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2"/>
  </p:notesMasterIdLst>
  <p:sldIdLst>
    <p:sldId id="256" r:id="rId2"/>
    <p:sldId id="321" r:id="rId3"/>
    <p:sldId id="259" r:id="rId4"/>
    <p:sldId id="258" r:id="rId5"/>
    <p:sldId id="307" r:id="rId6"/>
    <p:sldId id="308" r:id="rId7"/>
    <p:sldId id="309" r:id="rId8"/>
    <p:sldId id="310" r:id="rId9"/>
    <p:sldId id="311" r:id="rId10"/>
    <p:sldId id="312" r:id="rId11"/>
    <p:sldId id="306" r:id="rId12"/>
    <p:sldId id="314" r:id="rId13"/>
    <p:sldId id="315" r:id="rId14"/>
    <p:sldId id="317" r:id="rId15"/>
    <p:sldId id="316" r:id="rId16"/>
    <p:sldId id="257" r:id="rId17"/>
    <p:sldId id="319" r:id="rId18"/>
    <p:sldId id="320" r:id="rId19"/>
    <p:sldId id="322" r:id="rId20"/>
    <p:sldId id="283"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aveat Brush" pitchFamily="2" charset="0"/>
      <p:regular r:id="rId27"/>
    </p:embeddedFont>
    <p:embeddedFont>
      <p:font typeface="Exo" panose="020B0604020202020204" charset="0"/>
      <p:regular r:id="rId28"/>
      <p:bold r:id="rId29"/>
      <p:italic r:id="rId30"/>
      <p:boldItalic r:id="rId31"/>
    </p:embeddedFont>
    <p:embeddedFont>
      <p:font typeface="Nunito" pitchFamily="2"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Patrick Hand" panose="00000500000000000000" pitchFamily="2" charset="0"/>
      <p:regular r:id="rId40"/>
    </p:embeddedFont>
    <p:embeddedFont>
      <p:font typeface="PT Sans" panose="020B0503020203020204" pitchFamily="34"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Roboto Condensed Light" panose="02000000000000000000" pitchFamily="2" charset="0"/>
      <p:regular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50508C-033D-48CF-A24A-4A6B7DBADB14}">
  <a:tblStyle styleId="{6750508C-033D-48CF-A24A-4A6B7DBADB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178"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font" Target="fonts/font2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E57F90-22FD-4254-BE5C-47318F54ABE1}" type="doc">
      <dgm:prSet loTypeId="urn:microsoft.com/office/officeart/2008/layout/VerticalCurvedList" loCatId="list" qsTypeId="urn:microsoft.com/office/officeart/2005/8/quickstyle/3d4" qsCatId="3D" csTypeId="urn:microsoft.com/office/officeart/2005/8/colors/accent0_1" csCatId="mainScheme" phldr="1"/>
      <dgm:spPr/>
      <dgm:t>
        <a:bodyPr/>
        <a:lstStyle/>
        <a:p>
          <a:endParaRPr lang="en-ID"/>
        </a:p>
      </dgm:t>
    </dgm:pt>
    <dgm:pt modelId="{4F2983E8-C162-4AD5-9FF9-D8091E162B5B}">
      <dgm:prSet phldrT="[Text]" custT="1"/>
      <dgm:spPr/>
      <dgm:t>
        <a:bodyPr/>
        <a:lstStyle/>
        <a:p>
          <a:r>
            <a:rPr lang="en-US" sz="1700" dirty="0">
              <a:solidFill>
                <a:srgbClr val="00B050"/>
              </a:solidFill>
            </a:rPr>
            <a:t>Modal </a:t>
          </a:r>
          <a:r>
            <a:rPr lang="en-US" sz="1700" dirty="0" err="1">
              <a:solidFill>
                <a:srgbClr val="00B050"/>
              </a:solidFill>
            </a:rPr>
            <a:t>sedikit</a:t>
          </a:r>
          <a:endParaRPr lang="en-US" sz="1700" dirty="0">
            <a:solidFill>
              <a:srgbClr val="00B050"/>
            </a:solidFill>
          </a:endParaRPr>
        </a:p>
      </dgm:t>
    </dgm:pt>
    <dgm:pt modelId="{355653CD-4E16-429B-99FA-AB7EAE80E807}" type="parTrans" cxnId="{33474B8E-D549-4E99-B9FF-F44A270EEB63}">
      <dgm:prSet/>
      <dgm:spPr/>
      <dgm:t>
        <a:bodyPr/>
        <a:lstStyle/>
        <a:p>
          <a:endParaRPr lang="en-ID" sz="1700"/>
        </a:p>
      </dgm:t>
    </dgm:pt>
    <dgm:pt modelId="{1FB24BD6-AF2B-41FA-9F6C-03BDE117F982}" type="sibTrans" cxnId="{33474B8E-D549-4E99-B9FF-F44A270EEB63}">
      <dgm:prSet/>
      <dgm:spPr/>
      <dgm:t>
        <a:bodyPr/>
        <a:lstStyle/>
        <a:p>
          <a:endParaRPr lang="en-ID" sz="1700"/>
        </a:p>
      </dgm:t>
    </dgm:pt>
    <dgm:pt modelId="{36E655FB-0D5A-430F-B3FC-2733585F7F5C}">
      <dgm:prSet phldrT="[Text]" custT="1"/>
      <dgm:spPr/>
      <dgm:t>
        <a:bodyPr/>
        <a:lstStyle/>
        <a:p>
          <a:r>
            <a:rPr lang="en-US" sz="1700" dirty="0" err="1">
              <a:solidFill>
                <a:srgbClr val="00B050"/>
              </a:solidFill>
            </a:rPr>
            <a:t>Efisiensi</a:t>
          </a:r>
          <a:r>
            <a:rPr lang="en-US" sz="1700" dirty="0">
              <a:solidFill>
                <a:srgbClr val="00B050"/>
              </a:solidFill>
            </a:rPr>
            <a:t> </a:t>
          </a:r>
          <a:r>
            <a:rPr lang="en-US" sz="1700" dirty="0" err="1">
              <a:solidFill>
                <a:srgbClr val="00B050"/>
              </a:solidFill>
            </a:rPr>
            <a:t>waktu</a:t>
          </a:r>
          <a:endParaRPr lang="en-ID" sz="1700" dirty="0">
            <a:solidFill>
              <a:srgbClr val="00B050"/>
            </a:solidFill>
          </a:endParaRPr>
        </a:p>
      </dgm:t>
    </dgm:pt>
    <dgm:pt modelId="{509F7B1E-63D7-4EA2-B364-2FE605CA5025}" type="parTrans" cxnId="{2016A8CF-F84C-4309-A56B-C7409E0A92BB}">
      <dgm:prSet/>
      <dgm:spPr/>
      <dgm:t>
        <a:bodyPr/>
        <a:lstStyle/>
        <a:p>
          <a:endParaRPr lang="en-ID" sz="1700"/>
        </a:p>
      </dgm:t>
    </dgm:pt>
    <dgm:pt modelId="{C7713376-AFCD-4B21-AE08-55F970A10C34}" type="sibTrans" cxnId="{2016A8CF-F84C-4309-A56B-C7409E0A92BB}">
      <dgm:prSet/>
      <dgm:spPr/>
      <dgm:t>
        <a:bodyPr/>
        <a:lstStyle/>
        <a:p>
          <a:endParaRPr lang="en-ID" sz="1700"/>
        </a:p>
      </dgm:t>
    </dgm:pt>
    <dgm:pt modelId="{46ECD792-8451-40CB-9BCC-6A82D11B8406}">
      <dgm:prSet phldrT="[Text]" custT="1"/>
      <dgm:spPr/>
      <dgm:t>
        <a:bodyPr/>
        <a:lstStyle/>
        <a:p>
          <a:r>
            <a:rPr lang="en-US" sz="1700" dirty="0">
              <a:solidFill>
                <a:srgbClr val="00B050"/>
              </a:solidFill>
            </a:rPr>
            <a:t>Ramah </a:t>
          </a:r>
          <a:r>
            <a:rPr lang="en-US" sz="1700" dirty="0" err="1">
              <a:solidFill>
                <a:srgbClr val="00B050"/>
              </a:solidFill>
            </a:rPr>
            <a:t>lingkungan</a:t>
          </a:r>
          <a:endParaRPr lang="en-ID" sz="1700" dirty="0">
            <a:solidFill>
              <a:srgbClr val="00B050"/>
            </a:solidFill>
          </a:endParaRPr>
        </a:p>
      </dgm:t>
    </dgm:pt>
    <dgm:pt modelId="{B6F00736-11EA-4140-8088-A6818DE197EB}" type="parTrans" cxnId="{4ACE65B7-E6C0-4D3D-B8FD-BA07EEBC975B}">
      <dgm:prSet/>
      <dgm:spPr/>
      <dgm:t>
        <a:bodyPr/>
        <a:lstStyle/>
        <a:p>
          <a:endParaRPr lang="en-ID" sz="1700"/>
        </a:p>
      </dgm:t>
    </dgm:pt>
    <dgm:pt modelId="{F4C31D79-9850-44A4-86CA-F4E1422BF195}" type="sibTrans" cxnId="{4ACE65B7-E6C0-4D3D-B8FD-BA07EEBC975B}">
      <dgm:prSet/>
      <dgm:spPr/>
      <dgm:t>
        <a:bodyPr/>
        <a:lstStyle/>
        <a:p>
          <a:endParaRPr lang="en-ID" sz="1700"/>
        </a:p>
      </dgm:t>
    </dgm:pt>
    <dgm:pt modelId="{FB3807D2-D019-4603-8B24-E6BD6D3011B1}">
      <dgm:prSet phldrT="[Text]" custT="1"/>
      <dgm:spPr/>
      <dgm:t>
        <a:bodyPr/>
        <a:lstStyle/>
        <a:p>
          <a:r>
            <a:rPr lang="en-US" sz="1700" dirty="0" err="1">
              <a:solidFill>
                <a:srgbClr val="00B050"/>
              </a:solidFill>
            </a:rPr>
            <a:t>Meminimalisir</a:t>
          </a:r>
          <a:r>
            <a:rPr lang="en-US" sz="1700" dirty="0">
              <a:solidFill>
                <a:srgbClr val="00B050"/>
              </a:solidFill>
            </a:rPr>
            <a:t> human error</a:t>
          </a:r>
          <a:endParaRPr lang="en-ID" sz="1700" dirty="0">
            <a:solidFill>
              <a:srgbClr val="00B050"/>
            </a:solidFill>
          </a:endParaRPr>
        </a:p>
      </dgm:t>
    </dgm:pt>
    <dgm:pt modelId="{95FF190B-F8C3-4B5F-ADED-619D569C1D58}" type="parTrans" cxnId="{D43420B7-0899-4678-B48C-BF6938809BC9}">
      <dgm:prSet/>
      <dgm:spPr/>
      <dgm:t>
        <a:bodyPr/>
        <a:lstStyle/>
        <a:p>
          <a:endParaRPr lang="en-ID" sz="1700"/>
        </a:p>
      </dgm:t>
    </dgm:pt>
    <dgm:pt modelId="{01B5D698-010D-453F-BA83-3CF28E1D985D}" type="sibTrans" cxnId="{D43420B7-0899-4678-B48C-BF6938809BC9}">
      <dgm:prSet/>
      <dgm:spPr/>
      <dgm:t>
        <a:bodyPr/>
        <a:lstStyle/>
        <a:p>
          <a:endParaRPr lang="en-ID" sz="1700"/>
        </a:p>
      </dgm:t>
    </dgm:pt>
    <dgm:pt modelId="{134696B7-0748-4768-9B5D-E12ECCB3A64E}">
      <dgm:prSet phldrT="[Text]" custT="1"/>
      <dgm:spPr/>
      <dgm:t>
        <a:bodyPr/>
        <a:lstStyle/>
        <a:p>
          <a:r>
            <a:rPr lang="en-US" sz="1700" dirty="0">
              <a:solidFill>
                <a:srgbClr val="00B050"/>
              </a:solidFill>
            </a:rPr>
            <a:t>Fitur </a:t>
          </a:r>
          <a:r>
            <a:rPr lang="en-US" sz="1700" dirty="0" err="1">
              <a:solidFill>
                <a:srgbClr val="00B050"/>
              </a:solidFill>
            </a:rPr>
            <a:t>menarik</a:t>
          </a:r>
          <a:r>
            <a:rPr lang="en-US" sz="1700" dirty="0">
              <a:solidFill>
                <a:srgbClr val="00B050"/>
              </a:solidFill>
            </a:rPr>
            <a:t> </a:t>
          </a:r>
          <a:r>
            <a:rPr lang="en-US" sz="1700" dirty="0" err="1">
              <a:solidFill>
                <a:srgbClr val="00B050"/>
              </a:solidFill>
            </a:rPr>
            <a:t>dalam</a:t>
          </a:r>
          <a:r>
            <a:rPr lang="en-US" sz="1700" dirty="0">
              <a:solidFill>
                <a:srgbClr val="00B050"/>
              </a:solidFill>
            </a:rPr>
            <a:t> </a:t>
          </a:r>
          <a:r>
            <a:rPr lang="en-US" sz="1700" dirty="0" err="1">
              <a:solidFill>
                <a:srgbClr val="00B050"/>
              </a:solidFill>
            </a:rPr>
            <a:t>undangan</a:t>
          </a:r>
          <a:endParaRPr lang="en-ID" sz="1700" dirty="0">
            <a:solidFill>
              <a:srgbClr val="00B050"/>
            </a:solidFill>
          </a:endParaRPr>
        </a:p>
      </dgm:t>
    </dgm:pt>
    <dgm:pt modelId="{4A6A1AC0-B0A8-4D76-AE82-B3409E7B36DC}" type="parTrans" cxnId="{F7AE8B6B-BC57-4E54-B22F-594BFEE5F343}">
      <dgm:prSet/>
      <dgm:spPr/>
      <dgm:t>
        <a:bodyPr/>
        <a:lstStyle/>
        <a:p>
          <a:endParaRPr lang="en-ID" sz="1700"/>
        </a:p>
      </dgm:t>
    </dgm:pt>
    <dgm:pt modelId="{650AFB6C-197C-4BF6-9170-49C82283DD9E}" type="sibTrans" cxnId="{F7AE8B6B-BC57-4E54-B22F-594BFEE5F343}">
      <dgm:prSet/>
      <dgm:spPr/>
      <dgm:t>
        <a:bodyPr/>
        <a:lstStyle/>
        <a:p>
          <a:endParaRPr lang="en-ID" sz="1700"/>
        </a:p>
      </dgm:t>
    </dgm:pt>
    <dgm:pt modelId="{19D8F0C0-68AD-4627-8628-6B9129C76DA6}" type="pres">
      <dgm:prSet presAssocID="{F5E57F90-22FD-4254-BE5C-47318F54ABE1}" presName="Name0" presStyleCnt="0">
        <dgm:presLayoutVars>
          <dgm:chMax val="7"/>
          <dgm:chPref val="7"/>
          <dgm:dir/>
        </dgm:presLayoutVars>
      </dgm:prSet>
      <dgm:spPr/>
    </dgm:pt>
    <dgm:pt modelId="{F008CF3E-5D37-4A4B-9009-CA145E030031}" type="pres">
      <dgm:prSet presAssocID="{F5E57F90-22FD-4254-BE5C-47318F54ABE1}" presName="Name1" presStyleCnt="0"/>
      <dgm:spPr/>
    </dgm:pt>
    <dgm:pt modelId="{3CF8856E-9B74-4293-9DFE-DA51368D6088}" type="pres">
      <dgm:prSet presAssocID="{F5E57F90-22FD-4254-BE5C-47318F54ABE1}" presName="cycle" presStyleCnt="0"/>
      <dgm:spPr/>
    </dgm:pt>
    <dgm:pt modelId="{18C84601-BCD5-42F3-A3E0-EB7C2C827C7C}" type="pres">
      <dgm:prSet presAssocID="{F5E57F90-22FD-4254-BE5C-47318F54ABE1}" presName="srcNode" presStyleLbl="node1" presStyleIdx="0" presStyleCnt="5"/>
      <dgm:spPr/>
    </dgm:pt>
    <dgm:pt modelId="{AC88DDC9-325D-4AEE-A131-EBFC127E6E1A}" type="pres">
      <dgm:prSet presAssocID="{F5E57F90-22FD-4254-BE5C-47318F54ABE1}" presName="conn" presStyleLbl="parChTrans1D2" presStyleIdx="0" presStyleCnt="1"/>
      <dgm:spPr/>
    </dgm:pt>
    <dgm:pt modelId="{CBDC8017-E847-4173-8586-95C2AFBA79C9}" type="pres">
      <dgm:prSet presAssocID="{F5E57F90-22FD-4254-BE5C-47318F54ABE1}" presName="extraNode" presStyleLbl="node1" presStyleIdx="0" presStyleCnt="5"/>
      <dgm:spPr/>
    </dgm:pt>
    <dgm:pt modelId="{ECE17ACE-2AE1-49FD-A923-FC8778D1E887}" type="pres">
      <dgm:prSet presAssocID="{F5E57F90-22FD-4254-BE5C-47318F54ABE1}" presName="dstNode" presStyleLbl="node1" presStyleIdx="0" presStyleCnt="5"/>
      <dgm:spPr/>
    </dgm:pt>
    <dgm:pt modelId="{566E747E-2638-4D55-8F72-935ECA62A7AE}" type="pres">
      <dgm:prSet presAssocID="{4F2983E8-C162-4AD5-9FF9-D8091E162B5B}" presName="text_1" presStyleLbl="node1" presStyleIdx="0" presStyleCnt="5">
        <dgm:presLayoutVars>
          <dgm:bulletEnabled val="1"/>
        </dgm:presLayoutVars>
      </dgm:prSet>
      <dgm:spPr/>
    </dgm:pt>
    <dgm:pt modelId="{1CCD0A6C-F735-4607-8A5D-2BED80CEB0EA}" type="pres">
      <dgm:prSet presAssocID="{4F2983E8-C162-4AD5-9FF9-D8091E162B5B}" presName="accent_1" presStyleCnt="0"/>
      <dgm:spPr/>
    </dgm:pt>
    <dgm:pt modelId="{6D204EA4-E9EA-4502-8149-3DE62A6ABF24}" type="pres">
      <dgm:prSet presAssocID="{4F2983E8-C162-4AD5-9FF9-D8091E162B5B}" presName="accentRepeatNode" presStyleLbl="solidFgAcc1" presStyleIdx="0" presStyleCnt="5"/>
      <dgm:spPr>
        <a:solidFill>
          <a:srgbClr val="92D050"/>
        </a:solidFill>
      </dgm:spPr>
    </dgm:pt>
    <dgm:pt modelId="{D2086604-A8C8-428B-B88B-9E21735AC828}" type="pres">
      <dgm:prSet presAssocID="{36E655FB-0D5A-430F-B3FC-2733585F7F5C}" presName="text_2" presStyleLbl="node1" presStyleIdx="1" presStyleCnt="5">
        <dgm:presLayoutVars>
          <dgm:bulletEnabled val="1"/>
        </dgm:presLayoutVars>
      </dgm:prSet>
      <dgm:spPr/>
    </dgm:pt>
    <dgm:pt modelId="{3F381751-D08D-4E3A-A6FF-6C7185ABBFC7}" type="pres">
      <dgm:prSet presAssocID="{36E655FB-0D5A-430F-B3FC-2733585F7F5C}" presName="accent_2" presStyleCnt="0"/>
      <dgm:spPr/>
    </dgm:pt>
    <dgm:pt modelId="{4490D017-D53A-4303-9D7A-0BC5B5D60A97}" type="pres">
      <dgm:prSet presAssocID="{36E655FB-0D5A-430F-B3FC-2733585F7F5C}" presName="accentRepeatNode" presStyleLbl="solidFgAcc1" presStyleIdx="1" presStyleCnt="5"/>
      <dgm:spPr>
        <a:solidFill>
          <a:srgbClr val="00B050"/>
        </a:solidFill>
      </dgm:spPr>
    </dgm:pt>
    <dgm:pt modelId="{849BE4EB-CE42-4956-B95E-52A9DC4CD516}" type="pres">
      <dgm:prSet presAssocID="{46ECD792-8451-40CB-9BCC-6A82D11B8406}" presName="text_3" presStyleLbl="node1" presStyleIdx="2" presStyleCnt="5">
        <dgm:presLayoutVars>
          <dgm:bulletEnabled val="1"/>
        </dgm:presLayoutVars>
      </dgm:prSet>
      <dgm:spPr/>
    </dgm:pt>
    <dgm:pt modelId="{CB70B48A-42CD-4A3A-B7B1-E7E5BF36229A}" type="pres">
      <dgm:prSet presAssocID="{46ECD792-8451-40CB-9BCC-6A82D11B8406}" presName="accent_3" presStyleCnt="0"/>
      <dgm:spPr/>
    </dgm:pt>
    <dgm:pt modelId="{71725276-507C-4B62-A161-CE8D790CA6D4}" type="pres">
      <dgm:prSet presAssocID="{46ECD792-8451-40CB-9BCC-6A82D11B8406}" presName="accentRepeatNode" presStyleLbl="solidFgAcc1" presStyleIdx="2" presStyleCnt="5"/>
      <dgm:spPr>
        <a:solidFill>
          <a:srgbClr val="92D050"/>
        </a:solidFill>
      </dgm:spPr>
    </dgm:pt>
    <dgm:pt modelId="{3AC0F1EE-DE70-46ED-979A-354101FEB7A7}" type="pres">
      <dgm:prSet presAssocID="{FB3807D2-D019-4603-8B24-E6BD6D3011B1}" presName="text_4" presStyleLbl="node1" presStyleIdx="3" presStyleCnt="5">
        <dgm:presLayoutVars>
          <dgm:bulletEnabled val="1"/>
        </dgm:presLayoutVars>
      </dgm:prSet>
      <dgm:spPr/>
    </dgm:pt>
    <dgm:pt modelId="{E6D4211F-A448-4CE4-9CDE-5A710CB1ECEC}" type="pres">
      <dgm:prSet presAssocID="{FB3807D2-D019-4603-8B24-E6BD6D3011B1}" presName="accent_4" presStyleCnt="0"/>
      <dgm:spPr/>
    </dgm:pt>
    <dgm:pt modelId="{A9DDFE67-6C5F-4D32-A8F4-D3DAD7E15162}" type="pres">
      <dgm:prSet presAssocID="{FB3807D2-D019-4603-8B24-E6BD6D3011B1}" presName="accentRepeatNode" presStyleLbl="solidFgAcc1" presStyleIdx="3" presStyleCnt="5"/>
      <dgm:spPr>
        <a:solidFill>
          <a:srgbClr val="00B050"/>
        </a:solidFill>
      </dgm:spPr>
    </dgm:pt>
    <dgm:pt modelId="{3696164E-00D6-4F73-B41E-8F59994DE81D}" type="pres">
      <dgm:prSet presAssocID="{134696B7-0748-4768-9B5D-E12ECCB3A64E}" presName="text_5" presStyleLbl="node1" presStyleIdx="4" presStyleCnt="5">
        <dgm:presLayoutVars>
          <dgm:bulletEnabled val="1"/>
        </dgm:presLayoutVars>
      </dgm:prSet>
      <dgm:spPr/>
    </dgm:pt>
    <dgm:pt modelId="{6F365055-60DE-4712-ABB5-D7AE8B112CE0}" type="pres">
      <dgm:prSet presAssocID="{134696B7-0748-4768-9B5D-E12ECCB3A64E}" presName="accent_5" presStyleCnt="0"/>
      <dgm:spPr/>
    </dgm:pt>
    <dgm:pt modelId="{44B6663B-DAD1-484C-8730-580437AB1E8F}" type="pres">
      <dgm:prSet presAssocID="{134696B7-0748-4768-9B5D-E12ECCB3A64E}" presName="accentRepeatNode" presStyleLbl="solidFgAcc1" presStyleIdx="4" presStyleCnt="5"/>
      <dgm:spPr>
        <a:solidFill>
          <a:srgbClr val="92D050"/>
        </a:solidFill>
      </dgm:spPr>
    </dgm:pt>
  </dgm:ptLst>
  <dgm:cxnLst>
    <dgm:cxn modelId="{084B1714-C5AA-4CB6-A033-D62AF5937228}" type="presOf" srcId="{36E655FB-0D5A-430F-B3FC-2733585F7F5C}" destId="{D2086604-A8C8-428B-B88B-9E21735AC828}" srcOrd="0" destOrd="0" presId="urn:microsoft.com/office/officeart/2008/layout/VerticalCurvedList"/>
    <dgm:cxn modelId="{F7AE8B6B-BC57-4E54-B22F-594BFEE5F343}" srcId="{F5E57F90-22FD-4254-BE5C-47318F54ABE1}" destId="{134696B7-0748-4768-9B5D-E12ECCB3A64E}" srcOrd="4" destOrd="0" parTransId="{4A6A1AC0-B0A8-4D76-AE82-B3409E7B36DC}" sibTransId="{650AFB6C-197C-4BF6-9170-49C82283DD9E}"/>
    <dgm:cxn modelId="{B368BD54-22CA-4B83-8996-8590FFEFCF2F}" type="presOf" srcId="{4F2983E8-C162-4AD5-9FF9-D8091E162B5B}" destId="{566E747E-2638-4D55-8F72-935ECA62A7AE}" srcOrd="0" destOrd="0" presId="urn:microsoft.com/office/officeart/2008/layout/VerticalCurvedList"/>
    <dgm:cxn modelId="{33474B8E-D549-4E99-B9FF-F44A270EEB63}" srcId="{F5E57F90-22FD-4254-BE5C-47318F54ABE1}" destId="{4F2983E8-C162-4AD5-9FF9-D8091E162B5B}" srcOrd="0" destOrd="0" parTransId="{355653CD-4E16-429B-99FA-AB7EAE80E807}" sibTransId="{1FB24BD6-AF2B-41FA-9F6C-03BDE117F982}"/>
    <dgm:cxn modelId="{077B9C91-5EFD-459B-8C11-158B661A24C6}" type="presOf" srcId="{1FB24BD6-AF2B-41FA-9F6C-03BDE117F982}" destId="{AC88DDC9-325D-4AEE-A131-EBFC127E6E1A}" srcOrd="0" destOrd="0" presId="urn:microsoft.com/office/officeart/2008/layout/VerticalCurvedList"/>
    <dgm:cxn modelId="{B1957695-6B20-48BC-BACC-06C5A26E00AB}" type="presOf" srcId="{46ECD792-8451-40CB-9BCC-6A82D11B8406}" destId="{849BE4EB-CE42-4956-B95E-52A9DC4CD516}" srcOrd="0" destOrd="0" presId="urn:microsoft.com/office/officeart/2008/layout/VerticalCurvedList"/>
    <dgm:cxn modelId="{74A254AD-8F36-459A-AB30-EFFED2CD9DD3}" type="presOf" srcId="{F5E57F90-22FD-4254-BE5C-47318F54ABE1}" destId="{19D8F0C0-68AD-4627-8628-6B9129C76DA6}" srcOrd="0" destOrd="0" presId="urn:microsoft.com/office/officeart/2008/layout/VerticalCurvedList"/>
    <dgm:cxn modelId="{D43420B7-0899-4678-B48C-BF6938809BC9}" srcId="{F5E57F90-22FD-4254-BE5C-47318F54ABE1}" destId="{FB3807D2-D019-4603-8B24-E6BD6D3011B1}" srcOrd="3" destOrd="0" parTransId="{95FF190B-F8C3-4B5F-ADED-619D569C1D58}" sibTransId="{01B5D698-010D-453F-BA83-3CF28E1D985D}"/>
    <dgm:cxn modelId="{4ACE65B7-E6C0-4D3D-B8FD-BA07EEBC975B}" srcId="{F5E57F90-22FD-4254-BE5C-47318F54ABE1}" destId="{46ECD792-8451-40CB-9BCC-6A82D11B8406}" srcOrd="2" destOrd="0" parTransId="{B6F00736-11EA-4140-8088-A6818DE197EB}" sibTransId="{F4C31D79-9850-44A4-86CA-F4E1422BF195}"/>
    <dgm:cxn modelId="{2016A8CF-F84C-4309-A56B-C7409E0A92BB}" srcId="{F5E57F90-22FD-4254-BE5C-47318F54ABE1}" destId="{36E655FB-0D5A-430F-B3FC-2733585F7F5C}" srcOrd="1" destOrd="0" parTransId="{509F7B1E-63D7-4EA2-B364-2FE605CA5025}" sibTransId="{C7713376-AFCD-4B21-AE08-55F970A10C34}"/>
    <dgm:cxn modelId="{6B852BDA-2F77-446B-AFBD-8908D524E8ED}" type="presOf" srcId="{FB3807D2-D019-4603-8B24-E6BD6D3011B1}" destId="{3AC0F1EE-DE70-46ED-979A-354101FEB7A7}" srcOrd="0" destOrd="0" presId="urn:microsoft.com/office/officeart/2008/layout/VerticalCurvedList"/>
    <dgm:cxn modelId="{3C2A39DD-F1B0-43E1-ABDC-DC382A8A98F2}" type="presOf" srcId="{134696B7-0748-4768-9B5D-E12ECCB3A64E}" destId="{3696164E-00D6-4F73-B41E-8F59994DE81D}" srcOrd="0" destOrd="0" presId="urn:microsoft.com/office/officeart/2008/layout/VerticalCurvedList"/>
    <dgm:cxn modelId="{1304FAC8-6C80-436F-90C3-5BEF10F0B4DE}" type="presParOf" srcId="{19D8F0C0-68AD-4627-8628-6B9129C76DA6}" destId="{F008CF3E-5D37-4A4B-9009-CA145E030031}" srcOrd="0" destOrd="0" presId="urn:microsoft.com/office/officeart/2008/layout/VerticalCurvedList"/>
    <dgm:cxn modelId="{5F5CF228-B5DE-4B3A-BA61-109340E8F061}" type="presParOf" srcId="{F008CF3E-5D37-4A4B-9009-CA145E030031}" destId="{3CF8856E-9B74-4293-9DFE-DA51368D6088}" srcOrd="0" destOrd="0" presId="urn:microsoft.com/office/officeart/2008/layout/VerticalCurvedList"/>
    <dgm:cxn modelId="{CBCA5A46-7566-40C5-AB7F-F319C1D0424F}" type="presParOf" srcId="{3CF8856E-9B74-4293-9DFE-DA51368D6088}" destId="{18C84601-BCD5-42F3-A3E0-EB7C2C827C7C}" srcOrd="0" destOrd="0" presId="urn:microsoft.com/office/officeart/2008/layout/VerticalCurvedList"/>
    <dgm:cxn modelId="{1DE563B7-6DB4-4550-8534-85C06A413007}" type="presParOf" srcId="{3CF8856E-9B74-4293-9DFE-DA51368D6088}" destId="{AC88DDC9-325D-4AEE-A131-EBFC127E6E1A}" srcOrd="1" destOrd="0" presId="urn:microsoft.com/office/officeart/2008/layout/VerticalCurvedList"/>
    <dgm:cxn modelId="{AD298FE5-182F-42A5-A675-082151107692}" type="presParOf" srcId="{3CF8856E-9B74-4293-9DFE-DA51368D6088}" destId="{CBDC8017-E847-4173-8586-95C2AFBA79C9}" srcOrd="2" destOrd="0" presId="urn:microsoft.com/office/officeart/2008/layout/VerticalCurvedList"/>
    <dgm:cxn modelId="{0E2C1A03-B1B1-4884-A216-741127F3E874}" type="presParOf" srcId="{3CF8856E-9B74-4293-9DFE-DA51368D6088}" destId="{ECE17ACE-2AE1-49FD-A923-FC8778D1E887}" srcOrd="3" destOrd="0" presId="urn:microsoft.com/office/officeart/2008/layout/VerticalCurvedList"/>
    <dgm:cxn modelId="{C1EE47A5-0367-47A6-A9CE-350DB817BDE5}" type="presParOf" srcId="{F008CF3E-5D37-4A4B-9009-CA145E030031}" destId="{566E747E-2638-4D55-8F72-935ECA62A7AE}" srcOrd="1" destOrd="0" presId="urn:microsoft.com/office/officeart/2008/layout/VerticalCurvedList"/>
    <dgm:cxn modelId="{B8A5E61D-7334-4BAC-9F81-9F5AF34BB085}" type="presParOf" srcId="{F008CF3E-5D37-4A4B-9009-CA145E030031}" destId="{1CCD0A6C-F735-4607-8A5D-2BED80CEB0EA}" srcOrd="2" destOrd="0" presId="urn:microsoft.com/office/officeart/2008/layout/VerticalCurvedList"/>
    <dgm:cxn modelId="{F9C9BAA2-C791-415B-8F76-0ADB0C8BC404}" type="presParOf" srcId="{1CCD0A6C-F735-4607-8A5D-2BED80CEB0EA}" destId="{6D204EA4-E9EA-4502-8149-3DE62A6ABF24}" srcOrd="0" destOrd="0" presId="urn:microsoft.com/office/officeart/2008/layout/VerticalCurvedList"/>
    <dgm:cxn modelId="{AFBE8B6F-E44D-4DFF-8989-234DB440A277}" type="presParOf" srcId="{F008CF3E-5D37-4A4B-9009-CA145E030031}" destId="{D2086604-A8C8-428B-B88B-9E21735AC828}" srcOrd="3" destOrd="0" presId="urn:microsoft.com/office/officeart/2008/layout/VerticalCurvedList"/>
    <dgm:cxn modelId="{7E10325A-28D5-4F53-8300-C0D4773E0640}" type="presParOf" srcId="{F008CF3E-5D37-4A4B-9009-CA145E030031}" destId="{3F381751-D08D-4E3A-A6FF-6C7185ABBFC7}" srcOrd="4" destOrd="0" presId="urn:microsoft.com/office/officeart/2008/layout/VerticalCurvedList"/>
    <dgm:cxn modelId="{9089586E-CC65-4BCB-A7CE-B0AF8C000966}" type="presParOf" srcId="{3F381751-D08D-4E3A-A6FF-6C7185ABBFC7}" destId="{4490D017-D53A-4303-9D7A-0BC5B5D60A97}" srcOrd="0" destOrd="0" presId="urn:microsoft.com/office/officeart/2008/layout/VerticalCurvedList"/>
    <dgm:cxn modelId="{83BBEE81-2BCA-4883-8A7A-385548F74BE0}" type="presParOf" srcId="{F008CF3E-5D37-4A4B-9009-CA145E030031}" destId="{849BE4EB-CE42-4956-B95E-52A9DC4CD516}" srcOrd="5" destOrd="0" presId="urn:microsoft.com/office/officeart/2008/layout/VerticalCurvedList"/>
    <dgm:cxn modelId="{2CFE3A03-633A-4CBC-A083-ECB257A78C3F}" type="presParOf" srcId="{F008CF3E-5D37-4A4B-9009-CA145E030031}" destId="{CB70B48A-42CD-4A3A-B7B1-E7E5BF36229A}" srcOrd="6" destOrd="0" presId="urn:microsoft.com/office/officeart/2008/layout/VerticalCurvedList"/>
    <dgm:cxn modelId="{B127BC3A-DD85-4AA6-BD11-59E29EC6BB7C}" type="presParOf" srcId="{CB70B48A-42CD-4A3A-B7B1-E7E5BF36229A}" destId="{71725276-507C-4B62-A161-CE8D790CA6D4}" srcOrd="0" destOrd="0" presId="urn:microsoft.com/office/officeart/2008/layout/VerticalCurvedList"/>
    <dgm:cxn modelId="{C1A20997-6846-41E7-AB97-9D6F7A58E127}" type="presParOf" srcId="{F008CF3E-5D37-4A4B-9009-CA145E030031}" destId="{3AC0F1EE-DE70-46ED-979A-354101FEB7A7}" srcOrd="7" destOrd="0" presId="urn:microsoft.com/office/officeart/2008/layout/VerticalCurvedList"/>
    <dgm:cxn modelId="{428DAF0C-A054-44F0-9A84-7EC8DF0AFC91}" type="presParOf" srcId="{F008CF3E-5D37-4A4B-9009-CA145E030031}" destId="{E6D4211F-A448-4CE4-9CDE-5A710CB1ECEC}" srcOrd="8" destOrd="0" presId="urn:microsoft.com/office/officeart/2008/layout/VerticalCurvedList"/>
    <dgm:cxn modelId="{FA5FEA9F-6CA1-4799-BF0A-F679162E25AD}" type="presParOf" srcId="{E6D4211F-A448-4CE4-9CDE-5A710CB1ECEC}" destId="{A9DDFE67-6C5F-4D32-A8F4-D3DAD7E15162}" srcOrd="0" destOrd="0" presId="urn:microsoft.com/office/officeart/2008/layout/VerticalCurvedList"/>
    <dgm:cxn modelId="{AE15E059-ECE4-48AA-B253-84B653547FD7}" type="presParOf" srcId="{F008CF3E-5D37-4A4B-9009-CA145E030031}" destId="{3696164E-00D6-4F73-B41E-8F59994DE81D}" srcOrd="9" destOrd="0" presId="urn:microsoft.com/office/officeart/2008/layout/VerticalCurvedList"/>
    <dgm:cxn modelId="{B56FFAE8-E6B3-4ABD-A562-7A6520465027}" type="presParOf" srcId="{F008CF3E-5D37-4A4B-9009-CA145E030031}" destId="{6F365055-60DE-4712-ABB5-D7AE8B112CE0}" srcOrd="10" destOrd="0" presId="urn:microsoft.com/office/officeart/2008/layout/VerticalCurvedList"/>
    <dgm:cxn modelId="{EBBCCC97-4CBE-48A5-B422-4E834D137FD9}" type="presParOf" srcId="{6F365055-60DE-4712-ABB5-D7AE8B112CE0}" destId="{44B6663B-DAD1-484C-8730-580437AB1E8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E57F90-22FD-4254-BE5C-47318F54ABE1}" type="doc">
      <dgm:prSet loTypeId="urn:microsoft.com/office/officeart/2008/layout/VerticalCurvedList" loCatId="list" qsTypeId="urn:microsoft.com/office/officeart/2005/8/quickstyle/3d4" qsCatId="3D" csTypeId="urn:microsoft.com/office/officeart/2005/8/colors/accent0_1" csCatId="mainScheme" phldr="1"/>
      <dgm:spPr/>
      <dgm:t>
        <a:bodyPr/>
        <a:lstStyle/>
        <a:p>
          <a:endParaRPr lang="en-ID"/>
        </a:p>
      </dgm:t>
    </dgm:pt>
    <dgm:pt modelId="{4F2983E8-C162-4AD5-9FF9-D8091E162B5B}">
      <dgm:prSet phldrT="[Text]"/>
      <dgm:spPr/>
      <dgm:t>
        <a:bodyPr/>
        <a:lstStyle/>
        <a:p>
          <a:r>
            <a:rPr lang="en-US" dirty="0" err="1">
              <a:solidFill>
                <a:srgbClr val="00B0F0"/>
              </a:solidFill>
            </a:rPr>
            <a:t>Mayoritas</a:t>
          </a:r>
          <a:r>
            <a:rPr lang="en-US" dirty="0">
              <a:solidFill>
                <a:srgbClr val="00B0F0"/>
              </a:solidFill>
            </a:rPr>
            <a:t> </a:t>
          </a:r>
          <a:r>
            <a:rPr lang="en-US" dirty="0" err="1">
              <a:solidFill>
                <a:srgbClr val="00B0F0"/>
              </a:solidFill>
            </a:rPr>
            <a:t>masyarakat</a:t>
          </a:r>
          <a:r>
            <a:rPr lang="en-US" dirty="0">
              <a:solidFill>
                <a:srgbClr val="00B0F0"/>
              </a:solidFill>
            </a:rPr>
            <a:t> </a:t>
          </a:r>
          <a:r>
            <a:rPr lang="en-US" dirty="0" err="1">
              <a:solidFill>
                <a:srgbClr val="00B0F0"/>
              </a:solidFill>
            </a:rPr>
            <a:t>menyukasi</a:t>
          </a:r>
          <a:r>
            <a:rPr lang="en-US" dirty="0">
              <a:solidFill>
                <a:srgbClr val="00B0F0"/>
              </a:solidFill>
            </a:rPr>
            <a:t> </a:t>
          </a:r>
          <a:r>
            <a:rPr lang="en-US" dirty="0" err="1">
              <a:solidFill>
                <a:srgbClr val="00B0F0"/>
              </a:solidFill>
            </a:rPr>
            <a:t>konsep</a:t>
          </a:r>
          <a:r>
            <a:rPr lang="en-US" dirty="0">
              <a:solidFill>
                <a:srgbClr val="00B0F0"/>
              </a:solidFill>
            </a:rPr>
            <a:t> digital</a:t>
          </a:r>
        </a:p>
      </dgm:t>
    </dgm:pt>
    <dgm:pt modelId="{355653CD-4E16-429B-99FA-AB7EAE80E807}" type="parTrans" cxnId="{33474B8E-D549-4E99-B9FF-F44A270EEB63}">
      <dgm:prSet/>
      <dgm:spPr/>
      <dgm:t>
        <a:bodyPr/>
        <a:lstStyle/>
        <a:p>
          <a:endParaRPr lang="en-ID"/>
        </a:p>
      </dgm:t>
    </dgm:pt>
    <dgm:pt modelId="{1FB24BD6-AF2B-41FA-9F6C-03BDE117F982}" type="sibTrans" cxnId="{33474B8E-D549-4E99-B9FF-F44A270EEB63}">
      <dgm:prSet/>
      <dgm:spPr/>
      <dgm:t>
        <a:bodyPr/>
        <a:lstStyle/>
        <a:p>
          <a:endParaRPr lang="en-ID"/>
        </a:p>
      </dgm:t>
    </dgm:pt>
    <dgm:pt modelId="{36E655FB-0D5A-430F-B3FC-2733585F7F5C}">
      <dgm:prSet phldrT="[Text]"/>
      <dgm:spPr/>
      <dgm:t>
        <a:bodyPr/>
        <a:lstStyle/>
        <a:p>
          <a:r>
            <a:rPr lang="en-US" dirty="0" err="1">
              <a:solidFill>
                <a:srgbClr val="00B0F0"/>
              </a:solidFill>
            </a:rPr>
            <a:t>Aksebilitas</a:t>
          </a:r>
          <a:r>
            <a:rPr lang="en-US" dirty="0">
              <a:solidFill>
                <a:srgbClr val="00B0F0"/>
              </a:solidFill>
            </a:rPr>
            <a:t> </a:t>
          </a:r>
          <a:r>
            <a:rPr lang="en-US" dirty="0" err="1">
              <a:solidFill>
                <a:srgbClr val="00B0F0"/>
              </a:solidFill>
            </a:rPr>
            <a:t>tinggi</a:t>
          </a:r>
          <a:endParaRPr lang="en-ID" dirty="0">
            <a:solidFill>
              <a:srgbClr val="00B0F0"/>
            </a:solidFill>
          </a:endParaRPr>
        </a:p>
      </dgm:t>
    </dgm:pt>
    <dgm:pt modelId="{509F7B1E-63D7-4EA2-B364-2FE605CA5025}" type="parTrans" cxnId="{2016A8CF-F84C-4309-A56B-C7409E0A92BB}">
      <dgm:prSet/>
      <dgm:spPr/>
      <dgm:t>
        <a:bodyPr/>
        <a:lstStyle/>
        <a:p>
          <a:endParaRPr lang="en-ID"/>
        </a:p>
      </dgm:t>
    </dgm:pt>
    <dgm:pt modelId="{C7713376-AFCD-4B21-AE08-55F970A10C34}" type="sibTrans" cxnId="{2016A8CF-F84C-4309-A56B-C7409E0A92BB}">
      <dgm:prSet/>
      <dgm:spPr/>
      <dgm:t>
        <a:bodyPr/>
        <a:lstStyle/>
        <a:p>
          <a:endParaRPr lang="en-ID"/>
        </a:p>
      </dgm:t>
    </dgm:pt>
    <dgm:pt modelId="{46ECD792-8451-40CB-9BCC-6A82D11B8406}">
      <dgm:prSet phldrT="[Text]"/>
      <dgm:spPr/>
      <dgm:t>
        <a:bodyPr/>
        <a:lstStyle/>
        <a:p>
          <a:r>
            <a:rPr lang="en-US" dirty="0">
              <a:solidFill>
                <a:srgbClr val="00B0F0"/>
              </a:solidFill>
            </a:rPr>
            <a:t>Harga </a:t>
          </a:r>
          <a:r>
            <a:rPr lang="en-US" dirty="0" err="1">
              <a:solidFill>
                <a:srgbClr val="00B0F0"/>
              </a:solidFill>
            </a:rPr>
            <a:t>lebih</a:t>
          </a:r>
          <a:r>
            <a:rPr lang="en-US" dirty="0">
              <a:solidFill>
                <a:srgbClr val="00B0F0"/>
              </a:solidFill>
            </a:rPr>
            <a:t> </a:t>
          </a:r>
          <a:r>
            <a:rPr lang="en-US" dirty="0" err="1">
              <a:solidFill>
                <a:srgbClr val="00B0F0"/>
              </a:solidFill>
            </a:rPr>
            <a:t>bersaing</a:t>
          </a:r>
          <a:r>
            <a:rPr lang="en-US" dirty="0">
              <a:solidFill>
                <a:srgbClr val="00B0F0"/>
              </a:solidFill>
            </a:rPr>
            <a:t> dan </a:t>
          </a:r>
          <a:r>
            <a:rPr lang="en-US" dirty="0" err="1">
              <a:solidFill>
                <a:srgbClr val="00B0F0"/>
              </a:solidFill>
            </a:rPr>
            <a:t>terjangkau</a:t>
          </a:r>
          <a:endParaRPr lang="en-ID" dirty="0">
            <a:solidFill>
              <a:srgbClr val="00B0F0"/>
            </a:solidFill>
          </a:endParaRPr>
        </a:p>
      </dgm:t>
    </dgm:pt>
    <dgm:pt modelId="{B6F00736-11EA-4140-8088-A6818DE197EB}" type="parTrans" cxnId="{4ACE65B7-E6C0-4D3D-B8FD-BA07EEBC975B}">
      <dgm:prSet/>
      <dgm:spPr/>
      <dgm:t>
        <a:bodyPr/>
        <a:lstStyle/>
        <a:p>
          <a:endParaRPr lang="en-ID"/>
        </a:p>
      </dgm:t>
    </dgm:pt>
    <dgm:pt modelId="{F4C31D79-9850-44A4-86CA-F4E1422BF195}" type="sibTrans" cxnId="{4ACE65B7-E6C0-4D3D-B8FD-BA07EEBC975B}">
      <dgm:prSet/>
      <dgm:spPr/>
      <dgm:t>
        <a:bodyPr/>
        <a:lstStyle/>
        <a:p>
          <a:endParaRPr lang="en-ID"/>
        </a:p>
      </dgm:t>
    </dgm:pt>
    <dgm:pt modelId="{134696B7-0748-4768-9B5D-E12ECCB3A64E}">
      <dgm:prSet phldrT="[Text]"/>
      <dgm:spPr/>
      <dgm:t>
        <a:bodyPr/>
        <a:lstStyle/>
        <a:p>
          <a:r>
            <a:rPr lang="en-US" dirty="0" err="1">
              <a:solidFill>
                <a:srgbClr val="00B0F0"/>
              </a:solidFill>
            </a:rPr>
            <a:t>Undangan</a:t>
          </a:r>
          <a:r>
            <a:rPr lang="en-US" dirty="0">
              <a:solidFill>
                <a:srgbClr val="00B0F0"/>
              </a:solidFill>
            </a:rPr>
            <a:t> </a:t>
          </a:r>
          <a:r>
            <a:rPr lang="en-US" dirty="0" err="1">
              <a:solidFill>
                <a:srgbClr val="00B0F0"/>
              </a:solidFill>
            </a:rPr>
            <a:t>dapat</a:t>
          </a:r>
          <a:r>
            <a:rPr lang="en-US" dirty="0">
              <a:solidFill>
                <a:srgbClr val="00B0F0"/>
              </a:solidFill>
            </a:rPr>
            <a:t> </a:t>
          </a:r>
          <a:r>
            <a:rPr lang="en-US" dirty="0" err="1">
              <a:solidFill>
                <a:srgbClr val="00B0F0"/>
              </a:solidFill>
            </a:rPr>
            <a:t>langsung</a:t>
          </a:r>
          <a:r>
            <a:rPr lang="en-US" dirty="0">
              <a:solidFill>
                <a:srgbClr val="00B0F0"/>
              </a:solidFill>
            </a:rPr>
            <a:t> </a:t>
          </a:r>
          <a:r>
            <a:rPr lang="en-US" dirty="0" err="1">
              <a:solidFill>
                <a:srgbClr val="00B0F0"/>
              </a:solidFill>
            </a:rPr>
            <a:t>diterima</a:t>
          </a:r>
          <a:endParaRPr lang="en-ID" dirty="0">
            <a:solidFill>
              <a:srgbClr val="00B0F0"/>
            </a:solidFill>
          </a:endParaRPr>
        </a:p>
      </dgm:t>
    </dgm:pt>
    <dgm:pt modelId="{4A6A1AC0-B0A8-4D76-AE82-B3409E7B36DC}" type="parTrans" cxnId="{F7AE8B6B-BC57-4E54-B22F-594BFEE5F343}">
      <dgm:prSet/>
      <dgm:spPr/>
      <dgm:t>
        <a:bodyPr/>
        <a:lstStyle/>
        <a:p>
          <a:endParaRPr lang="en-ID"/>
        </a:p>
      </dgm:t>
    </dgm:pt>
    <dgm:pt modelId="{650AFB6C-197C-4BF6-9170-49C82283DD9E}" type="sibTrans" cxnId="{F7AE8B6B-BC57-4E54-B22F-594BFEE5F343}">
      <dgm:prSet/>
      <dgm:spPr/>
      <dgm:t>
        <a:bodyPr/>
        <a:lstStyle/>
        <a:p>
          <a:endParaRPr lang="en-ID"/>
        </a:p>
      </dgm:t>
    </dgm:pt>
    <dgm:pt modelId="{3962C232-AECC-4EE0-B432-D3E222A861A4}">
      <dgm:prSet phldrT="[Text]"/>
      <dgm:spPr/>
      <dgm:t>
        <a:bodyPr/>
        <a:lstStyle/>
        <a:p>
          <a:r>
            <a:rPr lang="en-US" dirty="0" err="1">
              <a:solidFill>
                <a:srgbClr val="00B0F0"/>
              </a:solidFill>
            </a:rPr>
            <a:t>Kemudahan</a:t>
          </a:r>
          <a:r>
            <a:rPr lang="en-US" dirty="0">
              <a:solidFill>
                <a:srgbClr val="00B0F0"/>
              </a:solidFill>
            </a:rPr>
            <a:t> </a:t>
          </a:r>
          <a:r>
            <a:rPr lang="en-US" dirty="0" err="1">
              <a:solidFill>
                <a:srgbClr val="00B0F0"/>
              </a:solidFill>
            </a:rPr>
            <a:t>komunikasi</a:t>
          </a:r>
          <a:r>
            <a:rPr lang="en-US" dirty="0">
              <a:solidFill>
                <a:srgbClr val="00B0F0"/>
              </a:solidFill>
            </a:rPr>
            <a:t> dan </a:t>
          </a:r>
          <a:r>
            <a:rPr lang="en-US" dirty="0" err="1">
              <a:solidFill>
                <a:srgbClr val="00B0F0"/>
              </a:solidFill>
            </a:rPr>
            <a:t>transaksi</a:t>
          </a:r>
          <a:endParaRPr lang="en-ID" dirty="0">
            <a:solidFill>
              <a:srgbClr val="00B0F0"/>
            </a:solidFill>
          </a:endParaRPr>
        </a:p>
      </dgm:t>
    </dgm:pt>
    <dgm:pt modelId="{38788501-57B2-4AE8-B72F-57DE5377CC4B}" type="parTrans" cxnId="{D7550E3B-0935-45B3-A9B5-274A0E45A8EC}">
      <dgm:prSet/>
      <dgm:spPr/>
      <dgm:t>
        <a:bodyPr/>
        <a:lstStyle/>
        <a:p>
          <a:endParaRPr lang="en-ID"/>
        </a:p>
      </dgm:t>
    </dgm:pt>
    <dgm:pt modelId="{39FAB400-A05F-4B82-9543-45BFE9F819F1}" type="sibTrans" cxnId="{D7550E3B-0935-45B3-A9B5-274A0E45A8EC}">
      <dgm:prSet/>
      <dgm:spPr/>
      <dgm:t>
        <a:bodyPr/>
        <a:lstStyle/>
        <a:p>
          <a:endParaRPr lang="en-ID"/>
        </a:p>
      </dgm:t>
    </dgm:pt>
    <dgm:pt modelId="{19D8F0C0-68AD-4627-8628-6B9129C76DA6}" type="pres">
      <dgm:prSet presAssocID="{F5E57F90-22FD-4254-BE5C-47318F54ABE1}" presName="Name0" presStyleCnt="0">
        <dgm:presLayoutVars>
          <dgm:chMax val="7"/>
          <dgm:chPref val="7"/>
          <dgm:dir/>
        </dgm:presLayoutVars>
      </dgm:prSet>
      <dgm:spPr/>
    </dgm:pt>
    <dgm:pt modelId="{F008CF3E-5D37-4A4B-9009-CA145E030031}" type="pres">
      <dgm:prSet presAssocID="{F5E57F90-22FD-4254-BE5C-47318F54ABE1}" presName="Name1" presStyleCnt="0"/>
      <dgm:spPr/>
    </dgm:pt>
    <dgm:pt modelId="{3CF8856E-9B74-4293-9DFE-DA51368D6088}" type="pres">
      <dgm:prSet presAssocID="{F5E57F90-22FD-4254-BE5C-47318F54ABE1}" presName="cycle" presStyleCnt="0"/>
      <dgm:spPr/>
    </dgm:pt>
    <dgm:pt modelId="{18C84601-BCD5-42F3-A3E0-EB7C2C827C7C}" type="pres">
      <dgm:prSet presAssocID="{F5E57F90-22FD-4254-BE5C-47318F54ABE1}" presName="srcNode" presStyleLbl="node1" presStyleIdx="0" presStyleCnt="5"/>
      <dgm:spPr/>
    </dgm:pt>
    <dgm:pt modelId="{AC88DDC9-325D-4AEE-A131-EBFC127E6E1A}" type="pres">
      <dgm:prSet presAssocID="{F5E57F90-22FD-4254-BE5C-47318F54ABE1}" presName="conn" presStyleLbl="parChTrans1D2" presStyleIdx="0" presStyleCnt="1"/>
      <dgm:spPr/>
    </dgm:pt>
    <dgm:pt modelId="{CBDC8017-E847-4173-8586-95C2AFBA79C9}" type="pres">
      <dgm:prSet presAssocID="{F5E57F90-22FD-4254-BE5C-47318F54ABE1}" presName="extraNode" presStyleLbl="node1" presStyleIdx="0" presStyleCnt="5"/>
      <dgm:spPr/>
    </dgm:pt>
    <dgm:pt modelId="{ECE17ACE-2AE1-49FD-A923-FC8778D1E887}" type="pres">
      <dgm:prSet presAssocID="{F5E57F90-22FD-4254-BE5C-47318F54ABE1}" presName="dstNode" presStyleLbl="node1" presStyleIdx="0" presStyleCnt="5"/>
      <dgm:spPr/>
    </dgm:pt>
    <dgm:pt modelId="{566E747E-2638-4D55-8F72-935ECA62A7AE}" type="pres">
      <dgm:prSet presAssocID="{4F2983E8-C162-4AD5-9FF9-D8091E162B5B}" presName="text_1" presStyleLbl="node1" presStyleIdx="0" presStyleCnt="5">
        <dgm:presLayoutVars>
          <dgm:bulletEnabled val="1"/>
        </dgm:presLayoutVars>
      </dgm:prSet>
      <dgm:spPr/>
    </dgm:pt>
    <dgm:pt modelId="{1CCD0A6C-F735-4607-8A5D-2BED80CEB0EA}" type="pres">
      <dgm:prSet presAssocID="{4F2983E8-C162-4AD5-9FF9-D8091E162B5B}" presName="accent_1" presStyleCnt="0"/>
      <dgm:spPr/>
    </dgm:pt>
    <dgm:pt modelId="{6D204EA4-E9EA-4502-8149-3DE62A6ABF24}" type="pres">
      <dgm:prSet presAssocID="{4F2983E8-C162-4AD5-9FF9-D8091E162B5B}" presName="accentRepeatNode" presStyleLbl="solidFgAcc1" presStyleIdx="0" presStyleCnt="5"/>
      <dgm:spPr>
        <a:solidFill>
          <a:srgbClr val="00B0F0"/>
        </a:solidFill>
      </dgm:spPr>
    </dgm:pt>
    <dgm:pt modelId="{D2086604-A8C8-428B-B88B-9E21735AC828}" type="pres">
      <dgm:prSet presAssocID="{36E655FB-0D5A-430F-B3FC-2733585F7F5C}" presName="text_2" presStyleLbl="node1" presStyleIdx="1" presStyleCnt="5">
        <dgm:presLayoutVars>
          <dgm:bulletEnabled val="1"/>
        </dgm:presLayoutVars>
      </dgm:prSet>
      <dgm:spPr/>
    </dgm:pt>
    <dgm:pt modelId="{3F381751-D08D-4E3A-A6FF-6C7185ABBFC7}" type="pres">
      <dgm:prSet presAssocID="{36E655FB-0D5A-430F-B3FC-2733585F7F5C}" presName="accent_2" presStyleCnt="0"/>
      <dgm:spPr/>
    </dgm:pt>
    <dgm:pt modelId="{4490D017-D53A-4303-9D7A-0BC5B5D60A97}" type="pres">
      <dgm:prSet presAssocID="{36E655FB-0D5A-430F-B3FC-2733585F7F5C}" presName="accentRepeatNode" presStyleLbl="solidFgAcc1" presStyleIdx="1" presStyleCnt="5"/>
      <dgm:spPr>
        <a:solidFill>
          <a:srgbClr val="0070C0"/>
        </a:solidFill>
      </dgm:spPr>
    </dgm:pt>
    <dgm:pt modelId="{849BE4EB-CE42-4956-B95E-52A9DC4CD516}" type="pres">
      <dgm:prSet presAssocID="{46ECD792-8451-40CB-9BCC-6A82D11B8406}" presName="text_3" presStyleLbl="node1" presStyleIdx="2" presStyleCnt="5">
        <dgm:presLayoutVars>
          <dgm:bulletEnabled val="1"/>
        </dgm:presLayoutVars>
      </dgm:prSet>
      <dgm:spPr/>
    </dgm:pt>
    <dgm:pt modelId="{CB70B48A-42CD-4A3A-B7B1-E7E5BF36229A}" type="pres">
      <dgm:prSet presAssocID="{46ECD792-8451-40CB-9BCC-6A82D11B8406}" presName="accent_3" presStyleCnt="0"/>
      <dgm:spPr/>
    </dgm:pt>
    <dgm:pt modelId="{71725276-507C-4B62-A161-CE8D790CA6D4}" type="pres">
      <dgm:prSet presAssocID="{46ECD792-8451-40CB-9BCC-6A82D11B8406}" presName="accentRepeatNode" presStyleLbl="solidFgAcc1" presStyleIdx="2" presStyleCnt="5"/>
      <dgm:spPr>
        <a:solidFill>
          <a:srgbClr val="00B0F0"/>
        </a:solidFill>
      </dgm:spPr>
    </dgm:pt>
    <dgm:pt modelId="{CBA8C628-B735-490F-8679-69032152C4E1}" type="pres">
      <dgm:prSet presAssocID="{3962C232-AECC-4EE0-B432-D3E222A861A4}" presName="text_4" presStyleLbl="node1" presStyleIdx="3" presStyleCnt="5">
        <dgm:presLayoutVars>
          <dgm:bulletEnabled val="1"/>
        </dgm:presLayoutVars>
      </dgm:prSet>
      <dgm:spPr/>
    </dgm:pt>
    <dgm:pt modelId="{6781F0ED-5274-4B0F-B051-B66ED0F0E323}" type="pres">
      <dgm:prSet presAssocID="{3962C232-AECC-4EE0-B432-D3E222A861A4}" presName="accent_4" presStyleCnt="0"/>
      <dgm:spPr/>
    </dgm:pt>
    <dgm:pt modelId="{81936BA8-BFFE-4083-A786-CDD97E0F2A30}" type="pres">
      <dgm:prSet presAssocID="{3962C232-AECC-4EE0-B432-D3E222A861A4}" presName="accentRepeatNode" presStyleLbl="solidFgAcc1" presStyleIdx="3" presStyleCnt="5"/>
      <dgm:spPr>
        <a:solidFill>
          <a:srgbClr val="0070C0"/>
        </a:solidFill>
      </dgm:spPr>
    </dgm:pt>
    <dgm:pt modelId="{E3AEB256-9C2F-43F5-A3AB-DFC3A3EE9CF8}" type="pres">
      <dgm:prSet presAssocID="{134696B7-0748-4768-9B5D-E12ECCB3A64E}" presName="text_5" presStyleLbl="node1" presStyleIdx="4" presStyleCnt="5">
        <dgm:presLayoutVars>
          <dgm:bulletEnabled val="1"/>
        </dgm:presLayoutVars>
      </dgm:prSet>
      <dgm:spPr/>
    </dgm:pt>
    <dgm:pt modelId="{8F35C698-BA60-4987-9DC5-2D5BFEFC9AA2}" type="pres">
      <dgm:prSet presAssocID="{134696B7-0748-4768-9B5D-E12ECCB3A64E}" presName="accent_5" presStyleCnt="0"/>
      <dgm:spPr/>
    </dgm:pt>
    <dgm:pt modelId="{44B6663B-DAD1-484C-8730-580437AB1E8F}" type="pres">
      <dgm:prSet presAssocID="{134696B7-0748-4768-9B5D-E12ECCB3A64E}" presName="accentRepeatNode" presStyleLbl="solidFgAcc1" presStyleIdx="4" presStyleCnt="5"/>
      <dgm:spPr>
        <a:solidFill>
          <a:srgbClr val="00B0F0"/>
        </a:solidFill>
      </dgm:spPr>
    </dgm:pt>
  </dgm:ptLst>
  <dgm:cxnLst>
    <dgm:cxn modelId="{084B1714-C5AA-4CB6-A033-D62AF5937228}" type="presOf" srcId="{36E655FB-0D5A-430F-B3FC-2733585F7F5C}" destId="{D2086604-A8C8-428B-B88B-9E21735AC828}" srcOrd="0" destOrd="0" presId="urn:microsoft.com/office/officeart/2008/layout/VerticalCurvedList"/>
    <dgm:cxn modelId="{D7550E3B-0935-45B3-A9B5-274A0E45A8EC}" srcId="{F5E57F90-22FD-4254-BE5C-47318F54ABE1}" destId="{3962C232-AECC-4EE0-B432-D3E222A861A4}" srcOrd="3" destOrd="0" parTransId="{38788501-57B2-4AE8-B72F-57DE5377CC4B}" sibTransId="{39FAB400-A05F-4B82-9543-45BFE9F819F1}"/>
    <dgm:cxn modelId="{F7AE8B6B-BC57-4E54-B22F-594BFEE5F343}" srcId="{F5E57F90-22FD-4254-BE5C-47318F54ABE1}" destId="{134696B7-0748-4768-9B5D-E12ECCB3A64E}" srcOrd="4" destOrd="0" parTransId="{4A6A1AC0-B0A8-4D76-AE82-B3409E7B36DC}" sibTransId="{650AFB6C-197C-4BF6-9170-49C82283DD9E}"/>
    <dgm:cxn modelId="{B368BD54-22CA-4B83-8996-8590FFEFCF2F}" type="presOf" srcId="{4F2983E8-C162-4AD5-9FF9-D8091E162B5B}" destId="{566E747E-2638-4D55-8F72-935ECA62A7AE}" srcOrd="0" destOrd="0" presId="urn:microsoft.com/office/officeart/2008/layout/VerticalCurvedList"/>
    <dgm:cxn modelId="{33474B8E-D549-4E99-B9FF-F44A270EEB63}" srcId="{F5E57F90-22FD-4254-BE5C-47318F54ABE1}" destId="{4F2983E8-C162-4AD5-9FF9-D8091E162B5B}" srcOrd="0" destOrd="0" parTransId="{355653CD-4E16-429B-99FA-AB7EAE80E807}" sibTransId="{1FB24BD6-AF2B-41FA-9F6C-03BDE117F982}"/>
    <dgm:cxn modelId="{077B9C91-5EFD-459B-8C11-158B661A24C6}" type="presOf" srcId="{1FB24BD6-AF2B-41FA-9F6C-03BDE117F982}" destId="{AC88DDC9-325D-4AEE-A131-EBFC127E6E1A}" srcOrd="0" destOrd="0" presId="urn:microsoft.com/office/officeart/2008/layout/VerticalCurvedList"/>
    <dgm:cxn modelId="{B1957695-6B20-48BC-BACC-06C5A26E00AB}" type="presOf" srcId="{46ECD792-8451-40CB-9BCC-6A82D11B8406}" destId="{849BE4EB-CE42-4956-B95E-52A9DC4CD516}" srcOrd="0" destOrd="0" presId="urn:microsoft.com/office/officeart/2008/layout/VerticalCurvedList"/>
    <dgm:cxn modelId="{4A353C97-E236-4251-AC43-F0007FDBF36E}" type="presOf" srcId="{3962C232-AECC-4EE0-B432-D3E222A861A4}" destId="{CBA8C628-B735-490F-8679-69032152C4E1}" srcOrd="0" destOrd="0" presId="urn:microsoft.com/office/officeart/2008/layout/VerticalCurvedList"/>
    <dgm:cxn modelId="{2CCD75A9-5081-47BC-ACDD-3EAB97823FAC}" type="presOf" srcId="{134696B7-0748-4768-9B5D-E12ECCB3A64E}" destId="{E3AEB256-9C2F-43F5-A3AB-DFC3A3EE9CF8}" srcOrd="0" destOrd="0" presId="urn:microsoft.com/office/officeart/2008/layout/VerticalCurvedList"/>
    <dgm:cxn modelId="{74A254AD-8F36-459A-AB30-EFFED2CD9DD3}" type="presOf" srcId="{F5E57F90-22FD-4254-BE5C-47318F54ABE1}" destId="{19D8F0C0-68AD-4627-8628-6B9129C76DA6}" srcOrd="0" destOrd="0" presId="urn:microsoft.com/office/officeart/2008/layout/VerticalCurvedList"/>
    <dgm:cxn modelId="{4ACE65B7-E6C0-4D3D-B8FD-BA07EEBC975B}" srcId="{F5E57F90-22FD-4254-BE5C-47318F54ABE1}" destId="{46ECD792-8451-40CB-9BCC-6A82D11B8406}" srcOrd="2" destOrd="0" parTransId="{B6F00736-11EA-4140-8088-A6818DE197EB}" sibTransId="{F4C31D79-9850-44A4-86CA-F4E1422BF195}"/>
    <dgm:cxn modelId="{2016A8CF-F84C-4309-A56B-C7409E0A92BB}" srcId="{F5E57F90-22FD-4254-BE5C-47318F54ABE1}" destId="{36E655FB-0D5A-430F-B3FC-2733585F7F5C}" srcOrd="1" destOrd="0" parTransId="{509F7B1E-63D7-4EA2-B364-2FE605CA5025}" sibTransId="{C7713376-AFCD-4B21-AE08-55F970A10C34}"/>
    <dgm:cxn modelId="{1304FAC8-6C80-436F-90C3-5BEF10F0B4DE}" type="presParOf" srcId="{19D8F0C0-68AD-4627-8628-6B9129C76DA6}" destId="{F008CF3E-5D37-4A4B-9009-CA145E030031}" srcOrd="0" destOrd="0" presId="urn:microsoft.com/office/officeart/2008/layout/VerticalCurvedList"/>
    <dgm:cxn modelId="{5F5CF228-B5DE-4B3A-BA61-109340E8F061}" type="presParOf" srcId="{F008CF3E-5D37-4A4B-9009-CA145E030031}" destId="{3CF8856E-9B74-4293-9DFE-DA51368D6088}" srcOrd="0" destOrd="0" presId="urn:microsoft.com/office/officeart/2008/layout/VerticalCurvedList"/>
    <dgm:cxn modelId="{CBCA5A46-7566-40C5-AB7F-F319C1D0424F}" type="presParOf" srcId="{3CF8856E-9B74-4293-9DFE-DA51368D6088}" destId="{18C84601-BCD5-42F3-A3E0-EB7C2C827C7C}" srcOrd="0" destOrd="0" presId="urn:microsoft.com/office/officeart/2008/layout/VerticalCurvedList"/>
    <dgm:cxn modelId="{1DE563B7-6DB4-4550-8534-85C06A413007}" type="presParOf" srcId="{3CF8856E-9B74-4293-9DFE-DA51368D6088}" destId="{AC88DDC9-325D-4AEE-A131-EBFC127E6E1A}" srcOrd="1" destOrd="0" presId="urn:microsoft.com/office/officeart/2008/layout/VerticalCurvedList"/>
    <dgm:cxn modelId="{AD298FE5-182F-42A5-A675-082151107692}" type="presParOf" srcId="{3CF8856E-9B74-4293-9DFE-DA51368D6088}" destId="{CBDC8017-E847-4173-8586-95C2AFBA79C9}" srcOrd="2" destOrd="0" presId="urn:microsoft.com/office/officeart/2008/layout/VerticalCurvedList"/>
    <dgm:cxn modelId="{0E2C1A03-B1B1-4884-A216-741127F3E874}" type="presParOf" srcId="{3CF8856E-9B74-4293-9DFE-DA51368D6088}" destId="{ECE17ACE-2AE1-49FD-A923-FC8778D1E887}" srcOrd="3" destOrd="0" presId="urn:microsoft.com/office/officeart/2008/layout/VerticalCurvedList"/>
    <dgm:cxn modelId="{C1EE47A5-0367-47A6-A9CE-350DB817BDE5}" type="presParOf" srcId="{F008CF3E-5D37-4A4B-9009-CA145E030031}" destId="{566E747E-2638-4D55-8F72-935ECA62A7AE}" srcOrd="1" destOrd="0" presId="urn:microsoft.com/office/officeart/2008/layout/VerticalCurvedList"/>
    <dgm:cxn modelId="{B8A5E61D-7334-4BAC-9F81-9F5AF34BB085}" type="presParOf" srcId="{F008CF3E-5D37-4A4B-9009-CA145E030031}" destId="{1CCD0A6C-F735-4607-8A5D-2BED80CEB0EA}" srcOrd="2" destOrd="0" presId="urn:microsoft.com/office/officeart/2008/layout/VerticalCurvedList"/>
    <dgm:cxn modelId="{F9C9BAA2-C791-415B-8F76-0ADB0C8BC404}" type="presParOf" srcId="{1CCD0A6C-F735-4607-8A5D-2BED80CEB0EA}" destId="{6D204EA4-E9EA-4502-8149-3DE62A6ABF24}" srcOrd="0" destOrd="0" presId="urn:microsoft.com/office/officeart/2008/layout/VerticalCurvedList"/>
    <dgm:cxn modelId="{AFBE8B6F-E44D-4DFF-8989-234DB440A277}" type="presParOf" srcId="{F008CF3E-5D37-4A4B-9009-CA145E030031}" destId="{D2086604-A8C8-428B-B88B-9E21735AC828}" srcOrd="3" destOrd="0" presId="urn:microsoft.com/office/officeart/2008/layout/VerticalCurvedList"/>
    <dgm:cxn modelId="{7E10325A-28D5-4F53-8300-C0D4773E0640}" type="presParOf" srcId="{F008CF3E-5D37-4A4B-9009-CA145E030031}" destId="{3F381751-D08D-4E3A-A6FF-6C7185ABBFC7}" srcOrd="4" destOrd="0" presId="urn:microsoft.com/office/officeart/2008/layout/VerticalCurvedList"/>
    <dgm:cxn modelId="{9089586E-CC65-4BCB-A7CE-B0AF8C000966}" type="presParOf" srcId="{3F381751-D08D-4E3A-A6FF-6C7185ABBFC7}" destId="{4490D017-D53A-4303-9D7A-0BC5B5D60A97}" srcOrd="0" destOrd="0" presId="urn:microsoft.com/office/officeart/2008/layout/VerticalCurvedList"/>
    <dgm:cxn modelId="{83BBEE81-2BCA-4883-8A7A-385548F74BE0}" type="presParOf" srcId="{F008CF3E-5D37-4A4B-9009-CA145E030031}" destId="{849BE4EB-CE42-4956-B95E-52A9DC4CD516}" srcOrd="5" destOrd="0" presId="urn:microsoft.com/office/officeart/2008/layout/VerticalCurvedList"/>
    <dgm:cxn modelId="{2CFE3A03-633A-4CBC-A083-ECB257A78C3F}" type="presParOf" srcId="{F008CF3E-5D37-4A4B-9009-CA145E030031}" destId="{CB70B48A-42CD-4A3A-B7B1-E7E5BF36229A}" srcOrd="6" destOrd="0" presId="urn:microsoft.com/office/officeart/2008/layout/VerticalCurvedList"/>
    <dgm:cxn modelId="{B127BC3A-DD85-4AA6-BD11-59E29EC6BB7C}" type="presParOf" srcId="{CB70B48A-42CD-4A3A-B7B1-E7E5BF36229A}" destId="{71725276-507C-4B62-A161-CE8D790CA6D4}" srcOrd="0" destOrd="0" presId="urn:microsoft.com/office/officeart/2008/layout/VerticalCurvedList"/>
    <dgm:cxn modelId="{99E9684B-6DF0-4058-AD73-1242B94F5172}" type="presParOf" srcId="{F008CF3E-5D37-4A4B-9009-CA145E030031}" destId="{CBA8C628-B735-490F-8679-69032152C4E1}" srcOrd="7" destOrd="0" presId="urn:microsoft.com/office/officeart/2008/layout/VerticalCurvedList"/>
    <dgm:cxn modelId="{7508AF96-93AE-4124-84D1-1BCD97709D52}" type="presParOf" srcId="{F008CF3E-5D37-4A4B-9009-CA145E030031}" destId="{6781F0ED-5274-4B0F-B051-B66ED0F0E323}" srcOrd="8" destOrd="0" presId="urn:microsoft.com/office/officeart/2008/layout/VerticalCurvedList"/>
    <dgm:cxn modelId="{361AB67E-0FE8-441A-BF3B-5F4EAA2DAB2C}" type="presParOf" srcId="{6781F0ED-5274-4B0F-B051-B66ED0F0E323}" destId="{81936BA8-BFFE-4083-A786-CDD97E0F2A30}" srcOrd="0" destOrd="0" presId="urn:microsoft.com/office/officeart/2008/layout/VerticalCurvedList"/>
    <dgm:cxn modelId="{17CDD396-3506-4B6C-8891-299F33A583CA}" type="presParOf" srcId="{F008CF3E-5D37-4A4B-9009-CA145E030031}" destId="{E3AEB256-9C2F-43F5-A3AB-DFC3A3EE9CF8}" srcOrd="9" destOrd="0" presId="urn:microsoft.com/office/officeart/2008/layout/VerticalCurvedList"/>
    <dgm:cxn modelId="{8B836DBE-ACFF-4137-BE8A-AD556E292ABD}" type="presParOf" srcId="{F008CF3E-5D37-4A4B-9009-CA145E030031}" destId="{8F35C698-BA60-4987-9DC5-2D5BFEFC9AA2}" srcOrd="10" destOrd="0" presId="urn:microsoft.com/office/officeart/2008/layout/VerticalCurvedList"/>
    <dgm:cxn modelId="{0FD6B6B8-460C-4124-B264-F197A2614769}" type="presParOf" srcId="{8F35C698-BA60-4987-9DC5-2D5BFEFC9AA2}" destId="{44B6663B-DAD1-484C-8730-580437AB1E8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E57F90-22FD-4254-BE5C-47318F54ABE1}" type="doc">
      <dgm:prSet loTypeId="urn:microsoft.com/office/officeart/2008/layout/VerticalCurvedList" loCatId="list" qsTypeId="urn:microsoft.com/office/officeart/2005/8/quickstyle/3d4" qsCatId="3D" csTypeId="urn:microsoft.com/office/officeart/2005/8/colors/accent0_1" csCatId="mainScheme" phldr="1"/>
      <dgm:spPr/>
      <dgm:t>
        <a:bodyPr/>
        <a:lstStyle/>
        <a:p>
          <a:endParaRPr lang="en-ID"/>
        </a:p>
      </dgm:t>
    </dgm:pt>
    <dgm:pt modelId="{4F2983E8-C162-4AD5-9FF9-D8091E162B5B}">
      <dgm:prSet phldrT="[Text]" custT="1"/>
      <dgm:spPr/>
      <dgm:t>
        <a:bodyPr/>
        <a:lstStyle/>
        <a:p>
          <a:r>
            <a:rPr lang="en-US" sz="1700" dirty="0" err="1">
              <a:solidFill>
                <a:schemeClr val="bg2"/>
              </a:solidFill>
            </a:rPr>
            <a:t>Perlu</a:t>
          </a:r>
          <a:r>
            <a:rPr lang="en-US" sz="1700" dirty="0">
              <a:solidFill>
                <a:schemeClr val="bg2"/>
              </a:solidFill>
            </a:rPr>
            <a:t> </a:t>
          </a:r>
          <a:r>
            <a:rPr lang="en-US" sz="1700" dirty="0" err="1">
              <a:solidFill>
                <a:schemeClr val="bg2"/>
              </a:solidFill>
            </a:rPr>
            <a:t>koneksi</a:t>
          </a:r>
          <a:r>
            <a:rPr lang="en-US" sz="1700" dirty="0">
              <a:solidFill>
                <a:schemeClr val="bg2"/>
              </a:solidFill>
            </a:rPr>
            <a:t> internet</a:t>
          </a:r>
        </a:p>
      </dgm:t>
    </dgm:pt>
    <dgm:pt modelId="{355653CD-4E16-429B-99FA-AB7EAE80E807}" type="parTrans" cxnId="{33474B8E-D549-4E99-B9FF-F44A270EEB63}">
      <dgm:prSet/>
      <dgm:spPr/>
      <dgm:t>
        <a:bodyPr/>
        <a:lstStyle/>
        <a:p>
          <a:endParaRPr lang="en-ID" sz="1700"/>
        </a:p>
      </dgm:t>
    </dgm:pt>
    <dgm:pt modelId="{1FB24BD6-AF2B-41FA-9F6C-03BDE117F982}" type="sibTrans" cxnId="{33474B8E-D549-4E99-B9FF-F44A270EEB63}">
      <dgm:prSet/>
      <dgm:spPr/>
      <dgm:t>
        <a:bodyPr/>
        <a:lstStyle/>
        <a:p>
          <a:endParaRPr lang="en-ID" sz="1700"/>
        </a:p>
      </dgm:t>
    </dgm:pt>
    <dgm:pt modelId="{36E655FB-0D5A-430F-B3FC-2733585F7F5C}">
      <dgm:prSet phldrT="[Text]" custT="1"/>
      <dgm:spPr/>
      <dgm:t>
        <a:bodyPr/>
        <a:lstStyle/>
        <a:p>
          <a:r>
            <a:rPr lang="en-US" sz="1700" dirty="0" err="1">
              <a:solidFill>
                <a:schemeClr val="bg2"/>
              </a:solidFill>
            </a:rPr>
            <a:t>Keterbatasan</a:t>
          </a:r>
          <a:r>
            <a:rPr lang="en-US" sz="1700" dirty="0">
              <a:solidFill>
                <a:schemeClr val="bg2"/>
              </a:solidFill>
            </a:rPr>
            <a:t> </a:t>
          </a:r>
          <a:r>
            <a:rPr lang="en-US" sz="1700" dirty="0" err="1">
              <a:solidFill>
                <a:schemeClr val="bg2"/>
              </a:solidFill>
            </a:rPr>
            <a:t>kreativitas</a:t>
          </a:r>
          <a:endParaRPr lang="en-ID" sz="1700" dirty="0">
            <a:solidFill>
              <a:schemeClr val="bg2"/>
            </a:solidFill>
          </a:endParaRPr>
        </a:p>
      </dgm:t>
    </dgm:pt>
    <dgm:pt modelId="{509F7B1E-63D7-4EA2-B364-2FE605CA5025}" type="parTrans" cxnId="{2016A8CF-F84C-4309-A56B-C7409E0A92BB}">
      <dgm:prSet/>
      <dgm:spPr/>
      <dgm:t>
        <a:bodyPr/>
        <a:lstStyle/>
        <a:p>
          <a:endParaRPr lang="en-ID" sz="1700"/>
        </a:p>
      </dgm:t>
    </dgm:pt>
    <dgm:pt modelId="{C7713376-AFCD-4B21-AE08-55F970A10C34}" type="sibTrans" cxnId="{2016A8CF-F84C-4309-A56B-C7409E0A92BB}">
      <dgm:prSet/>
      <dgm:spPr/>
      <dgm:t>
        <a:bodyPr/>
        <a:lstStyle/>
        <a:p>
          <a:endParaRPr lang="en-ID" sz="1700"/>
        </a:p>
      </dgm:t>
    </dgm:pt>
    <dgm:pt modelId="{46ECD792-8451-40CB-9BCC-6A82D11B8406}">
      <dgm:prSet phldrT="[Text]" custT="1"/>
      <dgm:spPr/>
      <dgm:t>
        <a:bodyPr/>
        <a:lstStyle/>
        <a:p>
          <a:r>
            <a:rPr lang="en-US" sz="1700" dirty="0" err="1">
              <a:solidFill>
                <a:schemeClr val="bg2"/>
              </a:solidFill>
            </a:rPr>
            <a:t>Permintaan</a:t>
          </a:r>
          <a:r>
            <a:rPr lang="en-US" sz="1700" dirty="0">
              <a:solidFill>
                <a:schemeClr val="bg2"/>
              </a:solidFill>
            </a:rPr>
            <a:t> </a:t>
          </a:r>
          <a:r>
            <a:rPr lang="en-US" sz="1700" dirty="0" err="1">
              <a:solidFill>
                <a:schemeClr val="bg2"/>
              </a:solidFill>
            </a:rPr>
            <a:t>revisi</a:t>
          </a:r>
          <a:endParaRPr lang="en-ID" sz="1700" dirty="0">
            <a:solidFill>
              <a:schemeClr val="bg2"/>
            </a:solidFill>
          </a:endParaRPr>
        </a:p>
      </dgm:t>
    </dgm:pt>
    <dgm:pt modelId="{B6F00736-11EA-4140-8088-A6818DE197EB}" type="parTrans" cxnId="{4ACE65B7-E6C0-4D3D-B8FD-BA07EEBC975B}">
      <dgm:prSet/>
      <dgm:spPr/>
      <dgm:t>
        <a:bodyPr/>
        <a:lstStyle/>
        <a:p>
          <a:endParaRPr lang="en-ID" sz="1700"/>
        </a:p>
      </dgm:t>
    </dgm:pt>
    <dgm:pt modelId="{F4C31D79-9850-44A4-86CA-F4E1422BF195}" type="sibTrans" cxnId="{4ACE65B7-E6C0-4D3D-B8FD-BA07EEBC975B}">
      <dgm:prSet/>
      <dgm:spPr/>
      <dgm:t>
        <a:bodyPr/>
        <a:lstStyle/>
        <a:p>
          <a:endParaRPr lang="en-ID" sz="1700"/>
        </a:p>
      </dgm:t>
    </dgm:pt>
    <dgm:pt modelId="{19D8F0C0-68AD-4627-8628-6B9129C76DA6}" type="pres">
      <dgm:prSet presAssocID="{F5E57F90-22FD-4254-BE5C-47318F54ABE1}" presName="Name0" presStyleCnt="0">
        <dgm:presLayoutVars>
          <dgm:chMax val="7"/>
          <dgm:chPref val="7"/>
          <dgm:dir/>
        </dgm:presLayoutVars>
      </dgm:prSet>
      <dgm:spPr/>
    </dgm:pt>
    <dgm:pt modelId="{F008CF3E-5D37-4A4B-9009-CA145E030031}" type="pres">
      <dgm:prSet presAssocID="{F5E57F90-22FD-4254-BE5C-47318F54ABE1}" presName="Name1" presStyleCnt="0"/>
      <dgm:spPr/>
    </dgm:pt>
    <dgm:pt modelId="{3CF8856E-9B74-4293-9DFE-DA51368D6088}" type="pres">
      <dgm:prSet presAssocID="{F5E57F90-22FD-4254-BE5C-47318F54ABE1}" presName="cycle" presStyleCnt="0"/>
      <dgm:spPr/>
    </dgm:pt>
    <dgm:pt modelId="{18C84601-BCD5-42F3-A3E0-EB7C2C827C7C}" type="pres">
      <dgm:prSet presAssocID="{F5E57F90-22FD-4254-BE5C-47318F54ABE1}" presName="srcNode" presStyleLbl="node1" presStyleIdx="0" presStyleCnt="3"/>
      <dgm:spPr/>
    </dgm:pt>
    <dgm:pt modelId="{AC88DDC9-325D-4AEE-A131-EBFC127E6E1A}" type="pres">
      <dgm:prSet presAssocID="{F5E57F90-22FD-4254-BE5C-47318F54ABE1}" presName="conn" presStyleLbl="parChTrans1D2" presStyleIdx="0" presStyleCnt="1"/>
      <dgm:spPr/>
    </dgm:pt>
    <dgm:pt modelId="{CBDC8017-E847-4173-8586-95C2AFBA79C9}" type="pres">
      <dgm:prSet presAssocID="{F5E57F90-22FD-4254-BE5C-47318F54ABE1}" presName="extraNode" presStyleLbl="node1" presStyleIdx="0" presStyleCnt="3"/>
      <dgm:spPr/>
    </dgm:pt>
    <dgm:pt modelId="{ECE17ACE-2AE1-49FD-A923-FC8778D1E887}" type="pres">
      <dgm:prSet presAssocID="{F5E57F90-22FD-4254-BE5C-47318F54ABE1}" presName="dstNode" presStyleLbl="node1" presStyleIdx="0" presStyleCnt="3"/>
      <dgm:spPr/>
    </dgm:pt>
    <dgm:pt modelId="{566E747E-2638-4D55-8F72-935ECA62A7AE}" type="pres">
      <dgm:prSet presAssocID="{4F2983E8-C162-4AD5-9FF9-D8091E162B5B}" presName="text_1" presStyleLbl="node1" presStyleIdx="0" presStyleCnt="3">
        <dgm:presLayoutVars>
          <dgm:bulletEnabled val="1"/>
        </dgm:presLayoutVars>
      </dgm:prSet>
      <dgm:spPr/>
    </dgm:pt>
    <dgm:pt modelId="{1CCD0A6C-F735-4607-8A5D-2BED80CEB0EA}" type="pres">
      <dgm:prSet presAssocID="{4F2983E8-C162-4AD5-9FF9-D8091E162B5B}" presName="accent_1" presStyleCnt="0"/>
      <dgm:spPr/>
    </dgm:pt>
    <dgm:pt modelId="{6D204EA4-E9EA-4502-8149-3DE62A6ABF24}" type="pres">
      <dgm:prSet presAssocID="{4F2983E8-C162-4AD5-9FF9-D8091E162B5B}" presName="accentRepeatNode" presStyleLbl="solidFgAcc1" presStyleIdx="0" presStyleCnt="3"/>
      <dgm:spPr>
        <a:solidFill>
          <a:schemeClr val="bg2">
            <a:lumMod val="60000"/>
            <a:lumOff val="40000"/>
          </a:schemeClr>
        </a:solidFill>
      </dgm:spPr>
    </dgm:pt>
    <dgm:pt modelId="{D2086604-A8C8-428B-B88B-9E21735AC828}" type="pres">
      <dgm:prSet presAssocID="{36E655FB-0D5A-430F-B3FC-2733585F7F5C}" presName="text_2" presStyleLbl="node1" presStyleIdx="1" presStyleCnt="3">
        <dgm:presLayoutVars>
          <dgm:bulletEnabled val="1"/>
        </dgm:presLayoutVars>
      </dgm:prSet>
      <dgm:spPr/>
    </dgm:pt>
    <dgm:pt modelId="{3F381751-D08D-4E3A-A6FF-6C7185ABBFC7}" type="pres">
      <dgm:prSet presAssocID="{36E655FB-0D5A-430F-B3FC-2733585F7F5C}" presName="accent_2" presStyleCnt="0"/>
      <dgm:spPr/>
    </dgm:pt>
    <dgm:pt modelId="{4490D017-D53A-4303-9D7A-0BC5B5D60A97}" type="pres">
      <dgm:prSet presAssocID="{36E655FB-0D5A-430F-B3FC-2733585F7F5C}" presName="accentRepeatNode" presStyleLbl="solidFgAcc1" presStyleIdx="1" presStyleCnt="3"/>
      <dgm:spPr>
        <a:solidFill>
          <a:schemeClr val="bg2">
            <a:lumMod val="75000"/>
          </a:schemeClr>
        </a:solidFill>
      </dgm:spPr>
    </dgm:pt>
    <dgm:pt modelId="{849BE4EB-CE42-4956-B95E-52A9DC4CD516}" type="pres">
      <dgm:prSet presAssocID="{46ECD792-8451-40CB-9BCC-6A82D11B8406}" presName="text_3" presStyleLbl="node1" presStyleIdx="2" presStyleCnt="3">
        <dgm:presLayoutVars>
          <dgm:bulletEnabled val="1"/>
        </dgm:presLayoutVars>
      </dgm:prSet>
      <dgm:spPr/>
    </dgm:pt>
    <dgm:pt modelId="{CB70B48A-42CD-4A3A-B7B1-E7E5BF36229A}" type="pres">
      <dgm:prSet presAssocID="{46ECD792-8451-40CB-9BCC-6A82D11B8406}" presName="accent_3" presStyleCnt="0"/>
      <dgm:spPr/>
    </dgm:pt>
    <dgm:pt modelId="{71725276-507C-4B62-A161-CE8D790CA6D4}" type="pres">
      <dgm:prSet presAssocID="{46ECD792-8451-40CB-9BCC-6A82D11B8406}" presName="accentRepeatNode" presStyleLbl="solidFgAcc1" presStyleIdx="2" presStyleCnt="3"/>
      <dgm:spPr>
        <a:solidFill>
          <a:schemeClr val="bg2">
            <a:lumMod val="60000"/>
            <a:lumOff val="40000"/>
          </a:schemeClr>
        </a:solidFill>
      </dgm:spPr>
    </dgm:pt>
  </dgm:ptLst>
  <dgm:cxnLst>
    <dgm:cxn modelId="{084B1714-C5AA-4CB6-A033-D62AF5937228}" type="presOf" srcId="{36E655FB-0D5A-430F-B3FC-2733585F7F5C}" destId="{D2086604-A8C8-428B-B88B-9E21735AC828}" srcOrd="0" destOrd="0" presId="urn:microsoft.com/office/officeart/2008/layout/VerticalCurvedList"/>
    <dgm:cxn modelId="{B368BD54-22CA-4B83-8996-8590FFEFCF2F}" type="presOf" srcId="{4F2983E8-C162-4AD5-9FF9-D8091E162B5B}" destId="{566E747E-2638-4D55-8F72-935ECA62A7AE}" srcOrd="0" destOrd="0" presId="urn:microsoft.com/office/officeart/2008/layout/VerticalCurvedList"/>
    <dgm:cxn modelId="{33474B8E-D549-4E99-B9FF-F44A270EEB63}" srcId="{F5E57F90-22FD-4254-BE5C-47318F54ABE1}" destId="{4F2983E8-C162-4AD5-9FF9-D8091E162B5B}" srcOrd="0" destOrd="0" parTransId="{355653CD-4E16-429B-99FA-AB7EAE80E807}" sibTransId="{1FB24BD6-AF2B-41FA-9F6C-03BDE117F982}"/>
    <dgm:cxn modelId="{077B9C91-5EFD-459B-8C11-158B661A24C6}" type="presOf" srcId="{1FB24BD6-AF2B-41FA-9F6C-03BDE117F982}" destId="{AC88DDC9-325D-4AEE-A131-EBFC127E6E1A}" srcOrd="0" destOrd="0" presId="urn:microsoft.com/office/officeart/2008/layout/VerticalCurvedList"/>
    <dgm:cxn modelId="{B1957695-6B20-48BC-BACC-06C5A26E00AB}" type="presOf" srcId="{46ECD792-8451-40CB-9BCC-6A82D11B8406}" destId="{849BE4EB-CE42-4956-B95E-52A9DC4CD516}" srcOrd="0" destOrd="0" presId="urn:microsoft.com/office/officeart/2008/layout/VerticalCurvedList"/>
    <dgm:cxn modelId="{74A254AD-8F36-459A-AB30-EFFED2CD9DD3}" type="presOf" srcId="{F5E57F90-22FD-4254-BE5C-47318F54ABE1}" destId="{19D8F0C0-68AD-4627-8628-6B9129C76DA6}" srcOrd="0" destOrd="0" presId="urn:microsoft.com/office/officeart/2008/layout/VerticalCurvedList"/>
    <dgm:cxn modelId="{4ACE65B7-E6C0-4D3D-B8FD-BA07EEBC975B}" srcId="{F5E57F90-22FD-4254-BE5C-47318F54ABE1}" destId="{46ECD792-8451-40CB-9BCC-6A82D11B8406}" srcOrd="2" destOrd="0" parTransId="{B6F00736-11EA-4140-8088-A6818DE197EB}" sibTransId="{F4C31D79-9850-44A4-86CA-F4E1422BF195}"/>
    <dgm:cxn modelId="{2016A8CF-F84C-4309-A56B-C7409E0A92BB}" srcId="{F5E57F90-22FD-4254-BE5C-47318F54ABE1}" destId="{36E655FB-0D5A-430F-B3FC-2733585F7F5C}" srcOrd="1" destOrd="0" parTransId="{509F7B1E-63D7-4EA2-B364-2FE605CA5025}" sibTransId="{C7713376-AFCD-4B21-AE08-55F970A10C34}"/>
    <dgm:cxn modelId="{1304FAC8-6C80-436F-90C3-5BEF10F0B4DE}" type="presParOf" srcId="{19D8F0C0-68AD-4627-8628-6B9129C76DA6}" destId="{F008CF3E-5D37-4A4B-9009-CA145E030031}" srcOrd="0" destOrd="0" presId="urn:microsoft.com/office/officeart/2008/layout/VerticalCurvedList"/>
    <dgm:cxn modelId="{5F5CF228-B5DE-4B3A-BA61-109340E8F061}" type="presParOf" srcId="{F008CF3E-5D37-4A4B-9009-CA145E030031}" destId="{3CF8856E-9B74-4293-9DFE-DA51368D6088}" srcOrd="0" destOrd="0" presId="urn:microsoft.com/office/officeart/2008/layout/VerticalCurvedList"/>
    <dgm:cxn modelId="{CBCA5A46-7566-40C5-AB7F-F319C1D0424F}" type="presParOf" srcId="{3CF8856E-9B74-4293-9DFE-DA51368D6088}" destId="{18C84601-BCD5-42F3-A3E0-EB7C2C827C7C}" srcOrd="0" destOrd="0" presId="urn:microsoft.com/office/officeart/2008/layout/VerticalCurvedList"/>
    <dgm:cxn modelId="{1DE563B7-6DB4-4550-8534-85C06A413007}" type="presParOf" srcId="{3CF8856E-9B74-4293-9DFE-DA51368D6088}" destId="{AC88DDC9-325D-4AEE-A131-EBFC127E6E1A}" srcOrd="1" destOrd="0" presId="urn:microsoft.com/office/officeart/2008/layout/VerticalCurvedList"/>
    <dgm:cxn modelId="{AD298FE5-182F-42A5-A675-082151107692}" type="presParOf" srcId="{3CF8856E-9B74-4293-9DFE-DA51368D6088}" destId="{CBDC8017-E847-4173-8586-95C2AFBA79C9}" srcOrd="2" destOrd="0" presId="urn:microsoft.com/office/officeart/2008/layout/VerticalCurvedList"/>
    <dgm:cxn modelId="{0E2C1A03-B1B1-4884-A216-741127F3E874}" type="presParOf" srcId="{3CF8856E-9B74-4293-9DFE-DA51368D6088}" destId="{ECE17ACE-2AE1-49FD-A923-FC8778D1E887}" srcOrd="3" destOrd="0" presId="urn:microsoft.com/office/officeart/2008/layout/VerticalCurvedList"/>
    <dgm:cxn modelId="{C1EE47A5-0367-47A6-A9CE-350DB817BDE5}" type="presParOf" srcId="{F008CF3E-5D37-4A4B-9009-CA145E030031}" destId="{566E747E-2638-4D55-8F72-935ECA62A7AE}" srcOrd="1" destOrd="0" presId="urn:microsoft.com/office/officeart/2008/layout/VerticalCurvedList"/>
    <dgm:cxn modelId="{B8A5E61D-7334-4BAC-9F81-9F5AF34BB085}" type="presParOf" srcId="{F008CF3E-5D37-4A4B-9009-CA145E030031}" destId="{1CCD0A6C-F735-4607-8A5D-2BED80CEB0EA}" srcOrd="2" destOrd="0" presId="urn:microsoft.com/office/officeart/2008/layout/VerticalCurvedList"/>
    <dgm:cxn modelId="{F9C9BAA2-C791-415B-8F76-0ADB0C8BC404}" type="presParOf" srcId="{1CCD0A6C-F735-4607-8A5D-2BED80CEB0EA}" destId="{6D204EA4-E9EA-4502-8149-3DE62A6ABF24}" srcOrd="0" destOrd="0" presId="urn:microsoft.com/office/officeart/2008/layout/VerticalCurvedList"/>
    <dgm:cxn modelId="{AFBE8B6F-E44D-4DFF-8989-234DB440A277}" type="presParOf" srcId="{F008CF3E-5D37-4A4B-9009-CA145E030031}" destId="{D2086604-A8C8-428B-B88B-9E21735AC828}" srcOrd="3" destOrd="0" presId="urn:microsoft.com/office/officeart/2008/layout/VerticalCurvedList"/>
    <dgm:cxn modelId="{7E10325A-28D5-4F53-8300-C0D4773E0640}" type="presParOf" srcId="{F008CF3E-5D37-4A4B-9009-CA145E030031}" destId="{3F381751-D08D-4E3A-A6FF-6C7185ABBFC7}" srcOrd="4" destOrd="0" presId="urn:microsoft.com/office/officeart/2008/layout/VerticalCurvedList"/>
    <dgm:cxn modelId="{9089586E-CC65-4BCB-A7CE-B0AF8C000966}" type="presParOf" srcId="{3F381751-D08D-4E3A-A6FF-6C7185ABBFC7}" destId="{4490D017-D53A-4303-9D7A-0BC5B5D60A97}" srcOrd="0" destOrd="0" presId="urn:microsoft.com/office/officeart/2008/layout/VerticalCurvedList"/>
    <dgm:cxn modelId="{83BBEE81-2BCA-4883-8A7A-385548F74BE0}" type="presParOf" srcId="{F008CF3E-5D37-4A4B-9009-CA145E030031}" destId="{849BE4EB-CE42-4956-B95E-52A9DC4CD516}" srcOrd="5" destOrd="0" presId="urn:microsoft.com/office/officeart/2008/layout/VerticalCurvedList"/>
    <dgm:cxn modelId="{2CFE3A03-633A-4CBC-A083-ECB257A78C3F}" type="presParOf" srcId="{F008CF3E-5D37-4A4B-9009-CA145E030031}" destId="{CB70B48A-42CD-4A3A-B7B1-E7E5BF36229A}" srcOrd="6" destOrd="0" presId="urn:microsoft.com/office/officeart/2008/layout/VerticalCurvedList"/>
    <dgm:cxn modelId="{B127BC3A-DD85-4AA6-BD11-59E29EC6BB7C}" type="presParOf" srcId="{CB70B48A-42CD-4A3A-B7B1-E7E5BF36229A}" destId="{71725276-507C-4B62-A161-CE8D790CA6D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E57F90-22FD-4254-BE5C-47318F54ABE1}" type="doc">
      <dgm:prSet loTypeId="urn:microsoft.com/office/officeart/2008/layout/VerticalCurvedList" loCatId="list" qsTypeId="urn:microsoft.com/office/officeart/2005/8/quickstyle/3d4" qsCatId="3D" csTypeId="urn:microsoft.com/office/officeart/2005/8/colors/accent0_1" csCatId="mainScheme" phldr="1"/>
      <dgm:spPr/>
      <dgm:t>
        <a:bodyPr/>
        <a:lstStyle/>
        <a:p>
          <a:endParaRPr lang="en-ID"/>
        </a:p>
      </dgm:t>
    </dgm:pt>
    <dgm:pt modelId="{4F2983E8-C162-4AD5-9FF9-D8091E162B5B}">
      <dgm:prSet phldrT="[Text]" custT="1"/>
      <dgm:spPr/>
      <dgm:t>
        <a:bodyPr/>
        <a:lstStyle/>
        <a:p>
          <a:r>
            <a:rPr lang="en-US" sz="1700" dirty="0" err="1">
              <a:solidFill>
                <a:srgbClr val="FF0000"/>
              </a:solidFill>
            </a:rPr>
            <a:t>Masyakarakat</a:t>
          </a:r>
          <a:r>
            <a:rPr lang="en-US" sz="1700" dirty="0">
              <a:solidFill>
                <a:srgbClr val="FF0000"/>
              </a:solidFill>
            </a:rPr>
            <a:t> </a:t>
          </a:r>
          <a:r>
            <a:rPr lang="en-US" sz="1700" dirty="0" err="1">
              <a:solidFill>
                <a:srgbClr val="FF0000"/>
              </a:solidFill>
            </a:rPr>
            <a:t>kurang</a:t>
          </a:r>
          <a:r>
            <a:rPr lang="en-US" sz="1700" dirty="0">
              <a:solidFill>
                <a:srgbClr val="FF0000"/>
              </a:solidFill>
            </a:rPr>
            <a:t> familiar </a:t>
          </a:r>
          <a:r>
            <a:rPr lang="en-US" sz="1700" dirty="0" err="1">
              <a:solidFill>
                <a:srgbClr val="FF0000"/>
              </a:solidFill>
            </a:rPr>
            <a:t>dengan</a:t>
          </a:r>
          <a:r>
            <a:rPr lang="en-US" sz="1700" dirty="0">
              <a:solidFill>
                <a:srgbClr val="FF0000"/>
              </a:solidFill>
            </a:rPr>
            <a:t> </a:t>
          </a:r>
          <a:r>
            <a:rPr lang="en-US" sz="1700" dirty="0" err="1">
              <a:solidFill>
                <a:srgbClr val="FF0000"/>
              </a:solidFill>
            </a:rPr>
            <a:t>konsep</a:t>
          </a:r>
          <a:r>
            <a:rPr lang="en-US" sz="1700" dirty="0">
              <a:solidFill>
                <a:srgbClr val="FF0000"/>
              </a:solidFill>
            </a:rPr>
            <a:t> </a:t>
          </a:r>
          <a:r>
            <a:rPr lang="en-US" sz="1700" dirty="0" err="1">
              <a:solidFill>
                <a:srgbClr val="FF0000"/>
              </a:solidFill>
            </a:rPr>
            <a:t>undangan</a:t>
          </a:r>
          <a:r>
            <a:rPr lang="en-US" sz="1700" dirty="0">
              <a:solidFill>
                <a:srgbClr val="FF0000"/>
              </a:solidFill>
            </a:rPr>
            <a:t> digital</a:t>
          </a:r>
        </a:p>
      </dgm:t>
    </dgm:pt>
    <dgm:pt modelId="{355653CD-4E16-429B-99FA-AB7EAE80E807}" type="parTrans" cxnId="{33474B8E-D549-4E99-B9FF-F44A270EEB63}">
      <dgm:prSet/>
      <dgm:spPr/>
      <dgm:t>
        <a:bodyPr/>
        <a:lstStyle/>
        <a:p>
          <a:endParaRPr lang="en-ID" sz="1700"/>
        </a:p>
      </dgm:t>
    </dgm:pt>
    <dgm:pt modelId="{1FB24BD6-AF2B-41FA-9F6C-03BDE117F982}" type="sibTrans" cxnId="{33474B8E-D549-4E99-B9FF-F44A270EEB63}">
      <dgm:prSet/>
      <dgm:spPr/>
      <dgm:t>
        <a:bodyPr/>
        <a:lstStyle/>
        <a:p>
          <a:endParaRPr lang="en-ID" sz="1700"/>
        </a:p>
      </dgm:t>
    </dgm:pt>
    <dgm:pt modelId="{46ECD792-8451-40CB-9BCC-6A82D11B8406}">
      <dgm:prSet phldrT="[Text]" custT="1"/>
      <dgm:spPr/>
      <dgm:t>
        <a:bodyPr/>
        <a:lstStyle/>
        <a:p>
          <a:r>
            <a:rPr lang="en-US" sz="1700" dirty="0">
              <a:solidFill>
                <a:srgbClr val="FF0000"/>
              </a:solidFill>
            </a:rPr>
            <a:t>Review </a:t>
          </a:r>
          <a:r>
            <a:rPr lang="en-US" sz="1700" dirty="0" err="1">
              <a:solidFill>
                <a:srgbClr val="FF0000"/>
              </a:solidFill>
            </a:rPr>
            <a:t>negatif</a:t>
          </a:r>
          <a:endParaRPr lang="en-ID" sz="1700" dirty="0">
            <a:solidFill>
              <a:srgbClr val="FF0000"/>
            </a:solidFill>
          </a:endParaRPr>
        </a:p>
      </dgm:t>
    </dgm:pt>
    <dgm:pt modelId="{B6F00736-11EA-4140-8088-A6818DE197EB}" type="parTrans" cxnId="{4ACE65B7-E6C0-4D3D-B8FD-BA07EEBC975B}">
      <dgm:prSet/>
      <dgm:spPr/>
      <dgm:t>
        <a:bodyPr/>
        <a:lstStyle/>
        <a:p>
          <a:endParaRPr lang="en-ID" sz="1700"/>
        </a:p>
      </dgm:t>
    </dgm:pt>
    <dgm:pt modelId="{F4C31D79-9850-44A4-86CA-F4E1422BF195}" type="sibTrans" cxnId="{4ACE65B7-E6C0-4D3D-B8FD-BA07EEBC975B}">
      <dgm:prSet/>
      <dgm:spPr/>
      <dgm:t>
        <a:bodyPr/>
        <a:lstStyle/>
        <a:p>
          <a:endParaRPr lang="en-ID" sz="1700"/>
        </a:p>
      </dgm:t>
    </dgm:pt>
    <dgm:pt modelId="{134696B7-0748-4768-9B5D-E12ECCB3A64E}">
      <dgm:prSet phldrT="[Text]" custT="1"/>
      <dgm:spPr/>
      <dgm:t>
        <a:bodyPr/>
        <a:lstStyle/>
        <a:p>
          <a:r>
            <a:rPr lang="en-US" sz="1700" dirty="0" err="1">
              <a:solidFill>
                <a:srgbClr val="FF0000"/>
              </a:solidFill>
            </a:rPr>
            <a:t>Terkesan</a:t>
          </a:r>
          <a:r>
            <a:rPr lang="en-US" sz="1700" dirty="0">
              <a:solidFill>
                <a:srgbClr val="FF0000"/>
              </a:solidFill>
            </a:rPr>
            <a:t> </a:t>
          </a:r>
          <a:r>
            <a:rPr lang="en-US" sz="1700" dirty="0" err="1">
              <a:solidFill>
                <a:srgbClr val="FF0000"/>
              </a:solidFill>
            </a:rPr>
            <a:t>kurang</a:t>
          </a:r>
          <a:r>
            <a:rPr lang="en-US" sz="1700" dirty="0">
              <a:solidFill>
                <a:srgbClr val="FF0000"/>
              </a:solidFill>
            </a:rPr>
            <a:t> </a:t>
          </a:r>
          <a:r>
            <a:rPr lang="en-US" sz="1700" dirty="0" err="1">
              <a:solidFill>
                <a:srgbClr val="FF0000"/>
              </a:solidFill>
            </a:rPr>
            <a:t>menghargai</a:t>
          </a:r>
          <a:r>
            <a:rPr lang="en-US" sz="1700" dirty="0">
              <a:solidFill>
                <a:srgbClr val="FF0000"/>
              </a:solidFill>
            </a:rPr>
            <a:t> </a:t>
          </a:r>
          <a:r>
            <a:rPr lang="en-US" sz="1700" dirty="0" err="1">
              <a:solidFill>
                <a:srgbClr val="FF0000"/>
              </a:solidFill>
            </a:rPr>
            <a:t>tamu</a:t>
          </a:r>
          <a:endParaRPr lang="en-ID" sz="1700" dirty="0">
            <a:solidFill>
              <a:srgbClr val="FF0000"/>
            </a:solidFill>
          </a:endParaRPr>
        </a:p>
      </dgm:t>
    </dgm:pt>
    <dgm:pt modelId="{4A6A1AC0-B0A8-4D76-AE82-B3409E7B36DC}" type="parTrans" cxnId="{F7AE8B6B-BC57-4E54-B22F-594BFEE5F343}">
      <dgm:prSet/>
      <dgm:spPr/>
      <dgm:t>
        <a:bodyPr/>
        <a:lstStyle/>
        <a:p>
          <a:endParaRPr lang="en-ID" sz="1700"/>
        </a:p>
      </dgm:t>
    </dgm:pt>
    <dgm:pt modelId="{650AFB6C-197C-4BF6-9170-49C82283DD9E}" type="sibTrans" cxnId="{F7AE8B6B-BC57-4E54-B22F-594BFEE5F343}">
      <dgm:prSet/>
      <dgm:spPr/>
      <dgm:t>
        <a:bodyPr/>
        <a:lstStyle/>
        <a:p>
          <a:endParaRPr lang="en-ID" sz="1700"/>
        </a:p>
      </dgm:t>
    </dgm:pt>
    <dgm:pt modelId="{3962C232-AECC-4EE0-B432-D3E222A861A4}">
      <dgm:prSet phldrT="[Text]" custT="1"/>
      <dgm:spPr/>
      <dgm:t>
        <a:bodyPr/>
        <a:lstStyle/>
        <a:p>
          <a:r>
            <a:rPr lang="en-US" sz="1700" dirty="0" err="1">
              <a:solidFill>
                <a:srgbClr val="FF0000"/>
              </a:solidFill>
            </a:rPr>
            <a:t>Penerima</a:t>
          </a:r>
          <a:r>
            <a:rPr lang="en-US" sz="1700" dirty="0">
              <a:solidFill>
                <a:srgbClr val="FF0000"/>
              </a:solidFill>
            </a:rPr>
            <a:t> </a:t>
          </a:r>
          <a:r>
            <a:rPr lang="en-US" sz="1700" dirty="0" err="1">
              <a:solidFill>
                <a:srgbClr val="FF0000"/>
              </a:solidFill>
            </a:rPr>
            <a:t>undangan</a:t>
          </a:r>
          <a:r>
            <a:rPr lang="en-US" sz="1700" dirty="0">
              <a:solidFill>
                <a:srgbClr val="FF0000"/>
              </a:solidFill>
            </a:rPr>
            <a:t> </a:t>
          </a:r>
          <a:r>
            <a:rPr lang="en-US" sz="1700" dirty="0" err="1">
              <a:solidFill>
                <a:srgbClr val="FF0000"/>
              </a:solidFill>
            </a:rPr>
            <a:t>wajib</a:t>
          </a:r>
          <a:r>
            <a:rPr lang="en-US" sz="1700" dirty="0">
              <a:solidFill>
                <a:srgbClr val="FF0000"/>
              </a:solidFill>
            </a:rPr>
            <a:t> </a:t>
          </a:r>
          <a:r>
            <a:rPr lang="en-US" sz="1700" dirty="0" err="1">
              <a:solidFill>
                <a:srgbClr val="FF0000"/>
              </a:solidFill>
            </a:rPr>
            <a:t>memiliki</a:t>
          </a:r>
          <a:r>
            <a:rPr lang="en-US" sz="1700" dirty="0">
              <a:solidFill>
                <a:srgbClr val="FF0000"/>
              </a:solidFill>
            </a:rPr>
            <a:t> </a:t>
          </a:r>
          <a:r>
            <a:rPr lang="en-US" sz="1700" dirty="0" err="1">
              <a:solidFill>
                <a:srgbClr val="FF0000"/>
              </a:solidFill>
            </a:rPr>
            <a:t>koneksi</a:t>
          </a:r>
          <a:r>
            <a:rPr lang="en-US" sz="1700" dirty="0">
              <a:solidFill>
                <a:srgbClr val="FF0000"/>
              </a:solidFill>
            </a:rPr>
            <a:t> internet</a:t>
          </a:r>
          <a:endParaRPr lang="en-ID" sz="1700" dirty="0">
            <a:solidFill>
              <a:srgbClr val="FF0000"/>
            </a:solidFill>
          </a:endParaRPr>
        </a:p>
      </dgm:t>
    </dgm:pt>
    <dgm:pt modelId="{38788501-57B2-4AE8-B72F-57DE5377CC4B}" type="parTrans" cxnId="{D7550E3B-0935-45B3-A9B5-274A0E45A8EC}">
      <dgm:prSet/>
      <dgm:spPr/>
      <dgm:t>
        <a:bodyPr/>
        <a:lstStyle/>
        <a:p>
          <a:endParaRPr lang="en-ID" sz="1700"/>
        </a:p>
      </dgm:t>
    </dgm:pt>
    <dgm:pt modelId="{39FAB400-A05F-4B82-9543-45BFE9F819F1}" type="sibTrans" cxnId="{D7550E3B-0935-45B3-A9B5-274A0E45A8EC}">
      <dgm:prSet/>
      <dgm:spPr/>
      <dgm:t>
        <a:bodyPr/>
        <a:lstStyle/>
        <a:p>
          <a:endParaRPr lang="en-ID" sz="1700"/>
        </a:p>
      </dgm:t>
    </dgm:pt>
    <dgm:pt modelId="{EA0794FC-9650-4DBC-B665-1297A40DB8B6}">
      <dgm:prSet phldrT="[Text]" custT="1"/>
      <dgm:spPr/>
      <dgm:t>
        <a:bodyPr/>
        <a:lstStyle/>
        <a:p>
          <a:r>
            <a:rPr lang="en-US" sz="1700" dirty="0">
              <a:solidFill>
                <a:srgbClr val="FF0000"/>
              </a:solidFill>
            </a:rPr>
            <a:t>Banyak </a:t>
          </a:r>
          <a:r>
            <a:rPr lang="en-US" sz="1700" dirty="0" err="1">
              <a:solidFill>
                <a:srgbClr val="FF0000"/>
              </a:solidFill>
            </a:rPr>
            <a:t>kompetitor</a:t>
          </a:r>
          <a:endParaRPr lang="en-US" sz="1700" dirty="0">
            <a:solidFill>
              <a:srgbClr val="FF0000"/>
            </a:solidFill>
          </a:endParaRPr>
        </a:p>
      </dgm:t>
    </dgm:pt>
    <dgm:pt modelId="{F2C60D95-B00F-40CD-A069-16846B31BFED}" type="parTrans" cxnId="{2E7D6FC6-FBF6-482A-B0A7-0BCC38E1FDA0}">
      <dgm:prSet/>
      <dgm:spPr/>
      <dgm:t>
        <a:bodyPr/>
        <a:lstStyle/>
        <a:p>
          <a:endParaRPr lang="en-ID" sz="1700"/>
        </a:p>
      </dgm:t>
    </dgm:pt>
    <dgm:pt modelId="{4A94464D-417A-4F01-A264-E7882E482928}" type="sibTrans" cxnId="{2E7D6FC6-FBF6-482A-B0A7-0BCC38E1FDA0}">
      <dgm:prSet/>
      <dgm:spPr/>
      <dgm:t>
        <a:bodyPr/>
        <a:lstStyle/>
        <a:p>
          <a:endParaRPr lang="en-ID" sz="1700"/>
        </a:p>
      </dgm:t>
    </dgm:pt>
    <dgm:pt modelId="{19D8F0C0-68AD-4627-8628-6B9129C76DA6}" type="pres">
      <dgm:prSet presAssocID="{F5E57F90-22FD-4254-BE5C-47318F54ABE1}" presName="Name0" presStyleCnt="0">
        <dgm:presLayoutVars>
          <dgm:chMax val="7"/>
          <dgm:chPref val="7"/>
          <dgm:dir/>
        </dgm:presLayoutVars>
      </dgm:prSet>
      <dgm:spPr/>
    </dgm:pt>
    <dgm:pt modelId="{F008CF3E-5D37-4A4B-9009-CA145E030031}" type="pres">
      <dgm:prSet presAssocID="{F5E57F90-22FD-4254-BE5C-47318F54ABE1}" presName="Name1" presStyleCnt="0"/>
      <dgm:spPr/>
    </dgm:pt>
    <dgm:pt modelId="{3CF8856E-9B74-4293-9DFE-DA51368D6088}" type="pres">
      <dgm:prSet presAssocID="{F5E57F90-22FD-4254-BE5C-47318F54ABE1}" presName="cycle" presStyleCnt="0"/>
      <dgm:spPr/>
    </dgm:pt>
    <dgm:pt modelId="{18C84601-BCD5-42F3-A3E0-EB7C2C827C7C}" type="pres">
      <dgm:prSet presAssocID="{F5E57F90-22FD-4254-BE5C-47318F54ABE1}" presName="srcNode" presStyleLbl="node1" presStyleIdx="0" presStyleCnt="5"/>
      <dgm:spPr/>
    </dgm:pt>
    <dgm:pt modelId="{AC88DDC9-325D-4AEE-A131-EBFC127E6E1A}" type="pres">
      <dgm:prSet presAssocID="{F5E57F90-22FD-4254-BE5C-47318F54ABE1}" presName="conn" presStyleLbl="parChTrans1D2" presStyleIdx="0" presStyleCnt="1"/>
      <dgm:spPr/>
    </dgm:pt>
    <dgm:pt modelId="{CBDC8017-E847-4173-8586-95C2AFBA79C9}" type="pres">
      <dgm:prSet presAssocID="{F5E57F90-22FD-4254-BE5C-47318F54ABE1}" presName="extraNode" presStyleLbl="node1" presStyleIdx="0" presStyleCnt="5"/>
      <dgm:spPr/>
    </dgm:pt>
    <dgm:pt modelId="{ECE17ACE-2AE1-49FD-A923-FC8778D1E887}" type="pres">
      <dgm:prSet presAssocID="{F5E57F90-22FD-4254-BE5C-47318F54ABE1}" presName="dstNode" presStyleLbl="node1" presStyleIdx="0" presStyleCnt="5"/>
      <dgm:spPr/>
    </dgm:pt>
    <dgm:pt modelId="{566E747E-2638-4D55-8F72-935ECA62A7AE}" type="pres">
      <dgm:prSet presAssocID="{4F2983E8-C162-4AD5-9FF9-D8091E162B5B}" presName="text_1" presStyleLbl="node1" presStyleIdx="0" presStyleCnt="5">
        <dgm:presLayoutVars>
          <dgm:bulletEnabled val="1"/>
        </dgm:presLayoutVars>
      </dgm:prSet>
      <dgm:spPr/>
    </dgm:pt>
    <dgm:pt modelId="{1CCD0A6C-F735-4607-8A5D-2BED80CEB0EA}" type="pres">
      <dgm:prSet presAssocID="{4F2983E8-C162-4AD5-9FF9-D8091E162B5B}" presName="accent_1" presStyleCnt="0"/>
      <dgm:spPr/>
    </dgm:pt>
    <dgm:pt modelId="{6D204EA4-E9EA-4502-8149-3DE62A6ABF24}" type="pres">
      <dgm:prSet presAssocID="{4F2983E8-C162-4AD5-9FF9-D8091E162B5B}" presName="accentRepeatNode" presStyleLbl="solidFgAcc1" presStyleIdx="0" presStyleCnt="5"/>
      <dgm:spPr>
        <a:solidFill>
          <a:srgbClr val="FF0000"/>
        </a:solidFill>
      </dgm:spPr>
    </dgm:pt>
    <dgm:pt modelId="{5FF9A92F-E461-40FD-B26D-4B13BEB50B45}" type="pres">
      <dgm:prSet presAssocID="{EA0794FC-9650-4DBC-B665-1297A40DB8B6}" presName="text_2" presStyleLbl="node1" presStyleIdx="1" presStyleCnt="5">
        <dgm:presLayoutVars>
          <dgm:bulletEnabled val="1"/>
        </dgm:presLayoutVars>
      </dgm:prSet>
      <dgm:spPr/>
    </dgm:pt>
    <dgm:pt modelId="{693AC6EB-DDEE-4994-ACB5-CF2ABA932038}" type="pres">
      <dgm:prSet presAssocID="{EA0794FC-9650-4DBC-B665-1297A40DB8B6}" presName="accent_2" presStyleCnt="0"/>
      <dgm:spPr/>
    </dgm:pt>
    <dgm:pt modelId="{F1F5169A-A2EA-40A2-9F67-73366C6396EB}" type="pres">
      <dgm:prSet presAssocID="{EA0794FC-9650-4DBC-B665-1297A40DB8B6}" presName="accentRepeatNode" presStyleLbl="solidFgAcc1" presStyleIdx="1" presStyleCnt="5"/>
      <dgm:spPr>
        <a:solidFill>
          <a:srgbClr val="FF3399"/>
        </a:solidFill>
      </dgm:spPr>
    </dgm:pt>
    <dgm:pt modelId="{7FF75DDA-053F-4A0B-8EDD-8445689A6279}" type="pres">
      <dgm:prSet presAssocID="{46ECD792-8451-40CB-9BCC-6A82D11B8406}" presName="text_3" presStyleLbl="node1" presStyleIdx="2" presStyleCnt="5">
        <dgm:presLayoutVars>
          <dgm:bulletEnabled val="1"/>
        </dgm:presLayoutVars>
      </dgm:prSet>
      <dgm:spPr/>
    </dgm:pt>
    <dgm:pt modelId="{CC0C97AA-3025-4CF4-8C21-D2781612B63D}" type="pres">
      <dgm:prSet presAssocID="{46ECD792-8451-40CB-9BCC-6A82D11B8406}" presName="accent_3" presStyleCnt="0"/>
      <dgm:spPr/>
    </dgm:pt>
    <dgm:pt modelId="{71725276-507C-4B62-A161-CE8D790CA6D4}" type="pres">
      <dgm:prSet presAssocID="{46ECD792-8451-40CB-9BCC-6A82D11B8406}" presName="accentRepeatNode" presStyleLbl="solidFgAcc1" presStyleIdx="2" presStyleCnt="5"/>
      <dgm:spPr>
        <a:solidFill>
          <a:srgbClr val="FF0000"/>
        </a:solidFill>
      </dgm:spPr>
    </dgm:pt>
    <dgm:pt modelId="{8D469EEF-8267-47A8-B36D-6195A57DCA7C}" type="pres">
      <dgm:prSet presAssocID="{3962C232-AECC-4EE0-B432-D3E222A861A4}" presName="text_4" presStyleLbl="node1" presStyleIdx="3" presStyleCnt="5">
        <dgm:presLayoutVars>
          <dgm:bulletEnabled val="1"/>
        </dgm:presLayoutVars>
      </dgm:prSet>
      <dgm:spPr/>
    </dgm:pt>
    <dgm:pt modelId="{7E2A5CDE-50B9-43DC-87AA-39A356AF83A2}" type="pres">
      <dgm:prSet presAssocID="{3962C232-AECC-4EE0-B432-D3E222A861A4}" presName="accent_4" presStyleCnt="0"/>
      <dgm:spPr/>
    </dgm:pt>
    <dgm:pt modelId="{81936BA8-BFFE-4083-A786-CDD97E0F2A30}" type="pres">
      <dgm:prSet presAssocID="{3962C232-AECC-4EE0-B432-D3E222A861A4}" presName="accentRepeatNode" presStyleLbl="solidFgAcc1" presStyleIdx="3" presStyleCnt="5"/>
      <dgm:spPr>
        <a:solidFill>
          <a:srgbClr val="FF3399"/>
        </a:solidFill>
      </dgm:spPr>
    </dgm:pt>
    <dgm:pt modelId="{F3C04AA8-0A6D-4E7F-88CF-F97AB2BC067B}" type="pres">
      <dgm:prSet presAssocID="{134696B7-0748-4768-9B5D-E12ECCB3A64E}" presName="text_5" presStyleLbl="node1" presStyleIdx="4" presStyleCnt="5">
        <dgm:presLayoutVars>
          <dgm:bulletEnabled val="1"/>
        </dgm:presLayoutVars>
      </dgm:prSet>
      <dgm:spPr/>
    </dgm:pt>
    <dgm:pt modelId="{FAC7AB9A-DE9D-4239-8164-0ADBCCAAC9E3}" type="pres">
      <dgm:prSet presAssocID="{134696B7-0748-4768-9B5D-E12ECCB3A64E}" presName="accent_5" presStyleCnt="0"/>
      <dgm:spPr/>
    </dgm:pt>
    <dgm:pt modelId="{44B6663B-DAD1-484C-8730-580437AB1E8F}" type="pres">
      <dgm:prSet presAssocID="{134696B7-0748-4768-9B5D-E12ECCB3A64E}" presName="accentRepeatNode" presStyleLbl="solidFgAcc1" presStyleIdx="4" presStyleCnt="5"/>
      <dgm:spPr>
        <a:solidFill>
          <a:srgbClr val="FF0000"/>
        </a:solidFill>
      </dgm:spPr>
    </dgm:pt>
  </dgm:ptLst>
  <dgm:cxnLst>
    <dgm:cxn modelId="{669A860D-58C6-412C-840A-F1FDD3DCF807}" type="presOf" srcId="{3962C232-AECC-4EE0-B432-D3E222A861A4}" destId="{8D469EEF-8267-47A8-B36D-6195A57DCA7C}" srcOrd="0" destOrd="0" presId="urn:microsoft.com/office/officeart/2008/layout/VerticalCurvedList"/>
    <dgm:cxn modelId="{D7550E3B-0935-45B3-A9B5-274A0E45A8EC}" srcId="{F5E57F90-22FD-4254-BE5C-47318F54ABE1}" destId="{3962C232-AECC-4EE0-B432-D3E222A861A4}" srcOrd="3" destOrd="0" parTransId="{38788501-57B2-4AE8-B72F-57DE5377CC4B}" sibTransId="{39FAB400-A05F-4B82-9543-45BFE9F819F1}"/>
    <dgm:cxn modelId="{F7AE8B6B-BC57-4E54-B22F-594BFEE5F343}" srcId="{F5E57F90-22FD-4254-BE5C-47318F54ABE1}" destId="{134696B7-0748-4768-9B5D-E12ECCB3A64E}" srcOrd="4" destOrd="0" parTransId="{4A6A1AC0-B0A8-4D76-AE82-B3409E7B36DC}" sibTransId="{650AFB6C-197C-4BF6-9170-49C82283DD9E}"/>
    <dgm:cxn modelId="{B368BD54-22CA-4B83-8996-8590FFEFCF2F}" type="presOf" srcId="{4F2983E8-C162-4AD5-9FF9-D8091E162B5B}" destId="{566E747E-2638-4D55-8F72-935ECA62A7AE}" srcOrd="0" destOrd="0" presId="urn:microsoft.com/office/officeart/2008/layout/VerticalCurvedList"/>
    <dgm:cxn modelId="{33474B8E-D549-4E99-B9FF-F44A270EEB63}" srcId="{F5E57F90-22FD-4254-BE5C-47318F54ABE1}" destId="{4F2983E8-C162-4AD5-9FF9-D8091E162B5B}" srcOrd="0" destOrd="0" parTransId="{355653CD-4E16-429B-99FA-AB7EAE80E807}" sibTransId="{1FB24BD6-AF2B-41FA-9F6C-03BDE117F982}"/>
    <dgm:cxn modelId="{077B9C91-5EFD-459B-8C11-158B661A24C6}" type="presOf" srcId="{1FB24BD6-AF2B-41FA-9F6C-03BDE117F982}" destId="{AC88DDC9-325D-4AEE-A131-EBFC127E6E1A}" srcOrd="0" destOrd="0" presId="urn:microsoft.com/office/officeart/2008/layout/VerticalCurvedList"/>
    <dgm:cxn modelId="{02BC5CA1-E161-416B-A987-06ED49C001C5}" type="presOf" srcId="{134696B7-0748-4768-9B5D-E12ECCB3A64E}" destId="{F3C04AA8-0A6D-4E7F-88CF-F97AB2BC067B}" srcOrd="0" destOrd="0" presId="urn:microsoft.com/office/officeart/2008/layout/VerticalCurvedList"/>
    <dgm:cxn modelId="{74A254AD-8F36-459A-AB30-EFFED2CD9DD3}" type="presOf" srcId="{F5E57F90-22FD-4254-BE5C-47318F54ABE1}" destId="{19D8F0C0-68AD-4627-8628-6B9129C76DA6}" srcOrd="0" destOrd="0" presId="urn:microsoft.com/office/officeart/2008/layout/VerticalCurvedList"/>
    <dgm:cxn modelId="{4ACE65B7-E6C0-4D3D-B8FD-BA07EEBC975B}" srcId="{F5E57F90-22FD-4254-BE5C-47318F54ABE1}" destId="{46ECD792-8451-40CB-9BCC-6A82D11B8406}" srcOrd="2" destOrd="0" parTransId="{B6F00736-11EA-4140-8088-A6818DE197EB}" sibTransId="{F4C31D79-9850-44A4-86CA-F4E1422BF195}"/>
    <dgm:cxn modelId="{1428B1C3-3974-46FE-A9E2-E088034E1322}" type="presOf" srcId="{46ECD792-8451-40CB-9BCC-6A82D11B8406}" destId="{7FF75DDA-053F-4A0B-8EDD-8445689A6279}" srcOrd="0" destOrd="0" presId="urn:microsoft.com/office/officeart/2008/layout/VerticalCurvedList"/>
    <dgm:cxn modelId="{2E7D6FC6-FBF6-482A-B0A7-0BCC38E1FDA0}" srcId="{F5E57F90-22FD-4254-BE5C-47318F54ABE1}" destId="{EA0794FC-9650-4DBC-B665-1297A40DB8B6}" srcOrd="1" destOrd="0" parTransId="{F2C60D95-B00F-40CD-A069-16846B31BFED}" sibTransId="{4A94464D-417A-4F01-A264-E7882E482928}"/>
    <dgm:cxn modelId="{011476D9-7EB8-4B6B-92B4-369957E446E8}" type="presOf" srcId="{EA0794FC-9650-4DBC-B665-1297A40DB8B6}" destId="{5FF9A92F-E461-40FD-B26D-4B13BEB50B45}" srcOrd="0" destOrd="0" presId="urn:microsoft.com/office/officeart/2008/layout/VerticalCurvedList"/>
    <dgm:cxn modelId="{1304FAC8-6C80-436F-90C3-5BEF10F0B4DE}" type="presParOf" srcId="{19D8F0C0-68AD-4627-8628-6B9129C76DA6}" destId="{F008CF3E-5D37-4A4B-9009-CA145E030031}" srcOrd="0" destOrd="0" presId="urn:microsoft.com/office/officeart/2008/layout/VerticalCurvedList"/>
    <dgm:cxn modelId="{5F5CF228-B5DE-4B3A-BA61-109340E8F061}" type="presParOf" srcId="{F008CF3E-5D37-4A4B-9009-CA145E030031}" destId="{3CF8856E-9B74-4293-9DFE-DA51368D6088}" srcOrd="0" destOrd="0" presId="urn:microsoft.com/office/officeart/2008/layout/VerticalCurvedList"/>
    <dgm:cxn modelId="{CBCA5A46-7566-40C5-AB7F-F319C1D0424F}" type="presParOf" srcId="{3CF8856E-9B74-4293-9DFE-DA51368D6088}" destId="{18C84601-BCD5-42F3-A3E0-EB7C2C827C7C}" srcOrd="0" destOrd="0" presId="urn:microsoft.com/office/officeart/2008/layout/VerticalCurvedList"/>
    <dgm:cxn modelId="{1DE563B7-6DB4-4550-8534-85C06A413007}" type="presParOf" srcId="{3CF8856E-9B74-4293-9DFE-DA51368D6088}" destId="{AC88DDC9-325D-4AEE-A131-EBFC127E6E1A}" srcOrd="1" destOrd="0" presId="urn:microsoft.com/office/officeart/2008/layout/VerticalCurvedList"/>
    <dgm:cxn modelId="{AD298FE5-182F-42A5-A675-082151107692}" type="presParOf" srcId="{3CF8856E-9B74-4293-9DFE-DA51368D6088}" destId="{CBDC8017-E847-4173-8586-95C2AFBA79C9}" srcOrd="2" destOrd="0" presId="urn:microsoft.com/office/officeart/2008/layout/VerticalCurvedList"/>
    <dgm:cxn modelId="{0E2C1A03-B1B1-4884-A216-741127F3E874}" type="presParOf" srcId="{3CF8856E-9B74-4293-9DFE-DA51368D6088}" destId="{ECE17ACE-2AE1-49FD-A923-FC8778D1E887}" srcOrd="3" destOrd="0" presId="urn:microsoft.com/office/officeart/2008/layout/VerticalCurvedList"/>
    <dgm:cxn modelId="{C1EE47A5-0367-47A6-A9CE-350DB817BDE5}" type="presParOf" srcId="{F008CF3E-5D37-4A4B-9009-CA145E030031}" destId="{566E747E-2638-4D55-8F72-935ECA62A7AE}" srcOrd="1" destOrd="0" presId="urn:microsoft.com/office/officeart/2008/layout/VerticalCurvedList"/>
    <dgm:cxn modelId="{B8A5E61D-7334-4BAC-9F81-9F5AF34BB085}" type="presParOf" srcId="{F008CF3E-5D37-4A4B-9009-CA145E030031}" destId="{1CCD0A6C-F735-4607-8A5D-2BED80CEB0EA}" srcOrd="2" destOrd="0" presId="urn:microsoft.com/office/officeart/2008/layout/VerticalCurvedList"/>
    <dgm:cxn modelId="{F9C9BAA2-C791-415B-8F76-0ADB0C8BC404}" type="presParOf" srcId="{1CCD0A6C-F735-4607-8A5D-2BED80CEB0EA}" destId="{6D204EA4-E9EA-4502-8149-3DE62A6ABF24}" srcOrd="0" destOrd="0" presId="urn:microsoft.com/office/officeart/2008/layout/VerticalCurvedList"/>
    <dgm:cxn modelId="{3EC462C1-C81E-4518-A364-51B4EB9F7F23}" type="presParOf" srcId="{F008CF3E-5D37-4A4B-9009-CA145E030031}" destId="{5FF9A92F-E461-40FD-B26D-4B13BEB50B45}" srcOrd="3" destOrd="0" presId="urn:microsoft.com/office/officeart/2008/layout/VerticalCurvedList"/>
    <dgm:cxn modelId="{6EC561F2-B3BD-4D21-997B-C9A9B9EE24FF}" type="presParOf" srcId="{F008CF3E-5D37-4A4B-9009-CA145E030031}" destId="{693AC6EB-DDEE-4994-ACB5-CF2ABA932038}" srcOrd="4" destOrd="0" presId="urn:microsoft.com/office/officeart/2008/layout/VerticalCurvedList"/>
    <dgm:cxn modelId="{13C9E33E-60EB-4B7E-AFF3-710BB664C9EE}" type="presParOf" srcId="{693AC6EB-DDEE-4994-ACB5-CF2ABA932038}" destId="{F1F5169A-A2EA-40A2-9F67-73366C6396EB}" srcOrd="0" destOrd="0" presId="urn:microsoft.com/office/officeart/2008/layout/VerticalCurvedList"/>
    <dgm:cxn modelId="{E0B994FE-CA36-4030-BD54-2F7F2BF3F4C2}" type="presParOf" srcId="{F008CF3E-5D37-4A4B-9009-CA145E030031}" destId="{7FF75DDA-053F-4A0B-8EDD-8445689A6279}" srcOrd="5" destOrd="0" presId="urn:microsoft.com/office/officeart/2008/layout/VerticalCurvedList"/>
    <dgm:cxn modelId="{D6BDDA16-5068-4059-BB11-FB17448476F0}" type="presParOf" srcId="{F008CF3E-5D37-4A4B-9009-CA145E030031}" destId="{CC0C97AA-3025-4CF4-8C21-D2781612B63D}" srcOrd="6" destOrd="0" presId="urn:microsoft.com/office/officeart/2008/layout/VerticalCurvedList"/>
    <dgm:cxn modelId="{12D763C7-E6FE-4682-8CF2-F8D021CC6AD8}" type="presParOf" srcId="{CC0C97AA-3025-4CF4-8C21-D2781612B63D}" destId="{71725276-507C-4B62-A161-CE8D790CA6D4}" srcOrd="0" destOrd="0" presId="urn:microsoft.com/office/officeart/2008/layout/VerticalCurvedList"/>
    <dgm:cxn modelId="{3B45D150-C9F7-4A79-8E98-93F2B36FA8E4}" type="presParOf" srcId="{F008CF3E-5D37-4A4B-9009-CA145E030031}" destId="{8D469EEF-8267-47A8-B36D-6195A57DCA7C}" srcOrd="7" destOrd="0" presId="urn:microsoft.com/office/officeart/2008/layout/VerticalCurvedList"/>
    <dgm:cxn modelId="{EC7100D6-4780-4387-9E4F-784DC78400BC}" type="presParOf" srcId="{F008CF3E-5D37-4A4B-9009-CA145E030031}" destId="{7E2A5CDE-50B9-43DC-87AA-39A356AF83A2}" srcOrd="8" destOrd="0" presId="urn:microsoft.com/office/officeart/2008/layout/VerticalCurvedList"/>
    <dgm:cxn modelId="{2843DED3-F910-4145-81EB-3B2A50323543}" type="presParOf" srcId="{7E2A5CDE-50B9-43DC-87AA-39A356AF83A2}" destId="{81936BA8-BFFE-4083-A786-CDD97E0F2A30}" srcOrd="0" destOrd="0" presId="urn:microsoft.com/office/officeart/2008/layout/VerticalCurvedList"/>
    <dgm:cxn modelId="{137FB1BE-1DA6-4CBC-8B36-FE962E585AE3}" type="presParOf" srcId="{F008CF3E-5D37-4A4B-9009-CA145E030031}" destId="{F3C04AA8-0A6D-4E7F-88CF-F97AB2BC067B}" srcOrd="9" destOrd="0" presId="urn:microsoft.com/office/officeart/2008/layout/VerticalCurvedList"/>
    <dgm:cxn modelId="{68AF4566-A32C-4324-8B67-128C8DB96D4B}" type="presParOf" srcId="{F008CF3E-5D37-4A4B-9009-CA145E030031}" destId="{FAC7AB9A-DE9D-4239-8164-0ADBCCAAC9E3}" srcOrd="10" destOrd="0" presId="urn:microsoft.com/office/officeart/2008/layout/VerticalCurvedList"/>
    <dgm:cxn modelId="{8C453BF9-F1DA-4F26-A5CF-16E866217BE5}" type="presParOf" srcId="{FAC7AB9A-DE9D-4239-8164-0ADBCCAAC9E3}" destId="{44B6663B-DAD1-484C-8730-580437AB1E8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060E3A-85D7-4CCB-8F95-EB0FC27306D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ID"/>
        </a:p>
      </dgm:t>
    </dgm:pt>
    <dgm:pt modelId="{5C3D43DC-2513-4BF4-A388-53C48287896D}">
      <dgm:prSet phldrT="[Text]"/>
      <dgm:spPr/>
      <dgm:t>
        <a:bodyPr/>
        <a:lstStyle/>
        <a:p>
          <a:r>
            <a:rPr lang="en-US" dirty="0" err="1">
              <a:solidFill>
                <a:srgbClr val="002060"/>
              </a:solidFill>
              <a:latin typeface="PT Sans" panose="020B0503020203020204" pitchFamily="34" charset="0"/>
            </a:rPr>
            <a:t>Memudahkan</a:t>
          </a:r>
          <a:r>
            <a:rPr lang="en-US" dirty="0">
              <a:solidFill>
                <a:srgbClr val="002060"/>
              </a:solidFill>
              <a:latin typeface="PT Sans" panose="020B0503020203020204" pitchFamily="34" charset="0"/>
            </a:rPr>
            <a:t> target </a:t>
          </a:r>
          <a:r>
            <a:rPr lang="en-US" dirty="0" err="1">
              <a:solidFill>
                <a:srgbClr val="002060"/>
              </a:solidFill>
              <a:latin typeface="PT Sans" panose="020B0503020203020204" pitchFamily="34" charset="0"/>
            </a:rPr>
            <a:t>audiens</a:t>
          </a:r>
          <a:r>
            <a:rPr lang="en-US" dirty="0">
              <a:solidFill>
                <a:srgbClr val="002060"/>
              </a:solidFill>
              <a:latin typeface="PT Sans" panose="020B0503020203020204" pitchFamily="34" charset="0"/>
            </a:rPr>
            <a:t> </a:t>
          </a:r>
          <a:r>
            <a:rPr lang="en-US" dirty="0" err="1">
              <a:solidFill>
                <a:srgbClr val="002060"/>
              </a:solidFill>
              <a:latin typeface="PT Sans" panose="020B0503020203020204" pitchFamily="34" charset="0"/>
            </a:rPr>
            <a:t>dalam</a:t>
          </a:r>
          <a:r>
            <a:rPr lang="en-US" dirty="0">
              <a:solidFill>
                <a:srgbClr val="002060"/>
              </a:solidFill>
              <a:latin typeface="PT Sans" panose="020B0503020203020204" pitchFamily="34" charset="0"/>
            </a:rPr>
            <a:t> </a:t>
          </a:r>
          <a:r>
            <a:rPr lang="en-US" dirty="0" err="1">
              <a:solidFill>
                <a:srgbClr val="002060"/>
              </a:solidFill>
              <a:latin typeface="PT Sans" panose="020B0503020203020204" pitchFamily="34" charset="0"/>
            </a:rPr>
            <a:t>menemukan</a:t>
          </a:r>
          <a:r>
            <a:rPr lang="en-US" dirty="0">
              <a:solidFill>
                <a:srgbClr val="002060"/>
              </a:solidFill>
              <a:latin typeface="PT Sans" panose="020B0503020203020204" pitchFamily="34" charset="0"/>
            </a:rPr>
            <a:t> website</a:t>
          </a:r>
          <a:endParaRPr lang="en-ID" dirty="0">
            <a:solidFill>
              <a:srgbClr val="002060"/>
            </a:solidFill>
          </a:endParaRPr>
        </a:p>
      </dgm:t>
    </dgm:pt>
    <dgm:pt modelId="{ACE45521-DC8D-4CD0-B1D5-94DC34AC3EEC}" type="parTrans" cxnId="{363C32B2-F494-4193-90A5-0A6FB544DAE7}">
      <dgm:prSet/>
      <dgm:spPr/>
      <dgm:t>
        <a:bodyPr/>
        <a:lstStyle/>
        <a:p>
          <a:endParaRPr lang="en-ID"/>
        </a:p>
      </dgm:t>
    </dgm:pt>
    <dgm:pt modelId="{9D75F22B-FFEE-4143-8C76-33410228DCA4}" type="sibTrans" cxnId="{363C32B2-F494-4193-90A5-0A6FB544DAE7}">
      <dgm:prSet/>
      <dgm:spPr/>
      <dgm:t>
        <a:bodyPr/>
        <a:lstStyle/>
        <a:p>
          <a:endParaRPr lang="en-ID"/>
        </a:p>
      </dgm:t>
    </dgm:pt>
    <dgm:pt modelId="{0BCF79A8-6347-4AD9-AAF5-D369ED9F26D3}">
      <dgm:prSet/>
      <dgm:spPr/>
      <dgm:t>
        <a:bodyPr/>
        <a:lstStyle/>
        <a:p>
          <a:r>
            <a:rPr lang="en-US">
              <a:solidFill>
                <a:srgbClr val="002060"/>
              </a:solidFill>
              <a:latin typeface="PT Sans" panose="020B0503020203020204" pitchFamily="34" charset="0"/>
            </a:rPr>
            <a:t>Dapat menjaring target sesuai dengan tujuan website</a:t>
          </a:r>
          <a:endParaRPr lang="en-US" dirty="0">
            <a:solidFill>
              <a:srgbClr val="002060"/>
            </a:solidFill>
            <a:latin typeface="PT Sans" panose="020B0503020203020204" pitchFamily="34" charset="0"/>
          </a:endParaRPr>
        </a:p>
      </dgm:t>
    </dgm:pt>
    <dgm:pt modelId="{ED58F856-106A-4314-9B6D-55556A4EF736}" type="parTrans" cxnId="{B637C850-2309-4937-BC3A-B1B6947BB3B0}">
      <dgm:prSet/>
      <dgm:spPr/>
      <dgm:t>
        <a:bodyPr/>
        <a:lstStyle/>
        <a:p>
          <a:endParaRPr lang="en-ID"/>
        </a:p>
      </dgm:t>
    </dgm:pt>
    <dgm:pt modelId="{13B1101B-56F7-455E-8350-3336B2707931}" type="sibTrans" cxnId="{B637C850-2309-4937-BC3A-B1B6947BB3B0}">
      <dgm:prSet/>
      <dgm:spPr/>
      <dgm:t>
        <a:bodyPr/>
        <a:lstStyle/>
        <a:p>
          <a:endParaRPr lang="en-ID"/>
        </a:p>
      </dgm:t>
    </dgm:pt>
    <dgm:pt modelId="{4D9A09C7-EF83-413F-B3F9-E4F8A18E224B}">
      <dgm:prSet/>
      <dgm:spPr/>
      <dgm:t>
        <a:bodyPr/>
        <a:lstStyle/>
        <a:p>
          <a:r>
            <a:rPr lang="en-US" dirty="0" err="1">
              <a:solidFill>
                <a:srgbClr val="002060"/>
              </a:solidFill>
              <a:latin typeface="PT Sans" panose="020B0503020203020204" pitchFamily="34" charset="0"/>
            </a:rPr>
            <a:t>Meningkatkan</a:t>
          </a:r>
          <a:r>
            <a:rPr lang="en-US" dirty="0">
              <a:solidFill>
                <a:srgbClr val="002060"/>
              </a:solidFill>
              <a:latin typeface="PT Sans" panose="020B0503020203020204" pitchFamily="34" charset="0"/>
            </a:rPr>
            <a:t> </a:t>
          </a:r>
          <a:r>
            <a:rPr lang="en-US" dirty="0" err="1">
              <a:solidFill>
                <a:srgbClr val="002060"/>
              </a:solidFill>
              <a:latin typeface="PT Sans" panose="020B0503020203020204" pitchFamily="34" charset="0"/>
            </a:rPr>
            <a:t>serta</a:t>
          </a:r>
          <a:r>
            <a:rPr lang="en-US" dirty="0">
              <a:solidFill>
                <a:srgbClr val="002060"/>
              </a:solidFill>
              <a:latin typeface="PT Sans" panose="020B0503020203020204" pitchFamily="34" charset="0"/>
            </a:rPr>
            <a:t> </a:t>
          </a:r>
          <a:r>
            <a:rPr lang="en-US" dirty="0" err="1">
              <a:solidFill>
                <a:srgbClr val="002060"/>
              </a:solidFill>
              <a:latin typeface="PT Sans" panose="020B0503020203020204" pitchFamily="34" charset="0"/>
            </a:rPr>
            <a:t>membangun</a:t>
          </a:r>
          <a:r>
            <a:rPr lang="en-US" dirty="0">
              <a:solidFill>
                <a:srgbClr val="002060"/>
              </a:solidFill>
              <a:latin typeface="PT Sans" panose="020B0503020203020204" pitchFamily="34" charset="0"/>
            </a:rPr>
            <a:t> brand awareness</a:t>
          </a:r>
        </a:p>
      </dgm:t>
    </dgm:pt>
    <dgm:pt modelId="{512E3C17-D8ED-4733-9F69-75C326AB9E4F}" type="parTrans" cxnId="{D01B39B9-3758-4858-AE67-16F730CD2346}">
      <dgm:prSet/>
      <dgm:spPr/>
      <dgm:t>
        <a:bodyPr/>
        <a:lstStyle/>
        <a:p>
          <a:endParaRPr lang="en-ID"/>
        </a:p>
      </dgm:t>
    </dgm:pt>
    <dgm:pt modelId="{5BEEEFFD-9E34-40DC-90E3-CF070434C9AB}" type="sibTrans" cxnId="{D01B39B9-3758-4858-AE67-16F730CD2346}">
      <dgm:prSet/>
      <dgm:spPr/>
      <dgm:t>
        <a:bodyPr/>
        <a:lstStyle/>
        <a:p>
          <a:endParaRPr lang="en-ID"/>
        </a:p>
      </dgm:t>
    </dgm:pt>
    <dgm:pt modelId="{EEC24140-1C42-4858-B145-CB4F2E93C522}">
      <dgm:prSet/>
      <dgm:spPr/>
      <dgm:t>
        <a:bodyPr/>
        <a:lstStyle/>
        <a:p>
          <a:r>
            <a:rPr lang="en-US">
              <a:solidFill>
                <a:srgbClr val="002060"/>
              </a:solidFill>
              <a:latin typeface="PT Sans" panose="020B0503020203020204" pitchFamily="34" charset="0"/>
            </a:rPr>
            <a:t>Dapat dijadikan investasi jangka panjang dengan terbangunnya traffic secara alami</a:t>
          </a:r>
          <a:endParaRPr lang="en-US" dirty="0">
            <a:solidFill>
              <a:srgbClr val="002060"/>
            </a:solidFill>
            <a:latin typeface="PT Sans" panose="020B0503020203020204" pitchFamily="34" charset="0"/>
          </a:endParaRPr>
        </a:p>
      </dgm:t>
    </dgm:pt>
    <dgm:pt modelId="{B5C53E7B-0E73-4D68-8DEF-1CD68B170F2A}" type="parTrans" cxnId="{DFD5BD09-4787-492A-A2C1-1E803855519B}">
      <dgm:prSet/>
      <dgm:spPr/>
      <dgm:t>
        <a:bodyPr/>
        <a:lstStyle/>
        <a:p>
          <a:endParaRPr lang="en-ID"/>
        </a:p>
      </dgm:t>
    </dgm:pt>
    <dgm:pt modelId="{06F688FB-878C-468A-8C91-DA968164BB87}" type="sibTrans" cxnId="{DFD5BD09-4787-492A-A2C1-1E803855519B}">
      <dgm:prSet/>
      <dgm:spPr/>
      <dgm:t>
        <a:bodyPr/>
        <a:lstStyle/>
        <a:p>
          <a:endParaRPr lang="en-ID"/>
        </a:p>
      </dgm:t>
    </dgm:pt>
    <dgm:pt modelId="{444C1493-91D4-4B98-9BC7-10ED5723AB96}">
      <dgm:prSet/>
      <dgm:spPr/>
      <dgm:t>
        <a:bodyPr/>
        <a:lstStyle/>
        <a:p>
          <a:r>
            <a:rPr lang="en-US">
              <a:solidFill>
                <a:srgbClr val="002060"/>
              </a:solidFill>
              <a:latin typeface="PT Sans" panose="020B0503020203020204" pitchFamily="34" charset="0"/>
            </a:rPr>
            <a:t>Meningkatkan penjualan dan konversi karena memiliki jangkauan yang lebih luas dan target yang sesuai</a:t>
          </a:r>
          <a:endParaRPr lang="en-US" dirty="0">
            <a:solidFill>
              <a:srgbClr val="002060"/>
            </a:solidFill>
            <a:latin typeface="PT Sans" panose="020B0503020203020204" pitchFamily="34" charset="0"/>
          </a:endParaRPr>
        </a:p>
      </dgm:t>
    </dgm:pt>
    <dgm:pt modelId="{48087682-16B4-49F1-9F82-D5F05DF214DF}" type="parTrans" cxnId="{29E9E152-BD67-44A7-8B7E-3620F19F1D8A}">
      <dgm:prSet/>
      <dgm:spPr/>
      <dgm:t>
        <a:bodyPr/>
        <a:lstStyle/>
        <a:p>
          <a:endParaRPr lang="en-ID"/>
        </a:p>
      </dgm:t>
    </dgm:pt>
    <dgm:pt modelId="{05EA16F2-0DE1-4C1A-87A9-A2E3DD8F2BED}" type="sibTrans" cxnId="{29E9E152-BD67-44A7-8B7E-3620F19F1D8A}">
      <dgm:prSet/>
      <dgm:spPr/>
      <dgm:t>
        <a:bodyPr/>
        <a:lstStyle/>
        <a:p>
          <a:endParaRPr lang="en-ID"/>
        </a:p>
      </dgm:t>
    </dgm:pt>
    <dgm:pt modelId="{02434496-619F-4E60-B331-1C8FD62B5253}">
      <dgm:prSet/>
      <dgm:spPr/>
      <dgm:t>
        <a:bodyPr/>
        <a:lstStyle/>
        <a:p>
          <a:r>
            <a:rPr lang="en-US" dirty="0" err="1">
              <a:solidFill>
                <a:srgbClr val="002060"/>
              </a:solidFill>
              <a:latin typeface="PT Sans" panose="020B0503020203020204" pitchFamily="34" charset="0"/>
            </a:rPr>
            <a:t>Membangun</a:t>
          </a:r>
          <a:r>
            <a:rPr lang="en-US" dirty="0">
              <a:solidFill>
                <a:srgbClr val="002060"/>
              </a:solidFill>
              <a:latin typeface="PT Sans" panose="020B0503020203020204" pitchFamily="34" charset="0"/>
            </a:rPr>
            <a:t> top of mind brand </a:t>
          </a:r>
          <a:r>
            <a:rPr lang="en-US" dirty="0" err="1">
              <a:solidFill>
                <a:srgbClr val="002060"/>
              </a:solidFill>
              <a:latin typeface="PT Sans" panose="020B0503020203020204" pitchFamily="34" charset="0"/>
            </a:rPr>
            <a:t>dengan</a:t>
          </a:r>
          <a:r>
            <a:rPr lang="en-US" dirty="0">
              <a:solidFill>
                <a:srgbClr val="002060"/>
              </a:solidFill>
              <a:latin typeface="PT Sans" panose="020B0503020203020204" pitchFamily="34" charset="0"/>
            </a:rPr>
            <a:t> </a:t>
          </a:r>
          <a:r>
            <a:rPr lang="en-US" dirty="0" err="1">
              <a:solidFill>
                <a:srgbClr val="002060"/>
              </a:solidFill>
              <a:latin typeface="PT Sans" panose="020B0503020203020204" pitchFamily="34" charset="0"/>
            </a:rPr>
            <a:t>menjadi</a:t>
          </a:r>
          <a:r>
            <a:rPr lang="en-US" dirty="0">
              <a:solidFill>
                <a:srgbClr val="002060"/>
              </a:solidFill>
              <a:latin typeface="PT Sans" panose="020B0503020203020204" pitchFamily="34" charset="0"/>
            </a:rPr>
            <a:t> brand yang </a:t>
          </a:r>
          <a:r>
            <a:rPr lang="en-US" dirty="0" err="1">
              <a:solidFill>
                <a:srgbClr val="002060"/>
              </a:solidFill>
              <a:latin typeface="PT Sans" panose="020B0503020203020204" pitchFamily="34" charset="0"/>
            </a:rPr>
            <a:t>pertama</a:t>
          </a:r>
          <a:r>
            <a:rPr lang="en-US" dirty="0">
              <a:solidFill>
                <a:srgbClr val="002060"/>
              </a:solidFill>
              <a:latin typeface="PT Sans" panose="020B0503020203020204" pitchFamily="34" charset="0"/>
            </a:rPr>
            <a:t> kali di </a:t>
          </a:r>
          <a:r>
            <a:rPr lang="en-US" dirty="0" err="1">
              <a:solidFill>
                <a:srgbClr val="002060"/>
              </a:solidFill>
              <a:latin typeface="PT Sans" panose="020B0503020203020204" pitchFamily="34" charset="0"/>
            </a:rPr>
            <a:t>ingat</a:t>
          </a:r>
          <a:r>
            <a:rPr lang="en-US" dirty="0">
              <a:solidFill>
                <a:srgbClr val="002060"/>
              </a:solidFill>
              <a:latin typeface="PT Sans" panose="020B0503020203020204" pitchFamily="34" charset="0"/>
            </a:rPr>
            <a:t> </a:t>
          </a:r>
          <a:r>
            <a:rPr lang="en-US" dirty="0" err="1">
              <a:solidFill>
                <a:srgbClr val="002060"/>
              </a:solidFill>
              <a:latin typeface="PT Sans" panose="020B0503020203020204" pitchFamily="34" charset="0"/>
            </a:rPr>
            <a:t>jika</a:t>
          </a:r>
          <a:r>
            <a:rPr lang="en-US" dirty="0">
              <a:solidFill>
                <a:srgbClr val="002060"/>
              </a:solidFill>
              <a:latin typeface="PT Sans" panose="020B0503020203020204" pitchFamily="34" charset="0"/>
            </a:rPr>
            <a:t> </a:t>
          </a:r>
          <a:r>
            <a:rPr lang="en-US" dirty="0" err="1">
              <a:solidFill>
                <a:srgbClr val="002060"/>
              </a:solidFill>
              <a:latin typeface="PT Sans" panose="020B0503020203020204" pitchFamily="34" charset="0"/>
            </a:rPr>
            <a:t>memikirkan</a:t>
          </a:r>
          <a:r>
            <a:rPr lang="en-US" dirty="0">
              <a:solidFill>
                <a:srgbClr val="002060"/>
              </a:solidFill>
              <a:latin typeface="PT Sans" panose="020B0503020203020204" pitchFamily="34" charset="0"/>
            </a:rPr>
            <a:t> </a:t>
          </a:r>
          <a:r>
            <a:rPr lang="en-US" dirty="0" err="1">
              <a:solidFill>
                <a:srgbClr val="002060"/>
              </a:solidFill>
              <a:latin typeface="PT Sans" panose="020B0503020203020204" pitchFamily="34" charset="0"/>
            </a:rPr>
            <a:t>sebuah</a:t>
          </a:r>
          <a:r>
            <a:rPr lang="en-US" dirty="0">
              <a:solidFill>
                <a:srgbClr val="002060"/>
              </a:solidFill>
              <a:latin typeface="PT Sans" panose="020B0503020203020204" pitchFamily="34" charset="0"/>
            </a:rPr>
            <a:t> virtual event</a:t>
          </a:r>
        </a:p>
      </dgm:t>
    </dgm:pt>
    <dgm:pt modelId="{8F1A0300-43B6-494F-9EC0-B28474571E80}" type="parTrans" cxnId="{CEB646ED-08D5-48AD-8A04-23CCCA55ECB0}">
      <dgm:prSet/>
      <dgm:spPr/>
      <dgm:t>
        <a:bodyPr/>
        <a:lstStyle/>
        <a:p>
          <a:endParaRPr lang="en-ID"/>
        </a:p>
      </dgm:t>
    </dgm:pt>
    <dgm:pt modelId="{E914E0C1-2305-4C84-8734-EBFFDD87AAC7}" type="sibTrans" cxnId="{CEB646ED-08D5-48AD-8A04-23CCCA55ECB0}">
      <dgm:prSet/>
      <dgm:spPr/>
      <dgm:t>
        <a:bodyPr/>
        <a:lstStyle/>
        <a:p>
          <a:endParaRPr lang="en-ID"/>
        </a:p>
      </dgm:t>
    </dgm:pt>
    <dgm:pt modelId="{2273BB15-1C53-44D9-9C95-08D9F6A33200}" type="pres">
      <dgm:prSet presAssocID="{77060E3A-85D7-4CCB-8F95-EB0FC27306DC}" presName="diagram" presStyleCnt="0">
        <dgm:presLayoutVars>
          <dgm:dir/>
          <dgm:resizeHandles val="exact"/>
        </dgm:presLayoutVars>
      </dgm:prSet>
      <dgm:spPr/>
    </dgm:pt>
    <dgm:pt modelId="{C2B52D78-8B55-42C9-8874-7C126C5612C5}" type="pres">
      <dgm:prSet presAssocID="{5C3D43DC-2513-4BF4-A388-53C48287896D}" presName="node" presStyleLbl="node1" presStyleIdx="0" presStyleCnt="6">
        <dgm:presLayoutVars>
          <dgm:bulletEnabled val="1"/>
        </dgm:presLayoutVars>
      </dgm:prSet>
      <dgm:spPr/>
    </dgm:pt>
    <dgm:pt modelId="{AD510C7A-D2DA-4576-8307-511F0DF05F1B}" type="pres">
      <dgm:prSet presAssocID="{9D75F22B-FFEE-4143-8C76-33410228DCA4}" presName="sibTrans" presStyleCnt="0"/>
      <dgm:spPr/>
    </dgm:pt>
    <dgm:pt modelId="{554FFA00-2619-4DC3-9BC0-F65E11862540}" type="pres">
      <dgm:prSet presAssocID="{0BCF79A8-6347-4AD9-AAF5-D369ED9F26D3}" presName="node" presStyleLbl="node1" presStyleIdx="1" presStyleCnt="6">
        <dgm:presLayoutVars>
          <dgm:bulletEnabled val="1"/>
        </dgm:presLayoutVars>
      </dgm:prSet>
      <dgm:spPr/>
    </dgm:pt>
    <dgm:pt modelId="{9C4394A1-A868-4DB9-9BF1-99E0F22075DE}" type="pres">
      <dgm:prSet presAssocID="{13B1101B-56F7-455E-8350-3336B2707931}" presName="sibTrans" presStyleCnt="0"/>
      <dgm:spPr/>
    </dgm:pt>
    <dgm:pt modelId="{DBFFDF1A-D22A-4561-8BF9-8D8622505DA9}" type="pres">
      <dgm:prSet presAssocID="{4D9A09C7-EF83-413F-B3F9-E4F8A18E224B}" presName="node" presStyleLbl="node1" presStyleIdx="2" presStyleCnt="6">
        <dgm:presLayoutVars>
          <dgm:bulletEnabled val="1"/>
        </dgm:presLayoutVars>
      </dgm:prSet>
      <dgm:spPr/>
    </dgm:pt>
    <dgm:pt modelId="{9B45D18C-B7C0-42EE-8D69-ECF942F89D96}" type="pres">
      <dgm:prSet presAssocID="{5BEEEFFD-9E34-40DC-90E3-CF070434C9AB}" presName="sibTrans" presStyleCnt="0"/>
      <dgm:spPr/>
    </dgm:pt>
    <dgm:pt modelId="{3C2D69A2-74B6-49EB-A502-CEAD3883D454}" type="pres">
      <dgm:prSet presAssocID="{EEC24140-1C42-4858-B145-CB4F2E93C522}" presName="node" presStyleLbl="node1" presStyleIdx="3" presStyleCnt="6">
        <dgm:presLayoutVars>
          <dgm:bulletEnabled val="1"/>
        </dgm:presLayoutVars>
      </dgm:prSet>
      <dgm:spPr/>
    </dgm:pt>
    <dgm:pt modelId="{2E799FF1-AC1C-4C71-9B86-DDA6E610A8E9}" type="pres">
      <dgm:prSet presAssocID="{06F688FB-878C-468A-8C91-DA968164BB87}" presName="sibTrans" presStyleCnt="0"/>
      <dgm:spPr/>
    </dgm:pt>
    <dgm:pt modelId="{1A5950B0-1E0D-4884-A00A-575E25092FA8}" type="pres">
      <dgm:prSet presAssocID="{444C1493-91D4-4B98-9BC7-10ED5723AB96}" presName="node" presStyleLbl="node1" presStyleIdx="4" presStyleCnt="6">
        <dgm:presLayoutVars>
          <dgm:bulletEnabled val="1"/>
        </dgm:presLayoutVars>
      </dgm:prSet>
      <dgm:spPr/>
    </dgm:pt>
    <dgm:pt modelId="{24799220-FF86-41E7-BC48-21CA99B5DBF9}" type="pres">
      <dgm:prSet presAssocID="{05EA16F2-0DE1-4C1A-87A9-A2E3DD8F2BED}" presName="sibTrans" presStyleCnt="0"/>
      <dgm:spPr/>
    </dgm:pt>
    <dgm:pt modelId="{09058580-7896-46AD-8374-BE1A2C956AC9}" type="pres">
      <dgm:prSet presAssocID="{02434496-619F-4E60-B331-1C8FD62B5253}" presName="node" presStyleLbl="node1" presStyleIdx="5" presStyleCnt="6">
        <dgm:presLayoutVars>
          <dgm:bulletEnabled val="1"/>
        </dgm:presLayoutVars>
      </dgm:prSet>
      <dgm:spPr/>
    </dgm:pt>
  </dgm:ptLst>
  <dgm:cxnLst>
    <dgm:cxn modelId="{085BA807-73A7-4D7B-8A61-63C4521F251E}" type="presOf" srcId="{5C3D43DC-2513-4BF4-A388-53C48287896D}" destId="{C2B52D78-8B55-42C9-8874-7C126C5612C5}" srcOrd="0" destOrd="0" presId="urn:microsoft.com/office/officeart/2005/8/layout/default"/>
    <dgm:cxn modelId="{DFD5BD09-4787-492A-A2C1-1E803855519B}" srcId="{77060E3A-85D7-4CCB-8F95-EB0FC27306DC}" destId="{EEC24140-1C42-4858-B145-CB4F2E93C522}" srcOrd="3" destOrd="0" parTransId="{B5C53E7B-0E73-4D68-8DEF-1CD68B170F2A}" sibTransId="{06F688FB-878C-468A-8C91-DA968164BB87}"/>
    <dgm:cxn modelId="{FDA80E38-5528-4F4C-B150-B141387A6325}" type="presOf" srcId="{02434496-619F-4E60-B331-1C8FD62B5253}" destId="{09058580-7896-46AD-8374-BE1A2C956AC9}" srcOrd="0" destOrd="0" presId="urn:microsoft.com/office/officeart/2005/8/layout/default"/>
    <dgm:cxn modelId="{B637C850-2309-4937-BC3A-B1B6947BB3B0}" srcId="{77060E3A-85D7-4CCB-8F95-EB0FC27306DC}" destId="{0BCF79A8-6347-4AD9-AAF5-D369ED9F26D3}" srcOrd="1" destOrd="0" parTransId="{ED58F856-106A-4314-9B6D-55556A4EF736}" sibTransId="{13B1101B-56F7-455E-8350-3336B2707931}"/>
    <dgm:cxn modelId="{29E9E152-BD67-44A7-8B7E-3620F19F1D8A}" srcId="{77060E3A-85D7-4CCB-8F95-EB0FC27306DC}" destId="{444C1493-91D4-4B98-9BC7-10ED5723AB96}" srcOrd="4" destOrd="0" parTransId="{48087682-16B4-49F1-9F82-D5F05DF214DF}" sibTransId="{05EA16F2-0DE1-4C1A-87A9-A2E3DD8F2BED}"/>
    <dgm:cxn modelId="{85175256-2935-4694-AC6B-42AFDDC3CB06}" type="presOf" srcId="{77060E3A-85D7-4CCB-8F95-EB0FC27306DC}" destId="{2273BB15-1C53-44D9-9C95-08D9F6A33200}" srcOrd="0" destOrd="0" presId="urn:microsoft.com/office/officeart/2005/8/layout/default"/>
    <dgm:cxn modelId="{3AB14787-F1D4-40A2-981D-FF2A11BD92AE}" type="presOf" srcId="{444C1493-91D4-4B98-9BC7-10ED5723AB96}" destId="{1A5950B0-1E0D-4884-A00A-575E25092FA8}" srcOrd="0" destOrd="0" presId="urn:microsoft.com/office/officeart/2005/8/layout/default"/>
    <dgm:cxn modelId="{363C32B2-F494-4193-90A5-0A6FB544DAE7}" srcId="{77060E3A-85D7-4CCB-8F95-EB0FC27306DC}" destId="{5C3D43DC-2513-4BF4-A388-53C48287896D}" srcOrd="0" destOrd="0" parTransId="{ACE45521-DC8D-4CD0-B1D5-94DC34AC3EEC}" sibTransId="{9D75F22B-FFEE-4143-8C76-33410228DCA4}"/>
    <dgm:cxn modelId="{D01B39B9-3758-4858-AE67-16F730CD2346}" srcId="{77060E3A-85D7-4CCB-8F95-EB0FC27306DC}" destId="{4D9A09C7-EF83-413F-B3F9-E4F8A18E224B}" srcOrd="2" destOrd="0" parTransId="{512E3C17-D8ED-4733-9F69-75C326AB9E4F}" sibTransId="{5BEEEFFD-9E34-40DC-90E3-CF070434C9AB}"/>
    <dgm:cxn modelId="{6D0FE0CB-61B3-4068-893E-225BD3DACFDB}" type="presOf" srcId="{0BCF79A8-6347-4AD9-AAF5-D369ED9F26D3}" destId="{554FFA00-2619-4DC3-9BC0-F65E11862540}" srcOrd="0" destOrd="0" presId="urn:microsoft.com/office/officeart/2005/8/layout/default"/>
    <dgm:cxn modelId="{E72F02E2-D49D-4D46-8D59-BC35C568F231}" type="presOf" srcId="{EEC24140-1C42-4858-B145-CB4F2E93C522}" destId="{3C2D69A2-74B6-49EB-A502-CEAD3883D454}" srcOrd="0" destOrd="0" presId="urn:microsoft.com/office/officeart/2005/8/layout/default"/>
    <dgm:cxn modelId="{6C3B7BEC-CA5C-4859-A1A6-C3CEA3294741}" type="presOf" srcId="{4D9A09C7-EF83-413F-B3F9-E4F8A18E224B}" destId="{DBFFDF1A-D22A-4561-8BF9-8D8622505DA9}" srcOrd="0" destOrd="0" presId="urn:microsoft.com/office/officeart/2005/8/layout/default"/>
    <dgm:cxn modelId="{CEB646ED-08D5-48AD-8A04-23CCCA55ECB0}" srcId="{77060E3A-85D7-4CCB-8F95-EB0FC27306DC}" destId="{02434496-619F-4E60-B331-1C8FD62B5253}" srcOrd="5" destOrd="0" parTransId="{8F1A0300-43B6-494F-9EC0-B28474571E80}" sibTransId="{E914E0C1-2305-4C84-8734-EBFFDD87AAC7}"/>
    <dgm:cxn modelId="{C8C498D6-3B60-4822-AD87-484581B33E4D}" type="presParOf" srcId="{2273BB15-1C53-44D9-9C95-08D9F6A33200}" destId="{C2B52D78-8B55-42C9-8874-7C126C5612C5}" srcOrd="0" destOrd="0" presId="urn:microsoft.com/office/officeart/2005/8/layout/default"/>
    <dgm:cxn modelId="{68AB7A24-8AC1-4628-A640-E83EF7CD7611}" type="presParOf" srcId="{2273BB15-1C53-44D9-9C95-08D9F6A33200}" destId="{AD510C7A-D2DA-4576-8307-511F0DF05F1B}" srcOrd="1" destOrd="0" presId="urn:microsoft.com/office/officeart/2005/8/layout/default"/>
    <dgm:cxn modelId="{CF924962-1465-4305-8169-C255B8BD5504}" type="presParOf" srcId="{2273BB15-1C53-44D9-9C95-08D9F6A33200}" destId="{554FFA00-2619-4DC3-9BC0-F65E11862540}" srcOrd="2" destOrd="0" presId="urn:microsoft.com/office/officeart/2005/8/layout/default"/>
    <dgm:cxn modelId="{8806C6A1-E255-42D2-89DB-6C3CF812656C}" type="presParOf" srcId="{2273BB15-1C53-44D9-9C95-08D9F6A33200}" destId="{9C4394A1-A868-4DB9-9BF1-99E0F22075DE}" srcOrd="3" destOrd="0" presId="urn:microsoft.com/office/officeart/2005/8/layout/default"/>
    <dgm:cxn modelId="{E86995F8-0257-4732-B7D3-5E4EEEF1142A}" type="presParOf" srcId="{2273BB15-1C53-44D9-9C95-08D9F6A33200}" destId="{DBFFDF1A-D22A-4561-8BF9-8D8622505DA9}" srcOrd="4" destOrd="0" presId="urn:microsoft.com/office/officeart/2005/8/layout/default"/>
    <dgm:cxn modelId="{3679624D-297F-4880-98D6-AB3E97158C51}" type="presParOf" srcId="{2273BB15-1C53-44D9-9C95-08D9F6A33200}" destId="{9B45D18C-B7C0-42EE-8D69-ECF942F89D96}" srcOrd="5" destOrd="0" presId="urn:microsoft.com/office/officeart/2005/8/layout/default"/>
    <dgm:cxn modelId="{450FED68-84C3-429A-9F9E-D32BC8797F3B}" type="presParOf" srcId="{2273BB15-1C53-44D9-9C95-08D9F6A33200}" destId="{3C2D69A2-74B6-49EB-A502-CEAD3883D454}" srcOrd="6" destOrd="0" presId="urn:microsoft.com/office/officeart/2005/8/layout/default"/>
    <dgm:cxn modelId="{1E76B69F-FC11-4C9D-94CE-9E05BE24A642}" type="presParOf" srcId="{2273BB15-1C53-44D9-9C95-08D9F6A33200}" destId="{2E799FF1-AC1C-4C71-9B86-DDA6E610A8E9}" srcOrd="7" destOrd="0" presId="urn:microsoft.com/office/officeart/2005/8/layout/default"/>
    <dgm:cxn modelId="{040D50CF-4AF3-469A-A3F7-05BF3AF86C6E}" type="presParOf" srcId="{2273BB15-1C53-44D9-9C95-08D9F6A33200}" destId="{1A5950B0-1E0D-4884-A00A-575E25092FA8}" srcOrd="8" destOrd="0" presId="urn:microsoft.com/office/officeart/2005/8/layout/default"/>
    <dgm:cxn modelId="{B6097A2C-7159-4E1C-835A-C1C84BC7A784}" type="presParOf" srcId="{2273BB15-1C53-44D9-9C95-08D9F6A33200}" destId="{24799220-FF86-41E7-BC48-21CA99B5DBF9}" srcOrd="9" destOrd="0" presId="urn:microsoft.com/office/officeart/2005/8/layout/default"/>
    <dgm:cxn modelId="{17BA706E-0DCB-4BC9-A196-B3A410A737C8}" type="presParOf" srcId="{2273BB15-1C53-44D9-9C95-08D9F6A33200}" destId="{09058580-7896-46AD-8374-BE1A2C956AC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B0A528-9FA3-47CF-8E3D-D6EA04BC3743}"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ID"/>
        </a:p>
      </dgm:t>
    </dgm:pt>
    <dgm:pt modelId="{671FE51F-3C53-4752-A837-320407D0AFAB}">
      <dgm:prSet phldrT="[Text]" custT="1"/>
      <dgm:spPr/>
      <dgm:t>
        <a:bodyPr/>
        <a:lstStyle/>
        <a:p>
          <a:r>
            <a:rPr lang="en-US" sz="1600">
              <a:latin typeface="PT Sans" panose="020B0503020203020204" pitchFamily="34" charset="0"/>
            </a:rPr>
            <a:t>Melakukan update website berkala menyesuaikan zaman dan tren.</a:t>
          </a:r>
          <a:endParaRPr lang="en-ID" sz="1600" dirty="0"/>
        </a:p>
      </dgm:t>
    </dgm:pt>
    <dgm:pt modelId="{E82A7334-A1EC-4652-9DE3-544667E4CBC9}" type="parTrans" cxnId="{877F3BC2-57B9-4752-AE2A-BA5128DBA795}">
      <dgm:prSet/>
      <dgm:spPr/>
      <dgm:t>
        <a:bodyPr/>
        <a:lstStyle/>
        <a:p>
          <a:endParaRPr lang="en-ID"/>
        </a:p>
      </dgm:t>
    </dgm:pt>
    <dgm:pt modelId="{98EC9217-A07D-4AFF-85B7-F5942768EED6}" type="sibTrans" cxnId="{877F3BC2-57B9-4752-AE2A-BA5128DBA795}">
      <dgm:prSet/>
      <dgm:spPr/>
      <dgm:t>
        <a:bodyPr/>
        <a:lstStyle/>
        <a:p>
          <a:endParaRPr lang="en-ID"/>
        </a:p>
      </dgm:t>
    </dgm:pt>
    <dgm:pt modelId="{AE6B6E2C-F687-4CC0-958B-496D511DE5B1}">
      <dgm:prSet custT="1"/>
      <dgm:spPr/>
      <dgm:t>
        <a:bodyPr/>
        <a:lstStyle/>
        <a:p>
          <a:r>
            <a:rPr lang="en-US" sz="1600" dirty="0" err="1">
              <a:latin typeface="PT Sans" panose="020B0503020203020204" pitchFamily="34" charset="0"/>
            </a:rPr>
            <a:t>Mengoptimalkan</a:t>
          </a:r>
          <a:r>
            <a:rPr lang="en-US" sz="1600" dirty="0">
              <a:latin typeface="PT Sans" panose="020B0503020203020204" pitchFamily="34" charset="0"/>
            </a:rPr>
            <a:t> </a:t>
          </a:r>
          <a:r>
            <a:rPr lang="en-US" sz="1600" dirty="0" err="1">
              <a:latin typeface="PT Sans" panose="020B0503020203020204" pitchFamily="34" charset="0"/>
            </a:rPr>
            <a:t>penggunaan</a:t>
          </a:r>
          <a:r>
            <a:rPr lang="en-US" sz="1600" dirty="0">
              <a:latin typeface="PT Sans" panose="020B0503020203020204" pitchFamily="34" charset="0"/>
            </a:rPr>
            <a:t> </a:t>
          </a:r>
          <a:r>
            <a:rPr lang="en-US" sz="1600" dirty="0" err="1">
              <a:latin typeface="PT Sans" panose="020B0503020203020204" pitchFamily="34" charset="0"/>
            </a:rPr>
            <a:t>sosial</a:t>
          </a:r>
          <a:r>
            <a:rPr lang="en-US" sz="1600" dirty="0">
              <a:latin typeface="PT Sans" panose="020B0503020203020204" pitchFamily="34" charset="0"/>
            </a:rPr>
            <a:t> media </a:t>
          </a:r>
          <a:r>
            <a:rPr lang="en-US" sz="1600" dirty="0" err="1">
              <a:latin typeface="PT Sans" panose="020B0503020203020204" pitchFamily="34" charset="0"/>
            </a:rPr>
            <a:t>untuk</a:t>
          </a:r>
          <a:r>
            <a:rPr lang="en-US" sz="1600" dirty="0">
              <a:latin typeface="PT Sans" panose="020B0503020203020204" pitchFamily="34" charset="0"/>
            </a:rPr>
            <a:t> </a:t>
          </a:r>
          <a:r>
            <a:rPr lang="en-US" sz="1600" dirty="0" err="1">
              <a:latin typeface="PT Sans" panose="020B0503020203020204" pitchFamily="34" charset="0"/>
            </a:rPr>
            <a:t>promosi</a:t>
          </a:r>
          <a:r>
            <a:rPr lang="en-US" sz="1600" dirty="0">
              <a:latin typeface="PT Sans" panose="020B0503020203020204" pitchFamily="34" charset="0"/>
            </a:rPr>
            <a:t> </a:t>
          </a:r>
          <a:r>
            <a:rPr lang="en-US" sz="1600" dirty="0" err="1">
              <a:latin typeface="PT Sans" panose="020B0503020203020204" pitchFamily="34" charset="0"/>
            </a:rPr>
            <a:t>maupun</a:t>
          </a:r>
          <a:r>
            <a:rPr lang="en-US" sz="1600" dirty="0">
              <a:latin typeface="PT Sans" panose="020B0503020203020204" pitchFamily="34" charset="0"/>
            </a:rPr>
            <a:t> </a:t>
          </a:r>
          <a:r>
            <a:rPr lang="en-US" sz="1600" dirty="0" err="1">
              <a:latin typeface="PT Sans" panose="020B0503020203020204" pitchFamily="34" charset="0"/>
            </a:rPr>
            <a:t>berinteraksi</a:t>
          </a:r>
          <a:r>
            <a:rPr lang="en-US" sz="1600" dirty="0">
              <a:latin typeface="PT Sans" panose="020B0503020203020204" pitchFamily="34" charset="0"/>
            </a:rPr>
            <a:t> </a:t>
          </a:r>
          <a:r>
            <a:rPr lang="en-US" sz="1600" dirty="0" err="1">
              <a:latin typeface="PT Sans" panose="020B0503020203020204" pitchFamily="34" charset="0"/>
            </a:rPr>
            <a:t>dengan</a:t>
          </a:r>
          <a:r>
            <a:rPr lang="en-US" sz="1600" dirty="0">
              <a:latin typeface="PT Sans" panose="020B0503020203020204" pitchFamily="34" charset="0"/>
            </a:rPr>
            <a:t> </a:t>
          </a:r>
          <a:r>
            <a:rPr lang="en-US" sz="1600" dirty="0" err="1">
              <a:latin typeface="PT Sans" panose="020B0503020203020204" pitchFamily="34" charset="0"/>
            </a:rPr>
            <a:t>konsumen</a:t>
          </a:r>
          <a:r>
            <a:rPr lang="en-US" sz="1600" dirty="0">
              <a:latin typeface="PT Sans" panose="020B0503020203020204" pitchFamily="34" charset="0"/>
            </a:rPr>
            <a:t> </a:t>
          </a:r>
          <a:r>
            <a:rPr lang="en-US" sz="1600" dirty="0" err="1">
              <a:latin typeface="PT Sans" panose="020B0503020203020204" pitchFamily="34" charset="0"/>
            </a:rPr>
            <a:t>maupun</a:t>
          </a:r>
          <a:r>
            <a:rPr lang="en-US" sz="1600" dirty="0">
              <a:latin typeface="PT Sans" panose="020B0503020203020204" pitchFamily="34" charset="0"/>
            </a:rPr>
            <a:t> </a:t>
          </a:r>
          <a:r>
            <a:rPr lang="en-US" sz="1600" dirty="0" err="1">
              <a:latin typeface="PT Sans" panose="020B0503020203020204" pitchFamily="34" charset="0"/>
            </a:rPr>
            <a:t>calon</a:t>
          </a:r>
          <a:r>
            <a:rPr lang="en-US" sz="1600" dirty="0">
              <a:latin typeface="PT Sans" panose="020B0503020203020204" pitchFamily="34" charset="0"/>
            </a:rPr>
            <a:t> </a:t>
          </a:r>
          <a:r>
            <a:rPr lang="en-US" sz="1600" dirty="0" err="1">
              <a:latin typeface="PT Sans" panose="020B0503020203020204" pitchFamily="34" charset="0"/>
            </a:rPr>
            <a:t>konsumen</a:t>
          </a:r>
          <a:r>
            <a:rPr lang="en-US" sz="1600" dirty="0">
              <a:latin typeface="PT Sans" panose="020B0503020203020204" pitchFamily="34" charset="0"/>
            </a:rPr>
            <a:t>.</a:t>
          </a:r>
        </a:p>
      </dgm:t>
    </dgm:pt>
    <dgm:pt modelId="{31255B59-44F7-4275-B70B-ACC65F49BBBD}" type="parTrans" cxnId="{F49FE460-875E-494C-A1DD-547E0930F16E}">
      <dgm:prSet/>
      <dgm:spPr/>
      <dgm:t>
        <a:bodyPr/>
        <a:lstStyle/>
        <a:p>
          <a:endParaRPr lang="en-ID"/>
        </a:p>
      </dgm:t>
    </dgm:pt>
    <dgm:pt modelId="{13880B0F-F3AC-4104-A832-0E38A89F5326}" type="sibTrans" cxnId="{F49FE460-875E-494C-A1DD-547E0930F16E}">
      <dgm:prSet/>
      <dgm:spPr/>
      <dgm:t>
        <a:bodyPr/>
        <a:lstStyle/>
        <a:p>
          <a:endParaRPr lang="en-ID"/>
        </a:p>
      </dgm:t>
    </dgm:pt>
    <dgm:pt modelId="{668F3A90-837A-41A8-84E0-53460BB6051C}" type="pres">
      <dgm:prSet presAssocID="{F6B0A528-9FA3-47CF-8E3D-D6EA04BC3743}" presName="linear" presStyleCnt="0">
        <dgm:presLayoutVars>
          <dgm:dir/>
          <dgm:animLvl val="lvl"/>
          <dgm:resizeHandles val="exact"/>
        </dgm:presLayoutVars>
      </dgm:prSet>
      <dgm:spPr/>
    </dgm:pt>
    <dgm:pt modelId="{70240DB4-9C90-4D6B-B211-08833BB6C22D}" type="pres">
      <dgm:prSet presAssocID="{671FE51F-3C53-4752-A837-320407D0AFAB}" presName="parentLin" presStyleCnt="0"/>
      <dgm:spPr/>
    </dgm:pt>
    <dgm:pt modelId="{A4B068A9-E6DB-4ABC-A97F-EACB2F94F034}" type="pres">
      <dgm:prSet presAssocID="{671FE51F-3C53-4752-A837-320407D0AFAB}" presName="parentLeftMargin" presStyleLbl="node1" presStyleIdx="0" presStyleCnt="2"/>
      <dgm:spPr/>
    </dgm:pt>
    <dgm:pt modelId="{67217B29-F609-4F28-A196-21AD72F214FD}" type="pres">
      <dgm:prSet presAssocID="{671FE51F-3C53-4752-A837-320407D0AFAB}" presName="parentText" presStyleLbl="node1" presStyleIdx="0" presStyleCnt="2">
        <dgm:presLayoutVars>
          <dgm:chMax val="0"/>
          <dgm:bulletEnabled val="1"/>
        </dgm:presLayoutVars>
      </dgm:prSet>
      <dgm:spPr/>
    </dgm:pt>
    <dgm:pt modelId="{688DFB36-1BBA-4429-AFBA-A6E9C213DEE2}" type="pres">
      <dgm:prSet presAssocID="{671FE51F-3C53-4752-A837-320407D0AFAB}" presName="negativeSpace" presStyleCnt="0"/>
      <dgm:spPr/>
    </dgm:pt>
    <dgm:pt modelId="{90D416D0-D727-44B1-A836-E3008978ED5D}" type="pres">
      <dgm:prSet presAssocID="{671FE51F-3C53-4752-A837-320407D0AFAB}" presName="childText" presStyleLbl="conFgAcc1" presStyleIdx="0" presStyleCnt="2">
        <dgm:presLayoutVars>
          <dgm:bulletEnabled val="1"/>
        </dgm:presLayoutVars>
      </dgm:prSet>
      <dgm:spPr/>
    </dgm:pt>
    <dgm:pt modelId="{983059DA-C6F3-4F84-A759-4961D03A090E}" type="pres">
      <dgm:prSet presAssocID="{98EC9217-A07D-4AFF-85B7-F5942768EED6}" presName="spaceBetweenRectangles" presStyleCnt="0"/>
      <dgm:spPr/>
    </dgm:pt>
    <dgm:pt modelId="{CD5C6669-8C13-4BCC-993F-6953EBBD165C}" type="pres">
      <dgm:prSet presAssocID="{AE6B6E2C-F687-4CC0-958B-496D511DE5B1}" presName="parentLin" presStyleCnt="0"/>
      <dgm:spPr/>
    </dgm:pt>
    <dgm:pt modelId="{D42E0210-44F8-46CE-83CC-3A422DD99D0D}" type="pres">
      <dgm:prSet presAssocID="{AE6B6E2C-F687-4CC0-958B-496D511DE5B1}" presName="parentLeftMargin" presStyleLbl="node1" presStyleIdx="0" presStyleCnt="2"/>
      <dgm:spPr/>
    </dgm:pt>
    <dgm:pt modelId="{2FA010DD-942E-4848-905A-C643A0B9C1CC}" type="pres">
      <dgm:prSet presAssocID="{AE6B6E2C-F687-4CC0-958B-496D511DE5B1}" presName="parentText" presStyleLbl="node1" presStyleIdx="1" presStyleCnt="2">
        <dgm:presLayoutVars>
          <dgm:chMax val="0"/>
          <dgm:bulletEnabled val="1"/>
        </dgm:presLayoutVars>
      </dgm:prSet>
      <dgm:spPr/>
    </dgm:pt>
    <dgm:pt modelId="{6EC33E5E-36D9-47A9-9644-E663AC96B917}" type="pres">
      <dgm:prSet presAssocID="{AE6B6E2C-F687-4CC0-958B-496D511DE5B1}" presName="negativeSpace" presStyleCnt="0"/>
      <dgm:spPr/>
    </dgm:pt>
    <dgm:pt modelId="{3A06EBA1-D3ED-421C-9E54-6B5E4BB416AD}" type="pres">
      <dgm:prSet presAssocID="{AE6B6E2C-F687-4CC0-958B-496D511DE5B1}" presName="childText" presStyleLbl="conFgAcc1" presStyleIdx="1" presStyleCnt="2">
        <dgm:presLayoutVars>
          <dgm:bulletEnabled val="1"/>
        </dgm:presLayoutVars>
      </dgm:prSet>
      <dgm:spPr/>
    </dgm:pt>
  </dgm:ptLst>
  <dgm:cxnLst>
    <dgm:cxn modelId="{F49FE460-875E-494C-A1DD-547E0930F16E}" srcId="{F6B0A528-9FA3-47CF-8E3D-D6EA04BC3743}" destId="{AE6B6E2C-F687-4CC0-958B-496D511DE5B1}" srcOrd="1" destOrd="0" parTransId="{31255B59-44F7-4275-B70B-ACC65F49BBBD}" sibTransId="{13880B0F-F3AC-4104-A832-0E38A89F5326}"/>
    <dgm:cxn modelId="{54928D5A-76EE-470F-872D-F4B2DAE946CC}" type="presOf" srcId="{671FE51F-3C53-4752-A837-320407D0AFAB}" destId="{67217B29-F609-4F28-A196-21AD72F214FD}" srcOrd="1" destOrd="0" presId="urn:microsoft.com/office/officeart/2005/8/layout/list1"/>
    <dgm:cxn modelId="{D8DCF75A-69EE-415C-B75E-1BD60EAB2B67}" type="presOf" srcId="{671FE51F-3C53-4752-A837-320407D0AFAB}" destId="{A4B068A9-E6DB-4ABC-A97F-EACB2F94F034}" srcOrd="0" destOrd="0" presId="urn:microsoft.com/office/officeart/2005/8/layout/list1"/>
    <dgm:cxn modelId="{77F5D68A-5B11-4186-8BA3-BA16F686E3E0}" type="presOf" srcId="{AE6B6E2C-F687-4CC0-958B-496D511DE5B1}" destId="{2FA010DD-942E-4848-905A-C643A0B9C1CC}" srcOrd="1" destOrd="0" presId="urn:microsoft.com/office/officeart/2005/8/layout/list1"/>
    <dgm:cxn modelId="{391FC6A9-DE05-403E-B216-F3883FDA6837}" type="presOf" srcId="{AE6B6E2C-F687-4CC0-958B-496D511DE5B1}" destId="{D42E0210-44F8-46CE-83CC-3A422DD99D0D}" srcOrd="0" destOrd="0" presId="urn:microsoft.com/office/officeart/2005/8/layout/list1"/>
    <dgm:cxn modelId="{877F3BC2-57B9-4752-AE2A-BA5128DBA795}" srcId="{F6B0A528-9FA3-47CF-8E3D-D6EA04BC3743}" destId="{671FE51F-3C53-4752-A837-320407D0AFAB}" srcOrd="0" destOrd="0" parTransId="{E82A7334-A1EC-4652-9DE3-544667E4CBC9}" sibTransId="{98EC9217-A07D-4AFF-85B7-F5942768EED6}"/>
    <dgm:cxn modelId="{C9EF6EFD-8E8D-4378-A91F-8CA4A7EB709D}" type="presOf" srcId="{F6B0A528-9FA3-47CF-8E3D-D6EA04BC3743}" destId="{668F3A90-837A-41A8-84E0-53460BB6051C}" srcOrd="0" destOrd="0" presId="urn:microsoft.com/office/officeart/2005/8/layout/list1"/>
    <dgm:cxn modelId="{5AC47419-94D0-4932-9392-15E31310F8DC}" type="presParOf" srcId="{668F3A90-837A-41A8-84E0-53460BB6051C}" destId="{70240DB4-9C90-4D6B-B211-08833BB6C22D}" srcOrd="0" destOrd="0" presId="urn:microsoft.com/office/officeart/2005/8/layout/list1"/>
    <dgm:cxn modelId="{FC81807C-FC15-4B2C-A233-981DD3685AED}" type="presParOf" srcId="{70240DB4-9C90-4D6B-B211-08833BB6C22D}" destId="{A4B068A9-E6DB-4ABC-A97F-EACB2F94F034}" srcOrd="0" destOrd="0" presId="urn:microsoft.com/office/officeart/2005/8/layout/list1"/>
    <dgm:cxn modelId="{E9285027-93B8-42F9-B3C5-705CECA92A91}" type="presParOf" srcId="{70240DB4-9C90-4D6B-B211-08833BB6C22D}" destId="{67217B29-F609-4F28-A196-21AD72F214FD}" srcOrd="1" destOrd="0" presId="urn:microsoft.com/office/officeart/2005/8/layout/list1"/>
    <dgm:cxn modelId="{CE478A3D-30FF-4AB3-BF6F-0156E75341FF}" type="presParOf" srcId="{668F3A90-837A-41A8-84E0-53460BB6051C}" destId="{688DFB36-1BBA-4429-AFBA-A6E9C213DEE2}" srcOrd="1" destOrd="0" presId="urn:microsoft.com/office/officeart/2005/8/layout/list1"/>
    <dgm:cxn modelId="{1EECFAA3-4EE9-4882-97DA-9E2F82985EE5}" type="presParOf" srcId="{668F3A90-837A-41A8-84E0-53460BB6051C}" destId="{90D416D0-D727-44B1-A836-E3008978ED5D}" srcOrd="2" destOrd="0" presId="urn:microsoft.com/office/officeart/2005/8/layout/list1"/>
    <dgm:cxn modelId="{24483878-526C-49FB-BDC8-F67583B62764}" type="presParOf" srcId="{668F3A90-837A-41A8-84E0-53460BB6051C}" destId="{983059DA-C6F3-4F84-A759-4961D03A090E}" srcOrd="3" destOrd="0" presId="urn:microsoft.com/office/officeart/2005/8/layout/list1"/>
    <dgm:cxn modelId="{E7BFA892-7740-42F5-BF11-040F190D4C9B}" type="presParOf" srcId="{668F3A90-837A-41A8-84E0-53460BB6051C}" destId="{CD5C6669-8C13-4BCC-993F-6953EBBD165C}" srcOrd="4" destOrd="0" presId="urn:microsoft.com/office/officeart/2005/8/layout/list1"/>
    <dgm:cxn modelId="{31D6015D-4947-45BD-B09F-AEBA7EA674E4}" type="presParOf" srcId="{CD5C6669-8C13-4BCC-993F-6953EBBD165C}" destId="{D42E0210-44F8-46CE-83CC-3A422DD99D0D}" srcOrd="0" destOrd="0" presId="urn:microsoft.com/office/officeart/2005/8/layout/list1"/>
    <dgm:cxn modelId="{4E663902-F724-4B45-BC87-328843609525}" type="presParOf" srcId="{CD5C6669-8C13-4BCC-993F-6953EBBD165C}" destId="{2FA010DD-942E-4848-905A-C643A0B9C1CC}" srcOrd="1" destOrd="0" presId="urn:microsoft.com/office/officeart/2005/8/layout/list1"/>
    <dgm:cxn modelId="{8657294F-DF0A-46EF-8BA6-242C6D3AE090}" type="presParOf" srcId="{668F3A90-837A-41A8-84E0-53460BB6051C}" destId="{6EC33E5E-36D9-47A9-9644-E663AC96B917}" srcOrd="5" destOrd="0" presId="urn:microsoft.com/office/officeart/2005/8/layout/list1"/>
    <dgm:cxn modelId="{3FEC600D-E208-4819-8BDC-FC55756B9819}" type="presParOf" srcId="{668F3A90-837A-41A8-84E0-53460BB6051C}" destId="{3A06EBA1-D3ED-421C-9E54-6B5E4BB416A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8DDC9-325D-4AEE-A131-EBFC127E6E1A}">
      <dsp:nvSpPr>
        <dsp:cNvPr id="0" name=""/>
        <dsp:cNvSpPr/>
      </dsp:nvSpPr>
      <dsp:spPr>
        <a:xfrm>
          <a:off x="-4011101" y="-615740"/>
          <a:ext cx="4779975" cy="4779975"/>
        </a:xfrm>
        <a:prstGeom prst="blockArc">
          <a:avLst>
            <a:gd name="adj1" fmla="val 18900000"/>
            <a:gd name="adj2" fmla="val 2700000"/>
            <a:gd name="adj3" fmla="val 452"/>
          </a:avLst>
        </a:prstGeom>
        <a:noFill/>
        <a:ln w="25400" cap="flat" cmpd="sng" algn="ctr">
          <a:solidFill>
            <a:schemeClr val="dk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66E747E-2638-4D55-8F72-935ECA62A7AE}">
      <dsp:nvSpPr>
        <dsp:cNvPr id="0" name=""/>
        <dsp:cNvSpPr/>
      </dsp:nvSpPr>
      <dsp:spPr>
        <a:xfrm>
          <a:off x="336902" y="221709"/>
          <a:ext cx="3342758"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rgbClr val="00B050"/>
              </a:solidFill>
            </a:rPr>
            <a:t>Modal </a:t>
          </a:r>
          <a:r>
            <a:rPr lang="en-US" sz="1700" kern="1200" dirty="0" err="1">
              <a:solidFill>
                <a:srgbClr val="00B050"/>
              </a:solidFill>
            </a:rPr>
            <a:t>sedikit</a:t>
          </a:r>
          <a:endParaRPr lang="en-US" sz="1700" kern="1200" dirty="0">
            <a:solidFill>
              <a:srgbClr val="00B050"/>
            </a:solidFill>
          </a:endParaRPr>
        </a:p>
      </dsp:txBody>
      <dsp:txXfrm>
        <a:off x="336902" y="221709"/>
        <a:ext cx="3342758" cy="443703"/>
      </dsp:txXfrm>
    </dsp:sp>
    <dsp:sp modelId="{6D204EA4-E9EA-4502-8149-3DE62A6ABF24}">
      <dsp:nvSpPr>
        <dsp:cNvPr id="0" name=""/>
        <dsp:cNvSpPr/>
      </dsp:nvSpPr>
      <dsp:spPr>
        <a:xfrm>
          <a:off x="59587" y="166246"/>
          <a:ext cx="554629" cy="554629"/>
        </a:xfrm>
        <a:prstGeom prst="ellipse">
          <a:avLst/>
        </a:prstGeom>
        <a:solidFill>
          <a:srgbClr val="92D050"/>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D2086604-A8C8-428B-B88B-9E21735AC828}">
      <dsp:nvSpPr>
        <dsp:cNvPr id="0" name=""/>
        <dsp:cNvSpPr/>
      </dsp:nvSpPr>
      <dsp:spPr>
        <a:xfrm>
          <a:off x="654847" y="887052"/>
          <a:ext cx="3024813"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err="1">
              <a:solidFill>
                <a:srgbClr val="00B050"/>
              </a:solidFill>
            </a:rPr>
            <a:t>Efisiensi</a:t>
          </a:r>
          <a:r>
            <a:rPr lang="en-US" sz="1700" kern="1200" dirty="0">
              <a:solidFill>
                <a:srgbClr val="00B050"/>
              </a:solidFill>
            </a:rPr>
            <a:t> </a:t>
          </a:r>
          <a:r>
            <a:rPr lang="en-US" sz="1700" kern="1200" dirty="0" err="1">
              <a:solidFill>
                <a:srgbClr val="00B050"/>
              </a:solidFill>
            </a:rPr>
            <a:t>waktu</a:t>
          </a:r>
          <a:endParaRPr lang="en-ID" sz="1700" kern="1200" dirty="0">
            <a:solidFill>
              <a:srgbClr val="00B050"/>
            </a:solidFill>
          </a:endParaRPr>
        </a:p>
      </dsp:txBody>
      <dsp:txXfrm>
        <a:off x="654847" y="887052"/>
        <a:ext cx="3024813" cy="443703"/>
      </dsp:txXfrm>
    </dsp:sp>
    <dsp:sp modelId="{4490D017-D53A-4303-9D7A-0BC5B5D60A97}">
      <dsp:nvSpPr>
        <dsp:cNvPr id="0" name=""/>
        <dsp:cNvSpPr/>
      </dsp:nvSpPr>
      <dsp:spPr>
        <a:xfrm>
          <a:off x="377532" y="831589"/>
          <a:ext cx="554629" cy="554629"/>
        </a:xfrm>
        <a:prstGeom prst="ellipse">
          <a:avLst/>
        </a:prstGeom>
        <a:solidFill>
          <a:srgbClr val="00B050"/>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49BE4EB-CE42-4956-B95E-52A9DC4CD516}">
      <dsp:nvSpPr>
        <dsp:cNvPr id="0" name=""/>
        <dsp:cNvSpPr/>
      </dsp:nvSpPr>
      <dsp:spPr>
        <a:xfrm>
          <a:off x="752430" y="1552395"/>
          <a:ext cx="2927230"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rgbClr val="00B050"/>
              </a:solidFill>
            </a:rPr>
            <a:t>Ramah </a:t>
          </a:r>
          <a:r>
            <a:rPr lang="en-US" sz="1700" kern="1200" dirty="0" err="1">
              <a:solidFill>
                <a:srgbClr val="00B050"/>
              </a:solidFill>
            </a:rPr>
            <a:t>lingkungan</a:t>
          </a:r>
          <a:endParaRPr lang="en-ID" sz="1700" kern="1200" dirty="0">
            <a:solidFill>
              <a:srgbClr val="00B050"/>
            </a:solidFill>
          </a:endParaRPr>
        </a:p>
      </dsp:txBody>
      <dsp:txXfrm>
        <a:off x="752430" y="1552395"/>
        <a:ext cx="2927230" cy="443703"/>
      </dsp:txXfrm>
    </dsp:sp>
    <dsp:sp modelId="{71725276-507C-4B62-A161-CE8D790CA6D4}">
      <dsp:nvSpPr>
        <dsp:cNvPr id="0" name=""/>
        <dsp:cNvSpPr/>
      </dsp:nvSpPr>
      <dsp:spPr>
        <a:xfrm>
          <a:off x="475116" y="1496932"/>
          <a:ext cx="554629" cy="554629"/>
        </a:xfrm>
        <a:prstGeom prst="ellipse">
          <a:avLst/>
        </a:prstGeom>
        <a:solidFill>
          <a:srgbClr val="92D050"/>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3AC0F1EE-DE70-46ED-979A-354101FEB7A7}">
      <dsp:nvSpPr>
        <dsp:cNvPr id="0" name=""/>
        <dsp:cNvSpPr/>
      </dsp:nvSpPr>
      <dsp:spPr>
        <a:xfrm>
          <a:off x="654847" y="2217737"/>
          <a:ext cx="3024813"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err="1">
              <a:solidFill>
                <a:srgbClr val="00B050"/>
              </a:solidFill>
            </a:rPr>
            <a:t>Meminimalisir</a:t>
          </a:r>
          <a:r>
            <a:rPr lang="en-US" sz="1700" kern="1200" dirty="0">
              <a:solidFill>
                <a:srgbClr val="00B050"/>
              </a:solidFill>
            </a:rPr>
            <a:t> human error</a:t>
          </a:r>
          <a:endParaRPr lang="en-ID" sz="1700" kern="1200" dirty="0">
            <a:solidFill>
              <a:srgbClr val="00B050"/>
            </a:solidFill>
          </a:endParaRPr>
        </a:p>
      </dsp:txBody>
      <dsp:txXfrm>
        <a:off x="654847" y="2217737"/>
        <a:ext cx="3024813" cy="443703"/>
      </dsp:txXfrm>
    </dsp:sp>
    <dsp:sp modelId="{A9DDFE67-6C5F-4D32-A8F4-D3DAD7E15162}">
      <dsp:nvSpPr>
        <dsp:cNvPr id="0" name=""/>
        <dsp:cNvSpPr/>
      </dsp:nvSpPr>
      <dsp:spPr>
        <a:xfrm>
          <a:off x="377532" y="2162274"/>
          <a:ext cx="554629" cy="554629"/>
        </a:xfrm>
        <a:prstGeom prst="ellipse">
          <a:avLst/>
        </a:prstGeom>
        <a:solidFill>
          <a:srgbClr val="00B050"/>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3696164E-00D6-4F73-B41E-8F59994DE81D}">
      <dsp:nvSpPr>
        <dsp:cNvPr id="0" name=""/>
        <dsp:cNvSpPr/>
      </dsp:nvSpPr>
      <dsp:spPr>
        <a:xfrm>
          <a:off x="336902" y="2883080"/>
          <a:ext cx="3342758"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rgbClr val="00B050"/>
              </a:solidFill>
            </a:rPr>
            <a:t>Fitur </a:t>
          </a:r>
          <a:r>
            <a:rPr lang="en-US" sz="1700" kern="1200" dirty="0" err="1">
              <a:solidFill>
                <a:srgbClr val="00B050"/>
              </a:solidFill>
            </a:rPr>
            <a:t>menarik</a:t>
          </a:r>
          <a:r>
            <a:rPr lang="en-US" sz="1700" kern="1200" dirty="0">
              <a:solidFill>
                <a:srgbClr val="00B050"/>
              </a:solidFill>
            </a:rPr>
            <a:t> </a:t>
          </a:r>
          <a:r>
            <a:rPr lang="en-US" sz="1700" kern="1200" dirty="0" err="1">
              <a:solidFill>
                <a:srgbClr val="00B050"/>
              </a:solidFill>
            </a:rPr>
            <a:t>dalam</a:t>
          </a:r>
          <a:r>
            <a:rPr lang="en-US" sz="1700" kern="1200" dirty="0">
              <a:solidFill>
                <a:srgbClr val="00B050"/>
              </a:solidFill>
            </a:rPr>
            <a:t> </a:t>
          </a:r>
          <a:r>
            <a:rPr lang="en-US" sz="1700" kern="1200" dirty="0" err="1">
              <a:solidFill>
                <a:srgbClr val="00B050"/>
              </a:solidFill>
            </a:rPr>
            <a:t>undangan</a:t>
          </a:r>
          <a:endParaRPr lang="en-ID" sz="1700" kern="1200" dirty="0">
            <a:solidFill>
              <a:srgbClr val="00B050"/>
            </a:solidFill>
          </a:endParaRPr>
        </a:p>
      </dsp:txBody>
      <dsp:txXfrm>
        <a:off x="336902" y="2883080"/>
        <a:ext cx="3342758" cy="443703"/>
      </dsp:txXfrm>
    </dsp:sp>
    <dsp:sp modelId="{44B6663B-DAD1-484C-8730-580437AB1E8F}">
      <dsp:nvSpPr>
        <dsp:cNvPr id="0" name=""/>
        <dsp:cNvSpPr/>
      </dsp:nvSpPr>
      <dsp:spPr>
        <a:xfrm>
          <a:off x="59587" y="2827617"/>
          <a:ext cx="554629" cy="554629"/>
        </a:xfrm>
        <a:prstGeom prst="ellipse">
          <a:avLst/>
        </a:prstGeom>
        <a:solidFill>
          <a:srgbClr val="92D050"/>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8DDC9-325D-4AEE-A131-EBFC127E6E1A}">
      <dsp:nvSpPr>
        <dsp:cNvPr id="0" name=""/>
        <dsp:cNvSpPr/>
      </dsp:nvSpPr>
      <dsp:spPr>
        <a:xfrm>
          <a:off x="-4011101" y="-615740"/>
          <a:ext cx="4779975" cy="4779975"/>
        </a:xfrm>
        <a:prstGeom prst="blockArc">
          <a:avLst>
            <a:gd name="adj1" fmla="val 18900000"/>
            <a:gd name="adj2" fmla="val 2700000"/>
            <a:gd name="adj3" fmla="val 452"/>
          </a:avLst>
        </a:prstGeom>
        <a:noFill/>
        <a:ln w="25400" cap="flat" cmpd="sng" algn="ctr">
          <a:solidFill>
            <a:schemeClr val="dk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66E747E-2638-4D55-8F72-935ECA62A7AE}">
      <dsp:nvSpPr>
        <dsp:cNvPr id="0" name=""/>
        <dsp:cNvSpPr/>
      </dsp:nvSpPr>
      <dsp:spPr>
        <a:xfrm>
          <a:off x="336902" y="221709"/>
          <a:ext cx="5033957"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err="1">
              <a:solidFill>
                <a:srgbClr val="00B0F0"/>
              </a:solidFill>
            </a:rPr>
            <a:t>Mayoritas</a:t>
          </a:r>
          <a:r>
            <a:rPr lang="en-US" sz="1700" kern="1200" dirty="0">
              <a:solidFill>
                <a:srgbClr val="00B0F0"/>
              </a:solidFill>
            </a:rPr>
            <a:t> </a:t>
          </a:r>
          <a:r>
            <a:rPr lang="en-US" sz="1700" kern="1200" dirty="0" err="1">
              <a:solidFill>
                <a:srgbClr val="00B0F0"/>
              </a:solidFill>
            </a:rPr>
            <a:t>masyarakat</a:t>
          </a:r>
          <a:r>
            <a:rPr lang="en-US" sz="1700" kern="1200" dirty="0">
              <a:solidFill>
                <a:srgbClr val="00B0F0"/>
              </a:solidFill>
            </a:rPr>
            <a:t> </a:t>
          </a:r>
          <a:r>
            <a:rPr lang="en-US" sz="1700" kern="1200" dirty="0" err="1">
              <a:solidFill>
                <a:srgbClr val="00B0F0"/>
              </a:solidFill>
            </a:rPr>
            <a:t>menyukasi</a:t>
          </a:r>
          <a:r>
            <a:rPr lang="en-US" sz="1700" kern="1200" dirty="0">
              <a:solidFill>
                <a:srgbClr val="00B0F0"/>
              </a:solidFill>
            </a:rPr>
            <a:t> </a:t>
          </a:r>
          <a:r>
            <a:rPr lang="en-US" sz="1700" kern="1200" dirty="0" err="1">
              <a:solidFill>
                <a:srgbClr val="00B0F0"/>
              </a:solidFill>
            </a:rPr>
            <a:t>konsep</a:t>
          </a:r>
          <a:r>
            <a:rPr lang="en-US" sz="1700" kern="1200" dirty="0">
              <a:solidFill>
                <a:srgbClr val="00B0F0"/>
              </a:solidFill>
            </a:rPr>
            <a:t> digital</a:t>
          </a:r>
        </a:p>
      </dsp:txBody>
      <dsp:txXfrm>
        <a:off x="336902" y="221709"/>
        <a:ext cx="5033957" cy="443703"/>
      </dsp:txXfrm>
    </dsp:sp>
    <dsp:sp modelId="{6D204EA4-E9EA-4502-8149-3DE62A6ABF24}">
      <dsp:nvSpPr>
        <dsp:cNvPr id="0" name=""/>
        <dsp:cNvSpPr/>
      </dsp:nvSpPr>
      <dsp:spPr>
        <a:xfrm>
          <a:off x="59587" y="166246"/>
          <a:ext cx="554629" cy="554629"/>
        </a:xfrm>
        <a:prstGeom prst="ellipse">
          <a:avLst/>
        </a:prstGeom>
        <a:solidFill>
          <a:srgbClr val="00B0F0"/>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D2086604-A8C8-428B-B88B-9E21735AC828}">
      <dsp:nvSpPr>
        <dsp:cNvPr id="0" name=""/>
        <dsp:cNvSpPr/>
      </dsp:nvSpPr>
      <dsp:spPr>
        <a:xfrm>
          <a:off x="654847" y="887052"/>
          <a:ext cx="4716012"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err="1">
              <a:solidFill>
                <a:srgbClr val="00B0F0"/>
              </a:solidFill>
            </a:rPr>
            <a:t>Aksebilitas</a:t>
          </a:r>
          <a:r>
            <a:rPr lang="en-US" sz="1700" kern="1200" dirty="0">
              <a:solidFill>
                <a:srgbClr val="00B0F0"/>
              </a:solidFill>
            </a:rPr>
            <a:t> </a:t>
          </a:r>
          <a:r>
            <a:rPr lang="en-US" sz="1700" kern="1200" dirty="0" err="1">
              <a:solidFill>
                <a:srgbClr val="00B0F0"/>
              </a:solidFill>
            </a:rPr>
            <a:t>tinggi</a:t>
          </a:r>
          <a:endParaRPr lang="en-ID" sz="1700" kern="1200" dirty="0">
            <a:solidFill>
              <a:srgbClr val="00B0F0"/>
            </a:solidFill>
          </a:endParaRPr>
        </a:p>
      </dsp:txBody>
      <dsp:txXfrm>
        <a:off x="654847" y="887052"/>
        <a:ext cx="4716012" cy="443703"/>
      </dsp:txXfrm>
    </dsp:sp>
    <dsp:sp modelId="{4490D017-D53A-4303-9D7A-0BC5B5D60A97}">
      <dsp:nvSpPr>
        <dsp:cNvPr id="0" name=""/>
        <dsp:cNvSpPr/>
      </dsp:nvSpPr>
      <dsp:spPr>
        <a:xfrm>
          <a:off x="377532" y="831589"/>
          <a:ext cx="554629" cy="554629"/>
        </a:xfrm>
        <a:prstGeom prst="ellipse">
          <a:avLst/>
        </a:prstGeom>
        <a:solidFill>
          <a:srgbClr val="0070C0"/>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49BE4EB-CE42-4956-B95E-52A9DC4CD516}">
      <dsp:nvSpPr>
        <dsp:cNvPr id="0" name=""/>
        <dsp:cNvSpPr/>
      </dsp:nvSpPr>
      <dsp:spPr>
        <a:xfrm>
          <a:off x="752430" y="1552395"/>
          <a:ext cx="4618429"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rgbClr val="00B0F0"/>
              </a:solidFill>
            </a:rPr>
            <a:t>Harga </a:t>
          </a:r>
          <a:r>
            <a:rPr lang="en-US" sz="1700" kern="1200" dirty="0" err="1">
              <a:solidFill>
                <a:srgbClr val="00B0F0"/>
              </a:solidFill>
            </a:rPr>
            <a:t>lebih</a:t>
          </a:r>
          <a:r>
            <a:rPr lang="en-US" sz="1700" kern="1200" dirty="0">
              <a:solidFill>
                <a:srgbClr val="00B0F0"/>
              </a:solidFill>
            </a:rPr>
            <a:t> </a:t>
          </a:r>
          <a:r>
            <a:rPr lang="en-US" sz="1700" kern="1200" dirty="0" err="1">
              <a:solidFill>
                <a:srgbClr val="00B0F0"/>
              </a:solidFill>
            </a:rPr>
            <a:t>bersaing</a:t>
          </a:r>
          <a:r>
            <a:rPr lang="en-US" sz="1700" kern="1200" dirty="0">
              <a:solidFill>
                <a:srgbClr val="00B0F0"/>
              </a:solidFill>
            </a:rPr>
            <a:t> dan </a:t>
          </a:r>
          <a:r>
            <a:rPr lang="en-US" sz="1700" kern="1200" dirty="0" err="1">
              <a:solidFill>
                <a:srgbClr val="00B0F0"/>
              </a:solidFill>
            </a:rPr>
            <a:t>terjangkau</a:t>
          </a:r>
          <a:endParaRPr lang="en-ID" sz="1700" kern="1200" dirty="0">
            <a:solidFill>
              <a:srgbClr val="00B0F0"/>
            </a:solidFill>
          </a:endParaRPr>
        </a:p>
      </dsp:txBody>
      <dsp:txXfrm>
        <a:off x="752430" y="1552395"/>
        <a:ext cx="4618429" cy="443703"/>
      </dsp:txXfrm>
    </dsp:sp>
    <dsp:sp modelId="{71725276-507C-4B62-A161-CE8D790CA6D4}">
      <dsp:nvSpPr>
        <dsp:cNvPr id="0" name=""/>
        <dsp:cNvSpPr/>
      </dsp:nvSpPr>
      <dsp:spPr>
        <a:xfrm>
          <a:off x="475116" y="1496932"/>
          <a:ext cx="554629" cy="554629"/>
        </a:xfrm>
        <a:prstGeom prst="ellipse">
          <a:avLst/>
        </a:prstGeom>
        <a:solidFill>
          <a:srgbClr val="00B0F0"/>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BA8C628-B735-490F-8679-69032152C4E1}">
      <dsp:nvSpPr>
        <dsp:cNvPr id="0" name=""/>
        <dsp:cNvSpPr/>
      </dsp:nvSpPr>
      <dsp:spPr>
        <a:xfrm>
          <a:off x="654847" y="2217737"/>
          <a:ext cx="4716012"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err="1">
              <a:solidFill>
                <a:srgbClr val="00B0F0"/>
              </a:solidFill>
            </a:rPr>
            <a:t>Kemudahan</a:t>
          </a:r>
          <a:r>
            <a:rPr lang="en-US" sz="1700" kern="1200" dirty="0">
              <a:solidFill>
                <a:srgbClr val="00B0F0"/>
              </a:solidFill>
            </a:rPr>
            <a:t> </a:t>
          </a:r>
          <a:r>
            <a:rPr lang="en-US" sz="1700" kern="1200" dirty="0" err="1">
              <a:solidFill>
                <a:srgbClr val="00B0F0"/>
              </a:solidFill>
            </a:rPr>
            <a:t>komunikasi</a:t>
          </a:r>
          <a:r>
            <a:rPr lang="en-US" sz="1700" kern="1200" dirty="0">
              <a:solidFill>
                <a:srgbClr val="00B0F0"/>
              </a:solidFill>
            </a:rPr>
            <a:t> dan </a:t>
          </a:r>
          <a:r>
            <a:rPr lang="en-US" sz="1700" kern="1200" dirty="0" err="1">
              <a:solidFill>
                <a:srgbClr val="00B0F0"/>
              </a:solidFill>
            </a:rPr>
            <a:t>transaksi</a:t>
          </a:r>
          <a:endParaRPr lang="en-ID" sz="1700" kern="1200" dirty="0">
            <a:solidFill>
              <a:srgbClr val="00B0F0"/>
            </a:solidFill>
          </a:endParaRPr>
        </a:p>
      </dsp:txBody>
      <dsp:txXfrm>
        <a:off x="654847" y="2217737"/>
        <a:ext cx="4716012" cy="443703"/>
      </dsp:txXfrm>
    </dsp:sp>
    <dsp:sp modelId="{81936BA8-BFFE-4083-A786-CDD97E0F2A30}">
      <dsp:nvSpPr>
        <dsp:cNvPr id="0" name=""/>
        <dsp:cNvSpPr/>
      </dsp:nvSpPr>
      <dsp:spPr>
        <a:xfrm>
          <a:off x="377532" y="2162274"/>
          <a:ext cx="554629" cy="554629"/>
        </a:xfrm>
        <a:prstGeom prst="ellipse">
          <a:avLst/>
        </a:prstGeom>
        <a:solidFill>
          <a:srgbClr val="0070C0"/>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3AEB256-9C2F-43F5-A3AB-DFC3A3EE9CF8}">
      <dsp:nvSpPr>
        <dsp:cNvPr id="0" name=""/>
        <dsp:cNvSpPr/>
      </dsp:nvSpPr>
      <dsp:spPr>
        <a:xfrm>
          <a:off x="336902" y="2883080"/>
          <a:ext cx="5033957"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err="1">
              <a:solidFill>
                <a:srgbClr val="00B0F0"/>
              </a:solidFill>
            </a:rPr>
            <a:t>Undangan</a:t>
          </a:r>
          <a:r>
            <a:rPr lang="en-US" sz="1700" kern="1200" dirty="0">
              <a:solidFill>
                <a:srgbClr val="00B0F0"/>
              </a:solidFill>
            </a:rPr>
            <a:t> </a:t>
          </a:r>
          <a:r>
            <a:rPr lang="en-US" sz="1700" kern="1200" dirty="0" err="1">
              <a:solidFill>
                <a:srgbClr val="00B0F0"/>
              </a:solidFill>
            </a:rPr>
            <a:t>dapat</a:t>
          </a:r>
          <a:r>
            <a:rPr lang="en-US" sz="1700" kern="1200" dirty="0">
              <a:solidFill>
                <a:srgbClr val="00B0F0"/>
              </a:solidFill>
            </a:rPr>
            <a:t> </a:t>
          </a:r>
          <a:r>
            <a:rPr lang="en-US" sz="1700" kern="1200" dirty="0" err="1">
              <a:solidFill>
                <a:srgbClr val="00B0F0"/>
              </a:solidFill>
            </a:rPr>
            <a:t>langsung</a:t>
          </a:r>
          <a:r>
            <a:rPr lang="en-US" sz="1700" kern="1200" dirty="0">
              <a:solidFill>
                <a:srgbClr val="00B0F0"/>
              </a:solidFill>
            </a:rPr>
            <a:t> </a:t>
          </a:r>
          <a:r>
            <a:rPr lang="en-US" sz="1700" kern="1200" dirty="0" err="1">
              <a:solidFill>
                <a:srgbClr val="00B0F0"/>
              </a:solidFill>
            </a:rPr>
            <a:t>diterima</a:t>
          </a:r>
          <a:endParaRPr lang="en-ID" sz="1700" kern="1200" dirty="0">
            <a:solidFill>
              <a:srgbClr val="00B0F0"/>
            </a:solidFill>
          </a:endParaRPr>
        </a:p>
      </dsp:txBody>
      <dsp:txXfrm>
        <a:off x="336902" y="2883080"/>
        <a:ext cx="5033957" cy="443703"/>
      </dsp:txXfrm>
    </dsp:sp>
    <dsp:sp modelId="{44B6663B-DAD1-484C-8730-580437AB1E8F}">
      <dsp:nvSpPr>
        <dsp:cNvPr id="0" name=""/>
        <dsp:cNvSpPr/>
      </dsp:nvSpPr>
      <dsp:spPr>
        <a:xfrm>
          <a:off x="59587" y="2827617"/>
          <a:ext cx="554629" cy="554629"/>
        </a:xfrm>
        <a:prstGeom prst="ellipse">
          <a:avLst/>
        </a:prstGeom>
        <a:solidFill>
          <a:srgbClr val="00B0F0"/>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8DDC9-325D-4AEE-A131-EBFC127E6E1A}">
      <dsp:nvSpPr>
        <dsp:cNvPr id="0" name=""/>
        <dsp:cNvSpPr/>
      </dsp:nvSpPr>
      <dsp:spPr>
        <a:xfrm>
          <a:off x="-2414326" y="-372988"/>
          <a:ext cx="2883122" cy="2883122"/>
        </a:xfrm>
        <a:prstGeom prst="blockArc">
          <a:avLst>
            <a:gd name="adj1" fmla="val 18900000"/>
            <a:gd name="adj2" fmla="val 2700000"/>
            <a:gd name="adj3" fmla="val 749"/>
          </a:avLst>
        </a:prstGeom>
        <a:noFill/>
        <a:ln w="25400" cap="flat" cmpd="sng" algn="ctr">
          <a:solidFill>
            <a:schemeClr val="dk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66E747E-2638-4D55-8F72-935ECA62A7AE}">
      <dsp:nvSpPr>
        <dsp:cNvPr id="0" name=""/>
        <dsp:cNvSpPr/>
      </dsp:nvSpPr>
      <dsp:spPr>
        <a:xfrm>
          <a:off x="301374" y="213714"/>
          <a:ext cx="3448703" cy="42742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39272"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err="1">
              <a:solidFill>
                <a:schemeClr val="bg2"/>
              </a:solidFill>
            </a:rPr>
            <a:t>Perlu</a:t>
          </a:r>
          <a:r>
            <a:rPr lang="en-US" sz="1700" kern="1200" dirty="0">
              <a:solidFill>
                <a:schemeClr val="bg2"/>
              </a:solidFill>
            </a:rPr>
            <a:t> </a:t>
          </a:r>
          <a:r>
            <a:rPr lang="en-US" sz="1700" kern="1200" dirty="0" err="1">
              <a:solidFill>
                <a:schemeClr val="bg2"/>
              </a:solidFill>
            </a:rPr>
            <a:t>koneksi</a:t>
          </a:r>
          <a:r>
            <a:rPr lang="en-US" sz="1700" kern="1200" dirty="0">
              <a:solidFill>
                <a:schemeClr val="bg2"/>
              </a:solidFill>
            </a:rPr>
            <a:t> internet</a:t>
          </a:r>
        </a:p>
      </dsp:txBody>
      <dsp:txXfrm>
        <a:off x="301374" y="213714"/>
        <a:ext cx="3448703" cy="427429"/>
      </dsp:txXfrm>
    </dsp:sp>
    <dsp:sp modelId="{6D204EA4-E9EA-4502-8149-3DE62A6ABF24}">
      <dsp:nvSpPr>
        <dsp:cNvPr id="0" name=""/>
        <dsp:cNvSpPr/>
      </dsp:nvSpPr>
      <dsp:spPr>
        <a:xfrm>
          <a:off x="34231" y="160285"/>
          <a:ext cx="534286" cy="534286"/>
        </a:xfrm>
        <a:prstGeom prst="ellipse">
          <a:avLst/>
        </a:prstGeom>
        <a:solidFill>
          <a:schemeClr val="bg2">
            <a:lumMod val="60000"/>
            <a:lumOff val="40000"/>
          </a:schemeClr>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D2086604-A8C8-428B-B88B-9E21735AC828}">
      <dsp:nvSpPr>
        <dsp:cNvPr id="0" name=""/>
        <dsp:cNvSpPr/>
      </dsp:nvSpPr>
      <dsp:spPr>
        <a:xfrm>
          <a:off x="456744" y="854858"/>
          <a:ext cx="3293333" cy="42742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39272"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err="1">
              <a:solidFill>
                <a:schemeClr val="bg2"/>
              </a:solidFill>
            </a:rPr>
            <a:t>Keterbatasan</a:t>
          </a:r>
          <a:r>
            <a:rPr lang="en-US" sz="1700" kern="1200" dirty="0">
              <a:solidFill>
                <a:schemeClr val="bg2"/>
              </a:solidFill>
            </a:rPr>
            <a:t> </a:t>
          </a:r>
          <a:r>
            <a:rPr lang="en-US" sz="1700" kern="1200" dirty="0" err="1">
              <a:solidFill>
                <a:schemeClr val="bg2"/>
              </a:solidFill>
            </a:rPr>
            <a:t>kreativitas</a:t>
          </a:r>
          <a:endParaRPr lang="en-ID" sz="1700" kern="1200" dirty="0">
            <a:solidFill>
              <a:schemeClr val="bg2"/>
            </a:solidFill>
          </a:endParaRPr>
        </a:p>
      </dsp:txBody>
      <dsp:txXfrm>
        <a:off x="456744" y="854858"/>
        <a:ext cx="3293333" cy="427429"/>
      </dsp:txXfrm>
    </dsp:sp>
    <dsp:sp modelId="{4490D017-D53A-4303-9D7A-0BC5B5D60A97}">
      <dsp:nvSpPr>
        <dsp:cNvPr id="0" name=""/>
        <dsp:cNvSpPr/>
      </dsp:nvSpPr>
      <dsp:spPr>
        <a:xfrm>
          <a:off x="189601" y="801429"/>
          <a:ext cx="534286" cy="534286"/>
        </a:xfrm>
        <a:prstGeom prst="ellipse">
          <a:avLst/>
        </a:prstGeom>
        <a:solidFill>
          <a:schemeClr val="bg2">
            <a:lumMod val="75000"/>
          </a:schemeClr>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49BE4EB-CE42-4956-B95E-52A9DC4CD516}">
      <dsp:nvSpPr>
        <dsp:cNvPr id="0" name=""/>
        <dsp:cNvSpPr/>
      </dsp:nvSpPr>
      <dsp:spPr>
        <a:xfrm>
          <a:off x="301374" y="1496001"/>
          <a:ext cx="3448703" cy="42742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39272"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err="1">
              <a:solidFill>
                <a:schemeClr val="bg2"/>
              </a:solidFill>
            </a:rPr>
            <a:t>Permintaan</a:t>
          </a:r>
          <a:r>
            <a:rPr lang="en-US" sz="1700" kern="1200" dirty="0">
              <a:solidFill>
                <a:schemeClr val="bg2"/>
              </a:solidFill>
            </a:rPr>
            <a:t> </a:t>
          </a:r>
          <a:r>
            <a:rPr lang="en-US" sz="1700" kern="1200" dirty="0" err="1">
              <a:solidFill>
                <a:schemeClr val="bg2"/>
              </a:solidFill>
            </a:rPr>
            <a:t>revisi</a:t>
          </a:r>
          <a:endParaRPr lang="en-ID" sz="1700" kern="1200" dirty="0">
            <a:solidFill>
              <a:schemeClr val="bg2"/>
            </a:solidFill>
          </a:endParaRPr>
        </a:p>
      </dsp:txBody>
      <dsp:txXfrm>
        <a:off x="301374" y="1496001"/>
        <a:ext cx="3448703" cy="427429"/>
      </dsp:txXfrm>
    </dsp:sp>
    <dsp:sp modelId="{71725276-507C-4B62-A161-CE8D790CA6D4}">
      <dsp:nvSpPr>
        <dsp:cNvPr id="0" name=""/>
        <dsp:cNvSpPr/>
      </dsp:nvSpPr>
      <dsp:spPr>
        <a:xfrm>
          <a:off x="34231" y="1442572"/>
          <a:ext cx="534286" cy="534286"/>
        </a:xfrm>
        <a:prstGeom prst="ellipse">
          <a:avLst/>
        </a:prstGeom>
        <a:solidFill>
          <a:schemeClr val="bg2">
            <a:lumMod val="60000"/>
            <a:lumOff val="40000"/>
          </a:schemeClr>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8DDC9-325D-4AEE-A131-EBFC127E6E1A}">
      <dsp:nvSpPr>
        <dsp:cNvPr id="0" name=""/>
        <dsp:cNvSpPr/>
      </dsp:nvSpPr>
      <dsp:spPr>
        <a:xfrm>
          <a:off x="-4011101" y="-615740"/>
          <a:ext cx="4779975" cy="4779975"/>
        </a:xfrm>
        <a:prstGeom prst="blockArc">
          <a:avLst>
            <a:gd name="adj1" fmla="val 18900000"/>
            <a:gd name="adj2" fmla="val 2700000"/>
            <a:gd name="adj3" fmla="val 452"/>
          </a:avLst>
        </a:prstGeom>
        <a:noFill/>
        <a:ln w="25400" cap="flat" cmpd="sng" algn="ctr">
          <a:solidFill>
            <a:schemeClr val="dk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66E747E-2638-4D55-8F72-935ECA62A7AE}">
      <dsp:nvSpPr>
        <dsp:cNvPr id="0" name=""/>
        <dsp:cNvSpPr/>
      </dsp:nvSpPr>
      <dsp:spPr>
        <a:xfrm>
          <a:off x="336902" y="221709"/>
          <a:ext cx="5130946"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err="1">
              <a:solidFill>
                <a:srgbClr val="FF0000"/>
              </a:solidFill>
            </a:rPr>
            <a:t>Masyakarakat</a:t>
          </a:r>
          <a:r>
            <a:rPr lang="en-US" sz="1700" kern="1200" dirty="0">
              <a:solidFill>
                <a:srgbClr val="FF0000"/>
              </a:solidFill>
            </a:rPr>
            <a:t> </a:t>
          </a:r>
          <a:r>
            <a:rPr lang="en-US" sz="1700" kern="1200" dirty="0" err="1">
              <a:solidFill>
                <a:srgbClr val="FF0000"/>
              </a:solidFill>
            </a:rPr>
            <a:t>kurang</a:t>
          </a:r>
          <a:r>
            <a:rPr lang="en-US" sz="1700" kern="1200" dirty="0">
              <a:solidFill>
                <a:srgbClr val="FF0000"/>
              </a:solidFill>
            </a:rPr>
            <a:t> familiar </a:t>
          </a:r>
          <a:r>
            <a:rPr lang="en-US" sz="1700" kern="1200" dirty="0" err="1">
              <a:solidFill>
                <a:srgbClr val="FF0000"/>
              </a:solidFill>
            </a:rPr>
            <a:t>dengan</a:t>
          </a:r>
          <a:r>
            <a:rPr lang="en-US" sz="1700" kern="1200" dirty="0">
              <a:solidFill>
                <a:srgbClr val="FF0000"/>
              </a:solidFill>
            </a:rPr>
            <a:t> </a:t>
          </a:r>
          <a:r>
            <a:rPr lang="en-US" sz="1700" kern="1200" dirty="0" err="1">
              <a:solidFill>
                <a:srgbClr val="FF0000"/>
              </a:solidFill>
            </a:rPr>
            <a:t>konsep</a:t>
          </a:r>
          <a:r>
            <a:rPr lang="en-US" sz="1700" kern="1200" dirty="0">
              <a:solidFill>
                <a:srgbClr val="FF0000"/>
              </a:solidFill>
            </a:rPr>
            <a:t> </a:t>
          </a:r>
          <a:r>
            <a:rPr lang="en-US" sz="1700" kern="1200" dirty="0" err="1">
              <a:solidFill>
                <a:srgbClr val="FF0000"/>
              </a:solidFill>
            </a:rPr>
            <a:t>undangan</a:t>
          </a:r>
          <a:r>
            <a:rPr lang="en-US" sz="1700" kern="1200" dirty="0">
              <a:solidFill>
                <a:srgbClr val="FF0000"/>
              </a:solidFill>
            </a:rPr>
            <a:t> digital</a:t>
          </a:r>
        </a:p>
      </dsp:txBody>
      <dsp:txXfrm>
        <a:off x="336902" y="221709"/>
        <a:ext cx="5130946" cy="443703"/>
      </dsp:txXfrm>
    </dsp:sp>
    <dsp:sp modelId="{6D204EA4-E9EA-4502-8149-3DE62A6ABF24}">
      <dsp:nvSpPr>
        <dsp:cNvPr id="0" name=""/>
        <dsp:cNvSpPr/>
      </dsp:nvSpPr>
      <dsp:spPr>
        <a:xfrm>
          <a:off x="59587" y="166246"/>
          <a:ext cx="554629" cy="554629"/>
        </a:xfrm>
        <a:prstGeom prst="ellipse">
          <a:avLst/>
        </a:prstGeom>
        <a:solidFill>
          <a:srgbClr val="FF0000"/>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5FF9A92F-E461-40FD-B26D-4B13BEB50B45}">
      <dsp:nvSpPr>
        <dsp:cNvPr id="0" name=""/>
        <dsp:cNvSpPr/>
      </dsp:nvSpPr>
      <dsp:spPr>
        <a:xfrm>
          <a:off x="654847" y="887052"/>
          <a:ext cx="4813001"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rgbClr val="FF0000"/>
              </a:solidFill>
            </a:rPr>
            <a:t>Banyak </a:t>
          </a:r>
          <a:r>
            <a:rPr lang="en-US" sz="1700" kern="1200" dirty="0" err="1">
              <a:solidFill>
                <a:srgbClr val="FF0000"/>
              </a:solidFill>
            </a:rPr>
            <a:t>kompetitor</a:t>
          </a:r>
          <a:endParaRPr lang="en-US" sz="1700" kern="1200" dirty="0">
            <a:solidFill>
              <a:srgbClr val="FF0000"/>
            </a:solidFill>
          </a:endParaRPr>
        </a:p>
      </dsp:txBody>
      <dsp:txXfrm>
        <a:off x="654847" y="887052"/>
        <a:ext cx="4813001" cy="443703"/>
      </dsp:txXfrm>
    </dsp:sp>
    <dsp:sp modelId="{F1F5169A-A2EA-40A2-9F67-73366C6396EB}">
      <dsp:nvSpPr>
        <dsp:cNvPr id="0" name=""/>
        <dsp:cNvSpPr/>
      </dsp:nvSpPr>
      <dsp:spPr>
        <a:xfrm>
          <a:off x="377532" y="831589"/>
          <a:ext cx="554629" cy="554629"/>
        </a:xfrm>
        <a:prstGeom prst="ellipse">
          <a:avLst/>
        </a:prstGeom>
        <a:solidFill>
          <a:srgbClr val="FF3399"/>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7FF75DDA-053F-4A0B-8EDD-8445689A6279}">
      <dsp:nvSpPr>
        <dsp:cNvPr id="0" name=""/>
        <dsp:cNvSpPr/>
      </dsp:nvSpPr>
      <dsp:spPr>
        <a:xfrm>
          <a:off x="752430" y="1552395"/>
          <a:ext cx="4715418"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rgbClr val="FF0000"/>
              </a:solidFill>
            </a:rPr>
            <a:t>Review </a:t>
          </a:r>
          <a:r>
            <a:rPr lang="en-US" sz="1700" kern="1200" dirty="0" err="1">
              <a:solidFill>
                <a:srgbClr val="FF0000"/>
              </a:solidFill>
            </a:rPr>
            <a:t>negatif</a:t>
          </a:r>
          <a:endParaRPr lang="en-ID" sz="1700" kern="1200" dirty="0">
            <a:solidFill>
              <a:srgbClr val="FF0000"/>
            </a:solidFill>
          </a:endParaRPr>
        </a:p>
      </dsp:txBody>
      <dsp:txXfrm>
        <a:off x="752430" y="1552395"/>
        <a:ext cx="4715418" cy="443703"/>
      </dsp:txXfrm>
    </dsp:sp>
    <dsp:sp modelId="{71725276-507C-4B62-A161-CE8D790CA6D4}">
      <dsp:nvSpPr>
        <dsp:cNvPr id="0" name=""/>
        <dsp:cNvSpPr/>
      </dsp:nvSpPr>
      <dsp:spPr>
        <a:xfrm>
          <a:off x="475116" y="1496932"/>
          <a:ext cx="554629" cy="554629"/>
        </a:xfrm>
        <a:prstGeom prst="ellipse">
          <a:avLst/>
        </a:prstGeom>
        <a:solidFill>
          <a:srgbClr val="FF0000"/>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D469EEF-8267-47A8-B36D-6195A57DCA7C}">
      <dsp:nvSpPr>
        <dsp:cNvPr id="0" name=""/>
        <dsp:cNvSpPr/>
      </dsp:nvSpPr>
      <dsp:spPr>
        <a:xfrm>
          <a:off x="654847" y="2217737"/>
          <a:ext cx="4813001"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err="1">
              <a:solidFill>
                <a:srgbClr val="FF0000"/>
              </a:solidFill>
            </a:rPr>
            <a:t>Penerima</a:t>
          </a:r>
          <a:r>
            <a:rPr lang="en-US" sz="1700" kern="1200" dirty="0">
              <a:solidFill>
                <a:srgbClr val="FF0000"/>
              </a:solidFill>
            </a:rPr>
            <a:t> </a:t>
          </a:r>
          <a:r>
            <a:rPr lang="en-US" sz="1700" kern="1200" dirty="0" err="1">
              <a:solidFill>
                <a:srgbClr val="FF0000"/>
              </a:solidFill>
            </a:rPr>
            <a:t>undangan</a:t>
          </a:r>
          <a:r>
            <a:rPr lang="en-US" sz="1700" kern="1200" dirty="0">
              <a:solidFill>
                <a:srgbClr val="FF0000"/>
              </a:solidFill>
            </a:rPr>
            <a:t> </a:t>
          </a:r>
          <a:r>
            <a:rPr lang="en-US" sz="1700" kern="1200" dirty="0" err="1">
              <a:solidFill>
                <a:srgbClr val="FF0000"/>
              </a:solidFill>
            </a:rPr>
            <a:t>wajib</a:t>
          </a:r>
          <a:r>
            <a:rPr lang="en-US" sz="1700" kern="1200" dirty="0">
              <a:solidFill>
                <a:srgbClr val="FF0000"/>
              </a:solidFill>
            </a:rPr>
            <a:t> </a:t>
          </a:r>
          <a:r>
            <a:rPr lang="en-US" sz="1700" kern="1200" dirty="0" err="1">
              <a:solidFill>
                <a:srgbClr val="FF0000"/>
              </a:solidFill>
            </a:rPr>
            <a:t>memiliki</a:t>
          </a:r>
          <a:r>
            <a:rPr lang="en-US" sz="1700" kern="1200" dirty="0">
              <a:solidFill>
                <a:srgbClr val="FF0000"/>
              </a:solidFill>
            </a:rPr>
            <a:t> </a:t>
          </a:r>
          <a:r>
            <a:rPr lang="en-US" sz="1700" kern="1200" dirty="0" err="1">
              <a:solidFill>
                <a:srgbClr val="FF0000"/>
              </a:solidFill>
            </a:rPr>
            <a:t>koneksi</a:t>
          </a:r>
          <a:r>
            <a:rPr lang="en-US" sz="1700" kern="1200" dirty="0">
              <a:solidFill>
                <a:srgbClr val="FF0000"/>
              </a:solidFill>
            </a:rPr>
            <a:t> internet</a:t>
          </a:r>
          <a:endParaRPr lang="en-ID" sz="1700" kern="1200" dirty="0">
            <a:solidFill>
              <a:srgbClr val="FF0000"/>
            </a:solidFill>
          </a:endParaRPr>
        </a:p>
      </dsp:txBody>
      <dsp:txXfrm>
        <a:off x="654847" y="2217737"/>
        <a:ext cx="4813001" cy="443703"/>
      </dsp:txXfrm>
    </dsp:sp>
    <dsp:sp modelId="{81936BA8-BFFE-4083-A786-CDD97E0F2A30}">
      <dsp:nvSpPr>
        <dsp:cNvPr id="0" name=""/>
        <dsp:cNvSpPr/>
      </dsp:nvSpPr>
      <dsp:spPr>
        <a:xfrm>
          <a:off x="377532" y="2162274"/>
          <a:ext cx="554629" cy="554629"/>
        </a:xfrm>
        <a:prstGeom prst="ellipse">
          <a:avLst/>
        </a:prstGeom>
        <a:solidFill>
          <a:srgbClr val="FF3399"/>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F3C04AA8-0A6D-4E7F-88CF-F97AB2BC067B}">
      <dsp:nvSpPr>
        <dsp:cNvPr id="0" name=""/>
        <dsp:cNvSpPr/>
      </dsp:nvSpPr>
      <dsp:spPr>
        <a:xfrm>
          <a:off x="336902" y="2883080"/>
          <a:ext cx="5130946" cy="443703"/>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1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err="1">
              <a:solidFill>
                <a:srgbClr val="FF0000"/>
              </a:solidFill>
            </a:rPr>
            <a:t>Terkesan</a:t>
          </a:r>
          <a:r>
            <a:rPr lang="en-US" sz="1700" kern="1200" dirty="0">
              <a:solidFill>
                <a:srgbClr val="FF0000"/>
              </a:solidFill>
            </a:rPr>
            <a:t> </a:t>
          </a:r>
          <a:r>
            <a:rPr lang="en-US" sz="1700" kern="1200" dirty="0" err="1">
              <a:solidFill>
                <a:srgbClr val="FF0000"/>
              </a:solidFill>
            </a:rPr>
            <a:t>kurang</a:t>
          </a:r>
          <a:r>
            <a:rPr lang="en-US" sz="1700" kern="1200" dirty="0">
              <a:solidFill>
                <a:srgbClr val="FF0000"/>
              </a:solidFill>
            </a:rPr>
            <a:t> </a:t>
          </a:r>
          <a:r>
            <a:rPr lang="en-US" sz="1700" kern="1200" dirty="0" err="1">
              <a:solidFill>
                <a:srgbClr val="FF0000"/>
              </a:solidFill>
            </a:rPr>
            <a:t>menghargai</a:t>
          </a:r>
          <a:r>
            <a:rPr lang="en-US" sz="1700" kern="1200" dirty="0">
              <a:solidFill>
                <a:srgbClr val="FF0000"/>
              </a:solidFill>
            </a:rPr>
            <a:t> </a:t>
          </a:r>
          <a:r>
            <a:rPr lang="en-US" sz="1700" kern="1200" dirty="0" err="1">
              <a:solidFill>
                <a:srgbClr val="FF0000"/>
              </a:solidFill>
            </a:rPr>
            <a:t>tamu</a:t>
          </a:r>
          <a:endParaRPr lang="en-ID" sz="1700" kern="1200" dirty="0">
            <a:solidFill>
              <a:srgbClr val="FF0000"/>
            </a:solidFill>
          </a:endParaRPr>
        </a:p>
      </dsp:txBody>
      <dsp:txXfrm>
        <a:off x="336902" y="2883080"/>
        <a:ext cx="5130946" cy="443703"/>
      </dsp:txXfrm>
    </dsp:sp>
    <dsp:sp modelId="{44B6663B-DAD1-484C-8730-580437AB1E8F}">
      <dsp:nvSpPr>
        <dsp:cNvPr id="0" name=""/>
        <dsp:cNvSpPr/>
      </dsp:nvSpPr>
      <dsp:spPr>
        <a:xfrm>
          <a:off x="59587" y="2827617"/>
          <a:ext cx="554629" cy="554629"/>
        </a:xfrm>
        <a:prstGeom prst="ellipse">
          <a:avLst/>
        </a:prstGeom>
        <a:solidFill>
          <a:srgbClr val="FF0000"/>
        </a:solidFill>
        <a:ln w="9525"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52D78-8B55-42C9-8874-7C126C5612C5}">
      <dsp:nvSpPr>
        <dsp:cNvPr id="0" name=""/>
        <dsp:cNvSpPr/>
      </dsp:nvSpPr>
      <dsp:spPr>
        <a:xfrm>
          <a:off x="589371" y="3"/>
          <a:ext cx="1736542" cy="104192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solidFill>
                <a:srgbClr val="002060"/>
              </a:solidFill>
              <a:latin typeface="PT Sans" panose="020B0503020203020204" pitchFamily="34" charset="0"/>
            </a:rPr>
            <a:t>Memudahkan</a:t>
          </a:r>
          <a:r>
            <a:rPr lang="en-US" sz="1200" kern="1200" dirty="0">
              <a:solidFill>
                <a:srgbClr val="002060"/>
              </a:solidFill>
              <a:latin typeface="PT Sans" panose="020B0503020203020204" pitchFamily="34" charset="0"/>
            </a:rPr>
            <a:t> target </a:t>
          </a:r>
          <a:r>
            <a:rPr lang="en-US" sz="1200" kern="1200" dirty="0" err="1">
              <a:solidFill>
                <a:srgbClr val="002060"/>
              </a:solidFill>
              <a:latin typeface="PT Sans" panose="020B0503020203020204" pitchFamily="34" charset="0"/>
            </a:rPr>
            <a:t>audiens</a:t>
          </a:r>
          <a:r>
            <a:rPr lang="en-US" sz="1200" kern="1200" dirty="0">
              <a:solidFill>
                <a:srgbClr val="002060"/>
              </a:solidFill>
              <a:latin typeface="PT Sans" panose="020B0503020203020204" pitchFamily="34" charset="0"/>
            </a:rPr>
            <a:t> </a:t>
          </a:r>
          <a:r>
            <a:rPr lang="en-US" sz="1200" kern="1200" dirty="0" err="1">
              <a:solidFill>
                <a:srgbClr val="002060"/>
              </a:solidFill>
              <a:latin typeface="PT Sans" panose="020B0503020203020204" pitchFamily="34" charset="0"/>
            </a:rPr>
            <a:t>dalam</a:t>
          </a:r>
          <a:r>
            <a:rPr lang="en-US" sz="1200" kern="1200" dirty="0">
              <a:solidFill>
                <a:srgbClr val="002060"/>
              </a:solidFill>
              <a:latin typeface="PT Sans" panose="020B0503020203020204" pitchFamily="34" charset="0"/>
            </a:rPr>
            <a:t> </a:t>
          </a:r>
          <a:r>
            <a:rPr lang="en-US" sz="1200" kern="1200" dirty="0" err="1">
              <a:solidFill>
                <a:srgbClr val="002060"/>
              </a:solidFill>
              <a:latin typeface="PT Sans" panose="020B0503020203020204" pitchFamily="34" charset="0"/>
            </a:rPr>
            <a:t>menemukan</a:t>
          </a:r>
          <a:r>
            <a:rPr lang="en-US" sz="1200" kern="1200" dirty="0">
              <a:solidFill>
                <a:srgbClr val="002060"/>
              </a:solidFill>
              <a:latin typeface="PT Sans" panose="020B0503020203020204" pitchFamily="34" charset="0"/>
            </a:rPr>
            <a:t> website</a:t>
          </a:r>
          <a:endParaRPr lang="en-ID" sz="1200" kern="1200" dirty="0">
            <a:solidFill>
              <a:srgbClr val="002060"/>
            </a:solidFill>
          </a:endParaRPr>
        </a:p>
      </dsp:txBody>
      <dsp:txXfrm>
        <a:off x="589371" y="3"/>
        <a:ext cx="1736542" cy="1041925"/>
      </dsp:txXfrm>
    </dsp:sp>
    <dsp:sp modelId="{554FFA00-2619-4DC3-9BC0-F65E11862540}">
      <dsp:nvSpPr>
        <dsp:cNvPr id="0" name=""/>
        <dsp:cNvSpPr/>
      </dsp:nvSpPr>
      <dsp:spPr>
        <a:xfrm>
          <a:off x="2499568" y="3"/>
          <a:ext cx="1736542" cy="1041925"/>
        </a:xfrm>
        <a:prstGeom prst="rect">
          <a:avLst/>
        </a:prstGeom>
        <a:solidFill>
          <a:schemeClr val="accent2">
            <a:hueOff val="98408"/>
            <a:satOff val="4999"/>
            <a:lumOff val="-1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2060"/>
              </a:solidFill>
              <a:latin typeface="PT Sans" panose="020B0503020203020204" pitchFamily="34" charset="0"/>
            </a:rPr>
            <a:t>Dapat menjaring target sesuai dengan tujuan website</a:t>
          </a:r>
          <a:endParaRPr lang="en-US" sz="1200" kern="1200" dirty="0">
            <a:solidFill>
              <a:srgbClr val="002060"/>
            </a:solidFill>
            <a:latin typeface="PT Sans" panose="020B0503020203020204" pitchFamily="34" charset="0"/>
          </a:endParaRPr>
        </a:p>
      </dsp:txBody>
      <dsp:txXfrm>
        <a:off x="2499568" y="3"/>
        <a:ext cx="1736542" cy="1041925"/>
      </dsp:txXfrm>
    </dsp:sp>
    <dsp:sp modelId="{DBFFDF1A-D22A-4561-8BF9-8D8622505DA9}">
      <dsp:nvSpPr>
        <dsp:cNvPr id="0" name=""/>
        <dsp:cNvSpPr/>
      </dsp:nvSpPr>
      <dsp:spPr>
        <a:xfrm>
          <a:off x="4409764" y="3"/>
          <a:ext cx="1736542" cy="1041925"/>
        </a:xfrm>
        <a:prstGeom prst="rect">
          <a:avLst/>
        </a:prstGeom>
        <a:solidFill>
          <a:schemeClr val="accent2">
            <a:hueOff val="196816"/>
            <a:satOff val="9997"/>
            <a:lumOff val="-221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solidFill>
                <a:srgbClr val="002060"/>
              </a:solidFill>
              <a:latin typeface="PT Sans" panose="020B0503020203020204" pitchFamily="34" charset="0"/>
            </a:rPr>
            <a:t>Meningkatkan</a:t>
          </a:r>
          <a:r>
            <a:rPr lang="en-US" sz="1200" kern="1200" dirty="0">
              <a:solidFill>
                <a:srgbClr val="002060"/>
              </a:solidFill>
              <a:latin typeface="PT Sans" panose="020B0503020203020204" pitchFamily="34" charset="0"/>
            </a:rPr>
            <a:t> </a:t>
          </a:r>
          <a:r>
            <a:rPr lang="en-US" sz="1200" kern="1200" dirty="0" err="1">
              <a:solidFill>
                <a:srgbClr val="002060"/>
              </a:solidFill>
              <a:latin typeface="PT Sans" panose="020B0503020203020204" pitchFamily="34" charset="0"/>
            </a:rPr>
            <a:t>serta</a:t>
          </a:r>
          <a:r>
            <a:rPr lang="en-US" sz="1200" kern="1200" dirty="0">
              <a:solidFill>
                <a:srgbClr val="002060"/>
              </a:solidFill>
              <a:latin typeface="PT Sans" panose="020B0503020203020204" pitchFamily="34" charset="0"/>
            </a:rPr>
            <a:t> </a:t>
          </a:r>
          <a:r>
            <a:rPr lang="en-US" sz="1200" kern="1200" dirty="0" err="1">
              <a:solidFill>
                <a:srgbClr val="002060"/>
              </a:solidFill>
              <a:latin typeface="PT Sans" panose="020B0503020203020204" pitchFamily="34" charset="0"/>
            </a:rPr>
            <a:t>membangun</a:t>
          </a:r>
          <a:r>
            <a:rPr lang="en-US" sz="1200" kern="1200" dirty="0">
              <a:solidFill>
                <a:srgbClr val="002060"/>
              </a:solidFill>
              <a:latin typeface="PT Sans" panose="020B0503020203020204" pitchFamily="34" charset="0"/>
            </a:rPr>
            <a:t> brand awareness</a:t>
          </a:r>
        </a:p>
      </dsp:txBody>
      <dsp:txXfrm>
        <a:off x="4409764" y="3"/>
        <a:ext cx="1736542" cy="1041925"/>
      </dsp:txXfrm>
    </dsp:sp>
    <dsp:sp modelId="{3C2D69A2-74B6-49EB-A502-CEAD3883D454}">
      <dsp:nvSpPr>
        <dsp:cNvPr id="0" name=""/>
        <dsp:cNvSpPr/>
      </dsp:nvSpPr>
      <dsp:spPr>
        <a:xfrm>
          <a:off x="589371" y="1215582"/>
          <a:ext cx="1736542" cy="1041925"/>
        </a:xfrm>
        <a:prstGeom prst="rect">
          <a:avLst/>
        </a:prstGeom>
        <a:solidFill>
          <a:schemeClr val="accent2">
            <a:hueOff val="295225"/>
            <a:satOff val="14996"/>
            <a:lumOff val="-332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2060"/>
              </a:solidFill>
              <a:latin typeface="PT Sans" panose="020B0503020203020204" pitchFamily="34" charset="0"/>
            </a:rPr>
            <a:t>Dapat dijadikan investasi jangka panjang dengan terbangunnya traffic secara alami</a:t>
          </a:r>
          <a:endParaRPr lang="en-US" sz="1200" kern="1200" dirty="0">
            <a:solidFill>
              <a:srgbClr val="002060"/>
            </a:solidFill>
            <a:latin typeface="PT Sans" panose="020B0503020203020204" pitchFamily="34" charset="0"/>
          </a:endParaRPr>
        </a:p>
      </dsp:txBody>
      <dsp:txXfrm>
        <a:off x="589371" y="1215582"/>
        <a:ext cx="1736542" cy="1041925"/>
      </dsp:txXfrm>
    </dsp:sp>
    <dsp:sp modelId="{1A5950B0-1E0D-4884-A00A-575E25092FA8}">
      <dsp:nvSpPr>
        <dsp:cNvPr id="0" name=""/>
        <dsp:cNvSpPr/>
      </dsp:nvSpPr>
      <dsp:spPr>
        <a:xfrm>
          <a:off x="2499568" y="1215582"/>
          <a:ext cx="1736542" cy="1041925"/>
        </a:xfrm>
        <a:prstGeom prst="rect">
          <a:avLst/>
        </a:prstGeom>
        <a:solidFill>
          <a:schemeClr val="accent2">
            <a:hueOff val="393633"/>
            <a:satOff val="19994"/>
            <a:lumOff val="-443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2060"/>
              </a:solidFill>
              <a:latin typeface="PT Sans" panose="020B0503020203020204" pitchFamily="34" charset="0"/>
            </a:rPr>
            <a:t>Meningkatkan penjualan dan konversi karena memiliki jangkauan yang lebih luas dan target yang sesuai</a:t>
          </a:r>
          <a:endParaRPr lang="en-US" sz="1200" kern="1200" dirty="0">
            <a:solidFill>
              <a:srgbClr val="002060"/>
            </a:solidFill>
            <a:latin typeface="PT Sans" panose="020B0503020203020204" pitchFamily="34" charset="0"/>
          </a:endParaRPr>
        </a:p>
      </dsp:txBody>
      <dsp:txXfrm>
        <a:off x="2499568" y="1215582"/>
        <a:ext cx="1736542" cy="1041925"/>
      </dsp:txXfrm>
    </dsp:sp>
    <dsp:sp modelId="{09058580-7896-46AD-8374-BE1A2C956AC9}">
      <dsp:nvSpPr>
        <dsp:cNvPr id="0" name=""/>
        <dsp:cNvSpPr/>
      </dsp:nvSpPr>
      <dsp:spPr>
        <a:xfrm>
          <a:off x="4409764" y="1215582"/>
          <a:ext cx="1736542" cy="1041925"/>
        </a:xfrm>
        <a:prstGeom prst="rect">
          <a:avLst/>
        </a:prstGeom>
        <a:solidFill>
          <a:schemeClr val="accent2">
            <a:hueOff val="492041"/>
            <a:satOff val="24993"/>
            <a:lumOff val="-554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solidFill>
                <a:srgbClr val="002060"/>
              </a:solidFill>
              <a:latin typeface="PT Sans" panose="020B0503020203020204" pitchFamily="34" charset="0"/>
            </a:rPr>
            <a:t>Membangun</a:t>
          </a:r>
          <a:r>
            <a:rPr lang="en-US" sz="1200" kern="1200" dirty="0">
              <a:solidFill>
                <a:srgbClr val="002060"/>
              </a:solidFill>
              <a:latin typeface="PT Sans" panose="020B0503020203020204" pitchFamily="34" charset="0"/>
            </a:rPr>
            <a:t> top of mind brand </a:t>
          </a:r>
          <a:r>
            <a:rPr lang="en-US" sz="1200" kern="1200" dirty="0" err="1">
              <a:solidFill>
                <a:srgbClr val="002060"/>
              </a:solidFill>
              <a:latin typeface="PT Sans" panose="020B0503020203020204" pitchFamily="34" charset="0"/>
            </a:rPr>
            <a:t>dengan</a:t>
          </a:r>
          <a:r>
            <a:rPr lang="en-US" sz="1200" kern="1200" dirty="0">
              <a:solidFill>
                <a:srgbClr val="002060"/>
              </a:solidFill>
              <a:latin typeface="PT Sans" panose="020B0503020203020204" pitchFamily="34" charset="0"/>
            </a:rPr>
            <a:t> </a:t>
          </a:r>
          <a:r>
            <a:rPr lang="en-US" sz="1200" kern="1200" dirty="0" err="1">
              <a:solidFill>
                <a:srgbClr val="002060"/>
              </a:solidFill>
              <a:latin typeface="PT Sans" panose="020B0503020203020204" pitchFamily="34" charset="0"/>
            </a:rPr>
            <a:t>menjadi</a:t>
          </a:r>
          <a:r>
            <a:rPr lang="en-US" sz="1200" kern="1200" dirty="0">
              <a:solidFill>
                <a:srgbClr val="002060"/>
              </a:solidFill>
              <a:latin typeface="PT Sans" panose="020B0503020203020204" pitchFamily="34" charset="0"/>
            </a:rPr>
            <a:t> brand yang </a:t>
          </a:r>
          <a:r>
            <a:rPr lang="en-US" sz="1200" kern="1200" dirty="0" err="1">
              <a:solidFill>
                <a:srgbClr val="002060"/>
              </a:solidFill>
              <a:latin typeface="PT Sans" panose="020B0503020203020204" pitchFamily="34" charset="0"/>
            </a:rPr>
            <a:t>pertama</a:t>
          </a:r>
          <a:r>
            <a:rPr lang="en-US" sz="1200" kern="1200" dirty="0">
              <a:solidFill>
                <a:srgbClr val="002060"/>
              </a:solidFill>
              <a:latin typeface="PT Sans" panose="020B0503020203020204" pitchFamily="34" charset="0"/>
            </a:rPr>
            <a:t> kali di </a:t>
          </a:r>
          <a:r>
            <a:rPr lang="en-US" sz="1200" kern="1200" dirty="0" err="1">
              <a:solidFill>
                <a:srgbClr val="002060"/>
              </a:solidFill>
              <a:latin typeface="PT Sans" panose="020B0503020203020204" pitchFamily="34" charset="0"/>
            </a:rPr>
            <a:t>ingat</a:t>
          </a:r>
          <a:r>
            <a:rPr lang="en-US" sz="1200" kern="1200" dirty="0">
              <a:solidFill>
                <a:srgbClr val="002060"/>
              </a:solidFill>
              <a:latin typeface="PT Sans" panose="020B0503020203020204" pitchFamily="34" charset="0"/>
            </a:rPr>
            <a:t> </a:t>
          </a:r>
          <a:r>
            <a:rPr lang="en-US" sz="1200" kern="1200" dirty="0" err="1">
              <a:solidFill>
                <a:srgbClr val="002060"/>
              </a:solidFill>
              <a:latin typeface="PT Sans" panose="020B0503020203020204" pitchFamily="34" charset="0"/>
            </a:rPr>
            <a:t>jika</a:t>
          </a:r>
          <a:r>
            <a:rPr lang="en-US" sz="1200" kern="1200" dirty="0">
              <a:solidFill>
                <a:srgbClr val="002060"/>
              </a:solidFill>
              <a:latin typeface="PT Sans" panose="020B0503020203020204" pitchFamily="34" charset="0"/>
            </a:rPr>
            <a:t> </a:t>
          </a:r>
          <a:r>
            <a:rPr lang="en-US" sz="1200" kern="1200" dirty="0" err="1">
              <a:solidFill>
                <a:srgbClr val="002060"/>
              </a:solidFill>
              <a:latin typeface="PT Sans" panose="020B0503020203020204" pitchFamily="34" charset="0"/>
            </a:rPr>
            <a:t>memikirkan</a:t>
          </a:r>
          <a:r>
            <a:rPr lang="en-US" sz="1200" kern="1200" dirty="0">
              <a:solidFill>
                <a:srgbClr val="002060"/>
              </a:solidFill>
              <a:latin typeface="PT Sans" panose="020B0503020203020204" pitchFamily="34" charset="0"/>
            </a:rPr>
            <a:t> </a:t>
          </a:r>
          <a:r>
            <a:rPr lang="en-US" sz="1200" kern="1200" dirty="0" err="1">
              <a:solidFill>
                <a:srgbClr val="002060"/>
              </a:solidFill>
              <a:latin typeface="PT Sans" panose="020B0503020203020204" pitchFamily="34" charset="0"/>
            </a:rPr>
            <a:t>sebuah</a:t>
          </a:r>
          <a:r>
            <a:rPr lang="en-US" sz="1200" kern="1200" dirty="0">
              <a:solidFill>
                <a:srgbClr val="002060"/>
              </a:solidFill>
              <a:latin typeface="PT Sans" panose="020B0503020203020204" pitchFamily="34" charset="0"/>
            </a:rPr>
            <a:t> virtual event</a:t>
          </a:r>
        </a:p>
      </dsp:txBody>
      <dsp:txXfrm>
        <a:off x="4409764" y="1215582"/>
        <a:ext cx="1736542" cy="10419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416D0-D727-44B1-A836-E3008978ED5D}">
      <dsp:nvSpPr>
        <dsp:cNvPr id="0" name=""/>
        <dsp:cNvSpPr/>
      </dsp:nvSpPr>
      <dsp:spPr>
        <a:xfrm>
          <a:off x="0" y="394764"/>
          <a:ext cx="6092999" cy="6048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217B29-F609-4F28-A196-21AD72F214FD}">
      <dsp:nvSpPr>
        <dsp:cNvPr id="0" name=""/>
        <dsp:cNvSpPr/>
      </dsp:nvSpPr>
      <dsp:spPr>
        <a:xfrm>
          <a:off x="304649" y="40524"/>
          <a:ext cx="4265099" cy="7084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11" tIns="0" rIns="161211" bIns="0" numCol="1" spcCol="1270" anchor="ctr" anchorCtr="0">
          <a:noAutofit/>
        </a:bodyPr>
        <a:lstStyle/>
        <a:p>
          <a:pPr marL="0" lvl="0" indent="0" algn="l" defTabSz="711200">
            <a:lnSpc>
              <a:spcPct val="90000"/>
            </a:lnSpc>
            <a:spcBef>
              <a:spcPct val="0"/>
            </a:spcBef>
            <a:spcAft>
              <a:spcPct val="35000"/>
            </a:spcAft>
            <a:buNone/>
          </a:pPr>
          <a:r>
            <a:rPr lang="en-US" sz="1600" kern="1200">
              <a:latin typeface="PT Sans" panose="020B0503020203020204" pitchFamily="34" charset="0"/>
            </a:rPr>
            <a:t>Melakukan update website berkala menyesuaikan zaman dan tren.</a:t>
          </a:r>
          <a:endParaRPr lang="en-ID" sz="1600" kern="1200" dirty="0"/>
        </a:p>
      </dsp:txBody>
      <dsp:txXfrm>
        <a:off x="339234" y="75109"/>
        <a:ext cx="4195929" cy="639310"/>
      </dsp:txXfrm>
    </dsp:sp>
    <dsp:sp modelId="{3A06EBA1-D3ED-421C-9E54-6B5E4BB416AD}">
      <dsp:nvSpPr>
        <dsp:cNvPr id="0" name=""/>
        <dsp:cNvSpPr/>
      </dsp:nvSpPr>
      <dsp:spPr>
        <a:xfrm>
          <a:off x="0" y="1483404"/>
          <a:ext cx="6092999" cy="6048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A010DD-942E-4848-905A-C643A0B9C1CC}">
      <dsp:nvSpPr>
        <dsp:cNvPr id="0" name=""/>
        <dsp:cNvSpPr/>
      </dsp:nvSpPr>
      <dsp:spPr>
        <a:xfrm>
          <a:off x="304649" y="1129164"/>
          <a:ext cx="4265099" cy="7084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11" tIns="0" rIns="161211" bIns="0" numCol="1" spcCol="1270" anchor="ctr" anchorCtr="0">
          <a:noAutofit/>
        </a:bodyPr>
        <a:lstStyle/>
        <a:p>
          <a:pPr marL="0" lvl="0" indent="0" algn="l" defTabSz="711200">
            <a:lnSpc>
              <a:spcPct val="90000"/>
            </a:lnSpc>
            <a:spcBef>
              <a:spcPct val="0"/>
            </a:spcBef>
            <a:spcAft>
              <a:spcPct val="35000"/>
            </a:spcAft>
            <a:buNone/>
          </a:pPr>
          <a:r>
            <a:rPr lang="en-US" sz="1600" kern="1200" dirty="0" err="1">
              <a:latin typeface="PT Sans" panose="020B0503020203020204" pitchFamily="34" charset="0"/>
            </a:rPr>
            <a:t>Mengoptimalkan</a:t>
          </a:r>
          <a:r>
            <a:rPr lang="en-US" sz="1600" kern="1200" dirty="0">
              <a:latin typeface="PT Sans" panose="020B0503020203020204" pitchFamily="34" charset="0"/>
            </a:rPr>
            <a:t> </a:t>
          </a:r>
          <a:r>
            <a:rPr lang="en-US" sz="1600" kern="1200" dirty="0" err="1">
              <a:latin typeface="PT Sans" panose="020B0503020203020204" pitchFamily="34" charset="0"/>
            </a:rPr>
            <a:t>penggunaan</a:t>
          </a:r>
          <a:r>
            <a:rPr lang="en-US" sz="1600" kern="1200" dirty="0">
              <a:latin typeface="PT Sans" panose="020B0503020203020204" pitchFamily="34" charset="0"/>
            </a:rPr>
            <a:t> </a:t>
          </a:r>
          <a:r>
            <a:rPr lang="en-US" sz="1600" kern="1200" dirty="0" err="1">
              <a:latin typeface="PT Sans" panose="020B0503020203020204" pitchFamily="34" charset="0"/>
            </a:rPr>
            <a:t>sosial</a:t>
          </a:r>
          <a:r>
            <a:rPr lang="en-US" sz="1600" kern="1200" dirty="0">
              <a:latin typeface="PT Sans" panose="020B0503020203020204" pitchFamily="34" charset="0"/>
            </a:rPr>
            <a:t> media </a:t>
          </a:r>
          <a:r>
            <a:rPr lang="en-US" sz="1600" kern="1200" dirty="0" err="1">
              <a:latin typeface="PT Sans" panose="020B0503020203020204" pitchFamily="34" charset="0"/>
            </a:rPr>
            <a:t>untuk</a:t>
          </a:r>
          <a:r>
            <a:rPr lang="en-US" sz="1600" kern="1200" dirty="0">
              <a:latin typeface="PT Sans" panose="020B0503020203020204" pitchFamily="34" charset="0"/>
            </a:rPr>
            <a:t> </a:t>
          </a:r>
          <a:r>
            <a:rPr lang="en-US" sz="1600" kern="1200" dirty="0" err="1">
              <a:latin typeface="PT Sans" panose="020B0503020203020204" pitchFamily="34" charset="0"/>
            </a:rPr>
            <a:t>promosi</a:t>
          </a:r>
          <a:r>
            <a:rPr lang="en-US" sz="1600" kern="1200" dirty="0">
              <a:latin typeface="PT Sans" panose="020B0503020203020204" pitchFamily="34" charset="0"/>
            </a:rPr>
            <a:t> </a:t>
          </a:r>
          <a:r>
            <a:rPr lang="en-US" sz="1600" kern="1200" dirty="0" err="1">
              <a:latin typeface="PT Sans" panose="020B0503020203020204" pitchFamily="34" charset="0"/>
            </a:rPr>
            <a:t>maupun</a:t>
          </a:r>
          <a:r>
            <a:rPr lang="en-US" sz="1600" kern="1200" dirty="0">
              <a:latin typeface="PT Sans" panose="020B0503020203020204" pitchFamily="34" charset="0"/>
            </a:rPr>
            <a:t> </a:t>
          </a:r>
          <a:r>
            <a:rPr lang="en-US" sz="1600" kern="1200" dirty="0" err="1">
              <a:latin typeface="PT Sans" panose="020B0503020203020204" pitchFamily="34" charset="0"/>
            </a:rPr>
            <a:t>berinteraksi</a:t>
          </a:r>
          <a:r>
            <a:rPr lang="en-US" sz="1600" kern="1200" dirty="0">
              <a:latin typeface="PT Sans" panose="020B0503020203020204" pitchFamily="34" charset="0"/>
            </a:rPr>
            <a:t> </a:t>
          </a:r>
          <a:r>
            <a:rPr lang="en-US" sz="1600" kern="1200" dirty="0" err="1">
              <a:latin typeface="PT Sans" panose="020B0503020203020204" pitchFamily="34" charset="0"/>
            </a:rPr>
            <a:t>dengan</a:t>
          </a:r>
          <a:r>
            <a:rPr lang="en-US" sz="1600" kern="1200" dirty="0">
              <a:latin typeface="PT Sans" panose="020B0503020203020204" pitchFamily="34" charset="0"/>
            </a:rPr>
            <a:t> </a:t>
          </a:r>
          <a:r>
            <a:rPr lang="en-US" sz="1600" kern="1200" dirty="0" err="1">
              <a:latin typeface="PT Sans" panose="020B0503020203020204" pitchFamily="34" charset="0"/>
            </a:rPr>
            <a:t>konsumen</a:t>
          </a:r>
          <a:r>
            <a:rPr lang="en-US" sz="1600" kern="1200" dirty="0">
              <a:latin typeface="PT Sans" panose="020B0503020203020204" pitchFamily="34" charset="0"/>
            </a:rPr>
            <a:t> </a:t>
          </a:r>
          <a:r>
            <a:rPr lang="en-US" sz="1600" kern="1200" dirty="0" err="1">
              <a:latin typeface="PT Sans" panose="020B0503020203020204" pitchFamily="34" charset="0"/>
            </a:rPr>
            <a:t>maupun</a:t>
          </a:r>
          <a:r>
            <a:rPr lang="en-US" sz="1600" kern="1200" dirty="0">
              <a:latin typeface="PT Sans" panose="020B0503020203020204" pitchFamily="34" charset="0"/>
            </a:rPr>
            <a:t> </a:t>
          </a:r>
          <a:r>
            <a:rPr lang="en-US" sz="1600" kern="1200" dirty="0" err="1">
              <a:latin typeface="PT Sans" panose="020B0503020203020204" pitchFamily="34" charset="0"/>
            </a:rPr>
            <a:t>calon</a:t>
          </a:r>
          <a:r>
            <a:rPr lang="en-US" sz="1600" kern="1200" dirty="0">
              <a:latin typeface="PT Sans" panose="020B0503020203020204" pitchFamily="34" charset="0"/>
            </a:rPr>
            <a:t> </a:t>
          </a:r>
          <a:r>
            <a:rPr lang="en-US" sz="1600" kern="1200" dirty="0" err="1">
              <a:latin typeface="PT Sans" panose="020B0503020203020204" pitchFamily="34" charset="0"/>
            </a:rPr>
            <a:t>konsumen</a:t>
          </a:r>
          <a:r>
            <a:rPr lang="en-US" sz="1600" kern="1200" dirty="0">
              <a:latin typeface="PT Sans" panose="020B0503020203020204" pitchFamily="34" charset="0"/>
            </a:rPr>
            <a:t>.</a:t>
          </a:r>
        </a:p>
      </dsp:txBody>
      <dsp:txXfrm>
        <a:off x="339234" y="1163749"/>
        <a:ext cx="4195929" cy="63931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2"/>
        <p:cNvGrpSpPr/>
        <p:nvPr/>
      </p:nvGrpSpPr>
      <p:grpSpPr>
        <a:xfrm>
          <a:off x="0" y="0"/>
          <a:ext cx="0" cy="0"/>
          <a:chOff x="0" y="0"/>
          <a:chExt cx="0" cy="0"/>
        </a:xfrm>
      </p:grpSpPr>
      <p:sp>
        <p:nvSpPr>
          <p:cNvPr id="4433" name="Google Shape;4433;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4" name="Google Shape;4434;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51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4"/>
        <p:cNvGrpSpPr/>
        <p:nvPr/>
      </p:nvGrpSpPr>
      <p:grpSpPr>
        <a:xfrm>
          <a:off x="0" y="0"/>
          <a:ext cx="0" cy="0"/>
          <a:chOff x="0" y="0"/>
          <a:chExt cx="0" cy="0"/>
        </a:xfrm>
      </p:grpSpPr>
      <p:sp>
        <p:nvSpPr>
          <p:cNvPr id="3945" name="Google Shape;3945;gc01e7b049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6" name="Google Shape;3946;gc01e7b049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302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2"/>
        <p:cNvGrpSpPr/>
        <p:nvPr/>
      </p:nvGrpSpPr>
      <p:grpSpPr>
        <a:xfrm>
          <a:off x="0" y="0"/>
          <a:ext cx="0" cy="0"/>
          <a:chOff x="0" y="0"/>
          <a:chExt cx="0" cy="0"/>
        </a:xfrm>
      </p:grpSpPr>
      <p:sp>
        <p:nvSpPr>
          <p:cNvPr id="4253" name="Google Shape;4253;g97767bb796_0_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4" name="Google Shape;4254;g97767bb796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077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6"/>
        <p:cNvGrpSpPr/>
        <p:nvPr/>
      </p:nvGrpSpPr>
      <p:grpSpPr>
        <a:xfrm>
          <a:off x="0" y="0"/>
          <a:ext cx="0" cy="0"/>
          <a:chOff x="0" y="0"/>
          <a:chExt cx="0" cy="0"/>
        </a:xfrm>
      </p:grpSpPr>
      <p:sp>
        <p:nvSpPr>
          <p:cNvPr id="5037" name="Google Shape;5037;ga1242414e1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8" name="Google Shape;5038;ga1242414e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536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2"/>
        <p:cNvGrpSpPr/>
        <p:nvPr/>
      </p:nvGrpSpPr>
      <p:grpSpPr>
        <a:xfrm>
          <a:off x="0" y="0"/>
          <a:ext cx="0" cy="0"/>
          <a:chOff x="0" y="0"/>
          <a:chExt cx="0" cy="0"/>
        </a:xfrm>
      </p:grpSpPr>
      <p:sp>
        <p:nvSpPr>
          <p:cNvPr id="5553" name="Google Shape;5553;gc01e7b049f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4" name="Google Shape;5554;gc01e7b049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648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2"/>
        <p:cNvGrpSpPr/>
        <p:nvPr/>
      </p:nvGrpSpPr>
      <p:grpSpPr>
        <a:xfrm>
          <a:off x="0" y="0"/>
          <a:ext cx="0" cy="0"/>
          <a:chOff x="0" y="0"/>
          <a:chExt cx="0" cy="0"/>
        </a:xfrm>
      </p:grpSpPr>
      <p:sp>
        <p:nvSpPr>
          <p:cNvPr id="4253" name="Google Shape;4253;g97767bb796_0_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4" name="Google Shape;4254;g97767bb796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918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4"/>
        <p:cNvGrpSpPr/>
        <p:nvPr/>
      </p:nvGrpSpPr>
      <p:grpSpPr>
        <a:xfrm>
          <a:off x="0" y="0"/>
          <a:ext cx="0" cy="0"/>
          <a:chOff x="0" y="0"/>
          <a:chExt cx="0" cy="0"/>
        </a:xfrm>
      </p:grpSpPr>
      <p:sp>
        <p:nvSpPr>
          <p:cNvPr id="3885" name="Google Shape;3885;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6" name="Google Shape;3886;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4"/>
        <p:cNvGrpSpPr/>
        <p:nvPr/>
      </p:nvGrpSpPr>
      <p:grpSpPr>
        <a:xfrm>
          <a:off x="0" y="0"/>
          <a:ext cx="0" cy="0"/>
          <a:chOff x="0" y="0"/>
          <a:chExt cx="0" cy="0"/>
        </a:xfrm>
      </p:grpSpPr>
      <p:sp>
        <p:nvSpPr>
          <p:cNvPr id="4615" name="Google Shape;4615;ga1242414e1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6" name="Google Shape;4616;ga1242414e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862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2"/>
        <p:cNvGrpSpPr/>
        <p:nvPr/>
      </p:nvGrpSpPr>
      <p:grpSpPr>
        <a:xfrm>
          <a:off x="0" y="0"/>
          <a:ext cx="0" cy="0"/>
          <a:chOff x="0" y="0"/>
          <a:chExt cx="0" cy="0"/>
        </a:xfrm>
      </p:grpSpPr>
      <p:sp>
        <p:nvSpPr>
          <p:cNvPr id="5553" name="Google Shape;5553;gc01e7b049f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4" name="Google Shape;5554;gc01e7b049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8726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2"/>
        <p:cNvGrpSpPr/>
        <p:nvPr/>
      </p:nvGrpSpPr>
      <p:grpSpPr>
        <a:xfrm>
          <a:off x="0" y="0"/>
          <a:ext cx="0" cy="0"/>
          <a:chOff x="0" y="0"/>
          <a:chExt cx="0" cy="0"/>
        </a:xfrm>
      </p:grpSpPr>
      <p:sp>
        <p:nvSpPr>
          <p:cNvPr id="4253" name="Google Shape;4253;g97767bb796_0_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4" name="Google Shape;4254;g97767bb796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603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4"/>
        <p:cNvGrpSpPr/>
        <p:nvPr/>
      </p:nvGrpSpPr>
      <p:grpSpPr>
        <a:xfrm>
          <a:off x="0" y="0"/>
          <a:ext cx="0" cy="0"/>
          <a:chOff x="0" y="0"/>
          <a:chExt cx="0" cy="0"/>
        </a:xfrm>
      </p:grpSpPr>
      <p:sp>
        <p:nvSpPr>
          <p:cNvPr id="4615" name="Google Shape;4615;ga1242414e1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6" name="Google Shape;4616;ga1242414e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44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6"/>
        <p:cNvGrpSpPr/>
        <p:nvPr/>
      </p:nvGrpSpPr>
      <p:grpSpPr>
        <a:xfrm>
          <a:off x="0" y="0"/>
          <a:ext cx="0" cy="0"/>
          <a:chOff x="0" y="0"/>
          <a:chExt cx="0" cy="0"/>
        </a:xfrm>
      </p:grpSpPr>
      <p:sp>
        <p:nvSpPr>
          <p:cNvPr id="5927" name="Google Shape;5927;g8b385fd27f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8" name="Google Shape;5928;g8b385fd27f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4"/>
        <p:cNvGrpSpPr/>
        <p:nvPr/>
      </p:nvGrpSpPr>
      <p:grpSpPr>
        <a:xfrm>
          <a:off x="0" y="0"/>
          <a:ext cx="0" cy="0"/>
          <a:chOff x="0" y="0"/>
          <a:chExt cx="0" cy="0"/>
        </a:xfrm>
      </p:grpSpPr>
      <p:sp>
        <p:nvSpPr>
          <p:cNvPr id="3945" name="Google Shape;3945;gc01e7b049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6" name="Google Shape;3946;gc01e7b049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Google Shape;3906;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7" name="Google Shape;3907;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0"/>
        <p:cNvGrpSpPr/>
        <p:nvPr/>
      </p:nvGrpSpPr>
      <p:grpSpPr>
        <a:xfrm>
          <a:off x="0" y="0"/>
          <a:ext cx="0" cy="0"/>
          <a:chOff x="0" y="0"/>
          <a:chExt cx="0" cy="0"/>
        </a:xfrm>
      </p:grpSpPr>
      <p:sp>
        <p:nvSpPr>
          <p:cNvPr id="4361" name="Google Shape;4361;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2" name="Google Shape;4362;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085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4"/>
        <p:cNvGrpSpPr/>
        <p:nvPr/>
      </p:nvGrpSpPr>
      <p:grpSpPr>
        <a:xfrm>
          <a:off x="0" y="0"/>
          <a:ext cx="0" cy="0"/>
          <a:chOff x="0" y="0"/>
          <a:chExt cx="0" cy="0"/>
        </a:xfrm>
      </p:grpSpPr>
      <p:sp>
        <p:nvSpPr>
          <p:cNvPr id="4615" name="Google Shape;4615;ga1242414e1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6" name="Google Shape;4616;ga1242414e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99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9"/>
        <p:cNvGrpSpPr/>
        <p:nvPr/>
      </p:nvGrpSpPr>
      <p:grpSpPr>
        <a:xfrm>
          <a:off x="0" y="0"/>
          <a:ext cx="0" cy="0"/>
          <a:chOff x="0" y="0"/>
          <a:chExt cx="0" cy="0"/>
        </a:xfrm>
      </p:grpSpPr>
      <p:sp>
        <p:nvSpPr>
          <p:cNvPr id="4810" name="Google Shape;4810;ga1242414e1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1" name="Google Shape;4811;ga1242414e1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887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6"/>
        <p:cNvGrpSpPr/>
        <p:nvPr/>
      </p:nvGrpSpPr>
      <p:grpSpPr>
        <a:xfrm>
          <a:off x="0" y="0"/>
          <a:ext cx="0" cy="0"/>
          <a:chOff x="0" y="0"/>
          <a:chExt cx="0" cy="0"/>
        </a:xfrm>
      </p:grpSpPr>
      <p:sp>
        <p:nvSpPr>
          <p:cNvPr id="5587" name="Google Shape;5587;ga1242414e1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8" name="Google Shape;5588;ga1242414e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786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2"/>
        <p:cNvGrpSpPr/>
        <p:nvPr/>
      </p:nvGrpSpPr>
      <p:grpSpPr>
        <a:xfrm>
          <a:off x="0" y="0"/>
          <a:ext cx="0" cy="0"/>
          <a:chOff x="0" y="0"/>
          <a:chExt cx="0" cy="0"/>
        </a:xfrm>
      </p:grpSpPr>
      <p:sp>
        <p:nvSpPr>
          <p:cNvPr id="4723" name="Google Shape;4723;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4" name="Google Shape;4724;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61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6525" y="-111175"/>
            <a:ext cx="9197100" cy="5365800"/>
            <a:chOff x="-26525" y="-111175"/>
            <a:chExt cx="9197100" cy="5365800"/>
          </a:xfrm>
        </p:grpSpPr>
        <p:cxnSp>
          <p:nvCxnSpPr>
            <p:cNvPr id="10" name="Google Shape;10;p2"/>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1" name="Google Shape;11;p2"/>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 name="Google Shape;12;p2"/>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3" name="Google Shape;13;p2"/>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4" name="Google Shape;14;p2"/>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5" name="Google Shape;15;p2"/>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6" name="Google Shape;16;p2"/>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 name="Google Shape;17;p2"/>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8" name="Google Shape;18;p2"/>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 name="Google Shape;19;p2"/>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0" name="Google Shape;20;p2"/>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1" name="Google Shape;21;p2"/>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 name="Google Shape;22;p2"/>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 name="Google Shape;23;p2"/>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4" name="Google Shape;24;p2"/>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5" name="Google Shape;25;p2"/>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6" name="Google Shape;26;p2"/>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7" name="Google Shape;27;p2"/>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8" name="Google Shape;28;p2"/>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9" name="Google Shape;29;p2"/>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0" name="Google Shape;30;p2"/>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1" name="Google Shape;31;p2"/>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 name="Google Shape;32;p2"/>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 name="Google Shape;33;p2"/>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 name="Google Shape;34;p2"/>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 name="Google Shape;35;p2"/>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6" name="Google Shape;36;p2"/>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7" name="Google Shape;37;p2"/>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8" name="Google Shape;38;p2"/>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9" name="Google Shape;39;p2"/>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0" name="Google Shape;40;p2"/>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1" name="Google Shape;41;p2"/>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2" name="Google Shape;42;p2"/>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3" name="Google Shape;43;p2"/>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4" name="Google Shape;44;p2"/>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5" name="Google Shape;45;p2"/>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6" name="Google Shape;46;p2"/>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7" name="Google Shape;47;p2"/>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8" name="Google Shape;48;p2"/>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9" name="Google Shape;49;p2"/>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0" name="Google Shape;50;p2"/>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1" name="Google Shape;51;p2"/>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2" name="Google Shape;52;p2"/>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3" name="Google Shape;53;p2"/>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4" name="Google Shape;54;p2"/>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5" name="Google Shape;55;p2"/>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6" name="Google Shape;56;p2"/>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7" name="Google Shape;57;p2"/>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8" name="Google Shape;58;p2"/>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9" name="Google Shape;59;p2"/>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60" name="Google Shape;60;p2"/>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61" name="Google Shape;61;p2"/>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62" name="Google Shape;62;p2"/>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63" name="Google Shape;63;p2"/>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64" name="Google Shape;64;p2"/>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65" name="Google Shape;65;p2"/>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66" name="Google Shape;66;p2"/>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sp>
        <p:nvSpPr>
          <p:cNvPr id="67" name="Google Shape;67;p2"/>
          <p:cNvSpPr txBox="1">
            <a:spLocks noGrp="1"/>
          </p:cNvSpPr>
          <p:nvPr>
            <p:ph type="ctrTitle"/>
          </p:nvPr>
        </p:nvSpPr>
        <p:spPr>
          <a:xfrm>
            <a:off x="1432600" y="1692675"/>
            <a:ext cx="6279000" cy="10311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8" name="Google Shape;68;p2"/>
          <p:cNvSpPr txBox="1">
            <a:spLocks noGrp="1"/>
          </p:cNvSpPr>
          <p:nvPr>
            <p:ph type="subTitle" idx="1"/>
          </p:nvPr>
        </p:nvSpPr>
        <p:spPr>
          <a:xfrm>
            <a:off x="2393425" y="2723775"/>
            <a:ext cx="4356900" cy="4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Open Sans"/>
              <a:buNone/>
              <a:defRPr sz="1600">
                <a:latin typeface="Open Sans"/>
                <a:ea typeface="Open Sans"/>
                <a:cs typeface="Open Sans"/>
                <a:sym typeface="Open Sa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9" name="Google Shape;69;p2"/>
          <p:cNvSpPr/>
          <p:nvPr/>
        </p:nvSpPr>
        <p:spPr>
          <a:xfrm>
            <a:off x="250932" y="4244278"/>
            <a:ext cx="120770" cy="103696"/>
          </a:xfrm>
          <a:custGeom>
            <a:avLst/>
            <a:gdLst/>
            <a:ahLst/>
            <a:cxnLst/>
            <a:rect l="l" t="t" r="r" b="b"/>
            <a:pathLst>
              <a:path w="976" h="838" extrusionOk="0">
                <a:moveTo>
                  <a:pt x="487" y="52"/>
                </a:moveTo>
                <a:cubicBezTo>
                  <a:pt x="640" y="52"/>
                  <a:pt x="763" y="182"/>
                  <a:pt x="815" y="318"/>
                </a:cubicBezTo>
                <a:cubicBezTo>
                  <a:pt x="846" y="510"/>
                  <a:pt x="784" y="701"/>
                  <a:pt x="593" y="770"/>
                </a:cubicBezTo>
                <a:cubicBezTo>
                  <a:pt x="568" y="778"/>
                  <a:pt x="543" y="782"/>
                  <a:pt x="519" y="782"/>
                </a:cubicBezTo>
                <a:cubicBezTo>
                  <a:pt x="361" y="782"/>
                  <a:pt x="232" y="619"/>
                  <a:pt x="179" y="479"/>
                </a:cubicBezTo>
                <a:cubicBezTo>
                  <a:pt x="141" y="318"/>
                  <a:pt x="240" y="127"/>
                  <a:pt x="401" y="66"/>
                </a:cubicBezTo>
                <a:cubicBezTo>
                  <a:pt x="431" y="56"/>
                  <a:pt x="460" y="52"/>
                  <a:pt x="487" y="52"/>
                </a:cubicBezTo>
                <a:close/>
                <a:moveTo>
                  <a:pt x="546" y="0"/>
                </a:moveTo>
                <a:cubicBezTo>
                  <a:pt x="280" y="0"/>
                  <a:pt x="0" y="213"/>
                  <a:pt x="79" y="541"/>
                </a:cubicBezTo>
                <a:cubicBezTo>
                  <a:pt x="106" y="742"/>
                  <a:pt x="333" y="837"/>
                  <a:pt x="538" y="837"/>
                </a:cubicBezTo>
                <a:cubicBezTo>
                  <a:pt x="567" y="837"/>
                  <a:pt x="596" y="835"/>
                  <a:pt x="623" y="832"/>
                </a:cubicBezTo>
                <a:cubicBezTo>
                  <a:pt x="846" y="770"/>
                  <a:pt x="976" y="510"/>
                  <a:pt x="945" y="288"/>
                </a:cubicBezTo>
                <a:cubicBezTo>
                  <a:pt x="882" y="87"/>
                  <a:pt x="717" y="0"/>
                  <a:pt x="5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279716" y="4853334"/>
            <a:ext cx="111119" cy="109141"/>
          </a:xfrm>
          <a:custGeom>
            <a:avLst/>
            <a:gdLst/>
            <a:ahLst/>
            <a:cxnLst/>
            <a:rect l="l" t="t" r="r" b="b"/>
            <a:pathLst>
              <a:path w="898" h="882" extrusionOk="0">
                <a:moveTo>
                  <a:pt x="591" y="1"/>
                </a:moveTo>
                <a:cubicBezTo>
                  <a:pt x="583" y="1"/>
                  <a:pt x="576" y="8"/>
                  <a:pt x="576" y="24"/>
                </a:cubicBezTo>
                <a:cubicBezTo>
                  <a:pt x="514" y="123"/>
                  <a:pt x="484" y="253"/>
                  <a:pt x="445" y="376"/>
                </a:cubicBezTo>
                <a:cubicBezTo>
                  <a:pt x="292" y="345"/>
                  <a:pt x="162" y="315"/>
                  <a:pt x="32" y="284"/>
                </a:cubicBezTo>
                <a:cubicBezTo>
                  <a:pt x="1" y="284"/>
                  <a:pt x="1" y="345"/>
                  <a:pt x="32" y="345"/>
                </a:cubicBezTo>
                <a:cubicBezTo>
                  <a:pt x="162" y="376"/>
                  <a:pt x="292" y="445"/>
                  <a:pt x="415" y="476"/>
                </a:cubicBezTo>
                <a:cubicBezTo>
                  <a:pt x="384" y="598"/>
                  <a:pt x="353" y="728"/>
                  <a:pt x="323" y="859"/>
                </a:cubicBezTo>
                <a:cubicBezTo>
                  <a:pt x="307" y="874"/>
                  <a:pt x="315" y="882"/>
                  <a:pt x="327" y="882"/>
                </a:cubicBezTo>
                <a:cubicBezTo>
                  <a:pt x="338" y="882"/>
                  <a:pt x="353" y="874"/>
                  <a:pt x="353" y="859"/>
                </a:cubicBezTo>
                <a:cubicBezTo>
                  <a:pt x="384" y="759"/>
                  <a:pt x="445" y="636"/>
                  <a:pt x="484" y="506"/>
                </a:cubicBezTo>
                <a:cubicBezTo>
                  <a:pt x="606" y="537"/>
                  <a:pt x="767" y="567"/>
                  <a:pt x="897" y="567"/>
                </a:cubicBezTo>
                <a:lnTo>
                  <a:pt x="897" y="537"/>
                </a:lnTo>
                <a:cubicBezTo>
                  <a:pt x="767" y="476"/>
                  <a:pt x="637" y="445"/>
                  <a:pt x="514" y="407"/>
                </a:cubicBezTo>
                <a:cubicBezTo>
                  <a:pt x="545" y="284"/>
                  <a:pt x="576" y="154"/>
                  <a:pt x="606" y="24"/>
                </a:cubicBezTo>
                <a:cubicBezTo>
                  <a:pt x="606" y="8"/>
                  <a:pt x="599" y="1"/>
                  <a:pt x="59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024327" y="4196505"/>
            <a:ext cx="185081" cy="229440"/>
          </a:xfrm>
          <a:custGeom>
            <a:avLst/>
            <a:gdLst/>
            <a:ahLst/>
            <a:cxnLst/>
            <a:rect l="l" t="t" r="r" b="b"/>
            <a:pathLst>
              <a:path w="1978" h="2452" extrusionOk="0">
                <a:moveTo>
                  <a:pt x="1372" y="506"/>
                </a:moveTo>
                <a:lnTo>
                  <a:pt x="1372" y="506"/>
                </a:lnTo>
                <a:cubicBezTo>
                  <a:pt x="1403" y="537"/>
                  <a:pt x="1403" y="575"/>
                  <a:pt x="1403" y="606"/>
                </a:cubicBezTo>
                <a:lnTo>
                  <a:pt x="1403" y="697"/>
                </a:lnTo>
                <a:cubicBezTo>
                  <a:pt x="1403" y="636"/>
                  <a:pt x="1372" y="575"/>
                  <a:pt x="1372" y="506"/>
                </a:cubicBezTo>
                <a:close/>
                <a:moveTo>
                  <a:pt x="1594" y="475"/>
                </a:moveTo>
                <a:lnTo>
                  <a:pt x="1594" y="475"/>
                </a:lnTo>
                <a:cubicBezTo>
                  <a:pt x="1633" y="667"/>
                  <a:pt x="1633" y="858"/>
                  <a:pt x="1633" y="1050"/>
                </a:cubicBezTo>
                <a:cubicBezTo>
                  <a:pt x="1594" y="858"/>
                  <a:pt x="1564" y="636"/>
                  <a:pt x="1594" y="475"/>
                </a:cubicBezTo>
                <a:close/>
                <a:moveTo>
                  <a:pt x="1594" y="1180"/>
                </a:moveTo>
                <a:cubicBezTo>
                  <a:pt x="1594" y="1211"/>
                  <a:pt x="1594" y="1241"/>
                  <a:pt x="1633" y="1303"/>
                </a:cubicBezTo>
                <a:cubicBezTo>
                  <a:pt x="1594" y="1372"/>
                  <a:pt x="1594" y="1433"/>
                  <a:pt x="1594" y="1494"/>
                </a:cubicBezTo>
                <a:lnTo>
                  <a:pt x="1594" y="1180"/>
                </a:lnTo>
                <a:close/>
                <a:moveTo>
                  <a:pt x="1786" y="414"/>
                </a:moveTo>
                <a:cubicBezTo>
                  <a:pt x="1824" y="506"/>
                  <a:pt x="1824" y="606"/>
                  <a:pt x="1855" y="697"/>
                </a:cubicBezTo>
                <a:lnTo>
                  <a:pt x="1855" y="828"/>
                </a:lnTo>
                <a:lnTo>
                  <a:pt x="1755" y="1655"/>
                </a:lnTo>
                <a:cubicBezTo>
                  <a:pt x="1755" y="1594"/>
                  <a:pt x="1725" y="1533"/>
                  <a:pt x="1725" y="1464"/>
                </a:cubicBezTo>
                <a:cubicBezTo>
                  <a:pt x="1755" y="1111"/>
                  <a:pt x="1786" y="728"/>
                  <a:pt x="1786" y="414"/>
                </a:cubicBezTo>
                <a:close/>
                <a:moveTo>
                  <a:pt x="1311" y="537"/>
                </a:moveTo>
                <a:lnTo>
                  <a:pt x="1311" y="537"/>
                </a:lnTo>
                <a:cubicBezTo>
                  <a:pt x="1372" y="958"/>
                  <a:pt x="1372" y="1372"/>
                  <a:pt x="1280" y="1785"/>
                </a:cubicBezTo>
                <a:lnTo>
                  <a:pt x="1250" y="1494"/>
                </a:lnTo>
                <a:lnTo>
                  <a:pt x="1311" y="537"/>
                </a:lnTo>
                <a:close/>
                <a:moveTo>
                  <a:pt x="1119" y="0"/>
                </a:moveTo>
                <a:lnTo>
                  <a:pt x="1089" y="253"/>
                </a:lnTo>
                <a:lnTo>
                  <a:pt x="1058" y="253"/>
                </a:lnTo>
                <a:lnTo>
                  <a:pt x="1058" y="445"/>
                </a:lnTo>
                <a:cubicBezTo>
                  <a:pt x="1020" y="667"/>
                  <a:pt x="989" y="889"/>
                  <a:pt x="959" y="1111"/>
                </a:cubicBezTo>
                <a:cubicBezTo>
                  <a:pt x="959" y="889"/>
                  <a:pt x="959" y="697"/>
                  <a:pt x="928" y="506"/>
                </a:cubicBezTo>
                <a:lnTo>
                  <a:pt x="867" y="506"/>
                </a:lnTo>
                <a:lnTo>
                  <a:pt x="867" y="1149"/>
                </a:lnTo>
                <a:lnTo>
                  <a:pt x="798" y="1149"/>
                </a:lnTo>
                <a:cubicBezTo>
                  <a:pt x="798" y="858"/>
                  <a:pt x="767" y="575"/>
                  <a:pt x="736" y="284"/>
                </a:cubicBezTo>
                <a:lnTo>
                  <a:pt x="706" y="62"/>
                </a:lnTo>
                <a:lnTo>
                  <a:pt x="675" y="284"/>
                </a:lnTo>
                <a:cubicBezTo>
                  <a:pt x="575" y="797"/>
                  <a:pt x="514" y="1303"/>
                  <a:pt x="445" y="1816"/>
                </a:cubicBezTo>
                <a:lnTo>
                  <a:pt x="292" y="223"/>
                </a:lnTo>
                <a:lnTo>
                  <a:pt x="223" y="223"/>
                </a:lnTo>
                <a:cubicBezTo>
                  <a:pt x="223" y="728"/>
                  <a:pt x="223" y="1272"/>
                  <a:pt x="162" y="1816"/>
                </a:cubicBezTo>
                <a:cubicBezTo>
                  <a:pt x="100" y="1272"/>
                  <a:pt x="62" y="728"/>
                  <a:pt x="62" y="154"/>
                </a:cubicBezTo>
                <a:lnTo>
                  <a:pt x="1" y="154"/>
                </a:lnTo>
                <a:cubicBezTo>
                  <a:pt x="1" y="828"/>
                  <a:pt x="62" y="1464"/>
                  <a:pt x="131" y="2138"/>
                </a:cubicBezTo>
                <a:lnTo>
                  <a:pt x="162" y="2391"/>
                </a:lnTo>
                <a:lnTo>
                  <a:pt x="192" y="2138"/>
                </a:lnTo>
                <a:cubicBezTo>
                  <a:pt x="254" y="1724"/>
                  <a:pt x="292" y="1272"/>
                  <a:pt x="292" y="858"/>
                </a:cubicBezTo>
                <a:lnTo>
                  <a:pt x="415" y="2421"/>
                </a:lnTo>
                <a:lnTo>
                  <a:pt x="445" y="2138"/>
                </a:lnTo>
                <a:cubicBezTo>
                  <a:pt x="545" y="1594"/>
                  <a:pt x="606" y="1050"/>
                  <a:pt x="706" y="537"/>
                </a:cubicBezTo>
                <a:cubicBezTo>
                  <a:pt x="736" y="1050"/>
                  <a:pt x="767" y="1594"/>
                  <a:pt x="798" y="2138"/>
                </a:cubicBezTo>
                <a:lnTo>
                  <a:pt x="867" y="2138"/>
                </a:lnTo>
                <a:cubicBezTo>
                  <a:pt x="867" y="2069"/>
                  <a:pt x="897" y="1977"/>
                  <a:pt x="897" y="1877"/>
                </a:cubicBezTo>
                <a:lnTo>
                  <a:pt x="897" y="1916"/>
                </a:lnTo>
                <a:lnTo>
                  <a:pt x="897" y="2260"/>
                </a:lnTo>
                <a:lnTo>
                  <a:pt x="959" y="2260"/>
                </a:lnTo>
                <a:lnTo>
                  <a:pt x="959" y="1916"/>
                </a:lnTo>
                <a:cubicBezTo>
                  <a:pt x="959" y="1724"/>
                  <a:pt x="989" y="1533"/>
                  <a:pt x="1020" y="1341"/>
                </a:cubicBezTo>
                <a:cubicBezTo>
                  <a:pt x="1058" y="1241"/>
                  <a:pt x="1089" y="1111"/>
                  <a:pt x="1089" y="989"/>
                </a:cubicBezTo>
                <a:lnTo>
                  <a:pt x="1089" y="1563"/>
                </a:lnTo>
                <a:cubicBezTo>
                  <a:pt x="1089" y="1724"/>
                  <a:pt x="1058" y="1877"/>
                  <a:pt x="1058" y="2069"/>
                </a:cubicBezTo>
                <a:lnTo>
                  <a:pt x="1119" y="2069"/>
                </a:lnTo>
                <a:cubicBezTo>
                  <a:pt x="1150" y="1916"/>
                  <a:pt x="1150" y="1724"/>
                  <a:pt x="1150" y="1563"/>
                </a:cubicBezTo>
                <a:cubicBezTo>
                  <a:pt x="1150" y="1494"/>
                  <a:pt x="1181" y="1433"/>
                  <a:pt x="1181" y="1372"/>
                </a:cubicBezTo>
                <a:lnTo>
                  <a:pt x="1181" y="1494"/>
                </a:lnTo>
                <a:lnTo>
                  <a:pt x="1181" y="1624"/>
                </a:lnTo>
                <a:cubicBezTo>
                  <a:pt x="1181" y="1785"/>
                  <a:pt x="1150" y="1977"/>
                  <a:pt x="1181" y="2168"/>
                </a:cubicBezTo>
                <a:lnTo>
                  <a:pt x="1211" y="2299"/>
                </a:lnTo>
                <a:lnTo>
                  <a:pt x="1250" y="2168"/>
                </a:lnTo>
                <a:lnTo>
                  <a:pt x="1280" y="2452"/>
                </a:lnTo>
                <a:lnTo>
                  <a:pt x="1311" y="2168"/>
                </a:lnTo>
                <a:cubicBezTo>
                  <a:pt x="1372" y="1724"/>
                  <a:pt x="1441" y="1241"/>
                  <a:pt x="1472" y="766"/>
                </a:cubicBezTo>
                <a:cubicBezTo>
                  <a:pt x="1502" y="889"/>
                  <a:pt x="1502" y="1050"/>
                  <a:pt x="1502" y="1211"/>
                </a:cubicBezTo>
                <a:lnTo>
                  <a:pt x="1502" y="1494"/>
                </a:lnTo>
                <a:cubicBezTo>
                  <a:pt x="1472" y="1686"/>
                  <a:pt x="1472" y="1877"/>
                  <a:pt x="1502" y="2107"/>
                </a:cubicBezTo>
                <a:lnTo>
                  <a:pt x="1533" y="2260"/>
                </a:lnTo>
                <a:lnTo>
                  <a:pt x="1502" y="2452"/>
                </a:lnTo>
                <a:lnTo>
                  <a:pt x="1594" y="2168"/>
                </a:lnTo>
                <a:cubicBezTo>
                  <a:pt x="1633" y="2008"/>
                  <a:pt x="1663" y="1816"/>
                  <a:pt x="1694" y="1655"/>
                </a:cubicBezTo>
                <a:cubicBezTo>
                  <a:pt x="1725" y="1785"/>
                  <a:pt x="1725" y="1916"/>
                  <a:pt x="1725" y="2038"/>
                </a:cubicBezTo>
                <a:lnTo>
                  <a:pt x="1694" y="2107"/>
                </a:lnTo>
                <a:lnTo>
                  <a:pt x="1755" y="2107"/>
                </a:lnTo>
                <a:cubicBezTo>
                  <a:pt x="1755" y="2069"/>
                  <a:pt x="1755" y="2069"/>
                  <a:pt x="1786" y="2038"/>
                </a:cubicBezTo>
                <a:lnTo>
                  <a:pt x="1855" y="1303"/>
                </a:lnTo>
                <a:lnTo>
                  <a:pt x="1855" y="1724"/>
                </a:lnTo>
                <a:cubicBezTo>
                  <a:pt x="1824" y="1877"/>
                  <a:pt x="1824" y="2008"/>
                  <a:pt x="1786" y="2138"/>
                </a:cubicBezTo>
                <a:lnTo>
                  <a:pt x="1855" y="2168"/>
                </a:lnTo>
                <a:cubicBezTo>
                  <a:pt x="1885" y="2008"/>
                  <a:pt x="1885" y="1877"/>
                  <a:pt x="1916" y="1755"/>
                </a:cubicBezTo>
                <a:cubicBezTo>
                  <a:pt x="1947" y="1241"/>
                  <a:pt x="1977" y="728"/>
                  <a:pt x="1977" y="223"/>
                </a:cubicBezTo>
                <a:lnTo>
                  <a:pt x="1916" y="223"/>
                </a:lnTo>
                <a:lnTo>
                  <a:pt x="1885" y="537"/>
                </a:lnTo>
                <a:cubicBezTo>
                  <a:pt x="1885" y="445"/>
                  <a:pt x="1855" y="345"/>
                  <a:pt x="1786" y="253"/>
                </a:cubicBezTo>
                <a:lnTo>
                  <a:pt x="1725" y="154"/>
                </a:lnTo>
                <a:lnTo>
                  <a:pt x="1725" y="253"/>
                </a:lnTo>
                <a:cubicBezTo>
                  <a:pt x="1725" y="537"/>
                  <a:pt x="1694" y="797"/>
                  <a:pt x="1694" y="1050"/>
                </a:cubicBezTo>
                <a:cubicBezTo>
                  <a:pt x="1694" y="797"/>
                  <a:pt x="1694" y="537"/>
                  <a:pt x="1663" y="314"/>
                </a:cubicBezTo>
                <a:lnTo>
                  <a:pt x="1633" y="192"/>
                </a:lnTo>
                <a:lnTo>
                  <a:pt x="1594" y="284"/>
                </a:lnTo>
                <a:cubicBezTo>
                  <a:pt x="1564" y="383"/>
                  <a:pt x="1533" y="445"/>
                  <a:pt x="1533" y="506"/>
                </a:cubicBezTo>
                <a:cubicBezTo>
                  <a:pt x="1502" y="445"/>
                  <a:pt x="1502" y="383"/>
                  <a:pt x="1502" y="314"/>
                </a:cubicBezTo>
                <a:lnTo>
                  <a:pt x="1441" y="92"/>
                </a:lnTo>
                <a:lnTo>
                  <a:pt x="1441" y="314"/>
                </a:lnTo>
                <a:cubicBezTo>
                  <a:pt x="1441" y="383"/>
                  <a:pt x="1441" y="414"/>
                  <a:pt x="1403" y="445"/>
                </a:cubicBezTo>
                <a:cubicBezTo>
                  <a:pt x="1403" y="414"/>
                  <a:pt x="1372" y="383"/>
                  <a:pt x="1342" y="314"/>
                </a:cubicBezTo>
                <a:lnTo>
                  <a:pt x="1250" y="192"/>
                </a:lnTo>
                <a:lnTo>
                  <a:pt x="1280" y="345"/>
                </a:lnTo>
                <a:cubicBezTo>
                  <a:pt x="1280" y="383"/>
                  <a:pt x="1311" y="414"/>
                  <a:pt x="1311" y="445"/>
                </a:cubicBezTo>
                <a:lnTo>
                  <a:pt x="1250" y="445"/>
                </a:lnTo>
                <a:cubicBezTo>
                  <a:pt x="1250" y="575"/>
                  <a:pt x="1211" y="697"/>
                  <a:pt x="1181" y="828"/>
                </a:cubicBezTo>
                <a:lnTo>
                  <a:pt x="1119" y="0"/>
                </a:lnTo>
                <a:close/>
                <a:moveTo>
                  <a:pt x="1280" y="2452"/>
                </a:moveTo>
                <a:lnTo>
                  <a:pt x="1280" y="2452"/>
                </a:lnTo>
                <a:lnTo>
                  <a:pt x="1280" y="2452"/>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030128" y="4210821"/>
            <a:ext cx="71768" cy="194350"/>
          </a:xfrm>
          <a:custGeom>
            <a:avLst/>
            <a:gdLst/>
            <a:ahLst/>
            <a:cxnLst/>
            <a:rect l="l" t="t" r="r" b="b"/>
            <a:pathLst>
              <a:path w="767" h="2077" extrusionOk="0">
                <a:moveTo>
                  <a:pt x="422" y="897"/>
                </a:moveTo>
                <a:cubicBezTo>
                  <a:pt x="422" y="1219"/>
                  <a:pt x="383" y="1502"/>
                  <a:pt x="353" y="1793"/>
                </a:cubicBezTo>
                <a:lnTo>
                  <a:pt x="353" y="1188"/>
                </a:lnTo>
                <a:lnTo>
                  <a:pt x="383" y="1188"/>
                </a:lnTo>
                <a:lnTo>
                  <a:pt x="383" y="1119"/>
                </a:lnTo>
                <a:cubicBezTo>
                  <a:pt x="383" y="1058"/>
                  <a:pt x="422" y="997"/>
                  <a:pt x="422" y="897"/>
                </a:cubicBezTo>
                <a:close/>
                <a:moveTo>
                  <a:pt x="322" y="1"/>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805"/>
                </a:cubicBezTo>
                <a:cubicBezTo>
                  <a:pt x="130" y="767"/>
                  <a:pt x="130" y="736"/>
                  <a:pt x="130" y="675"/>
                </a:cubicBezTo>
                <a:cubicBezTo>
                  <a:pt x="161" y="1027"/>
                  <a:pt x="192" y="1380"/>
                  <a:pt x="230" y="1694"/>
                </a:cubicBezTo>
                <a:lnTo>
                  <a:pt x="261" y="1694"/>
                </a:lnTo>
                <a:cubicBezTo>
                  <a:pt x="261" y="1763"/>
                  <a:pt x="261" y="1824"/>
                  <a:pt x="291" y="1885"/>
                </a:cubicBezTo>
                <a:lnTo>
                  <a:pt x="353" y="2077"/>
                </a:lnTo>
                <a:lnTo>
                  <a:pt x="353" y="1885"/>
                </a:lnTo>
                <a:lnTo>
                  <a:pt x="383" y="1916"/>
                </a:lnTo>
                <a:cubicBezTo>
                  <a:pt x="483" y="1533"/>
                  <a:pt x="544" y="1150"/>
                  <a:pt x="544" y="767"/>
                </a:cubicBezTo>
                <a:lnTo>
                  <a:pt x="544" y="1119"/>
                </a:lnTo>
                <a:cubicBezTo>
                  <a:pt x="513" y="1380"/>
                  <a:pt x="483" y="1663"/>
                  <a:pt x="513" y="1916"/>
                </a:cubicBezTo>
                <a:lnTo>
                  <a:pt x="575" y="1916"/>
                </a:lnTo>
                <a:cubicBezTo>
                  <a:pt x="613" y="1663"/>
                  <a:pt x="613" y="1380"/>
                  <a:pt x="613" y="1119"/>
                </a:cubicBezTo>
                <a:cubicBezTo>
                  <a:pt x="613" y="1119"/>
                  <a:pt x="613" y="1088"/>
                  <a:pt x="644" y="1088"/>
                </a:cubicBezTo>
                <a:cubicBezTo>
                  <a:pt x="644" y="1027"/>
                  <a:pt x="644" y="928"/>
                  <a:pt x="674" y="866"/>
                </a:cubicBezTo>
                <a:cubicBezTo>
                  <a:pt x="736" y="644"/>
                  <a:pt x="766" y="384"/>
                  <a:pt x="736" y="161"/>
                </a:cubicBezTo>
                <a:lnTo>
                  <a:pt x="674" y="161"/>
                </a:lnTo>
                <a:cubicBezTo>
                  <a:pt x="705" y="384"/>
                  <a:pt x="674" y="613"/>
                  <a:pt x="613" y="836"/>
                </a:cubicBezTo>
                <a:cubicBezTo>
                  <a:pt x="613" y="644"/>
                  <a:pt x="575" y="453"/>
                  <a:pt x="544" y="261"/>
                </a:cubicBezTo>
                <a:lnTo>
                  <a:pt x="513" y="261"/>
                </a:lnTo>
                <a:lnTo>
                  <a:pt x="513" y="70"/>
                </a:lnTo>
                <a:lnTo>
                  <a:pt x="452" y="70"/>
                </a:lnTo>
                <a:cubicBezTo>
                  <a:pt x="452" y="292"/>
                  <a:pt x="422" y="514"/>
                  <a:pt x="383" y="767"/>
                </a:cubicBezTo>
                <a:lnTo>
                  <a:pt x="38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374187" y="4192949"/>
            <a:ext cx="184988" cy="232996"/>
          </a:xfrm>
          <a:custGeom>
            <a:avLst/>
            <a:gdLst/>
            <a:ahLst/>
            <a:cxnLst/>
            <a:rect l="l" t="t" r="r" b="b"/>
            <a:pathLst>
              <a:path w="1977" h="2490" extrusionOk="0">
                <a:moveTo>
                  <a:pt x="1372" y="544"/>
                </a:moveTo>
                <a:lnTo>
                  <a:pt x="1372" y="544"/>
                </a:lnTo>
                <a:cubicBezTo>
                  <a:pt x="1372" y="575"/>
                  <a:pt x="1402" y="613"/>
                  <a:pt x="1402" y="644"/>
                </a:cubicBezTo>
                <a:lnTo>
                  <a:pt x="1402" y="735"/>
                </a:lnTo>
                <a:cubicBezTo>
                  <a:pt x="1372" y="674"/>
                  <a:pt x="1372" y="613"/>
                  <a:pt x="1372" y="544"/>
                </a:cubicBezTo>
                <a:close/>
                <a:moveTo>
                  <a:pt x="1594" y="513"/>
                </a:moveTo>
                <a:cubicBezTo>
                  <a:pt x="1594" y="705"/>
                  <a:pt x="1625" y="896"/>
                  <a:pt x="1625" y="1088"/>
                </a:cubicBezTo>
                <a:cubicBezTo>
                  <a:pt x="1563" y="896"/>
                  <a:pt x="1563" y="674"/>
                  <a:pt x="1594" y="513"/>
                </a:cubicBezTo>
                <a:close/>
                <a:moveTo>
                  <a:pt x="1563" y="1218"/>
                </a:moveTo>
                <a:cubicBezTo>
                  <a:pt x="1594" y="1249"/>
                  <a:pt x="1594" y="1279"/>
                  <a:pt x="1594" y="1341"/>
                </a:cubicBezTo>
                <a:lnTo>
                  <a:pt x="1594" y="1532"/>
                </a:lnTo>
                <a:cubicBezTo>
                  <a:pt x="1594" y="1440"/>
                  <a:pt x="1594" y="1310"/>
                  <a:pt x="1563" y="1218"/>
                </a:cubicBezTo>
                <a:close/>
                <a:moveTo>
                  <a:pt x="1785" y="452"/>
                </a:moveTo>
                <a:cubicBezTo>
                  <a:pt x="1816" y="544"/>
                  <a:pt x="1816" y="644"/>
                  <a:pt x="1816" y="735"/>
                </a:cubicBezTo>
                <a:cubicBezTo>
                  <a:pt x="1816" y="804"/>
                  <a:pt x="1847" y="835"/>
                  <a:pt x="1847" y="866"/>
                </a:cubicBezTo>
                <a:lnTo>
                  <a:pt x="1755" y="1693"/>
                </a:lnTo>
                <a:cubicBezTo>
                  <a:pt x="1724" y="1632"/>
                  <a:pt x="1724" y="1571"/>
                  <a:pt x="1686" y="1502"/>
                </a:cubicBezTo>
                <a:cubicBezTo>
                  <a:pt x="1755" y="1149"/>
                  <a:pt x="1755" y="766"/>
                  <a:pt x="1785" y="452"/>
                </a:cubicBezTo>
                <a:close/>
                <a:moveTo>
                  <a:pt x="1303" y="575"/>
                </a:moveTo>
                <a:cubicBezTo>
                  <a:pt x="1372" y="996"/>
                  <a:pt x="1341" y="1410"/>
                  <a:pt x="1272" y="1823"/>
                </a:cubicBezTo>
                <a:lnTo>
                  <a:pt x="1241" y="1532"/>
                </a:lnTo>
                <a:lnTo>
                  <a:pt x="1303" y="575"/>
                </a:lnTo>
                <a:close/>
                <a:moveTo>
                  <a:pt x="1111" y="0"/>
                </a:moveTo>
                <a:lnTo>
                  <a:pt x="1081" y="291"/>
                </a:lnTo>
                <a:lnTo>
                  <a:pt x="1019" y="291"/>
                </a:lnTo>
                <a:cubicBezTo>
                  <a:pt x="1019" y="352"/>
                  <a:pt x="1050" y="421"/>
                  <a:pt x="1050" y="483"/>
                </a:cubicBezTo>
                <a:cubicBezTo>
                  <a:pt x="1019" y="705"/>
                  <a:pt x="989" y="927"/>
                  <a:pt x="958" y="1149"/>
                </a:cubicBezTo>
                <a:cubicBezTo>
                  <a:pt x="958" y="927"/>
                  <a:pt x="920" y="735"/>
                  <a:pt x="920" y="544"/>
                </a:cubicBezTo>
                <a:lnTo>
                  <a:pt x="858" y="544"/>
                </a:lnTo>
                <a:lnTo>
                  <a:pt x="858" y="1187"/>
                </a:lnTo>
                <a:lnTo>
                  <a:pt x="797" y="1187"/>
                </a:lnTo>
                <a:cubicBezTo>
                  <a:pt x="767" y="896"/>
                  <a:pt x="767" y="613"/>
                  <a:pt x="728" y="322"/>
                </a:cubicBezTo>
                <a:lnTo>
                  <a:pt x="698" y="100"/>
                </a:lnTo>
                <a:lnTo>
                  <a:pt x="667" y="322"/>
                </a:lnTo>
                <a:cubicBezTo>
                  <a:pt x="575" y="835"/>
                  <a:pt x="506" y="1341"/>
                  <a:pt x="414" y="1854"/>
                </a:cubicBezTo>
                <a:lnTo>
                  <a:pt x="284" y="261"/>
                </a:lnTo>
                <a:lnTo>
                  <a:pt x="223" y="261"/>
                </a:lnTo>
                <a:cubicBezTo>
                  <a:pt x="223" y="766"/>
                  <a:pt x="192" y="1310"/>
                  <a:pt x="154" y="1854"/>
                </a:cubicBezTo>
                <a:cubicBezTo>
                  <a:pt x="92" y="1310"/>
                  <a:pt x="62" y="735"/>
                  <a:pt x="62" y="192"/>
                </a:cubicBezTo>
                <a:lnTo>
                  <a:pt x="0" y="192"/>
                </a:lnTo>
                <a:cubicBezTo>
                  <a:pt x="0" y="866"/>
                  <a:pt x="31" y="1502"/>
                  <a:pt x="123" y="2176"/>
                </a:cubicBezTo>
                <a:lnTo>
                  <a:pt x="154" y="2429"/>
                </a:lnTo>
                <a:lnTo>
                  <a:pt x="192" y="2176"/>
                </a:lnTo>
                <a:cubicBezTo>
                  <a:pt x="223" y="1762"/>
                  <a:pt x="253" y="1310"/>
                  <a:pt x="284" y="896"/>
                </a:cubicBezTo>
                <a:lnTo>
                  <a:pt x="414" y="2459"/>
                </a:lnTo>
                <a:lnTo>
                  <a:pt x="445" y="2176"/>
                </a:lnTo>
                <a:cubicBezTo>
                  <a:pt x="506" y="1632"/>
                  <a:pt x="606" y="1088"/>
                  <a:pt x="667" y="575"/>
                </a:cubicBezTo>
                <a:cubicBezTo>
                  <a:pt x="728" y="1088"/>
                  <a:pt x="767" y="1632"/>
                  <a:pt x="767" y="2176"/>
                </a:cubicBezTo>
                <a:lnTo>
                  <a:pt x="828" y="2176"/>
                </a:lnTo>
                <a:cubicBezTo>
                  <a:pt x="858" y="2107"/>
                  <a:pt x="858" y="2015"/>
                  <a:pt x="889" y="1915"/>
                </a:cubicBezTo>
                <a:lnTo>
                  <a:pt x="889" y="1954"/>
                </a:lnTo>
                <a:cubicBezTo>
                  <a:pt x="858" y="2076"/>
                  <a:pt x="858" y="2206"/>
                  <a:pt x="889" y="2298"/>
                </a:cubicBezTo>
                <a:lnTo>
                  <a:pt x="958" y="2298"/>
                </a:lnTo>
                <a:lnTo>
                  <a:pt x="958" y="1954"/>
                </a:lnTo>
                <a:cubicBezTo>
                  <a:pt x="958" y="1762"/>
                  <a:pt x="989" y="1571"/>
                  <a:pt x="1019" y="1379"/>
                </a:cubicBezTo>
                <a:cubicBezTo>
                  <a:pt x="1050" y="1279"/>
                  <a:pt x="1050" y="1149"/>
                  <a:pt x="1081" y="1027"/>
                </a:cubicBezTo>
                <a:lnTo>
                  <a:pt x="1081" y="1601"/>
                </a:lnTo>
                <a:cubicBezTo>
                  <a:pt x="1050" y="1762"/>
                  <a:pt x="1050" y="1915"/>
                  <a:pt x="1050" y="2107"/>
                </a:cubicBezTo>
                <a:lnTo>
                  <a:pt x="1111" y="2107"/>
                </a:lnTo>
                <a:cubicBezTo>
                  <a:pt x="1111" y="1954"/>
                  <a:pt x="1150" y="1762"/>
                  <a:pt x="1150" y="1601"/>
                </a:cubicBezTo>
                <a:cubicBezTo>
                  <a:pt x="1150" y="1532"/>
                  <a:pt x="1150" y="1471"/>
                  <a:pt x="1180" y="1410"/>
                </a:cubicBezTo>
                <a:lnTo>
                  <a:pt x="1180" y="1532"/>
                </a:lnTo>
                <a:lnTo>
                  <a:pt x="1180" y="1662"/>
                </a:lnTo>
                <a:cubicBezTo>
                  <a:pt x="1150" y="1823"/>
                  <a:pt x="1150" y="2015"/>
                  <a:pt x="1180" y="2206"/>
                </a:cubicBezTo>
                <a:lnTo>
                  <a:pt x="1211" y="2337"/>
                </a:lnTo>
                <a:lnTo>
                  <a:pt x="1241" y="2206"/>
                </a:lnTo>
                <a:lnTo>
                  <a:pt x="1272" y="2490"/>
                </a:lnTo>
                <a:lnTo>
                  <a:pt x="1303" y="2206"/>
                </a:lnTo>
                <a:cubicBezTo>
                  <a:pt x="1372" y="1762"/>
                  <a:pt x="1402" y="1279"/>
                  <a:pt x="1433" y="804"/>
                </a:cubicBezTo>
                <a:cubicBezTo>
                  <a:pt x="1464" y="927"/>
                  <a:pt x="1494" y="1088"/>
                  <a:pt x="1494" y="1249"/>
                </a:cubicBezTo>
                <a:cubicBezTo>
                  <a:pt x="1494" y="1341"/>
                  <a:pt x="1464" y="1440"/>
                  <a:pt x="1464" y="1532"/>
                </a:cubicBezTo>
                <a:cubicBezTo>
                  <a:pt x="1464" y="1724"/>
                  <a:pt x="1464" y="1915"/>
                  <a:pt x="1494" y="2145"/>
                </a:cubicBezTo>
                <a:lnTo>
                  <a:pt x="1494" y="2298"/>
                </a:lnTo>
                <a:lnTo>
                  <a:pt x="1494" y="2490"/>
                </a:lnTo>
                <a:lnTo>
                  <a:pt x="1563" y="2206"/>
                </a:lnTo>
                <a:cubicBezTo>
                  <a:pt x="1625" y="2046"/>
                  <a:pt x="1655" y="1854"/>
                  <a:pt x="1686" y="1693"/>
                </a:cubicBezTo>
                <a:cubicBezTo>
                  <a:pt x="1686" y="1823"/>
                  <a:pt x="1724" y="1954"/>
                  <a:pt x="1686" y="2076"/>
                </a:cubicBezTo>
                <a:lnTo>
                  <a:pt x="1686" y="2145"/>
                </a:lnTo>
                <a:lnTo>
                  <a:pt x="1755" y="2145"/>
                </a:lnTo>
                <a:lnTo>
                  <a:pt x="1755" y="2076"/>
                </a:lnTo>
                <a:lnTo>
                  <a:pt x="1847" y="1341"/>
                </a:lnTo>
                <a:lnTo>
                  <a:pt x="1847" y="1341"/>
                </a:lnTo>
                <a:cubicBezTo>
                  <a:pt x="1847" y="1471"/>
                  <a:pt x="1847" y="1632"/>
                  <a:pt x="1816" y="1762"/>
                </a:cubicBezTo>
                <a:cubicBezTo>
                  <a:pt x="1816" y="1915"/>
                  <a:pt x="1816" y="2046"/>
                  <a:pt x="1785" y="2176"/>
                </a:cubicBezTo>
                <a:lnTo>
                  <a:pt x="1847" y="2206"/>
                </a:lnTo>
                <a:cubicBezTo>
                  <a:pt x="1877" y="2046"/>
                  <a:pt x="1877" y="1915"/>
                  <a:pt x="1877" y="1762"/>
                </a:cubicBezTo>
                <a:cubicBezTo>
                  <a:pt x="1946" y="1279"/>
                  <a:pt x="1977" y="766"/>
                  <a:pt x="1977" y="261"/>
                </a:cubicBezTo>
                <a:lnTo>
                  <a:pt x="1916" y="261"/>
                </a:lnTo>
                <a:lnTo>
                  <a:pt x="1877" y="575"/>
                </a:lnTo>
                <a:cubicBezTo>
                  <a:pt x="1847" y="483"/>
                  <a:pt x="1816" y="383"/>
                  <a:pt x="1785" y="291"/>
                </a:cubicBezTo>
                <a:lnTo>
                  <a:pt x="1724" y="192"/>
                </a:lnTo>
                <a:lnTo>
                  <a:pt x="1724" y="291"/>
                </a:lnTo>
                <a:cubicBezTo>
                  <a:pt x="1724" y="575"/>
                  <a:pt x="1686" y="835"/>
                  <a:pt x="1686" y="1088"/>
                </a:cubicBezTo>
                <a:cubicBezTo>
                  <a:pt x="1686" y="835"/>
                  <a:pt x="1655" y="575"/>
                  <a:pt x="1625" y="352"/>
                </a:cubicBezTo>
                <a:lnTo>
                  <a:pt x="1625" y="230"/>
                </a:lnTo>
                <a:lnTo>
                  <a:pt x="1563" y="322"/>
                </a:lnTo>
                <a:cubicBezTo>
                  <a:pt x="1533" y="421"/>
                  <a:pt x="1533" y="483"/>
                  <a:pt x="1533" y="544"/>
                </a:cubicBezTo>
                <a:cubicBezTo>
                  <a:pt x="1494" y="483"/>
                  <a:pt x="1494" y="421"/>
                  <a:pt x="1464" y="352"/>
                </a:cubicBezTo>
                <a:lnTo>
                  <a:pt x="1433" y="130"/>
                </a:lnTo>
                <a:lnTo>
                  <a:pt x="1402" y="352"/>
                </a:lnTo>
                <a:lnTo>
                  <a:pt x="1402" y="483"/>
                </a:lnTo>
                <a:cubicBezTo>
                  <a:pt x="1372" y="452"/>
                  <a:pt x="1372" y="421"/>
                  <a:pt x="1341" y="352"/>
                </a:cubicBezTo>
                <a:lnTo>
                  <a:pt x="1241" y="230"/>
                </a:lnTo>
                <a:lnTo>
                  <a:pt x="1272" y="383"/>
                </a:lnTo>
                <a:lnTo>
                  <a:pt x="1272" y="483"/>
                </a:lnTo>
                <a:lnTo>
                  <a:pt x="1241" y="483"/>
                </a:lnTo>
                <a:cubicBezTo>
                  <a:pt x="1211" y="613"/>
                  <a:pt x="1211" y="735"/>
                  <a:pt x="1180" y="866"/>
                </a:cubicBezTo>
                <a:lnTo>
                  <a:pt x="111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379894" y="4210821"/>
            <a:ext cx="71768" cy="194350"/>
          </a:xfrm>
          <a:custGeom>
            <a:avLst/>
            <a:gdLst/>
            <a:ahLst/>
            <a:cxnLst/>
            <a:rect l="l" t="t" r="r" b="b"/>
            <a:pathLst>
              <a:path w="767" h="2077" extrusionOk="0">
                <a:moveTo>
                  <a:pt x="414" y="897"/>
                </a:moveTo>
                <a:lnTo>
                  <a:pt x="414" y="897"/>
                </a:lnTo>
                <a:cubicBezTo>
                  <a:pt x="384" y="1219"/>
                  <a:pt x="384" y="1502"/>
                  <a:pt x="353" y="1793"/>
                </a:cubicBezTo>
                <a:lnTo>
                  <a:pt x="353" y="1188"/>
                </a:lnTo>
                <a:lnTo>
                  <a:pt x="384" y="1119"/>
                </a:lnTo>
                <a:cubicBezTo>
                  <a:pt x="384" y="1058"/>
                  <a:pt x="384" y="996"/>
                  <a:pt x="414" y="897"/>
                </a:cubicBezTo>
                <a:close/>
                <a:moveTo>
                  <a:pt x="322" y="1"/>
                </a:moveTo>
                <a:lnTo>
                  <a:pt x="254" y="1341"/>
                </a:lnTo>
                <a:cubicBezTo>
                  <a:pt x="192" y="958"/>
                  <a:pt x="162" y="575"/>
                  <a:pt x="131" y="192"/>
                </a:cubicBezTo>
                <a:lnTo>
                  <a:pt x="131" y="131"/>
                </a:lnTo>
                <a:lnTo>
                  <a:pt x="62" y="131"/>
                </a:lnTo>
                <a:lnTo>
                  <a:pt x="62" y="192"/>
                </a:lnTo>
                <a:cubicBezTo>
                  <a:pt x="93" y="353"/>
                  <a:pt x="62" y="514"/>
                  <a:pt x="62" y="675"/>
                </a:cubicBezTo>
                <a:cubicBezTo>
                  <a:pt x="31" y="705"/>
                  <a:pt x="31" y="736"/>
                  <a:pt x="31" y="767"/>
                </a:cubicBezTo>
                <a:cubicBezTo>
                  <a:pt x="1" y="1150"/>
                  <a:pt x="1" y="1533"/>
                  <a:pt x="1" y="1916"/>
                </a:cubicBezTo>
                <a:lnTo>
                  <a:pt x="62" y="1916"/>
                </a:lnTo>
                <a:cubicBezTo>
                  <a:pt x="62" y="1533"/>
                  <a:pt x="62" y="1150"/>
                  <a:pt x="93" y="805"/>
                </a:cubicBezTo>
                <a:lnTo>
                  <a:pt x="93" y="675"/>
                </a:lnTo>
                <a:cubicBezTo>
                  <a:pt x="131" y="1027"/>
                  <a:pt x="192" y="1380"/>
                  <a:pt x="223" y="1694"/>
                </a:cubicBezTo>
                <a:lnTo>
                  <a:pt x="254" y="1694"/>
                </a:lnTo>
                <a:cubicBezTo>
                  <a:pt x="254" y="1763"/>
                  <a:pt x="254" y="1824"/>
                  <a:pt x="284" y="1885"/>
                </a:cubicBezTo>
                <a:lnTo>
                  <a:pt x="322" y="2077"/>
                </a:lnTo>
                <a:lnTo>
                  <a:pt x="322" y="1885"/>
                </a:lnTo>
                <a:lnTo>
                  <a:pt x="384" y="1916"/>
                </a:lnTo>
                <a:cubicBezTo>
                  <a:pt x="476" y="1533"/>
                  <a:pt x="514" y="1150"/>
                  <a:pt x="545" y="767"/>
                </a:cubicBezTo>
                <a:lnTo>
                  <a:pt x="545" y="1119"/>
                </a:lnTo>
                <a:cubicBezTo>
                  <a:pt x="514" y="1380"/>
                  <a:pt x="476" y="1663"/>
                  <a:pt x="514" y="1916"/>
                </a:cubicBezTo>
                <a:lnTo>
                  <a:pt x="575" y="1916"/>
                </a:lnTo>
                <a:cubicBezTo>
                  <a:pt x="575" y="1663"/>
                  <a:pt x="606" y="1380"/>
                  <a:pt x="606" y="1119"/>
                </a:cubicBezTo>
                <a:lnTo>
                  <a:pt x="606" y="1088"/>
                </a:lnTo>
                <a:cubicBezTo>
                  <a:pt x="637" y="1027"/>
                  <a:pt x="637" y="928"/>
                  <a:pt x="667" y="866"/>
                </a:cubicBezTo>
                <a:cubicBezTo>
                  <a:pt x="706" y="644"/>
                  <a:pt x="767" y="384"/>
                  <a:pt x="736" y="161"/>
                </a:cubicBezTo>
                <a:lnTo>
                  <a:pt x="667" y="161"/>
                </a:lnTo>
                <a:cubicBezTo>
                  <a:pt x="706" y="384"/>
                  <a:pt x="637" y="613"/>
                  <a:pt x="606" y="836"/>
                </a:cubicBezTo>
                <a:cubicBezTo>
                  <a:pt x="606" y="644"/>
                  <a:pt x="575" y="453"/>
                  <a:pt x="514" y="261"/>
                </a:cubicBezTo>
                <a:lnTo>
                  <a:pt x="514" y="70"/>
                </a:lnTo>
                <a:lnTo>
                  <a:pt x="445" y="70"/>
                </a:lnTo>
                <a:cubicBezTo>
                  <a:pt x="414" y="292"/>
                  <a:pt x="414" y="514"/>
                  <a:pt x="384" y="767"/>
                </a:cubicBezTo>
                <a:lnTo>
                  <a:pt x="384"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024327" y="4620096"/>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03608" y="4402265"/>
            <a:ext cx="134834" cy="248061"/>
          </a:xfrm>
          <a:custGeom>
            <a:avLst/>
            <a:gdLst/>
            <a:ahLst/>
            <a:cxnLst/>
            <a:rect l="l" t="t" r="r" b="b"/>
            <a:pathLst>
              <a:path w="1441" h="2651" extrusionOk="0">
                <a:moveTo>
                  <a:pt x="253" y="414"/>
                </a:moveTo>
                <a:lnTo>
                  <a:pt x="253" y="513"/>
                </a:lnTo>
                <a:cubicBezTo>
                  <a:pt x="253" y="544"/>
                  <a:pt x="253" y="605"/>
                  <a:pt x="222" y="636"/>
                </a:cubicBezTo>
                <a:cubicBezTo>
                  <a:pt x="222" y="575"/>
                  <a:pt x="253" y="483"/>
                  <a:pt x="253" y="414"/>
                </a:cubicBezTo>
                <a:close/>
                <a:moveTo>
                  <a:pt x="353" y="444"/>
                </a:moveTo>
                <a:lnTo>
                  <a:pt x="353" y="896"/>
                </a:lnTo>
                <a:cubicBezTo>
                  <a:pt x="353" y="766"/>
                  <a:pt x="353" y="636"/>
                  <a:pt x="322" y="513"/>
                </a:cubicBezTo>
                <a:cubicBezTo>
                  <a:pt x="322" y="483"/>
                  <a:pt x="353" y="444"/>
                  <a:pt x="353" y="444"/>
                </a:cubicBezTo>
                <a:close/>
                <a:moveTo>
                  <a:pt x="291" y="705"/>
                </a:moveTo>
                <a:cubicBezTo>
                  <a:pt x="291" y="988"/>
                  <a:pt x="291" y="1279"/>
                  <a:pt x="253" y="1594"/>
                </a:cubicBezTo>
                <a:cubicBezTo>
                  <a:pt x="253" y="1471"/>
                  <a:pt x="222" y="1371"/>
                  <a:pt x="222" y="1279"/>
                </a:cubicBezTo>
                <a:lnTo>
                  <a:pt x="222" y="827"/>
                </a:lnTo>
                <a:cubicBezTo>
                  <a:pt x="253" y="766"/>
                  <a:pt x="253" y="735"/>
                  <a:pt x="291" y="705"/>
                </a:cubicBezTo>
                <a:close/>
                <a:moveTo>
                  <a:pt x="1149" y="735"/>
                </a:moveTo>
                <a:cubicBezTo>
                  <a:pt x="1180" y="958"/>
                  <a:pt x="1211" y="1149"/>
                  <a:pt x="1211" y="1371"/>
                </a:cubicBezTo>
                <a:cubicBezTo>
                  <a:pt x="1180" y="1532"/>
                  <a:pt x="1157" y="1701"/>
                  <a:pt x="1149" y="1873"/>
                </a:cubicBezTo>
                <a:lnTo>
                  <a:pt x="1149" y="1873"/>
                </a:lnTo>
                <a:cubicBezTo>
                  <a:pt x="1149" y="1578"/>
                  <a:pt x="1147" y="1255"/>
                  <a:pt x="1119" y="958"/>
                </a:cubicBezTo>
                <a:lnTo>
                  <a:pt x="1119" y="927"/>
                </a:lnTo>
                <a:cubicBezTo>
                  <a:pt x="1149" y="866"/>
                  <a:pt x="1149" y="797"/>
                  <a:pt x="1149" y="735"/>
                </a:cubicBezTo>
                <a:close/>
                <a:moveTo>
                  <a:pt x="291" y="0"/>
                </a:moveTo>
                <a:lnTo>
                  <a:pt x="253" y="192"/>
                </a:lnTo>
                <a:cubicBezTo>
                  <a:pt x="192" y="383"/>
                  <a:pt x="161" y="575"/>
                  <a:pt x="161" y="766"/>
                </a:cubicBezTo>
                <a:lnTo>
                  <a:pt x="161" y="705"/>
                </a:lnTo>
                <a:lnTo>
                  <a:pt x="161" y="253"/>
                </a:lnTo>
                <a:lnTo>
                  <a:pt x="100" y="253"/>
                </a:lnTo>
                <a:cubicBezTo>
                  <a:pt x="100" y="414"/>
                  <a:pt x="61" y="544"/>
                  <a:pt x="100" y="705"/>
                </a:cubicBezTo>
                <a:lnTo>
                  <a:pt x="61" y="1279"/>
                </a:lnTo>
                <a:lnTo>
                  <a:pt x="61" y="222"/>
                </a:lnTo>
                <a:lnTo>
                  <a:pt x="0" y="222"/>
                </a:lnTo>
                <a:lnTo>
                  <a:pt x="0" y="2551"/>
                </a:lnTo>
                <a:lnTo>
                  <a:pt x="61" y="2329"/>
                </a:lnTo>
                <a:cubicBezTo>
                  <a:pt x="100" y="2206"/>
                  <a:pt x="130" y="2046"/>
                  <a:pt x="130" y="1885"/>
                </a:cubicBezTo>
                <a:lnTo>
                  <a:pt x="130" y="1180"/>
                </a:lnTo>
                <a:cubicBezTo>
                  <a:pt x="130" y="1249"/>
                  <a:pt x="161" y="1279"/>
                  <a:pt x="161" y="1341"/>
                </a:cubicBezTo>
                <a:lnTo>
                  <a:pt x="161" y="1371"/>
                </a:lnTo>
                <a:lnTo>
                  <a:pt x="161" y="1854"/>
                </a:lnTo>
                <a:lnTo>
                  <a:pt x="130" y="1946"/>
                </a:lnTo>
                <a:cubicBezTo>
                  <a:pt x="130" y="2076"/>
                  <a:pt x="130" y="2206"/>
                  <a:pt x="161" y="2329"/>
                </a:cubicBezTo>
                <a:lnTo>
                  <a:pt x="222" y="2551"/>
                </a:lnTo>
                <a:lnTo>
                  <a:pt x="222" y="2237"/>
                </a:lnTo>
                <a:lnTo>
                  <a:pt x="291" y="2429"/>
                </a:lnTo>
                <a:lnTo>
                  <a:pt x="291" y="2237"/>
                </a:lnTo>
                <a:lnTo>
                  <a:pt x="291" y="1854"/>
                </a:lnTo>
                <a:lnTo>
                  <a:pt x="291" y="1785"/>
                </a:lnTo>
                <a:cubicBezTo>
                  <a:pt x="322" y="1662"/>
                  <a:pt x="353" y="1502"/>
                  <a:pt x="353" y="1341"/>
                </a:cubicBezTo>
                <a:cubicBezTo>
                  <a:pt x="353" y="1662"/>
                  <a:pt x="383" y="1946"/>
                  <a:pt x="414" y="2268"/>
                </a:cubicBezTo>
                <a:lnTo>
                  <a:pt x="483" y="2268"/>
                </a:lnTo>
                <a:cubicBezTo>
                  <a:pt x="483" y="1977"/>
                  <a:pt x="483" y="1693"/>
                  <a:pt x="513" y="1440"/>
                </a:cubicBezTo>
                <a:lnTo>
                  <a:pt x="575" y="2398"/>
                </a:lnTo>
                <a:lnTo>
                  <a:pt x="636" y="2398"/>
                </a:lnTo>
                <a:lnTo>
                  <a:pt x="636" y="866"/>
                </a:lnTo>
                <a:cubicBezTo>
                  <a:pt x="705" y="1371"/>
                  <a:pt x="705" y="1885"/>
                  <a:pt x="705" y="2398"/>
                </a:cubicBezTo>
                <a:lnTo>
                  <a:pt x="766" y="2398"/>
                </a:lnTo>
                <a:lnTo>
                  <a:pt x="766" y="1088"/>
                </a:lnTo>
                <a:lnTo>
                  <a:pt x="896" y="2360"/>
                </a:lnTo>
                <a:lnTo>
                  <a:pt x="958" y="2360"/>
                </a:lnTo>
                <a:cubicBezTo>
                  <a:pt x="958" y="1885"/>
                  <a:pt x="988" y="1402"/>
                  <a:pt x="958" y="927"/>
                </a:cubicBezTo>
                <a:lnTo>
                  <a:pt x="958" y="927"/>
                </a:lnTo>
                <a:cubicBezTo>
                  <a:pt x="988" y="1057"/>
                  <a:pt x="988" y="1180"/>
                  <a:pt x="1019" y="1341"/>
                </a:cubicBezTo>
                <a:cubicBezTo>
                  <a:pt x="988" y="1693"/>
                  <a:pt x="988" y="2046"/>
                  <a:pt x="1019" y="2398"/>
                </a:cubicBezTo>
                <a:lnTo>
                  <a:pt x="1019" y="2520"/>
                </a:lnTo>
                <a:lnTo>
                  <a:pt x="1057" y="2398"/>
                </a:lnTo>
                <a:cubicBezTo>
                  <a:pt x="1088" y="2360"/>
                  <a:pt x="1088" y="2329"/>
                  <a:pt x="1088" y="2329"/>
                </a:cubicBezTo>
                <a:lnTo>
                  <a:pt x="1149" y="2298"/>
                </a:lnTo>
                <a:lnTo>
                  <a:pt x="1119" y="2137"/>
                </a:lnTo>
                <a:cubicBezTo>
                  <a:pt x="1136" y="2103"/>
                  <a:pt x="1143" y="2068"/>
                  <a:pt x="1147" y="2032"/>
                </a:cubicBezTo>
                <a:lnTo>
                  <a:pt x="1147" y="2032"/>
                </a:lnTo>
                <a:cubicBezTo>
                  <a:pt x="1148" y="2153"/>
                  <a:pt x="1159" y="2276"/>
                  <a:pt x="1180" y="2398"/>
                </a:cubicBezTo>
                <a:lnTo>
                  <a:pt x="1211" y="2651"/>
                </a:lnTo>
                <a:lnTo>
                  <a:pt x="1249" y="2398"/>
                </a:lnTo>
                <a:cubicBezTo>
                  <a:pt x="1280" y="2046"/>
                  <a:pt x="1280" y="1724"/>
                  <a:pt x="1280" y="1371"/>
                </a:cubicBezTo>
                <a:lnTo>
                  <a:pt x="1280" y="1341"/>
                </a:lnTo>
                <a:cubicBezTo>
                  <a:pt x="1280" y="1210"/>
                  <a:pt x="1310" y="1088"/>
                  <a:pt x="1310" y="927"/>
                </a:cubicBezTo>
                <a:cubicBezTo>
                  <a:pt x="1341" y="1310"/>
                  <a:pt x="1341" y="1693"/>
                  <a:pt x="1341" y="2076"/>
                </a:cubicBezTo>
                <a:lnTo>
                  <a:pt x="1402" y="2076"/>
                </a:lnTo>
                <a:cubicBezTo>
                  <a:pt x="1440" y="1502"/>
                  <a:pt x="1402" y="927"/>
                  <a:pt x="1341" y="352"/>
                </a:cubicBezTo>
                <a:lnTo>
                  <a:pt x="1280" y="352"/>
                </a:lnTo>
                <a:cubicBezTo>
                  <a:pt x="1280" y="575"/>
                  <a:pt x="1280" y="797"/>
                  <a:pt x="1249" y="988"/>
                </a:cubicBezTo>
                <a:cubicBezTo>
                  <a:pt x="1249" y="766"/>
                  <a:pt x="1211" y="544"/>
                  <a:pt x="1180" y="322"/>
                </a:cubicBezTo>
                <a:lnTo>
                  <a:pt x="1088" y="322"/>
                </a:lnTo>
                <a:cubicBezTo>
                  <a:pt x="1119" y="322"/>
                  <a:pt x="1119" y="322"/>
                  <a:pt x="1119" y="352"/>
                </a:cubicBezTo>
                <a:lnTo>
                  <a:pt x="1119" y="674"/>
                </a:lnTo>
                <a:cubicBezTo>
                  <a:pt x="1088" y="544"/>
                  <a:pt x="1088" y="414"/>
                  <a:pt x="1088" y="322"/>
                </a:cubicBezTo>
                <a:lnTo>
                  <a:pt x="1019" y="322"/>
                </a:lnTo>
                <a:lnTo>
                  <a:pt x="1019" y="866"/>
                </a:lnTo>
                <a:cubicBezTo>
                  <a:pt x="1019" y="674"/>
                  <a:pt x="988" y="483"/>
                  <a:pt x="958" y="291"/>
                </a:cubicBezTo>
                <a:lnTo>
                  <a:pt x="896" y="291"/>
                </a:lnTo>
                <a:cubicBezTo>
                  <a:pt x="927" y="797"/>
                  <a:pt x="927" y="1310"/>
                  <a:pt x="896" y="1785"/>
                </a:cubicBezTo>
                <a:lnTo>
                  <a:pt x="766" y="161"/>
                </a:lnTo>
                <a:lnTo>
                  <a:pt x="705" y="161"/>
                </a:lnTo>
                <a:lnTo>
                  <a:pt x="705" y="896"/>
                </a:lnTo>
                <a:cubicBezTo>
                  <a:pt x="705" y="674"/>
                  <a:pt x="674" y="444"/>
                  <a:pt x="674" y="253"/>
                </a:cubicBezTo>
                <a:lnTo>
                  <a:pt x="605" y="253"/>
                </a:lnTo>
                <a:lnTo>
                  <a:pt x="575" y="1502"/>
                </a:lnTo>
                <a:lnTo>
                  <a:pt x="544" y="927"/>
                </a:lnTo>
                <a:cubicBezTo>
                  <a:pt x="544" y="705"/>
                  <a:pt x="544" y="483"/>
                  <a:pt x="513" y="291"/>
                </a:cubicBezTo>
                <a:lnTo>
                  <a:pt x="444" y="291"/>
                </a:lnTo>
                <a:lnTo>
                  <a:pt x="483" y="927"/>
                </a:lnTo>
                <a:cubicBezTo>
                  <a:pt x="483" y="1088"/>
                  <a:pt x="444" y="1210"/>
                  <a:pt x="444" y="1371"/>
                </a:cubicBezTo>
                <a:cubicBezTo>
                  <a:pt x="444" y="1471"/>
                  <a:pt x="444" y="1563"/>
                  <a:pt x="414" y="1693"/>
                </a:cubicBezTo>
                <a:lnTo>
                  <a:pt x="414" y="988"/>
                </a:lnTo>
                <a:lnTo>
                  <a:pt x="414" y="896"/>
                </a:lnTo>
                <a:cubicBezTo>
                  <a:pt x="414" y="674"/>
                  <a:pt x="444" y="444"/>
                  <a:pt x="353" y="222"/>
                </a:cubicBezTo>
                <a:lnTo>
                  <a:pt x="322" y="61"/>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326185" y="4429494"/>
            <a:ext cx="53803" cy="202959"/>
          </a:xfrm>
          <a:custGeom>
            <a:avLst/>
            <a:gdLst/>
            <a:ahLst/>
            <a:cxnLst/>
            <a:rect l="l" t="t" r="r" b="b"/>
            <a:pathLst>
              <a:path w="575" h="2169" extrusionOk="0">
                <a:moveTo>
                  <a:pt x="253" y="284"/>
                </a:moveTo>
                <a:cubicBezTo>
                  <a:pt x="257" y="346"/>
                  <a:pt x="262" y="409"/>
                  <a:pt x="266" y="471"/>
                </a:cubicBezTo>
                <a:lnTo>
                  <a:pt x="266" y="471"/>
                </a:lnTo>
                <a:cubicBezTo>
                  <a:pt x="262" y="429"/>
                  <a:pt x="258" y="387"/>
                  <a:pt x="253" y="345"/>
                </a:cubicBezTo>
                <a:lnTo>
                  <a:pt x="253" y="284"/>
                </a:lnTo>
                <a:close/>
                <a:moveTo>
                  <a:pt x="222" y="697"/>
                </a:moveTo>
                <a:lnTo>
                  <a:pt x="222" y="1755"/>
                </a:lnTo>
                <a:lnTo>
                  <a:pt x="192" y="1532"/>
                </a:lnTo>
                <a:lnTo>
                  <a:pt x="161" y="1532"/>
                </a:lnTo>
                <a:lnTo>
                  <a:pt x="161" y="1402"/>
                </a:lnTo>
                <a:cubicBezTo>
                  <a:pt x="192" y="1180"/>
                  <a:pt x="192" y="958"/>
                  <a:pt x="222" y="697"/>
                </a:cubicBezTo>
                <a:close/>
                <a:moveTo>
                  <a:pt x="322" y="0"/>
                </a:moveTo>
                <a:lnTo>
                  <a:pt x="253" y="123"/>
                </a:lnTo>
                <a:cubicBezTo>
                  <a:pt x="253" y="153"/>
                  <a:pt x="222" y="192"/>
                  <a:pt x="222" y="222"/>
                </a:cubicBezTo>
                <a:cubicBezTo>
                  <a:pt x="222" y="153"/>
                  <a:pt x="222" y="123"/>
                  <a:pt x="192" y="92"/>
                </a:cubicBezTo>
                <a:lnTo>
                  <a:pt x="130" y="92"/>
                </a:lnTo>
                <a:cubicBezTo>
                  <a:pt x="161" y="222"/>
                  <a:pt x="161" y="345"/>
                  <a:pt x="161" y="444"/>
                </a:cubicBezTo>
                <a:cubicBezTo>
                  <a:pt x="92" y="766"/>
                  <a:pt x="92" y="1080"/>
                  <a:pt x="92" y="1402"/>
                </a:cubicBezTo>
                <a:cubicBezTo>
                  <a:pt x="61" y="1594"/>
                  <a:pt x="31" y="1785"/>
                  <a:pt x="0" y="1977"/>
                </a:cubicBezTo>
                <a:lnTo>
                  <a:pt x="61" y="1977"/>
                </a:lnTo>
                <a:cubicBezTo>
                  <a:pt x="61" y="1946"/>
                  <a:pt x="61" y="1877"/>
                  <a:pt x="92" y="1816"/>
                </a:cubicBezTo>
                <a:lnTo>
                  <a:pt x="92" y="1816"/>
                </a:lnTo>
                <a:cubicBezTo>
                  <a:pt x="92" y="1915"/>
                  <a:pt x="61" y="2007"/>
                  <a:pt x="61" y="2107"/>
                </a:cubicBezTo>
                <a:lnTo>
                  <a:pt x="130" y="2138"/>
                </a:lnTo>
                <a:cubicBezTo>
                  <a:pt x="130" y="2069"/>
                  <a:pt x="161" y="2038"/>
                  <a:pt x="161" y="1977"/>
                </a:cubicBezTo>
                <a:lnTo>
                  <a:pt x="161" y="2138"/>
                </a:lnTo>
                <a:lnTo>
                  <a:pt x="222" y="2168"/>
                </a:lnTo>
                <a:cubicBezTo>
                  <a:pt x="291" y="1749"/>
                  <a:pt x="313" y="1329"/>
                  <a:pt x="296" y="907"/>
                </a:cubicBezTo>
                <a:lnTo>
                  <a:pt x="296" y="907"/>
                </a:lnTo>
                <a:cubicBezTo>
                  <a:pt x="311" y="1147"/>
                  <a:pt x="322" y="1387"/>
                  <a:pt x="322" y="1624"/>
                </a:cubicBezTo>
                <a:lnTo>
                  <a:pt x="322" y="2007"/>
                </a:lnTo>
                <a:lnTo>
                  <a:pt x="383" y="2007"/>
                </a:lnTo>
                <a:lnTo>
                  <a:pt x="383" y="1624"/>
                </a:lnTo>
                <a:cubicBezTo>
                  <a:pt x="383" y="1241"/>
                  <a:pt x="414" y="889"/>
                  <a:pt x="414" y="506"/>
                </a:cubicBezTo>
                <a:cubicBezTo>
                  <a:pt x="444" y="636"/>
                  <a:pt x="444" y="766"/>
                  <a:pt x="444" y="889"/>
                </a:cubicBezTo>
                <a:lnTo>
                  <a:pt x="444" y="2069"/>
                </a:lnTo>
                <a:lnTo>
                  <a:pt x="513" y="2069"/>
                </a:lnTo>
                <a:cubicBezTo>
                  <a:pt x="544" y="2038"/>
                  <a:pt x="544" y="2007"/>
                  <a:pt x="544" y="1977"/>
                </a:cubicBezTo>
                <a:lnTo>
                  <a:pt x="575" y="1977"/>
                </a:lnTo>
                <a:lnTo>
                  <a:pt x="575" y="192"/>
                </a:lnTo>
                <a:lnTo>
                  <a:pt x="513" y="192"/>
                </a:lnTo>
                <a:cubicBezTo>
                  <a:pt x="513" y="253"/>
                  <a:pt x="475" y="345"/>
                  <a:pt x="475" y="414"/>
                </a:cubicBezTo>
                <a:cubicBezTo>
                  <a:pt x="475" y="314"/>
                  <a:pt x="475" y="222"/>
                  <a:pt x="444" y="92"/>
                </a:cubicBezTo>
                <a:lnTo>
                  <a:pt x="383" y="92"/>
                </a:lnTo>
                <a:cubicBezTo>
                  <a:pt x="383" y="284"/>
                  <a:pt x="353" y="475"/>
                  <a:pt x="353" y="667"/>
                </a:cubicBezTo>
                <a:cubicBezTo>
                  <a:pt x="353" y="475"/>
                  <a:pt x="322"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374187" y="4620096"/>
            <a:ext cx="184988" cy="233089"/>
          </a:xfrm>
          <a:custGeom>
            <a:avLst/>
            <a:gdLst/>
            <a:ahLst/>
            <a:cxnLst/>
            <a:rect l="l" t="t" r="r" b="b"/>
            <a:pathLst>
              <a:path w="1977" h="2491" extrusionOk="0">
                <a:moveTo>
                  <a:pt x="1625" y="223"/>
                </a:moveTo>
                <a:lnTo>
                  <a:pt x="1625" y="223"/>
                </a:lnTo>
                <a:lnTo>
                  <a:pt x="1625" y="223"/>
                </a:lnTo>
                <a:close/>
                <a:moveTo>
                  <a:pt x="1372" y="545"/>
                </a:moveTo>
                <a:cubicBezTo>
                  <a:pt x="1372" y="576"/>
                  <a:pt x="1402" y="606"/>
                  <a:pt x="1402" y="644"/>
                </a:cubicBezTo>
                <a:lnTo>
                  <a:pt x="1402" y="736"/>
                </a:lnTo>
                <a:cubicBezTo>
                  <a:pt x="1372" y="675"/>
                  <a:pt x="1372" y="606"/>
                  <a:pt x="1372" y="545"/>
                </a:cubicBezTo>
                <a:close/>
                <a:moveTo>
                  <a:pt x="1594" y="514"/>
                </a:moveTo>
                <a:cubicBezTo>
                  <a:pt x="1594" y="706"/>
                  <a:pt x="1625" y="897"/>
                  <a:pt x="1625" y="1089"/>
                </a:cubicBezTo>
                <a:cubicBezTo>
                  <a:pt x="1563" y="897"/>
                  <a:pt x="1563" y="675"/>
                  <a:pt x="1594" y="514"/>
                </a:cubicBezTo>
                <a:close/>
                <a:moveTo>
                  <a:pt x="1563" y="1219"/>
                </a:moveTo>
                <a:cubicBezTo>
                  <a:pt x="1594" y="1250"/>
                  <a:pt x="1594" y="1280"/>
                  <a:pt x="1594" y="1342"/>
                </a:cubicBezTo>
                <a:lnTo>
                  <a:pt x="1594" y="1533"/>
                </a:lnTo>
                <a:cubicBezTo>
                  <a:pt x="1594" y="1441"/>
                  <a:pt x="1594" y="1311"/>
                  <a:pt x="1563" y="1219"/>
                </a:cubicBezTo>
                <a:close/>
                <a:moveTo>
                  <a:pt x="1785" y="453"/>
                </a:moveTo>
                <a:cubicBezTo>
                  <a:pt x="1816" y="545"/>
                  <a:pt x="1816" y="644"/>
                  <a:pt x="1816" y="736"/>
                </a:cubicBezTo>
                <a:cubicBezTo>
                  <a:pt x="1816" y="798"/>
                  <a:pt x="1847" y="836"/>
                  <a:pt x="1847" y="867"/>
                </a:cubicBezTo>
                <a:lnTo>
                  <a:pt x="1755" y="1694"/>
                </a:lnTo>
                <a:cubicBezTo>
                  <a:pt x="1724" y="1633"/>
                  <a:pt x="1724" y="1564"/>
                  <a:pt x="1686" y="1472"/>
                </a:cubicBezTo>
                <a:cubicBezTo>
                  <a:pt x="1755" y="1150"/>
                  <a:pt x="1755" y="767"/>
                  <a:pt x="1785" y="453"/>
                </a:cubicBezTo>
                <a:close/>
                <a:moveTo>
                  <a:pt x="1303" y="576"/>
                </a:moveTo>
                <a:cubicBezTo>
                  <a:pt x="1372" y="989"/>
                  <a:pt x="1341" y="1411"/>
                  <a:pt x="1272" y="1824"/>
                </a:cubicBezTo>
                <a:lnTo>
                  <a:pt x="1241" y="1533"/>
                </a:lnTo>
                <a:lnTo>
                  <a:pt x="1303" y="576"/>
                </a:lnTo>
                <a:close/>
                <a:moveTo>
                  <a:pt x="1111" y="1"/>
                </a:moveTo>
                <a:lnTo>
                  <a:pt x="1081" y="292"/>
                </a:lnTo>
                <a:lnTo>
                  <a:pt x="1019" y="292"/>
                </a:lnTo>
                <a:cubicBezTo>
                  <a:pt x="1019" y="353"/>
                  <a:pt x="1050" y="415"/>
                  <a:pt x="1050" y="484"/>
                </a:cubicBezTo>
                <a:cubicBezTo>
                  <a:pt x="1019" y="706"/>
                  <a:pt x="989" y="928"/>
                  <a:pt x="958" y="1150"/>
                </a:cubicBezTo>
                <a:cubicBezTo>
                  <a:pt x="958" y="928"/>
                  <a:pt x="920" y="736"/>
                  <a:pt x="920" y="545"/>
                </a:cubicBezTo>
                <a:lnTo>
                  <a:pt x="858" y="545"/>
                </a:lnTo>
                <a:lnTo>
                  <a:pt x="858" y="1150"/>
                </a:lnTo>
                <a:lnTo>
                  <a:pt x="797" y="1150"/>
                </a:lnTo>
                <a:cubicBezTo>
                  <a:pt x="767" y="897"/>
                  <a:pt x="767" y="606"/>
                  <a:pt x="728" y="323"/>
                </a:cubicBezTo>
                <a:lnTo>
                  <a:pt x="698" y="101"/>
                </a:lnTo>
                <a:lnTo>
                  <a:pt x="667" y="323"/>
                </a:lnTo>
                <a:cubicBezTo>
                  <a:pt x="575" y="836"/>
                  <a:pt x="506" y="1342"/>
                  <a:pt x="414" y="1855"/>
                </a:cubicBezTo>
                <a:lnTo>
                  <a:pt x="284" y="223"/>
                </a:lnTo>
                <a:lnTo>
                  <a:pt x="223" y="261"/>
                </a:lnTo>
                <a:cubicBezTo>
                  <a:pt x="223" y="767"/>
                  <a:pt x="192" y="1311"/>
                  <a:pt x="154" y="1855"/>
                </a:cubicBezTo>
                <a:cubicBezTo>
                  <a:pt x="92" y="1311"/>
                  <a:pt x="62" y="736"/>
                  <a:pt x="62" y="192"/>
                </a:cubicBezTo>
                <a:lnTo>
                  <a:pt x="0" y="192"/>
                </a:lnTo>
                <a:cubicBezTo>
                  <a:pt x="0" y="867"/>
                  <a:pt x="31" y="1503"/>
                  <a:pt x="123" y="2177"/>
                </a:cubicBezTo>
                <a:lnTo>
                  <a:pt x="154" y="2429"/>
                </a:lnTo>
                <a:lnTo>
                  <a:pt x="192" y="2177"/>
                </a:lnTo>
                <a:cubicBezTo>
                  <a:pt x="223" y="1755"/>
                  <a:pt x="253" y="1311"/>
                  <a:pt x="284" y="897"/>
                </a:cubicBezTo>
                <a:lnTo>
                  <a:pt x="414" y="2460"/>
                </a:lnTo>
                <a:lnTo>
                  <a:pt x="445" y="2177"/>
                </a:lnTo>
                <a:cubicBezTo>
                  <a:pt x="506" y="1633"/>
                  <a:pt x="606" y="1089"/>
                  <a:pt x="667" y="576"/>
                </a:cubicBezTo>
                <a:cubicBezTo>
                  <a:pt x="728" y="1089"/>
                  <a:pt x="767" y="1633"/>
                  <a:pt x="767" y="2177"/>
                </a:cubicBezTo>
                <a:lnTo>
                  <a:pt x="828" y="2177"/>
                </a:lnTo>
                <a:cubicBezTo>
                  <a:pt x="858" y="2108"/>
                  <a:pt x="858" y="2016"/>
                  <a:pt x="889" y="1916"/>
                </a:cubicBezTo>
                <a:lnTo>
                  <a:pt x="889" y="1947"/>
                </a:lnTo>
                <a:cubicBezTo>
                  <a:pt x="858" y="2077"/>
                  <a:pt x="858" y="2207"/>
                  <a:pt x="889" y="2299"/>
                </a:cubicBezTo>
                <a:lnTo>
                  <a:pt x="958" y="2299"/>
                </a:lnTo>
                <a:lnTo>
                  <a:pt x="958" y="1947"/>
                </a:lnTo>
                <a:cubicBezTo>
                  <a:pt x="958" y="1755"/>
                  <a:pt x="989" y="1564"/>
                  <a:pt x="1019" y="1372"/>
                </a:cubicBezTo>
                <a:cubicBezTo>
                  <a:pt x="1050" y="1280"/>
                  <a:pt x="1050" y="1150"/>
                  <a:pt x="1081" y="1028"/>
                </a:cubicBezTo>
                <a:lnTo>
                  <a:pt x="1081" y="1602"/>
                </a:lnTo>
                <a:cubicBezTo>
                  <a:pt x="1050" y="1755"/>
                  <a:pt x="1050" y="1916"/>
                  <a:pt x="1050" y="2108"/>
                </a:cubicBezTo>
                <a:lnTo>
                  <a:pt x="1111" y="2108"/>
                </a:lnTo>
                <a:cubicBezTo>
                  <a:pt x="1111" y="1947"/>
                  <a:pt x="1150" y="1755"/>
                  <a:pt x="1150" y="1602"/>
                </a:cubicBezTo>
                <a:cubicBezTo>
                  <a:pt x="1150" y="1533"/>
                  <a:pt x="1150" y="1472"/>
                  <a:pt x="1180" y="1411"/>
                </a:cubicBezTo>
                <a:lnTo>
                  <a:pt x="1180" y="1533"/>
                </a:lnTo>
                <a:lnTo>
                  <a:pt x="1180" y="1663"/>
                </a:lnTo>
                <a:cubicBezTo>
                  <a:pt x="1150" y="1824"/>
                  <a:pt x="1150" y="2016"/>
                  <a:pt x="1180" y="2207"/>
                </a:cubicBezTo>
                <a:lnTo>
                  <a:pt x="1211" y="2330"/>
                </a:lnTo>
                <a:lnTo>
                  <a:pt x="1241" y="2207"/>
                </a:lnTo>
                <a:lnTo>
                  <a:pt x="1272" y="2491"/>
                </a:lnTo>
                <a:lnTo>
                  <a:pt x="1303" y="2207"/>
                </a:lnTo>
                <a:cubicBezTo>
                  <a:pt x="1372" y="1755"/>
                  <a:pt x="1402" y="1280"/>
                  <a:pt x="1433" y="798"/>
                </a:cubicBezTo>
                <a:cubicBezTo>
                  <a:pt x="1464" y="928"/>
                  <a:pt x="1494" y="1089"/>
                  <a:pt x="1494" y="1219"/>
                </a:cubicBezTo>
                <a:cubicBezTo>
                  <a:pt x="1494" y="1311"/>
                  <a:pt x="1464" y="1441"/>
                  <a:pt x="1464" y="1503"/>
                </a:cubicBezTo>
                <a:cubicBezTo>
                  <a:pt x="1464" y="1725"/>
                  <a:pt x="1464" y="1916"/>
                  <a:pt x="1494" y="2108"/>
                </a:cubicBezTo>
                <a:lnTo>
                  <a:pt x="1494" y="2299"/>
                </a:lnTo>
                <a:lnTo>
                  <a:pt x="1494" y="2491"/>
                </a:lnTo>
                <a:lnTo>
                  <a:pt x="1563" y="2207"/>
                </a:lnTo>
                <a:cubicBezTo>
                  <a:pt x="1625" y="2046"/>
                  <a:pt x="1655" y="1855"/>
                  <a:pt x="1686" y="1694"/>
                </a:cubicBezTo>
                <a:cubicBezTo>
                  <a:pt x="1686" y="1824"/>
                  <a:pt x="1724" y="1947"/>
                  <a:pt x="1686" y="2046"/>
                </a:cubicBezTo>
                <a:lnTo>
                  <a:pt x="1686" y="2138"/>
                </a:lnTo>
                <a:lnTo>
                  <a:pt x="1755" y="2138"/>
                </a:lnTo>
                <a:lnTo>
                  <a:pt x="1755" y="2077"/>
                </a:lnTo>
                <a:lnTo>
                  <a:pt x="1847" y="1342"/>
                </a:lnTo>
                <a:lnTo>
                  <a:pt x="1847" y="1342"/>
                </a:lnTo>
                <a:cubicBezTo>
                  <a:pt x="1847" y="1472"/>
                  <a:pt x="1847" y="1633"/>
                  <a:pt x="1816" y="1755"/>
                </a:cubicBezTo>
                <a:cubicBezTo>
                  <a:pt x="1816" y="1916"/>
                  <a:pt x="1816" y="2046"/>
                  <a:pt x="1785" y="2177"/>
                </a:cubicBezTo>
                <a:lnTo>
                  <a:pt x="1847" y="2177"/>
                </a:lnTo>
                <a:cubicBezTo>
                  <a:pt x="1877" y="2046"/>
                  <a:pt x="1877" y="1916"/>
                  <a:pt x="1877" y="1755"/>
                </a:cubicBezTo>
                <a:cubicBezTo>
                  <a:pt x="1946" y="1280"/>
                  <a:pt x="1977" y="767"/>
                  <a:pt x="1977" y="261"/>
                </a:cubicBezTo>
                <a:lnTo>
                  <a:pt x="1916" y="261"/>
                </a:lnTo>
                <a:lnTo>
                  <a:pt x="1877" y="576"/>
                </a:lnTo>
                <a:cubicBezTo>
                  <a:pt x="1847" y="484"/>
                  <a:pt x="1816" y="384"/>
                  <a:pt x="1785" y="292"/>
                </a:cubicBezTo>
                <a:lnTo>
                  <a:pt x="1724" y="192"/>
                </a:lnTo>
                <a:lnTo>
                  <a:pt x="1724" y="292"/>
                </a:lnTo>
                <a:cubicBezTo>
                  <a:pt x="1724" y="576"/>
                  <a:pt x="1686" y="836"/>
                  <a:pt x="1686" y="1089"/>
                </a:cubicBezTo>
                <a:cubicBezTo>
                  <a:pt x="1686" y="836"/>
                  <a:pt x="1655" y="576"/>
                  <a:pt x="1625" y="323"/>
                </a:cubicBezTo>
                <a:lnTo>
                  <a:pt x="1625" y="223"/>
                </a:lnTo>
                <a:lnTo>
                  <a:pt x="1563" y="323"/>
                </a:lnTo>
                <a:cubicBezTo>
                  <a:pt x="1533" y="415"/>
                  <a:pt x="1533" y="484"/>
                  <a:pt x="1533" y="545"/>
                </a:cubicBezTo>
                <a:cubicBezTo>
                  <a:pt x="1494" y="484"/>
                  <a:pt x="1494" y="415"/>
                  <a:pt x="1464" y="353"/>
                </a:cubicBezTo>
                <a:lnTo>
                  <a:pt x="1433" y="131"/>
                </a:lnTo>
                <a:lnTo>
                  <a:pt x="1402" y="353"/>
                </a:lnTo>
                <a:lnTo>
                  <a:pt x="1402" y="484"/>
                </a:lnTo>
                <a:cubicBezTo>
                  <a:pt x="1372" y="453"/>
                  <a:pt x="1372" y="384"/>
                  <a:pt x="1341" y="353"/>
                </a:cubicBezTo>
                <a:lnTo>
                  <a:pt x="1241" y="223"/>
                </a:lnTo>
                <a:lnTo>
                  <a:pt x="1272" y="384"/>
                </a:lnTo>
                <a:lnTo>
                  <a:pt x="1272" y="484"/>
                </a:lnTo>
                <a:lnTo>
                  <a:pt x="1241" y="484"/>
                </a:lnTo>
                <a:cubicBezTo>
                  <a:pt x="1211" y="576"/>
                  <a:pt x="1211" y="706"/>
                  <a:pt x="1180" y="867"/>
                </a:cubicBezTo>
                <a:lnTo>
                  <a:pt x="11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5400000">
            <a:off x="3479446" y="4551342"/>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5400000">
            <a:off x="2903399" y="4351230"/>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2242918">
            <a:off x="8604621" y="3417121"/>
            <a:ext cx="2875" cy="177716"/>
          </a:xfrm>
          <a:custGeom>
            <a:avLst/>
            <a:gdLst/>
            <a:ahLst/>
            <a:cxnLst/>
            <a:rect l="l" t="t" r="r" b="b"/>
            <a:pathLst>
              <a:path w="32" h="1978" extrusionOk="0">
                <a:moveTo>
                  <a:pt x="32" y="1"/>
                </a:moveTo>
                <a:cubicBezTo>
                  <a:pt x="1" y="675"/>
                  <a:pt x="1" y="1311"/>
                  <a:pt x="32" y="1977"/>
                </a:cubicBezTo>
                <a:lnTo>
                  <a:pt x="3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2242918">
            <a:off x="8596281" y="3417339"/>
            <a:ext cx="20126" cy="177716"/>
          </a:xfrm>
          <a:custGeom>
            <a:avLst/>
            <a:gdLst/>
            <a:ahLst/>
            <a:cxnLst/>
            <a:rect l="l" t="t" r="r" b="b"/>
            <a:pathLst>
              <a:path w="224" h="1978" extrusionOk="0">
                <a:moveTo>
                  <a:pt x="32" y="1"/>
                </a:moveTo>
                <a:cubicBezTo>
                  <a:pt x="1" y="637"/>
                  <a:pt x="1" y="1342"/>
                  <a:pt x="32" y="1977"/>
                </a:cubicBezTo>
                <a:lnTo>
                  <a:pt x="223" y="1977"/>
                </a:lnTo>
                <a:cubicBezTo>
                  <a:pt x="192" y="131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2242918">
            <a:off x="8604621" y="3156121"/>
            <a:ext cx="2875" cy="177716"/>
          </a:xfrm>
          <a:custGeom>
            <a:avLst/>
            <a:gdLst/>
            <a:ahLst/>
            <a:cxnLst/>
            <a:rect l="l" t="t" r="r" b="b"/>
            <a:pathLst>
              <a:path w="32" h="1978" extrusionOk="0">
                <a:moveTo>
                  <a:pt x="32" y="1"/>
                </a:moveTo>
                <a:cubicBezTo>
                  <a:pt x="1" y="675"/>
                  <a:pt x="1" y="1311"/>
                  <a:pt x="32" y="1977"/>
                </a:cubicBezTo>
                <a:lnTo>
                  <a:pt x="3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2242918">
            <a:off x="8596281" y="3156339"/>
            <a:ext cx="20126" cy="177716"/>
          </a:xfrm>
          <a:custGeom>
            <a:avLst/>
            <a:gdLst/>
            <a:ahLst/>
            <a:cxnLst/>
            <a:rect l="l" t="t" r="r" b="b"/>
            <a:pathLst>
              <a:path w="224" h="1978" extrusionOk="0">
                <a:moveTo>
                  <a:pt x="32" y="1"/>
                </a:moveTo>
                <a:cubicBezTo>
                  <a:pt x="1" y="637"/>
                  <a:pt x="1" y="1342"/>
                  <a:pt x="32" y="1977"/>
                </a:cubicBezTo>
                <a:lnTo>
                  <a:pt x="223" y="1977"/>
                </a:lnTo>
                <a:cubicBezTo>
                  <a:pt x="192" y="131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2242918">
            <a:off x="8604621" y="2852796"/>
            <a:ext cx="2875" cy="177716"/>
          </a:xfrm>
          <a:custGeom>
            <a:avLst/>
            <a:gdLst/>
            <a:ahLst/>
            <a:cxnLst/>
            <a:rect l="l" t="t" r="r" b="b"/>
            <a:pathLst>
              <a:path w="32" h="1978" extrusionOk="0">
                <a:moveTo>
                  <a:pt x="32" y="1"/>
                </a:moveTo>
                <a:cubicBezTo>
                  <a:pt x="1" y="675"/>
                  <a:pt x="1" y="1311"/>
                  <a:pt x="32" y="1977"/>
                </a:cubicBezTo>
                <a:lnTo>
                  <a:pt x="3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2242918">
            <a:off x="8596281" y="2853014"/>
            <a:ext cx="20126" cy="177716"/>
          </a:xfrm>
          <a:custGeom>
            <a:avLst/>
            <a:gdLst/>
            <a:ahLst/>
            <a:cxnLst/>
            <a:rect l="l" t="t" r="r" b="b"/>
            <a:pathLst>
              <a:path w="224" h="1978" extrusionOk="0">
                <a:moveTo>
                  <a:pt x="32" y="1"/>
                </a:moveTo>
                <a:cubicBezTo>
                  <a:pt x="1" y="637"/>
                  <a:pt x="1" y="1342"/>
                  <a:pt x="32" y="1977"/>
                </a:cubicBezTo>
                <a:lnTo>
                  <a:pt x="223" y="1977"/>
                </a:lnTo>
                <a:cubicBezTo>
                  <a:pt x="192" y="131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2242918">
            <a:off x="8636387" y="2875528"/>
            <a:ext cx="5661" cy="183825"/>
          </a:xfrm>
          <a:custGeom>
            <a:avLst/>
            <a:gdLst/>
            <a:ahLst/>
            <a:cxnLst/>
            <a:rect l="l" t="t" r="r" b="b"/>
            <a:pathLst>
              <a:path w="63" h="2046" extrusionOk="0">
                <a:moveTo>
                  <a:pt x="62" y="0"/>
                </a:moveTo>
                <a:cubicBezTo>
                  <a:pt x="1" y="667"/>
                  <a:pt x="1" y="1372"/>
                  <a:pt x="32" y="2046"/>
                </a:cubicBezTo>
                <a:lnTo>
                  <a:pt x="62"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2242918">
            <a:off x="8626711" y="2875052"/>
            <a:ext cx="22822" cy="186610"/>
          </a:xfrm>
          <a:custGeom>
            <a:avLst/>
            <a:gdLst/>
            <a:ahLst/>
            <a:cxnLst/>
            <a:rect l="l" t="t" r="r" b="b"/>
            <a:pathLst>
              <a:path w="254" h="2077" extrusionOk="0">
                <a:moveTo>
                  <a:pt x="62" y="0"/>
                </a:moveTo>
                <a:cubicBezTo>
                  <a:pt x="0" y="667"/>
                  <a:pt x="0" y="1372"/>
                  <a:pt x="31" y="2076"/>
                </a:cubicBezTo>
                <a:lnTo>
                  <a:pt x="222" y="2046"/>
                </a:lnTo>
                <a:cubicBezTo>
                  <a:pt x="192" y="1372"/>
                  <a:pt x="192" y="667"/>
                  <a:pt x="253"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2242918">
            <a:off x="8659290" y="2899457"/>
            <a:ext cx="6289" cy="178344"/>
          </a:xfrm>
          <a:custGeom>
            <a:avLst/>
            <a:gdLst/>
            <a:ahLst/>
            <a:cxnLst/>
            <a:rect l="l" t="t" r="r" b="b"/>
            <a:pathLst>
              <a:path w="70" h="1985" extrusionOk="0">
                <a:moveTo>
                  <a:pt x="39" y="1"/>
                </a:moveTo>
                <a:lnTo>
                  <a:pt x="39" y="1"/>
                </a:lnTo>
                <a:cubicBezTo>
                  <a:pt x="1" y="675"/>
                  <a:pt x="39" y="1341"/>
                  <a:pt x="70" y="1985"/>
                </a:cubicBezTo>
                <a:lnTo>
                  <a:pt x="3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2242918">
            <a:off x="8636387" y="3439853"/>
            <a:ext cx="5661" cy="183825"/>
          </a:xfrm>
          <a:custGeom>
            <a:avLst/>
            <a:gdLst/>
            <a:ahLst/>
            <a:cxnLst/>
            <a:rect l="l" t="t" r="r" b="b"/>
            <a:pathLst>
              <a:path w="63" h="2046" extrusionOk="0">
                <a:moveTo>
                  <a:pt x="62" y="0"/>
                </a:moveTo>
                <a:cubicBezTo>
                  <a:pt x="1" y="667"/>
                  <a:pt x="1" y="1372"/>
                  <a:pt x="32" y="2046"/>
                </a:cubicBezTo>
                <a:lnTo>
                  <a:pt x="62"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2242918">
            <a:off x="8626711" y="3439377"/>
            <a:ext cx="22822" cy="186610"/>
          </a:xfrm>
          <a:custGeom>
            <a:avLst/>
            <a:gdLst/>
            <a:ahLst/>
            <a:cxnLst/>
            <a:rect l="l" t="t" r="r" b="b"/>
            <a:pathLst>
              <a:path w="254" h="2077" extrusionOk="0">
                <a:moveTo>
                  <a:pt x="62" y="0"/>
                </a:moveTo>
                <a:cubicBezTo>
                  <a:pt x="0" y="667"/>
                  <a:pt x="0" y="1372"/>
                  <a:pt x="31" y="2076"/>
                </a:cubicBezTo>
                <a:lnTo>
                  <a:pt x="222" y="2046"/>
                </a:lnTo>
                <a:cubicBezTo>
                  <a:pt x="192" y="1372"/>
                  <a:pt x="192" y="667"/>
                  <a:pt x="253"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2242918">
            <a:off x="8659290" y="3463782"/>
            <a:ext cx="6289" cy="178344"/>
          </a:xfrm>
          <a:custGeom>
            <a:avLst/>
            <a:gdLst/>
            <a:ahLst/>
            <a:cxnLst/>
            <a:rect l="l" t="t" r="r" b="b"/>
            <a:pathLst>
              <a:path w="70" h="1985" extrusionOk="0">
                <a:moveTo>
                  <a:pt x="39" y="1"/>
                </a:moveTo>
                <a:lnTo>
                  <a:pt x="39" y="1"/>
                </a:lnTo>
                <a:cubicBezTo>
                  <a:pt x="1" y="675"/>
                  <a:pt x="39" y="1341"/>
                  <a:pt x="70" y="1985"/>
                </a:cubicBezTo>
                <a:lnTo>
                  <a:pt x="3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2242918">
            <a:off x="8650178" y="3463496"/>
            <a:ext cx="22822" cy="181130"/>
          </a:xfrm>
          <a:custGeom>
            <a:avLst/>
            <a:gdLst/>
            <a:ahLst/>
            <a:cxnLst/>
            <a:rect l="l" t="t" r="r" b="b"/>
            <a:pathLst>
              <a:path w="254" h="2016" extrusionOk="0">
                <a:moveTo>
                  <a:pt x="31" y="1"/>
                </a:moveTo>
                <a:cubicBezTo>
                  <a:pt x="1" y="675"/>
                  <a:pt x="31" y="1341"/>
                  <a:pt x="62" y="2015"/>
                </a:cubicBezTo>
                <a:lnTo>
                  <a:pt x="253" y="1985"/>
                </a:lnTo>
                <a:cubicBezTo>
                  <a:pt x="223" y="134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2242918">
            <a:off x="8690230" y="3481352"/>
            <a:ext cx="5661" cy="186610"/>
          </a:xfrm>
          <a:custGeom>
            <a:avLst/>
            <a:gdLst/>
            <a:ahLst/>
            <a:cxnLst/>
            <a:rect l="l" t="t" r="r" b="b"/>
            <a:pathLst>
              <a:path w="63" h="2077" extrusionOk="0">
                <a:moveTo>
                  <a:pt x="1" y="0"/>
                </a:moveTo>
                <a:lnTo>
                  <a:pt x="32" y="2076"/>
                </a:lnTo>
                <a:cubicBezTo>
                  <a:pt x="62" y="1402"/>
                  <a:pt x="32" y="705"/>
                  <a:pt x="1"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2242918">
            <a:off x="8681399" y="3481161"/>
            <a:ext cx="22822" cy="186610"/>
          </a:xfrm>
          <a:custGeom>
            <a:avLst/>
            <a:gdLst/>
            <a:ahLst/>
            <a:cxnLst/>
            <a:rect l="l" t="t" r="r" b="b"/>
            <a:pathLst>
              <a:path w="254" h="2077" extrusionOk="0">
                <a:moveTo>
                  <a:pt x="0" y="0"/>
                </a:moveTo>
                <a:cubicBezTo>
                  <a:pt x="31" y="705"/>
                  <a:pt x="62" y="1402"/>
                  <a:pt x="31" y="2076"/>
                </a:cubicBezTo>
                <a:lnTo>
                  <a:pt x="223" y="2076"/>
                </a:lnTo>
                <a:cubicBezTo>
                  <a:pt x="253" y="1402"/>
                  <a:pt x="223" y="705"/>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2242918">
            <a:off x="8715428" y="3515053"/>
            <a:ext cx="11051" cy="168731"/>
          </a:xfrm>
          <a:custGeom>
            <a:avLst/>
            <a:gdLst/>
            <a:ahLst/>
            <a:cxnLst/>
            <a:rect l="l" t="t" r="r" b="b"/>
            <a:pathLst>
              <a:path w="123" h="1878" extrusionOk="0">
                <a:moveTo>
                  <a:pt x="61" y="1"/>
                </a:moveTo>
                <a:cubicBezTo>
                  <a:pt x="0" y="315"/>
                  <a:pt x="31" y="667"/>
                  <a:pt x="61" y="1019"/>
                </a:cubicBezTo>
                <a:cubicBezTo>
                  <a:pt x="81" y="1206"/>
                  <a:pt x="102" y="1395"/>
                  <a:pt x="113" y="1583"/>
                </a:cubicBezTo>
                <a:lnTo>
                  <a:pt x="113" y="1583"/>
                </a:lnTo>
                <a:lnTo>
                  <a:pt x="61" y="1"/>
                </a:lnTo>
                <a:close/>
                <a:moveTo>
                  <a:pt x="113" y="1583"/>
                </a:moveTo>
                <a:lnTo>
                  <a:pt x="123" y="1877"/>
                </a:lnTo>
                <a:cubicBezTo>
                  <a:pt x="123" y="1780"/>
                  <a:pt x="119" y="1682"/>
                  <a:pt x="113" y="1583"/>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2242918">
            <a:off x="8707479" y="3511989"/>
            <a:ext cx="29021" cy="172145"/>
          </a:xfrm>
          <a:custGeom>
            <a:avLst/>
            <a:gdLst/>
            <a:ahLst/>
            <a:cxnLst/>
            <a:rect l="l" t="t" r="r" b="b"/>
            <a:pathLst>
              <a:path w="323" h="1916" extrusionOk="0">
                <a:moveTo>
                  <a:pt x="62" y="0"/>
                </a:moveTo>
                <a:cubicBezTo>
                  <a:pt x="0" y="353"/>
                  <a:pt x="31" y="736"/>
                  <a:pt x="62" y="1057"/>
                </a:cubicBezTo>
                <a:lnTo>
                  <a:pt x="131" y="1915"/>
                </a:lnTo>
                <a:lnTo>
                  <a:pt x="322" y="1915"/>
                </a:lnTo>
                <a:lnTo>
                  <a:pt x="253" y="1057"/>
                </a:lnTo>
                <a:cubicBezTo>
                  <a:pt x="223" y="705"/>
                  <a:pt x="192" y="383"/>
                  <a:pt x="253" y="39"/>
                </a:cubicBezTo>
                <a:lnTo>
                  <a:pt x="62"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a:off x="8534035" y="1905492"/>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5400000">
            <a:off x="8534082" y="1555678"/>
            <a:ext cx="184988" cy="233089"/>
          </a:xfrm>
          <a:custGeom>
            <a:avLst/>
            <a:gdLst/>
            <a:ahLst/>
            <a:cxnLst/>
            <a:rect l="l" t="t" r="r" b="b"/>
            <a:pathLst>
              <a:path w="1977" h="2491" extrusionOk="0">
                <a:moveTo>
                  <a:pt x="1625" y="223"/>
                </a:moveTo>
                <a:lnTo>
                  <a:pt x="1625" y="223"/>
                </a:lnTo>
                <a:lnTo>
                  <a:pt x="1625" y="223"/>
                </a:lnTo>
                <a:close/>
                <a:moveTo>
                  <a:pt x="1372" y="545"/>
                </a:moveTo>
                <a:cubicBezTo>
                  <a:pt x="1372" y="576"/>
                  <a:pt x="1402" y="606"/>
                  <a:pt x="1402" y="644"/>
                </a:cubicBezTo>
                <a:lnTo>
                  <a:pt x="1402" y="736"/>
                </a:lnTo>
                <a:cubicBezTo>
                  <a:pt x="1372" y="675"/>
                  <a:pt x="1372" y="606"/>
                  <a:pt x="1372" y="545"/>
                </a:cubicBezTo>
                <a:close/>
                <a:moveTo>
                  <a:pt x="1594" y="514"/>
                </a:moveTo>
                <a:cubicBezTo>
                  <a:pt x="1594" y="706"/>
                  <a:pt x="1625" y="897"/>
                  <a:pt x="1625" y="1089"/>
                </a:cubicBezTo>
                <a:cubicBezTo>
                  <a:pt x="1563" y="897"/>
                  <a:pt x="1563" y="675"/>
                  <a:pt x="1594" y="514"/>
                </a:cubicBezTo>
                <a:close/>
                <a:moveTo>
                  <a:pt x="1563" y="1219"/>
                </a:moveTo>
                <a:cubicBezTo>
                  <a:pt x="1594" y="1250"/>
                  <a:pt x="1594" y="1280"/>
                  <a:pt x="1594" y="1342"/>
                </a:cubicBezTo>
                <a:lnTo>
                  <a:pt x="1594" y="1533"/>
                </a:lnTo>
                <a:cubicBezTo>
                  <a:pt x="1594" y="1441"/>
                  <a:pt x="1594" y="1311"/>
                  <a:pt x="1563" y="1219"/>
                </a:cubicBezTo>
                <a:close/>
                <a:moveTo>
                  <a:pt x="1785" y="453"/>
                </a:moveTo>
                <a:cubicBezTo>
                  <a:pt x="1816" y="545"/>
                  <a:pt x="1816" y="644"/>
                  <a:pt x="1816" y="736"/>
                </a:cubicBezTo>
                <a:cubicBezTo>
                  <a:pt x="1816" y="798"/>
                  <a:pt x="1847" y="836"/>
                  <a:pt x="1847" y="867"/>
                </a:cubicBezTo>
                <a:lnTo>
                  <a:pt x="1755" y="1694"/>
                </a:lnTo>
                <a:cubicBezTo>
                  <a:pt x="1724" y="1633"/>
                  <a:pt x="1724" y="1564"/>
                  <a:pt x="1686" y="1472"/>
                </a:cubicBezTo>
                <a:cubicBezTo>
                  <a:pt x="1755" y="1150"/>
                  <a:pt x="1755" y="767"/>
                  <a:pt x="1785" y="453"/>
                </a:cubicBezTo>
                <a:close/>
                <a:moveTo>
                  <a:pt x="1303" y="576"/>
                </a:moveTo>
                <a:cubicBezTo>
                  <a:pt x="1372" y="989"/>
                  <a:pt x="1341" y="1411"/>
                  <a:pt x="1272" y="1824"/>
                </a:cubicBezTo>
                <a:lnTo>
                  <a:pt x="1241" y="1533"/>
                </a:lnTo>
                <a:lnTo>
                  <a:pt x="1303" y="576"/>
                </a:lnTo>
                <a:close/>
                <a:moveTo>
                  <a:pt x="1111" y="1"/>
                </a:moveTo>
                <a:lnTo>
                  <a:pt x="1081" y="292"/>
                </a:lnTo>
                <a:lnTo>
                  <a:pt x="1019" y="292"/>
                </a:lnTo>
                <a:cubicBezTo>
                  <a:pt x="1019" y="353"/>
                  <a:pt x="1050" y="415"/>
                  <a:pt x="1050" y="484"/>
                </a:cubicBezTo>
                <a:cubicBezTo>
                  <a:pt x="1019" y="706"/>
                  <a:pt x="989" y="928"/>
                  <a:pt x="958" y="1150"/>
                </a:cubicBezTo>
                <a:cubicBezTo>
                  <a:pt x="958" y="928"/>
                  <a:pt x="920" y="736"/>
                  <a:pt x="920" y="545"/>
                </a:cubicBezTo>
                <a:lnTo>
                  <a:pt x="858" y="545"/>
                </a:lnTo>
                <a:lnTo>
                  <a:pt x="858" y="1150"/>
                </a:lnTo>
                <a:lnTo>
                  <a:pt x="797" y="1150"/>
                </a:lnTo>
                <a:cubicBezTo>
                  <a:pt x="767" y="897"/>
                  <a:pt x="767" y="606"/>
                  <a:pt x="728" y="323"/>
                </a:cubicBezTo>
                <a:lnTo>
                  <a:pt x="698" y="101"/>
                </a:lnTo>
                <a:lnTo>
                  <a:pt x="667" y="323"/>
                </a:lnTo>
                <a:cubicBezTo>
                  <a:pt x="575" y="836"/>
                  <a:pt x="506" y="1342"/>
                  <a:pt x="414" y="1855"/>
                </a:cubicBezTo>
                <a:lnTo>
                  <a:pt x="284" y="223"/>
                </a:lnTo>
                <a:lnTo>
                  <a:pt x="223" y="261"/>
                </a:lnTo>
                <a:cubicBezTo>
                  <a:pt x="223" y="767"/>
                  <a:pt x="192" y="1311"/>
                  <a:pt x="154" y="1855"/>
                </a:cubicBezTo>
                <a:cubicBezTo>
                  <a:pt x="92" y="1311"/>
                  <a:pt x="62" y="736"/>
                  <a:pt x="62" y="192"/>
                </a:cubicBezTo>
                <a:lnTo>
                  <a:pt x="0" y="192"/>
                </a:lnTo>
                <a:cubicBezTo>
                  <a:pt x="0" y="867"/>
                  <a:pt x="31" y="1503"/>
                  <a:pt x="123" y="2177"/>
                </a:cubicBezTo>
                <a:lnTo>
                  <a:pt x="154" y="2429"/>
                </a:lnTo>
                <a:lnTo>
                  <a:pt x="192" y="2177"/>
                </a:lnTo>
                <a:cubicBezTo>
                  <a:pt x="223" y="1755"/>
                  <a:pt x="253" y="1311"/>
                  <a:pt x="284" y="897"/>
                </a:cubicBezTo>
                <a:lnTo>
                  <a:pt x="414" y="2460"/>
                </a:lnTo>
                <a:lnTo>
                  <a:pt x="445" y="2177"/>
                </a:lnTo>
                <a:cubicBezTo>
                  <a:pt x="506" y="1633"/>
                  <a:pt x="606" y="1089"/>
                  <a:pt x="667" y="576"/>
                </a:cubicBezTo>
                <a:cubicBezTo>
                  <a:pt x="728" y="1089"/>
                  <a:pt x="767" y="1633"/>
                  <a:pt x="767" y="2177"/>
                </a:cubicBezTo>
                <a:lnTo>
                  <a:pt x="828" y="2177"/>
                </a:lnTo>
                <a:cubicBezTo>
                  <a:pt x="858" y="2108"/>
                  <a:pt x="858" y="2016"/>
                  <a:pt x="889" y="1916"/>
                </a:cubicBezTo>
                <a:lnTo>
                  <a:pt x="889" y="1947"/>
                </a:lnTo>
                <a:cubicBezTo>
                  <a:pt x="858" y="2077"/>
                  <a:pt x="858" y="2207"/>
                  <a:pt x="889" y="2299"/>
                </a:cubicBezTo>
                <a:lnTo>
                  <a:pt x="958" y="2299"/>
                </a:lnTo>
                <a:lnTo>
                  <a:pt x="958" y="1947"/>
                </a:lnTo>
                <a:cubicBezTo>
                  <a:pt x="958" y="1755"/>
                  <a:pt x="989" y="1564"/>
                  <a:pt x="1019" y="1372"/>
                </a:cubicBezTo>
                <a:cubicBezTo>
                  <a:pt x="1050" y="1280"/>
                  <a:pt x="1050" y="1150"/>
                  <a:pt x="1081" y="1028"/>
                </a:cubicBezTo>
                <a:lnTo>
                  <a:pt x="1081" y="1602"/>
                </a:lnTo>
                <a:cubicBezTo>
                  <a:pt x="1050" y="1755"/>
                  <a:pt x="1050" y="1916"/>
                  <a:pt x="1050" y="2108"/>
                </a:cubicBezTo>
                <a:lnTo>
                  <a:pt x="1111" y="2108"/>
                </a:lnTo>
                <a:cubicBezTo>
                  <a:pt x="1111" y="1947"/>
                  <a:pt x="1150" y="1755"/>
                  <a:pt x="1150" y="1602"/>
                </a:cubicBezTo>
                <a:cubicBezTo>
                  <a:pt x="1150" y="1533"/>
                  <a:pt x="1150" y="1472"/>
                  <a:pt x="1180" y="1411"/>
                </a:cubicBezTo>
                <a:lnTo>
                  <a:pt x="1180" y="1533"/>
                </a:lnTo>
                <a:lnTo>
                  <a:pt x="1180" y="1663"/>
                </a:lnTo>
                <a:cubicBezTo>
                  <a:pt x="1150" y="1824"/>
                  <a:pt x="1150" y="2016"/>
                  <a:pt x="1180" y="2207"/>
                </a:cubicBezTo>
                <a:lnTo>
                  <a:pt x="1211" y="2330"/>
                </a:lnTo>
                <a:lnTo>
                  <a:pt x="1241" y="2207"/>
                </a:lnTo>
                <a:lnTo>
                  <a:pt x="1272" y="2491"/>
                </a:lnTo>
                <a:lnTo>
                  <a:pt x="1303" y="2207"/>
                </a:lnTo>
                <a:cubicBezTo>
                  <a:pt x="1372" y="1755"/>
                  <a:pt x="1402" y="1280"/>
                  <a:pt x="1433" y="798"/>
                </a:cubicBezTo>
                <a:cubicBezTo>
                  <a:pt x="1464" y="928"/>
                  <a:pt x="1494" y="1089"/>
                  <a:pt x="1494" y="1219"/>
                </a:cubicBezTo>
                <a:cubicBezTo>
                  <a:pt x="1494" y="1311"/>
                  <a:pt x="1464" y="1441"/>
                  <a:pt x="1464" y="1503"/>
                </a:cubicBezTo>
                <a:cubicBezTo>
                  <a:pt x="1464" y="1725"/>
                  <a:pt x="1464" y="1916"/>
                  <a:pt x="1494" y="2108"/>
                </a:cubicBezTo>
                <a:lnTo>
                  <a:pt x="1494" y="2299"/>
                </a:lnTo>
                <a:lnTo>
                  <a:pt x="1494" y="2491"/>
                </a:lnTo>
                <a:lnTo>
                  <a:pt x="1563" y="2207"/>
                </a:lnTo>
                <a:cubicBezTo>
                  <a:pt x="1625" y="2046"/>
                  <a:pt x="1655" y="1855"/>
                  <a:pt x="1686" y="1694"/>
                </a:cubicBezTo>
                <a:cubicBezTo>
                  <a:pt x="1686" y="1824"/>
                  <a:pt x="1724" y="1947"/>
                  <a:pt x="1686" y="2046"/>
                </a:cubicBezTo>
                <a:lnTo>
                  <a:pt x="1686" y="2138"/>
                </a:lnTo>
                <a:lnTo>
                  <a:pt x="1755" y="2138"/>
                </a:lnTo>
                <a:lnTo>
                  <a:pt x="1755" y="2077"/>
                </a:lnTo>
                <a:lnTo>
                  <a:pt x="1847" y="1342"/>
                </a:lnTo>
                <a:lnTo>
                  <a:pt x="1847" y="1342"/>
                </a:lnTo>
                <a:cubicBezTo>
                  <a:pt x="1847" y="1472"/>
                  <a:pt x="1847" y="1633"/>
                  <a:pt x="1816" y="1755"/>
                </a:cubicBezTo>
                <a:cubicBezTo>
                  <a:pt x="1816" y="1916"/>
                  <a:pt x="1816" y="2046"/>
                  <a:pt x="1785" y="2177"/>
                </a:cubicBezTo>
                <a:lnTo>
                  <a:pt x="1847" y="2177"/>
                </a:lnTo>
                <a:cubicBezTo>
                  <a:pt x="1877" y="2046"/>
                  <a:pt x="1877" y="1916"/>
                  <a:pt x="1877" y="1755"/>
                </a:cubicBezTo>
                <a:cubicBezTo>
                  <a:pt x="1946" y="1280"/>
                  <a:pt x="1977" y="767"/>
                  <a:pt x="1977" y="261"/>
                </a:cubicBezTo>
                <a:lnTo>
                  <a:pt x="1916" y="261"/>
                </a:lnTo>
                <a:lnTo>
                  <a:pt x="1877" y="576"/>
                </a:lnTo>
                <a:cubicBezTo>
                  <a:pt x="1847" y="484"/>
                  <a:pt x="1816" y="384"/>
                  <a:pt x="1785" y="292"/>
                </a:cubicBezTo>
                <a:lnTo>
                  <a:pt x="1724" y="192"/>
                </a:lnTo>
                <a:lnTo>
                  <a:pt x="1724" y="292"/>
                </a:lnTo>
                <a:cubicBezTo>
                  <a:pt x="1724" y="576"/>
                  <a:pt x="1686" y="836"/>
                  <a:pt x="1686" y="1089"/>
                </a:cubicBezTo>
                <a:cubicBezTo>
                  <a:pt x="1686" y="836"/>
                  <a:pt x="1655" y="576"/>
                  <a:pt x="1625" y="323"/>
                </a:cubicBezTo>
                <a:lnTo>
                  <a:pt x="1625" y="223"/>
                </a:lnTo>
                <a:lnTo>
                  <a:pt x="1563" y="323"/>
                </a:lnTo>
                <a:cubicBezTo>
                  <a:pt x="1533" y="415"/>
                  <a:pt x="1533" y="484"/>
                  <a:pt x="1533" y="545"/>
                </a:cubicBezTo>
                <a:cubicBezTo>
                  <a:pt x="1494" y="484"/>
                  <a:pt x="1494" y="415"/>
                  <a:pt x="1464" y="353"/>
                </a:cubicBezTo>
                <a:lnTo>
                  <a:pt x="1433" y="131"/>
                </a:lnTo>
                <a:lnTo>
                  <a:pt x="1402" y="353"/>
                </a:lnTo>
                <a:lnTo>
                  <a:pt x="1402" y="484"/>
                </a:lnTo>
                <a:cubicBezTo>
                  <a:pt x="1372" y="453"/>
                  <a:pt x="1372" y="384"/>
                  <a:pt x="1341" y="353"/>
                </a:cubicBezTo>
                <a:lnTo>
                  <a:pt x="1241" y="223"/>
                </a:lnTo>
                <a:lnTo>
                  <a:pt x="1272" y="384"/>
                </a:lnTo>
                <a:lnTo>
                  <a:pt x="1272" y="484"/>
                </a:lnTo>
                <a:lnTo>
                  <a:pt x="1241" y="484"/>
                </a:lnTo>
                <a:cubicBezTo>
                  <a:pt x="1211" y="576"/>
                  <a:pt x="1211" y="706"/>
                  <a:pt x="1180" y="867"/>
                </a:cubicBezTo>
                <a:lnTo>
                  <a:pt x="11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a:off x="8767135" y="1740717"/>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2242918">
            <a:off x="8636387" y="3178853"/>
            <a:ext cx="5661" cy="183825"/>
          </a:xfrm>
          <a:custGeom>
            <a:avLst/>
            <a:gdLst/>
            <a:ahLst/>
            <a:cxnLst/>
            <a:rect l="l" t="t" r="r" b="b"/>
            <a:pathLst>
              <a:path w="63" h="2046" extrusionOk="0">
                <a:moveTo>
                  <a:pt x="62" y="0"/>
                </a:moveTo>
                <a:cubicBezTo>
                  <a:pt x="1" y="667"/>
                  <a:pt x="1" y="1372"/>
                  <a:pt x="32" y="2046"/>
                </a:cubicBezTo>
                <a:lnTo>
                  <a:pt x="62"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2242918">
            <a:off x="8626711" y="3178377"/>
            <a:ext cx="22822" cy="186610"/>
          </a:xfrm>
          <a:custGeom>
            <a:avLst/>
            <a:gdLst/>
            <a:ahLst/>
            <a:cxnLst/>
            <a:rect l="l" t="t" r="r" b="b"/>
            <a:pathLst>
              <a:path w="254" h="2077" extrusionOk="0">
                <a:moveTo>
                  <a:pt x="62" y="0"/>
                </a:moveTo>
                <a:cubicBezTo>
                  <a:pt x="0" y="667"/>
                  <a:pt x="0" y="1372"/>
                  <a:pt x="31" y="2076"/>
                </a:cubicBezTo>
                <a:lnTo>
                  <a:pt x="222" y="2046"/>
                </a:lnTo>
                <a:cubicBezTo>
                  <a:pt x="192" y="1372"/>
                  <a:pt x="192" y="667"/>
                  <a:pt x="253"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2242918">
            <a:off x="8659290" y="3202782"/>
            <a:ext cx="6289" cy="178344"/>
          </a:xfrm>
          <a:custGeom>
            <a:avLst/>
            <a:gdLst/>
            <a:ahLst/>
            <a:cxnLst/>
            <a:rect l="l" t="t" r="r" b="b"/>
            <a:pathLst>
              <a:path w="70" h="1985" extrusionOk="0">
                <a:moveTo>
                  <a:pt x="39" y="1"/>
                </a:moveTo>
                <a:lnTo>
                  <a:pt x="39" y="1"/>
                </a:lnTo>
                <a:cubicBezTo>
                  <a:pt x="1" y="675"/>
                  <a:pt x="39" y="1341"/>
                  <a:pt x="70" y="1985"/>
                </a:cubicBezTo>
                <a:lnTo>
                  <a:pt x="3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2242918">
            <a:off x="8650178" y="3202496"/>
            <a:ext cx="22822" cy="181130"/>
          </a:xfrm>
          <a:custGeom>
            <a:avLst/>
            <a:gdLst/>
            <a:ahLst/>
            <a:cxnLst/>
            <a:rect l="l" t="t" r="r" b="b"/>
            <a:pathLst>
              <a:path w="254" h="2016" extrusionOk="0">
                <a:moveTo>
                  <a:pt x="31" y="1"/>
                </a:moveTo>
                <a:cubicBezTo>
                  <a:pt x="1" y="675"/>
                  <a:pt x="31" y="1341"/>
                  <a:pt x="62" y="2015"/>
                </a:cubicBezTo>
                <a:lnTo>
                  <a:pt x="253" y="1985"/>
                </a:lnTo>
                <a:cubicBezTo>
                  <a:pt x="223" y="134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2242918">
            <a:off x="8690230" y="3220352"/>
            <a:ext cx="5661" cy="186610"/>
          </a:xfrm>
          <a:custGeom>
            <a:avLst/>
            <a:gdLst/>
            <a:ahLst/>
            <a:cxnLst/>
            <a:rect l="l" t="t" r="r" b="b"/>
            <a:pathLst>
              <a:path w="63" h="2077" extrusionOk="0">
                <a:moveTo>
                  <a:pt x="1" y="0"/>
                </a:moveTo>
                <a:lnTo>
                  <a:pt x="32" y="2076"/>
                </a:lnTo>
                <a:cubicBezTo>
                  <a:pt x="62" y="1402"/>
                  <a:pt x="32" y="705"/>
                  <a:pt x="1"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2242918">
            <a:off x="8681399" y="3220161"/>
            <a:ext cx="22822" cy="186610"/>
          </a:xfrm>
          <a:custGeom>
            <a:avLst/>
            <a:gdLst/>
            <a:ahLst/>
            <a:cxnLst/>
            <a:rect l="l" t="t" r="r" b="b"/>
            <a:pathLst>
              <a:path w="254" h="2077" extrusionOk="0">
                <a:moveTo>
                  <a:pt x="0" y="0"/>
                </a:moveTo>
                <a:cubicBezTo>
                  <a:pt x="31" y="705"/>
                  <a:pt x="62" y="1402"/>
                  <a:pt x="31" y="2076"/>
                </a:cubicBezTo>
                <a:lnTo>
                  <a:pt x="223" y="2076"/>
                </a:lnTo>
                <a:cubicBezTo>
                  <a:pt x="253" y="1402"/>
                  <a:pt x="223" y="705"/>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2242918">
            <a:off x="8715428" y="3254053"/>
            <a:ext cx="11051" cy="168731"/>
          </a:xfrm>
          <a:custGeom>
            <a:avLst/>
            <a:gdLst/>
            <a:ahLst/>
            <a:cxnLst/>
            <a:rect l="l" t="t" r="r" b="b"/>
            <a:pathLst>
              <a:path w="123" h="1878" extrusionOk="0">
                <a:moveTo>
                  <a:pt x="61" y="1"/>
                </a:moveTo>
                <a:cubicBezTo>
                  <a:pt x="0" y="315"/>
                  <a:pt x="31" y="667"/>
                  <a:pt x="61" y="1019"/>
                </a:cubicBezTo>
                <a:cubicBezTo>
                  <a:pt x="81" y="1206"/>
                  <a:pt x="102" y="1395"/>
                  <a:pt x="113" y="1583"/>
                </a:cubicBezTo>
                <a:lnTo>
                  <a:pt x="113" y="1583"/>
                </a:lnTo>
                <a:lnTo>
                  <a:pt x="61" y="1"/>
                </a:lnTo>
                <a:close/>
                <a:moveTo>
                  <a:pt x="113" y="1583"/>
                </a:moveTo>
                <a:lnTo>
                  <a:pt x="123" y="1877"/>
                </a:lnTo>
                <a:cubicBezTo>
                  <a:pt x="123" y="1780"/>
                  <a:pt x="119" y="1682"/>
                  <a:pt x="113" y="1583"/>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2242918">
            <a:off x="8707479" y="3250989"/>
            <a:ext cx="29021" cy="172145"/>
          </a:xfrm>
          <a:custGeom>
            <a:avLst/>
            <a:gdLst/>
            <a:ahLst/>
            <a:cxnLst/>
            <a:rect l="l" t="t" r="r" b="b"/>
            <a:pathLst>
              <a:path w="323" h="1916" extrusionOk="0">
                <a:moveTo>
                  <a:pt x="62" y="0"/>
                </a:moveTo>
                <a:cubicBezTo>
                  <a:pt x="0" y="353"/>
                  <a:pt x="31" y="736"/>
                  <a:pt x="62" y="1057"/>
                </a:cubicBezTo>
                <a:lnTo>
                  <a:pt x="131" y="1915"/>
                </a:lnTo>
                <a:lnTo>
                  <a:pt x="322" y="1915"/>
                </a:lnTo>
                <a:lnTo>
                  <a:pt x="253" y="1057"/>
                </a:lnTo>
                <a:cubicBezTo>
                  <a:pt x="223" y="705"/>
                  <a:pt x="192" y="383"/>
                  <a:pt x="253" y="39"/>
                </a:cubicBezTo>
                <a:lnTo>
                  <a:pt x="62"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2242918">
            <a:off x="8650178" y="2899171"/>
            <a:ext cx="22822" cy="181130"/>
          </a:xfrm>
          <a:custGeom>
            <a:avLst/>
            <a:gdLst/>
            <a:ahLst/>
            <a:cxnLst/>
            <a:rect l="l" t="t" r="r" b="b"/>
            <a:pathLst>
              <a:path w="254" h="2016" extrusionOk="0">
                <a:moveTo>
                  <a:pt x="31" y="1"/>
                </a:moveTo>
                <a:cubicBezTo>
                  <a:pt x="1" y="675"/>
                  <a:pt x="31" y="1341"/>
                  <a:pt x="62" y="2015"/>
                </a:cubicBezTo>
                <a:lnTo>
                  <a:pt x="253" y="1985"/>
                </a:lnTo>
                <a:cubicBezTo>
                  <a:pt x="223" y="134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rot="2242918">
            <a:off x="8690230" y="2917027"/>
            <a:ext cx="5661" cy="186610"/>
          </a:xfrm>
          <a:custGeom>
            <a:avLst/>
            <a:gdLst/>
            <a:ahLst/>
            <a:cxnLst/>
            <a:rect l="l" t="t" r="r" b="b"/>
            <a:pathLst>
              <a:path w="63" h="2077" extrusionOk="0">
                <a:moveTo>
                  <a:pt x="1" y="0"/>
                </a:moveTo>
                <a:lnTo>
                  <a:pt x="32" y="2076"/>
                </a:lnTo>
                <a:cubicBezTo>
                  <a:pt x="62" y="1402"/>
                  <a:pt x="32" y="705"/>
                  <a:pt x="1"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2242918">
            <a:off x="8681399" y="2916836"/>
            <a:ext cx="22822" cy="186610"/>
          </a:xfrm>
          <a:custGeom>
            <a:avLst/>
            <a:gdLst/>
            <a:ahLst/>
            <a:cxnLst/>
            <a:rect l="l" t="t" r="r" b="b"/>
            <a:pathLst>
              <a:path w="254" h="2077" extrusionOk="0">
                <a:moveTo>
                  <a:pt x="0" y="0"/>
                </a:moveTo>
                <a:cubicBezTo>
                  <a:pt x="31" y="705"/>
                  <a:pt x="62" y="1402"/>
                  <a:pt x="31" y="2076"/>
                </a:cubicBezTo>
                <a:lnTo>
                  <a:pt x="223" y="2076"/>
                </a:lnTo>
                <a:cubicBezTo>
                  <a:pt x="253" y="1402"/>
                  <a:pt x="223" y="705"/>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2242918">
            <a:off x="8715428" y="2950728"/>
            <a:ext cx="11051" cy="168731"/>
          </a:xfrm>
          <a:custGeom>
            <a:avLst/>
            <a:gdLst/>
            <a:ahLst/>
            <a:cxnLst/>
            <a:rect l="l" t="t" r="r" b="b"/>
            <a:pathLst>
              <a:path w="123" h="1878" extrusionOk="0">
                <a:moveTo>
                  <a:pt x="61" y="1"/>
                </a:moveTo>
                <a:cubicBezTo>
                  <a:pt x="0" y="315"/>
                  <a:pt x="31" y="667"/>
                  <a:pt x="61" y="1019"/>
                </a:cubicBezTo>
                <a:cubicBezTo>
                  <a:pt x="81" y="1206"/>
                  <a:pt x="102" y="1395"/>
                  <a:pt x="113" y="1583"/>
                </a:cubicBezTo>
                <a:lnTo>
                  <a:pt x="113" y="1583"/>
                </a:lnTo>
                <a:lnTo>
                  <a:pt x="61" y="1"/>
                </a:lnTo>
                <a:close/>
                <a:moveTo>
                  <a:pt x="113" y="1583"/>
                </a:moveTo>
                <a:lnTo>
                  <a:pt x="123" y="1877"/>
                </a:lnTo>
                <a:cubicBezTo>
                  <a:pt x="123" y="1780"/>
                  <a:pt x="119" y="1682"/>
                  <a:pt x="113" y="1583"/>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2242918">
            <a:off x="8707479" y="2947664"/>
            <a:ext cx="29021" cy="172145"/>
          </a:xfrm>
          <a:custGeom>
            <a:avLst/>
            <a:gdLst/>
            <a:ahLst/>
            <a:cxnLst/>
            <a:rect l="l" t="t" r="r" b="b"/>
            <a:pathLst>
              <a:path w="323" h="1916" extrusionOk="0">
                <a:moveTo>
                  <a:pt x="62" y="0"/>
                </a:moveTo>
                <a:cubicBezTo>
                  <a:pt x="0" y="353"/>
                  <a:pt x="31" y="736"/>
                  <a:pt x="62" y="1057"/>
                </a:cubicBezTo>
                <a:lnTo>
                  <a:pt x="131" y="1915"/>
                </a:lnTo>
                <a:lnTo>
                  <a:pt x="322" y="1915"/>
                </a:lnTo>
                <a:lnTo>
                  <a:pt x="253" y="1057"/>
                </a:lnTo>
                <a:cubicBezTo>
                  <a:pt x="223" y="705"/>
                  <a:pt x="192" y="383"/>
                  <a:pt x="253" y="39"/>
                </a:cubicBezTo>
                <a:lnTo>
                  <a:pt x="62"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910039" y="4749256"/>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118561" y="1643441"/>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689410" y="4160499"/>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7745254" y="1885777"/>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510029" y="4192952"/>
            <a:ext cx="98621" cy="96519"/>
          </a:xfrm>
          <a:custGeom>
            <a:avLst/>
            <a:gdLst/>
            <a:ahLst/>
            <a:cxnLst/>
            <a:rect l="l" t="t" r="r" b="b"/>
            <a:pathLst>
              <a:path w="797" h="780" extrusionOk="0">
                <a:moveTo>
                  <a:pt x="644" y="0"/>
                </a:moveTo>
                <a:cubicBezTo>
                  <a:pt x="544" y="131"/>
                  <a:pt x="483" y="223"/>
                  <a:pt x="383" y="353"/>
                </a:cubicBezTo>
                <a:cubicBezTo>
                  <a:pt x="291" y="253"/>
                  <a:pt x="161" y="192"/>
                  <a:pt x="69" y="131"/>
                </a:cubicBezTo>
                <a:cubicBezTo>
                  <a:pt x="31" y="131"/>
                  <a:pt x="0" y="161"/>
                  <a:pt x="31" y="161"/>
                </a:cubicBezTo>
                <a:cubicBezTo>
                  <a:pt x="130" y="253"/>
                  <a:pt x="261" y="322"/>
                  <a:pt x="353" y="384"/>
                </a:cubicBezTo>
                <a:cubicBezTo>
                  <a:pt x="291" y="514"/>
                  <a:pt x="222" y="636"/>
                  <a:pt x="161" y="736"/>
                </a:cubicBezTo>
                <a:cubicBezTo>
                  <a:pt x="139" y="758"/>
                  <a:pt x="148" y="779"/>
                  <a:pt x="166" y="779"/>
                </a:cubicBezTo>
                <a:cubicBezTo>
                  <a:pt x="174" y="779"/>
                  <a:pt x="183" y="776"/>
                  <a:pt x="192" y="767"/>
                </a:cubicBezTo>
                <a:cubicBezTo>
                  <a:pt x="261" y="667"/>
                  <a:pt x="353" y="544"/>
                  <a:pt x="414" y="445"/>
                </a:cubicBezTo>
                <a:cubicBezTo>
                  <a:pt x="544" y="514"/>
                  <a:pt x="644" y="606"/>
                  <a:pt x="766" y="636"/>
                </a:cubicBezTo>
                <a:cubicBezTo>
                  <a:pt x="797" y="636"/>
                  <a:pt x="797" y="636"/>
                  <a:pt x="797" y="606"/>
                </a:cubicBezTo>
                <a:cubicBezTo>
                  <a:pt x="705" y="514"/>
                  <a:pt x="575" y="445"/>
                  <a:pt x="483" y="384"/>
                </a:cubicBezTo>
                <a:cubicBezTo>
                  <a:pt x="544" y="253"/>
                  <a:pt x="605" y="161"/>
                  <a:pt x="674" y="31"/>
                </a:cubicBezTo>
                <a:cubicBezTo>
                  <a:pt x="674" y="0"/>
                  <a:pt x="674" y="0"/>
                  <a:pt x="6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924899" y="2942459"/>
            <a:ext cx="94909" cy="91198"/>
          </a:xfrm>
          <a:custGeom>
            <a:avLst/>
            <a:gdLst/>
            <a:ahLst/>
            <a:cxnLst/>
            <a:rect l="l" t="t" r="r" b="b"/>
            <a:pathLst>
              <a:path w="767" h="737" extrusionOk="0">
                <a:moveTo>
                  <a:pt x="636" y="1"/>
                </a:moveTo>
                <a:cubicBezTo>
                  <a:pt x="544" y="93"/>
                  <a:pt x="445" y="192"/>
                  <a:pt x="383" y="323"/>
                </a:cubicBezTo>
                <a:cubicBezTo>
                  <a:pt x="291" y="223"/>
                  <a:pt x="161" y="131"/>
                  <a:pt x="31" y="62"/>
                </a:cubicBezTo>
                <a:cubicBezTo>
                  <a:pt x="31" y="62"/>
                  <a:pt x="0" y="93"/>
                  <a:pt x="31" y="93"/>
                </a:cubicBezTo>
                <a:lnTo>
                  <a:pt x="322" y="384"/>
                </a:lnTo>
                <a:cubicBezTo>
                  <a:pt x="253" y="476"/>
                  <a:pt x="161" y="575"/>
                  <a:pt x="100" y="706"/>
                </a:cubicBezTo>
                <a:cubicBezTo>
                  <a:pt x="62" y="706"/>
                  <a:pt x="100" y="736"/>
                  <a:pt x="131" y="736"/>
                </a:cubicBezTo>
                <a:cubicBezTo>
                  <a:pt x="192" y="606"/>
                  <a:pt x="291" y="514"/>
                  <a:pt x="383" y="414"/>
                </a:cubicBezTo>
                <a:cubicBezTo>
                  <a:pt x="483" y="476"/>
                  <a:pt x="606" y="575"/>
                  <a:pt x="705" y="667"/>
                </a:cubicBezTo>
                <a:cubicBezTo>
                  <a:pt x="736" y="667"/>
                  <a:pt x="766" y="637"/>
                  <a:pt x="736" y="637"/>
                </a:cubicBezTo>
                <a:cubicBezTo>
                  <a:pt x="636" y="545"/>
                  <a:pt x="544" y="445"/>
                  <a:pt x="414" y="353"/>
                </a:cubicBezTo>
                <a:cubicBezTo>
                  <a:pt x="514" y="254"/>
                  <a:pt x="606" y="162"/>
                  <a:pt x="674" y="31"/>
                </a:cubicBezTo>
                <a:cubicBezTo>
                  <a:pt x="674" y="1"/>
                  <a:pt x="674" y="1"/>
                  <a:pt x="6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727258" y="265881"/>
            <a:ext cx="124482" cy="104562"/>
          </a:xfrm>
          <a:custGeom>
            <a:avLst/>
            <a:gdLst/>
            <a:ahLst/>
            <a:cxnLst/>
            <a:rect l="l" t="t" r="r" b="b"/>
            <a:pathLst>
              <a:path w="1006" h="845" extrusionOk="0">
                <a:moveTo>
                  <a:pt x="511" y="76"/>
                </a:moveTo>
                <a:cubicBezTo>
                  <a:pt x="650" y="76"/>
                  <a:pt x="788" y="210"/>
                  <a:pt x="814" y="345"/>
                </a:cubicBezTo>
                <a:cubicBezTo>
                  <a:pt x="845" y="506"/>
                  <a:pt x="783" y="697"/>
                  <a:pt x="592" y="758"/>
                </a:cubicBezTo>
                <a:cubicBezTo>
                  <a:pt x="566" y="770"/>
                  <a:pt x="538" y="775"/>
                  <a:pt x="511" y="775"/>
                </a:cubicBezTo>
                <a:cubicBezTo>
                  <a:pt x="373" y="775"/>
                  <a:pt x="234" y="640"/>
                  <a:pt x="209" y="506"/>
                </a:cubicBezTo>
                <a:cubicBezTo>
                  <a:pt x="140" y="345"/>
                  <a:pt x="239" y="123"/>
                  <a:pt x="431" y="92"/>
                </a:cubicBezTo>
                <a:cubicBezTo>
                  <a:pt x="457" y="81"/>
                  <a:pt x="484" y="76"/>
                  <a:pt x="511" y="76"/>
                </a:cubicBezTo>
                <a:close/>
                <a:moveTo>
                  <a:pt x="530" y="1"/>
                </a:moveTo>
                <a:cubicBezTo>
                  <a:pt x="268" y="1"/>
                  <a:pt x="1" y="211"/>
                  <a:pt x="79" y="536"/>
                </a:cubicBezTo>
                <a:cubicBezTo>
                  <a:pt x="103" y="741"/>
                  <a:pt x="298" y="845"/>
                  <a:pt x="490" y="845"/>
                </a:cubicBezTo>
                <a:cubicBezTo>
                  <a:pt x="535" y="845"/>
                  <a:pt x="580" y="839"/>
                  <a:pt x="623" y="827"/>
                </a:cubicBezTo>
                <a:cubicBezTo>
                  <a:pt x="845" y="789"/>
                  <a:pt x="1006" y="536"/>
                  <a:pt x="944" y="314"/>
                </a:cubicBezTo>
                <a:cubicBezTo>
                  <a:pt x="880" y="96"/>
                  <a:pt x="706" y="1"/>
                  <a:pt x="53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720007" y="2258243"/>
            <a:ext cx="102457" cy="98252"/>
          </a:xfrm>
          <a:custGeom>
            <a:avLst/>
            <a:gdLst/>
            <a:ahLst/>
            <a:cxnLst/>
            <a:rect l="l" t="t" r="r" b="b"/>
            <a:pathLst>
              <a:path w="828" h="794" extrusionOk="0">
                <a:moveTo>
                  <a:pt x="201" y="1"/>
                </a:moveTo>
                <a:cubicBezTo>
                  <a:pt x="192" y="1"/>
                  <a:pt x="192" y="14"/>
                  <a:pt x="192" y="14"/>
                </a:cubicBezTo>
                <a:cubicBezTo>
                  <a:pt x="223" y="144"/>
                  <a:pt x="284" y="267"/>
                  <a:pt x="384" y="397"/>
                </a:cubicBezTo>
                <a:cubicBezTo>
                  <a:pt x="253" y="459"/>
                  <a:pt x="154" y="528"/>
                  <a:pt x="31" y="619"/>
                </a:cubicBezTo>
                <a:cubicBezTo>
                  <a:pt x="1" y="619"/>
                  <a:pt x="31" y="650"/>
                  <a:pt x="62" y="650"/>
                </a:cubicBezTo>
                <a:cubicBezTo>
                  <a:pt x="154" y="589"/>
                  <a:pt x="284" y="528"/>
                  <a:pt x="414" y="428"/>
                </a:cubicBezTo>
                <a:cubicBezTo>
                  <a:pt x="476" y="558"/>
                  <a:pt x="537" y="688"/>
                  <a:pt x="636" y="780"/>
                </a:cubicBezTo>
                <a:cubicBezTo>
                  <a:pt x="636" y="789"/>
                  <a:pt x="639" y="793"/>
                  <a:pt x="643" y="793"/>
                </a:cubicBezTo>
                <a:cubicBezTo>
                  <a:pt x="652" y="793"/>
                  <a:pt x="667" y="771"/>
                  <a:pt x="667" y="750"/>
                </a:cubicBezTo>
                <a:cubicBezTo>
                  <a:pt x="606" y="650"/>
                  <a:pt x="537" y="528"/>
                  <a:pt x="476" y="397"/>
                </a:cubicBezTo>
                <a:cubicBezTo>
                  <a:pt x="575" y="336"/>
                  <a:pt x="698" y="267"/>
                  <a:pt x="797" y="175"/>
                </a:cubicBezTo>
                <a:cubicBezTo>
                  <a:pt x="828" y="175"/>
                  <a:pt x="797" y="144"/>
                  <a:pt x="797" y="144"/>
                </a:cubicBezTo>
                <a:cubicBezTo>
                  <a:pt x="667" y="206"/>
                  <a:pt x="537" y="267"/>
                  <a:pt x="445" y="367"/>
                </a:cubicBezTo>
                <a:cubicBezTo>
                  <a:pt x="384" y="236"/>
                  <a:pt x="284" y="114"/>
                  <a:pt x="223" y="14"/>
                </a:cubicBezTo>
                <a:cubicBezTo>
                  <a:pt x="213" y="4"/>
                  <a:pt x="206" y="1"/>
                  <a:pt x="20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27128" y="1720899"/>
            <a:ext cx="124606" cy="104067"/>
          </a:xfrm>
          <a:custGeom>
            <a:avLst/>
            <a:gdLst/>
            <a:ahLst/>
            <a:cxnLst/>
            <a:rect l="l" t="t" r="r" b="b"/>
            <a:pathLst>
              <a:path w="1007" h="841" extrusionOk="0">
                <a:moveTo>
                  <a:pt x="535" y="79"/>
                </a:moveTo>
                <a:cubicBezTo>
                  <a:pt x="679" y="79"/>
                  <a:pt x="790" y="195"/>
                  <a:pt x="815" y="351"/>
                </a:cubicBezTo>
                <a:cubicBezTo>
                  <a:pt x="877" y="512"/>
                  <a:pt x="785" y="703"/>
                  <a:pt x="624" y="765"/>
                </a:cubicBezTo>
                <a:cubicBezTo>
                  <a:pt x="592" y="776"/>
                  <a:pt x="562" y="781"/>
                  <a:pt x="533" y="781"/>
                </a:cubicBezTo>
                <a:cubicBezTo>
                  <a:pt x="382" y="781"/>
                  <a:pt x="261" y="646"/>
                  <a:pt x="210" y="512"/>
                </a:cubicBezTo>
                <a:cubicBezTo>
                  <a:pt x="141" y="320"/>
                  <a:pt x="271" y="129"/>
                  <a:pt x="432" y="98"/>
                </a:cubicBezTo>
                <a:cubicBezTo>
                  <a:pt x="468" y="85"/>
                  <a:pt x="502" y="79"/>
                  <a:pt x="535" y="79"/>
                </a:cubicBezTo>
                <a:close/>
                <a:moveTo>
                  <a:pt x="542" y="0"/>
                </a:moveTo>
                <a:cubicBezTo>
                  <a:pt x="278" y="0"/>
                  <a:pt x="1" y="212"/>
                  <a:pt x="80" y="543"/>
                </a:cubicBezTo>
                <a:cubicBezTo>
                  <a:pt x="132" y="759"/>
                  <a:pt x="330" y="840"/>
                  <a:pt x="525" y="840"/>
                </a:cubicBezTo>
                <a:cubicBezTo>
                  <a:pt x="558" y="840"/>
                  <a:pt x="592" y="838"/>
                  <a:pt x="624" y="834"/>
                </a:cubicBezTo>
                <a:cubicBezTo>
                  <a:pt x="877" y="765"/>
                  <a:pt x="1007" y="543"/>
                  <a:pt x="938" y="290"/>
                </a:cubicBezTo>
                <a:cubicBezTo>
                  <a:pt x="878" y="88"/>
                  <a:pt x="713" y="0"/>
                  <a:pt x="5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27134" y="1183230"/>
            <a:ext cx="98621" cy="95653"/>
          </a:xfrm>
          <a:custGeom>
            <a:avLst/>
            <a:gdLst/>
            <a:ahLst/>
            <a:cxnLst/>
            <a:rect l="l" t="t" r="r" b="b"/>
            <a:pathLst>
              <a:path w="797" h="773" extrusionOk="0">
                <a:moveTo>
                  <a:pt x="657" y="1"/>
                </a:moveTo>
                <a:cubicBezTo>
                  <a:pt x="653" y="1"/>
                  <a:pt x="646" y="4"/>
                  <a:pt x="636" y="14"/>
                </a:cubicBezTo>
                <a:cubicBezTo>
                  <a:pt x="544" y="106"/>
                  <a:pt x="475" y="236"/>
                  <a:pt x="414" y="328"/>
                </a:cubicBezTo>
                <a:cubicBezTo>
                  <a:pt x="284" y="267"/>
                  <a:pt x="161" y="206"/>
                  <a:pt x="61" y="106"/>
                </a:cubicBezTo>
                <a:cubicBezTo>
                  <a:pt x="31" y="106"/>
                  <a:pt x="0" y="137"/>
                  <a:pt x="31" y="175"/>
                </a:cubicBezTo>
                <a:cubicBezTo>
                  <a:pt x="161" y="236"/>
                  <a:pt x="253" y="298"/>
                  <a:pt x="383" y="397"/>
                </a:cubicBezTo>
                <a:cubicBezTo>
                  <a:pt x="284" y="520"/>
                  <a:pt x="222" y="619"/>
                  <a:pt x="161" y="750"/>
                </a:cubicBezTo>
                <a:cubicBezTo>
                  <a:pt x="146" y="765"/>
                  <a:pt x="153" y="773"/>
                  <a:pt x="165" y="773"/>
                </a:cubicBezTo>
                <a:cubicBezTo>
                  <a:pt x="176" y="773"/>
                  <a:pt x="192" y="765"/>
                  <a:pt x="192" y="750"/>
                </a:cubicBezTo>
                <a:cubicBezTo>
                  <a:pt x="284" y="650"/>
                  <a:pt x="352" y="558"/>
                  <a:pt x="444" y="428"/>
                </a:cubicBezTo>
                <a:cubicBezTo>
                  <a:pt x="544" y="520"/>
                  <a:pt x="667" y="589"/>
                  <a:pt x="797" y="650"/>
                </a:cubicBezTo>
                <a:lnTo>
                  <a:pt x="797" y="619"/>
                </a:lnTo>
                <a:cubicBezTo>
                  <a:pt x="705" y="520"/>
                  <a:pt x="575" y="459"/>
                  <a:pt x="475" y="397"/>
                </a:cubicBezTo>
                <a:cubicBezTo>
                  <a:pt x="544" y="267"/>
                  <a:pt x="605" y="137"/>
                  <a:pt x="667" y="14"/>
                </a:cubicBezTo>
                <a:cubicBezTo>
                  <a:pt x="667" y="14"/>
                  <a:pt x="667" y="1"/>
                  <a:pt x="65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6609804">
            <a:off x="8311490" y="84368"/>
            <a:ext cx="225018" cy="876301"/>
          </a:xfrm>
          <a:custGeom>
            <a:avLst/>
            <a:gdLst/>
            <a:ahLst/>
            <a:cxnLst/>
            <a:rect l="l" t="t" r="r" b="b"/>
            <a:pathLst>
              <a:path w="4023" h="15667" extrusionOk="0">
                <a:moveTo>
                  <a:pt x="2061" y="0"/>
                </a:moveTo>
                <a:cubicBezTo>
                  <a:pt x="2046" y="0"/>
                  <a:pt x="2030" y="8"/>
                  <a:pt x="2015" y="23"/>
                </a:cubicBezTo>
                <a:lnTo>
                  <a:pt x="1693" y="245"/>
                </a:lnTo>
                <a:cubicBezTo>
                  <a:pt x="1662" y="245"/>
                  <a:pt x="1662" y="284"/>
                  <a:pt x="1662" y="314"/>
                </a:cubicBezTo>
                <a:cubicBezTo>
                  <a:pt x="1594" y="598"/>
                  <a:pt x="1662" y="919"/>
                  <a:pt x="1754" y="1241"/>
                </a:cubicBezTo>
                <a:cubicBezTo>
                  <a:pt x="1823" y="1494"/>
                  <a:pt x="1854" y="1747"/>
                  <a:pt x="1854" y="2007"/>
                </a:cubicBezTo>
                <a:cubicBezTo>
                  <a:pt x="1823" y="2099"/>
                  <a:pt x="1823" y="2199"/>
                  <a:pt x="1785" y="2291"/>
                </a:cubicBezTo>
                <a:cubicBezTo>
                  <a:pt x="1785" y="2352"/>
                  <a:pt x="1754" y="2421"/>
                  <a:pt x="1754" y="2513"/>
                </a:cubicBezTo>
                <a:cubicBezTo>
                  <a:pt x="1724" y="2735"/>
                  <a:pt x="1754" y="2965"/>
                  <a:pt x="1754" y="3187"/>
                </a:cubicBezTo>
                <a:cubicBezTo>
                  <a:pt x="1946" y="5355"/>
                  <a:pt x="2046" y="7561"/>
                  <a:pt x="2076" y="9760"/>
                </a:cubicBezTo>
                <a:lnTo>
                  <a:pt x="2076" y="9860"/>
                </a:lnTo>
                <a:cubicBezTo>
                  <a:pt x="2107" y="10335"/>
                  <a:pt x="2107" y="10817"/>
                  <a:pt x="2137" y="11292"/>
                </a:cubicBezTo>
                <a:cubicBezTo>
                  <a:pt x="2206" y="11737"/>
                  <a:pt x="2268" y="12219"/>
                  <a:pt x="2360" y="12664"/>
                </a:cubicBezTo>
                <a:cubicBezTo>
                  <a:pt x="2459" y="13177"/>
                  <a:pt x="2551" y="13721"/>
                  <a:pt x="2589" y="14226"/>
                </a:cubicBezTo>
                <a:cubicBezTo>
                  <a:pt x="2589" y="14548"/>
                  <a:pt x="2589" y="15031"/>
                  <a:pt x="2398" y="15314"/>
                </a:cubicBezTo>
                <a:cubicBezTo>
                  <a:pt x="2360" y="15414"/>
                  <a:pt x="2268" y="15445"/>
                  <a:pt x="2206" y="15475"/>
                </a:cubicBezTo>
                <a:cubicBezTo>
                  <a:pt x="2168" y="15475"/>
                  <a:pt x="2168" y="15445"/>
                  <a:pt x="2137" y="15445"/>
                </a:cubicBezTo>
                <a:cubicBezTo>
                  <a:pt x="2107" y="15414"/>
                  <a:pt x="2107" y="15376"/>
                  <a:pt x="2076" y="15345"/>
                </a:cubicBezTo>
                <a:cubicBezTo>
                  <a:pt x="1854" y="14901"/>
                  <a:pt x="1724" y="14418"/>
                  <a:pt x="1662" y="13912"/>
                </a:cubicBezTo>
                <a:lnTo>
                  <a:pt x="1662" y="12985"/>
                </a:lnTo>
                <a:lnTo>
                  <a:pt x="1662" y="12694"/>
                </a:lnTo>
                <a:cubicBezTo>
                  <a:pt x="1662" y="12120"/>
                  <a:pt x="1632" y="11545"/>
                  <a:pt x="1594" y="10971"/>
                </a:cubicBezTo>
                <a:lnTo>
                  <a:pt x="1057" y="1203"/>
                </a:lnTo>
                <a:cubicBezTo>
                  <a:pt x="1019" y="981"/>
                  <a:pt x="1019" y="728"/>
                  <a:pt x="927" y="536"/>
                </a:cubicBezTo>
                <a:cubicBezTo>
                  <a:pt x="822" y="333"/>
                  <a:pt x="637" y="188"/>
                  <a:pt x="453" y="188"/>
                </a:cubicBezTo>
                <a:cubicBezTo>
                  <a:pt x="409" y="188"/>
                  <a:pt x="365" y="197"/>
                  <a:pt x="322" y="215"/>
                </a:cubicBezTo>
                <a:cubicBezTo>
                  <a:pt x="130" y="314"/>
                  <a:pt x="31" y="567"/>
                  <a:pt x="0" y="1011"/>
                </a:cubicBezTo>
                <a:cubicBezTo>
                  <a:pt x="0" y="2260"/>
                  <a:pt x="161" y="3501"/>
                  <a:pt x="322" y="4750"/>
                </a:cubicBezTo>
                <a:cubicBezTo>
                  <a:pt x="444" y="5868"/>
                  <a:pt x="605" y="7048"/>
                  <a:pt x="605" y="8197"/>
                </a:cubicBezTo>
                <a:lnTo>
                  <a:pt x="605" y="9699"/>
                </a:lnTo>
                <a:cubicBezTo>
                  <a:pt x="575" y="10434"/>
                  <a:pt x="575" y="11162"/>
                  <a:pt x="605" y="11928"/>
                </a:cubicBezTo>
                <a:cubicBezTo>
                  <a:pt x="605" y="11997"/>
                  <a:pt x="636" y="12028"/>
                  <a:pt x="705" y="12028"/>
                </a:cubicBezTo>
                <a:cubicBezTo>
                  <a:pt x="766" y="12028"/>
                  <a:pt x="797" y="11997"/>
                  <a:pt x="797" y="11928"/>
                </a:cubicBezTo>
                <a:cubicBezTo>
                  <a:pt x="766" y="11162"/>
                  <a:pt x="766" y="10434"/>
                  <a:pt x="797" y="9699"/>
                </a:cubicBezTo>
                <a:lnTo>
                  <a:pt x="797" y="8197"/>
                </a:lnTo>
                <a:cubicBezTo>
                  <a:pt x="797" y="7018"/>
                  <a:pt x="636" y="5838"/>
                  <a:pt x="513" y="4719"/>
                </a:cubicBezTo>
                <a:cubicBezTo>
                  <a:pt x="352" y="3501"/>
                  <a:pt x="192" y="2260"/>
                  <a:pt x="192" y="1011"/>
                </a:cubicBezTo>
                <a:cubicBezTo>
                  <a:pt x="192" y="667"/>
                  <a:pt x="291" y="437"/>
                  <a:pt x="414" y="375"/>
                </a:cubicBezTo>
                <a:cubicBezTo>
                  <a:pt x="424" y="372"/>
                  <a:pt x="434" y="371"/>
                  <a:pt x="445" y="371"/>
                </a:cubicBezTo>
                <a:cubicBezTo>
                  <a:pt x="545" y="371"/>
                  <a:pt x="680" y="487"/>
                  <a:pt x="735" y="598"/>
                </a:cubicBezTo>
                <a:cubicBezTo>
                  <a:pt x="827" y="789"/>
                  <a:pt x="827" y="1011"/>
                  <a:pt x="866" y="1241"/>
                </a:cubicBezTo>
                <a:lnTo>
                  <a:pt x="1402" y="10971"/>
                </a:lnTo>
                <a:cubicBezTo>
                  <a:pt x="1440" y="11545"/>
                  <a:pt x="1471" y="12120"/>
                  <a:pt x="1471" y="12694"/>
                </a:cubicBezTo>
                <a:lnTo>
                  <a:pt x="1471" y="12985"/>
                </a:lnTo>
                <a:lnTo>
                  <a:pt x="1471" y="13912"/>
                </a:lnTo>
                <a:cubicBezTo>
                  <a:pt x="1532" y="14456"/>
                  <a:pt x="1693" y="14962"/>
                  <a:pt x="1915" y="15445"/>
                </a:cubicBezTo>
                <a:cubicBezTo>
                  <a:pt x="1915" y="15475"/>
                  <a:pt x="1946" y="15536"/>
                  <a:pt x="2015" y="15567"/>
                </a:cubicBezTo>
                <a:cubicBezTo>
                  <a:pt x="2046" y="15636"/>
                  <a:pt x="2107" y="15667"/>
                  <a:pt x="2206" y="15667"/>
                </a:cubicBezTo>
                <a:lnTo>
                  <a:pt x="2237" y="15667"/>
                </a:lnTo>
                <a:cubicBezTo>
                  <a:pt x="2360" y="15636"/>
                  <a:pt x="2490" y="15567"/>
                  <a:pt x="2551" y="15445"/>
                </a:cubicBezTo>
                <a:cubicBezTo>
                  <a:pt x="2781" y="15062"/>
                  <a:pt x="2781" y="14579"/>
                  <a:pt x="2781" y="14226"/>
                </a:cubicBezTo>
                <a:cubicBezTo>
                  <a:pt x="2712" y="13690"/>
                  <a:pt x="2651" y="13146"/>
                  <a:pt x="2551" y="12633"/>
                </a:cubicBezTo>
                <a:cubicBezTo>
                  <a:pt x="2459" y="12189"/>
                  <a:pt x="2398" y="11737"/>
                  <a:pt x="2329" y="11262"/>
                </a:cubicBezTo>
                <a:cubicBezTo>
                  <a:pt x="2298" y="10817"/>
                  <a:pt x="2298" y="10335"/>
                  <a:pt x="2268" y="9860"/>
                </a:cubicBezTo>
                <a:lnTo>
                  <a:pt x="2268" y="9760"/>
                </a:lnTo>
                <a:cubicBezTo>
                  <a:pt x="2237" y="7561"/>
                  <a:pt x="2137" y="5355"/>
                  <a:pt x="1946" y="3187"/>
                </a:cubicBezTo>
                <a:cubicBezTo>
                  <a:pt x="1946" y="2965"/>
                  <a:pt x="1915" y="2735"/>
                  <a:pt x="1946" y="2544"/>
                </a:cubicBezTo>
                <a:cubicBezTo>
                  <a:pt x="1946" y="2452"/>
                  <a:pt x="1977" y="2390"/>
                  <a:pt x="1977" y="2321"/>
                </a:cubicBezTo>
                <a:cubicBezTo>
                  <a:pt x="2015" y="2229"/>
                  <a:pt x="2015" y="2130"/>
                  <a:pt x="2046" y="2038"/>
                </a:cubicBezTo>
                <a:cubicBezTo>
                  <a:pt x="2046" y="1747"/>
                  <a:pt x="1977" y="1463"/>
                  <a:pt x="1915" y="1203"/>
                </a:cubicBezTo>
                <a:cubicBezTo>
                  <a:pt x="1854" y="919"/>
                  <a:pt x="1785" y="628"/>
                  <a:pt x="1854" y="375"/>
                </a:cubicBezTo>
                <a:lnTo>
                  <a:pt x="2015" y="245"/>
                </a:lnTo>
                <a:lnTo>
                  <a:pt x="2237" y="1685"/>
                </a:lnTo>
                <a:cubicBezTo>
                  <a:pt x="2360" y="2352"/>
                  <a:pt x="2490" y="3057"/>
                  <a:pt x="2520" y="3762"/>
                </a:cubicBezTo>
                <a:lnTo>
                  <a:pt x="2520" y="4497"/>
                </a:lnTo>
                <a:cubicBezTo>
                  <a:pt x="2520" y="4719"/>
                  <a:pt x="2490" y="4911"/>
                  <a:pt x="2520" y="5102"/>
                </a:cubicBezTo>
                <a:cubicBezTo>
                  <a:pt x="2520" y="5707"/>
                  <a:pt x="2589" y="6313"/>
                  <a:pt x="2651" y="6918"/>
                </a:cubicBezTo>
                <a:lnTo>
                  <a:pt x="2651" y="7109"/>
                </a:lnTo>
                <a:cubicBezTo>
                  <a:pt x="2934" y="9668"/>
                  <a:pt x="3126" y="12733"/>
                  <a:pt x="3195" y="15445"/>
                </a:cubicBezTo>
                <a:cubicBezTo>
                  <a:pt x="3195" y="15475"/>
                  <a:pt x="3195" y="15475"/>
                  <a:pt x="3225" y="15506"/>
                </a:cubicBezTo>
                <a:cubicBezTo>
                  <a:pt x="3269" y="15528"/>
                  <a:pt x="3316" y="15549"/>
                  <a:pt x="3361" y="15549"/>
                </a:cubicBezTo>
                <a:cubicBezTo>
                  <a:pt x="3380" y="15549"/>
                  <a:pt x="3399" y="15545"/>
                  <a:pt x="3417" y="15536"/>
                </a:cubicBezTo>
                <a:cubicBezTo>
                  <a:pt x="3639" y="15475"/>
                  <a:pt x="3830" y="15062"/>
                  <a:pt x="3930" y="14801"/>
                </a:cubicBezTo>
                <a:cubicBezTo>
                  <a:pt x="4022" y="14518"/>
                  <a:pt x="3991" y="14165"/>
                  <a:pt x="3991" y="13912"/>
                </a:cubicBezTo>
                <a:lnTo>
                  <a:pt x="3800" y="11836"/>
                </a:lnTo>
                <a:cubicBezTo>
                  <a:pt x="3739" y="11354"/>
                  <a:pt x="3700" y="10848"/>
                  <a:pt x="3700" y="10365"/>
                </a:cubicBezTo>
                <a:cubicBezTo>
                  <a:pt x="3670" y="10113"/>
                  <a:pt x="3670" y="9890"/>
                  <a:pt x="3670" y="9668"/>
                </a:cubicBezTo>
                <a:cubicBezTo>
                  <a:pt x="3700" y="9285"/>
                  <a:pt x="3700" y="8902"/>
                  <a:pt x="3670" y="8550"/>
                </a:cubicBezTo>
                <a:cubicBezTo>
                  <a:pt x="3639" y="8228"/>
                  <a:pt x="3608" y="7944"/>
                  <a:pt x="3547" y="7653"/>
                </a:cubicBezTo>
                <a:cubicBezTo>
                  <a:pt x="3547" y="7492"/>
                  <a:pt x="3509" y="7332"/>
                  <a:pt x="3509" y="7178"/>
                </a:cubicBezTo>
                <a:cubicBezTo>
                  <a:pt x="3417" y="6474"/>
                  <a:pt x="3386" y="5738"/>
                  <a:pt x="3356" y="5003"/>
                </a:cubicBezTo>
                <a:cubicBezTo>
                  <a:pt x="3317" y="4076"/>
                  <a:pt x="3287" y="3156"/>
                  <a:pt x="3126" y="2229"/>
                </a:cubicBezTo>
                <a:cubicBezTo>
                  <a:pt x="3095" y="2099"/>
                  <a:pt x="3095" y="1969"/>
                  <a:pt x="3064" y="1846"/>
                </a:cubicBezTo>
                <a:cubicBezTo>
                  <a:pt x="2972" y="1302"/>
                  <a:pt x="2842" y="728"/>
                  <a:pt x="2934" y="215"/>
                </a:cubicBezTo>
                <a:cubicBezTo>
                  <a:pt x="2934" y="153"/>
                  <a:pt x="2904" y="123"/>
                  <a:pt x="2873" y="92"/>
                </a:cubicBezTo>
                <a:cubicBezTo>
                  <a:pt x="2812" y="92"/>
                  <a:pt x="2781" y="123"/>
                  <a:pt x="2743" y="184"/>
                </a:cubicBezTo>
                <a:cubicBezTo>
                  <a:pt x="2651" y="728"/>
                  <a:pt x="2781" y="1333"/>
                  <a:pt x="2873" y="1877"/>
                </a:cubicBezTo>
                <a:cubicBezTo>
                  <a:pt x="2904" y="2007"/>
                  <a:pt x="2904" y="2130"/>
                  <a:pt x="2934" y="2260"/>
                </a:cubicBezTo>
                <a:cubicBezTo>
                  <a:pt x="3095" y="3156"/>
                  <a:pt x="3126" y="4114"/>
                  <a:pt x="3164" y="5033"/>
                </a:cubicBezTo>
                <a:cubicBezTo>
                  <a:pt x="3195" y="5738"/>
                  <a:pt x="3225" y="6474"/>
                  <a:pt x="3317" y="7209"/>
                </a:cubicBezTo>
                <a:cubicBezTo>
                  <a:pt x="3317" y="7370"/>
                  <a:pt x="3356" y="7523"/>
                  <a:pt x="3386" y="7684"/>
                </a:cubicBezTo>
                <a:cubicBezTo>
                  <a:pt x="3417" y="7975"/>
                  <a:pt x="3447" y="8259"/>
                  <a:pt x="3478" y="8550"/>
                </a:cubicBezTo>
                <a:cubicBezTo>
                  <a:pt x="3509" y="8933"/>
                  <a:pt x="3509" y="9316"/>
                  <a:pt x="3478" y="9668"/>
                </a:cubicBezTo>
                <a:cubicBezTo>
                  <a:pt x="3478" y="9890"/>
                  <a:pt x="3478" y="10113"/>
                  <a:pt x="3509" y="10365"/>
                </a:cubicBezTo>
                <a:cubicBezTo>
                  <a:pt x="3509" y="10848"/>
                  <a:pt x="3547" y="11354"/>
                  <a:pt x="3608" y="11836"/>
                </a:cubicBezTo>
                <a:lnTo>
                  <a:pt x="3800" y="13912"/>
                </a:lnTo>
                <a:cubicBezTo>
                  <a:pt x="3800" y="14165"/>
                  <a:pt x="3830" y="14487"/>
                  <a:pt x="3739" y="14740"/>
                </a:cubicBezTo>
                <a:cubicBezTo>
                  <a:pt x="3608" y="15062"/>
                  <a:pt x="3478" y="15314"/>
                  <a:pt x="3386" y="15345"/>
                </a:cubicBezTo>
                <a:cubicBezTo>
                  <a:pt x="3317" y="12664"/>
                  <a:pt x="3126" y="9630"/>
                  <a:pt x="2842" y="7079"/>
                </a:cubicBezTo>
                <a:lnTo>
                  <a:pt x="2842" y="6887"/>
                </a:lnTo>
                <a:cubicBezTo>
                  <a:pt x="2781" y="6313"/>
                  <a:pt x="2712" y="5707"/>
                  <a:pt x="2712" y="5102"/>
                </a:cubicBezTo>
                <a:cubicBezTo>
                  <a:pt x="2681" y="4911"/>
                  <a:pt x="2712" y="4719"/>
                  <a:pt x="2712" y="4528"/>
                </a:cubicBezTo>
                <a:lnTo>
                  <a:pt x="2712" y="3762"/>
                </a:lnTo>
                <a:cubicBezTo>
                  <a:pt x="2681" y="3026"/>
                  <a:pt x="2551" y="2321"/>
                  <a:pt x="2429" y="1655"/>
                </a:cubicBezTo>
                <a:lnTo>
                  <a:pt x="2168" y="92"/>
                </a:lnTo>
                <a:cubicBezTo>
                  <a:pt x="2168" y="54"/>
                  <a:pt x="2137" y="23"/>
                  <a:pt x="2107" y="23"/>
                </a:cubicBezTo>
                <a:cubicBezTo>
                  <a:pt x="2091" y="8"/>
                  <a:pt x="2076" y="0"/>
                  <a:pt x="2061" y="0"/>
                </a:cubicBezTo>
                <a:close/>
              </a:path>
            </a:pathLst>
          </a:custGeom>
          <a:solidFill>
            <a:srgbClr val="1F41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4376396" y="421754"/>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073218" y="224850"/>
            <a:ext cx="121760" cy="103572"/>
          </a:xfrm>
          <a:custGeom>
            <a:avLst/>
            <a:gdLst/>
            <a:ahLst/>
            <a:cxnLst/>
            <a:rect l="l" t="t" r="r" b="b"/>
            <a:pathLst>
              <a:path w="984" h="837" extrusionOk="0">
                <a:moveTo>
                  <a:pt x="492" y="51"/>
                </a:moveTo>
                <a:cubicBezTo>
                  <a:pt x="646" y="51"/>
                  <a:pt x="770" y="187"/>
                  <a:pt x="823" y="317"/>
                </a:cubicBezTo>
                <a:cubicBezTo>
                  <a:pt x="853" y="509"/>
                  <a:pt x="792" y="701"/>
                  <a:pt x="600" y="739"/>
                </a:cubicBezTo>
                <a:cubicBezTo>
                  <a:pt x="572" y="748"/>
                  <a:pt x="544" y="752"/>
                  <a:pt x="517" y="752"/>
                </a:cubicBezTo>
                <a:cubicBezTo>
                  <a:pt x="363" y="752"/>
                  <a:pt x="239" y="615"/>
                  <a:pt x="187" y="478"/>
                </a:cubicBezTo>
                <a:cubicBezTo>
                  <a:pt x="156" y="317"/>
                  <a:pt x="248" y="126"/>
                  <a:pt x="409" y="65"/>
                </a:cubicBezTo>
                <a:cubicBezTo>
                  <a:pt x="437" y="55"/>
                  <a:pt x="465" y="51"/>
                  <a:pt x="492" y="51"/>
                </a:cubicBezTo>
                <a:close/>
                <a:moveTo>
                  <a:pt x="535" y="1"/>
                </a:moveTo>
                <a:cubicBezTo>
                  <a:pt x="270" y="1"/>
                  <a:pt x="1" y="203"/>
                  <a:pt x="56" y="509"/>
                </a:cubicBezTo>
                <a:cubicBezTo>
                  <a:pt x="117" y="738"/>
                  <a:pt x="343" y="836"/>
                  <a:pt x="547" y="836"/>
                </a:cubicBezTo>
                <a:cubicBezTo>
                  <a:pt x="576" y="836"/>
                  <a:pt x="604" y="834"/>
                  <a:pt x="631" y="831"/>
                </a:cubicBezTo>
                <a:cubicBezTo>
                  <a:pt x="853" y="769"/>
                  <a:pt x="983" y="509"/>
                  <a:pt x="953" y="287"/>
                </a:cubicBezTo>
                <a:cubicBezTo>
                  <a:pt x="877" y="87"/>
                  <a:pt x="707" y="1"/>
                  <a:pt x="5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5400000">
            <a:off x="5273190" y="945525"/>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5400000">
            <a:off x="5575199" y="329030"/>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958398" y="849412"/>
            <a:ext cx="114831" cy="116565"/>
          </a:xfrm>
          <a:custGeom>
            <a:avLst/>
            <a:gdLst/>
            <a:ahLst/>
            <a:cxnLst/>
            <a:rect l="l" t="t" r="r" b="b"/>
            <a:pathLst>
              <a:path w="928" h="942" extrusionOk="0">
                <a:moveTo>
                  <a:pt x="483" y="1"/>
                </a:moveTo>
                <a:cubicBezTo>
                  <a:pt x="475" y="1"/>
                  <a:pt x="468" y="8"/>
                  <a:pt x="452" y="24"/>
                </a:cubicBezTo>
                <a:lnTo>
                  <a:pt x="452" y="407"/>
                </a:lnTo>
                <a:cubicBezTo>
                  <a:pt x="292" y="437"/>
                  <a:pt x="161" y="437"/>
                  <a:pt x="31" y="437"/>
                </a:cubicBezTo>
                <a:cubicBezTo>
                  <a:pt x="0" y="437"/>
                  <a:pt x="0" y="468"/>
                  <a:pt x="31" y="468"/>
                </a:cubicBezTo>
                <a:cubicBezTo>
                  <a:pt x="161" y="499"/>
                  <a:pt x="292" y="499"/>
                  <a:pt x="452" y="499"/>
                </a:cubicBezTo>
                <a:lnTo>
                  <a:pt x="452" y="912"/>
                </a:lnTo>
                <a:cubicBezTo>
                  <a:pt x="452" y="932"/>
                  <a:pt x="460" y="941"/>
                  <a:pt x="468" y="941"/>
                </a:cubicBezTo>
                <a:cubicBezTo>
                  <a:pt x="475" y="941"/>
                  <a:pt x="483" y="932"/>
                  <a:pt x="483" y="912"/>
                </a:cubicBezTo>
                <a:cubicBezTo>
                  <a:pt x="514" y="790"/>
                  <a:pt x="514" y="629"/>
                  <a:pt x="514" y="499"/>
                </a:cubicBezTo>
                <a:cubicBezTo>
                  <a:pt x="644" y="499"/>
                  <a:pt x="797" y="499"/>
                  <a:pt x="927" y="468"/>
                </a:cubicBezTo>
                <a:lnTo>
                  <a:pt x="927" y="437"/>
                </a:lnTo>
                <a:cubicBezTo>
                  <a:pt x="797" y="437"/>
                  <a:pt x="644" y="407"/>
                  <a:pt x="514" y="407"/>
                </a:cubicBezTo>
                <a:lnTo>
                  <a:pt x="514" y="24"/>
                </a:lnTo>
                <a:cubicBezTo>
                  <a:pt x="498" y="8"/>
                  <a:pt x="491" y="1"/>
                  <a:pt x="4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679193" y="4690275"/>
            <a:ext cx="121760" cy="103572"/>
          </a:xfrm>
          <a:custGeom>
            <a:avLst/>
            <a:gdLst/>
            <a:ahLst/>
            <a:cxnLst/>
            <a:rect l="l" t="t" r="r" b="b"/>
            <a:pathLst>
              <a:path w="984" h="837" extrusionOk="0">
                <a:moveTo>
                  <a:pt x="492" y="51"/>
                </a:moveTo>
                <a:cubicBezTo>
                  <a:pt x="646" y="51"/>
                  <a:pt x="770" y="187"/>
                  <a:pt x="823" y="317"/>
                </a:cubicBezTo>
                <a:cubicBezTo>
                  <a:pt x="853" y="509"/>
                  <a:pt x="792" y="701"/>
                  <a:pt x="600" y="739"/>
                </a:cubicBezTo>
                <a:cubicBezTo>
                  <a:pt x="572" y="748"/>
                  <a:pt x="544" y="752"/>
                  <a:pt x="517" y="752"/>
                </a:cubicBezTo>
                <a:cubicBezTo>
                  <a:pt x="363" y="752"/>
                  <a:pt x="239" y="615"/>
                  <a:pt x="187" y="478"/>
                </a:cubicBezTo>
                <a:cubicBezTo>
                  <a:pt x="156" y="317"/>
                  <a:pt x="248" y="126"/>
                  <a:pt x="409" y="65"/>
                </a:cubicBezTo>
                <a:cubicBezTo>
                  <a:pt x="437" y="55"/>
                  <a:pt x="465" y="51"/>
                  <a:pt x="492" y="51"/>
                </a:cubicBezTo>
                <a:close/>
                <a:moveTo>
                  <a:pt x="535" y="1"/>
                </a:moveTo>
                <a:cubicBezTo>
                  <a:pt x="270" y="1"/>
                  <a:pt x="1" y="203"/>
                  <a:pt x="56" y="509"/>
                </a:cubicBezTo>
                <a:cubicBezTo>
                  <a:pt x="117" y="738"/>
                  <a:pt x="343" y="836"/>
                  <a:pt x="547" y="836"/>
                </a:cubicBezTo>
                <a:cubicBezTo>
                  <a:pt x="576" y="836"/>
                  <a:pt x="604" y="834"/>
                  <a:pt x="631" y="831"/>
                </a:cubicBezTo>
                <a:cubicBezTo>
                  <a:pt x="853" y="769"/>
                  <a:pt x="983" y="509"/>
                  <a:pt x="953" y="287"/>
                </a:cubicBezTo>
                <a:cubicBezTo>
                  <a:pt x="877" y="87"/>
                  <a:pt x="707" y="1"/>
                  <a:pt x="5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
  <p:cSld name="CUSTOM_1_1">
    <p:spTree>
      <p:nvGrpSpPr>
        <p:cNvPr id="1" name="Shape 1720"/>
        <p:cNvGrpSpPr/>
        <p:nvPr/>
      </p:nvGrpSpPr>
      <p:grpSpPr>
        <a:xfrm>
          <a:off x="0" y="0"/>
          <a:ext cx="0" cy="0"/>
          <a:chOff x="0" y="0"/>
          <a:chExt cx="0" cy="0"/>
        </a:xfrm>
      </p:grpSpPr>
      <p:grpSp>
        <p:nvGrpSpPr>
          <p:cNvPr id="1721" name="Google Shape;1721;p17"/>
          <p:cNvGrpSpPr/>
          <p:nvPr/>
        </p:nvGrpSpPr>
        <p:grpSpPr>
          <a:xfrm>
            <a:off x="-26525" y="-111175"/>
            <a:ext cx="9197100" cy="5365800"/>
            <a:chOff x="-26525" y="-111175"/>
            <a:chExt cx="9197100" cy="5365800"/>
          </a:xfrm>
        </p:grpSpPr>
        <p:cxnSp>
          <p:nvCxnSpPr>
            <p:cNvPr id="1722" name="Google Shape;1722;p17"/>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23" name="Google Shape;1723;p17"/>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24" name="Google Shape;1724;p17"/>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25" name="Google Shape;1725;p17"/>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26" name="Google Shape;1726;p17"/>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27" name="Google Shape;1727;p17"/>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28" name="Google Shape;1728;p17"/>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29" name="Google Shape;1729;p17"/>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30" name="Google Shape;1730;p17"/>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31" name="Google Shape;1731;p17"/>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32" name="Google Shape;1732;p17"/>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33" name="Google Shape;1733;p17"/>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34" name="Google Shape;1734;p17"/>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35" name="Google Shape;1735;p17"/>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36" name="Google Shape;1736;p17"/>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37" name="Google Shape;1737;p17"/>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38" name="Google Shape;1738;p17"/>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39" name="Google Shape;1739;p17"/>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40" name="Google Shape;1740;p17"/>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41" name="Google Shape;1741;p17"/>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42" name="Google Shape;1742;p17"/>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43" name="Google Shape;1743;p17"/>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44" name="Google Shape;1744;p17"/>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45" name="Google Shape;1745;p17"/>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46" name="Google Shape;1746;p17"/>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47" name="Google Shape;1747;p17"/>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48" name="Google Shape;1748;p17"/>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49" name="Google Shape;1749;p17"/>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50" name="Google Shape;1750;p17"/>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51" name="Google Shape;1751;p17"/>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52" name="Google Shape;1752;p17"/>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53" name="Google Shape;1753;p17"/>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54" name="Google Shape;1754;p17"/>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55" name="Google Shape;1755;p17"/>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56" name="Google Shape;1756;p17"/>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57" name="Google Shape;1757;p17"/>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758" name="Google Shape;1758;p17"/>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59" name="Google Shape;1759;p17"/>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60" name="Google Shape;1760;p17"/>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61" name="Google Shape;1761;p17"/>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62" name="Google Shape;1762;p17"/>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63" name="Google Shape;1763;p17"/>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64" name="Google Shape;1764;p17"/>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65" name="Google Shape;1765;p17"/>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66" name="Google Shape;1766;p17"/>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67" name="Google Shape;1767;p17"/>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68" name="Google Shape;1768;p17"/>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69" name="Google Shape;1769;p17"/>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70" name="Google Shape;1770;p17"/>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71" name="Google Shape;1771;p17"/>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72" name="Google Shape;1772;p17"/>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73" name="Google Shape;1773;p17"/>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74" name="Google Shape;1774;p17"/>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75" name="Google Shape;1775;p17"/>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76" name="Google Shape;1776;p17"/>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77" name="Google Shape;1777;p17"/>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778" name="Google Shape;1778;p17"/>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sp>
        <p:nvSpPr>
          <p:cNvPr id="1779" name="Google Shape;1779;p17"/>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780" name="Google Shape;1780;p17"/>
          <p:cNvSpPr txBox="1">
            <a:spLocks noGrp="1"/>
          </p:cNvSpPr>
          <p:nvPr>
            <p:ph type="subTitle" idx="1"/>
          </p:nvPr>
        </p:nvSpPr>
        <p:spPr>
          <a:xfrm>
            <a:off x="724125" y="2398873"/>
            <a:ext cx="2316000" cy="51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81" name="Google Shape;1781;p17"/>
          <p:cNvSpPr txBox="1">
            <a:spLocks noGrp="1"/>
          </p:cNvSpPr>
          <p:nvPr>
            <p:ph type="title" idx="2"/>
          </p:nvPr>
        </p:nvSpPr>
        <p:spPr>
          <a:xfrm>
            <a:off x="724125" y="1936153"/>
            <a:ext cx="2316000" cy="42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782" name="Google Shape;1782;p17"/>
          <p:cNvSpPr txBox="1">
            <a:spLocks noGrp="1"/>
          </p:cNvSpPr>
          <p:nvPr>
            <p:ph type="subTitle" idx="3"/>
          </p:nvPr>
        </p:nvSpPr>
        <p:spPr>
          <a:xfrm>
            <a:off x="3413999" y="2398873"/>
            <a:ext cx="2316000" cy="51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83" name="Google Shape;1783;p17"/>
          <p:cNvSpPr txBox="1">
            <a:spLocks noGrp="1"/>
          </p:cNvSpPr>
          <p:nvPr>
            <p:ph type="title" idx="4"/>
          </p:nvPr>
        </p:nvSpPr>
        <p:spPr>
          <a:xfrm>
            <a:off x="3414000" y="1936153"/>
            <a:ext cx="2316000" cy="42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784" name="Google Shape;1784;p17"/>
          <p:cNvSpPr txBox="1">
            <a:spLocks noGrp="1"/>
          </p:cNvSpPr>
          <p:nvPr>
            <p:ph type="subTitle" idx="5"/>
          </p:nvPr>
        </p:nvSpPr>
        <p:spPr>
          <a:xfrm>
            <a:off x="6103872" y="2398873"/>
            <a:ext cx="2316000" cy="51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85" name="Google Shape;1785;p17"/>
          <p:cNvSpPr txBox="1">
            <a:spLocks noGrp="1"/>
          </p:cNvSpPr>
          <p:nvPr>
            <p:ph type="title" idx="6"/>
          </p:nvPr>
        </p:nvSpPr>
        <p:spPr>
          <a:xfrm>
            <a:off x="6103874" y="1936153"/>
            <a:ext cx="2316000" cy="42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786" name="Google Shape;1786;p17"/>
          <p:cNvSpPr txBox="1">
            <a:spLocks noGrp="1"/>
          </p:cNvSpPr>
          <p:nvPr>
            <p:ph type="subTitle" idx="7"/>
          </p:nvPr>
        </p:nvSpPr>
        <p:spPr>
          <a:xfrm>
            <a:off x="724125" y="3953777"/>
            <a:ext cx="2316000" cy="51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87" name="Google Shape;1787;p17"/>
          <p:cNvSpPr txBox="1">
            <a:spLocks noGrp="1"/>
          </p:cNvSpPr>
          <p:nvPr>
            <p:ph type="title" idx="8"/>
          </p:nvPr>
        </p:nvSpPr>
        <p:spPr>
          <a:xfrm>
            <a:off x="724125" y="3497541"/>
            <a:ext cx="2316000" cy="42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788" name="Google Shape;1788;p17"/>
          <p:cNvSpPr txBox="1">
            <a:spLocks noGrp="1"/>
          </p:cNvSpPr>
          <p:nvPr>
            <p:ph type="subTitle" idx="9"/>
          </p:nvPr>
        </p:nvSpPr>
        <p:spPr>
          <a:xfrm>
            <a:off x="3413999" y="3953777"/>
            <a:ext cx="2316000" cy="51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89" name="Google Shape;1789;p17"/>
          <p:cNvSpPr txBox="1">
            <a:spLocks noGrp="1"/>
          </p:cNvSpPr>
          <p:nvPr>
            <p:ph type="title" idx="13"/>
          </p:nvPr>
        </p:nvSpPr>
        <p:spPr>
          <a:xfrm>
            <a:off x="3414000" y="3497541"/>
            <a:ext cx="2316000" cy="42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790" name="Google Shape;1790;p17"/>
          <p:cNvSpPr txBox="1">
            <a:spLocks noGrp="1"/>
          </p:cNvSpPr>
          <p:nvPr>
            <p:ph type="subTitle" idx="14"/>
          </p:nvPr>
        </p:nvSpPr>
        <p:spPr>
          <a:xfrm>
            <a:off x="6103872" y="3953777"/>
            <a:ext cx="2316000" cy="51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91" name="Google Shape;1791;p17"/>
          <p:cNvSpPr txBox="1">
            <a:spLocks noGrp="1"/>
          </p:cNvSpPr>
          <p:nvPr>
            <p:ph type="title" idx="15"/>
          </p:nvPr>
        </p:nvSpPr>
        <p:spPr>
          <a:xfrm>
            <a:off x="6103874" y="3497541"/>
            <a:ext cx="2316000" cy="42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grpSp>
        <p:nvGrpSpPr>
          <p:cNvPr id="1792" name="Google Shape;1792;p17"/>
          <p:cNvGrpSpPr/>
          <p:nvPr/>
        </p:nvGrpSpPr>
        <p:grpSpPr>
          <a:xfrm>
            <a:off x="269800" y="1867829"/>
            <a:ext cx="8712650" cy="3122127"/>
            <a:chOff x="269800" y="1867829"/>
            <a:chExt cx="8712650" cy="3122127"/>
          </a:xfrm>
        </p:grpSpPr>
        <p:sp>
          <p:nvSpPr>
            <p:cNvPr id="1793" name="Google Shape;1793;p17"/>
            <p:cNvSpPr/>
            <p:nvPr/>
          </p:nvSpPr>
          <p:spPr>
            <a:xfrm>
              <a:off x="269805" y="2359462"/>
              <a:ext cx="121760" cy="103572"/>
            </a:xfrm>
            <a:custGeom>
              <a:avLst/>
              <a:gdLst/>
              <a:ahLst/>
              <a:cxnLst/>
              <a:rect l="l" t="t" r="r" b="b"/>
              <a:pathLst>
                <a:path w="984" h="837" extrusionOk="0">
                  <a:moveTo>
                    <a:pt x="492" y="51"/>
                  </a:moveTo>
                  <a:cubicBezTo>
                    <a:pt x="646" y="51"/>
                    <a:pt x="770" y="187"/>
                    <a:pt x="823" y="317"/>
                  </a:cubicBezTo>
                  <a:cubicBezTo>
                    <a:pt x="853" y="509"/>
                    <a:pt x="792" y="701"/>
                    <a:pt x="600" y="739"/>
                  </a:cubicBezTo>
                  <a:cubicBezTo>
                    <a:pt x="572" y="748"/>
                    <a:pt x="544" y="752"/>
                    <a:pt x="517" y="752"/>
                  </a:cubicBezTo>
                  <a:cubicBezTo>
                    <a:pt x="363" y="752"/>
                    <a:pt x="239" y="615"/>
                    <a:pt x="187" y="478"/>
                  </a:cubicBezTo>
                  <a:cubicBezTo>
                    <a:pt x="156" y="317"/>
                    <a:pt x="248" y="126"/>
                    <a:pt x="409" y="65"/>
                  </a:cubicBezTo>
                  <a:cubicBezTo>
                    <a:pt x="437" y="55"/>
                    <a:pt x="465" y="51"/>
                    <a:pt x="492" y="51"/>
                  </a:cubicBezTo>
                  <a:close/>
                  <a:moveTo>
                    <a:pt x="535" y="1"/>
                  </a:moveTo>
                  <a:cubicBezTo>
                    <a:pt x="270" y="1"/>
                    <a:pt x="1" y="203"/>
                    <a:pt x="56" y="509"/>
                  </a:cubicBezTo>
                  <a:cubicBezTo>
                    <a:pt x="117" y="738"/>
                    <a:pt x="343" y="836"/>
                    <a:pt x="547" y="836"/>
                  </a:cubicBezTo>
                  <a:cubicBezTo>
                    <a:pt x="576" y="836"/>
                    <a:pt x="604" y="834"/>
                    <a:pt x="631" y="831"/>
                  </a:cubicBezTo>
                  <a:cubicBezTo>
                    <a:pt x="853" y="769"/>
                    <a:pt x="983" y="509"/>
                    <a:pt x="953" y="287"/>
                  </a:cubicBezTo>
                  <a:cubicBezTo>
                    <a:pt x="877" y="87"/>
                    <a:pt x="707" y="1"/>
                    <a:pt x="5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7"/>
            <p:cNvSpPr/>
            <p:nvPr/>
          </p:nvSpPr>
          <p:spPr>
            <a:xfrm>
              <a:off x="8228411" y="1867829"/>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7"/>
            <p:cNvSpPr/>
            <p:nvPr/>
          </p:nvSpPr>
          <p:spPr>
            <a:xfrm>
              <a:off x="8419882" y="4551398"/>
              <a:ext cx="121265" cy="103944"/>
            </a:xfrm>
            <a:custGeom>
              <a:avLst/>
              <a:gdLst/>
              <a:ahLst/>
              <a:cxnLst/>
              <a:rect l="l" t="t" r="r" b="b"/>
              <a:pathLst>
                <a:path w="980" h="840" extrusionOk="0">
                  <a:moveTo>
                    <a:pt x="488" y="72"/>
                  </a:moveTo>
                  <a:cubicBezTo>
                    <a:pt x="642" y="72"/>
                    <a:pt x="768" y="209"/>
                    <a:pt x="826" y="346"/>
                  </a:cubicBezTo>
                  <a:cubicBezTo>
                    <a:pt x="857" y="538"/>
                    <a:pt x="788" y="691"/>
                    <a:pt x="596" y="760"/>
                  </a:cubicBezTo>
                  <a:cubicBezTo>
                    <a:pt x="568" y="769"/>
                    <a:pt x="540" y="773"/>
                    <a:pt x="513" y="773"/>
                  </a:cubicBezTo>
                  <a:cubicBezTo>
                    <a:pt x="361" y="773"/>
                    <a:pt x="241" y="636"/>
                    <a:pt x="183" y="499"/>
                  </a:cubicBezTo>
                  <a:cubicBezTo>
                    <a:pt x="121" y="346"/>
                    <a:pt x="252" y="155"/>
                    <a:pt x="405" y="86"/>
                  </a:cubicBezTo>
                  <a:cubicBezTo>
                    <a:pt x="433" y="77"/>
                    <a:pt x="461" y="72"/>
                    <a:pt x="488" y="72"/>
                  </a:cubicBezTo>
                  <a:close/>
                  <a:moveTo>
                    <a:pt x="525" y="0"/>
                  </a:moveTo>
                  <a:cubicBezTo>
                    <a:pt x="264" y="0"/>
                    <a:pt x="0" y="211"/>
                    <a:pt x="60" y="538"/>
                  </a:cubicBezTo>
                  <a:cubicBezTo>
                    <a:pt x="109" y="740"/>
                    <a:pt x="281" y="839"/>
                    <a:pt x="462" y="839"/>
                  </a:cubicBezTo>
                  <a:cubicBezTo>
                    <a:pt x="507" y="839"/>
                    <a:pt x="552" y="833"/>
                    <a:pt x="596" y="821"/>
                  </a:cubicBezTo>
                  <a:cubicBezTo>
                    <a:pt x="857" y="790"/>
                    <a:pt x="979" y="538"/>
                    <a:pt x="949" y="308"/>
                  </a:cubicBezTo>
                  <a:cubicBezTo>
                    <a:pt x="872" y="94"/>
                    <a:pt x="699" y="0"/>
                    <a:pt x="52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7"/>
            <p:cNvSpPr/>
            <p:nvPr/>
          </p:nvSpPr>
          <p:spPr>
            <a:xfrm>
              <a:off x="391582" y="4256978"/>
              <a:ext cx="120770" cy="103696"/>
            </a:xfrm>
            <a:custGeom>
              <a:avLst/>
              <a:gdLst/>
              <a:ahLst/>
              <a:cxnLst/>
              <a:rect l="l" t="t" r="r" b="b"/>
              <a:pathLst>
                <a:path w="976" h="838" extrusionOk="0">
                  <a:moveTo>
                    <a:pt x="487" y="52"/>
                  </a:moveTo>
                  <a:cubicBezTo>
                    <a:pt x="640" y="52"/>
                    <a:pt x="763" y="182"/>
                    <a:pt x="815" y="318"/>
                  </a:cubicBezTo>
                  <a:cubicBezTo>
                    <a:pt x="846" y="510"/>
                    <a:pt x="784" y="701"/>
                    <a:pt x="593" y="770"/>
                  </a:cubicBezTo>
                  <a:cubicBezTo>
                    <a:pt x="568" y="778"/>
                    <a:pt x="543" y="782"/>
                    <a:pt x="519" y="782"/>
                  </a:cubicBezTo>
                  <a:cubicBezTo>
                    <a:pt x="361" y="782"/>
                    <a:pt x="232" y="619"/>
                    <a:pt x="179" y="479"/>
                  </a:cubicBezTo>
                  <a:cubicBezTo>
                    <a:pt x="141" y="318"/>
                    <a:pt x="240" y="127"/>
                    <a:pt x="401" y="66"/>
                  </a:cubicBezTo>
                  <a:cubicBezTo>
                    <a:pt x="431" y="56"/>
                    <a:pt x="460" y="52"/>
                    <a:pt x="487" y="52"/>
                  </a:cubicBezTo>
                  <a:close/>
                  <a:moveTo>
                    <a:pt x="546" y="0"/>
                  </a:moveTo>
                  <a:cubicBezTo>
                    <a:pt x="280" y="0"/>
                    <a:pt x="0" y="213"/>
                    <a:pt x="79" y="541"/>
                  </a:cubicBezTo>
                  <a:cubicBezTo>
                    <a:pt x="106" y="742"/>
                    <a:pt x="333" y="837"/>
                    <a:pt x="538" y="837"/>
                  </a:cubicBezTo>
                  <a:cubicBezTo>
                    <a:pt x="567" y="837"/>
                    <a:pt x="596" y="835"/>
                    <a:pt x="623" y="832"/>
                  </a:cubicBezTo>
                  <a:cubicBezTo>
                    <a:pt x="846" y="770"/>
                    <a:pt x="976" y="510"/>
                    <a:pt x="945" y="288"/>
                  </a:cubicBezTo>
                  <a:cubicBezTo>
                    <a:pt x="882" y="87"/>
                    <a:pt x="717" y="0"/>
                    <a:pt x="5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7"/>
            <p:cNvSpPr/>
            <p:nvPr/>
          </p:nvSpPr>
          <p:spPr>
            <a:xfrm>
              <a:off x="7743683" y="4885393"/>
              <a:ext cx="124482" cy="104562"/>
            </a:xfrm>
            <a:custGeom>
              <a:avLst/>
              <a:gdLst/>
              <a:ahLst/>
              <a:cxnLst/>
              <a:rect l="l" t="t" r="r" b="b"/>
              <a:pathLst>
                <a:path w="1006" h="845" extrusionOk="0">
                  <a:moveTo>
                    <a:pt x="511" y="76"/>
                  </a:moveTo>
                  <a:cubicBezTo>
                    <a:pt x="650" y="76"/>
                    <a:pt x="788" y="210"/>
                    <a:pt x="814" y="345"/>
                  </a:cubicBezTo>
                  <a:cubicBezTo>
                    <a:pt x="845" y="506"/>
                    <a:pt x="783" y="697"/>
                    <a:pt x="592" y="758"/>
                  </a:cubicBezTo>
                  <a:cubicBezTo>
                    <a:pt x="566" y="770"/>
                    <a:pt x="538" y="775"/>
                    <a:pt x="511" y="775"/>
                  </a:cubicBezTo>
                  <a:cubicBezTo>
                    <a:pt x="373" y="775"/>
                    <a:pt x="234" y="640"/>
                    <a:pt x="209" y="506"/>
                  </a:cubicBezTo>
                  <a:cubicBezTo>
                    <a:pt x="140" y="345"/>
                    <a:pt x="239" y="123"/>
                    <a:pt x="431" y="92"/>
                  </a:cubicBezTo>
                  <a:cubicBezTo>
                    <a:pt x="457" y="81"/>
                    <a:pt x="484" y="76"/>
                    <a:pt x="511" y="76"/>
                  </a:cubicBezTo>
                  <a:close/>
                  <a:moveTo>
                    <a:pt x="530" y="1"/>
                  </a:moveTo>
                  <a:cubicBezTo>
                    <a:pt x="268" y="1"/>
                    <a:pt x="1" y="211"/>
                    <a:pt x="79" y="536"/>
                  </a:cubicBezTo>
                  <a:cubicBezTo>
                    <a:pt x="103" y="741"/>
                    <a:pt x="298" y="845"/>
                    <a:pt x="490" y="845"/>
                  </a:cubicBezTo>
                  <a:cubicBezTo>
                    <a:pt x="535" y="845"/>
                    <a:pt x="580" y="839"/>
                    <a:pt x="623" y="827"/>
                  </a:cubicBezTo>
                  <a:cubicBezTo>
                    <a:pt x="845" y="789"/>
                    <a:pt x="1006" y="536"/>
                    <a:pt x="944" y="314"/>
                  </a:cubicBezTo>
                  <a:cubicBezTo>
                    <a:pt x="880" y="96"/>
                    <a:pt x="706" y="1"/>
                    <a:pt x="53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7"/>
            <p:cNvSpPr/>
            <p:nvPr/>
          </p:nvSpPr>
          <p:spPr>
            <a:xfrm>
              <a:off x="1241841" y="4776259"/>
              <a:ext cx="111119" cy="109141"/>
            </a:xfrm>
            <a:custGeom>
              <a:avLst/>
              <a:gdLst/>
              <a:ahLst/>
              <a:cxnLst/>
              <a:rect l="l" t="t" r="r" b="b"/>
              <a:pathLst>
                <a:path w="898" h="882" extrusionOk="0">
                  <a:moveTo>
                    <a:pt x="591" y="1"/>
                  </a:moveTo>
                  <a:cubicBezTo>
                    <a:pt x="583" y="1"/>
                    <a:pt x="576" y="8"/>
                    <a:pt x="576" y="24"/>
                  </a:cubicBezTo>
                  <a:cubicBezTo>
                    <a:pt x="514" y="123"/>
                    <a:pt x="484" y="253"/>
                    <a:pt x="445" y="376"/>
                  </a:cubicBezTo>
                  <a:cubicBezTo>
                    <a:pt x="292" y="345"/>
                    <a:pt x="162" y="315"/>
                    <a:pt x="32" y="284"/>
                  </a:cubicBezTo>
                  <a:cubicBezTo>
                    <a:pt x="1" y="284"/>
                    <a:pt x="1" y="345"/>
                    <a:pt x="32" y="345"/>
                  </a:cubicBezTo>
                  <a:cubicBezTo>
                    <a:pt x="162" y="376"/>
                    <a:pt x="292" y="445"/>
                    <a:pt x="415" y="476"/>
                  </a:cubicBezTo>
                  <a:cubicBezTo>
                    <a:pt x="384" y="598"/>
                    <a:pt x="353" y="728"/>
                    <a:pt x="323" y="859"/>
                  </a:cubicBezTo>
                  <a:cubicBezTo>
                    <a:pt x="307" y="874"/>
                    <a:pt x="315" y="882"/>
                    <a:pt x="327" y="882"/>
                  </a:cubicBezTo>
                  <a:cubicBezTo>
                    <a:pt x="338" y="882"/>
                    <a:pt x="353" y="874"/>
                    <a:pt x="353" y="859"/>
                  </a:cubicBezTo>
                  <a:cubicBezTo>
                    <a:pt x="384" y="759"/>
                    <a:pt x="445" y="636"/>
                    <a:pt x="484" y="506"/>
                  </a:cubicBezTo>
                  <a:cubicBezTo>
                    <a:pt x="606" y="537"/>
                    <a:pt x="767" y="567"/>
                    <a:pt x="897" y="567"/>
                  </a:cubicBezTo>
                  <a:lnTo>
                    <a:pt x="897" y="537"/>
                  </a:lnTo>
                  <a:cubicBezTo>
                    <a:pt x="767" y="476"/>
                    <a:pt x="637" y="445"/>
                    <a:pt x="514" y="407"/>
                  </a:cubicBezTo>
                  <a:cubicBezTo>
                    <a:pt x="545" y="284"/>
                    <a:pt x="576" y="154"/>
                    <a:pt x="606" y="24"/>
                  </a:cubicBezTo>
                  <a:cubicBezTo>
                    <a:pt x="606" y="8"/>
                    <a:pt x="599" y="1"/>
                    <a:pt x="59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7"/>
            <p:cNvSpPr/>
            <p:nvPr/>
          </p:nvSpPr>
          <p:spPr>
            <a:xfrm>
              <a:off x="8477132" y="3525918"/>
              <a:ext cx="102457" cy="98252"/>
            </a:xfrm>
            <a:custGeom>
              <a:avLst/>
              <a:gdLst/>
              <a:ahLst/>
              <a:cxnLst/>
              <a:rect l="l" t="t" r="r" b="b"/>
              <a:pathLst>
                <a:path w="828" h="794" extrusionOk="0">
                  <a:moveTo>
                    <a:pt x="201" y="1"/>
                  </a:moveTo>
                  <a:cubicBezTo>
                    <a:pt x="192" y="1"/>
                    <a:pt x="192" y="14"/>
                    <a:pt x="192" y="14"/>
                  </a:cubicBezTo>
                  <a:cubicBezTo>
                    <a:pt x="223" y="144"/>
                    <a:pt x="284" y="267"/>
                    <a:pt x="384" y="397"/>
                  </a:cubicBezTo>
                  <a:cubicBezTo>
                    <a:pt x="253" y="459"/>
                    <a:pt x="154" y="528"/>
                    <a:pt x="31" y="619"/>
                  </a:cubicBezTo>
                  <a:cubicBezTo>
                    <a:pt x="1" y="619"/>
                    <a:pt x="31" y="650"/>
                    <a:pt x="62" y="650"/>
                  </a:cubicBezTo>
                  <a:cubicBezTo>
                    <a:pt x="154" y="589"/>
                    <a:pt x="284" y="528"/>
                    <a:pt x="414" y="428"/>
                  </a:cubicBezTo>
                  <a:cubicBezTo>
                    <a:pt x="476" y="558"/>
                    <a:pt x="537" y="688"/>
                    <a:pt x="636" y="780"/>
                  </a:cubicBezTo>
                  <a:cubicBezTo>
                    <a:pt x="636" y="789"/>
                    <a:pt x="639" y="793"/>
                    <a:pt x="643" y="793"/>
                  </a:cubicBezTo>
                  <a:cubicBezTo>
                    <a:pt x="652" y="793"/>
                    <a:pt x="667" y="771"/>
                    <a:pt x="667" y="750"/>
                  </a:cubicBezTo>
                  <a:cubicBezTo>
                    <a:pt x="606" y="650"/>
                    <a:pt x="537" y="528"/>
                    <a:pt x="476" y="397"/>
                  </a:cubicBezTo>
                  <a:cubicBezTo>
                    <a:pt x="575" y="336"/>
                    <a:pt x="698" y="267"/>
                    <a:pt x="797" y="175"/>
                  </a:cubicBezTo>
                  <a:cubicBezTo>
                    <a:pt x="828" y="175"/>
                    <a:pt x="797" y="144"/>
                    <a:pt x="797" y="144"/>
                  </a:cubicBezTo>
                  <a:cubicBezTo>
                    <a:pt x="667" y="206"/>
                    <a:pt x="537" y="267"/>
                    <a:pt x="445" y="367"/>
                  </a:cubicBezTo>
                  <a:cubicBezTo>
                    <a:pt x="384" y="236"/>
                    <a:pt x="284" y="114"/>
                    <a:pt x="223" y="14"/>
                  </a:cubicBezTo>
                  <a:cubicBezTo>
                    <a:pt x="213" y="4"/>
                    <a:pt x="206" y="1"/>
                    <a:pt x="20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7"/>
            <p:cNvSpPr/>
            <p:nvPr/>
          </p:nvSpPr>
          <p:spPr>
            <a:xfrm>
              <a:off x="689685" y="3278774"/>
              <a:ext cx="114831" cy="116565"/>
            </a:xfrm>
            <a:custGeom>
              <a:avLst/>
              <a:gdLst/>
              <a:ahLst/>
              <a:cxnLst/>
              <a:rect l="l" t="t" r="r" b="b"/>
              <a:pathLst>
                <a:path w="928" h="942" extrusionOk="0">
                  <a:moveTo>
                    <a:pt x="483" y="1"/>
                  </a:moveTo>
                  <a:cubicBezTo>
                    <a:pt x="475" y="1"/>
                    <a:pt x="468" y="8"/>
                    <a:pt x="452" y="24"/>
                  </a:cubicBezTo>
                  <a:lnTo>
                    <a:pt x="452" y="407"/>
                  </a:lnTo>
                  <a:cubicBezTo>
                    <a:pt x="292" y="437"/>
                    <a:pt x="161" y="437"/>
                    <a:pt x="31" y="437"/>
                  </a:cubicBezTo>
                  <a:cubicBezTo>
                    <a:pt x="0" y="437"/>
                    <a:pt x="0" y="468"/>
                    <a:pt x="31" y="468"/>
                  </a:cubicBezTo>
                  <a:cubicBezTo>
                    <a:pt x="161" y="499"/>
                    <a:pt x="292" y="499"/>
                    <a:pt x="452" y="499"/>
                  </a:cubicBezTo>
                  <a:lnTo>
                    <a:pt x="452" y="912"/>
                  </a:lnTo>
                  <a:cubicBezTo>
                    <a:pt x="452" y="932"/>
                    <a:pt x="460" y="941"/>
                    <a:pt x="468" y="941"/>
                  </a:cubicBezTo>
                  <a:cubicBezTo>
                    <a:pt x="475" y="941"/>
                    <a:pt x="483" y="932"/>
                    <a:pt x="483" y="912"/>
                  </a:cubicBezTo>
                  <a:cubicBezTo>
                    <a:pt x="514" y="790"/>
                    <a:pt x="514" y="629"/>
                    <a:pt x="514" y="499"/>
                  </a:cubicBezTo>
                  <a:cubicBezTo>
                    <a:pt x="644" y="499"/>
                    <a:pt x="797" y="499"/>
                    <a:pt x="927" y="468"/>
                  </a:cubicBezTo>
                  <a:lnTo>
                    <a:pt x="927" y="437"/>
                  </a:lnTo>
                  <a:cubicBezTo>
                    <a:pt x="797" y="437"/>
                    <a:pt x="644" y="407"/>
                    <a:pt x="514" y="407"/>
                  </a:cubicBezTo>
                  <a:lnTo>
                    <a:pt x="514" y="24"/>
                  </a:lnTo>
                  <a:cubicBezTo>
                    <a:pt x="498" y="8"/>
                    <a:pt x="491" y="1"/>
                    <a:pt x="4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7"/>
            <p:cNvSpPr/>
            <p:nvPr/>
          </p:nvSpPr>
          <p:spPr>
            <a:xfrm>
              <a:off x="8883829" y="4360677"/>
              <a:ext cx="98621" cy="96519"/>
            </a:xfrm>
            <a:custGeom>
              <a:avLst/>
              <a:gdLst/>
              <a:ahLst/>
              <a:cxnLst/>
              <a:rect l="l" t="t" r="r" b="b"/>
              <a:pathLst>
                <a:path w="797" h="780" extrusionOk="0">
                  <a:moveTo>
                    <a:pt x="644" y="0"/>
                  </a:moveTo>
                  <a:cubicBezTo>
                    <a:pt x="544" y="131"/>
                    <a:pt x="483" y="223"/>
                    <a:pt x="383" y="353"/>
                  </a:cubicBezTo>
                  <a:cubicBezTo>
                    <a:pt x="291" y="253"/>
                    <a:pt x="161" y="192"/>
                    <a:pt x="69" y="131"/>
                  </a:cubicBezTo>
                  <a:cubicBezTo>
                    <a:pt x="31" y="131"/>
                    <a:pt x="0" y="161"/>
                    <a:pt x="31" y="161"/>
                  </a:cubicBezTo>
                  <a:cubicBezTo>
                    <a:pt x="130" y="253"/>
                    <a:pt x="261" y="322"/>
                    <a:pt x="353" y="384"/>
                  </a:cubicBezTo>
                  <a:cubicBezTo>
                    <a:pt x="291" y="514"/>
                    <a:pt x="222" y="636"/>
                    <a:pt x="161" y="736"/>
                  </a:cubicBezTo>
                  <a:cubicBezTo>
                    <a:pt x="139" y="758"/>
                    <a:pt x="148" y="779"/>
                    <a:pt x="166" y="779"/>
                  </a:cubicBezTo>
                  <a:cubicBezTo>
                    <a:pt x="174" y="779"/>
                    <a:pt x="183" y="776"/>
                    <a:pt x="192" y="767"/>
                  </a:cubicBezTo>
                  <a:cubicBezTo>
                    <a:pt x="261" y="667"/>
                    <a:pt x="353" y="544"/>
                    <a:pt x="414" y="445"/>
                  </a:cubicBezTo>
                  <a:cubicBezTo>
                    <a:pt x="544" y="514"/>
                    <a:pt x="644" y="606"/>
                    <a:pt x="766" y="636"/>
                  </a:cubicBezTo>
                  <a:cubicBezTo>
                    <a:pt x="797" y="636"/>
                    <a:pt x="797" y="636"/>
                    <a:pt x="797" y="606"/>
                  </a:cubicBezTo>
                  <a:cubicBezTo>
                    <a:pt x="705" y="514"/>
                    <a:pt x="575" y="445"/>
                    <a:pt x="483" y="384"/>
                  </a:cubicBezTo>
                  <a:cubicBezTo>
                    <a:pt x="544" y="253"/>
                    <a:pt x="605" y="161"/>
                    <a:pt x="674" y="31"/>
                  </a:cubicBezTo>
                  <a:cubicBezTo>
                    <a:pt x="674" y="0"/>
                    <a:pt x="674" y="0"/>
                    <a:pt x="6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7"/>
            <p:cNvSpPr/>
            <p:nvPr/>
          </p:nvSpPr>
          <p:spPr>
            <a:xfrm>
              <a:off x="8758099" y="2912784"/>
              <a:ext cx="94909" cy="91198"/>
            </a:xfrm>
            <a:custGeom>
              <a:avLst/>
              <a:gdLst/>
              <a:ahLst/>
              <a:cxnLst/>
              <a:rect l="l" t="t" r="r" b="b"/>
              <a:pathLst>
                <a:path w="767" h="737" extrusionOk="0">
                  <a:moveTo>
                    <a:pt x="636" y="1"/>
                  </a:moveTo>
                  <a:cubicBezTo>
                    <a:pt x="544" y="93"/>
                    <a:pt x="445" y="192"/>
                    <a:pt x="383" y="323"/>
                  </a:cubicBezTo>
                  <a:cubicBezTo>
                    <a:pt x="291" y="223"/>
                    <a:pt x="161" y="131"/>
                    <a:pt x="31" y="62"/>
                  </a:cubicBezTo>
                  <a:cubicBezTo>
                    <a:pt x="31" y="62"/>
                    <a:pt x="0" y="93"/>
                    <a:pt x="31" y="93"/>
                  </a:cubicBezTo>
                  <a:lnTo>
                    <a:pt x="322" y="384"/>
                  </a:lnTo>
                  <a:cubicBezTo>
                    <a:pt x="253" y="476"/>
                    <a:pt x="161" y="575"/>
                    <a:pt x="100" y="706"/>
                  </a:cubicBezTo>
                  <a:cubicBezTo>
                    <a:pt x="62" y="706"/>
                    <a:pt x="100" y="736"/>
                    <a:pt x="131" y="736"/>
                  </a:cubicBezTo>
                  <a:cubicBezTo>
                    <a:pt x="192" y="606"/>
                    <a:pt x="291" y="514"/>
                    <a:pt x="383" y="414"/>
                  </a:cubicBezTo>
                  <a:cubicBezTo>
                    <a:pt x="483" y="476"/>
                    <a:pt x="606" y="575"/>
                    <a:pt x="705" y="667"/>
                  </a:cubicBezTo>
                  <a:cubicBezTo>
                    <a:pt x="736" y="667"/>
                    <a:pt x="766" y="637"/>
                    <a:pt x="736" y="637"/>
                  </a:cubicBezTo>
                  <a:cubicBezTo>
                    <a:pt x="636" y="545"/>
                    <a:pt x="544" y="445"/>
                    <a:pt x="414" y="353"/>
                  </a:cubicBezTo>
                  <a:cubicBezTo>
                    <a:pt x="514" y="254"/>
                    <a:pt x="606" y="162"/>
                    <a:pt x="674" y="31"/>
                  </a:cubicBezTo>
                  <a:cubicBezTo>
                    <a:pt x="674" y="1"/>
                    <a:pt x="674" y="1"/>
                    <a:pt x="6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7"/>
            <p:cNvSpPr/>
            <p:nvPr/>
          </p:nvSpPr>
          <p:spPr>
            <a:xfrm rot="2242918">
              <a:off x="330021" y="3662921"/>
              <a:ext cx="2875" cy="177716"/>
            </a:xfrm>
            <a:custGeom>
              <a:avLst/>
              <a:gdLst/>
              <a:ahLst/>
              <a:cxnLst/>
              <a:rect l="l" t="t" r="r" b="b"/>
              <a:pathLst>
                <a:path w="32" h="1978" extrusionOk="0">
                  <a:moveTo>
                    <a:pt x="32" y="1"/>
                  </a:moveTo>
                  <a:cubicBezTo>
                    <a:pt x="1" y="675"/>
                    <a:pt x="1" y="1311"/>
                    <a:pt x="32" y="1977"/>
                  </a:cubicBezTo>
                  <a:lnTo>
                    <a:pt x="3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7"/>
            <p:cNvSpPr/>
            <p:nvPr/>
          </p:nvSpPr>
          <p:spPr>
            <a:xfrm rot="2242918">
              <a:off x="321681" y="3663139"/>
              <a:ext cx="20126" cy="177716"/>
            </a:xfrm>
            <a:custGeom>
              <a:avLst/>
              <a:gdLst/>
              <a:ahLst/>
              <a:cxnLst/>
              <a:rect l="l" t="t" r="r" b="b"/>
              <a:pathLst>
                <a:path w="224" h="1978" extrusionOk="0">
                  <a:moveTo>
                    <a:pt x="32" y="1"/>
                  </a:moveTo>
                  <a:cubicBezTo>
                    <a:pt x="1" y="637"/>
                    <a:pt x="1" y="1342"/>
                    <a:pt x="32" y="1977"/>
                  </a:cubicBezTo>
                  <a:lnTo>
                    <a:pt x="223" y="1977"/>
                  </a:lnTo>
                  <a:cubicBezTo>
                    <a:pt x="192" y="131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7"/>
            <p:cNvSpPr/>
            <p:nvPr/>
          </p:nvSpPr>
          <p:spPr>
            <a:xfrm rot="2242918">
              <a:off x="361787" y="3685653"/>
              <a:ext cx="5661" cy="183825"/>
            </a:xfrm>
            <a:custGeom>
              <a:avLst/>
              <a:gdLst/>
              <a:ahLst/>
              <a:cxnLst/>
              <a:rect l="l" t="t" r="r" b="b"/>
              <a:pathLst>
                <a:path w="63" h="2046" extrusionOk="0">
                  <a:moveTo>
                    <a:pt x="62" y="0"/>
                  </a:moveTo>
                  <a:cubicBezTo>
                    <a:pt x="1" y="667"/>
                    <a:pt x="1" y="1372"/>
                    <a:pt x="32" y="2046"/>
                  </a:cubicBezTo>
                  <a:lnTo>
                    <a:pt x="62"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7"/>
            <p:cNvSpPr/>
            <p:nvPr/>
          </p:nvSpPr>
          <p:spPr>
            <a:xfrm rot="2242918">
              <a:off x="352111" y="3685177"/>
              <a:ext cx="22822" cy="186610"/>
            </a:xfrm>
            <a:custGeom>
              <a:avLst/>
              <a:gdLst/>
              <a:ahLst/>
              <a:cxnLst/>
              <a:rect l="l" t="t" r="r" b="b"/>
              <a:pathLst>
                <a:path w="254" h="2077" extrusionOk="0">
                  <a:moveTo>
                    <a:pt x="62" y="0"/>
                  </a:moveTo>
                  <a:cubicBezTo>
                    <a:pt x="0" y="667"/>
                    <a:pt x="0" y="1372"/>
                    <a:pt x="31" y="2076"/>
                  </a:cubicBezTo>
                  <a:lnTo>
                    <a:pt x="222" y="2046"/>
                  </a:lnTo>
                  <a:cubicBezTo>
                    <a:pt x="192" y="1372"/>
                    <a:pt x="192" y="667"/>
                    <a:pt x="253"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7"/>
            <p:cNvSpPr/>
            <p:nvPr/>
          </p:nvSpPr>
          <p:spPr>
            <a:xfrm rot="2242918">
              <a:off x="384690" y="3709582"/>
              <a:ext cx="6289" cy="178344"/>
            </a:xfrm>
            <a:custGeom>
              <a:avLst/>
              <a:gdLst/>
              <a:ahLst/>
              <a:cxnLst/>
              <a:rect l="l" t="t" r="r" b="b"/>
              <a:pathLst>
                <a:path w="70" h="1985" extrusionOk="0">
                  <a:moveTo>
                    <a:pt x="39" y="1"/>
                  </a:moveTo>
                  <a:lnTo>
                    <a:pt x="39" y="1"/>
                  </a:lnTo>
                  <a:cubicBezTo>
                    <a:pt x="1" y="675"/>
                    <a:pt x="39" y="1341"/>
                    <a:pt x="70" y="1985"/>
                  </a:cubicBezTo>
                  <a:lnTo>
                    <a:pt x="3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7"/>
            <p:cNvSpPr/>
            <p:nvPr/>
          </p:nvSpPr>
          <p:spPr>
            <a:xfrm rot="2242918">
              <a:off x="375578" y="3709296"/>
              <a:ext cx="22822" cy="181130"/>
            </a:xfrm>
            <a:custGeom>
              <a:avLst/>
              <a:gdLst/>
              <a:ahLst/>
              <a:cxnLst/>
              <a:rect l="l" t="t" r="r" b="b"/>
              <a:pathLst>
                <a:path w="254" h="2016" extrusionOk="0">
                  <a:moveTo>
                    <a:pt x="31" y="1"/>
                  </a:moveTo>
                  <a:cubicBezTo>
                    <a:pt x="1" y="675"/>
                    <a:pt x="31" y="1341"/>
                    <a:pt x="62" y="2015"/>
                  </a:cubicBezTo>
                  <a:lnTo>
                    <a:pt x="253" y="1985"/>
                  </a:lnTo>
                  <a:cubicBezTo>
                    <a:pt x="223" y="134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7"/>
            <p:cNvSpPr/>
            <p:nvPr/>
          </p:nvSpPr>
          <p:spPr>
            <a:xfrm rot="2242918">
              <a:off x="415630" y="3727152"/>
              <a:ext cx="5661" cy="186610"/>
            </a:xfrm>
            <a:custGeom>
              <a:avLst/>
              <a:gdLst/>
              <a:ahLst/>
              <a:cxnLst/>
              <a:rect l="l" t="t" r="r" b="b"/>
              <a:pathLst>
                <a:path w="63" h="2077" extrusionOk="0">
                  <a:moveTo>
                    <a:pt x="1" y="0"/>
                  </a:moveTo>
                  <a:lnTo>
                    <a:pt x="32" y="2076"/>
                  </a:lnTo>
                  <a:cubicBezTo>
                    <a:pt x="62" y="1402"/>
                    <a:pt x="32" y="705"/>
                    <a:pt x="1"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7"/>
            <p:cNvSpPr/>
            <p:nvPr/>
          </p:nvSpPr>
          <p:spPr>
            <a:xfrm rot="2242918">
              <a:off x="406799" y="3726961"/>
              <a:ext cx="22822" cy="186610"/>
            </a:xfrm>
            <a:custGeom>
              <a:avLst/>
              <a:gdLst/>
              <a:ahLst/>
              <a:cxnLst/>
              <a:rect l="l" t="t" r="r" b="b"/>
              <a:pathLst>
                <a:path w="254" h="2077" extrusionOk="0">
                  <a:moveTo>
                    <a:pt x="0" y="0"/>
                  </a:moveTo>
                  <a:cubicBezTo>
                    <a:pt x="31" y="705"/>
                    <a:pt x="62" y="1402"/>
                    <a:pt x="31" y="2076"/>
                  </a:cubicBezTo>
                  <a:lnTo>
                    <a:pt x="223" y="2076"/>
                  </a:lnTo>
                  <a:cubicBezTo>
                    <a:pt x="253" y="1402"/>
                    <a:pt x="223" y="705"/>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7"/>
            <p:cNvSpPr/>
            <p:nvPr/>
          </p:nvSpPr>
          <p:spPr>
            <a:xfrm rot="2242918">
              <a:off x="440828" y="3760853"/>
              <a:ext cx="11051" cy="168731"/>
            </a:xfrm>
            <a:custGeom>
              <a:avLst/>
              <a:gdLst/>
              <a:ahLst/>
              <a:cxnLst/>
              <a:rect l="l" t="t" r="r" b="b"/>
              <a:pathLst>
                <a:path w="123" h="1878" extrusionOk="0">
                  <a:moveTo>
                    <a:pt x="61" y="1"/>
                  </a:moveTo>
                  <a:cubicBezTo>
                    <a:pt x="0" y="315"/>
                    <a:pt x="31" y="667"/>
                    <a:pt x="61" y="1019"/>
                  </a:cubicBezTo>
                  <a:cubicBezTo>
                    <a:pt x="81" y="1206"/>
                    <a:pt x="102" y="1395"/>
                    <a:pt x="113" y="1583"/>
                  </a:cubicBezTo>
                  <a:lnTo>
                    <a:pt x="113" y="1583"/>
                  </a:lnTo>
                  <a:lnTo>
                    <a:pt x="61" y="1"/>
                  </a:lnTo>
                  <a:close/>
                  <a:moveTo>
                    <a:pt x="113" y="1583"/>
                  </a:moveTo>
                  <a:lnTo>
                    <a:pt x="123" y="1877"/>
                  </a:lnTo>
                  <a:cubicBezTo>
                    <a:pt x="123" y="1780"/>
                    <a:pt x="119" y="1682"/>
                    <a:pt x="113" y="1583"/>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7"/>
            <p:cNvSpPr/>
            <p:nvPr/>
          </p:nvSpPr>
          <p:spPr>
            <a:xfrm rot="2242918">
              <a:off x="432879" y="3757789"/>
              <a:ext cx="29021" cy="172145"/>
            </a:xfrm>
            <a:custGeom>
              <a:avLst/>
              <a:gdLst/>
              <a:ahLst/>
              <a:cxnLst/>
              <a:rect l="l" t="t" r="r" b="b"/>
              <a:pathLst>
                <a:path w="323" h="1916" extrusionOk="0">
                  <a:moveTo>
                    <a:pt x="62" y="0"/>
                  </a:moveTo>
                  <a:cubicBezTo>
                    <a:pt x="0" y="353"/>
                    <a:pt x="31" y="736"/>
                    <a:pt x="62" y="1057"/>
                  </a:cubicBezTo>
                  <a:lnTo>
                    <a:pt x="131" y="1915"/>
                  </a:lnTo>
                  <a:lnTo>
                    <a:pt x="322" y="1915"/>
                  </a:lnTo>
                  <a:lnTo>
                    <a:pt x="253" y="1057"/>
                  </a:lnTo>
                  <a:cubicBezTo>
                    <a:pt x="223" y="705"/>
                    <a:pt x="192" y="383"/>
                    <a:pt x="253" y="39"/>
                  </a:cubicBezTo>
                  <a:lnTo>
                    <a:pt x="62"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7"/>
            <p:cNvSpPr/>
            <p:nvPr/>
          </p:nvSpPr>
          <p:spPr>
            <a:xfrm rot="2242918">
              <a:off x="330021" y="3358796"/>
              <a:ext cx="2875" cy="177716"/>
            </a:xfrm>
            <a:custGeom>
              <a:avLst/>
              <a:gdLst/>
              <a:ahLst/>
              <a:cxnLst/>
              <a:rect l="l" t="t" r="r" b="b"/>
              <a:pathLst>
                <a:path w="32" h="1978" extrusionOk="0">
                  <a:moveTo>
                    <a:pt x="32" y="1"/>
                  </a:moveTo>
                  <a:cubicBezTo>
                    <a:pt x="1" y="675"/>
                    <a:pt x="1" y="1311"/>
                    <a:pt x="32" y="1977"/>
                  </a:cubicBezTo>
                  <a:lnTo>
                    <a:pt x="3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7"/>
            <p:cNvSpPr/>
            <p:nvPr/>
          </p:nvSpPr>
          <p:spPr>
            <a:xfrm rot="2242918">
              <a:off x="321681" y="3359014"/>
              <a:ext cx="20126" cy="177716"/>
            </a:xfrm>
            <a:custGeom>
              <a:avLst/>
              <a:gdLst/>
              <a:ahLst/>
              <a:cxnLst/>
              <a:rect l="l" t="t" r="r" b="b"/>
              <a:pathLst>
                <a:path w="224" h="1978" extrusionOk="0">
                  <a:moveTo>
                    <a:pt x="32" y="1"/>
                  </a:moveTo>
                  <a:cubicBezTo>
                    <a:pt x="1" y="637"/>
                    <a:pt x="1" y="1342"/>
                    <a:pt x="32" y="1977"/>
                  </a:cubicBezTo>
                  <a:lnTo>
                    <a:pt x="223" y="1977"/>
                  </a:lnTo>
                  <a:cubicBezTo>
                    <a:pt x="192" y="131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7"/>
            <p:cNvSpPr/>
            <p:nvPr/>
          </p:nvSpPr>
          <p:spPr>
            <a:xfrm rot="2242918">
              <a:off x="361787" y="3381528"/>
              <a:ext cx="5661" cy="183825"/>
            </a:xfrm>
            <a:custGeom>
              <a:avLst/>
              <a:gdLst/>
              <a:ahLst/>
              <a:cxnLst/>
              <a:rect l="l" t="t" r="r" b="b"/>
              <a:pathLst>
                <a:path w="63" h="2046" extrusionOk="0">
                  <a:moveTo>
                    <a:pt x="62" y="0"/>
                  </a:moveTo>
                  <a:cubicBezTo>
                    <a:pt x="1" y="667"/>
                    <a:pt x="1" y="1372"/>
                    <a:pt x="32" y="2046"/>
                  </a:cubicBezTo>
                  <a:lnTo>
                    <a:pt x="62"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7"/>
            <p:cNvSpPr/>
            <p:nvPr/>
          </p:nvSpPr>
          <p:spPr>
            <a:xfrm rot="2242918">
              <a:off x="352111" y="3381052"/>
              <a:ext cx="22822" cy="186610"/>
            </a:xfrm>
            <a:custGeom>
              <a:avLst/>
              <a:gdLst/>
              <a:ahLst/>
              <a:cxnLst/>
              <a:rect l="l" t="t" r="r" b="b"/>
              <a:pathLst>
                <a:path w="254" h="2077" extrusionOk="0">
                  <a:moveTo>
                    <a:pt x="62" y="0"/>
                  </a:moveTo>
                  <a:cubicBezTo>
                    <a:pt x="0" y="667"/>
                    <a:pt x="0" y="1372"/>
                    <a:pt x="31" y="2076"/>
                  </a:cubicBezTo>
                  <a:lnTo>
                    <a:pt x="222" y="2046"/>
                  </a:lnTo>
                  <a:cubicBezTo>
                    <a:pt x="192" y="1372"/>
                    <a:pt x="192" y="667"/>
                    <a:pt x="253"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7"/>
            <p:cNvSpPr/>
            <p:nvPr/>
          </p:nvSpPr>
          <p:spPr>
            <a:xfrm rot="2242918">
              <a:off x="384690" y="3405457"/>
              <a:ext cx="6289" cy="178344"/>
            </a:xfrm>
            <a:custGeom>
              <a:avLst/>
              <a:gdLst/>
              <a:ahLst/>
              <a:cxnLst/>
              <a:rect l="l" t="t" r="r" b="b"/>
              <a:pathLst>
                <a:path w="70" h="1985" extrusionOk="0">
                  <a:moveTo>
                    <a:pt x="39" y="1"/>
                  </a:moveTo>
                  <a:lnTo>
                    <a:pt x="39" y="1"/>
                  </a:lnTo>
                  <a:cubicBezTo>
                    <a:pt x="1" y="675"/>
                    <a:pt x="39" y="1341"/>
                    <a:pt x="70" y="1985"/>
                  </a:cubicBezTo>
                  <a:lnTo>
                    <a:pt x="3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7"/>
            <p:cNvSpPr/>
            <p:nvPr/>
          </p:nvSpPr>
          <p:spPr>
            <a:xfrm rot="2242918">
              <a:off x="375578" y="3405171"/>
              <a:ext cx="22822" cy="181130"/>
            </a:xfrm>
            <a:custGeom>
              <a:avLst/>
              <a:gdLst/>
              <a:ahLst/>
              <a:cxnLst/>
              <a:rect l="l" t="t" r="r" b="b"/>
              <a:pathLst>
                <a:path w="254" h="2016" extrusionOk="0">
                  <a:moveTo>
                    <a:pt x="31" y="1"/>
                  </a:moveTo>
                  <a:cubicBezTo>
                    <a:pt x="1" y="675"/>
                    <a:pt x="31" y="1341"/>
                    <a:pt x="62" y="2015"/>
                  </a:cubicBezTo>
                  <a:lnTo>
                    <a:pt x="253" y="1985"/>
                  </a:lnTo>
                  <a:cubicBezTo>
                    <a:pt x="223" y="134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7"/>
            <p:cNvSpPr/>
            <p:nvPr/>
          </p:nvSpPr>
          <p:spPr>
            <a:xfrm rot="2242918">
              <a:off x="415630" y="3423027"/>
              <a:ext cx="5661" cy="186610"/>
            </a:xfrm>
            <a:custGeom>
              <a:avLst/>
              <a:gdLst/>
              <a:ahLst/>
              <a:cxnLst/>
              <a:rect l="l" t="t" r="r" b="b"/>
              <a:pathLst>
                <a:path w="63" h="2077" extrusionOk="0">
                  <a:moveTo>
                    <a:pt x="1" y="0"/>
                  </a:moveTo>
                  <a:lnTo>
                    <a:pt x="32" y="2076"/>
                  </a:lnTo>
                  <a:cubicBezTo>
                    <a:pt x="62" y="1402"/>
                    <a:pt x="32" y="705"/>
                    <a:pt x="1"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7"/>
            <p:cNvSpPr/>
            <p:nvPr/>
          </p:nvSpPr>
          <p:spPr>
            <a:xfrm rot="2242918">
              <a:off x="406799" y="3422836"/>
              <a:ext cx="22822" cy="186610"/>
            </a:xfrm>
            <a:custGeom>
              <a:avLst/>
              <a:gdLst/>
              <a:ahLst/>
              <a:cxnLst/>
              <a:rect l="l" t="t" r="r" b="b"/>
              <a:pathLst>
                <a:path w="254" h="2077" extrusionOk="0">
                  <a:moveTo>
                    <a:pt x="0" y="0"/>
                  </a:moveTo>
                  <a:cubicBezTo>
                    <a:pt x="31" y="705"/>
                    <a:pt x="62" y="1402"/>
                    <a:pt x="31" y="2076"/>
                  </a:cubicBezTo>
                  <a:lnTo>
                    <a:pt x="223" y="2076"/>
                  </a:lnTo>
                  <a:cubicBezTo>
                    <a:pt x="253" y="1402"/>
                    <a:pt x="223" y="705"/>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7"/>
            <p:cNvSpPr/>
            <p:nvPr/>
          </p:nvSpPr>
          <p:spPr>
            <a:xfrm rot="2242918">
              <a:off x="440828" y="3456728"/>
              <a:ext cx="11051" cy="168731"/>
            </a:xfrm>
            <a:custGeom>
              <a:avLst/>
              <a:gdLst/>
              <a:ahLst/>
              <a:cxnLst/>
              <a:rect l="l" t="t" r="r" b="b"/>
              <a:pathLst>
                <a:path w="123" h="1878" extrusionOk="0">
                  <a:moveTo>
                    <a:pt x="61" y="1"/>
                  </a:moveTo>
                  <a:cubicBezTo>
                    <a:pt x="0" y="315"/>
                    <a:pt x="31" y="667"/>
                    <a:pt x="61" y="1019"/>
                  </a:cubicBezTo>
                  <a:cubicBezTo>
                    <a:pt x="81" y="1206"/>
                    <a:pt x="102" y="1395"/>
                    <a:pt x="113" y="1583"/>
                  </a:cubicBezTo>
                  <a:lnTo>
                    <a:pt x="113" y="1583"/>
                  </a:lnTo>
                  <a:lnTo>
                    <a:pt x="61" y="1"/>
                  </a:lnTo>
                  <a:close/>
                  <a:moveTo>
                    <a:pt x="113" y="1583"/>
                  </a:moveTo>
                  <a:lnTo>
                    <a:pt x="123" y="1877"/>
                  </a:lnTo>
                  <a:cubicBezTo>
                    <a:pt x="123" y="1780"/>
                    <a:pt x="119" y="1682"/>
                    <a:pt x="113" y="1583"/>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7"/>
            <p:cNvSpPr/>
            <p:nvPr/>
          </p:nvSpPr>
          <p:spPr>
            <a:xfrm rot="2242918">
              <a:off x="432879" y="3453664"/>
              <a:ext cx="29021" cy="172145"/>
            </a:xfrm>
            <a:custGeom>
              <a:avLst/>
              <a:gdLst/>
              <a:ahLst/>
              <a:cxnLst/>
              <a:rect l="l" t="t" r="r" b="b"/>
              <a:pathLst>
                <a:path w="323" h="1916" extrusionOk="0">
                  <a:moveTo>
                    <a:pt x="62" y="0"/>
                  </a:moveTo>
                  <a:cubicBezTo>
                    <a:pt x="0" y="353"/>
                    <a:pt x="31" y="736"/>
                    <a:pt x="62" y="1057"/>
                  </a:cubicBezTo>
                  <a:lnTo>
                    <a:pt x="131" y="1915"/>
                  </a:lnTo>
                  <a:lnTo>
                    <a:pt x="322" y="1915"/>
                  </a:lnTo>
                  <a:lnTo>
                    <a:pt x="253" y="1057"/>
                  </a:lnTo>
                  <a:cubicBezTo>
                    <a:pt x="223" y="705"/>
                    <a:pt x="192" y="383"/>
                    <a:pt x="253" y="39"/>
                  </a:cubicBezTo>
                  <a:lnTo>
                    <a:pt x="62"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7"/>
            <p:cNvSpPr/>
            <p:nvPr/>
          </p:nvSpPr>
          <p:spPr>
            <a:xfrm rot="2242918">
              <a:off x="330021" y="3041471"/>
              <a:ext cx="2875" cy="177716"/>
            </a:xfrm>
            <a:custGeom>
              <a:avLst/>
              <a:gdLst/>
              <a:ahLst/>
              <a:cxnLst/>
              <a:rect l="l" t="t" r="r" b="b"/>
              <a:pathLst>
                <a:path w="32" h="1978" extrusionOk="0">
                  <a:moveTo>
                    <a:pt x="32" y="1"/>
                  </a:moveTo>
                  <a:cubicBezTo>
                    <a:pt x="1" y="675"/>
                    <a:pt x="1" y="1311"/>
                    <a:pt x="32" y="1977"/>
                  </a:cubicBezTo>
                  <a:lnTo>
                    <a:pt x="3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7"/>
            <p:cNvSpPr/>
            <p:nvPr/>
          </p:nvSpPr>
          <p:spPr>
            <a:xfrm rot="2242918">
              <a:off x="321681" y="3041689"/>
              <a:ext cx="20126" cy="177716"/>
            </a:xfrm>
            <a:custGeom>
              <a:avLst/>
              <a:gdLst/>
              <a:ahLst/>
              <a:cxnLst/>
              <a:rect l="l" t="t" r="r" b="b"/>
              <a:pathLst>
                <a:path w="224" h="1978" extrusionOk="0">
                  <a:moveTo>
                    <a:pt x="32" y="1"/>
                  </a:moveTo>
                  <a:cubicBezTo>
                    <a:pt x="1" y="637"/>
                    <a:pt x="1" y="1342"/>
                    <a:pt x="32" y="1977"/>
                  </a:cubicBezTo>
                  <a:lnTo>
                    <a:pt x="223" y="1977"/>
                  </a:lnTo>
                  <a:cubicBezTo>
                    <a:pt x="192" y="131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7"/>
            <p:cNvSpPr/>
            <p:nvPr/>
          </p:nvSpPr>
          <p:spPr>
            <a:xfrm rot="2242918">
              <a:off x="361787" y="3064203"/>
              <a:ext cx="5661" cy="183825"/>
            </a:xfrm>
            <a:custGeom>
              <a:avLst/>
              <a:gdLst/>
              <a:ahLst/>
              <a:cxnLst/>
              <a:rect l="l" t="t" r="r" b="b"/>
              <a:pathLst>
                <a:path w="63" h="2046" extrusionOk="0">
                  <a:moveTo>
                    <a:pt x="62" y="0"/>
                  </a:moveTo>
                  <a:cubicBezTo>
                    <a:pt x="1" y="667"/>
                    <a:pt x="1" y="1372"/>
                    <a:pt x="32" y="2046"/>
                  </a:cubicBezTo>
                  <a:lnTo>
                    <a:pt x="62"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7"/>
            <p:cNvSpPr/>
            <p:nvPr/>
          </p:nvSpPr>
          <p:spPr>
            <a:xfrm rot="2242918">
              <a:off x="352111" y="3063727"/>
              <a:ext cx="22822" cy="186610"/>
            </a:xfrm>
            <a:custGeom>
              <a:avLst/>
              <a:gdLst/>
              <a:ahLst/>
              <a:cxnLst/>
              <a:rect l="l" t="t" r="r" b="b"/>
              <a:pathLst>
                <a:path w="254" h="2077" extrusionOk="0">
                  <a:moveTo>
                    <a:pt x="62" y="0"/>
                  </a:moveTo>
                  <a:cubicBezTo>
                    <a:pt x="0" y="667"/>
                    <a:pt x="0" y="1372"/>
                    <a:pt x="31" y="2076"/>
                  </a:cubicBezTo>
                  <a:lnTo>
                    <a:pt x="222" y="2046"/>
                  </a:lnTo>
                  <a:cubicBezTo>
                    <a:pt x="192" y="1372"/>
                    <a:pt x="192" y="667"/>
                    <a:pt x="253"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7"/>
            <p:cNvSpPr/>
            <p:nvPr/>
          </p:nvSpPr>
          <p:spPr>
            <a:xfrm rot="2242918">
              <a:off x="384690" y="3088132"/>
              <a:ext cx="6289" cy="178344"/>
            </a:xfrm>
            <a:custGeom>
              <a:avLst/>
              <a:gdLst/>
              <a:ahLst/>
              <a:cxnLst/>
              <a:rect l="l" t="t" r="r" b="b"/>
              <a:pathLst>
                <a:path w="70" h="1985" extrusionOk="0">
                  <a:moveTo>
                    <a:pt x="39" y="1"/>
                  </a:moveTo>
                  <a:lnTo>
                    <a:pt x="39" y="1"/>
                  </a:lnTo>
                  <a:cubicBezTo>
                    <a:pt x="1" y="675"/>
                    <a:pt x="39" y="1341"/>
                    <a:pt x="70" y="1985"/>
                  </a:cubicBezTo>
                  <a:lnTo>
                    <a:pt x="3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7"/>
            <p:cNvSpPr/>
            <p:nvPr/>
          </p:nvSpPr>
          <p:spPr>
            <a:xfrm rot="2242918">
              <a:off x="375578" y="3087846"/>
              <a:ext cx="22822" cy="181130"/>
            </a:xfrm>
            <a:custGeom>
              <a:avLst/>
              <a:gdLst/>
              <a:ahLst/>
              <a:cxnLst/>
              <a:rect l="l" t="t" r="r" b="b"/>
              <a:pathLst>
                <a:path w="254" h="2016" extrusionOk="0">
                  <a:moveTo>
                    <a:pt x="31" y="1"/>
                  </a:moveTo>
                  <a:cubicBezTo>
                    <a:pt x="1" y="675"/>
                    <a:pt x="31" y="1341"/>
                    <a:pt x="62" y="2015"/>
                  </a:cubicBezTo>
                  <a:lnTo>
                    <a:pt x="253" y="1985"/>
                  </a:lnTo>
                  <a:cubicBezTo>
                    <a:pt x="223" y="134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7"/>
            <p:cNvSpPr/>
            <p:nvPr/>
          </p:nvSpPr>
          <p:spPr>
            <a:xfrm rot="2242918">
              <a:off x="415630" y="3105702"/>
              <a:ext cx="5661" cy="186610"/>
            </a:xfrm>
            <a:custGeom>
              <a:avLst/>
              <a:gdLst/>
              <a:ahLst/>
              <a:cxnLst/>
              <a:rect l="l" t="t" r="r" b="b"/>
              <a:pathLst>
                <a:path w="63" h="2077" extrusionOk="0">
                  <a:moveTo>
                    <a:pt x="1" y="0"/>
                  </a:moveTo>
                  <a:lnTo>
                    <a:pt x="32" y="2076"/>
                  </a:lnTo>
                  <a:cubicBezTo>
                    <a:pt x="62" y="1402"/>
                    <a:pt x="32" y="705"/>
                    <a:pt x="1"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7"/>
            <p:cNvSpPr/>
            <p:nvPr/>
          </p:nvSpPr>
          <p:spPr>
            <a:xfrm rot="2242918">
              <a:off x="406799" y="3105511"/>
              <a:ext cx="22822" cy="186610"/>
            </a:xfrm>
            <a:custGeom>
              <a:avLst/>
              <a:gdLst/>
              <a:ahLst/>
              <a:cxnLst/>
              <a:rect l="l" t="t" r="r" b="b"/>
              <a:pathLst>
                <a:path w="254" h="2077" extrusionOk="0">
                  <a:moveTo>
                    <a:pt x="0" y="0"/>
                  </a:moveTo>
                  <a:cubicBezTo>
                    <a:pt x="31" y="705"/>
                    <a:pt x="62" y="1402"/>
                    <a:pt x="31" y="2076"/>
                  </a:cubicBezTo>
                  <a:lnTo>
                    <a:pt x="223" y="2076"/>
                  </a:lnTo>
                  <a:cubicBezTo>
                    <a:pt x="253" y="1402"/>
                    <a:pt x="223" y="705"/>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7"/>
            <p:cNvSpPr/>
            <p:nvPr/>
          </p:nvSpPr>
          <p:spPr>
            <a:xfrm rot="2242918">
              <a:off x="440828" y="3139403"/>
              <a:ext cx="11051" cy="168731"/>
            </a:xfrm>
            <a:custGeom>
              <a:avLst/>
              <a:gdLst/>
              <a:ahLst/>
              <a:cxnLst/>
              <a:rect l="l" t="t" r="r" b="b"/>
              <a:pathLst>
                <a:path w="123" h="1878" extrusionOk="0">
                  <a:moveTo>
                    <a:pt x="61" y="1"/>
                  </a:moveTo>
                  <a:cubicBezTo>
                    <a:pt x="0" y="315"/>
                    <a:pt x="31" y="667"/>
                    <a:pt x="61" y="1019"/>
                  </a:cubicBezTo>
                  <a:cubicBezTo>
                    <a:pt x="81" y="1206"/>
                    <a:pt x="102" y="1395"/>
                    <a:pt x="113" y="1583"/>
                  </a:cubicBezTo>
                  <a:lnTo>
                    <a:pt x="113" y="1583"/>
                  </a:lnTo>
                  <a:lnTo>
                    <a:pt x="61" y="1"/>
                  </a:lnTo>
                  <a:close/>
                  <a:moveTo>
                    <a:pt x="113" y="1583"/>
                  </a:moveTo>
                  <a:lnTo>
                    <a:pt x="123" y="1877"/>
                  </a:lnTo>
                  <a:cubicBezTo>
                    <a:pt x="123" y="1780"/>
                    <a:pt x="119" y="1682"/>
                    <a:pt x="113" y="1583"/>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7"/>
            <p:cNvSpPr/>
            <p:nvPr/>
          </p:nvSpPr>
          <p:spPr>
            <a:xfrm rot="2242918">
              <a:off x="432879" y="3136339"/>
              <a:ext cx="29021" cy="172145"/>
            </a:xfrm>
            <a:custGeom>
              <a:avLst/>
              <a:gdLst/>
              <a:ahLst/>
              <a:cxnLst/>
              <a:rect l="l" t="t" r="r" b="b"/>
              <a:pathLst>
                <a:path w="323" h="1916" extrusionOk="0">
                  <a:moveTo>
                    <a:pt x="62" y="0"/>
                  </a:moveTo>
                  <a:cubicBezTo>
                    <a:pt x="0" y="353"/>
                    <a:pt x="31" y="736"/>
                    <a:pt x="62" y="1057"/>
                  </a:cubicBezTo>
                  <a:lnTo>
                    <a:pt x="131" y="1915"/>
                  </a:lnTo>
                  <a:lnTo>
                    <a:pt x="322" y="1915"/>
                  </a:lnTo>
                  <a:lnTo>
                    <a:pt x="253" y="1057"/>
                  </a:lnTo>
                  <a:cubicBezTo>
                    <a:pt x="223" y="705"/>
                    <a:pt x="192" y="383"/>
                    <a:pt x="253" y="39"/>
                  </a:cubicBezTo>
                  <a:lnTo>
                    <a:pt x="62"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5_1">
    <p:spTree>
      <p:nvGrpSpPr>
        <p:cNvPr id="1" name="Shape 1906"/>
        <p:cNvGrpSpPr/>
        <p:nvPr/>
      </p:nvGrpSpPr>
      <p:grpSpPr>
        <a:xfrm>
          <a:off x="0" y="0"/>
          <a:ext cx="0" cy="0"/>
          <a:chOff x="0" y="0"/>
          <a:chExt cx="0" cy="0"/>
        </a:xfrm>
      </p:grpSpPr>
      <p:grpSp>
        <p:nvGrpSpPr>
          <p:cNvPr id="1907" name="Google Shape;1907;p19"/>
          <p:cNvGrpSpPr/>
          <p:nvPr/>
        </p:nvGrpSpPr>
        <p:grpSpPr>
          <a:xfrm>
            <a:off x="-26525" y="-111175"/>
            <a:ext cx="9197100" cy="5365800"/>
            <a:chOff x="-26525" y="-111175"/>
            <a:chExt cx="9197100" cy="5365800"/>
          </a:xfrm>
        </p:grpSpPr>
        <p:cxnSp>
          <p:nvCxnSpPr>
            <p:cNvPr id="1908" name="Google Shape;1908;p19"/>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09" name="Google Shape;1909;p19"/>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10" name="Google Shape;1910;p19"/>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11" name="Google Shape;1911;p19"/>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12" name="Google Shape;1912;p19"/>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13" name="Google Shape;1913;p19"/>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14" name="Google Shape;1914;p19"/>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15" name="Google Shape;1915;p19"/>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16" name="Google Shape;1916;p19"/>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17" name="Google Shape;1917;p19"/>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18" name="Google Shape;1918;p19"/>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19" name="Google Shape;1919;p19"/>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20" name="Google Shape;1920;p19"/>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21" name="Google Shape;1921;p19"/>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22" name="Google Shape;1922;p19"/>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23" name="Google Shape;1923;p19"/>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24" name="Google Shape;1924;p19"/>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25" name="Google Shape;1925;p19"/>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26" name="Google Shape;1926;p19"/>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27" name="Google Shape;1927;p19"/>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28" name="Google Shape;1928;p19"/>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29" name="Google Shape;1929;p19"/>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30" name="Google Shape;1930;p19"/>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31" name="Google Shape;1931;p19"/>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32" name="Google Shape;1932;p19"/>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33" name="Google Shape;1933;p19"/>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34" name="Google Shape;1934;p19"/>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35" name="Google Shape;1935;p19"/>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36" name="Google Shape;1936;p19"/>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37" name="Google Shape;1937;p19"/>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38" name="Google Shape;1938;p19"/>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39" name="Google Shape;1939;p19"/>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40" name="Google Shape;1940;p19"/>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41" name="Google Shape;1941;p19"/>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42" name="Google Shape;1942;p19"/>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43" name="Google Shape;1943;p19"/>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944" name="Google Shape;1944;p19"/>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45" name="Google Shape;1945;p19"/>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46" name="Google Shape;1946;p19"/>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47" name="Google Shape;1947;p19"/>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48" name="Google Shape;1948;p19"/>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49" name="Google Shape;1949;p19"/>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50" name="Google Shape;1950;p19"/>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51" name="Google Shape;1951;p19"/>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52" name="Google Shape;1952;p19"/>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53" name="Google Shape;1953;p19"/>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54" name="Google Shape;1954;p19"/>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55" name="Google Shape;1955;p19"/>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56" name="Google Shape;1956;p19"/>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57" name="Google Shape;1957;p19"/>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58" name="Google Shape;1958;p19"/>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59" name="Google Shape;1959;p19"/>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60" name="Google Shape;1960;p19"/>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61" name="Google Shape;1961;p19"/>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62" name="Google Shape;1962;p19"/>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63" name="Google Shape;1963;p19"/>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964" name="Google Shape;1964;p19"/>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sp>
        <p:nvSpPr>
          <p:cNvPr id="1965" name="Google Shape;1965;p19"/>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966" name="Google Shape;1966;p19"/>
          <p:cNvGrpSpPr/>
          <p:nvPr/>
        </p:nvGrpSpPr>
        <p:grpSpPr>
          <a:xfrm>
            <a:off x="292959" y="1177355"/>
            <a:ext cx="8574248" cy="3523780"/>
            <a:chOff x="292959" y="1177355"/>
            <a:chExt cx="8574248" cy="3523780"/>
          </a:xfrm>
        </p:grpSpPr>
        <p:sp>
          <p:nvSpPr>
            <p:cNvPr id="1967" name="Google Shape;1967;p19"/>
            <p:cNvSpPr/>
            <p:nvPr/>
          </p:nvSpPr>
          <p:spPr>
            <a:xfrm>
              <a:off x="1030230" y="2823400"/>
              <a:ext cx="121760" cy="103572"/>
            </a:xfrm>
            <a:custGeom>
              <a:avLst/>
              <a:gdLst/>
              <a:ahLst/>
              <a:cxnLst/>
              <a:rect l="l" t="t" r="r" b="b"/>
              <a:pathLst>
                <a:path w="984" h="837" extrusionOk="0">
                  <a:moveTo>
                    <a:pt x="492" y="51"/>
                  </a:moveTo>
                  <a:cubicBezTo>
                    <a:pt x="646" y="51"/>
                    <a:pt x="770" y="187"/>
                    <a:pt x="823" y="317"/>
                  </a:cubicBezTo>
                  <a:cubicBezTo>
                    <a:pt x="853" y="509"/>
                    <a:pt x="792" y="701"/>
                    <a:pt x="600" y="739"/>
                  </a:cubicBezTo>
                  <a:cubicBezTo>
                    <a:pt x="572" y="748"/>
                    <a:pt x="544" y="752"/>
                    <a:pt x="517" y="752"/>
                  </a:cubicBezTo>
                  <a:cubicBezTo>
                    <a:pt x="363" y="752"/>
                    <a:pt x="239" y="615"/>
                    <a:pt x="187" y="478"/>
                  </a:cubicBezTo>
                  <a:cubicBezTo>
                    <a:pt x="156" y="317"/>
                    <a:pt x="248" y="126"/>
                    <a:pt x="409" y="65"/>
                  </a:cubicBezTo>
                  <a:cubicBezTo>
                    <a:pt x="437" y="55"/>
                    <a:pt x="465" y="51"/>
                    <a:pt x="492" y="51"/>
                  </a:cubicBezTo>
                  <a:close/>
                  <a:moveTo>
                    <a:pt x="535" y="1"/>
                  </a:moveTo>
                  <a:cubicBezTo>
                    <a:pt x="270" y="1"/>
                    <a:pt x="1" y="203"/>
                    <a:pt x="56" y="509"/>
                  </a:cubicBezTo>
                  <a:cubicBezTo>
                    <a:pt x="117" y="738"/>
                    <a:pt x="343" y="836"/>
                    <a:pt x="547" y="836"/>
                  </a:cubicBezTo>
                  <a:cubicBezTo>
                    <a:pt x="576" y="836"/>
                    <a:pt x="604" y="834"/>
                    <a:pt x="631" y="831"/>
                  </a:cubicBezTo>
                  <a:cubicBezTo>
                    <a:pt x="853" y="769"/>
                    <a:pt x="983" y="509"/>
                    <a:pt x="953" y="287"/>
                  </a:cubicBezTo>
                  <a:cubicBezTo>
                    <a:pt x="877" y="87"/>
                    <a:pt x="707" y="1"/>
                    <a:pt x="5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9"/>
            <p:cNvSpPr/>
            <p:nvPr/>
          </p:nvSpPr>
          <p:spPr>
            <a:xfrm>
              <a:off x="391582" y="4256978"/>
              <a:ext cx="120770" cy="103696"/>
            </a:xfrm>
            <a:custGeom>
              <a:avLst/>
              <a:gdLst/>
              <a:ahLst/>
              <a:cxnLst/>
              <a:rect l="l" t="t" r="r" b="b"/>
              <a:pathLst>
                <a:path w="976" h="838" extrusionOk="0">
                  <a:moveTo>
                    <a:pt x="487" y="52"/>
                  </a:moveTo>
                  <a:cubicBezTo>
                    <a:pt x="640" y="52"/>
                    <a:pt x="763" y="182"/>
                    <a:pt x="815" y="318"/>
                  </a:cubicBezTo>
                  <a:cubicBezTo>
                    <a:pt x="846" y="510"/>
                    <a:pt x="784" y="701"/>
                    <a:pt x="593" y="770"/>
                  </a:cubicBezTo>
                  <a:cubicBezTo>
                    <a:pt x="568" y="778"/>
                    <a:pt x="543" y="782"/>
                    <a:pt x="519" y="782"/>
                  </a:cubicBezTo>
                  <a:cubicBezTo>
                    <a:pt x="361" y="782"/>
                    <a:pt x="232" y="619"/>
                    <a:pt x="179" y="479"/>
                  </a:cubicBezTo>
                  <a:cubicBezTo>
                    <a:pt x="141" y="318"/>
                    <a:pt x="240" y="127"/>
                    <a:pt x="401" y="66"/>
                  </a:cubicBezTo>
                  <a:cubicBezTo>
                    <a:pt x="431" y="56"/>
                    <a:pt x="460" y="52"/>
                    <a:pt x="487" y="52"/>
                  </a:cubicBezTo>
                  <a:close/>
                  <a:moveTo>
                    <a:pt x="546" y="0"/>
                  </a:moveTo>
                  <a:cubicBezTo>
                    <a:pt x="280" y="0"/>
                    <a:pt x="0" y="213"/>
                    <a:pt x="79" y="541"/>
                  </a:cubicBezTo>
                  <a:cubicBezTo>
                    <a:pt x="106" y="742"/>
                    <a:pt x="333" y="837"/>
                    <a:pt x="538" y="837"/>
                  </a:cubicBezTo>
                  <a:cubicBezTo>
                    <a:pt x="567" y="837"/>
                    <a:pt x="596" y="835"/>
                    <a:pt x="623" y="832"/>
                  </a:cubicBezTo>
                  <a:cubicBezTo>
                    <a:pt x="846" y="770"/>
                    <a:pt x="976" y="510"/>
                    <a:pt x="945" y="288"/>
                  </a:cubicBezTo>
                  <a:cubicBezTo>
                    <a:pt x="882" y="87"/>
                    <a:pt x="717" y="0"/>
                    <a:pt x="5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9"/>
            <p:cNvSpPr/>
            <p:nvPr/>
          </p:nvSpPr>
          <p:spPr>
            <a:xfrm>
              <a:off x="1341016" y="4494234"/>
              <a:ext cx="111119" cy="109141"/>
            </a:xfrm>
            <a:custGeom>
              <a:avLst/>
              <a:gdLst/>
              <a:ahLst/>
              <a:cxnLst/>
              <a:rect l="l" t="t" r="r" b="b"/>
              <a:pathLst>
                <a:path w="898" h="882" extrusionOk="0">
                  <a:moveTo>
                    <a:pt x="591" y="1"/>
                  </a:moveTo>
                  <a:cubicBezTo>
                    <a:pt x="583" y="1"/>
                    <a:pt x="576" y="8"/>
                    <a:pt x="576" y="24"/>
                  </a:cubicBezTo>
                  <a:cubicBezTo>
                    <a:pt x="514" y="123"/>
                    <a:pt x="484" y="253"/>
                    <a:pt x="445" y="376"/>
                  </a:cubicBezTo>
                  <a:cubicBezTo>
                    <a:pt x="292" y="345"/>
                    <a:pt x="162" y="315"/>
                    <a:pt x="32" y="284"/>
                  </a:cubicBezTo>
                  <a:cubicBezTo>
                    <a:pt x="1" y="284"/>
                    <a:pt x="1" y="345"/>
                    <a:pt x="32" y="345"/>
                  </a:cubicBezTo>
                  <a:cubicBezTo>
                    <a:pt x="162" y="376"/>
                    <a:pt x="292" y="445"/>
                    <a:pt x="415" y="476"/>
                  </a:cubicBezTo>
                  <a:cubicBezTo>
                    <a:pt x="384" y="598"/>
                    <a:pt x="353" y="728"/>
                    <a:pt x="323" y="859"/>
                  </a:cubicBezTo>
                  <a:cubicBezTo>
                    <a:pt x="307" y="874"/>
                    <a:pt x="315" y="882"/>
                    <a:pt x="327" y="882"/>
                  </a:cubicBezTo>
                  <a:cubicBezTo>
                    <a:pt x="338" y="882"/>
                    <a:pt x="353" y="874"/>
                    <a:pt x="353" y="859"/>
                  </a:cubicBezTo>
                  <a:cubicBezTo>
                    <a:pt x="384" y="759"/>
                    <a:pt x="445" y="636"/>
                    <a:pt x="484" y="506"/>
                  </a:cubicBezTo>
                  <a:cubicBezTo>
                    <a:pt x="606" y="537"/>
                    <a:pt x="767" y="567"/>
                    <a:pt x="897" y="567"/>
                  </a:cubicBezTo>
                  <a:lnTo>
                    <a:pt x="897" y="537"/>
                  </a:lnTo>
                  <a:cubicBezTo>
                    <a:pt x="767" y="476"/>
                    <a:pt x="637" y="445"/>
                    <a:pt x="514" y="407"/>
                  </a:cubicBezTo>
                  <a:cubicBezTo>
                    <a:pt x="545" y="284"/>
                    <a:pt x="576" y="154"/>
                    <a:pt x="606" y="24"/>
                  </a:cubicBezTo>
                  <a:cubicBezTo>
                    <a:pt x="606" y="8"/>
                    <a:pt x="599" y="1"/>
                    <a:pt x="59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9"/>
            <p:cNvSpPr/>
            <p:nvPr/>
          </p:nvSpPr>
          <p:spPr>
            <a:xfrm>
              <a:off x="848360" y="3708499"/>
              <a:ext cx="114831" cy="116565"/>
            </a:xfrm>
            <a:custGeom>
              <a:avLst/>
              <a:gdLst/>
              <a:ahLst/>
              <a:cxnLst/>
              <a:rect l="l" t="t" r="r" b="b"/>
              <a:pathLst>
                <a:path w="928" h="942" extrusionOk="0">
                  <a:moveTo>
                    <a:pt x="483" y="1"/>
                  </a:moveTo>
                  <a:cubicBezTo>
                    <a:pt x="475" y="1"/>
                    <a:pt x="468" y="8"/>
                    <a:pt x="452" y="24"/>
                  </a:cubicBezTo>
                  <a:lnTo>
                    <a:pt x="452" y="407"/>
                  </a:lnTo>
                  <a:cubicBezTo>
                    <a:pt x="292" y="437"/>
                    <a:pt x="161" y="437"/>
                    <a:pt x="31" y="437"/>
                  </a:cubicBezTo>
                  <a:cubicBezTo>
                    <a:pt x="0" y="437"/>
                    <a:pt x="0" y="468"/>
                    <a:pt x="31" y="468"/>
                  </a:cubicBezTo>
                  <a:cubicBezTo>
                    <a:pt x="161" y="499"/>
                    <a:pt x="292" y="499"/>
                    <a:pt x="452" y="499"/>
                  </a:cubicBezTo>
                  <a:lnTo>
                    <a:pt x="452" y="912"/>
                  </a:lnTo>
                  <a:cubicBezTo>
                    <a:pt x="452" y="932"/>
                    <a:pt x="460" y="941"/>
                    <a:pt x="468" y="941"/>
                  </a:cubicBezTo>
                  <a:cubicBezTo>
                    <a:pt x="475" y="941"/>
                    <a:pt x="483" y="932"/>
                    <a:pt x="483" y="912"/>
                  </a:cubicBezTo>
                  <a:cubicBezTo>
                    <a:pt x="514" y="790"/>
                    <a:pt x="514" y="629"/>
                    <a:pt x="514" y="499"/>
                  </a:cubicBezTo>
                  <a:cubicBezTo>
                    <a:pt x="644" y="499"/>
                    <a:pt x="797" y="499"/>
                    <a:pt x="927" y="468"/>
                  </a:cubicBezTo>
                  <a:lnTo>
                    <a:pt x="927" y="437"/>
                  </a:lnTo>
                  <a:cubicBezTo>
                    <a:pt x="797" y="437"/>
                    <a:pt x="644" y="407"/>
                    <a:pt x="514" y="407"/>
                  </a:cubicBezTo>
                  <a:lnTo>
                    <a:pt x="514" y="24"/>
                  </a:lnTo>
                  <a:cubicBezTo>
                    <a:pt x="498" y="8"/>
                    <a:pt x="491" y="1"/>
                    <a:pt x="4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9"/>
            <p:cNvSpPr/>
            <p:nvPr/>
          </p:nvSpPr>
          <p:spPr>
            <a:xfrm>
              <a:off x="324028" y="2816724"/>
              <a:ext cx="124606" cy="104067"/>
            </a:xfrm>
            <a:custGeom>
              <a:avLst/>
              <a:gdLst/>
              <a:ahLst/>
              <a:cxnLst/>
              <a:rect l="l" t="t" r="r" b="b"/>
              <a:pathLst>
                <a:path w="1007" h="841" extrusionOk="0">
                  <a:moveTo>
                    <a:pt x="535" y="79"/>
                  </a:moveTo>
                  <a:cubicBezTo>
                    <a:pt x="679" y="79"/>
                    <a:pt x="790" y="195"/>
                    <a:pt x="815" y="351"/>
                  </a:cubicBezTo>
                  <a:cubicBezTo>
                    <a:pt x="877" y="512"/>
                    <a:pt x="785" y="703"/>
                    <a:pt x="624" y="765"/>
                  </a:cubicBezTo>
                  <a:cubicBezTo>
                    <a:pt x="592" y="776"/>
                    <a:pt x="562" y="781"/>
                    <a:pt x="533" y="781"/>
                  </a:cubicBezTo>
                  <a:cubicBezTo>
                    <a:pt x="382" y="781"/>
                    <a:pt x="261" y="646"/>
                    <a:pt x="210" y="512"/>
                  </a:cubicBezTo>
                  <a:cubicBezTo>
                    <a:pt x="141" y="320"/>
                    <a:pt x="271" y="129"/>
                    <a:pt x="432" y="98"/>
                  </a:cubicBezTo>
                  <a:cubicBezTo>
                    <a:pt x="468" y="85"/>
                    <a:pt x="502" y="79"/>
                    <a:pt x="535" y="79"/>
                  </a:cubicBezTo>
                  <a:close/>
                  <a:moveTo>
                    <a:pt x="542" y="0"/>
                  </a:moveTo>
                  <a:cubicBezTo>
                    <a:pt x="278" y="0"/>
                    <a:pt x="1" y="212"/>
                    <a:pt x="80" y="543"/>
                  </a:cubicBezTo>
                  <a:cubicBezTo>
                    <a:pt x="132" y="759"/>
                    <a:pt x="330" y="840"/>
                    <a:pt x="525" y="840"/>
                  </a:cubicBezTo>
                  <a:cubicBezTo>
                    <a:pt x="558" y="840"/>
                    <a:pt x="592" y="838"/>
                    <a:pt x="624" y="834"/>
                  </a:cubicBezTo>
                  <a:cubicBezTo>
                    <a:pt x="877" y="765"/>
                    <a:pt x="1007" y="543"/>
                    <a:pt x="938" y="290"/>
                  </a:cubicBezTo>
                  <a:cubicBezTo>
                    <a:pt x="878" y="88"/>
                    <a:pt x="713" y="0"/>
                    <a:pt x="5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9"/>
            <p:cNvSpPr/>
            <p:nvPr/>
          </p:nvSpPr>
          <p:spPr>
            <a:xfrm>
              <a:off x="571925" y="1736209"/>
              <a:ext cx="111119" cy="107780"/>
            </a:xfrm>
            <a:custGeom>
              <a:avLst/>
              <a:gdLst/>
              <a:ahLst/>
              <a:cxnLst/>
              <a:rect l="l" t="t" r="r" b="b"/>
              <a:pathLst>
                <a:path w="898" h="871" extrusionOk="0">
                  <a:moveTo>
                    <a:pt x="575" y="0"/>
                  </a:moveTo>
                  <a:cubicBezTo>
                    <a:pt x="514" y="123"/>
                    <a:pt x="483" y="253"/>
                    <a:pt x="453" y="383"/>
                  </a:cubicBezTo>
                  <a:cubicBezTo>
                    <a:pt x="323" y="353"/>
                    <a:pt x="162" y="314"/>
                    <a:pt x="31" y="284"/>
                  </a:cubicBezTo>
                  <a:cubicBezTo>
                    <a:pt x="1" y="284"/>
                    <a:pt x="1" y="314"/>
                    <a:pt x="31" y="314"/>
                  </a:cubicBezTo>
                  <a:cubicBezTo>
                    <a:pt x="162" y="383"/>
                    <a:pt x="292" y="414"/>
                    <a:pt x="415" y="444"/>
                  </a:cubicBezTo>
                  <a:cubicBezTo>
                    <a:pt x="384" y="575"/>
                    <a:pt x="353" y="736"/>
                    <a:pt x="323" y="828"/>
                  </a:cubicBezTo>
                  <a:cubicBezTo>
                    <a:pt x="301" y="849"/>
                    <a:pt x="325" y="871"/>
                    <a:pt x="341" y="871"/>
                  </a:cubicBezTo>
                  <a:cubicBezTo>
                    <a:pt x="348" y="871"/>
                    <a:pt x="353" y="867"/>
                    <a:pt x="353" y="858"/>
                  </a:cubicBezTo>
                  <a:cubicBezTo>
                    <a:pt x="384" y="736"/>
                    <a:pt x="453" y="605"/>
                    <a:pt x="483" y="475"/>
                  </a:cubicBezTo>
                  <a:cubicBezTo>
                    <a:pt x="606" y="506"/>
                    <a:pt x="767" y="575"/>
                    <a:pt x="897" y="575"/>
                  </a:cubicBezTo>
                  <a:lnTo>
                    <a:pt x="897" y="544"/>
                  </a:lnTo>
                  <a:cubicBezTo>
                    <a:pt x="767" y="475"/>
                    <a:pt x="644" y="444"/>
                    <a:pt x="514" y="383"/>
                  </a:cubicBezTo>
                  <a:cubicBezTo>
                    <a:pt x="545" y="253"/>
                    <a:pt x="575" y="123"/>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9"/>
            <p:cNvSpPr/>
            <p:nvPr/>
          </p:nvSpPr>
          <p:spPr>
            <a:xfrm>
              <a:off x="1275394" y="2139111"/>
              <a:ext cx="98621" cy="97757"/>
            </a:xfrm>
            <a:custGeom>
              <a:avLst/>
              <a:gdLst/>
              <a:ahLst/>
              <a:cxnLst/>
              <a:rect l="l" t="t" r="r" b="b"/>
              <a:pathLst>
                <a:path w="797" h="790" extrusionOk="0">
                  <a:moveTo>
                    <a:pt x="192" y="0"/>
                  </a:moveTo>
                  <a:cubicBezTo>
                    <a:pt x="192" y="0"/>
                    <a:pt x="161" y="0"/>
                    <a:pt x="161" y="31"/>
                  </a:cubicBezTo>
                  <a:cubicBezTo>
                    <a:pt x="222" y="161"/>
                    <a:pt x="284" y="253"/>
                    <a:pt x="353" y="383"/>
                  </a:cubicBezTo>
                  <a:cubicBezTo>
                    <a:pt x="253" y="444"/>
                    <a:pt x="130" y="544"/>
                    <a:pt x="31" y="605"/>
                  </a:cubicBezTo>
                  <a:cubicBezTo>
                    <a:pt x="0" y="605"/>
                    <a:pt x="0" y="636"/>
                    <a:pt x="31" y="636"/>
                  </a:cubicBezTo>
                  <a:cubicBezTo>
                    <a:pt x="161" y="575"/>
                    <a:pt x="284" y="506"/>
                    <a:pt x="383" y="444"/>
                  </a:cubicBezTo>
                  <a:cubicBezTo>
                    <a:pt x="475" y="544"/>
                    <a:pt x="544" y="667"/>
                    <a:pt x="605" y="766"/>
                  </a:cubicBezTo>
                  <a:cubicBezTo>
                    <a:pt x="621" y="781"/>
                    <a:pt x="636" y="789"/>
                    <a:pt x="644" y="789"/>
                  </a:cubicBezTo>
                  <a:cubicBezTo>
                    <a:pt x="651" y="789"/>
                    <a:pt x="651" y="781"/>
                    <a:pt x="636" y="766"/>
                  </a:cubicBezTo>
                  <a:cubicBezTo>
                    <a:pt x="575" y="636"/>
                    <a:pt x="514" y="506"/>
                    <a:pt x="445" y="383"/>
                  </a:cubicBezTo>
                  <a:cubicBezTo>
                    <a:pt x="575" y="314"/>
                    <a:pt x="705" y="253"/>
                    <a:pt x="797" y="192"/>
                  </a:cubicBezTo>
                  <a:cubicBezTo>
                    <a:pt x="797" y="170"/>
                    <a:pt x="797" y="145"/>
                    <a:pt x="786" y="145"/>
                  </a:cubicBezTo>
                  <a:cubicBezTo>
                    <a:pt x="782" y="145"/>
                    <a:pt x="776" y="149"/>
                    <a:pt x="766" y="161"/>
                  </a:cubicBezTo>
                  <a:cubicBezTo>
                    <a:pt x="667" y="192"/>
                    <a:pt x="544" y="283"/>
                    <a:pt x="414" y="352"/>
                  </a:cubicBezTo>
                  <a:cubicBezTo>
                    <a:pt x="353" y="222"/>
                    <a:pt x="284" y="92"/>
                    <a:pt x="19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9"/>
            <p:cNvSpPr/>
            <p:nvPr/>
          </p:nvSpPr>
          <p:spPr>
            <a:xfrm>
              <a:off x="292959" y="1177355"/>
              <a:ext cx="98621" cy="95653"/>
            </a:xfrm>
            <a:custGeom>
              <a:avLst/>
              <a:gdLst/>
              <a:ahLst/>
              <a:cxnLst/>
              <a:rect l="l" t="t" r="r" b="b"/>
              <a:pathLst>
                <a:path w="797" h="773" extrusionOk="0">
                  <a:moveTo>
                    <a:pt x="657" y="1"/>
                  </a:moveTo>
                  <a:cubicBezTo>
                    <a:pt x="653" y="1"/>
                    <a:pt x="646" y="4"/>
                    <a:pt x="636" y="14"/>
                  </a:cubicBezTo>
                  <a:cubicBezTo>
                    <a:pt x="544" y="106"/>
                    <a:pt x="475" y="236"/>
                    <a:pt x="414" y="328"/>
                  </a:cubicBezTo>
                  <a:cubicBezTo>
                    <a:pt x="284" y="267"/>
                    <a:pt x="161" y="206"/>
                    <a:pt x="61" y="106"/>
                  </a:cubicBezTo>
                  <a:cubicBezTo>
                    <a:pt x="31" y="106"/>
                    <a:pt x="0" y="137"/>
                    <a:pt x="31" y="175"/>
                  </a:cubicBezTo>
                  <a:cubicBezTo>
                    <a:pt x="161" y="236"/>
                    <a:pt x="253" y="298"/>
                    <a:pt x="383" y="397"/>
                  </a:cubicBezTo>
                  <a:cubicBezTo>
                    <a:pt x="284" y="520"/>
                    <a:pt x="222" y="619"/>
                    <a:pt x="161" y="750"/>
                  </a:cubicBezTo>
                  <a:cubicBezTo>
                    <a:pt x="146" y="765"/>
                    <a:pt x="153" y="773"/>
                    <a:pt x="165" y="773"/>
                  </a:cubicBezTo>
                  <a:cubicBezTo>
                    <a:pt x="176" y="773"/>
                    <a:pt x="192" y="765"/>
                    <a:pt x="192" y="750"/>
                  </a:cubicBezTo>
                  <a:cubicBezTo>
                    <a:pt x="284" y="650"/>
                    <a:pt x="352" y="558"/>
                    <a:pt x="444" y="428"/>
                  </a:cubicBezTo>
                  <a:cubicBezTo>
                    <a:pt x="544" y="520"/>
                    <a:pt x="667" y="589"/>
                    <a:pt x="797" y="650"/>
                  </a:cubicBezTo>
                  <a:lnTo>
                    <a:pt x="797" y="619"/>
                  </a:lnTo>
                  <a:cubicBezTo>
                    <a:pt x="705" y="520"/>
                    <a:pt x="575" y="459"/>
                    <a:pt x="475" y="397"/>
                  </a:cubicBezTo>
                  <a:cubicBezTo>
                    <a:pt x="544" y="267"/>
                    <a:pt x="605" y="137"/>
                    <a:pt x="667" y="14"/>
                  </a:cubicBezTo>
                  <a:cubicBezTo>
                    <a:pt x="667" y="14"/>
                    <a:pt x="667" y="1"/>
                    <a:pt x="65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9"/>
            <p:cNvSpPr/>
            <p:nvPr/>
          </p:nvSpPr>
          <p:spPr>
            <a:xfrm>
              <a:off x="8578811" y="3027604"/>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9"/>
            <p:cNvSpPr/>
            <p:nvPr/>
          </p:nvSpPr>
          <p:spPr>
            <a:xfrm rot="5400000">
              <a:off x="8326128" y="1884675"/>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9"/>
            <p:cNvSpPr/>
            <p:nvPr/>
          </p:nvSpPr>
          <p:spPr>
            <a:xfrm>
              <a:off x="8772299" y="1468072"/>
              <a:ext cx="94909" cy="91198"/>
            </a:xfrm>
            <a:custGeom>
              <a:avLst/>
              <a:gdLst/>
              <a:ahLst/>
              <a:cxnLst/>
              <a:rect l="l" t="t" r="r" b="b"/>
              <a:pathLst>
                <a:path w="767" h="737" extrusionOk="0">
                  <a:moveTo>
                    <a:pt x="636" y="1"/>
                  </a:moveTo>
                  <a:cubicBezTo>
                    <a:pt x="544" y="93"/>
                    <a:pt x="445" y="192"/>
                    <a:pt x="383" y="323"/>
                  </a:cubicBezTo>
                  <a:cubicBezTo>
                    <a:pt x="291" y="223"/>
                    <a:pt x="161" y="131"/>
                    <a:pt x="31" y="62"/>
                  </a:cubicBezTo>
                  <a:cubicBezTo>
                    <a:pt x="31" y="62"/>
                    <a:pt x="0" y="93"/>
                    <a:pt x="31" y="93"/>
                  </a:cubicBezTo>
                  <a:lnTo>
                    <a:pt x="322" y="384"/>
                  </a:lnTo>
                  <a:cubicBezTo>
                    <a:pt x="253" y="476"/>
                    <a:pt x="161" y="575"/>
                    <a:pt x="100" y="706"/>
                  </a:cubicBezTo>
                  <a:cubicBezTo>
                    <a:pt x="62" y="706"/>
                    <a:pt x="100" y="736"/>
                    <a:pt x="131" y="736"/>
                  </a:cubicBezTo>
                  <a:cubicBezTo>
                    <a:pt x="192" y="606"/>
                    <a:pt x="291" y="514"/>
                    <a:pt x="383" y="414"/>
                  </a:cubicBezTo>
                  <a:cubicBezTo>
                    <a:pt x="483" y="476"/>
                    <a:pt x="606" y="575"/>
                    <a:pt x="705" y="667"/>
                  </a:cubicBezTo>
                  <a:cubicBezTo>
                    <a:pt x="736" y="667"/>
                    <a:pt x="766" y="637"/>
                    <a:pt x="736" y="637"/>
                  </a:cubicBezTo>
                  <a:cubicBezTo>
                    <a:pt x="636" y="545"/>
                    <a:pt x="544" y="445"/>
                    <a:pt x="414" y="353"/>
                  </a:cubicBezTo>
                  <a:cubicBezTo>
                    <a:pt x="514" y="254"/>
                    <a:pt x="606" y="162"/>
                    <a:pt x="674" y="31"/>
                  </a:cubicBezTo>
                  <a:cubicBezTo>
                    <a:pt x="674" y="1"/>
                    <a:pt x="674" y="1"/>
                    <a:pt x="6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9"/>
            <p:cNvSpPr/>
            <p:nvPr/>
          </p:nvSpPr>
          <p:spPr>
            <a:xfrm>
              <a:off x="659264" y="4044455"/>
              <a:ext cx="185081" cy="229440"/>
            </a:xfrm>
            <a:custGeom>
              <a:avLst/>
              <a:gdLst/>
              <a:ahLst/>
              <a:cxnLst/>
              <a:rect l="l" t="t" r="r" b="b"/>
              <a:pathLst>
                <a:path w="1978" h="2452" extrusionOk="0">
                  <a:moveTo>
                    <a:pt x="1372" y="506"/>
                  </a:moveTo>
                  <a:lnTo>
                    <a:pt x="1372" y="506"/>
                  </a:lnTo>
                  <a:cubicBezTo>
                    <a:pt x="1403" y="537"/>
                    <a:pt x="1403" y="575"/>
                    <a:pt x="1403" y="606"/>
                  </a:cubicBezTo>
                  <a:lnTo>
                    <a:pt x="1403" y="697"/>
                  </a:lnTo>
                  <a:cubicBezTo>
                    <a:pt x="1403" y="636"/>
                    <a:pt x="1372" y="575"/>
                    <a:pt x="1372" y="506"/>
                  </a:cubicBezTo>
                  <a:close/>
                  <a:moveTo>
                    <a:pt x="1594" y="475"/>
                  </a:moveTo>
                  <a:lnTo>
                    <a:pt x="1594" y="475"/>
                  </a:lnTo>
                  <a:cubicBezTo>
                    <a:pt x="1633" y="667"/>
                    <a:pt x="1633" y="858"/>
                    <a:pt x="1633" y="1050"/>
                  </a:cubicBezTo>
                  <a:cubicBezTo>
                    <a:pt x="1594" y="858"/>
                    <a:pt x="1564" y="636"/>
                    <a:pt x="1594" y="475"/>
                  </a:cubicBezTo>
                  <a:close/>
                  <a:moveTo>
                    <a:pt x="1594" y="1180"/>
                  </a:moveTo>
                  <a:cubicBezTo>
                    <a:pt x="1594" y="1211"/>
                    <a:pt x="1594" y="1241"/>
                    <a:pt x="1633" y="1303"/>
                  </a:cubicBezTo>
                  <a:cubicBezTo>
                    <a:pt x="1594" y="1372"/>
                    <a:pt x="1594" y="1433"/>
                    <a:pt x="1594" y="1494"/>
                  </a:cubicBezTo>
                  <a:lnTo>
                    <a:pt x="1594" y="1180"/>
                  </a:lnTo>
                  <a:close/>
                  <a:moveTo>
                    <a:pt x="1786" y="414"/>
                  </a:moveTo>
                  <a:cubicBezTo>
                    <a:pt x="1824" y="506"/>
                    <a:pt x="1824" y="606"/>
                    <a:pt x="1855" y="697"/>
                  </a:cubicBezTo>
                  <a:lnTo>
                    <a:pt x="1855" y="828"/>
                  </a:lnTo>
                  <a:lnTo>
                    <a:pt x="1755" y="1655"/>
                  </a:lnTo>
                  <a:cubicBezTo>
                    <a:pt x="1755" y="1594"/>
                    <a:pt x="1725" y="1533"/>
                    <a:pt x="1725" y="1464"/>
                  </a:cubicBezTo>
                  <a:cubicBezTo>
                    <a:pt x="1755" y="1111"/>
                    <a:pt x="1786" y="728"/>
                    <a:pt x="1786" y="414"/>
                  </a:cubicBezTo>
                  <a:close/>
                  <a:moveTo>
                    <a:pt x="1311" y="537"/>
                  </a:moveTo>
                  <a:lnTo>
                    <a:pt x="1311" y="537"/>
                  </a:lnTo>
                  <a:cubicBezTo>
                    <a:pt x="1372" y="958"/>
                    <a:pt x="1372" y="1372"/>
                    <a:pt x="1280" y="1785"/>
                  </a:cubicBezTo>
                  <a:lnTo>
                    <a:pt x="1250" y="1494"/>
                  </a:lnTo>
                  <a:lnTo>
                    <a:pt x="1311" y="537"/>
                  </a:lnTo>
                  <a:close/>
                  <a:moveTo>
                    <a:pt x="1119" y="0"/>
                  </a:moveTo>
                  <a:lnTo>
                    <a:pt x="1089" y="253"/>
                  </a:lnTo>
                  <a:lnTo>
                    <a:pt x="1058" y="253"/>
                  </a:lnTo>
                  <a:lnTo>
                    <a:pt x="1058" y="445"/>
                  </a:lnTo>
                  <a:cubicBezTo>
                    <a:pt x="1020" y="667"/>
                    <a:pt x="989" y="889"/>
                    <a:pt x="959" y="1111"/>
                  </a:cubicBezTo>
                  <a:cubicBezTo>
                    <a:pt x="959" y="889"/>
                    <a:pt x="959" y="697"/>
                    <a:pt x="928" y="506"/>
                  </a:cubicBezTo>
                  <a:lnTo>
                    <a:pt x="867" y="506"/>
                  </a:lnTo>
                  <a:lnTo>
                    <a:pt x="867" y="1149"/>
                  </a:lnTo>
                  <a:lnTo>
                    <a:pt x="798" y="1149"/>
                  </a:lnTo>
                  <a:cubicBezTo>
                    <a:pt x="798" y="858"/>
                    <a:pt x="767" y="575"/>
                    <a:pt x="736" y="284"/>
                  </a:cubicBezTo>
                  <a:lnTo>
                    <a:pt x="706" y="62"/>
                  </a:lnTo>
                  <a:lnTo>
                    <a:pt x="675" y="284"/>
                  </a:lnTo>
                  <a:cubicBezTo>
                    <a:pt x="575" y="797"/>
                    <a:pt x="514" y="1303"/>
                    <a:pt x="445" y="1816"/>
                  </a:cubicBezTo>
                  <a:lnTo>
                    <a:pt x="292" y="223"/>
                  </a:lnTo>
                  <a:lnTo>
                    <a:pt x="223" y="223"/>
                  </a:lnTo>
                  <a:cubicBezTo>
                    <a:pt x="223" y="728"/>
                    <a:pt x="223" y="1272"/>
                    <a:pt x="162" y="1816"/>
                  </a:cubicBezTo>
                  <a:cubicBezTo>
                    <a:pt x="100" y="1272"/>
                    <a:pt x="62" y="728"/>
                    <a:pt x="62" y="154"/>
                  </a:cubicBezTo>
                  <a:lnTo>
                    <a:pt x="1" y="154"/>
                  </a:lnTo>
                  <a:cubicBezTo>
                    <a:pt x="1" y="828"/>
                    <a:pt x="62" y="1464"/>
                    <a:pt x="131" y="2138"/>
                  </a:cubicBezTo>
                  <a:lnTo>
                    <a:pt x="162" y="2391"/>
                  </a:lnTo>
                  <a:lnTo>
                    <a:pt x="192" y="2138"/>
                  </a:lnTo>
                  <a:cubicBezTo>
                    <a:pt x="254" y="1724"/>
                    <a:pt x="292" y="1272"/>
                    <a:pt x="292" y="858"/>
                  </a:cubicBezTo>
                  <a:lnTo>
                    <a:pt x="415" y="2421"/>
                  </a:lnTo>
                  <a:lnTo>
                    <a:pt x="445" y="2138"/>
                  </a:lnTo>
                  <a:cubicBezTo>
                    <a:pt x="545" y="1594"/>
                    <a:pt x="606" y="1050"/>
                    <a:pt x="706" y="537"/>
                  </a:cubicBezTo>
                  <a:cubicBezTo>
                    <a:pt x="736" y="1050"/>
                    <a:pt x="767" y="1594"/>
                    <a:pt x="798" y="2138"/>
                  </a:cubicBezTo>
                  <a:lnTo>
                    <a:pt x="867" y="2138"/>
                  </a:lnTo>
                  <a:cubicBezTo>
                    <a:pt x="867" y="2069"/>
                    <a:pt x="897" y="1977"/>
                    <a:pt x="897" y="1877"/>
                  </a:cubicBezTo>
                  <a:lnTo>
                    <a:pt x="897" y="1916"/>
                  </a:lnTo>
                  <a:lnTo>
                    <a:pt x="897" y="2260"/>
                  </a:lnTo>
                  <a:lnTo>
                    <a:pt x="959" y="2260"/>
                  </a:lnTo>
                  <a:lnTo>
                    <a:pt x="959" y="1916"/>
                  </a:lnTo>
                  <a:cubicBezTo>
                    <a:pt x="959" y="1724"/>
                    <a:pt x="989" y="1533"/>
                    <a:pt x="1020" y="1341"/>
                  </a:cubicBezTo>
                  <a:cubicBezTo>
                    <a:pt x="1058" y="1241"/>
                    <a:pt x="1089" y="1111"/>
                    <a:pt x="1089" y="989"/>
                  </a:cubicBezTo>
                  <a:lnTo>
                    <a:pt x="1089" y="1563"/>
                  </a:lnTo>
                  <a:cubicBezTo>
                    <a:pt x="1089" y="1724"/>
                    <a:pt x="1058" y="1877"/>
                    <a:pt x="1058" y="2069"/>
                  </a:cubicBezTo>
                  <a:lnTo>
                    <a:pt x="1119" y="2069"/>
                  </a:lnTo>
                  <a:cubicBezTo>
                    <a:pt x="1150" y="1916"/>
                    <a:pt x="1150" y="1724"/>
                    <a:pt x="1150" y="1563"/>
                  </a:cubicBezTo>
                  <a:cubicBezTo>
                    <a:pt x="1150" y="1494"/>
                    <a:pt x="1181" y="1433"/>
                    <a:pt x="1181" y="1372"/>
                  </a:cubicBezTo>
                  <a:lnTo>
                    <a:pt x="1181" y="1494"/>
                  </a:lnTo>
                  <a:lnTo>
                    <a:pt x="1181" y="1624"/>
                  </a:lnTo>
                  <a:cubicBezTo>
                    <a:pt x="1181" y="1785"/>
                    <a:pt x="1150" y="1977"/>
                    <a:pt x="1181" y="2168"/>
                  </a:cubicBezTo>
                  <a:lnTo>
                    <a:pt x="1211" y="2299"/>
                  </a:lnTo>
                  <a:lnTo>
                    <a:pt x="1250" y="2168"/>
                  </a:lnTo>
                  <a:lnTo>
                    <a:pt x="1280" y="2452"/>
                  </a:lnTo>
                  <a:lnTo>
                    <a:pt x="1311" y="2168"/>
                  </a:lnTo>
                  <a:cubicBezTo>
                    <a:pt x="1372" y="1724"/>
                    <a:pt x="1441" y="1241"/>
                    <a:pt x="1472" y="766"/>
                  </a:cubicBezTo>
                  <a:cubicBezTo>
                    <a:pt x="1502" y="889"/>
                    <a:pt x="1502" y="1050"/>
                    <a:pt x="1502" y="1211"/>
                  </a:cubicBezTo>
                  <a:lnTo>
                    <a:pt x="1502" y="1494"/>
                  </a:lnTo>
                  <a:cubicBezTo>
                    <a:pt x="1472" y="1686"/>
                    <a:pt x="1472" y="1877"/>
                    <a:pt x="1502" y="2107"/>
                  </a:cubicBezTo>
                  <a:lnTo>
                    <a:pt x="1533" y="2260"/>
                  </a:lnTo>
                  <a:lnTo>
                    <a:pt x="1502" y="2452"/>
                  </a:lnTo>
                  <a:lnTo>
                    <a:pt x="1594" y="2168"/>
                  </a:lnTo>
                  <a:cubicBezTo>
                    <a:pt x="1633" y="2008"/>
                    <a:pt x="1663" y="1816"/>
                    <a:pt x="1694" y="1655"/>
                  </a:cubicBezTo>
                  <a:cubicBezTo>
                    <a:pt x="1725" y="1785"/>
                    <a:pt x="1725" y="1916"/>
                    <a:pt x="1725" y="2038"/>
                  </a:cubicBezTo>
                  <a:lnTo>
                    <a:pt x="1694" y="2107"/>
                  </a:lnTo>
                  <a:lnTo>
                    <a:pt x="1755" y="2107"/>
                  </a:lnTo>
                  <a:cubicBezTo>
                    <a:pt x="1755" y="2069"/>
                    <a:pt x="1755" y="2069"/>
                    <a:pt x="1786" y="2038"/>
                  </a:cubicBezTo>
                  <a:lnTo>
                    <a:pt x="1855" y="1303"/>
                  </a:lnTo>
                  <a:lnTo>
                    <a:pt x="1855" y="1724"/>
                  </a:lnTo>
                  <a:cubicBezTo>
                    <a:pt x="1824" y="1877"/>
                    <a:pt x="1824" y="2008"/>
                    <a:pt x="1786" y="2138"/>
                  </a:cubicBezTo>
                  <a:lnTo>
                    <a:pt x="1855" y="2168"/>
                  </a:lnTo>
                  <a:cubicBezTo>
                    <a:pt x="1885" y="2008"/>
                    <a:pt x="1885" y="1877"/>
                    <a:pt x="1916" y="1755"/>
                  </a:cubicBezTo>
                  <a:cubicBezTo>
                    <a:pt x="1947" y="1241"/>
                    <a:pt x="1977" y="728"/>
                    <a:pt x="1977" y="223"/>
                  </a:cubicBezTo>
                  <a:lnTo>
                    <a:pt x="1916" y="223"/>
                  </a:lnTo>
                  <a:lnTo>
                    <a:pt x="1885" y="537"/>
                  </a:lnTo>
                  <a:cubicBezTo>
                    <a:pt x="1885" y="445"/>
                    <a:pt x="1855" y="345"/>
                    <a:pt x="1786" y="253"/>
                  </a:cubicBezTo>
                  <a:lnTo>
                    <a:pt x="1725" y="154"/>
                  </a:lnTo>
                  <a:lnTo>
                    <a:pt x="1725" y="253"/>
                  </a:lnTo>
                  <a:cubicBezTo>
                    <a:pt x="1725" y="537"/>
                    <a:pt x="1694" y="797"/>
                    <a:pt x="1694" y="1050"/>
                  </a:cubicBezTo>
                  <a:cubicBezTo>
                    <a:pt x="1694" y="797"/>
                    <a:pt x="1694" y="537"/>
                    <a:pt x="1663" y="314"/>
                  </a:cubicBezTo>
                  <a:lnTo>
                    <a:pt x="1633" y="192"/>
                  </a:lnTo>
                  <a:lnTo>
                    <a:pt x="1594" y="284"/>
                  </a:lnTo>
                  <a:cubicBezTo>
                    <a:pt x="1564" y="383"/>
                    <a:pt x="1533" y="445"/>
                    <a:pt x="1533" y="506"/>
                  </a:cubicBezTo>
                  <a:cubicBezTo>
                    <a:pt x="1502" y="445"/>
                    <a:pt x="1502" y="383"/>
                    <a:pt x="1502" y="314"/>
                  </a:cubicBezTo>
                  <a:lnTo>
                    <a:pt x="1441" y="92"/>
                  </a:lnTo>
                  <a:lnTo>
                    <a:pt x="1441" y="314"/>
                  </a:lnTo>
                  <a:cubicBezTo>
                    <a:pt x="1441" y="383"/>
                    <a:pt x="1441" y="414"/>
                    <a:pt x="1403" y="445"/>
                  </a:cubicBezTo>
                  <a:cubicBezTo>
                    <a:pt x="1403" y="414"/>
                    <a:pt x="1372" y="383"/>
                    <a:pt x="1342" y="314"/>
                  </a:cubicBezTo>
                  <a:lnTo>
                    <a:pt x="1250" y="192"/>
                  </a:lnTo>
                  <a:lnTo>
                    <a:pt x="1280" y="345"/>
                  </a:lnTo>
                  <a:cubicBezTo>
                    <a:pt x="1280" y="383"/>
                    <a:pt x="1311" y="414"/>
                    <a:pt x="1311" y="445"/>
                  </a:cubicBezTo>
                  <a:lnTo>
                    <a:pt x="1250" y="445"/>
                  </a:lnTo>
                  <a:cubicBezTo>
                    <a:pt x="1250" y="575"/>
                    <a:pt x="1211" y="697"/>
                    <a:pt x="1181" y="828"/>
                  </a:cubicBezTo>
                  <a:lnTo>
                    <a:pt x="1119" y="0"/>
                  </a:lnTo>
                  <a:close/>
                  <a:moveTo>
                    <a:pt x="1280" y="2452"/>
                  </a:moveTo>
                  <a:lnTo>
                    <a:pt x="1280" y="2452"/>
                  </a:lnTo>
                  <a:lnTo>
                    <a:pt x="1280" y="2452"/>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9"/>
            <p:cNvSpPr/>
            <p:nvPr/>
          </p:nvSpPr>
          <p:spPr>
            <a:xfrm>
              <a:off x="665065" y="4058771"/>
              <a:ext cx="71768" cy="194350"/>
            </a:xfrm>
            <a:custGeom>
              <a:avLst/>
              <a:gdLst/>
              <a:ahLst/>
              <a:cxnLst/>
              <a:rect l="l" t="t" r="r" b="b"/>
              <a:pathLst>
                <a:path w="767" h="2077" extrusionOk="0">
                  <a:moveTo>
                    <a:pt x="422" y="897"/>
                  </a:moveTo>
                  <a:cubicBezTo>
                    <a:pt x="422" y="1219"/>
                    <a:pt x="383" y="1502"/>
                    <a:pt x="353" y="1793"/>
                  </a:cubicBezTo>
                  <a:lnTo>
                    <a:pt x="353" y="1188"/>
                  </a:lnTo>
                  <a:lnTo>
                    <a:pt x="383" y="1188"/>
                  </a:lnTo>
                  <a:lnTo>
                    <a:pt x="383" y="1119"/>
                  </a:lnTo>
                  <a:cubicBezTo>
                    <a:pt x="383" y="1058"/>
                    <a:pt x="422" y="997"/>
                    <a:pt x="422" y="897"/>
                  </a:cubicBezTo>
                  <a:close/>
                  <a:moveTo>
                    <a:pt x="322" y="1"/>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805"/>
                  </a:cubicBezTo>
                  <a:cubicBezTo>
                    <a:pt x="130" y="767"/>
                    <a:pt x="130" y="736"/>
                    <a:pt x="130" y="675"/>
                  </a:cubicBezTo>
                  <a:cubicBezTo>
                    <a:pt x="161" y="1027"/>
                    <a:pt x="192" y="1380"/>
                    <a:pt x="230" y="1694"/>
                  </a:cubicBezTo>
                  <a:lnTo>
                    <a:pt x="261" y="1694"/>
                  </a:lnTo>
                  <a:cubicBezTo>
                    <a:pt x="261" y="1763"/>
                    <a:pt x="261" y="1824"/>
                    <a:pt x="291" y="1885"/>
                  </a:cubicBezTo>
                  <a:lnTo>
                    <a:pt x="353" y="2077"/>
                  </a:lnTo>
                  <a:lnTo>
                    <a:pt x="353" y="1885"/>
                  </a:lnTo>
                  <a:lnTo>
                    <a:pt x="383" y="1916"/>
                  </a:lnTo>
                  <a:cubicBezTo>
                    <a:pt x="483" y="1533"/>
                    <a:pt x="544" y="1150"/>
                    <a:pt x="544" y="767"/>
                  </a:cubicBezTo>
                  <a:lnTo>
                    <a:pt x="544" y="1119"/>
                  </a:lnTo>
                  <a:cubicBezTo>
                    <a:pt x="513" y="1380"/>
                    <a:pt x="483" y="1663"/>
                    <a:pt x="513" y="1916"/>
                  </a:cubicBezTo>
                  <a:lnTo>
                    <a:pt x="575" y="1916"/>
                  </a:lnTo>
                  <a:cubicBezTo>
                    <a:pt x="613" y="1663"/>
                    <a:pt x="613" y="1380"/>
                    <a:pt x="613" y="1119"/>
                  </a:cubicBezTo>
                  <a:cubicBezTo>
                    <a:pt x="613" y="1119"/>
                    <a:pt x="613" y="1088"/>
                    <a:pt x="644" y="1088"/>
                  </a:cubicBezTo>
                  <a:cubicBezTo>
                    <a:pt x="644" y="1027"/>
                    <a:pt x="644" y="928"/>
                    <a:pt x="674" y="866"/>
                  </a:cubicBezTo>
                  <a:cubicBezTo>
                    <a:pt x="736" y="644"/>
                    <a:pt x="766" y="384"/>
                    <a:pt x="736" y="161"/>
                  </a:cubicBezTo>
                  <a:lnTo>
                    <a:pt x="674" y="161"/>
                  </a:lnTo>
                  <a:cubicBezTo>
                    <a:pt x="705" y="384"/>
                    <a:pt x="674" y="613"/>
                    <a:pt x="613" y="836"/>
                  </a:cubicBezTo>
                  <a:cubicBezTo>
                    <a:pt x="613" y="644"/>
                    <a:pt x="575" y="453"/>
                    <a:pt x="544" y="261"/>
                  </a:cubicBezTo>
                  <a:lnTo>
                    <a:pt x="513" y="261"/>
                  </a:lnTo>
                  <a:lnTo>
                    <a:pt x="513" y="70"/>
                  </a:lnTo>
                  <a:lnTo>
                    <a:pt x="452" y="70"/>
                  </a:lnTo>
                  <a:cubicBezTo>
                    <a:pt x="452" y="292"/>
                    <a:pt x="422" y="514"/>
                    <a:pt x="383" y="767"/>
                  </a:cubicBezTo>
                  <a:lnTo>
                    <a:pt x="38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9"/>
            <p:cNvSpPr/>
            <p:nvPr/>
          </p:nvSpPr>
          <p:spPr>
            <a:xfrm>
              <a:off x="1009124" y="4040899"/>
              <a:ext cx="184988" cy="232996"/>
            </a:xfrm>
            <a:custGeom>
              <a:avLst/>
              <a:gdLst/>
              <a:ahLst/>
              <a:cxnLst/>
              <a:rect l="l" t="t" r="r" b="b"/>
              <a:pathLst>
                <a:path w="1977" h="2490" extrusionOk="0">
                  <a:moveTo>
                    <a:pt x="1372" y="544"/>
                  </a:moveTo>
                  <a:lnTo>
                    <a:pt x="1372" y="544"/>
                  </a:lnTo>
                  <a:cubicBezTo>
                    <a:pt x="1372" y="575"/>
                    <a:pt x="1402" y="613"/>
                    <a:pt x="1402" y="644"/>
                  </a:cubicBezTo>
                  <a:lnTo>
                    <a:pt x="1402" y="735"/>
                  </a:lnTo>
                  <a:cubicBezTo>
                    <a:pt x="1372" y="674"/>
                    <a:pt x="1372" y="613"/>
                    <a:pt x="1372" y="544"/>
                  </a:cubicBezTo>
                  <a:close/>
                  <a:moveTo>
                    <a:pt x="1594" y="513"/>
                  </a:moveTo>
                  <a:cubicBezTo>
                    <a:pt x="1594" y="705"/>
                    <a:pt x="1625" y="896"/>
                    <a:pt x="1625" y="1088"/>
                  </a:cubicBezTo>
                  <a:cubicBezTo>
                    <a:pt x="1563" y="896"/>
                    <a:pt x="1563" y="674"/>
                    <a:pt x="1594" y="513"/>
                  </a:cubicBezTo>
                  <a:close/>
                  <a:moveTo>
                    <a:pt x="1563" y="1218"/>
                  </a:moveTo>
                  <a:cubicBezTo>
                    <a:pt x="1594" y="1249"/>
                    <a:pt x="1594" y="1279"/>
                    <a:pt x="1594" y="1341"/>
                  </a:cubicBezTo>
                  <a:lnTo>
                    <a:pt x="1594" y="1532"/>
                  </a:lnTo>
                  <a:cubicBezTo>
                    <a:pt x="1594" y="1440"/>
                    <a:pt x="1594" y="1310"/>
                    <a:pt x="1563" y="1218"/>
                  </a:cubicBezTo>
                  <a:close/>
                  <a:moveTo>
                    <a:pt x="1785" y="452"/>
                  </a:moveTo>
                  <a:cubicBezTo>
                    <a:pt x="1816" y="544"/>
                    <a:pt x="1816" y="644"/>
                    <a:pt x="1816" y="735"/>
                  </a:cubicBezTo>
                  <a:cubicBezTo>
                    <a:pt x="1816" y="804"/>
                    <a:pt x="1847" y="835"/>
                    <a:pt x="1847" y="866"/>
                  </a:cubicBezTo>
                  <a:lnTo>
                    <a:pt x="1755" y="1693"/>
                  </a:lnTo>
                  <a:cubicBezTo>
                    <a:pt x="1724" y="1632"/>
                    <a:pt x="1724" y="1571"/>
                    <a:pt x="1686" y="1502"/>
                  </a:cubicBezTo>
                  <a:cubicBezTo>
                    <a:pt x="1755" y="1149"/>
                    <a:pt x="1755" y="766"/>
                    <a:pt x="1785" y="452"/>
                  </a:cubicBezTo>
                  <a:close/>
                  <a:moveTo>
                    <a:pt x="1303" y="575"/>
                  </a:moveTo>
                  <a:cubicBezTo>
                    <a:pt x="1372" y="996"/>
                    <a:pt x="1341" y="1410"/>
                    <a:pt x="1272" y="1823"/>
                  </a:cubicBezTo>
                  <a:lnTo>
                    <a:pt x="1241" y="1532"/>
                  </a:lnTo>
                  <a:lnTo>
                    <a:pt x="1303" y="575"/>
                  </a:lnTo>
                  <a:close/>
                  <a:moveTo>
                    <a:pt x="1111" y="0"/>
                  </a:moveTo>
                  <a:lnTo>
                    <a:pt x="1081" y="291"/>
                  </a:lnTo>
                  <a:lnTo>
                    <a:pt x="1019" y="291"/>
                  </a:lnTo>
                  <a:cubicBezTo>
                    <a:pt x="1019" y="352"/>
                    <a:pt x="1050" y="421"/>
                    <a:pt x="1050" y="483"/>
                  </a:cubicBezTo>
                  <a:cubicBezTo>
                    <a:pt x="1019" y="705"/>
                    <a:pt x="989" y="927"/>
                    <a:pt x="958" y="1149"/>
                  </a:cubicBezTo>
                  <a:cubicBezTo>
                    <a:pt x="958" y="927"/>
                    <a:pt x="920" y="735"/>
                    <a:pt x="920" y="544"/>
                  </a:cubicBezTo>
                  <a:lnTo>
                    <a:pt x="858" y="544"/>
                  </a:lnTo>
                  <a:lnTo>
                    <a:pt x="858" y="1187"/>
                  </a:lnTo>
                  <a:lnTo>
                    <a:pt x="797" y="1187"/>
                  </a:lnTo>
                  <a:cubicBezTo>
                    <a:pt x="767" y="896"/>
                    <a:pt x="767" y="613"/>
                    <a:pt x="728" y="322"/>
                  </a:cubicBezTo>
                  <a:lnTo>
                    <a:pt x="698" y="100"/>
                  </a:lnTo>
                  <a:lnTo>
                    <a:pt x="667" y="322"/>
                  </a:lnTo>
                  <a:cubicBezTo>
                    <a:pt x="575" y="835"/>
                    <a:pt x="506" y="1341"/>
                    <a:pt x="414" y="1854"/>
                  </a:cubicBezTo>
                  <a:lnTo>
                    <a:pt x="284" y="261"/>
                  </a:lnTo>
                  <a:lnTo>
                    <a:pt x="223" y="261"/>
                  </a:lnTo>
                  <a:cubicBezTo>
                    <a:pt x="223" y="766"/>
                    <a:pt x="192" y="1310"/>
                    <a:pt x="154" y="1854"/>
                  </a:cubicBezTo>
                  <a:cubicBezTo>
                    <a:pt x="92" y="1310"/>
                    <a:pt x="62" y="735"/>
                    <a:pt x="62" y="192"/>
                  </a:cubicBezTo>
                  <a:lnTo>
                    <a:pt x="0" y="192"/>
                  </a:lnTo>
                  <a:cubicBezTo>
                    <a:pt x="0" y="866"/>
                    <a:pt x="31" y="1502"/>
                    <a:pt x="123" y="2176"/>
                  </a:cubicBezTo>
                  <a:lnTo>
                    <a:pt x="154" y="2429"/>
                  </a:lnTo>
                  <a:lnTo>
                    <a:pt x="192" y="2176"/>
                  </a:lnTo>
                  <a:cubicBezTo>
                    <a:pt x="223" y="1762"/>
                    <a:pt x="253" y="1310"/>
                    <a:pt x="284" y="896"/>
                  </a:cubicBezTo>
                  <a:lnTo>
                    <a:pt x="414" y="2459"/>
                  </a:lnTo>
                  <a:lnTo>
                    <a:pt x="445" y="2176"/>
                  </a:lnTo>
                  <a:cubicBezTo>
                    <a:pt x="506" y="1632"/>
                    <a:pt x="606" y="1088"/>
                    <a:pt x="667" y="575"/>
                  </a:cubicBezTo>
                  <a:cubicBezTo>
                    <a:pt x="728" y="1088"/>
                    <a:pt x="767" y="1632"/>
                    <a:pt x="767" y="2176"/>
                  </a:cubicBezTo>
                  <a:lnTo>
                    <a:pt x="828" y="2176"/>
                  </a:lnTo>
                  <a:cubicBezTo>
                    <a:pt x="858" y="2107"/>
                    <a:pt x="858" y="2015"/>
                    <a:pt x="889" y="1915"/>
                  </a:cubicBezTo>
                  <a:lnTo>
                    <a:pt x="889" y="1954"/>
                  </a:lnTo>
                  <a:cubicBezTo>
                    <a:pt x="858" y="2076"/>
                    <a:pt x="858" y="2206"/>
                    <a:pt x="889" y="2298"/>
                  </a:cubicBezTo>
                  <a:lnTo>
                    <a:pt x="958" y="2298"/>
                  </a:lnTo>
                  <a:lnTo>
                    <a:pt x="958" y="1954"/>
                  </a:lnTo>
                  <a:cubicBezTo>
                    <a:pt x="958" y="1762"/>
                    <a:pt x="989" y="1571"/>
                    <a:pt x="1019" y="1379"/>
                  </a:cubicBezTo>
                  <a:cubicBezTo>
                    <a:pt x="1050" y="1279"/>
                    <a:pt x="1050" y="1149"/>
                    <a:pt x="1081" y="1027"/>
                  </a:cubicBezTo>
                  <a:lnTo>
                    <a:pt x="1081" y="1601"/>
                  </a:lnTo>
                  <a:cubicBezTo>
                    <a:pt x="1050" y="1762"/>
                    <a:pt x="1050" y="1915"/>
                    <a:pt x="1050" y="2107"/>
                  </a:cubicBezTo>
                  <a:lnTo>
                    <a:pt x="1111" y="2107"/>
                  </a:lnTo>
                  <a:cubicBezTo>
                    <a:pt x="1111" y="1954"/>
                    <a:pt x="1150" y="1762"/>
                    <a:pt x="1150" y="1601"/>
                  </a:cubicBezTo>
                  <a:cubicBezTo>
                    <a:pt x="1150" y="1532"/>
                    <a:pt x="1150" y="1471"/>
                    <a:pt x="1180" y="1410"/>
                  </a:cubicBezTo>
                  <a:lnTo>
                    <a:pt x="1180" y="1532"/>
                  </a:lnTo>
                  <a:lnTo>
                    <a:pt x="1180" y="1662"/>
                  </a:lnTo>
                  <a:cubicBezTo>
                    <a:pt x="1150" y="1823"/>
                    <a:pt x="1150" y="2015"/>
                    <a:pt x="1180" y="2206"/>
                  </a:cubicBezTo>
                  <a:lnTo>
                    <a:pt x="1211" y="2337"/>
                  </a:lnTo>
                  <a:lnTo>
                    <a:pt x="1241" y="2206"/>
                  </a:lnTo>
                  <a:lnTo>
                    <a:pt x="1272" y="2490"/>
                  </a:lnTo>
                  <a:lnTo>
                    <a:pt x="1303" y="2206"/>
                  </a:lnTo>
                  <a:cubicBezTo>
                    <a:pt x="1372" y="1762"/>
                    <a:pt x="1402" y="1279"/>
                    <a:pt x="1433" y="804"/>
                  </a:cubicBezTo>
                  <a:cubicBezTo>
                    <a:pt x="1464" y="927"/>
                    <a:pt x="1494" y="1088"/>
                    <a:pt x="1494" y="1249"/>
                  </a:cubicBezTo>
                  <a:cubicBezTo>
                    <a:pt x="1494" y="1341"/>
                    <a:pt x="1464" y="1440"/>
                    <a:pt x="1464" y="1532"/>
                  </a:cubicBezTo>
                  <a:cubicBezTo>
                    <a:pt x="1464" y="1724"/>
                    <a:pt x="1464" y="1915"/>
                    <a:pt x="1494" y="2145"/>
                  </a:cubicBezTo>
                  <a:lnTo>
                    <a:pt x="1494" y="2298"/>
                  </a:lnTo>
                  <a:lnTo>
                    <a:pt x="1494" y="2490"/>
                  </a:lnTo>
                  <a:lnTo>
                    <a:pt x="1563" y="2206"/>
                  </a:lnTo>
                  <a:cubicBezTo>
                    <a:pt x="1625" y="2046"/>
                    <a:pt x="1655" y="1854"/>
                    <a:pt x="1686" y="1693"/>
                  </a:cubicBezTo>
                  <a:cubicBezTo>
                    <a:pt x="1686" y="1823"/>
                    <a:pt x="1724" y="1954"/>
                    <a:pt x="1686" y="2076"/>
                  </a:cubicBezTo>
                  <a:lnTo>
                    <a:pt x="1686" y="2145"/>
                  </a:lnTo>
                  <a:lnTo>
                    <a:pt x="1755" y="2145"/>
                  </a:lnTo>
                  <a:lnTo>
                    <a:pt x="1755" y="2076"/>
                  </a:lnTo>
                  <a:lnTo>
                    <a:pt x="1847" y="1341"/>
                  </a:lnTo>
                  <a:lnTo>
                    <a:pt x="1847" y="1341"/>
                  </a:lnTo>
                  <a:cubicBezTo>
                    <a:pt x="1847" y="1471"/>
                    <a:pt x="1847" y="1632"/>
                    <a:pt x="1816" y="1762"/>
                  </a:cubicBezTo>
                  <a:cubicBezTo>
                    <a:pt x="1816" y="1915"/>
                    <a:pt x="1816" y="2046"/>
                    <a:pt x="1785" y="2176"/>
                  </a:cubicBezTo>
                  <a:lnTo>
                    <a:pt x="1847" y="2206"/>
                  </a:lnTo>
                  <a:cubicBezTo>
                    <a:pt x="1877" y="2046"/>
                    <a:pt x="1877" y="1915"/>
                    <a:pt x="1877" y="1762"/>
                  </a:cubicBezTo>
                  <a:cubicBezTo>
                    <a:pt x="1946" y="1279"/>
                    <a:pt x="1977" y="766"/>
                    <a:pt x="1977" y="261"/>
                  </a:cubicBezTo>
                  <a:lnTo>
                    <a:pt x="1916" y="261"/>
                  </a:lnTo>
                  <a:lnTo>
                    <a:pt x="1877" y="575"/>
                  </a:lnTo>
                  <a:cubicBezTo>
                    <a:pt x="1847" y="483"/>
                    <a:pt x="1816" y="383"/>
                    <a:pt x="1785" y="291"/>
                  </a:cubicBezTo>
                  <a:lnTo>
                    <a:pt x="1724" y="192"/>
                  </a:lnTo>
                  <a:lnTo>
                    <a:pt x="1724" y="291"/>
                  </a:lnTo>
                  <a:cubicBezTo>
                    <a:pt x="1724" y="575"/>
                    <a:pt x="1686" y="835"/>
                    <a:pt x="1686" y="1088"/>
                  </a:cubicBezTo>
                  <a:cubicBezTo>
                    <a:pt x="1686" y="835"/>
                    <a:pt x="1655" y="575"/>
                    <a:pt x="1625" y="352"/>
                  </a:cubicBezTo>
                  <a:lnTo>
                    <a:pt x="1625" y="230"/>
                  </a:lnTo>
                  <a:lnTo>
                    <a:pt x="1563" y="322"/>
                  </a:lnTo>
                  <a:cubicBezTo>
                    <a:pt x="1533" y="421"/>
                    <a:pt x="1533" y="483"/>
                    <a:pt x="1533" y="544"/>
                  </a:cubicBezTo>
                  <a:cubicBezTo>
                    <a:pt x="1494" y="483"/>
                    <a:pt x="1494" y="421"/>
                    <a:pt x="1464" y="352"/>
                  </a:cubicBezTo>
                  <a:lnTo>
                    <a:pt x="1433" y="130"/>
                  </a:lnTo>
                  <a:lnTo>
                    <a:pt x="1402" y="352"/>
                  </a:lnTo>
                  <a:lnTo>
                    <a:pt x="1402" y="483"/>
                  </a:lnTo>
                  <a:cubicBezTo>
                    <a:pt x="1372" y="452"/>
                    <a:pt x="1372" y="421"/>
                    <a:pt x="1341" y="352"/>
                  </a:cubicBezTo>
                  <a:lnTo>
                    <a:pt x="1241" y="230"/>
                  </a:lnTo>
                  <a:lnTo>
                    <a:pt x="1272" y="383"/>
                  </a:lnTo>
                  <a:lnTo>
                    <a:pt x="1272" y="483"/>
                  </a:lnTo>
                  <a:lnTo>
                    <a:pt x="1241" y="483"/>
                  </a:lnTo>
                  <a:cubicBezTo>
                    <a:pt x="1211" y="613"/>
                    <a:pt x="1211" y="735"/>
                    <a:pt x="1180" y="866"/>
                  </a:cubicBezTo>
                  <a:lnTo>
                    <a:pt x="111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9"/>
            <p:cNvSpPr/>
            <p:nvPr/>
          </p:nvSpPr>
          <p:spPr>
            <a:xfrm>
              <a:off x="1014832" y="4058771"/>
              <a:ext cx="71768" cy="194350"/>
            </a:xfrm>
            <a:custGeom>
              <a:avLst/>
              <a:gdLst/>
              <a:ahLst/>
              <a:cxnLst/>
              <a:rect l="l" t="t" r="r" b="b"/>
              <a:pathLst>
                <a:path w="767" h="2077" extrusionOk="0">
                  <a:moveTo>
                    <a:pt x="414" y="897"/>
                  </a:moveTo>
                  <a:lnTo>
                    <a:pt x="414" y="897"/>
                  </a:lnTo>
                  <a:cubicBezTo>
                    <a:pt x="384" y="1219"/>
                    <a:pt x="384" y="1502"/>
                    <a:pt x="353" y="1793"/>
                  </a:cubicBezTo>
                  <a:lnTo>
                    <a:pt x="353" y="1188"/>
                  </a:lnTo>
                  <a:lnTo>
                    <a:pt x="384" y="1119"/>
                  </a:lnTo>
                  <a:cubicBezTo>
                    <a:pt x="384" y="1058"/>
                    <a:pt x="384" y="996"/>
                    <a:pt x="414" y="897"/>
                  </a:cubicBezTo>
                  <a:close/>
                  <a:moveTo>
                    <a:pt x="322" y="1"/>
                  </a:moveTo>
                  <a:lnTo>
                    <a:pt x="254" y="1341"/>
                  </a:lnTo>
                  <a:cubicBezTo>
                    <a:pt x="192" y="958"/>
                    <a:pt x="162" y="575"/>
                    <a:pt x="131" y="192"/>
                  </a:cubicBezTo>
                  <a:lnTo>
                    <a:pt x="131" y="131"/>
                  </a:lnTo>
                  <a:lnTo>
                    <a:pt x="62" y="131"/>
                  </a:lnTo>
                  <a:lnTo>
                    <a:pt x="62" y="192"/>
                  </a:lnTo>
                  <a:cubicBezTo>
                    <a:pt x="93" y="353"/>
                    <a:pt x="62" y="514"/>
                    <a:pt x="62" y="675"/>
                  </a:cubicBezTo>
                  <a:cubicBezTo>
                    <a:pt x="31" y="705"/>
                    <a:pt x="31" y="736"/>
                    <a:pt x="31" y="767"/>
                  </a:cubicBezTo>
                  <a:cubicBezTo>
                    <a:pt x="1" y="1150"/>
                    <a:pt x="1" y="1533"/>
                    <a:pt x="1" y="1916"/>
                  </a:cubicBezTo>
                  <a:lnTo>
                    <a:pt x="62" y="1916"/>
                  </a:lnTo>
                  <a:cubicBezTo>
                    <a:pt x="62" y="1533"/>
                    <a:pt x="62" y="1150"/>
                    <a:pt x="93" y="805"/>
                  </a:cubicBezTo>
                  <a:lnTo>
                    <a:pt x="93" y="675"/>
                  </a:lnTo>
                  <a:cubicBezTo>
                    <a:pt x="131" y="1027"/>
                    <a:pt x="192" y="1380"/>
                    <a:pt x="223" y="1694"/>
                  </a:cubicBezTo>
                  <a:lnTo>
                    <a:pt x="254" y="1694"/>
                  </a:lnTo>
                  <a:cubicBezTo>
                    <a:pt x="254" y="1763"/>
                    <a:pt x="254" y="1824"/>
                    <a:pt x="284" y="1885"/>
                  </a:cubicBezTo>
                  <a:lnTo>
                    <a:pt x="322" y="2077"/>
                  </a:lnTo>
                  <a:lnTo>
                    <a:pt x="322" y="1885"/>
                  </a:lnTo>
                  <a:lnTo>
                    <a:pt x="384" y="1916"/>
                  </a:lnTo>
                  <a:cubicBezTo>
                    <a:pt x="476" y="1533"/>
                    <a:pt x="514" y="1150"/>
                    <a:pt x="545" y="767"/>
                  </a:cubicBezTo>
                  <a:lnTo>
                    <a:pt x="545" y="1119"/>
                  </a:lnTo>
                  <a:cubicBezTo>
                    <a:pt x="514" y="1380"/>
                    <a:pt x="476" y="1663"/>
                    <a:pt x="514" y="1916"/>
                  </a:cubicBezTo>
                  <a:lnTo>
                    <a:pt x="575" y="1916"/>
                  </a:lnTo>
                  <a:cubicBezTo>
                    <a:pt x="575" y="1663"/>
                    <a:pt x="606" y="1380"/>
                    <a:pt x="606" y="1119"/>
                  </a:cubicBezTo>
                  <a:lnTo>
                    <a:pt x="606" y="1088"/>
                  </a:lnTo>
                  <a:cubicBezTo>
                    <a:pt x="637" y="1027"/>
                    <a:pt x="637" y="928"/>
                    <a:pt x="667" y="866"/>
                  </a:cubicBezTo>
                  <a:cubicBezTo>
                    <a:pt x="706" y="644"/>
                    <a:pt x="767" y="384"/>
                    <a:pt x="736" y="161"/>
                  </a:cubicBezTo>
                  <a:lnTo>
                    <a:pt x="667" y="161"/>
                  </a:lnTo>
                  <a:cubicBezTo>
                    <a:pt x="706" y="384"/>
                    <a:pt x="637" y="613"/>
                    <a:pt x="606" y="836"/>
                  </a:cubicBezTo>
                  <a:cubicBezTo>
                    <a:pt x="606" y="644"/>
                    <a:pt x="575" y="453"/>
                    <a:pt x="514" y="261"/>
                  </a:cubicBezTo>
                  <a:lnTo>
                    <a:pt x="514" y="70"/>
                  </a:lnTo>
                  <a:lnTo>
                    <a:pt x="445" y="70"/>
                  </a:lnTo>
                  <a:cubicBezTo>
                    <a:pt x="414" y="292"/>
                    <a:pt x="414" y="514"/>
                    <a:pt x="384" y="767"/>
                  </a:cubicBezTo>
                  <a:lnTo>
                    <a:pt x="384"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9"/>
            <p:cNvSpPr/>
            <p:nvPr/>
          </p:nvSpPr>
          <p:spPr>
            <a:xfrm>
              <a:off x="659264" y="4468046"/>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9"/>
            <p:cNvSpPr/>
            <p:nvPr/>
          </p:nvSpPr>
          <p:spPr>
            <a:xfrm>
              <a:off x="838545" y="4250215"/>
              <a:ext cx="134834" cy="248061"/>
            </a:xfrm>
            <a:custGeom>
              <a:avLst/>
              <a:gdLst/>
              <a:ahLst/>
              <a:cxnLst/>
              <a:rect l="l" t="t" r="r" b="b"/>
              <a:pathLst>
                <a:path w="1441" h="2651" extrusionOk="0">
                  <a:moveTo>
                    <a:pt x="253" y="414"/>
                  </a:moveTo>
                  <a:lnTo>
                    <a:pt x="253" y="513"/>
                  </a:lnTo>
                  <a:cubicBezTo>
                    <a:pt x="253" y="544"/>
                    <a:pt x="253" y="605"/>
                    <a:pt x="222" y="636"/>
                  </a:cubicBezTo>
                  <a:cubicBezTo>
                    <a:pt x="222" y="575"/>
                    <a:pt x="253" y="483"/>
                    <a:pt x="253" y="414"/>
                  </a:cubicBezTo>
                  <a:close/>
                  <a:moveTo>
                    <a:pt x="353" y="444"/>
                  </a:moveTo>
                  <a:lnTo>
                    <a:pt x="353" y="896"/>
                  </a:lnTo>
                  <a:cubicBezTo>
                    <a:pt x="353" y="766"/>
                    <a:pt x="353" y="636"/>
                    <a:pt x="322" y="513"/>
                  </a:cubicBezTo>
                  <a:cubicBezTo>
                    <a:pt x="322" y="483"/>
                    <a:pt x="353" y="444"/>
                    <a:pt x="353" y="444"/>
                  </a:cubicBezTo>
                  <a:close/>
                  <a:moveTo>
                    <a:pt x="291" y="705"/>
                  </a:moveTo>
                  <a:cubicBezTo>
                    <a:pt x="291" y="988"/>
                    <a:pt x="291" y="1279"/>
                    <a:pt x="253" y="1594"/>
                  </a:cubicBezTo>
                  <a:cubicBezTo>
                    <a:pt x="253" y="1471"/>
                    <a:pt x="222" y="1371"/>
                    <a:pt x="222" y="1279"/>
                  </a:cubicBezTo>
                  <a:lnTo>
                    <a:pt x="222" y="827"/>
                  </a:lnTo>
                  <a:cubicBezTo>
                    <a:pt x="253" y="766"/>
                    <a:pt x="253" y="735"/>
                    <a:pt x="291" y="705"/>
                  </a:cubicBezTo>
                  <a:close/>
                  <a:moveTo>
                    <a:pt x="1149" y="735"/>
                  </a:moveTo>
                  <a:cubicBezTo>
                    <a:pt x="1180" y="958"/>
                    <a:pt x="1211" y="1149"/>
                    <a:pt x="1211" y="1371"/>
                  </a:cubicBezTo>
                  <a:cubicBezTo>
                    <a:pt x="1180" y="1532"/>
                    <a:pt x="1157" y="1701"/>
                    <a:pt x="1149" y="1873"/>
                  </a:cubicBezTo>
                  <a:lnTo>
                    <a:pt x="1149" y="1873"/>
                  </a:lnTo>
                  <a:cubicBezTo>
                    <a:pt x="1149" y="1578"/>
                    <a:pt x="1147" y="1255"/>
                    <a:pt x="1119" y="958"/>
                  </a:cubicBezTo>
                  <a:lnTo>
                    <a:pt x="1119" y="927"/>
                  </a:lnTo>
                  <a:cubicBezTo>
                    <a:pt x="1149" y="866"/>
                    <a:pt x="1149" y="797"/>
                    <a:pt x="1149" y="735"/>
                  </a:cubicBezTo>
                  <a:close/>
                  <a:moveTo>
                    <a:pt x="291" y="0"/>
                  </a:moveTo>
                  <a:lnTo>
                    <a:pt x="253" y="192"/>
                  </a:lnTo>
                  <a:cubicBezTo>
                    <a:pt x="192" y="383"/>
                    <a:pt x="161" y="575"/>
                    <a:pt x="161" y="766"/>
                  </a:cubicBezTo>
                  <a:lnTo>
                    <a:pt x="161" y="705"/>
                  </a:lnTo>
                  <a:lnTo>
                    <a:pt x="161" y="253"/>
                  </a:lnTo>
                  <a:lnTo>
                    <a:pt x="100" y="253"/>
                  </a:lnTo>
                  <a:cubicBezTo>
                    <a:pt x="100" y="414"/>
                    <a:pt x="61" y="544"/>
                    <a:pt x="100" y="705"/>
                  </a:cubicBezTo>
                  <a:lnTo>
                    <a:pt x="61" y="1279"/>
                  </a:lnTo>
                  <a:lnTo>
                    <a:pt x="61" y="222"/>
                  </a:lnTo>
                  <a:lnTo>
                    <a:pt x="0" y="222"/>
                  </a:lnTo>
                  <a:lnTo>
                    <a:pt x="0" y="2551"/>
                  </a:lnTo>
                  <a:lnTo>
                    <a:pt x="61" y="2329"/>
                  </a:lnTo>
                  <a:cubicBezTo>
                    <a:pt x="100" y="2206"/>
                    <a:pt x="130" y="2046"/>
                    <a:pt x="130" y="1885"/>
                  </a:cubicBezTo>
                  <a:lnTo>
                    <a:pt x="130" y="1180"/>
                  </a:lnTo>
                  <a:cubicBezTo>
                    <a:pt x="130" y="1249"/>
                    <a:pt x="161" y="1279"/>
                    <a:pt x="161" y="1341"/>
                  </a:cubicBezTo>
                  <a:lnTo>
                    <a:pt x="161" y="1371"/>
                  </a:lnTo>
                  <a:lnTo>
                    <a:pt x="161" y="1854"/>
                  </a:lnTo>
                  <a:lnTo>
                    <a:pt x="130" y="1946"/>
                  </a:lnTo>
                  <a:cubicBezTo>
                    <a:pt x="130" y="2076"/>
                    <a:pt x="130" y="2206"/>
                    <a:pt x="161" y="2329"/>
                  </a:cubicBezTo>
                  <a:lnTo>
                    <a:pt x="222" y="2551"/>
                  </a:lnTo>
                  <a:lnTo>
                    <a:pt x="222" y="2237"/>
                  </a:lnTo>
                  <a:lnTo>
                    <a:pt x="291" y="2429"/>
                  </a:lnTo>
                  <a:lnTo>
                    <a:pt x="291" y="2237"/>
                  </a:lnTo>
                  <a:lnTo>
                    <a:pt x="291" y="1854"/>
                  </a:lnTo>
                  <a:lnTo>
                    <a:pt x="291" y="1785"/>
                  </a:lnTo>
                  <a:cubicBezTo>
                    <a:pt x="322" y="1662"/>
                    <a:pt x="353" y="1502"/>
                    <a:pt x="353" y="1341"/>
                  </a:cubicBezTo>
                  <a:cubicBezTo>
                    <a:pt x="353" y="1662"/>
                    <a:pt x="383" y="1946"/>
                    <a:pt x="414" y="2268"/>
                  </a:cubicBezTo>
                  <a:lnTo>
                    <a:pt x="483" y="2268"/>
                  </a:lnTo>
                  <a:cubicBezTo>
                    <a:pt x="483" y="1977"/>
                    <a:pt x="483" y="1693"/>
                    <a:pt x="513" y="1440"/>
                  </a:cubicBezTo>
                  <a:lnTo>
                    <a:pt x="575" y="2398"/>
                  </a:lnTo>
                  <a:lnTo>
                    <a:pt x="636" y="2398"/>
                  </a:lnTo>
                  <a:lnTo>
                    <a:pt x="636" y="866"/>
                  </a:lnTo>
                  <a:cubicBezTo>
                    <a:pt x="705" y="1371"/>
                    <a:pt x="705" y="1885"/>
                    <a:pt x="705" y="2398"/>
                  </a:cubicBezTo>
                  <a:lnTo>
                    <a:pt x="766" y="2398"/>
                  </a:lnTo>
                  <a:lnTo>
                    <a:pt x="766" y="1088"/>
                  </a:lnTo>
                  <a:lnTo>
                    <a:pt x="896" y="2360"/>
                  </a:lnTo>
                  <a:lnTo>
                    <a:pt x="958" y="2360"/>
                  </a:lnTo>
                  <a:cubicBezTo>
                    <a:pt x="958" y="1885"/>
                    <a:pt x="988" y="1402"/>
                    <a:pt x="958" y="927"/>
                  </a:cubicBezTo>
                  <a:lnTo>
                    <a:pt x="958" y="927"/>
                  </a:lnTo>
                  <a:cubicBezTo>
                    <a:pt x="988" y="1057"/>
                    <a:pt x="988" y="1180"/>
                    <a:pt x="1019" y="1341"/>
                  </a:cubicBezTo>
                  <a:cubicBezTo>
                    <a:pt x="988" y="1693"/>
                    <a:pt x="988" y="2046"/>
                    <a:pt x="1019" y="2398"/>
                  </a:cubicBezTo>
                  <a:lnTo>
                    <a:pt x="1019" y="2520"/>
                  </a:lnTo>
                  <a:lnTo>
                    <a:pt x="1057" y="2398"/>
                  </a:lnTo>
                  <a:cubicBezTo>
                    <a:pt x="1088" y="2360"/>
                    <a:pt x="1088" y="2329"/>
                    <a:pt x="1088" y="2329"/>
                  </a:cubicBezTo>
                  <a:lnTo>
                    <a:pt x="1149" y="2298"/>
                  </a:lnTo>
                  <a:lnTo>
                    <a:pt x="1119" y="2137"/>
                  </a:lnTo>
                  <a:cubicBezTo>
                    <a:pt x="1136" y="2103"/>
                    <a:pt x="1143" y="2068"/>
                    <a:pt x="1147" y="2032"/>
                  </a:cubicBezTo>
                  <a:lnTo>
                    <a:pt x="1147" y="2032"/>
                  </a:lnTo>
                  <a:cubicBezTo>
                    <a:pt x="1148" y="2153"/>
                    <a:pt x="1159" y="2276"/>
                    <a:pt x="1180" y="2398"/>
                  </a:cubicBezTo>
                  <a:lnTo>
                    <a:pt x="1211" y="2651"/>
                  </a:lnTo>
                  <a:lnTo>
                    <a:pt x="1249" y="2398"/>
                  </a:lnTo>
                  <a:cubicBezTo>
                    <a:pt x="1280" y="2046"/>
                    <a:pt x="1280" y="1724"/>
                    <a:pt x="1280" y="1371"/>
                  </a:cubicBezTo>
                  <a:lnTo>
                    <a:pt x="1280" y="1341"/>
                  </a:lnTo>
                  <a:cubicBezTo>
                    <a:pt x="1280" y="1210"/>
                    <a:pt x="1310" y="1088"/>
                    <a:pt x="1310" y="927"/>
                  </a:cubicBezTo>
                  <a:cubicBezTo>
                    <a:pt x="1341" y="1310"/>
                    <a:pt x="1341" y="1693"/>
                    <a:pt x="1341" y="2076"/>
                  </a:cubicBezTo>
                  <a:lnTo>
                    <a:pt x="1402" y="2076"/>
                  </a:lnTo>
                  <a:cubicBezTo>
                    <a:pt x="1440" y="1502"/>
                    <a:pt x="1402" y="927"/>
                    <a:pt x="1341" y="352"/>
                  </a:cubicBezTo>
                  <a:lnTo>
                    <a:pt x="1280" y="352"/>
                  </a:lnTo>
                  <a:cubicBezTo>
                    <a:pt x="1280" y="575"/>
                    <a:pt x="1280" y="797"/>
                    <a:pt x="1249" y="988"/>
                  </a:cubicBezTo>
                  <a:cubicBezTo>
                    <a:pt x="1249" y="766"/>
                    <a:pt x="1211" y="544"/>
                    <a:pt x="1180" y="322"/>
                  </a:cubicBezTo>
                  <a:lnTo>
                    <a:pt x="1088" y="322"/>
                  </a:lnTo>
                  <a:cubicBezTo>
                    <a:pt x="1119" y="322"/>
                    <a:pt x="1119" y="322"/>
                    <a:pt x="1119" y="352"/>
                  </a:cubicBezTo>
                  <a:lnTo>
                    <a:pt x="1119" y="674"/>
                  </a:lnTo>
                  <a:cubicBezTo>
                    <a:pt x="1088" y="544"/>
                    <a:pt x="1088" y="414"/>
                    <a:pt x="1088" y="322"/>
                  </a:cubicBezTo>
                  <a:lnTo>
                    <a:pt x="1019" y="322"/>
                  </a:lnTo>
                  <a:lnTo>
                    <a:pt x="1019" y="866"/>
                  </a:lnTo>
                  <a:cubicBezTo>
                    <a:pt x="1019" y="674"/>
                    <a:pt x="988" y="483"/>
                    <a:pt x="958" y="291"/>
                  </a:cubicBezTo>
                  <a:lnTo>
                    <a:pt x="896" y="291"/>
                  </a:lnTo>
                  <a:cubicBezTo>
                    <a:pt x="927" y="797"/>
                    <a:pt x="927" y="1310"/>
                    <a:pt x="896" y="1785"/>
                  </a:cubicBezTo>
                  <a:lnTo>
                    <a:pt x="766" y="161"/>
                  </a:lnTo>
                  <a:lnTo>
                    <a:pt x="705" y="161"/>
                  </a:lnTo>
                  <a:lnTo>
                    <a:pt x="705" y="896"/>
                  </a:lnTo>
                  <a:cubicBezTo>
                    <a:pt x="705" y="674"/>
                    <a:pt x="674" y="444"/>
                    <a:pt x="674" y="253"/>
                  </a:cubicBezTo>
                  <a:lnTo>
                    <a:pt x="605" y="253"/>
                  </a:lnTo>
                  <a:lnTo>
                    <a:pt x="575" y="1502"/>
                  </a:lnTo>
                  <a:lnTo>
                    <a:pt x="544" y="927"/>
                  </a:lnTo>
                  <a:cubicBezTo>
                    <a:pt x="544" y="705"/>
                    <a:pt x="544" y="483"/>
                    <a:pt x="513" y="291"/>
                  </a:cubicBezTo>
                  <a:lnTo>
                    <a:pt x="444" y="291"/>
                  </a:lnTo>
                  <a:lnTo>
                    <a:pt x="483" y="927"/>
                  </a:lnTo>
                  <a:cubicBezTo>
                    <a:pt x="483" y="1088"/>
                    <a:pt x="444" y="1210"/>
                    <a:pt x="444" y="1371"/>
                  </a:cubicBezTo>
                  <a:cubicBezTo>
                    <a:pt x="444" y="1471"/>
                    <a:pt x="444" y="1563"/>
                    <a:pt x="414" y="1693"/>
                  </a:cubicBezTo>
                  <a:lnTo>
                    <a:pt x="414" y="988"/>
                  </a:lnTo>
                  <a:lnTo>
                    <a:pt x="414" y="896"/>
                  </a:lnTo>
                  <a:cubicBezTo>
                    <a:pt x="414" y="674"/>
                    <a:pt x="444" y="444"/>
                    <a:pt x="353" y="222"/>
                  </a:cubicBezTo>
                  <a:lnTo>
                    <a:pt x="322" y="61"/>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9"/>
            <p:cNvSpPr/>
            <p:nvPr/>
          </p:nvSpPr>
          <p:spPr>
            <a:xfrm>
              <a:off x="961122" y="4277444"/>
              <a:ext cx="53803" cy="202959"/>
            </a:xfrm>
            <a:custGeom>
              <a:avLst/>
              <a:gdLst/>
              <a:ahLst/>
              <a:cxnLst/>
              <a:rect l="l" t="t" r="r" b="b"/>
              <a:pathLst>
                <a:path w="575" h="2169" extrusionOk="0">
                  <a:moveTo>
                    <a:pt x="253" y="284"/>
                  </a:moveTo>
                  <a:cubicBezTo>
                    <a:pt x="257" y="346"/>
                    <a:pt x="262" y="409"/>
                    <a:pt x="266" y="471"/>
                  </a:cubicBezTo>
                  <a:lnTo>
                    <a:pt x="266" y="471"/>
                  </a:lnTo>
                  <a:cubicBezTo>
                    <a:pt x="262" y="429"/>
                    <a:pt x="258" y="387"/>
                    <a:pt x="253" y="345"/>
                  </a:cubicBezTo>
                  <a:lnTo>
                    <a:pt x="253" y="284"/>
                  </a:lnTo>
                  <a:close/>
                  <a:moveTo>
                    <a:pt x="222" y="697"/>
                  </a:moveTo>
                  <a:lnTo>
                    <a:pt x="222" y="1755"/>
                  </a:lnTo>
                  <a:lnTo>
                    <a:pt x="192" y="1532"/>
                  </a:lnTo>
                  <a:lnTo>
                    <a:pt x="161" y="1532"/>
                  </a:lnTo>
                  <a:lnTo>
                    <a:pt x="161" y="1402"/>
                  </a:lnTo>
                  <a:cubicBezTo>
                    <a:pt x="192" y="1180"/>
                    <a:pt x="192" y="958"/>
                    <a:pt x="222" y="697"/>
                  </a:cubicBezTo>
                  <a:close/>
                  <a:moveTo>
                    <a:pt x="322" y="0"/>
                  </a:moveTo>
                  <a:lnTo>
                    <a:pt x="253" y="123"/>
                  </a:lnTo>
                  <a:cubicBezTo>
                    <a:pt x="253" y="153"/>
                    <a:pt x="222" y="192"/>
                    <a:pt x="222" y="222"/>
                  </a:cubicBezTo>
                  <a:cubicBezTo>
                    <a:pt x="222" y="153"/>
                    <a:pt x="222" y="123"/>
                    <a:pt x="192" y="92"/>
                  </a:cubicBezTo>
                  <a:lnTo>
                    <a:pt x="130" y="92"/>
                  </a:lnTo>
                  <a:cubicBezTo>
                    <a:pt x="161" y="222"/>
                    <a:pt x="161" y="345"/>
                    <a:pt x="161" y="444"/>
                  </a:cubicBezTo>
                  <a:cubicBezTo>
                    <a:pt x="92" y="766"/>
                    <a:pt x="92" y="1080"/>
                    <a:pt x="92" y="1402"/>
                  </a:cubicBezTo>
                  <a:cubicBezTo>
                    <a:pt x="61" y="1594"/>
                    <a:pt x="31" y="1785"/>
                    <a:pt x="0" y="1977"/>
                  </a:cubicBezTo>
                  <a:lnTo>
                    <a:pt x="61" y="1977"/>
                  </a:lnTo>
                  <a:cubicBezTo>
                    <a:pt x="61" y="1946"/>
                    <a:pt x="61" y="1877"/>
                    <a:pt x="92" y="1816"/>
                  </a:cubicBezTo>
                  <a:lnTo>
                    <a:pt x="92" y="1816"/>
                  </a:lnTo>
                  <a:cubicBezTo>
                    <a:pt x="92" y="1915"/>
                    <a:pt x="61" y="2007"/>
                    <a:pt x="61" y="2107"/>
                  </a:cubicBezTo>
                  <a:lnTo>
                    <a:pt x="130" y="2138"/>
                  </a:lnTo>
                  <a:cubicBezTo>
                    <a:pt x="130" y="2069"/>
                    <a:pt x="161" y="2038"/>
                    <a:pt x="161" y="1977"/>
                  </a:cubicBezTo>
                  <a:lnTo>
                    <a:pt x="161" y="2138"/>
                  </a:lnTo>
                  <a:lnTo>
                    <a:pt x="222" y="2168"/>
                  </a:lnTo>
                  <a:cubicBezTo>
                    <a:pt x="291" y="1749"/>
                    <a:pt x="313" y="1329"/>
                    <a:pt x="296" y="907"/>
                  </a:cubicBezTo>
                  <a:lnTo>
                    <a:pt x="296" y="907"/>
                  </a:lnTo>
                  <a:cubicBezTo>
                    <a:pt x="311" y="1147"/>
                    <a:pt x="322" y="1387"/>
                    <a:pt x="322" y="1624"/>
                  </a:cubicBezTo>
                  <a:lnTo>
                    <a:pt x="322" y="2007"/>
                  </a:lnTo>
                  <a:lnTo>
                    <a:pt x="383" y="2007"/>
                  </a:lnTo>
                  <a:lnTo>
                    <a:pt x="383" y="1624"/>
                  </a:lnTo>
                  <a:cubicBezTo>
                    <a:pt x="383" y="1241"/>
                    <a:pt x="414" y="889"/>
                    <a:pt x="414" y="506"/>
                  </a:cubicBezTo>
                  <a:cubicBezTo>
                    <a:pt x="444" y="636"/>
                    <a:pt x="444" y="766"/>
                    <a:pt x="444" y="889"/>
                  </a:cubicBezTo>
                  <a:lnTo>
                    <a:pt x="444" y="2069"/>
                  </a:lnTo>
                  <a:lnTo>
                    <a:pt x="513" y="2069"/>
                  </a:lnTo>
                  <a:cubicBezTo>
                    <a:pt x="544" y="2038"/>
                    <a:pt x="544" y="2007"/>
                    <a:pt x="544" y="1977"/>
                  </a:cubicBezTo>
                  <a:lnTo>
                    <a:pt x="575" y="1977"/>
                  </a:lnTo>
                  <a:lnTo>
                    <a:pt x="575" y="192"/>
                  </a:lnTo>
                  <a:lnTo>
                    <a:pt x="513" y="192"/>
                  </a:lnTo>
                  <a:cubicBezTo>
                    <a:pt x="513" y="253"/>
                    <a:pt x="475" y="345"/>
                    <a:pt x="475" y="414"/>
                  </a:cubicBezTo>
                  <a:cubicBezTo>
                    <a:pt x="475" y="314"/>
                    <a:pt x="475" y="222"/>
                    <a:pt x="444" y="92"/>
                  </a:cubicBezTo>
                  <a:lnTo>
                    <a:pt x="383" y="92"/>
                  </a:lnTo>
                  <a:cubicBezTo>
                    <a:pt x="383" y="284"/>
                    <a:pt x="353" y="475"/>
                    <a:pt x="353" y="667"/>
                  </a:cubicBezTo>
                  <a:cubicBezTo>
                    <a:pt x="353" y="475"/>
                    <a:pt x="322"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9"/>
            <p:cNvSpPr/>
            <p:nvPr/>
          </p:nvSpPr>
          <p:spPr>
            <a:xfrm>
              <a:off x="1009124" y="4468046"/>
              <a:ext cx="184988" cy="233089"/>
            </a:xfrm>
            <a:custGeom>
              <a:avLst/>
              <a:gdLst/>
              <a:ahLst/>
              <a:cxnLst/>
              <a:rect l="l" t="t" r="r" b="b"/>
              <a:pathLst>
                <a:path w="1977" h="2491" extrusionOk="0">
                  <a:moveTo>
                    <a:pt x="1625" y="223"/>
                  </a:moveTo>
                  <a:lnTo>
                    <a:pt x="1625" y="223"/>
                  </a:lnTo>
                  <a:lnTo>
                    <a:pt x="1625" y="223"/>
                  </a:lnTo>
                  <a:close/>
                  <a:moveTo>
                    <a:pt x="1372" y="545"/>
                  </a:moveTo>
                  <a:cubicBezTo>
                    <a:pt x="1372" y="576"/>
                    <a:pt x="1402" y="606"/>
                    <a:pt x="1402" y="644"/>
                  </a:cubicBezTo>
                  <a:lnTo>
                    <a:pt x="1402" y="736"/>
                  </a:lnTo>
                  <a:cubicBezTo>
                    <a:pt x="1372" y="675"/>
                    <a:pt x="1372" y="606"/>
                    <a:pt x="1372" y="545"/>
                  </a:cubicBezTo>
                  <a:close/>
                  <a:moveTo>
                    <a:pt x="1594" y="514"/>
                  </a:moveTo>
                  <a:cubicBezTo>
                    <a:pt x="1594" y="706"/>
                    <a:pt x="1625" y="897"/>
                    <a:pt x="1625" y="1089"/>
                  </a:cubicBezTo>
                  <a:cubicBezTo>
                    <a:pt x="1563" y="897"/>
                    <a:pt x="1563" y="675"/>
                    <a:pt x="1594" y="514"/>
                  </a:cubicBezTo>
                  <a:close/>
                  <a:moveTo>
                    <a:pt x="1563" y="1219"/>
                  </a:moveTo>
                  <a:cubicBezTo>
                    <a:pt x="1594" y="1250"/>
                    <a:pt x="1594" y="1280"/>
                    <a:pt x="1594" y="1342"/>
                  </a:cubicBezTo>
                  <a:lnTo>
                    <a:pt x="1594" y="1533"/>
                  </a:lnTo>
                  <a:cubicBezTo>
                    <a:pt x="1594" y="1441"/>
                    <a:pt x="1594" y="1311"/>
                    <a:pt x="1563" y="1219"/>
                  </a:cubicBezTo>
                  <a:close/>
                  <a:moveTo>
                    <a:pt x="1785" y="453"/>
                  </a:moveTo>
                  <a:cubicBezTo>
                    <a:pt x="1816" y="545"/>
                    <a:pt x="1816" y="644"/>
                    <a:pt x="1816" y="736"/>
                  </a:cubicBezTo>
                  <a:cubicBezTo>
                    <a:pt x="1816" y="798"/>
                    <a:pt x="1847" y="836"/>
                    <a:pt x="1847" y="867"/>
                  </a:cubicBezTo>
                  <a:lnTo>
                    <a:pt x="1755" y="1694"/>
                  </a:lnTo>
                  <a:cubicBezTo>
                    <a:pt x="1724" y="1633"/>
                    <a:pt x="1724" y="1564"/>
                    <a:pt x="1686" y="1472"/>
                  </a:cubicBezTo>
                  <a:cubicBezTo>
                    <a:pt x="1755" y="1150"/>
                    <a:pt x="1755" y="767"/>
                    <a:pt x="1785" y="453"/>
                  </a:cubicBezTo>
                  <a:close/>
                  <a:moveTo>
                    <a:pt x="1303" y="576"/>
                  </a:moveTo>
                  <a:cubicBezTo>
                    <a:pt x="1372" y="989"/>
                    <a:pt x="1341" y="1411"/>
                    <a:pt x="1272" y="1824"/>
                  </a:cubicBezTo>
                  <a:lnTo>
                    <a:pt x="1241" y="1533"/>
                  </a:lnTo>
                  <a:lnTo>
                    <a:pt x="1303" y="576"/>
                  </a:lnTo>
                  <a:close/>
                  <a:moveTo>
                    <a:pt x="1111" y="1"/>
                  </a:moveTo>
                  <a:lnTo>
                    <a:pt x="1081" y="292"/>
                  </a:lnTo>
                  <a:lnTo>
                    <a:pt x="1019" y="292"/>
                  </a:lnTo>
                  <a:cubicBezTo>
                    <a:pt x="1019" y="353"/>
                    <a:pt x="1050" y="415"/>
                    <a:pt x="1050" y="484"/>
                  </a:cubicBezTo>
                  <a:cubicBezTo>
                    <a:pt x="1019" y="706"/>
                    <a:pt x="989" y="928"/>
                    <a:pt x="958" y="1150"/>
                  </a:cubicBezTo>
                  <a:cubicBezTo>
                    <a:pt x="958" y="928"/>
                    <a:pt x="920" y="736"/>
                    <a:pt x="920" y="545"/>
                  </a:cubicBezTo>
                  <a:lnTo>
                    <a:pt x="858" y="545"/>
                  </a:lnTo>
                  <a:lnTo>
                    <a:pt x="858" y="1150"/>
                  </a:lnTo>
                  <a:lnTo>
                    <a:pt x="797" y="1150"/>
                  </a:lnTo>
                  <a:cubicBezTo>
                    <a:pt x="767" y="897"/>
                    <a:pt x="767" y="606"/>
                    <a:pt x="728" y="323"/>
                  </a:cubicBezTo>
                  <a:lnTo>
                    <a:pt x="698" y="101"/>
                  </a:lnTo>
                  <a:lnTo>
                    <a:pt x="667" y="323"/>
                  </a:lnTo>
                  <a:cubicBezTo>
                    <a:pt x="575" y="836"/>
                    <a:pt x="506" y="1342"/>
                    <a:pt x="414" y="1855"/>
                  </a:cubicBezTo>
                  <a:lnTo>
                    <a:pt x="284" y="223"/>
                  </a:lnTo>
                  <a:lnTo>
                    <a:pt x="223" y="261"/>
                  </a:lnTo>
                  <a:cubicBezTo>
                    <a:pt x="223" y="767"/>
                    <a:pt x="192" y="1311"/>
                    <a:pt x="154" y="1855"/>
                  </a:cubicBezTo>
                  <a:cubicBezTo>
                    <a:pt x="92" y="1311"/>
                    <a:pt x="62" y="736"/>
                    <a:pt x="62" y="192"/>
                  </a:cubicBezTo>
                  <a:lnTo>
                    <a:pt x="0" y="192"/>
                  </a:lnTo>
                  <a:cubicBezTo>
                    <a:pt x="0" y="867"/>
                    <a:pt x="31" y="1503"/>
                    <a:pt x="123" y="2177"/>
                  </a:cubicBezTo>
                  <a:lnTo>
                    <a:pt x="154" y="2429"/>
                  </a:lnTo>
                  <a:lnTo>
                    <a:pt x="192" y="2177"/>
                  </a:lnTo>
                  <a:cubicBezTo>
                    <a:pt x="223" y="1755"/>
                    <a:pt x="253" y="1311"/>
                    <a:pt x="284" y="897"/>
                  </a:cubicBezTo>
                  <a:lnTo>
                    <a:pt x="414" y="2460"/>
                  </a:lnTo>
                  <a:lnTo>
                    <a:pt x="445" y="2177"/>
                  </a:lnTo>
                  <a:cubicBezTo>
                    <a:pt x="506" y="1633"/>
                    <a:pt x="606" y="1089"/>
                    <a:pt x="667" y="576"/>
                  </a:cubicBezTo>
                  <a:cubicBezTo>
                    <a:pt x="728" y="1089"/>
                    <a:pt x="767" y="1633"/>
                    <a:pt x="767" y="2177"/>
                  </a:cubicBezTo>
                  <a:lnTo>
                    <a:pt x="828" y="2177"/>
                  </a:lnTo>
                  <a:cubicBezTo>
                    <a:pt x="858" y="2108"/>
                    <a:pt x="858" y="2016"/>
                    <a:pt x="889" y="1916"/>
                  </a:cubicBezTo>
                  <a:lnTo>
                    <a:pt x="889" y="1947"/>
                  </a:lnTo>
                  <a:cubicBezTo>
                    <a:pt x="858" y="2077"/>
                    <a:pt x="858" y="2207"/>
                    <a:pt x="889" y="2299"/>
                  </a:cubicBezTo>
                  <a:lnTo>
                    <a:pt x="958" y="2299"/>
                  </a:lnTo>
                  <a:lnTo>
                    <a:pt x="958" y="1947"/>
                  </a:lnTo>
                  <a:cubicBezTo>
                    <a:pt x="958" y="1755"/>
                    <a:pt x="989" y="1564"/>
                    <a:pt x="1019" y="1372"/>
                  </a:cubicBezTo>
                  <a:cubicBezTo>
                    <a:pt x="1050" y="1280"/>
                    <a:pt x="1050" y="1150"/>
                    <a:pt x="1081" y="1028"/>
                  </a:cubicBezTo>
                  <a:lnTo>
                    <a:pt x="1081" y="1602"/>
                  </a:lnTo>
                  <a:cubicBezTo>
                    <a:pt x="1050" y="1755"/>
                    <a:pt x="1050" y="1916"/>
                    <a:pt x="1050" y="2108"/>
                  </a:cubicBezTo>
                  <a:lnTo>
                    <a:pt x="1111" y="2108"/>
                  </a:lnTo>
                  <a:cubicBezTo>
                    <a:pt x="1111" y="1947"/>
                    <a:pt x="1150" y="1755"/>
                    <a:pt x="1150" y="1602"/>
                  </a:cubicBezTo>
                  <a:cubicBezTo>
                    <a:pt x="1150" y="1533"/>
                    <a:pt x="1150" y="1472"/>
                    <a:pt x="1180" y="1411"/>
                  </a:cubicBezTo>
                  <a:lnTo>
                    <a:pt x="1180" y="1533"/>
                  </a:lnTo>
                  <a:lnTo>
                    <a:pt x="1180" y="1663"/>
                  </a:lnTo>
                  <a:cubicBezTo>
                    <a:pt x="1150" y="1824"/>
                    <a:pt x="1150" y="2016"/>
                    <a:pt x="1180" y="2207"/>
                  </a:cubicBezTo>
                  <a:lnTo>
                    <a:pt x="1211" y="2330"/>
                  </a:lnTo>
                  <a:lnTo>
                    <a:pt x="1241" y="2207"/>
                  </a:lnTo>
                  <a:lnTo>
                    <a:pt x="1272" y="2491"/>
                  </a:lnTo>
                  <a:lnTo>
                    <a:pt x="1303" y="2207"/>
                  </a:lnTo>
                  <a:cubicBezTo>
                    <a:pt x="1372" y="1755"/>
                    <a:pt x="1402" y="1280"/>
                    <a:pt x="1433" y="798"/>
                  </a:cubicBezTo>
                  <a:cubicBezTo>
                    <a:pt x="1464" y="928"/>
                    <a:pt x="1494" y="1089"/>
                    <a:pt x="1494" y="1219"/>
                  </a:cubicBezTo>
                  <a:cubicBezTo>
                    <a:pt x="1494" y="1311"/>
                    <a:pt x="1464" y="1441"/>
                    <a:pt x="1464" y="1503"/>
                  </a:cubicBezTo>
                  <a:cubicBezTo>
                    <a:pt x="1464" y="1725"/>
                    <a:pt x="1464" y="1916"/>
                    <a:pt x="1494" y="2108"/>
                  </a:cubicBezTo>
                  <a:lnTo>
                    <a:pt x="1494" y="2299"/>
                  </a:lnTo>
                  <a:lnTo>
                    <a:pt x="1494" y="2491"/>
                  </a:lnTo>
                  <a:lnTo>
                    <a:pt x="1563" y="2207"/>
                  </a:lnTo>
                  <a:cubicBezTo>
                    <a:pt x="1625" y="2046"/>
                    <a:pt x="1655" y="1855"/>
                    <a:pt x="1686" y="1694"/>
                  </a:cubicBezTo>
                  <a:cubicBezTo>
                    <a:pt x="1686" y="1824"/>
                    <a:pt x="1724" y="1947"/>
                    <a:pt x="1686" y="2046"/>
                  </a:cubicBezTo>
                  <a:lnTo>
                    <a:pt x="1686" y="2138"/>
                  </a:lnTo>
                  <a:lnTo>
                    <a:pt x="1755" y="2138"/>
                  </a:lnTo>
                  <a:lnTo>
                    <a:pt x="1755" y="2077"/>
                  </a:lnTo>
                  <a:lnTo>
                    <a:pt x="1847" y="1342"/>
                  </a:lnTo>
                  <a:lnTo>
                    <a:pt x="1847" y="1342"/>
                  </a:lnTo>
                  <a:cubicBezTo>
                    <a:pt x="1847" y="1472"/>
                    <a:pt x="1847" y="1633"/>
                    <a:pt x="1816" y="1755"/>
                  </a:cubicBezTo>
                  <a:cubicBezTo>
                    <a:pt x="1816" y="1916"/>
                    <a:pt x="1816" y="2046"/>
                    <a:pt x="1785" y="2177"/>
                  </a:cubicBezTo>
                  <a:lnTo>
                    <a:pt x="1847" y="2177"/>
                  </a:lnTo>
                  <a:cubicBezTo>
                    <a:pt x="1877" y="2046"/>
                    <a:pt x="1877" y="1916"/>
                    <a:pt x="1877" y="1755"/>
                  </a:cubicBezTo>
                  <a:cubicBezTo>
                    <a:pt x="1946" y="1280"/>
                    <a:pt x="1977" y="767"/>
                    <a:pt x="1977" y="261"/>
                  </a:cubicBezTo>
                  <a:lnTo>
                    <a:pt x="1916" y="261"/>
                  </a:lnTo>
                  <a:lnTo>
                    <a:pt x="1877" y="576"/>
                  </a:lnTo>
                  <a:cubicBezTo>
                    <a:pt x="1847" y="484"/>
                    <a:pt x="1816" y="384"/>
                    <a:pt x="1785" y="292"/>
                  </a:cubicBezTo>
                  <a:lnTo>
                    <a:pt x="1724" y="192"/>
                  </a:lnTo>
                  <a:lnTo>
                    <a:pt x="1724" y="292"/>
                  </a:lnTo>
                  <a:cubicBezTo>
                    <a:pt x="1724" y="576"/>
                    <a:pt x="1686" y="836"/>
                    <a:pt x="1686" y="1089"/>
                  </a:cubicBezTo>
                  <a:cubicBezTo>
                    <a:pt x="1686" y="836"/>
                    <a:pt x="1655" y="576"/>
                    <a:pt x="1625" y="323"/>
                  </a:cubicBezTo>
                  <a:lnTo>
                    <a:pt x="1625" y="223"/>
                  </a:lnTo>
                  <a:lnTo>
                    <a:pt x="1563" y="323"/>
                  </a:lnTo>
                  <a:cubicBezTo>
                    <a:pt x="1533" y="415"/>
                    <a:pt x="1533" y="484"/>
                    <a:pt x="1533" y="545"/>
                  </a:cubicBezTo>
                  <a:cubicBezTo>
                    <a:pt x="1494" y="484"/>
                    <a:pt x="1494" y="415"/>
                    <a:pt x="1464" y="353"/>
                  </a:cubicBezTo>
                  <a:lnTo>
                    <a:pt x="1433" y="131"/>
                  </a:lnTo>
                  <a:lnTo>
                    <a:pt x="1402" y="353"/>
                  </a:lnTo>
                  <a:lnTo>
                    <a:pt x="1402" y="484"/>
                  </a:lnTo>
                  <a:cubicBezTo>
                    <a:pt x="1372" y="453"/>
                    <a:pt x="1372" y="384"/>
                    <a:pt x="1341" y="353"/>
                  </a:cubicBezTo>
                  <a:lnTo>
                    <a:pt x="1241" y="223"/>
                  </a:lnTo>
                  <a:lnTo>
                    <a:pt x="1272" y="384"/>
                  </a:lnTo>
                  <a:lnTo>
                    <a:pt x="1272" y="484"/>
                  </a:lnTo>
                  <a:lnTo>
                    <a:pt x="1241" y="484"/>
                  </a:lnTo>
                  <a:cubicBezTo>
                    <a:pt x="1211" y="576"/>
                    <a:pt x="1211" y="706"/>
                    <a:pt x="1180" y="867"/>
                  </a:cubicBezTo>
                  <a:lnTo>
                    <a:pt x="11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41"/>
        <p:cNvGrpSpPr/>
        <p:nvPr/>
      </p:nvGrpSpPr>
      <p:grpSpPr>
        <a:xfrm>
          <a:off x="0" y="0"/>
          <a:ext cx="0" cy="0"/>
          <a:chOff x="0" y="0"/>
          <a:chExt cx="0" cy="0"/>
        </a:xfrm>
      </p:grpSpPr>
      <p:grpSp>
        <p:nvGrpSpPr>
          <p:cNvPr id="2242" name="Google Shape;2242;p23"/>
          <p:cNvGrpSpPr/>
          <p:nvPr/>
        </p:nvGrpSpPr>
        <p:grpSpPr>
          <a:xfrm>
            <a:off x="-26525" y="-111175"/>
            <a:ext cx="9197100" cy="5365800"/>
            <a:chOff x="-26525" y="-111175"/>
            <a:chExt cx="9197100" cy="5365800"/>
          </a:xfrm>
        </p:grpSpPr>
        <p:cxnSp>
          <p:nvCxnSpPr>
            <p:cNvPr id="2243" name="Google Shape;2243;p23"/>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44" name="Google Shape;2244;p23"/>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45" name="Google Shape;2245;p23"/>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46" name="Google Shape;2246;p23"/>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47" name="Google Shape;2247;p23"/>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48" name="Google Shape;2248;p23"/>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49" name="Google Shape;2249;p23"/>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50" name="Google Shape;2250;p23"/>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51" name="Google Shape;2251;p23"/>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52" name="Google Shape;2252;p23"/>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53" name="Google Shape;2253;p23"/>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54" name="Google Shape;2254;p23"/>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55" name="Google Shape;2255;p23"/>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56" name="Google Shape;2256;p23"/>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57" name="Google Shape;2257;p23"/>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58" name="Google Shape;2258;p23"/>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59" name="Google Shape;2259;p23"/>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60" name="Google Shape;2260;p23"/>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61" name="Google Shape;2261;p23"/>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62" name="Google Shape;2262;p23"/>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63" name="Google Shape;2263;p23"/>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64" name="Google Shape;2264;p23"/>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65" name="Google Shape;2265;p23"/>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66" name="Google Shape;2266;p23"/>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67" name="Google Shape;2267;p23"/>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68" name="Google Shape;2268;p23"/>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69" name="Google Shape;2269;p23"/>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70" name="Google Shape;2270;p23"/>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71" name="Google Shape;2271;p23"/>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72" name="Google Shape;2272;p23"/>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73" name="Google Shape;2273;p23"/>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74" name="Google Shape;2274;p23"/>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75" name="Google Shape;2275;p23"/>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76" name="Google Shape;2276;p23"/>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77" name="Google Shape;2277;p23"/>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78" name="Google Shape;2278;p23"/>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79" name="Google Shape;2279;p23"/>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80" name="Google Shape;2280;p23"/>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81" name="Google Shape;2281;p23"/>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82" name="Google Shape;2282;p23"/>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83" name="Google Shape;2283;p23"/>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84" name="Google Shape;2284;p23"/>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85" name="Google Shape;2285;p23"/>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86" name="Google Shape;2286;p23"/>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87" name="Google Shape;2287;p23"/>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88" name="Google Shape;2288;p23"/>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89" name="Google Shape;2289;p23"/>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90" name="Google Shape;2290;p23"/>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91" name="Google Shape;2291;p23"/>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92" name="Google Shape;2292;p23"/>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93" name="Google Shape;2293;p23"/>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94" name="Google Shape;2294;p23"/>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95" name="Google Shape;2295;p23"/>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96" name="Google Shape;2296;p23"/>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97" name="Google Shape;2297;p23"/>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98" name="Google Shape;2298;p23"/>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299" name="Google Shape;2299;p23"/>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sp>
        <p:nvSpPr>
          <p:cNvPr id="2300" name="Google Shape;2300;p23"/>
          <p:cNvSpPr txBox="1">
            <a:spLocks noGrp="1"/>
          </p:cNvSpPr>
          <p:nvPr>
            <p:ph type="title" hasCustomPrompt="1"/>
          </p:nvPr>
        </p:nvSpPr>
        <p:spPr>
          <a:xfrm>
            <a:off x="1635750" y="1591500"/>
            <a:ext cx="3269400" cy="175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7200"/>
              <a:buNone/>
              <a:defRPr sz="12500">
                <a:solidFill>
                  <a:schemeClr val="accent3"/>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2301" name="Google Shape;2301;p23"/>
          <p:cNvSpPr txBox="1">
            <a:spLocks noGrp="1"/>
          </p:cNvSpPr>
          <p:nvPr>
            <p:ph type="subTitle" idx="1"/>
          </p:nvPr>
        </p:nvSpPr>
        <p:spPr>
          <a:xfrm>
            <a:off x="2250325" y="3307181"/>
            <a:ext cx="2040000" cy="432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302" name="Google Shape;2302;p23"/>
          <p:cNvSpPr txBox="1">
            <a:spLocks noGrp="1"/>
          </p:cNvSpPr>
          <p:nvPr>
            <p:ph type="title" idx="2" hasCustomPrompt="1"/>
          </p:nvPr>
        </p:nvSpPr>
        <p:spPr>
          <a:xfrm>
            <a:off x="5503525" y="1368424"/>
            <a:ext cx="1993200" cy="842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7200"/>
              <a:buNone/>
              <a:defRPr sz="60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2303" name="Google Shape;2303;p23"/>
          <p:cNvSpPr txBox="1">
            <a:spLocks noGrp="1"/>
          </p:cNvSpPr>
          <p:nvPr>
            <p:ph type="subTitle" idx="3"/>
          </p:nvPr>
        </p:nvSpPr>
        <p:spPr>
          <a:xfrm>
            <a:off x="5556376" y="2276375"/>
            <a:ext cx="1887300" cy="432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304" name="Google Shape;2304;p23"/>
          <p:cNvSpPr txBox="1">
            <a:spLocks noGrp="1"/>
          </p:cNvSpPr>
          <p:nvPr>
            <p:ph type="title" idx="4" hasCustomPrompt="1"/>
          </p:nvPr>
        </p:nvSpPr>
        <p:spPr>
          <a:xfrm>
            <a:off x="5503525" y="3052799"/>
            <a:ext cx="1993200" cy="842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7200"/>
              <a:buNone/>
              <a:defRPr sz="6000">
                <a:solidFill>
                  <a:schemeClr val="lt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2305" name="Google Shape;2305;p23"/>
          <p:cNvSpPr txBox="1">
            <a:spLocks noGrp="1"/>
          </p:cNvSpPr>
          <p:nvPr>
            <p:ph type="subTitle" idx="5"/>
          </p:nvPr>
        </p:nvSpPr>
        <p:spPr>
          <a:xfrm>
            <a:off x="5556275" y="3960750"/>
            <a:ext cx="1887300" cy="432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306" name="Google Shape;2306;p23"/>
          <p:cNvSpPr txBox="1">
            <a:spLocks noGrp="1"/>
          </p:cNvSpPr>
          <p:nvPr>
            <p:ph type="title" idx="6"/>
          </p:nvPr>
        </p:nvSpPr>
        <p:spPr>
          <a:xfrm>
            <a:off x="720000" y="376150"/>
            <a:ext cx="7704000" cy="5685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307" name="Google Shape;2307;p23"/>
          <p:cNvGrpSpPr/>
          <p:nvPr/>
        </p:nvGrpSpPr>
        <p:grpSpPr>
          <a:xfrm>
            <a:off x="7170124" y="2998765"/>
            <a:ext cx="1817550" cy="1950585"/>
            <a:chOff x="7170124" y="2998765"/>
            <a:chExt cx="1817550" cy="1950585"/>
          </a:xfrm>
        </p:grpSpPr>
        <p:sp>
          <p:nvSpPr>
            <p:cNvPr id="2308" name="Google Shape;2308;p23"/>
            <p:cNvSpPr/>
            <p:nvPr/>
          </p:nvSpPr>
          <p:spPr>
            <a:xfrm>
              <a:off x="8452827" y="3647505"/>
              <a:ext cx="185081" cy="229440"/>
            </a:xfrm>
            <a:custGeom>
              <a:avLst/>
              <a:gdLst/>
              <a:ahLst/>
              <a:cxnLst/>
              <a:rect l="l" t="t" r="r" b="b"/>
              <a:pathLst>
                <a:path w="1978" h="2452" extrusionOk="0">
                  <a:moveTo>
                    <a:pt x="1372" y="506"/>
                  </a:moveTo>
                  <a:lnTo>
                    <a:pt x="1372" y="506"/>
                  </a:lnTo>
                  <a:cubicBezTo>
                    <a:pt x="1403" y="537"/>
                    <a:pt x="1403" y="575"/>
                    <a:pt x="1403" y="606"/>
                  </a:cubicBezTo>
                  <a:lnTo>
                    <a:pt x="1403" y="697"/>
                  </a:lnTo>
                  <a:cubicBezTo>
                    <a:pt x="1403" y="636"/>
                    <a:pt x="1372" y="575"/>
                    <a:pt x="1372" y="506"/>
                  </a:cubicBezTo>
                  <a:close/>
                  <a:moveTo>
                    <a:pt x="1594" y="475"/>
                  </a:moveTo>
                  <a:lnTo>
                    <a:pt x="1594" y="475"/>
                  </a:lnTo>
                  <a:cubicBezTo>
                    <a:pt x="1633" y="667"/>
                    <a:pt x="1633" y="858"/>
                    <a:pt x="1633" y="1050"/>
                  </a:cubicBezTo>
                  <a:cubicBezTo>
                    <a:pt x="1594" y="858"/>
                    <a:pt x="1564" y="636"/>
                    <a:pt x="1594" y="475"/>
                  </a:cubicBezTo>
                  <a:close/>
                  <a:moveTo>
                    <a:pt x="1594" y="1180"/>
                  </a:moveTo>
                  <a:cubicBezTo>
                    <a:pt x="1594" y="1211"/>
                    <a:pt x="1594" y="1241"/>
                    <a:pt x="1633" y="1303"/>
                  </a:cubicBezTo>
                  <a:cubicBezTo>
                    <a:pt x="1594" y="1372"/>
                    <a:pt x="1594" y="1433"/>
                    <a:pt x="1594" y="1494"/>
                  </a:cubicBezTo>
                  <a:lnTo>
                    <a:pt x="1594" y="1180"/>
                  </a:lnTo>
                  <a:close/>
                  <a:moveTo>
                    <a:pt x="1786" y="414"/>
                  </a:moveTo>
                  <a:cubicBezTo>
                    <a:pt x="1824" y="506"/>
                    <a:pt x="1824" y="606"/>
                    <a:pt x="1855" y="697"/>
                  </a:cubicBezTo>
                  <a:lnTo>
                    <a:pt x="1855" y="828"/>
                  </a:lnTo>
                  <a:lnTo>
                    <a:pt x="1755" y="1655"/>
                  </a:lnTo>
                  <a:cubicBezTo>
                    <a:pt x="1755" y="1594"/>
                    <a:pt x="1725" y="1533"/>
                    <a:pt x="1725" y="1464"/>
                  </a:cubicBezTo>
                  <a:cubicBezTo>
                    <a:pt x="1755" y="1111"/>
                    <a:pt x="1786" y="728"/>
                    <a:pt x="1786" y="414"/>
                  </a:cubicBezTo>
                  <a:close/>
                  <a:moveTo>
                    <a:pt x="1311" y="537"/>
                  </a:moveTo>
                  <a:lnTo>
                    <a:pt x="1311" y="537"/>
                  </a:lnTo>
                  <a:cubicBezTo>
                    <a:pt x="1372" y="958"/>
                    <a:pt x="1372" y="1372"/>
                    <a:pt x="1280" y="1785"/>
                  </a:cubicBezTo>
                  <a:lnTo>
                    <a:pt x="1250" y="1494"/>
                  </a:lnTo>
                  <a:lnTo>
                    <a:pt x="1311" y="537"/>
                  </a:lnTo>
                  <a:close/>
                  <a:moveTo>
                    <a:pt x="1119" y="0"/>
                  </a:moveTo>
                  <a:lnTo>
                    <a:pt x="1089" y="253"/>
                  </a:lnTo>
                  <a:lnTo>
                    <a:pt x="1058" y="253"/>
                  </a:lnTo>
                  <a:lnTo>
                    <a:pt x="1058" y="445"/>
                  </a:lnTo>
                  <a:cubicBezTo>
                    <a:pt x="1020" y="667"/>
                    <a:pt x="989" y="889"/>
                    <a:pt x="959" y="1111"/>
                  </a:cubicBezTo>
                  <a:cubicBezTo>
                    <a:pt x="959" y="889"/>
                    <a:pt x="959" y="697"/>
                    <a:pt x="928" y="506"/>
                  </a:cubicBezTo>
                  <a:lnTo>
                    <a:pt x="867" y="506"/>
                  </a:lnTo>
                  <a:lnTo>
                    <a:pt x="867" y="1149"/>
                  </a:lnTo>
                  <a:lnTo>
                    <a:pt x="798" y="1149"/>
                  </a:lnTo>
                  <a:cubicBezTo>
                    <a:pt x="798" y="858"/>
                    <a:pt x="767" y="575"/>
                    <a:pt x="736" y="284"/>
                  </a:cubicBezTo>
                  <a:lnTo>
                    <a:pt x="706" y="62"/>
                  </a:lnTo>
                  <a:lnTo>
                    <a:pt x="675" y="284"/>
                  </a:lnTo>
                  <a:cubicBezTo>
                    <a:pt x="575" y="797"/>
                    <a:pt x="514" y="1303"/>
                    <a:pt x="445" y="1816"/>
                  </a:cubicBezTo>
                  <a:lnTo>
                    <a:pt x="292" y="223"/>
                  </a:lnTo>
                  <a:lnTo>
                    <a:pt x="223" y="223"/>
                  </a:lnTo>
                  <a:cubicBezTo>
                    <a:pt x="223" y="728"/>
                    <a:pt x="223" y="1272"/>
                    <a:pt x="162" y="1816"/>
                  </a:cubicBezTo>
                  <a:cubicBezTo>
                    <a:pt x="100" y="1272"/>
                    <a:pt x="62" y="728"/>
                    <a:pt x="62" y="154"/>
                  </a:cubicBezTo>
                  <a:lnTo>
                    <a:pt x="1" y="154"/>
                  </a:lnTo>
                  <a:cubicBezTo>
                    <a:pt x="1" y="828"/>
                    <a:pt x="62" y="1464"/>
                    <a:pt x="131" y="2138"/>
                  </a:cubicBezTo>
                  <a:lnTo>
                    <a:pt x="162" y="2391"/>
                  </a:lnTo>
                  <a:lnTo>
                    <a:pt x="192" y="2138"/>
                  </a:lnTo>
                  <a:cubicBezTo>
                    <a:pt x="254" y="1724"/>
                    <a:pt x="292" y="1272"/>
                    <a:pt x="292" y="858"/>
                  </a:cubicBezTo>
                  <a:lnTo>
                    <a:pt x="415" y="2421"/>
                  </a:lnTo>
                  <a:lnTo>
                    <a:pt x="445" y="2138"/>
                  </a:lnTo>
                  <a:cubicBezTo>
                    <a:pt x="545" y="1594"/>
                    <a:pt x="606" y="1050"/>
                    <a:pt x="706" y="537"/>
                  </a:cubicBezTo>
                  <a:cubicBezTo>
                    <a:pt x="736" y="1050"/>
                    <a:pt x="767" y="1594"/>
                    <a:pt x="798" y="2138"/>
                  </a:cubicBezTo>
                  <a:lnTo>
                    <a:pt x="867" y="2138"/>
                  </a:lnTo>
                  <a:cubicBezTo>
                    <a:pt x="867" y="2069"/>
                    <a:pt x="897" y="1977"/>
                    <a:pt x="897" y="1877"/>
                  </a:cubicBezTo>
                  <a:lnTo>
                    <a:pt x="897" y="1916"/>
                  </a:lnTo>
                  <a:lnTo>
                    <a:pt x="897" y="2260"/>
                  </a:lnTo>
                  <a:lnTo>
                    <a:pt x="959" y="2260"/>
                  </a:lnTo>
                  <a:lnTo>
                    <a:pt x="959" y="1916"/>
                  </a:lnTo>
                  <a:cubicBezTo>
                    <a:pt x="959" y="1724"/>
                    <a:pt x="989" y="1533"/>
                    <a:pt x="1020" y="1341"/>
                  </a:cubicBezTo>
                  <a:cubicBezTo>
                    <a:pt x="1058" y="1241"/>
                    <a:pt x="1089" y="1111"/>
                    <a:pt x="1089" y="989"/>
                  </a:cubicBezTo>
                  <a:lnTo>
                    <a:pt x="1089" y="1563"/>
                  </a:lnTo>
                  <a:cubicBezTo>
                    <a:pt x="1089" y="1724"/>
                    <a:pt x="1058" y="1877"/>
                    <a:pt x="1058" y="2069"/>
                  </a:cubicBezTo>
                  <a:lnTo>
                    <a:pt x="1119" y="2069"/>
                  </a:lnTo>
                  <a:cubicBezTo>
                    <a:pt x="1150" y="1916"/>
                    <a:pt x="1150" y="1724"/>
                    <a:pt x="1150" y="1563"/>
                  </a:cubicBezTo>
                  <a:cubicBezTo>
                    <a:pt x="1150" y="1494"/>
                    <a:pt x="1181" y="1433"/>
                    <a:pt x="1181" y="1372"/>
                  </a:cubicBezTo>
                  <a:lnTo>
                    <a:pt x="1181" y="1494"/>
                  </a:lnTo>
                  <a:lnTo>
                    <a:pt x="1181" y="1624"/>
                  </a:lnTo>
                  <a:cubicBezTo>
                    <a:pt x="1181" y="1785"/>
                    <a:pt x="1150" y="1977"/>
                    <a:pt x="1181" y="2168"/>
                  </a:cubicBezTo>
                  <a:lnTo>
                    <a:pt x="1211" y="2299"/>
                  </a:lnTo>
                  <a:lnTo>
                    <a:pt x="1250" y="2168"/>
                  </a:lnTo>
                  <a:lnTo>
                    <a:pt x="1280" y="2452"/>
                  </a:lnTo>
                  <a:lnTo>
                    <a:pt x="1311" y="2168"/>
                  </a:lnTo>
                  <a:cubicBezTo>
                    <a:pt x="1372" y="1724"/>
                    <a:pt x="1441" y="1241"/>
                    <a:pt x="1472" y="766"/>
                  </a:cubicBezTo>
                  <a:cubicBezTo>
                    <a:pt x="1502" y="889"/>
                    <a:pt x="1502" y="1050"/>
                    <a:pt x="1502" y="1211"/>
                  </a:cubicBezTo>
                  <a:lnTo>
                    <a:pt x="1502" y="1494"/>
                  </a:lnTo>
                  <a:cubicBezTo>
                    <a:pt x="1472" y="1686"/>
                    <a:pt x="1472" y="1877"/>
                    <a:pt x="1502" y="2107"/>
                  </a:cubicBezTo>
                  <a:lnTo>
                    <a:pt x="1533" y="2260"/>
                  </a:lnTo>
                  <a:lnTo>
                    <a:pt x="1502" y="2452"/>
                  </a:lnTo>
                  <a:lnTo>
                    <a:pt x="1594" y="2168"/>
                  </a:lnTo>
                  <a:cubicBezTo>
                    <a:pt x="1633" y="2008"/>
                    <a:pt x="1663" y="1816"/>
                    <a:pt x="1694" y="1655"/>
                  </a:cubicBezTo>
                  <a:cubicBezTo>
                    <a:pt x="1725" y="1785"/>
                    <a:pt x="1725" y="1916"/>
                    <a:pt x="1725" y="2038"/>
                  </a:cubicBezTo>
                  <a:lnTo>
                    <a:pt x="1694" y="2107"/>
                  </a:lnTo>
                  <a:lnTo>
                    <a:pt x="1755" y="2107"/>
                  </a:lnTo>
                  <a:cubicBezTo>
                    <a:pt x="1755" y="2069"/>
                    <a:pt x="1755" y="2069"/>
                    <a:pt x="1786" y="2038"/>
                  </a:cubicBezTo>
                  <a:lnTo>
                    <a:pt x="1855" y="1303"/>
                  </a:lnTo>
                  <a:lnTo>
                    <a:pt x="1855" y="1724"/>
                  </a:lnTo>
                  <a:cubicBezTo>
                    <a:pt x="1824" y="1877"/>
                    <a:pt x="1824" y="2008"/>
                    <a:pt x="1786" y="2138"/>
                  </a:cubicBezTo>
                  <a:lnTo>
                    <a:pt x="1855" y="2168"/>
                  </a:lnTo>
                  <a:cubicBezTo>
                    <a:pt x="1885" y="2008"/>
                    <a:pt x="1885" y="1877"/>
                    <a:pt x="1916" y="1755"/>
                  </a:cubicBezTo>
                  <a:cubicBezTo>
                    <a:pt x="1947" y="1241"/>
                    <a:pt x="1977" y="728"/>
                    <a:pt x="1977" y="223"/>
                  </a:cubicBezTo>
                  <a:lnTo>
                    <a:pt x="1916" y="223"/>
                  </a:lnTo>
                  <a:lnTo>
                    <a:pt x="1885" y="537"/>
                  </a:lnTo>
                  <a:cubicBezTo>
                    <a:pt x="1885" y="445"/>
                    <a:pt x="1855" y="345"/>
                    <a:pt x="1786" y="253"/>
                  </a:cubicBezTo>
                  <a:lnTo>
                    <a:pt x="1725" y="154"/>
                  </a:lnTo>
                  <a:lnTo>
                    <a:pt x="1725" y="253"/>
                  </a:lnTo>
                  <a:cubicBezTo>
                    <a:pt x="1725" y="537"/>
                    <a:pt x="1694" y="797"/>
                    <a:pt x="1694" y="1050"/>
                  </a:cubicBezTo>
                  <a:cubicBezTo>
                    <a:pt x="1694" y="797"/>
                    <a:pt x="1694" y="537"/>
                    <a:pt x="1663" y="314"/>
                  </a:cubicBezTo>
                  <a:lnTo>
                    <a:pt x="1633" y="192"/>
                  </a:lnTo>
                  <a:lnTo>
                    <a:pt x="1594" y="284"/>
                  </a:lnTo>
                  <a:cubicBezTo>
                    <a:pt x="1564" y="383"/>
                    <a:pt x="1533" y="445"/>
                    <a:pt x="1533" y="506"/>
                  </a:cubicBezTo>
                  <a:cubicBezTo>
                    <a:pt x="1502" y="445"/>
                    <a:pt x="1502" y="383"/>
                    <a:pt x="1502" y="314"/>
                  </a:cubicBezTo>
                  <a:lnTo>
                    <a:pt x="1441" y="92"/>
                  </a:lnTo>
                  <a:lnTo>
                    <a:pt x="1441" y="314"/>
                  </a:lnTo>
                  <a:cubicBezTo>
                    <a:pt x="1441" y="383"/>
                    <a:pt x="1441" y="414"/>
                    <a:pt x="1403" y="445"/>
                  </a:cubicBezTo>
                  <a:cubicBezTo>
                    <a:pt x="1403" y="414"/>
                    <a:pt x="1372" y="383"/>
                    <a:pt x="1342" y="314"/>
                  </a:cubicBezTo>
                  <a:lnTo>
                    <a:pt x="1250" y="192"/>
                  </a:lnTo>
                  <a:lnTo>
                    <a:pt x="1280" y="345"/>
                  </a:lnTo>
                  <a:cubicBezTo>
                    <a:pt x="1280" y="383"/>
                    <a:pt x="1311" y="414"/>
                    <a:pt x="1311" y="445"/>
                  </a:cubicBezTo>
                  <a:lnTo>
                    <a:pt x="1250" y="445"/>
                  </a:lnTo>
                  <a:cubicBezTo>
                    <a:pt x="1250" y="575"/>
                    <a:pt x="1211" y="697"/>
                    <a:pt x="1181" y="828"/>
                  </a:cubicBezTo>
                  <a:lnTo>
                    <a:pt x="1119" y="0"/>
                  </a:lnTo>
                  <a:close/>
                  <a:moveTo>
                    <a:pt x="1280" y="2452"/>
                  </a:moveTo>
                  <a:lnTo>
                    <a:pt x="1280" y="2452"/>
                  </a:lnTo>
                  <a:lnTo>
                    <a:pt x="1280" y="2452"/>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3"/>
            <p:cNvSpPr/>
            <p:nvPr/>
          </p:nvSpPr>
          <p:spPr>
            <a:xfrm>
              <a:off x="8458628" y="3661821"/>
              <a:ext cx="71768" cy="194350"/>
            </a:xfrm>
            <a:custGeom>
              <a:avLst/>
              <a:gdLst/>
              <a:ahLst/>
              <a:cxnLst/>
              <a:rect l="l" t="t" r="r" b="b"/>
              <a:pathLst>
                <a:path w="767" h="2077" extrusionOk="0">
                  <a:moveTo>
                    <a:pt x="422" y="897"/>
                  </a:moveTo>
                  <a:cubicBezTo>
                    <a:pt x="422" y="1219"/>
                    <a:pt x="383" y="1502"/>
                    <a:pt x="353" y="1793"/>
                  </a:cubicBezTo>
                  <a:lnTo>
                    <a:pt x="353" y="1188"/>
                  </a:lnTo>
                  <a:lnTo>
                    <a:pt x="383" y="1188"/>
                  </a:lnTo>
                  <a:lnTo>
                    <a:pt x="383" y="1119"/>
                  </a:lnTo>
                  <a:cubicBezTo>
                    <a:pt x="383" y="1058"/>
                    <a:pt x="422" y="997"/>
                    <a:pt x="422" y="897"/>
                  </a:cubicBezTo>
                  <a:close/>
                  <a:moveTo>
                    <a:pt x="322" y="1"/>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805"/>
                  </a:cubicBezTo>
                  <a:cubicBezTo>
                    <a:pt x="130" y="767"/>
                    <a:pt x="130" y="736"/>
                    <a:pt x="130" y="675"/>
                  </a:cubicBezTo>
                  <a:cubicBezTo>
                    <a:pt x="161" y="1027"/>
                    <a:pt x="192" y="1380"/>
                    <a:pt x="230" y="1694"/>
                  </a:cubicBezTo>
                  <a:lnTo>
                    <a:pt x="261" y="1694"/>
                  </a:lnTo>
                  <a:cubicBezTo>
                    <a:pt x="261" y="1763"/>
                    <a:pt x="261" y="1824"/>
                    <a:pt x="291" y="1885"/>
                  </a:cubicBezTo>
                  <a:lnTo>
                    <a:pt x="353" y="2077"/>
                  </a:lnTo>
                  <a:lnTo>
                    <a:pt x="353" y="1885"/>
                  </a:lnTo>
                  <a:lnTo>
                    <a:pt x="383" y="1916"/>
                  </a:lnTo>
                  <a:cubicBezTo>
                    <a:pt x="483" y="1533"/>
                    <a:pt x="544" y="1150"/>
                    <a:pt x="544" y="767"/>
                  </a:cubicBezTo>
                  <a:lnTo>
                    <a:pt x="544" y="1119"/>
                  </a:lnTo>
                  <a:cubicBezTo>
                    <a:pt x="513" y="1380"/>
                    <a:pt x="483" y="1663"/>
                    <a:pt x="513" y="1916"/>
                  </a:cubicBezTo>
                  <a:lnTo>
                    <a:pt x="575" y="1916"/>
                  </a:lnTo>
                  <a:cubicBezTo>
                    <a:pt x="613" y="1663"/>
                    <a:pt x="613" y="1380"/>
                    <a:pt x="613" y="1119"/>
                  </a:cubicBezTo>
                  <a:cubicBezTo>
                    <a:pt x="613" y="1119"/>
                    <a:pt x="613" y="1088"/>
                    <a:pt x="644" y="1088"/>
                  </a:cubicBezTo>
                  <a:cubicBezTo>
                    <a:pt x="644" y="1027"/>
                    <a:pt x="644" y="928"/>
                    <a:pt x="674" y="866"/>
                  </a:cubicBezTo>
                  <a:cubicBezTo>
                    <a:pt x="736" y="644"/>
                    <a:pt x="766" y="384"/>
                    <a:pt x="736" y="161"/>
                  </a:cubicBezTo>
                  <a:lnTo>
                    <a:pt x="674" y="161"/>
                  </a:lnTo>
                  <a:cubicBezTo>
                    <a:pt x="705" y="384"/>
                    <a:pt x="674" y="613"/>
                    <a:pt x="613" y="836"/>
                  </a:cubicBezTo>
                  <a:cubicBezTo>
                    <a:pt x="613" y="644"/>
                    <a:pt x="575" y="453"/>
                    <a:pt x="544" y="261"/>
                  </a:cubicBezTo>
                  <a:lnTo>
                    <a:pt x="513" y="261"/>
                  </a:lnTo>
                  <a:lnTo>
                    <a:pt x="513" y="70"/>
                  </a:lnTo>
                  <a:lnTo>
                    <a:pt x="452" y="70"/>
                  </a:lnTo>
                  <a:cubicBezTo>
                    <a:pt x="452" y="292"/>
                    <a:pt x="422" y="514"/>
                    <a:pt x="383" y="767"/>
                  </a:cubicBezTo>
                  <a:lnTo>
                    <a:pt x="38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3"/>
            <p:cNvSpPr/>
            <p:nvPr/>
          </p:nvSpPr>
          <p:spPr>
            <a:xfrm>
              <a:off x="8632108" y="3426025"/>
              <a:ext cx="134834" cy="248061"/>
            </a:xfrm>
            <a:custGeom>
              <a:avLst/>
              <a:gdLst/>
              <a:ahLst/>
              <a:cxnLst/>
              <a:rect l="l" t="t" r="r" b="b"/>
              <a:pathLst>
                <a:path w="1441" h="2651" extrusionOk="0">
                  <a:moveTo>
                    <a:pt x="253" y="414"/>
                  </a:moveTo>
                  <a:lnTo>
                    <a:pt x="253" y="513"/>
                  </a:lnTo>
                  <a:cubicBezTo>
                    <a:pt x="253" y="544"/>
                    <a:pt x="253" y="605"/>
                    <a:pt x="222" y="644"/>
                  </a:cubicBezTo>
                  <a:cubicBezTo>
                    <a:pt x="222" y="575"/>
                    <a:pt x="253" y="483"/>
                    <a:pt x="253" y="414"/>
                  </a:cubicBezTo>
                  <a:close/>
                  <a:moveTo>
                    <a:pt x="353" y="452"/>
                  </a:moveTo>
                  <a:lnTo>
                    <a:pt x="353" y="896"/>
                  </a:lnTo>
                  <a:cubicBezTo>
                    <a:pt x="353" y="766"/>
                    <a:pt x="353" y="644"/>
                    <a:pt x="322" y="513"/>
                  </a:cubicBezTo>
                  <a:cubicBezTo>
                    <a:pt x="322" y="483"/>
                    <a:pt x="353" y="483"/>
                    <a:pt x="353" y="452"/>
                  </a:cubicBezTo>
                  <a:close/>
                  <a:moveTo>
                    <a:pt x="291" y="705"/>
                  </a:moveTo>
                  <a:cubicBezTo>
                    <a:pt x="291" y="988"/>
                    <a:pt x="291" y="1279"/>
                    <a:pt x="253" y="1601"/>
                  </a:cubicBezTo>
                  <a:cubicBezTo>
                    <a:pt x="253" y="1471"/>
                    <a:pt x="222" y="1371"/>
                    <a:pt x="222" y="1279"/>
                  </a:cubicBezTo>
                  <a:lnTo>
                    <a:pt x="222" y="835"/>
                  </a:lnTo>
                  <a:cubicBezTo>
                    <a:pt x="253" y="766"/>
                    <a:pt x="253" y="736"/>
                    <a:pt x="291" y="705"/>
                  </a:cubicBezTo>
                  <a:close/>
                  <a:moveTo>
                    <a:pt x="1149" y="736"/>
                  </a:moveTo>
                  <a:cubicBezTo>
                    <a:pt x="1180" y="958"/>
                    <a:pt x="1211" y="1149"/>
                    <a:pt x="1211" y="1371"/>
                  </a:cubicBezTo>
                  <a:cubicBezTo>
                    <a:pt x="1180" y="1532"/>
                    <a:pt x="1157" y="1701"/>
                    <a:pt x="1149" y="1874"/>
                  </a:cubicBezTo>
                  <a:lnTo>
                    <a:pt x="1149" y="1874"/>
                  </a:lnTo>
                  <a:cubicBezTo>
                    <a:pt x="1149" y="1578"/>
                    <a:pt x="1147" y="1255"/>
                    <a:pt x="1119" y="958"/>
                  </a:cubicBezTo>
                  <a:lnTo>
                    <a:pt x="1119" y="927"/>
                  </a:lnTo>
                  <a:cubicBezTo>
                    <a:pt x="1149" y="866"/>
                    <a:pt x="1149" y="797"/>
                    <a:pt x="1149" y="736"/>
                  </a:cubicBezTo>
                  <a:close/>
                  <a:moveTo>
                    <a:pt x="291" y="0"/>
                  </a:moveTo>
                  <a:lnTo>
                    <a:pt x="253" y="192"/>
                  </a:lnTo>
                  <a:cubicBezTo>
                    <a:pt x="192" y="383"/>
                    <a:pt x="161" y="575"/>
                    <a:pt x="161" y="766"/>
                  </a:cubicBezTo>
                  <a:lnTo>
                    <a:pt x="161" y="705"/>
                  </a:lnTo>
                  <a:lnTo>
                    <a:pt x="161" y="261"/>
                  </a:lnTo>
                  <a:lnTo>
                    <a:pt x="100" y="261"/>
                  </a:lnTo>
                  <a:cubicBezTo>
                    <a:pt x="100" y="414"/>
                    <a:pt x="61" y="544"/>
                    <a:pt x="100" y="705"/>
                  </a:cubicBezTo>
                  <a:lnTo>
                    <a:pt x="61" y="1279"/>
                  </a:lnTo>
                  <a:lnTo>
                    <a:pt x="61" y="222"/>
                  </a:lnTo>
                  <a:lnTo>
                    <a:pt x="0" y="222"/>
                  </a:lnTo>
                  <a:lnTo>
                    <a:pt x="0" y="2590"/>
                  </a:lnTo>
                  <a:lnTo>
                    <a:pt x="61" y="2329"/>
                  </a:lnTo>
                  <a:cubicBezTo>
                    <a:pt x="100" y="2206"/>
                    <a:pt x="130" y="2046"/>
                    <a:pt x="130" y="1885"/>
                  </a:cubicBezTo>
                  <a:lnTo>
                    <a:pt x="130" y="1180"/>
                  </a:lnTo>
                  <a:cubicBezTo>
                    <a:pt x="130" y="1249"/>
                    <a:pt x="161" y="1310"/>
                    <a:pt x="161" y="1341"/>
                  </a:cubicBezTo>
                  <a:lnTo>
                    <a:pt x="161" y="1371"/>
                  </a:lnTo>
                  <a:lnTo>
                    <a:pt x="161" y="1854"/>
                  </a:lnTo>
                  <a:lnTo>
                    <a:pt x="130" y="1946"/>
                  </a:lnTo>
                  <a:cubicBezTo>
                    <a:pt x="130" y="2076"/>
                    <a:pt x="130" y="2206"/>
                    <a:pt x="161" y="2329"/>
                  </a:cubicBezTo>
                  <a:lnTo>
                    <a:pt x="222" y="2559"/>
                  </a:lnTo>
                  <a:lnTo>
                    <a:pt x="222" y="2237"/>
                  </a:lnTo>
                  <a:lnTo>
                    <a:pt x="291" y="2429"/>
                  </a:lnTo>
                  <a:lnTo>
                    <a:pt x="291" y="2237"/>
                  </a:lnTo>
                  <a:lnTo>
                    <a:pt x="291" y="1854"/>
                  </a:lnTo>
                  <a:lnTo>
                    <a:pt x="291" y="1793"/>
                  </a:lnTo>
                  <a:cubicBezTo>
                    <a:pt x="322" y="1663"/>
                    <a:pt x="353" y="1502"/>
                    <a:pt x="353" y="1371"/>
                  </a:cubicBezTo>
                  <a:cubicBezTo>
                    <a:pt x="353" y="1663"/>
                    <a:pt x="383" y="1984"/>
                    <a:pt x="414" y="2268"/>
                  </a:cubicBezTo>
                  <a:lnTo>
                    <a:pt x="483" y="2268"/>
                  </a:lnTo>
                  <a:cubicBezTo>
                    <a:pt x="483" y="1984"/>
                    <a:pt x="483" y="1693"/>
                    <a:pt x="513" y="1440"/>
                  </a:cubicBezTo>
                  <a:lnTo>
                    <a:pt x="575" y="2398"/>
                  </a:lnTo>
                  <a:lnTo>
                    <a:pt x="636" y="2398"/>
                  </a:lnTo>
                  <a:lnTo>
                    <a:pt x="636" y="866"/>
                  </a:lnTo>
                  <a:cubicBezTo>
                    <a:pt x="705" y="1371"/>
                    <a:pt x="705" y="1885"/>
                    <a:pt x="705" y="2398"/>
                  </a:cubicBezTo>
                  <a:lnTo>
                    <a:pt x="766" y="2398"/>
                  </a:lnTo>
                  <a:lnTo>
                    <a:pt x="766" y="1088"/>
                  </a:lnTo>
                  <a:lnTo>
                    <a:pt x="896" y="2367"/>
                  </a:lnTo>
                  <a:lnTo>
                    <a:pt x="958" y="2367"/>
                  </a:lnTo>
                  <a:cubicBezTo>
                    <a:pt x="958" y="1885"/>
                    <a:pt x="988" y="1410"/>
                    <a:pt x="958" y="927"/>
                  </a:cubicBezTo>
                  <a:lnTo>
                    <a:pt x="958" y="927"/>
                  </a:lnTo>
                  <a:cubicBezTo>
                    <a:pt x="988" y="1057"/>
                    <a:pt x="988" y="1180"/>
                    <a:pt x="1019" y="1341"/>
                  </a:cubicBezTo>
                  <a:cubicBezTo>
                    <a:pt x="988" y="1693"/>
                    <a:pt x="988" y="2046"/>
                    <a:pt x="1019" y="2398"/>
                  </a:cubicBezTo>
                  <a:lnTo>
                    <a:pt x="1019" y="2521"/>
                  </a:lnTo>
                  <a:lnTo>
                    <a:pt x="1057" y="2398"/>
                  </a:lnTo>
                  <a:cubicBezTo>
                    <a:pt x="1088" y="2367"/>
                    <a:pt x="1088" y="2329"/>
                    <a:pt x="1088" y="2329"/>
                  </a:cubicBezTo>
                  <a:lnTo>
                    <a:pt x="1149" y="2329"/>
                  </a:lnTo>
                  <a:lnTo>
                    <a:pt x="1119" y="2138"/>
                  </a:lnTo>
                  <a:cubicBezTo>
                    <a:pt x="1136" y="2103"/>
                    <a:pt x="1143" y="2068"/>
                    <a:pt x="1147" y="2032"/>
                  </a:cubicBezTo>
                  <a:lnTo>
                    <a:pt x="1147" y="2032"/>
                  </a:lnTo>
                  <a:cubicBezTo>
                    <a:pt x="1148" y="2153"/>
                    <a:pt x="1159" y="2276"/>
                    <a:pt x="1180" y="2398"/>
                  </a:cubicBezTo>
                  <a:lnTo>
                    <a:pt x="1211" y="2651"/>
                  </a:lnTo>
                  <a:lnTo>
                    <a:pt x="1249" y="2398"/>
                  </a:lnTo>
                  <a:cubicBezTo>
                    <a:pt x="1280" y="2046"/>
                    <a:pt x="1280" y="1724"/>
                    <a:pt x="1280" y="1371"/>
                  </a:cubicBezTo>
                  <a:lnTo>
                    <a:pt x="1280" y="1341"/>
                  </a:lnTo>
                  <a:cubicBezTo>
                    <a:pt x="1280" y="1218"/>
                    <a:pt x="1310" y="1088"/>
                    <a:pt x="1310" y="927"/>
                  </a:cubicBezTo>
                  <a:cubicBezTo>
                    <a:pt x="1341" y="1310"/>
                    <a:pt x="1341" y="1693"/>
                    <a:pt x="1341" y="2076"/>
                  </a:cubicBezTo>
                  <a:lnTo>
                    <a:pt x="1402" y="2076"/>
                  </a:lnTo>
                  <a:cubicBezTo>
                    <a:pt x="1440" y="1502"/>
                    <a:pt x="1402" y="927"/>
                    <a:pt x="1341" y="353"/>
                  </a:cubicBezTo>
                  <a:lnTo>
                    <a:pt x="1280" y="353"/>
                  </a:lnTo>
                  <a:cubicBezTo>
                    <a:pt x="1280" y="575"/>
                    <a:pt x="1280" y="797"/>
                    <a:pt x="1249" y="988"/>
                  </a:cubicBezTo>
                  <a:cubicBezTo>
                    <a:pt x="1249" y="766"/>
                    <a:pt x="1211" y="544"/>
                    <a:pt x="1180" y="322"/>
                  </a:cubicBezTo>
                  <a:lnTo>
                    <a:pt x="1088" y="322"/>
                  </a:lnTo>
                  <a:cubicBezTo>
                    <a:pt x="1119" y="322"/>
                    <a:pt x="1119" y="353"/>
                    <a:pt x="1119" y="353"/>
                  </a:cubicBezTo>
                  <a:lnTo>
                    <a:pt x="1119" y="674"/>
                  </a:lnTo>
                  <a:cubicBezTo>
                    <a:pt x="1088" y="544"/>
                    <a:pt x="1088" y="414"/>
                    <a:pt x="1088" y="322"/>
                  </a:cubicBezTo>
                  <a:lnTo>
                    <a:pt x="1019" y="322"/>
                  </a:lnTo>
                  <a:lnTo>
                    <a:pt x="1019" y="866"/>
                  </a:lnTo>
                  <a:cubicBezTo>
                    <a:pt x="1019" y="674"/>
                    <a:pt x="988" y="483"/>
                    <a:pt x="958" y="291"/>
                  </a:cubicBezTo>
                  <a:lnTo>
                    <a:pt x="896" y="291"/>
                  </a:lnTo>
                  <a:cubicBezTo>
                    <a:pt x="927" y="797"/>
                    <a:pt x="927" y="1310"/>
                    <a:pt x="896" y="1793"/>
                  </a:cubicBezTo>
                  <a:lnTo>
                    <a:pt x="766" y="161"/>
                  </a:lnTo>
                  <a:lnTo>
                    <a:pt x="705" y="161"/>
                  </a:lnTo>
                  <a:lnTo>
                    <a:pt x="705" y="896"/>
                  </a:lnTo>
                  <a:cubicBezTo>
                    <a:pt x="705" y="674"/>
                    <a:pt x="674" y="483"/>
                    <a:pt x="674" y="261"/>
                  </a:cubicBezTo>
                  <a:lnTo>
                    <a:pt x="605" y="261"/>
                  </a:lnTo>
                  <a:lnTo>
                    <a:pt x="575" y="1502"/>
                  </a:lnTo>
                  <a:lnTo>
                    <a:pt x="544" y="927"/>
                  </a:lnTo>
                  <a:cubicBezTo>
                    <a:pt x="544" y="705"/>
                    <a:pt x="544" y="483"/>
                    <a:pt x="513" y="291"/>
                  </a:cubicBezTo>
                  <a:lnTo>
                    <a:pt x="444" y="291"/>
                  </a:lnTo>
                  <a:lnTo>
                    <a:pt x="483" y="927"/>
                  </a:lnTo>
                  <a:cubicBezTo>
                    <a:pt x="483" y="1088"/>
                    <a:pt x="444" y="1249"/>
                    <a:pt x="444" y="1371"/>
                  </a:cubicBezTo>
                  <a:cubicBezTo>
                    <a:pt x="444" y="1471"/>
                    <a:pt x="444" y="1563"/>
                    <a:pt x="414" y="1693"/>
                  </a:cubicBezTo>
                  <a:lnTo>
                    <a:pt x="414" y="988"/>
                  </a:lnTo>
                  <a:lnTo>
                    <a:pt x="414" y="896"/>
                  </a:lnTo>
                  <a:cubicBezTo>
                    <a:pt x="414" y="674"/>
                    <a:pt x="444" y="452"/>
                    <a:pt x="353" y="222"/>
                  </a:cubicBezTo>
                  <a:lnTo>
                    <a:pt x="322" y="69"/>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3"/>
            <p:cNvSpPr/>
            <p:nvPr/>
          </p:nvSpPr>
          <p:spPr>
            <a:xfrm>
              <a:off x="8754685" y="3453254"/>
              <a:ext cx="53803" cy="202959"/>
            </a:xfrm>
            <a:custGeom>
              <a:avLst/>
              <a:gdLst/>
              <a:ahLst/>
              <a:cxnLst/>
              <a:rect l="l" t="t" r="r" b="b"/>
              <a:pathLst>
                <a:path w="575" h="2169" extrusionOk="0">
                  <a:moveTo>
                    <a:pt x="253" y="284"/>
                  </a:moveTo>
                  <a:cubicBezTo>
                    <a:pt x="258" y="352"/>
                    <a:pt x="262" y="420"/>
                    <a:pt x="267" y="488"/>
                  </a:cubicBezTo>
                  <a:lnTo>
                    <a:pt x="267" y="488"/>
                  </a:lnTo>
                  <a:cubicBezTo>
                    <a:pt x="263" y="443"/>
                    <a:pt x="258" y="398"/>
                    <a:pt x="253" y="353"/>
                  </a:cubicBezTo>
                  <a:lnTo>
                    <a:pt x="253" y="284"/>
                  </a:lnTo>
                  <a:close/>
                  <a:moveTo>
                    <a:pt x="222" y="736"/>
                  </a:moveTo>
                  <a:lnTo>
                    <a:pt x="222" y="1755"/>
                  </a:lnTo>
                  <a:lnTo>
                    <a:pt x="192" y="1532"/>
                  </a:lnTo>
                  <a:lnTo>
                    <a:pt x="161" y="1532"/>
                  </a:lnTo>
                  <a:lnTo>
                    <a:pt x="161" y="1433"/>
                  </a:lnTo>
                  <a:cubicBezTo>
                    <a:pt x="192" y="1180"/>
                    <a:pt x="192" y="958"/>
                    <a:pt x="222" y="736"/>
                  </a:cubicBezTo>
                  <a:close/>
                  <a:moveTo>
                    <a:pt x="322" y="0"/>
                  </a:moveTo>
                  <a:lnTo>
                    <a:pt x="253" y="123"/>
                  </a:lnTo>
                  <a:cubicBezTo>
                    <a:pt x="253" y="161"/>
                    <a:pt x="222" y="192"/>
                    <a:pt x="222" y="222"/>
                  </a:cubicBezTo>
                  <a:cubicBezTo>
                    <a:pt x="222" y="161"/>
                    <a:pt x="222" y="123"/>
                    <a:pt x="192" y="92"/>
                  </a:cubicBezTo>
                  <a:lnTo>
                    <a:pt x="130" y="92"/>
                  </a:lnTo>
                  <a:cubicBezTo>
                    <a:pt x="161" y="222"/>
                    <a:pt x="161" y="353"/>
                    <a:pt x="161" y="445"/>
                  </a:cubicBezTo>
                  <a:cubicBezTo>
                    <a:pt x="92" y="766"/>
                    <a:pt x="92" y="1080"/>
                    <a:pt x="92" y="1402"/>
                  </a:cubicBezTo>
                  <a:cubicBezTo>
                    <a:pt x="61" y="1594"/>
                    <a:pt x="31" y="1785"/>
                    <a:pt x="0" y="1977"/>
                  </a:cubicBezTo>
                  <a:lnTo>
                    <a:pt x="61" y="1977"/>
                  </a:lnTo>
                  <a:cubicBezTo>
                    <a:pt x="61" y="1946"/>
                    <a:pt x="61" y="1885"/>
                    <a:pt x="92" y="1816"/>
                  </a:cubicBezTo>
                  <a:lnTo>
                    <a:pt x="92" y="1816"/>
                  </a:lnTo>
                  <a:cubicBezTo>
                    <a:pt x="92" y="1915"/>
                    <a:pt x="61" y="2007"/>
                    <a:pt x="61" y="2107"/>
                  </a:cubicBezTo>
                  <a:lnTo>
                    <a:pt x="130" y="2138"/>
                  </a:lnTo>
                  <a:cubicBezTo>
                    <a:pt x="130" y="2076"/>
                    <a:pt x="161" y="2038"/>
                    <a:pt x="161" y="1977"/>
                  </a:cubicBezTo>
                  <a:lnTo>
                    <a:pt x="161" y="2168"/>
                  </a:lnTo>
                  <a:lnTo>
                    <a:pt x="222" y="2168"/>
                  </a:lnTo>
                  <a:cubicBezTo>
                    <a:pt x="291" y="1749"/>
                    <a:pt x="312" y="1330"/>
                    <a:pt x="296" y="911"/>
                  </a:cubicBezTo>
                  <a:lnTo>
                    <a:pt x="296" y="911"/>
                  </a:lnTo>
                  <a:cubicBezTo>
                    <a:pt x="311" y="1150"/>
                    <a:pt x="322" y="1387"/>
                    <a:pt x="322" y="1624"/>
                  </a:cubicBezTo>
                  <a:lnTo>
                    <a:pt x="322" y="2007"/>
                  </a:lnTo>
                  <a:lnTo>
                    <a:pt x="383" y="2007"/>
                  </a:lnTo>
                  <a:lnTo>
                    <a:pt x="383" y="1624"/>
                  </a:lnTo>
                  <a:cubicBezTo>
                    <a:pt x="383" y="1241"/>
                    <a:pt x="414" y="889"/>
                    <a:pt x="414" y="506"/>
                  </a:cubicBezTo>
                  <a:cubicBezTo>
                    <a:pt x="444" y="636"/>
                    <a:pt x="444" y="766"/>
                    <a:pt x="444" y="889"/>
                  </a:cubicBezTo>
                  <a:lnTo>
                    <a:pt x="444" y="2076"/>
                  </a:lnTo>
                  <a:lnTo>
                    <a:pt x="513" y="2076"/>
                  </a:lnTo>
                  <a:cubicBezTo>
                    <a:pt x="544" y="2038"/>
                    <a:pt x="544" y="2007"/>
                    <a:pt x="544" y="1977"/>
                  </a:cubicBezTo>
                  <a:lnTo>
                    <a:pt x="575" y="1977"/>
                  </a:lnTo>
                  <a:lnTo>
                    <a:pt x="575" y="192"/>
                  </a:lnTo>
                  <a:lnTo>
                    <a:pt x="513" y="192"/>
                  </a:lnTo>
                  <a:cubicBezTo>
                    <a:pt x="513" y="253"/>
                    <a:pt x="475" y="353"/>
                    <a:pt x="475" y="414"/>
                  </a:cubicBezTo>
                  <a:cubicBezTo>
                    <a:pt x="475" y="314"/>
                    <a:pt x="475" y="222"/>
                    <a:pt x="444" y="92"/>
                  </a:cubicBezTo>
                  <a:lnTo>
                    <a:pt x="383" y="92"/>
                  </a:lnTo>
                  <a:cubicBezTo>
                    <a:pt x="383" y="284"/>
                    <a:pt x="353" y="475"/>
                    <a:pt x="353" y="667"/>
                  </a:cubicBezTo>
                  <a:cubicBezTo>
                    <a:pt x="353" y="475"/>
                    <a:pt x="322"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3"/>
            <p:cNvSpPr/>
            <p:nvPr/>
          </p:nvSpPr>
          <p:spPr>
            <a:xfrm>
              <a:off x="8802687" y="3643949"/>
              <a:ext cx="184988" cy="232996"/>
            </a:xfrm>
            <a:custGeom>
              <a:avLst/>
              <a:gdLst/>
              <a:ahLst/>
              <a:cxnLst/>
              <a:rect l="l" t="t" r="r" b="b"/>
              <a:pathLst>
                <a:path w="1977" h="2490" extrusionOk="0">
                  <a:moveTo>
                    <a:pt x="1372" y="544"/>
                  </a:moveTo>
                  <a:lnTo>
                    <a:pt x="1372" y="544"/>
                  </a:lnTo>
                  <a:cubicBezTo>
                    <a:pt x="1372" y="575"/>
                    <a:pt x="1402" y="613"/>
                    <a:pt x="1402" y="644"/>
                  </a:cubicBezTo>
                  <a:lnTo>
                    <a:pt x="1402" y="735"/>
                  </a:lnTo>
                  <a:cubicBezTo>
                    <a:pt x="1372" y="674"/>
                    <a:pt x="1372" y="613"/>
                    <a:pt x="1372" y="544"/>
                  </a:cubicBezTo>
                  <a:close/>
                  <a:moveTo>
                    <a:pt x="1594" y="513"/>
                  </a:moveTo>
                  <a:cubicBezTo>
                    <a:pt x="1594" y="705"/>
                    <a:pt x="1625" y="896"/>
                    <a:pt x="1625" y="1088"/>
                  </a:cubicBezTo>
                  <a:cubicBezTo>
                    <a:pt x="1563" y="896"/>
                    <a:pt x="1563" y="674"/>
                    <a:pt x="1594" y="513"/>
                  </a:cubicBezTo>
                  <a:close/>
                  <a:moveTo>
                    <a:pt x="1563" y="1218"/>
                  </a:moveTo>
                  <a:cubicBezTo>
                    <a:pt x="1594" y="1249"/>
                    <a:pt x="1594" y="1279"/>
                    <a:pt x="1594" y="1341"/>
                  </a:cubicBezTo>
                  <a:lnTo>
                    <a:pt x="1594" y="1532"/>
                  </a:lnTo>
                  <a:cubicBezTo>
                    <a:pt x="1594" y="1440"/>
                    <a:pt x="1594" y="1310"/>
                    <a:pt x="1563" y="1218"/>
                  </a:cubicBezTo>
                  <a:close/>
                  <a:moveTo>
                    <a:pt x="1785" y="452"/>
                  </a:moveTo>
                  <a:cubicBezTo>
                    <a:pt x="1816" y="544"/>
                    <a:pt x="1816" y="644"/>
                    <a:pt x="1816" y="735"/>
                  </a:cubicBezTo>
                  <a:cubicBezTo>
                    <a:pt x="1816" y="804"/>
                    <a:pt x="1847" y="835"/>
                    <a:pt x="1847" y="866"/>
                  </a:cubicBezTo>
                  <a:lnTo>
                    <a:pt x="1755" y="1693"/>
                  </a:lnTo>
                  <a:cubicBezTo>
                    <a:pt x="1724" y="1632"/>
                    <a:pt x="1724" y="1571"/>
                    <a:pt x="1686" y="1502"/>
                  </a:cubicBezTo>
                  <a:cubicBezTo>
                    <a:pt x="1755" y="1149"/>
                    <a:pt x="1755" y="766"/>
                    <a:pt x="1785" y="452"/>
                  </a:cubicBezTo>
                  <a:close/>
                  <a:moveTo>
                    <a:pt x="1303" y="575"/>
                  </a:moveTo>
                  <a:cubicBezTo>
                    <a:pt x="1372" y="996"/>
                    <a:pt x="1341" y="1410"/>
                    <a:pt x="1272" y="1823"/>
                  </a:cubicBezTo>
                  <a:lnTo>
                    <a:pt x="1241" y="1532"/>
                  </a:lnTo>
                  <a:lnTo>
                    <a:pt x="1303" y="575"/>
                  </a:lnTo>
                  <a:close/>
                  <a:moveTo>
                    <a:pt x="1111" y="0"/>
                  </a:moveTo>
                  <a:lnTo>
                    <a:pt x="1081" y="291"/>
                  </a:lnTo>
                  <a:lnTo>
                    <a:pt x="1019" y="291"/>
                  </a:lnTo>
                  <a:cubicBezTo>
                    <a:pt x="1019" y="352"/>
                    <a:pt x="1050" y="421"/>
                    <a:pt x="1050" y="483"/>
                  </a:cubicBezTo>
                  <a:cubicBezTo>
                    <a:pt x="1019" y="705"/>
                    <a:pt x="989" y="927"/>
                    <a:pt x="958" y="1149"/>
                  </a:cubicBezTo>
                  <a:cubicBezTo>
                    <a:pt x="958" y="927"/>
                    <a:pt x="920" y="735"/>
                    <a:pt x="920" y="544"/>
                  </a:cubicBezTo>
                  <a:lnTo>
                    <a:pt x="858" y="544"/>
                  </a:lnTo>
                  <a:lnTo>
                    <a:pt x="858" y="1187"/>
                  </a:lnTo>
                  <a:lnTo>
                    <a:pt x="797" y="1187"/>
                  </a:lnTo>
                  <a:cubicBezTo>
                    <a:pt x="767" y="896"/>
                    <a:pt x="767" y="613"/>
                    <a:pt x="728" y="322"/>
                  </a:cubicBezTo>
                  <a:lnTo>
                    <a:pt x="698" y="100"/>
                  </a:lnTo>
                  <a:lnTo>
                    <a:pt x="667" y="322"/>
                  </a:lnTo>
                  <a:cubicBezTo>
                    <a:pt x="575" y="835"/>
                    <a:pt x="506" y="1341"/>
                    <a:pt x="414" y="1854"/>
                  </a:cubicBezTo>
                  <a:lnTo>
                    <a:pt x="284" y="261"/>
                  </a:lnTo>
                  <a:lnTo>
                    <a:pt x="223" y="261"/>
                  </a:lnTo>
                  <a:cubicBezTo>
                    <a:pt x="223" y="766"/>
                    <a:pt x="192" y="1310"/>
                    <a:pt x="154" y="1854"/>
                  </a:cubicBezTo>
                  <a:cubicBezTo>
                    <a:pt x="92" y="1310"/>
                    <a:pt x="62" y="735"/>
                    <a:pt x="62" y="192"/>
                  </a:cubicBezTo>
                  <a:lnTo>
                    <a:pt x="0" y="192"/>
                  </a:lnTo>
                  <a:cubicBezTo>
                    <a:pt x="0" y="866"/>
                    <a:pt x="31" y="1502"/>
                    <a:pt x="123" y="2176"/>
                  </a:cubicBezTo>
                  <a:lnTo>
                    <a:pt x="154" y="2429"/>
                  </a:lnTo>
                  <a:lnTo>
                    <a:pt x="192" y="2176"/>
                  </a:lnTo>
                  <a:cubicBezTo>
                    <a:pt x="223" y="1762"/>
                    <a:pt x="253" y="1310"/>
                    <a:pt x="284" y="896"/>
                  </a:cubicBezTo>
                  <a:lnTo>
                    <a:pt x="414" y="2459"/>
                  </a:lnTo>
                  <a:lnTo>
                    <a:pt x="445" y="2176"/>
                  </a:lnTo>
                  <a:cubicBezTo>
                    <a:pt x="506" y="1632"/>
                    <a:pt x="606" y="1088"/>
                    <a:pt x="667" y="575"/>
                  </a:cubicBezTo>
                  <a:cubicBezTo>
                    <a:pt x="728" y="1088"/>
                    <a:pt x="767" y="1632"/>
                    <a:pt x="767" y="2176"/>
                  </a:cubicBezTo>
                  <a:lnTo>
                    <a:pt x="828" y="2176"/>
                  </a:lnTo>
                  <a:cubicBezTo>
                    <a:pt x="858" y="2107"/>
                    <a:pt x="858" y="2015"/>
                    <a:pt x="889" y="1915"/>
                  </a:cubicBezTo>
                  <a:lnTo>
                    <a:pt x="889" y="1954"/>
                  </a:lnTo>
                  <a:cubicBezTo>
                    <a:pt x="858" y="2076"/>
                    <a:pt x="858" y="2206"/>
                    <a:pt x="889" y="2298"/>
                  </a:cubicBezTo>
                  <a:lnTo>
                    <a:pt x="958" y="2298"/>
                  </a:lnTo>
                  <a:lnTo>
                    <a:pt x="958" y="1954"/>
                  </a:lnTo>
                  <a:cubicBezTo>
                    <a:pt x="958" y="1762"/>
                    <a:pt x="989" y="1571"/>
                    <a:pt x="1019" y="1379"/>
                  </a:cubicBezTo>
                  <a:cubicBezTo>
                    <a:pt x="1050" y="1279"/>
                    <a:pt x="1050" y="1149"/>
                    <a:pt x="1081" y="1027"/>
                  </a:cubicBezTo>
                  <a:lnTo>
                    <a:pt x="1081" y="1601"/>
                  </a:lnTo>
                  <a:cubicBezTo>
                    <a:pt x="1050" y="1762"/>
                    <a:pt x="1050" y="1915"/>
                    <a:pt x="1050" y="2107"/>
                  </a:cubicBezTo>
                  <a:lnTo>
                    <a:pt x="1111" y="2107"/>
                  </a:lnTo>
                  <a:cubicBezTo>
                    <a:pt x="1111" y="1954"/>
                    <a:pt x="1150" y="1762"/>
                    <a:pt x="1150" y="1601"/>
                  </a:cubicBezTo>
                  <a:cubicBezTo>
                    <a:pt x="1150" y="1532"/>
                    <a:pt x="1150" y="1471"/>
                    <a:pt x="1180" y="1410"/>
                  </a:cubicBezTo>
                  <a:lnTo>
                    <a:pt x="1180" y="1532"/>
                  </a:lnTo>
                  <a:lnTo>
                    <a:pt x="1180" y="1662"/>
                  </a:lnTo>
                  <a:cubicBezTo>
                    <a:pt x="1150" y="1823"/>
                    <a:pt x="1150" y="2015"/>
                    <a:pt x="1180" y="2206"/>
                  </a:cubicBezTo>
                  <a:lnTo>
                    <a:pt x="1211" y="2337"/>
                  </a:lnTo>
                  <a:lnTo>
                    <a:pt x="1241" y="2206"/>
                  </a:lnTo>
                  <a:lnTo>
                    <a:pt x="1272" y="2490"/>
                  </a:lnTo>
                  <a:lnTo>
                    <a:pt x="1303" y="2206"/>
                  </a:lnTo>
                  <a:cubicBezTo>
                    <a:pt x="1372" y="1762"/>
                    <a:pt x="1402" y="1279"/>
                    <a:pt x="1433" y="804"/>
                  </a:cubicBezTo>
                  <a:cubicBezTo>
                    <a:pt x="1464" y="927"/>
                    <a:pt x="1494" y="1088"/>
                    <a:pt x="1494" y="1249"/>
                  </a:cubicBezTo>
                  <a:cubicBezTo>
                    <a:pt x="1494" y="1341"/>
                    <a:pt x="1464" y="1440"/>
                    <a:pt x="1464" y="1532"/>
                  </a:cubicBezTo>
                  <a:cubicBezTo>
                    <a:pt x="1464" y="1724"/>
                    <a:pt x="1464" y="1915"/>
                    <a:pt x="1494" y="2145"/>
                  </a:cubicBezTo>
                  <a:lnTo>
                    <a:pt x="1494" y="2298"/>
                  </a:lnTo>
                  <a:lnTo>
                    <a:pt x="1494" y="2490"/>
                  </a:lnTo>
                  <a:lnTo>
                    <a:pt x="1563" y="2206"/>
                  </a:lnTo>
                  <a:cubicBezTo>
                    <a:pt x="1625" y="2046"/>
                    <a:pt x="1655" y="1854"/>
                    <a:pt x="1686" y="1693"/>
                  </a:cubicBezTo>
                  <a:cubicBezTo>
                    <a:pt x="1686" y="1823"/>
                    <a:pt x="1724" y="1954"/>
                    <a:pt x="1686" y="2076"/>
                  </a:cubicBezTo>
                  <a:lnTo>
                    <a:pt x="1686" y="2145"/>
                  </a:lnTo>
                  <a:lnTo>
                    <a:pt x="1755" y="2145"/>
                  </a:lnTo>
                  <a:lnTo>
                    <a:pt x="1755" y="2076"/>
                  </a:lnTo>
                  <a:lnTo>
                    <a:pt x="1847" y="1341"/>
                  </a:lnTo>
                  <a:lnTo>
                    <a:pt x="1847" y="1341"/>
                  </a:lnTo>
                  <a:cubicBezTo>
                    <a:pt x="1847" y="1471"/>
                    <a:pt x="1847" y="1632"/>
                    <a:pt x="1816" y="1762"/>
                  </a:cubicBezTo>
                  <a:cubicBezTo>
                    <a:pt x="1816" y="1915"/>
                    <a:pt x="1816" y="2046"/>
                    <a:pt x="1785" y="2176"/>
                  </a:cubicBezTo>
                  <a:lnTo>
                    <a:pt x="1847" y="2206"/>
                  </a:lnTo>
                  <a:cubicBezTo>
                    <a:pt x="1877" y="2046"/>
                    <a:pt x="1877" y="1915"/>
                    <a:pt x="1877" y="1762"/>
                  </a:cubicBezTo>
                  <a:cubicBezTo>
                    <a:pt x="1946" y="1279"/>
                    <a:pt x="1977" y="766"/>
                    <a:pt x="1977" y="261"/>
                  </a:cubicBezTo>
                  <a:lnTo>
                    <a:pt x="1916" y="261"/>
                  </a:lnTo>
                  <a:lnTo>
                    <a:pt x="1877" y="575"/>
                  </a:lnTo>
                  <a:cubicBezTo>
                    <a:pt x="1847" y="483"/>
                    <a:pt x="1816" y="383"/>
                    <a:pt x="1785" y="291"/>
                  </a:cubicBezTo>
                  <a:lnTo>
                    <a:pt x="1724" y="192"/>
                  </a:lnTo>
                  <a:lnTo>
                    <a:pt x="1724" y="291"/>
                  </a:lnTo>
                  <a:cubicBezTo>
                    <a:pt x="1724" y="575"/>
                    <a:pt x="1686" y="835"/>
                    <a:pt x="1686" y="1088"/>
                  </a:cubicBezTo>
                  <a:cubicBezTo>
                    <a:pt x="1686" y="835"/>
                    <a:pt x="1655" y="575"/>
                    <a:pt x="1625" y="352"/>
                  </a:cubicBezTo>
                  <a:lnTo>
                    <a:pt x="1625" y="230"/>
                  </a:lnTo>
                  <a:lnTo>
                    <a:pt x="1563" y="322"/>
                  </a:lnTo>
                  <a:cubicBezTo>
                    <a:pt x="1533" y="421"/>
                    <a:pt x="1533" y="483"/>
                    <a:pt x="1533" y="544"/>
                  </a:cubicBezTo>
                  <a:cubicBezTo>
                    <a:pt x="1494" y="483"/>
                    <a:pt x="1494" y="421"/>
                    <a:pt x="1464" y="352"/>
                  </a:cubicBezTo>
                  <a:lnTo>
                    <a:pt x="1433" y="130"/>
                  </a:lnTo>
                  <a:lnTo>
                    <a:pt x="1402" y="352"/>
                  </a:lnTo>
                  <a:lnTo>
                    <a:pt x="1402" y="483"/>
                  </a:lnTo>
                  <a:cubicBezTo>
                    <a:pt x="1372" y="452"/>
                    <a:pt x="1372" y="421"/>
                    <a:pt x="1341" y="352"/>
                  </a:cubicBezTo>
                  <a:lnTo>
                    <a:pt x="1241" y="230"/>
                  </a:lnTo>
                  <a:lnTo>
                    <a:pt x="1272" y="383"/>
                  </a:lnTo>
                  <a:lnTo>
                    <a:pt x="1272" y="483"/>
                  </a:lnTo>
                  <a:lnTo>
                    <a:pt x="1241" y="483"/>
                  </a:lnTo>
                  <a:cubicBezTo>
                    <a:pt x="1211" y="613"/>
                    <a:pt x="1211" y="735"/>
                    <a:pt x="1180" y="866"/>
                  </a:cubicBezTo>
                  <a:lnTo>
                    <a:pt x="111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3"/>
            <p:cNvSpPr/>
            <p:nvPr/>
          </p:nvSpPr>
          <p:spPr>
            <a:xfrm>
              <a:off x="8808394" y="3661821"/>
              <a:ext cx="71768" cy="194350"/>
            </a:xfrm>
            <a:custGeom>
              <a:avLst/>
              <a:gdLst/>
              <a:ahLst/>
              <a:cxnLst/>
              <a:rect l="l" t="t" r="r" b="b"/>
              <a:pathLst>
                <a:path w="767" h="2077" extrusionOk="0">
                  <a:moveTo>
                    <a:pt x="414" y="897"/>
                  </a:moveTo>
                  <a:lnTo>
                    <a:pt x="414" y="897"/>
                  </a:lnTo>
                  <a:cubicBezTo>
                    <a:pt x="384" y="1219"/>
                    <a:pt x="384" y="1502"/>
                    <a:pt x="353" y="1793"/>
                  </a:cubicBezTo>
                  <a:lnTo>
                    <a:pt x="353" y="1188"/>
                  </a:lnTo>
                  <a:lnTo>
                    <a:pt x="384" y="1119"/>
                  </a:lnTo>
                  <a:cubicBezTo>
                    <a:pt x="384" y="1058"/>
                    <a:pt x="384" y="996"/>
                    <a:pt x="414" y="897"/>
                  </a:cubicBezTo>
                  <a:close/>
                  <a:moveTo>
                    <a:pt x="322" y="1"/>
                  </a:moveTo>
                  <a:lnTo>
                    <a:pt x="254" y="1341"/>
                  </a:lnTo>
                  <a:cubicBezTo>
                    <a:pt x="192" y="958"/>
                    <a:pt x="162" y="575"/>
                    <a:pt x="131" y="192"/>
                  </a:cubicBezTo>
                  <a:lnTo>
                    <a:pt x="131" y="131"/>
                  </a:lnTo>
                  <a:lnTo>
                    <a:pt x="62" y="131"/>
                  </a:lnTo>
                  <a:lnTo>
                    <a:pt x="62" y="192"/>
                  </a:lnTo>
                  <a:cubicBezTo>
                    <a:pt x="93" y="353"/>
                    <a:pt x="62" y="514"/>
                    <a:pt x="62" y="675"/>
                  </a:cubicBezTo>
                  <a:cubicBezTo>
                    <a:pt x="31" y="705"/>
                    <a:pt x="31" y="736"/>
                    <a:pt x="31" y="767"/>
                  </a:cubicBezTo>
                  <a:cubicBezTo>
                    <a:pt x="1" y="1150"/>
                    <a:pt x="1" y="1533"/>
                    <a:pt x="1" y="1916"/>
                  </a:cubicBezTo>
                  <a:lnTo>
                    <a:pt x="62" y="1916"/>
                  </a:lnTo>
                  <a:cubicBezTo>
                    <a:pt x="62" y="1533"/>
                    <a:pt x="62" y="1150"/>
                    <a:pt x="93" y="805"/>
                  </a:cubicBezTo>
                  <a:lnTo>
                    <a:pt x="93" y="675"/>
                  </a:lnTo>
                  <a:cubicBezTo>
                    <a:pt x="131" y="1027"/>
                    <a:pt x="192" y="1380"/>
                    <a:pt x="223" y="1694"/>
                  </a:cubicBezTo>
                  <a:lnTo>
                    <a:pt x="254" y="1694"/>
                  </a:lnTo>
                  <a:cubicBezTo>
                    <a:pt x="254" y="1763"/>
                    <a:pt x="254" y="1824"/>
                    <a:pt x="284" y="1885"/>
                  </a:cubicBezTo>
                  <a:lnTo>
                    <a:pt x="322" y="2077"/>
                  </a:lnTo>
                  <a:lnTo>
                    <a:pt x="322" y="1885"/>
                  </a:lnTo>
                  <a:lnTo>
                    <a:pt x="384" y="1916"/>
                  </a:lnTo>
                  <a:cubicBezTo>
                    <a:pt x="476" y="1533"/>
                    <a:pt x="514" y="1150"/>
                    <a:pt x="545" y="767"/>
                  </a:cubicBezTo>
                  <a:lnTo>
                    <a:pt x="545" y="1119"/>
                  </a:lnTo>
                  <a:cubicBezTo>
                    <a:pt x="514" y="1380"/>
                    <a:pt x="476" y="1663"/>
                    <a:pt x="514" y="1916"/>
                  </a:cubicBezTo>
                  <a:lnTo>
                    <a:pt x="575" y="1916"/>
                  </a:lnTo>
                  <a:cubicBezTo>
                    <a:pt x="575" y="1663"/>
                    <a:pt x="606" y="1380"/>
                    <a:pt x="606" y="1119"/>
                  </a:cubicBezTo>
                  <a:lnTo>
                    <a:pt x="606" y="1088"/>
                  </a:lnTo>
                  <a:cubicBezTo>
                    <a:pt x="637" y="1027"/>
                    <a:pt x="637" y="928"/>
                    <a:pt x="667" y="866"/>
                  </a:cubicBezTo>
                  <a:cubicBezTo>
                    <a:pt x="706" y="644"/>
                    <a:pt x="767" y="384"/>
                    <a:pt x="736" y="161"/>
                  </a:cubicBezTo>
                  <a:lnTo>
                    <a:pt x="667" y="161"/>
                  </a:lnTo>
                  <a:cubicBezTo>
                    <a:pt x="706" y="384"/>
                    <a:pt x="637" y="613"/>
                    <a:pt x="606" y="836"/>
                  </a:cubicBezTo>
                  <a:cubicBezTo>
                    <a:pt x="606" y="644"/>
                    <a:pt x="575" y="453"/>
                    <a:pt x="514" y="261"/>
                  </a:cubicBezTo>
                  <a:lnTo>
                    <a:pt x="514" y="70"/>
                  </a:lnTo>
                  <a:lnTo>
                    <a:pt x="445" y="70"/>
                  </a:lnTo>
                  <a:cubicBezTo>
                    <a:pt x="414" y="292"/>
                    <a:pt x="414" y="514"/>
                    <a:pt x="384" y="767"/>
                  </a:cubicBezTo>
                  <a:lnTo>
                    <a:pt x="384"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3"/>
            <p:cNvSpPr/>
            <p:nvPr/>
          </p:nvSpPr>
          <p:spPr>
            <a:xfrm>
              <a:off x="8611659" y="2998765"/>
              <a:ext cx="134086" cy="248061"/>
            </a:xfrm>
            <a:custGeom>
              <a:avLst/>
              <a:gdLst/>
              <a:ahLst/>
              <a:cxnLst/>
              <a:rect l="l" t="t" r="r" b="b"/>
              <a:pathLst>
                <a:path w="1433" h="2651" extrusionOk="0">
                  <a:moveTo>
                    <a:pt x="253" y="414"/>
                  </a:moveTo>
                  <a:cubicBezTo>
                    <a:pt x="253" y="444"/>
                    <a:pt x="284" y="483"/>
                    <a:pt x="284" y="513"/>
                  </a:cubicBezTo>
                  <a:cubicBezTo>
                    <a:pt x="253" y="544"/>
                    <a:pt x="253" y="605"/>
                    <a:pt x="222" y="636"/>
                  </a:cubicBezTo>
                  <a:cubicBezTo>
                    <a:pt x="253" y="575"/>
                    <a:pt x="253" y="483"/>
                    <a:pt x="253" y="414"/>
                  </a:cubicBezTo>
                  <a:close/>
                  <a:moveTo>
                    <a:pt x="345" y="444"/>
                  </a:moveTo>
                  <a:cubicBezTo>
                    <a:pt x="383" y="575"/>
                    <a:pt x="345" y="735"/>
                    <a:pt x="345" y="896"/>
                  </a:cubicBezTo>
                  <a:lnTo>
                    <a:pt x="345" y="513"/>
                  </a:lnTo>
                  <a:lnTo>
                    <a:pt x="345" y="444"/>
                  </a:lnTo>
                  <a:close/>
                  <a:moveTo>
                    <a:pt x="284" y="705"/>
                  </a:moveTo>
                  <a:lnTo>
                    <a:pt x="284" y="705"/>
                  </a:lnTo>
                  <a:cubicBezTo>
                    <a:pt x="314" y="988"/>
                    <a:pt x="314" y="1279"/>
                    <a:pt x="253" y="1594"/>
                  </a:cubicBezTo>
                  <a:cubicBezTo>
                    <a:pt x="253" y="1471"/>
                    <a:pt x="253" y="1371"/>
                    <a:pt x="222" y="1279"/>
                  </a:cubicBezTo>
                  <a:lnTo>
                    <a:pt x="222" y="827"/>
                  </a:lnTo>
                  <a:cubicBezTo>
                    <a:pt x="253" y="766"/>
                    <a:pt x="284" y="735"/>
                    <a:pt x="284" y="705"/>
                  </a:cubicBezTo>
                  <a:close/>
                  <a:moveTo>
                    <a:pt x="1050" y="1823"/>
                  </a:moveTo>
                  <a:cubicBezTo>
                    <a:pt x="1050" y="1915"/>
                    <a:pt x="1080" y="2046"/>
                    <a:pt x="1080" y="2137"/>
                  </a:cubicBezTo>
                  <a:cubicBezTo>
                    <a:pt x="1080" y="2168"/>
                    <a:pt x="1080" y="2206"/>
                    <a:pt x="1050" y="2206"/>
                  </a:cubicBezTo>
                  <a:lnTo>
                    <a:pt x="1050" y="1823"/>
                  </a:lnTo>
                  <a:close/>
                  <a:moveTo>
                    <a:pt x="284" y="0"/>
                  </a:moveTo>
                  <a:lnTo>
                    <a:pt x="253" y="192"/>
                  </a:lnTo>
                  <a:cubicBezTo>
                    <a:pt x="192" y="383"/>
                    <a:pt x="192" y="575"/>
                    <a:pt x="153" y="766"/>
                  </a:cubicBezTo>
                  <a:lnTo>
                    <a:pt x="153" y="705"/>
                  </a:lnTo>
                  <a:lnTo>
                    <a:pt x="153" y="253"/>
                  </a:lnTo>
                  <a:lnTo>
                    <a:pt x="92" y="253"/>
                  </a:lnTo>
                  <a:lnTo>
                    <a:pt x="92" y="705"/>
                  </a:lnTo>
                  <a:lnTo>
                    <a:pt x="62" y="1279"/>
                  </a:lnTo>
                  <a:lnTo>
                    <a:pt x="62" y="222"/>
                  </a:lnTo>
                  <a:lnTo>
                    <a:pt x="0" y="222"/>
                  </a:lnTo>
                  <a:lnTo>
                    <a:pt x="31" y="2589"/>
                  </a:lnTo>
                  <a:lnTo>
                    <a:pt x="62" y="2329"/>
                  </a:lnTo>
                  <a:cubicBezTo>
                    <a:pt x="123" y="2206"/>
                    <a:pt x="123" y="2046"/>
                    <a:pt x="123" y="1885"/>
                  </a:cubicBezTo>
                  <a:lnTo>
                    <a:pt x="153" y="1180"/>
                  </a:lnTo>
                  <a:lnTo>
                    <a:pt x="153" y="1341"/>
                  </a:lnTo>
                  <a:lnTo>
                    <a:pt x="153" y="1371"/>
                  </a:lnTo>
                  <a:lnTo>
                    <a:pt x="153" y="1854"/>
                  </a:lnTo>
                  <a:lnTo>
                    <a:pt x="153" y="1946"/>
                  </a:lnTo>
                  <a:cubicBezTo>
                    <a:pt x="123" y="2076"/>
                    <a:pt x="123" y="2206"/>
                    <a:pt x="153" y="2329"/>
                  </a:cubicBezTo>
                  <a:lnTo>
                    <a:pt x="222" y="2551"/>
                  </a:lnTo>
                  <a:lnTo>
                    <a:pt x="222" y="2206"/>
                  </a:lnTo>
                  <a:cubicBezTo>
                    <a:pt x="222" y="2206"/>
                    <a:pt x="222" y="2237"/>
                    <a:pt x="253" y="2237"/>
                  </a:cubicBezTo>
                  <a:lnTo>
                    <a:pt x="284" y="2429"/>
                  </a:lnTo>
                  <a:lnTo>
                    <a:pt x="314" y="2237"/>
                  </a:lnTo>
                  <a:cubicBezTo>
                    <a:pt x="314" y="2107"/>
                    <a:pt x="284" y="1977"/>
                    <a:pt x="284" y="1854"/>
                  </a:cubicBezTo>
                  <a:lnTo>
                    <a:pt x="314" y="1785"/>
                  </a:lnTo>
                  <a:cubicBezTo>
                    <a:pt x="314" y="1662"/>
                    <a:pt x="345" y="1502"/>
                    <a:pt x="345" y="1371"/>
                  </a:cubicBezTo>
                  <a:cubicBezTo>
                    <a:pt x="345" y="1662"/>
                    <a:pt x="383" y="1946"/>
                    <a:pt x="445" y="2268"/>
                  </a:cubicBezTo>
                  <a:lnTo>
                    <a:pt x="506" y="2268"/>
                  </a:lnTo>
                  <a:cubicBezTo>
                    <a:pt x="475" y="1977"/>
                    <a:pt x="475" y="1693"/>
                    <a:pt x="506" y="1440"/>
                  </a:cubicBezTo>
                  <a:lnTo>
                    <a:pt x="575" y="2398"/>
                  </a:lnTo>
                  <a:lnTo>
                    <a:pt x="636" y="2398"/>
                  </a:lnTo>
                  <a:lnTo>
                    <a:pt x="667" y="866"/>
                  </a:lnTo>
                  <a:cubicBezTo>
                    <a:pt x="697" y="1371"/>
                    <a:pt x="697" y="1885"/>
                    <a:pt x="697" y="2398"/>
                  </a:cubicBezTo>
                  <a:lnTo>
                    <a:pt x="766" y="2398"/>
                  </a:lnTo>
                  <a:cubicBezTo>
                    <a:pt x="797" y="1946"/>
                    <a:pt x="797" y="1532"/>
                    <a:pt x="797" y="1088"/>
                  </a:cubicBezTo>
                  <a:lnTo>
                    <a:pt x="889" y="2360"/>
                  </a:lnTo>
                  <a:lnTo>
                    <a:pt x="958" y="2360"/>
                  </a:lnTo>
                  <a:cubicBezTo>
                    <a:pt x="989" y="1885"/>
                    <a:pt x="989" y="1402"/>
                    <a:pt x="989" y="927"/>
                  </a:cubicBezTo>
                  <a:cubicBezTo>
                    <a:pt x="989" y="1057"/>
                    <a:pt x="1019" y="1180"/>
                    <a:pt x="1019" y="1341"/>
                  </a:cubicBezTo>
                  <a:cubicBezTo>
                    <a:pt x="989" y="1693"/>
                    <a:pt x="989" y="2046"/>
                    <a:pt x="1019" y="2398"/>
                  </a:cubicBezTo>
                  <a:lnTo>
                    <a:pt x="1019" y="2520"/>
                  </a:lnTo>
                  <a:lnTo>
                    <a:pt x="1080" y="2398"/>
                  </a:lnTo>
                  <a:cubicBezTo>
                    <a:pt x="1080" y="2360"/>
                    <a:pt x="1080" y="2329"/>
                    <a:pt x="1111" y="2329"/>
                  </a:cubicBezTo>
                  <a:lnTo>
                    <a:pt x="1149" y="2298"/>
                  </a:lnTo>
                  <a:lnTo>
                    <a:pt x="1149" y="2137"/>
                  </a:lnTo>
                  <a:lnTo>
                    <a:pt x="1149" y="1946"/>
                  </a:lnTo>
                  <a:lnTo>
                    <a:pt x="1149" y="958"/>
                  </a:lnTo>
                  <a:lnTo>
                    <a:pt x="1149" y="927"/>
                  </a:lnTo>
                  <a:cubicBezTo>
                    <a:pt x="1149" y="866"/>
                    <a:pt x="1149" y="797"/>
                    <a:pt x="1180" y="735"/>
                  </a:cubicBezTo>
                  <a:cubicBezTo>
                    <a:pt x="1180" y="958"/>
                    <a:pt x="1211" y="1149"/>
                    <a:pt x="1211" y="1371"/>
                  </a:cubicBezTo>
                  <a:cubicBezTo>
                    <a:pt x="1180" y="1693"/>
                    <a:pt x="1149" y="2046"/>
                    <a:pt x="1180" y="2398"/>
                  </a:cubicBezTo>
                  <a:lnTo>
                    <a:pt x="1211" y="2651"/>
                  </a:lnTo>
                  <a:lnTo>
                    <a:pt x="1241" y="2398"/>
                  </a:lnTo>
                  <a:cubicBezTo>
                    <a:pt x="1272" y="2046"/>
                    <a:pt x="1272" y="1724"/>
                    <a:pt x="1272" y="1371"/>
                  </a:cubicBezTo>
                  <a:lnTo>
                    <a:pt x="1272" y="1341"/>
                  </a:lnTo>
                  <a:cubicBezTo>
                    <a:pt x="1303" y="1210"/>
                    <a:pt x="1303" y="1088"/>
                    <a:pt x="1341" y="927"/>
                  </a:cubicBezTo>
                  <a:cubicBezTo>
                    <a:pt x="1341" y="1310"/>
                    <a:pt x="1372" y="1693"/>
                    <a:pt x="1341" y="2076"/>
                  </a:cubicBezTo>
                  <a:lnTo>
                    <a:pt x="1402" y="2076"/>
                  </a:lnTo>
                  <a:cubicBezTo>
                    <a:pt x="1433" y="1502"/>
                    <a:pt x="1402" y="927"/>
                    <a:pt x="1341" y="352"/>
                  </a:cubicBezTo>
                  <a:lnTo>
                    <a:pt x="1272" y="352"/>
                  </a:lnTo>
                  <a:cubicBezTo>
                    <a:pt x="1272" y="575"/>
                    <a:pt x="1272" y="797"/>
                    <a:pt x="1241" y="988"/>
                  </a:cubicBezTo>
                  <a:cubicBezTo>
                    <a:pt x="1241" y="766"/>
                    <a:pt x="1211" y="544"/>
                    <a:pt x="1180" y="322"/>
                  </a:cubicBezTo>
                  <a:lnTo>
                    <a:pt x="1111" y="322"/>
                  </a:lnTo>
                  <a:lnTo>
                    <a:pt x="1111" y="352"/>
                  </a:lnTo>
                  <a:lnTo>
                    <a:pt x="1111" y="674"/>
                  </a:lnTo>
                  <a:cubicBezTo>
                    <a:pt x="1111" y="544"/>
                    <a:pt x="1080" y="414"/>
                    <a:pt x="1080" y="322"/>
                  </a:cubicBezTo>
                  <a:lnTo>
                    <a:pt x="1019" y="322"/>
                  </a:lnTo>
                  <a:lnTo>
                    <a:pt x="1050" y="866"/>
                  </a:lnTo>
                  <a:cubicBezTo>
                    <a:pt x="1019" y="674"/>
                    <a:pt x="989" y="483"/>
                    <a:pt x="958" y="291"/>
                  </a:cubicBezTo>
                  <a:lnTo>
                    <a:pt x="889" y="291"/>
                  </a:lnTo>
                  <a:cubicBezTo>
                    <a:pt x="920" y="797"/>
                    <a:pt x="920" y="1310"/>
                    <a:pt x="920" y="1785"/>
                  </a:cubicBezTo>
                  <a:lnTo>
                    <a:pt x="766" y="161"/>
                  </a:lnTo>
                  <a:lnTo>
                    <a:pt x="697" y="161"/>
                  </a:lnTo>
                  <a:cubicBezTo>
                    <a:pt x="728" y="414"/>
                    <a:pt x="728" y="674"/>
                    <a:pt x="728" y="896"/>
                  </a:cubicBezTo>
                  <a:cubicBezTo>
                    <a:pt x="697" y="674"/>
                    <a:pt x="697" y="444"/>
                    <a:pt x="667" y="253"/>
                  </a:cubicBezTo>
                  <a:lnTo>
                    <a:pt x="605" y="253"/>
                  </a:lnTo>
                  <a:lnTo>
                    <a:pt x="575" y="1502"/>
                  </a:lnTo>
                  <a:lnTo>
                    <a:pt x="537" y="927"/>
                  </a:lnTo>
                  <a:cubicBezTo>
                    <a:pt x="575" y="705"/>
                    <a:pt x="537" y="483"/>
                    <a:pt x="506" y="291"/>
                  </a:cubicBezTo>
                  <a:lnTo>
                    <a:pt x="445" y="291"/>
                  </a:lnTo>
                  <a:lnTo>
                    <a:pt x="475" y="927"/>
                  </a:lnTo>
                  <a:cubicBezTo>
                    <a:pt x="475" y="1088"/>
                    <a:pt x="475" y="1210"/>
                    <a:pt x="445" y="1371"/>
                  </a:cubicBezTo>
                  <a:lnTo>
                    <a:pt x="445" y="1693"/>
                  </a:lnTo>
                  <a:cubicBezTo>
                    <a:pt x="414" y="1440"/>
                    <a:pt x="414" y="1210"/>
                    <a:pt x="414" y="988"/>
                  </a:cubicBezTo>
                  <a:lnTo>
                    <a:pt x="414" y="896"/>
                  </a:lnTo>
                  <a:cubicBezTo>
                    <a:pt x="445" y="674"/>
                    <a:pt x="445" y="444"/>
                    <a:pt x="383" y="222"/>
                  </a:cubicBezTo>
                  <a:lnTo>
                    <a:pt x="314" y="61"/>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3"/>
            <p:cNvSpPr/>
            <p:nvPr/>
          </p:nvSpPr>
          <p:spPr>
            <a:xfrm>
              <a:off x="8733487" y="3025994"/>
              <a:ext cx="53896" cy="202959"/>
            </a:xfrm>
            <a:custGeom>
              <a:avLst/>
              <a:gdLst/>
              <a:ahLst/>
              <a:cxnLst/>
              <a:rect l="l" t="t" r="r" b="b"/>
              <a:pathLst>
                <a:path w="576" h="2169" extrusionOk="0">
                  <a:moveTo>
                    <a:pt x="230" y="697"/>
                  </a:moveTo>
                  <a:cubicBezTo>
                    <a:pt x="261" y="1050"/>
                    <a:pt x="261" y="1402"/>
                    <a:pt x="230" y="1755"/>
                  </a:cubicBezTo>
                  <a:lnTo>
                    <a:pt x="230" y="1532"/>
                  </a:lnTo>
                  <a:lnTo>
                    <a:pt x="161" y="1532"/>
                  </a:lnTo>
                  <a:lnTo>
                    <a:pt x="161" y="1402"/>
                  </a:lnTo>
                  <a:cubicBezTo>
                    <a:pt x="192" y="1180"/>
                    <a:pt x="230" y="958"/>
                    <a:pt x="230" y="697"/>
                  </a:cubicBezTo>
                  <a:close/>
                  <a:moveTo>
                    <a:pt x="322" y="0"/>
                  </a:moveTo>
                  <a:lnTo>
                    <a:pt x="261" y="123"/>
                  </a:lnTo>
                  <a:cubicBezTo>
                    <a:pt x="261" y="153"/>
                    <a:pt x="261" y="192"/>
                    <a:pt x="230" y="222"/>
                  </a:cubicBezTo>
                  <a:lnTo>
                    <a:pt x="230" y="92"/>
                  </a:lnTo>
                  <a:lnTo>
                    <a:pt x="161" y="92"/>
                  </a:lnTo>
                  <a:lnTo>
                    <a:pt x="161" y="444"/>
                  </a:lnTo>
                  <a:cubicBezTo>
                    <a:pt x="100" y="766"/>
                    <a:pt x="100" y="1080"/>
                    <a:pt x="100" y="1402"/>
                  </a:cubicBezTo>
                  <a:cubicBezTo>
                    <a:pt x="70" y="1594"/>
                    <a:pt x="39" y="1785"/>
                    <a:pt x="1" y="1977"/>
                  </a:cubicBezTo>
                  <a:lnTo>
                    <a:pt x="70" y="1977"/>
                  </a:lnTo>
                  <a:cubicBezTo>
                    <a:pt x="70" y="1946"/>
                    <a:pt x="100" y="1877"/>
                    <a:pt x="100" y="1816"/>
                  </a:cubicBezTo>
                  <a:lnTo>
                    <a:pt x="100" y="1816"/>
                  </a:lnTo>
                  <a:cubicBezTo>
                    <a:pt x="100" y="1915"/>
                    <a:pt x="100" y="2007"/>
                    <a:pt x="70" y="2107"/>
                  </a:cubicBezTo>
                  <a:lnTo>
                    <a:pt x="131" y="2138"/>
                  </a:lnTo>
                  <a:cubicBezTo>
                    <a:pt x="161" y="2069"/>
                    <a:pt x="161" y="2038"/>
                    <a:pt x="161" y="1977"/>
                  </a:cubicBezTo>
                  <a:lnTo>
                    <a:pt x="192" y="2138"/>
                  </a:lnTo>
                  <a:lnTo>
                    <a:pt x="261" y="2168"/>
                  </a:lnTo>
                  <a:cubicBezTo>
                    <a:pt x="322" y="1563"/>
                    <a:pt x="322" y="958"/>
                    <a:pt x="261" y="345"/>
                  </a:cubicBezTo>
                  <a:cubicBezTo>
                    <a:pt x="261" y="314"/>
                    <a:pt x="261" y="284"/>
                    <a:pt x="292" y="284"/>
                  </a:cubicBezTo>
                  <a:cubicBezTo>
                    <a:pt x="322" y="728"/>
                    <a:pt x="322" y="1180"/>
                    <a:pt x="322" y="1624"/>
                  </a:cubicBezTo>
                  <a:cubicBezTo>
                    <a:pt x="322" y="1755"/>
                    <a:pt x="353" y="1877"/>
                    <a:pt x="353" y="2007"/>
                  </a:cubicBezTo>
                  <a:lnTo>
                    <a:pt x="422" y="2007"/>
                  </a:lnTo>
                  <a:cubicBezTo>
                    <a:pt x="422" y="1877"/>
                    <a:pt x="422" y="1755"/>
                    <a:pt x="384" y="1624"/>
                  </a:cubicBezTo>
                  <a:cubicBezTo>
                    <a:pt x="422" y="1241"/>
                    <a:pt x="422" y="889"/>
                    <a:pt x="453" y="506"/>
                  </a:cubicBezTo>
                  <a:lnTo>
                    <a:pt x="453" y="889"/>
                  </a:lnTo>
                  <a:cubicBezTo>
                    <a:pt x="453" y="1272"/>
                    <a:pt x="453" y="1686"/>
                    <a:pt x="483" y="2069"/>
                  </a:cubicBezTo>
                  <a:lnTo>
                    <a:pt x="545" y="2069"/>
                  </a:lnTo>
                  <a:lnTo>
                    <a:pt x="545" y="1977"/>
                  </a:lnTo>
                  <a:lnTo>
                    <a:pt x="575" y="1977"/>
                  </a:lnTo>
                  <a:lnTo>
                    <a:pt x="575" y="192"/>
                  </a:lnTo>
                  <a:lnTo>
                    <a:pt x="514" y="192"/>
                  </a:lnTo>
                  <a:cubicBezTo>
                    <a:pt x="514" y="253"/>
                    <a:pt x="514" y="345"/>
                    <a:pt x="483" y="414"/>
                  </a:cubicBezTo>
                  <a:lnTo>
                    <a:pt x="483" y="92"/>
                  </a:lnTo>
                  <a:lnTo>
                    <a:pt x="422" y="92"/>
                  </a:lnTo>
                  <a:cubicBezTo>
                    <a:pt x="384" y="284"/>
                    <a:pt x="384" y="475"/>
                    <a:pt x="353" y="667"/>
                  </a:cubicBezTo>
                  <a:cubicBezTo>
                    <a:pt x="353" y="475"/>
                    <a:pt x="353"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3"/>
            <p:cNvSpPr/>
            <p:nvPr/>
          </p:nvSpPr>
          <p:spPr>
            <a:xfrm>
              <a:off x="8452827" y="4071096"/>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3"/>
            <p:cNvSpPr/>
            <p:nvPr/>
          </p:nvSpPr>
          <p:spPr>
            <a:xfrm>
              <a:off x="8458628" y="4089061"/>
              <a:ext cx="71768" cy="194350"/>
            </a:xfrm>
            <a:custGeom>
              <a:avLst/>
              <a:gdLst/>
              <a:ahLst/>
              <a:cxnLst/>
              <a:rect l="l" t="t" r="r" b="b"/>
              <a:pathLst>
                <a:path w="767" h="2077" extrusionOk="0">
                  <a:moveTo>
                    <a:pt x="422" y="897"/>
                  </a:moveTo>
                  <a:lnTo>
                    <a:pt x="422" y="897"/>
                  </a:lnTo>
                  <a:cubicBezTo>
                    <a:pt x="422" y="1219"/>
                    <a:pt x="383" y="1502"/>
                    <a:pt x="353" y="1793"/>
                  </a:cubicBezTo>
                  <a:lnTo>
                    <a:pt x="353" y="1180"/>
                  </a:lnTo>
                  <a:lnTo>
                    <a:pt x="383" y="1180"/>
                  </a:lnTo>
                  <a:lnTo>
                    <a:pt x="383" y="1119"/>
                  </a:lnTo>
                  <a:cubicBezTo>
                    <a:pt x="383" y="1058"/>
                    <a:pt x="422" y="989"/>
                    <a:pt x="422" y="897"/>
                  </a:cubicBezTo>
                  <a:close/>
                  <a:moveTo>
                    <a:pt x="322" y="0"/>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797"/>
                  </a:cubicBezTo>
                  <a:cubicBezTo>
                    <a:pt x="130" y="767"/>
                    <a:pt x="130" y="705"/>
                    <a:pt x="130" y="675"/>
                  </a:cubicBezTo>
                  <a:cubicBezTo>
                    <a:pt x="161" y="1027"/>
                    <a:pt x="192" y="1372"/>
                    <a:pt x="230" y="1694"/>
                  </a:cubicBezTo>
                  <a:lnTo>
                    <a:pt x="261" y="1694"/>
                  </a:lnTo>
                  <a:cubicBezTo>
                    <a:pt x="261" y="1755"/>
                    <a:pt x="261" y="1824"/>
                    <a:pt x="291" y="1885"/>
                  </a:cubicBezTo>
                  <a:lnTo>
                    <a:pt x="353" y="2077"/>
                  </a:lnTo>
                  <a:lnTo>
                    <a:pt x="353" y="1885"/>
                  </a:lnTo>
                  <a:lnTo>
                    <a:pt x="383" y="1916"/>
                  </a:lnTo>
                  <a:cubicBezTo>
                    <a:pt x="483" y="1533"/>
                    <a:pt x="544" y="1150"/>
                    <a:pt x="544" y="767"/>
                  </a:cubicBezTo>
                  <a:lnTo>
                    <a:pt x="544" y="1119"/>
                  </a:lnTo>
                  <a:cubicBezTo>
                    <a:pt x="513" y="1372"/>
                    <a:pt x="483" y="1632"/>
                    <a:pt x="513" y="1916"/>
                  </a:cubicBezTo>
                  <a:lnTo>
                    <a:pt x="575" y="1916"/>
                  </a:lnTo>
                  <a:cubicBezTo>
                    <a:pt x="613" y="1663"/>
                    <a:pt x="613" y="1372"/>
                    <a:pt x="613" y="1119"/>
                  </a:cubicBezTo>
                  <a:cubicBezTo>
                    <a:pt x="613" y="1119"/>
                    <a:pt x="613" y="1088"/>
                    <a:pt x="644" y="1088"/>
                  </a:cubicBezTo>
                  <a:cubicBezTo>
                    <a:pt x="644" y="1027"/>
                    <a:pt x="644" y="927"/>
                    <a:pt x="674" y="866"/>
                  </a:cubicBezTo>
                  <a:cubicBezTo>
                    <a:pt x="736" y="644"/>
                    <a:pt x="766" y="384"/>
                    <a:pt x="736" y="161"/>
                  </a:cubicBezTo>
                  <a:lnTo>
                    <a:pt x="674" y="161"/>
                  </a:lnTo>
                  <a:cubicBezTo>
                    <a:pt x="705" y="384"/>
                    <a:pt x="674" y="606"/>
                    <a:pt x="613" y="836"/>
                  </a:cubicBezTo>
                  <a:cubicBezTo>
                    <a:pt x="613" y="644"/>
                    <a:pt x="575" y="452"/>
                    <a:pt x="544" y="261"/>
                  </a:cubicBezTo>
                  <a:lnTo>
                    <a:pt x="513" y="261"/>
                  </a:lnTo>
                  <a:lnTo>
                    <a:pt x="513" y="69"/>
                  </a:lnTo>
                  <a:lnTo>
                    <a:pt x="452" y="69"/>
                  </a:lnTo>
                  <a:cubicBezTo>
                    <a:pt x="452" y="292"/>
                    <a:pt x="422" y="514"/>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3"/>
            <p:cNvSpPr/>
            <p:nvPr/>
          </p:nvSpPr>
          <p:spPr>
            <a:xfrm>
              <a:off x="8632108" y="3853265"/>
              <a:ext cx="134834" cy="248061"/>
            </a:xfrm>
            <a:custGeom>
              <a:avLst/>
              <a:gdLst/>
              <a:ahLst/>
              <a:cxnLst/>
              <a:rect l="l" t="t" r="r" b="b"/>
              <a:pathLst>
                <a:path w="1441" h="2651" extrusionOk="0">
                  <a:moveTo>
                    <a:pt x="253" y="414"/>
                  </a:moveTo>
                  <a:lnTo>
                    <a:pt x="253" y="513"/>
                  </a:lnTo>
                  <a:cubicBezTo>
                    <a:pt x="253" y="544"/>
                    <a:pt x="253" y="605"/>
                    <a:pt x="222" y="636"/>
                  </a:cubicBezTo>
                  <a:cubicBezTo>
                    <a:pt x="222" y="575"/>
                    <a:pt x="253" y="483"/>
                    <a:pt x="253" y="414"/>
                  </a:cubicBezTo>
                  <a:close/>
                  <a:moveTo>
                    <a:pt x="353" y="444"/>
                  </a:moveTo>
                  <a:lnTo>
                    <a:pt x="353" y="896"/>
                  </a:lnTo>
                  <a:cubicBezTo>
                    <a:pt x="353" y="766"/>
                    <a:pt x="353" y="636"/>
                    <a:pt x="322" y="513"/>
                  </a:cubicBezTo>
                  <a:cubicBezTo>
                    <a:pt x="322" y="483"/>
                    <a:pt x="353" y="444"/>
                    <a:pt x="353" y="444"/>
                  </a:cubicBezTo>
                  <a:close/>
                  <a:moveTo>
                    <a:pt x="291" y="705"/>
                  </a:moveTo>
                  <a:cubicBezTo>
                    <a:pt x="291" y="988"/>
                    <a:pt x="291" y="1279"/>
                    <a:pt x="253" y="1594"/>
                  </a:cubicBezTo>
                  <a:cubicBezTo>
                    <a:pt x="253" y="1471"/>
                    <a:pt x="222" y="1371"/>
                    <a:pt x="222" y="1279"/>
                  </a:cubicBezTo>
                  <a:lnTo>
                    <a:pt x="222" y="827"/>
                  </a:lnTo>
                  <a:cubicBezTo>
                    <a:pt x="253" y="766"/>
                    <a:pt x="253" y="735"/>
                    <a:pt x="291" y="705"/>
                  </a:cubicBezTo>
                  <a:close/>
                  <a:moveTo>
                    <a:pt x="1149" y="735"/>
                  </a:moveTo>
                  <a:cubicBezTo>
                    <a:pt x="1180" y="958"/>
                    <a:pt x="1211" y="1149"/>
                    <a:pt x="1211" y="1371"/>
                  </a:cubicBezTo>
                  <a:cubicBezTo>
                    <a:pt x="1180" y="1532"/>
                    <a:pt x="1157" y="1701"/>
                    <a:pt x="1149" y="1873"/>
                  </a:cubicBezTo>
                  <a:lnTo>
                    <a:pt x="1149" y="1873"/>
                  </a:lnTo>
                  <a:cubicBezTo>
                    <a:pt x="1149" y="1578"/>
                    <a:pt x="1147" y="1255"/>
                    <a:pt x="1119" y="958"/>
                  </a:cubicBezTo>
                  <a:lnTo>
                    <a:pt x="1119" y="927"/>
                  </a:lnTo>
                  <a:cubicBezTo>
                    <a:pt x="1149" y="866"/>
                    <a:pt x="1149" y="797"/>
                    <a:pt x="1149" y="735"/>
                  </a:cubicBezTo>
                  <a:close/>
                  <a:moveTo>
                    <a:pt x="291" y="0"/>
                  </a:moveTo>
                  <a:lnTo>
                    <a:pt x="253" y="192"/>
                  </a:lnTo>
                  <a:cubicBezTo>
                    <a:pt x="192" y="383"/>
                    <a:pt x="161" y="575"/>
                    <a:pt x="161" y="766"/>
                  </a:cubicBezTo>
                  <a:lnTo>
                    <a:pt x="161" y="705"/>
                  </a:lnTo>
                  <a:lnTo>
                    <a:pt x="161" y="253"/>
                  </a:lnTo>
                  <a:lnTo>
                    <a:pt x="100" y="253"/>
                  </a:lnTo>
                  <a:cubicBezTo>
                    <a:pt x="100" y="414"/>
                    <a:pt x="61" y="544"/>
                    <a:pt x="100" y="705"/>
                  </a:cubicBezTo>
                  <a:lnTo>
                    <a:pt x="61" y="1279"/>
                  </a:lnTo>
                  <a:lnTo>
                    <a:pt x="61" y="222"/>
                  </a:lnTo>
                  <a:lnTo>
                    <a:pt x="0" y="222"/>
                  </a:lnTo>
                  <a:lnTo>
                    <a:pt x="0" y="2551"/>
                  </a:lnTo>
                  <a:lnTo>
                    <a:pt x="61" y="2329"/>
                  </a:lnTo>
                  <a:cubicBezTo>
                    <a:pt x="100" y="2206"/>
                    <a:pt x="130" y="2046"/>
                    <a:pt x="130" y="1885"/>
                  </a:cubicBezTo>
                  <a:lnTo>
                    <a:pt x="130" y="1180"/>
                  </a:lnTo>
                  <a:cubicBezTo>
                    <a:pt x="130" y="1249"/>
                    <a:pt x="161" y="1279"/>
                    <a:pt x="161" y="1341"/>
                  </a:cubicBezTo>
                  <a:lnTo>
                    <a:pt x="161" y="1371"/>
                  </a:lnTo>
                  <a:lnTo>
                    <a:pt x="161" y="1854"/>
                  </a:lnTo>
                  <a:lnTo>
                    <a:pt x="130" y="1946"/>
                  </a:lnTo>
                  <a:cubicBezTo>
                    <a:pt x="130" y="2076"/>
                    <a:pt x="130" y="2206"/>
                    <a:pt x="161" y="2329"/>
                  </a:cubicBezTo>
                  <a:lnTo>
                    <a:pt x="222" y="2551"/>
                  </a:lnTo>
                  <a:lnTo>
                    <a:pt x="222" y="2237"/>
                  </a:lnTo>
                  <a:lnTo>
                    <a:pt x="291" y="2429"/>
                  </a:lnTo>
                  <a:lnTo>
                    <a:pt x="291" y="2237"/>
                  </a:lnTo>
                  <a:lnTo>
                    <a:pt x="291" y="1854"/>
                  </a:lnTo>
                  <a:lnTo>
                    <a:pt x="291" y="1785"/>
                  </a:lnTo>
                  <a:cubicBezTo>
                    <a:pt x="322" y="1662"/>
                    <a:pt x="353" y="1502"/>
                    <a:pt x="353" y="1341"/>
                  </a:cubicBezTo>
                  <a:cubicBezTo>
                    <a:pt x="353" y="1662"/>
                    <a:pt x="383" y="1946"/>
                    <a:pt x="414" y="2268"/>
                  </a:cubicBezTo>
                  <a:lnTo>
                    <a:pt x="483" y="2268"/>
                  </a:lnTo>
                  <a:cubicBezTo>
                    <a:pt x="483" y="1977"/>
                    <a:pt x="483" y="1693"/>
                    <a:pt x="513" y="1440"/>
                  </a:cubicBezTo>
                  <a:lnTo>
                    <a:pt x="575" y="2398"/>
                  </a:lnTo>
                  <a:lnTo>
                    <a:pt x="636" y="2398"/>
                  </a:lnTo>
                  <a:lnTo>
                    <a:pt x="636" y="866"/>
                  </a:lnTo>
                  <a:cubicBezTo>
                    <a:pt x="705" y="1371"/>
                    <a:pt x="705" y="1885"/>
                    <a:pt x="705" y="2398"/>
                  </a:cubicBezTo>
                  <a:lnTo>
                    <a:pt x="766" y="2398"/>
                  </a:lnTo>
                  <a:lnTo>
                    <a:pt x="766" y="1088"/>
                  </a:lnTo>
                  <a:lnTo>
                    <a:pt x="896" y="2360"/>
                  </a:lnTo>
                  <a:lnTo>
                    <a:pt x="958" y="2360"/>
                  </a:lnTo>
                  <a:cubicBezTo>
                    <a:pt x="958" y="1885"/>
                    <a:pt x="988" y="1402"/>
                    <a:pt x="958" y="927"/>
                  </a:cubicBezTo>
                  <a:lnTo>
                    <a:pt x="958" y="927"/>
                  </a:lnTo>
                  <a:cubicBezTo>
                    <a:pt x="988" y="1057"/>
                    <a:pt x="988" y="1180"/>
                    <a:pt x="1019" y="1341"/>
                  </a:cubicBezTo>
                  <a:cubicBezTo>
                    <a:pt x="988" y="1693"/>
                    <a:pt x="988" y="2046"/>
                    <a:pt x="1019" y="2398"/>
                  </a:cubicBezTo>
                  <a:lnTo>
                    <a:pt x="1019" y="2520"/>
                  </a:lnTo>
                  <a:lnTo>
                    <a:pt x="1057" y="2398"/>
                  </a:lnTo>
                  <a:cubicBezTo>
                    <a:pt x="1088" y="2360"/>
                    <a:pt x="1088" y="2329"/>
                    <a:pt x="1088" y="2329"/>
                  </a:cubicBezTo>
                  <a:lnTo>
                    <a:pt x="1149" y="2298"/>
                  </a:lnTo>
                  <a:lnTo>
                    <a:pt x="1119" y="2137"/>
                  </a:lnTo>
                  <a:cubicBezTo>
                    <a:pt x="1136" y="2103"/>
                    <a:pt x="1143" y="2068"/>
                    <a:pt x="1147" y="2032"/>
                  </a:cubicBezTo>
                  <a:lnTo>
                    <a:pt x="1147" y="2032"/>
                  </a:lnTo>
                  <a:cubicBezTo>
                    <a:pt x="1148" y="2153"/>
                    <a:pt x="1159" y="2276"/>
                    <a:pt x="1180" y="2398"/>
                  </a:cubicBezTo>
                  <a:lnTo>
                    <a:pt x="1211" y="2651"/>
                  </a:lnTo>
                  <a:lnTo>
                    <a:pt x="1249" y="2398"/>
                  </a:lnTo>
                  <a:cubicBezTo>
                    <a:pt x="1280" y="2046"/>
                    <a:pt x="1280" y="1724"/>
                    <a:pt x="1280" y="1371"/>
                  </a:cubicBezTo>
                  <a:lnTo>
                    <a:pt x="1280" y="1341"/>
                  </a:lnTo>
                  <a:cubicBezTo>
                    <a:pt x="1280" y="1210"/>
                    <a:pt x="1310" y="1088"/>
                    <a:pt x="1310" y="927"/>
                  </a:cubicBezTo>
                  <a:cubicBezTo>
                    <a:pt x="1341" y="1310"/>
                    <a:pt x="1341" y="1693"/>
                    <a:pt x="1341" y="2076"/>
                  </a:cubicBezTo>
                  <a:lnTo>
                    <a:pt x="1402" y="2076"/>
                  </a:lnTo>
                  <a:cubicBezTo>
                    <a:pt x="1440" y="1502"/>
                    <a:pt x="1402" y="927"/>
                    <a:pt x="1341" y="352"/>
                  </a:cubicBezTo>
                  <a:lnTo>
                    <a:pt x="1280" y="352"/>
                  </a:lnTo>
                  <a:cubicBezTo>
                    <a:pt x="1280" y="575"/>
                    <a:pt x="1280" y="797"/>
                    <a:pt x="1249" y="988"/>
                  </a:cubicBezTo>
                  <a:cubicBezTo>
                    <a:pt x="1249" y="766"/>
                    <a:pt x="1211" y="544"/>
                    <a:pt x="1180" y="322"/>
                  </a:cubicBezTo>
                  <a:lnTo>
                    <a:pt x="1088" y="322"/>
                  </a:lnTo>
                  <a:cubicBezTo>
                    <a:pt x="1119" y="322"/>
                    <a:pt x="1119" y="322"/>
                    <a:pt x="1119" y="352"/>
                  </a:cubicBezTo>
                  <a:lnTo>
                    <a:pt x="1119" y="674"/>
                  </a:lnTo>
                  <a:cubicBezTo>
                    <a:pt x="1088" y="544"/>
                    <a:pt x="1088" y="414"/>
                    <a:pt x="1088" y="322"/>
                  </a:cubicBezTo>
                  <a:lnTo>
                    <a:pt x="1019" y="322"/>
                  </a:lnTo>
                  <a:lnTo>
                    <a:pt x="1019" y="866"/>
                  </a:lnTo>
                  <a:cubicBezTo>
                    <a:pt x="1019" y="674"/>
                    <a:pt x="988" y="483"/>
                    <a:pt x="958" y="291"/>
                  </a:cubicBezTo>
                  <a:lnTo>
                    <a:pt x="896" y="291"/>
                  </a:lnTo>
                  <a:cubicBezTo>
                    <a:pt x="927" y="797"/>
                    <a:pt x="927" y="1310"/>
                    <a:pt x="896" y="1785"/>
                  </a:cubicBezTo>
                  <a:lnTo>
                    <a:pt x="766" y="161"/>
                  </a:lnTo>
                  <a:lnTo>
                    <a:pt x="705" y="161"/>
                  </a:lnTo>
                  <a:lnTo>
                    <a:pt x="705" y="896"/>
                  </a:lnTo>
                  <a:cubicBezTo>
                    <a:pt x="705" y="674"/>
                    <a:pt x="674" y="444"/>
                    <a:pt x="674" y="253"/>
                  </a:cubicBezTo>
                  <a:lnTo>
                    <a:pt x="605" y="253"/>
                  </a:lnTo>
                  <a:lnTo>
                    <a:pt x="575" y="1502"/>
                  </a:lnTo>
                  <a:lnTo>
                    <a:pt x="544" y="927"/>
                  </a:lnTo>
                  <a:cubicBezTo>
                    <a:pt x="544" y="705"/>
                    <a:pt x="544" y="483"/>
                    <a:pt x="513" y="291"/>
                  </a:cubicBezTo>
                  <a:lnTo>
                    <a:pt x="444" y="291"/>
                  </a:lnTo>
                  <a:lnTo>
                    <a:pt x="483" y="927"/>
                  </a:lnTo>
                  <a:cubicBezTo>
                    <a:pt x="483" y="1088"/>
                    <a:pt x="444" y="1210"/>
                    <a:pt x="444" y="1371"/>
                  </a:cubicBezTo>
                  <a:cubicBezTo>
                    <a:pt x="444" y="1471"/>
                    <a:pt x="444" y="1563"/>
                    <a:pt x="414" y="1693"/>
                  </a:cubicBezTo>
                  <a:lnTo>
                    <a:pt x="414" y="988"/>
                  </a:lnTo>
                  <a:lnTo>
                    <a:pt x="414" y="896"/>
                  </a:lnTo>
                  <a:cubicBezTo>
                    <a:pt x="414" y="674"/>
                    <a:pt x="444" y="444"/>
                    <a:pt x="353" y="222"/>
                  </a:cubicBezTo>
                  <a:lnTo>
                    <a:pt x="322" y="61"/>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3"/>
            <p:cNvSpPr/>
            <p:nvPr/>
          </p:nvSpPr>
          <p:spPr>
            <a:xfrm>
              <a:off x="8754685" y="3880494"/>
              <a:ext cx="53803" cy="202959"/>
            </a:xfrm>
            <a:custGeom>
              <a:avLst/>
              <a:gdLst/>
              <a:ahLst/>
              <a:cxnLst/>
              <a:rect l="l" t="t" r="r" b="b"/>
              <a:pathLst>
                <a:path w="575" h="2169" extrusionOk="0">
                  <a:moveTo>
                    <a:pt x="253" y="284"/>
                  </a:moveTo>
                  <a:cubicBezTo>
                    <a:pt x="257" y="346"/>
                    <a:pt x="262" y="409"/>
                    <a:pt x="266" y="471"/>
                  </a:cubicBezTo>
                  <a:lnTo>
                    <a:pt x="266" y="471"/>
                  </a:lnTo>
                  <a:cubicBezTo>
                    <a:pt x="262" y="429"/>
                    <a:pt x="258" y="387"/>
                    <a:pt x="253" y="345"/>
                  </a:cubicBezTo>
                  <a:lnTo>
                    <a:pt x="253" y="284"/>
                  </a:lnTo>
                  <a:close/>
                  <a:moveTo>
                    <a:pt x="222" y="697"/>
                  </a:moveTo>
                  <a:lnTo>
                    <a:pt x="222" y="1755"/>
                  </a:lnTo>
                  <a:lnTo>
                    <a:pt x="192" y="1532"/>
                  </a:lnTo>
                  <a:lnTo>
                    <a:pt x="161" y="1532"/>
                  </a:lnTo>
                  <a:lnTo>
                    <a:pt x="161" y="1402"/>
                  </a:lnTo>
                  <a:cubicBezTo>
                    <a:pt x="192" y="1180"/>
                    <a:pt x="192" y="958"/>
                    <a:pt x="222" y="697"/>
                  </a:cubicBezTo>
                  <a:close/>
                  <a:moveTo>
                    <a:pt x="322" y="0"/>
                  </a:moveTo>
                  <a:lnTo>
                    <a:pt x="253" y="123"/>
                  </a:lnTo>
                  <a:cubicBezTo>
                    <a:pt x="253" y="153"/>
                    <a:pt x="222" y="192"/>
                    <a:pt x="222" y="222"/>
                  </a:cubicBezTo>
                  <a:cubicBezTo>
                    <a:pt x="222" y="153"/>
                    <a:pt x="222" y="123"/>
                    <a:pt x="192" y="92"/>
                  </a:cubicBezTo>
                  <a:lnTo>
                    <a:pt x="130" y="92"/>
                  </a:lnTo>
                  <a:cubicBezTo>
                    <a:pt x="161" y="222"/>
                    <a:pt x="161" y="345"/>
                    <a:pt x="161" y="444"/>
                  </a:cubicBezTo>
                  <a:cubicBezTo>
                    <a:pt x="92" y="766"/>
                    <a:pt x="92" y="1080"/>
                    <a:pt x="92" y="1402"/>
                  </a:cubicBezTo>
                  <a:cubicBezTo>
                    <a:pt x="61" y="1594"/>
                    <a:pt x="31" y="1785"/>
                    <a:pt x="0" y="1977"/>
                  </a:cubicBezTo>
                  <a:lnTo>
                    <a:pt x="61" y="1977"/>
                  </a:lnTo>
                  <a:cubicBezTo>
                    <a:pt x="61" y="1946"/>
                    <a:pt x="61" y="1877"/>
                    <a:pt x="92" y="1816"/>
                  </a:cubicBezTo>
                  <a:lnTo>
                    <a:pt x="92" y="1816"/>
                  </a:lnTo>
                  <a:cubicBezTo>
                    <a:pt x="92" y="1915"/>
                    <a:pt x="61" y="2007"/>
                    <a:pt x="61" y="2107"/>
                  </a:cubicBezTo>
                  <a:lnTo>
                    <a:pt x="130" y="2138"/>
                  </a:lnTo>
                  <a:cubicBezTo>
                    <a:pt x="130" y="2069"/>
                    <a:pt x="161" y="2038"/>
                    <a:pt x="161" y="1977"/>
                  </a:cubicBezTo>
                  <a:lnTo>
                    <a:pt x="161" y="2138"/>
                  </a:lnTo>
                  <a:lnTo>
                    <a:pt x="222" y="2168"/>
                  </a:lnTo>
                  <a:cubicBezTo>
                    <a:pt x="291" y="1749"/>
                    <a:pt x="313" y="1329"/>
                    <a:pt x="296" y="907"/>
                  </a:cubicBezTo>
                  <a:lnTo>
                    <a:pt x="296" y="907"/>
                  </a:lnTo>
                  <a:cubicBezTo>
                    <a:pt x="311" y="1147"/>
                    <a:pt x="322" y="1387"/>
                    <a:pt x="322" y="1624"/>
                  </a:cubicBezTo>
                  <a:lnTo>
                    <a:pt x="322" y="2007"/>
                  </a:lnTo>
                  <a:lnTo>
                    <a:pt x="383" y="2007"/>
                  </a:lnTo>
                  <a:lnTo>
                    <a:pt x="383" y="1624"/>
                  </a:lnTo>
                  <a:cubicBezTo>
                    <a:pt x="383" y="1241"/>
                    <a:pt x="414" y="889"/>
                    <a:pt x="414" y="506"/>
                  </a:cubicBezTo>
                  <a:cubicBezTo>
                    <a:pt x="444" y="636"/>
                    <a:pt x="444" y="766"/>
                    <a:pt x="444" y="889"/>
                  </a:cubicBezTo>
                  <a:lnTo>
                    <a:pt x="444" y="2069"/>
                  </a:lnTo>
                  <a:lnTo>
                    <a:pt x="513" y="2069"/>
                  </a:lnTo>
                  <a:cubicBezTo>
                    <a:pt x="544" y="2038"/>
                    <a:pt x="544" y="2007"/>
                    <a:pt x="544" y="1977"/>
                  </a:cubicBezTo>
                  <a:lnTo>
                    <a:pt x="575" y="1977"/>
                  </a:lnTo>
                  <a:lnTo>
                    <a:pt x="575" y="192"/>
                  </a:lnTo>
                  <a:lnTo>
                    <a:pt x="513" y="192"/>
                  </a:lnTo>
                  <a:cubicBezTo>
                    <a:pt x="513" y="253"/>
                    <a:pt x="475" y="345"/>
                    <a:pt x="475" y="414"/>
                  </a:cubicBezTo>
                  <a:cubicBezTo>
                    <a:pt x="475" y="314"/>
                    <a:pt x="475" y="222"/>
                    <a:pt x="444" y="92"/>
                  </a:cubicBezTo>
                  <a:lnTo>
                    <a:pt x="383" y="92"/>
                  </a:lnTo>
                  <a:cubicBezTo>
                    <a:pt x="383" y="284"/>
                    <a:pt x="353" y="475"/>
                    <a:pt x="353" y="667"/>
                  </a:cubicBezTo>
                  <a:cubicBezTo>
                    <a:pt x="353" y="475"/>
                    <a:pt x="322"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3"/>
            <p:cNvSpPr/>
            <p:nvPr/>
          </p:nvSpPr>
          <p:spPr>
            <a:xfrm>
              <a:off x="8282996" y="4271148"/>
              <a:ext cx="134086" cy="250961"/>
            </a:xfrm>
            <a:custGeom>
              <a:avLst/>
              <a:gdLst/>
              <a:ahLst/>
              <a:cxnLst/>
              <a:rect l="l" t="t" r="r" b="b"/>
              <a:pathLst>
                <a:path w="1433" h="2682" extrusionOk="0">
                  <a:moveTo>
                    <a:pt x="253" y="452"/>
                  </a:moveTo>
                  <a:cubicBezTo>
                    <a:pt x="253" y="452"/>
                    <a:pt x="284" y="483"/>
                    <a:pt x="284" y="514"/>
                  </a:cubicBezTo>
                  <a:cubicBezTo>
                    <a:pt x="253" y="575"/>
                    <a:pt x="253" y="613"/>
                    <a:pt x="222" y="644"/>
                  </a:cubicBezTo>
                  <a:cubicBezTo>
                    <a:pt x="253" y="575"/>
                    <a:pt x="253" y="514"/>
                    <a:pt x="253" y="452"/>
                  </a:cubicBezTo>
                  <a:close/>
                  <a:moveTo>
                    <a:pt x="345" y="452"/>
                  </a:moveTo>
                  <a:cubicBezTo>
                    <a:pt x="383" y="613"/>
                    <a:pt x="345" y="766"/>
                    <a:pt x="345" y="897"/>
                  </a:cubicBezTo>
                  <a:lnTo>
                    <a:pt x="345" y="514"/>
                  </a:lnTo>
                  <a:lnTo>
                    <a:pt x="345" y="452"/>
                  </a:lnTo>
                  <a:close/>
                  <a:moveTo>
                    <a:pt x="284" y="705"/>
                  </a:moveTo>
                  <a:cubicBezTo>
                    <a:pt x="314" y="1027"/>
                    <a:pt x="314" y="1310"/>
                    <a:pt x="253" y="1602"/>
                  </a:cubicBezTo>
                  <a:cubicBezTo>
                    <a:pt x="253" y="1502"/>
                    <a:pt x="253" y="1410"/>
                    <a:pt x="222" y="1280"/>
                  </a:cubicBezTo>
                  <a:lnTo>
                    <a:pt x="222" y="835"/>
                  </a:lnTo>
                  <a:cubicBezTo>
                    <a:pt x="253" y="805"/>
                    <a:pt x="284" y="766"/>
                    <a:pt x="284" y="705"/>
                  </a:cubicBezTo>
                  <a:close/>
                  <a:moveTo>
                    <a:pt x="1050" y="1824"/>
                  </a:moveTo>
                  <a:cubicBezTo>
                    <a:pt x="1050" y="1954"/>
                    <a:pt x="1080" y="2046"/>
                    <a:pt x="1080" y="2176"/>
                  </a:cubicBezTo>
                  <a:cubicBezTo>
                    <a:pt x="1080" y="2207"/>
                    <a:pt x="1080" y="2207"/>
                    <a:pt x="1050" y="2237"/>
                  </a:cubicBezTo>
                  <a:lnTo>
                    <a:pt x="1050" y="1824"/>
                  </a:lnTo>
                  <a:close/>
                  <a:moveTo>
                    <a:pt x="284" y="0"/>
                  </a:moveTo>
                  <a:lnTo>
                    <a:pt x="253" y="192"/>
                  </a:lnTo>
                  <a:cubicBezTo>
                    <a:pt x="192" y="383"/>
                    <a:pt x="192" y="575"/>
                    <a:pt x="153" y="766"/>
                  </a:cubicBezTo>
                  <a:lnTo>
                    <a:pt x="153" y="736"/>
                  </a:lnTo>
                  <a:lnTo>
                    <a:pt x="153" y="261"/>
                  </a:lnTo>
                  <a:lnTo>
                    <a:pt x="92" y="261"/>
                  </a:lnTo>
                  <a:lnTo>
                    <a:pt x="92" y="736"/>
                  </a:lnTo>
                  <a:lnTo>
                    <a:pt x="62" y="1280"/>
                  </a:lnTo>
                  <a:lnTo>
                    <a:pt x="62" y="230"/>
                  </a:lnTo>
                  <a:lnTo>
                    <a:pt x="0" y="230"/>
                  </a:lnTo>
                  <a:lnTo>
                    <a:pt x="31" y="2590"/>
                  </a:lnTo>
                  <a:lnTo>
                    <a:pt x="62" y="2368"/>
                  </a:lnTo>
                  <a:cubicBezTo>
                    <a:pt x="123" y="2207"/>
                    <a:pt x="123" y="2046"/>
                    <a:pt x="123" y="1916"/>
                  </a:cubicBezTo>
                  <a:lnTo>
                    <a:pt x="153" y="1218"/>
                  </a:lnTo>
                  <a:lnTo>
                    <a:pt x="153" y="1379"/>
                  </a:lnTo>
                  <a:lnTo>
                    <a:pt x="153" y="1885"/>
                  </a:lnTo>
                  <a:lnTo>
                    <a:pt x="153" y="1985"/>
                  </a:lnTo>
                  <a:cubicBezTo>
                    <a:pt x="123" y="2107"/>
                    <a:pt x="123" y="2237"/>
                    <a:pt x="153" y="2337"/>
                  </a:cubicBezTo>
                  <a:lnTo>
                    <a:pt x="222" y="2590"/>
                  </a:lnTo>
                  <a:lnTo>
                    <a:pt x="222" y="2237"/>
                  </a:lnTo>
                  <a:lnTo>
                    <a:pt x="253" y="2237"/>
                  </a:lnTo>
                  <a:lnTo>
                    <a:pt x="284" y="2460"/>
                  </a:lnTo>
                  <a:lnTo>
                    <a:pt x="314" y="2237"/>
                  </a:lnTo>
                  <a:cubicBezTo>
                    <a:pt x="314" y="2107"/>
                    <a:pt x="284" y="1985"/>
                    <a:pt x="284" y="1854"/>
                  </a:cubicBezTo>
                  <a:lnTo>
                    <a:pt x="314" y="1824"/>
                  </a:lnTo>
                  <a:cubicBezTo>
                    <a:pt x="314" y="1663"/>
                    <a:pt x="345" y="1533"/>
                    <a:pt x="345" y="1379"/>
                  </a:cubicBezTo>
                  <a:cubicBezTo>
                    <a:pt x="345" y="1693"/>
                    <a:pt x="383" y="1985"/>
                    <a:pt x="445" y="2268"/>
                  </a:cubicBezTo>
                  <a:lnTo>
                    <a:pt x="506" y="2268"/>
                  </a:lnTo>
                  <a:cubicBezTo>
                    <a:pt x="475" y="2015"/>
                    <a:pt x="475" y="1724"/>
                    <a:pt x="506" y="1441"/>
                  </a:cubicBezTo>
                  <a:lnTo>
                    <a:pt x="575" y="2429"/>
                  </a:lnTo>
                  <a:lnTo>
                    <a:pt x="636" y="2429"/>
                  </a:lnTo>
                  <a:lnTo>
                    <a:pt x="667" y="866"/>
                  </a:lnTo>
                  <a:cubicBezTo>
                    <a:pt x="697" y="1379"/>
                    <a:pt x="697" y="1916"/>
                    <a:pt x="697" y="2398"/>
                  </a:cubicBezTo>
                  <a:lnTo>
                    <a:pt x="766" y="2398"/>
                  </a:lnTo>
                  <a:cubicBezTo>
                    <a:pt x="797" y="1985"/>
                    <a:pt x="797" y="1533"/>
                    <a:pt x="797" y="1088"/>
                  </a:cubicBezTo>
                  <a:lnTo>
                    <a:pt x="889" y="2368"/>
                  </a:lnTo>
                  <a:lnTo>
                    <a:pt x="958" y="2368"/>
                  </a:lnTo>
                  <a:cubicBezTo>
                    <a:pt x="989" y="1916"/>
                    <a:pt x="989" y="1441"/>
                    <a:pt x="989" y="958"/>
                  </a:cubicBezTo>
                  <a:cubicBezTo>
                    <a:pt x="989" y="1088"/>
                    <a:pt x="1019" y="1218"/>
                    <a:pt x="1019" y="1341"/>
                  </a:cubicBezTo>
                  <a:cubicBezTo>
                    <a:pt x="989" y="1693"/>
                    <a:pt x="989" y="2046"/>
                    <a:pt x="1019" y="2398"/>
                  </a:cubicBezTo>
                  <a:lnTo>
                    <a:pt x="1019" y="2528"/>
                  </a:lnTo>
                  <a:lnTo>
                    <a:pt x="1080" y="2429"/>
                  </a:lnTo>
                  <a:cubicBezTo>
                    <a:pt x="1080" y="2398"/>
                    <a:pt x="1080" y="2368"/>
                    <a:pt x="1111" y="2337"/>
                  </a:cubicBezTo>
                  <a:lnTo>
                    <a:pt x="1149" y="2337"/>
                  </a:lnTo>
                  <a:lnTo>
                    <a:pt x="1149" y="2145"/>
                  </a:lnTo>
                  <a:lnTo>
                    <a:pt x="1149" y="1954"/>
                  </a:lnTo>
                  <a:lnTo>
                    <a:pt x="1149" y="996"/>
                  </a:lnTo>
                  <a:lnTo>
                    <a:pt x="1149" y="927"/>
                  </a:lnTo>
                  <a:cubicBezTo>
                    <a:pt x="1149" y="897"/>
                    <a:pt x="1149" y="835"/>
                    <a:pt x="1180" y="766"/>
                  </a:cubicBezTo>
                  <a:cubicBezTo>
                    <a:pt x="1180" y="958"/>
                    <a:pt x="1211" y="1188"/>
                    <a:pt x="1211" y="1379"/>
                  </a:cubicBezTo>
                  <a:cubicBezTo>
                    <a:pt x="1180" y="1724"/>
                    <a:pt x="1149" y="2076"/>
                    <a:pt x="1180" y="2398"/>
                  </a:cubicBezTo>
                  <a:lnTo>
                    <a:pt x="1211" y="2682"/>
                  </a:lnTo>
                  <a:lnTo>
                    <a:pt x="1241" y="2398"/>
                  </a:lnTo>
                  <a:cubicBezTo>
                    <a:pt x="1272" y="2076"/>
                    <a:pt x="1272" y="1724"/>
                    <a:pt x="1272" y="1410"/>
                  </a:cubicBezTo>
                  <a:lnTo>
                    <a:pt x="1272" y="1341"/>
                  </a:lnTo>
                  <a:cubicBezTo>
                    <a:pt x="1303" y="1218"/>
                    <a:pt x="1303" y="1088"/>
                    <a:pt x="1341" y="958"/>
                  </a:cubicBezTo>
                  <a:cubicBezTo>
                    <a:pt x="1341" y="1341"/>
                    <a:pt x="1372" y="1693"/>
                    <a:pt x="1341" y="2076"/>
                  </a:cubicBezTo>
                  <a:lnTo>
                    <a:pt x="1402" y="2076"/>
                  </a:lnTo>
                  <a:cubicBezTo>
                    <a:pt x="1433" y="1502"/>
                    <a:pt x="1402" y="927"/>
                    <a:pt x="1341" y="383"/>
                  </a:cubicBezTo>
                  <a:lnTo>
                    <a:pt x="1272" y="383"/>
                  </a:lnTo>
                  <a:cubicBezTo>
                    <a:pt x="1272" y="575"/>
                    <a:pt x="1272" y="805"/>
                    <a:pt x="1241" y="1027"/>
                  </a:cubicBezTo>
                  <a:cubicBezTo>
                    <a:pt x="1241" y="805"/>
                    <a:pt x="1211" y="575"/>
                    <a:pt x="1180" y="353"/>
                  </a:cubicBezTo>
                  <a:lnTo>
                    <a:pt x="1180" y="322"/>
                  </a:lnTo>
                  <a:lnTo>
                    <a:pt x="1111" y="353"/>
                  </a:lnTo>
                  <a:lnTo>
                    <a:pt x="1111" y="675"/>
                  </a:lnTo>
                  <a:cubicBezTo>
                    <a:pt x="1111" y="575"/>
                    <a:pt x="1080" y="452"/>
                    <a:pt x="1080" y="322"/>
                  </a:cubicBezTo>
                  <a:lnTo>
                    <a:pt x="1019" y="322"/>
                  </a:lnTo>
                  <a:lnTo>
                    <a:pt x="1050" y="897"/>
                  </a:lnTo>
                  <a:cubicBezTo>
                    <a:pt x="1019" y="705"/>
                    <a:pt x="989" y="514"/>
                    <a:pt x="958" y="291"/>
                  </a:cubicBezTo>
                  <a:lnTo>
                    <a:pt x="889" y="322"/>
                  </a:lnTo>
                  <a:cubicBezTo>
                    <a:pt x="920" y="805"/>
                    <a:pt x="920" y="1310"/>
                    <a:pt x="920" y="1824"/>
                  </a:cubicBezTo>
                  <a:lnTo>
                    <a:pt x="766" y="192"/>
                  </a:lnTo>
                  <a:lnTo>
                    <a:pt x="697" y="192"/>
                  </a:lnTo>
                  <a:cubicBezTo>
                    <a:pt x="728" y="422"/>
                    <a:pt x="728" y="675"/>
                    <a:pt x="728" y="927"/>
                  </a:cubicBezTo>
                  <a:cubicBezTo>
                    <a:pt x="697" y="705"/>
                    <a:pt x="697" y="483"/>
                    <a:pt x="667" y="261"/>
                  </a:cubicBezTo>
                  <a:lnTo>
                    <a:pt x="605" y="261"/>
                  </a:lnTo>
                  <a:lnTo>
                    <a:pt x="575" y="1502"/>
                  </a:lnTo>
                  <a:lnTo>
                    <a:pt x="537" y="958"/>
                  </a:lnTo>
                  <a:cubicBezTo>
                    <a:pt x="575" y="736"/>
                    <a:pt x="537" y="514"/>
                    <a:pt x="506" y="291"/>
                  </a:cubicBezTo>
                  <a:lnTo>
                    <a:pt x="445" y="291"/>
                  </a:lnTo>
                  <a:lnTo>
                    <a:pt x="475" y="958"/>
                  </a:lnTo>
                  <a:cubicBezTo>
                    <a:pt x="475" y="1088"/>
                    <a:pt x="475" y="1249"/>
                    <a:pt x="445" y="1410"/>
                  </a:cubicBezTo>
                  <a:lnTo>
                    <a:pt x="445" y="1693"/>
                  </a:lnTo>
                  <a:cubicBezTo>
                    <a:pt x="414" y="1471"/>
                    <a:pt x="414" y="1249"/>
                    <a:pt x="414" y="1027"/>
                  </a:cubicBezTo>
                  <a:lnTo>
                    <a:pt x="414" y="927"/>
                  </a:lnTo>
                  <a:cubicBezTo>
                    <a:pt x="445" y="705"/>
                    <a:pt x="445" y="483"/>
                    <a:pt x="383" y="261"/>
                  </a:cubicBezTo>
                  <a:lnTo>
                    <a:pt x="314" y="69"/>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3"/>
            <p:cNvSpPr/>
            <p:nvPr/>
          </p:nvSpPr>
          <p:spPr>
            <a:xfrm>
              <a:off x="8404825" y="4301278"/>
              <a:ext cx="53896" cy="200058"/>
            </a:xfrm>
            <a:custGeom>
              <a:avLst/>
              <a:gdLst/>
              <a:ahLst/>
              <a:cxnLst/>
              <a:rect l="l" t="t" r="r" b="b"/>
              <a:pathLst>
                <a:path w="576" h="2138" extrusionOk="0">
                  <a:moveTo>
                    <a:pt x="230" y="705"/>
                  </a:moveTo>
                  <a:cubicBezTo>
                    <a:pt x="261" y="1057"/>
                    <a:pt x="261" y="1402"/>
                    <a:pt x="230" y="1724"/>
                  </a:cubicBezTo>
                  <a:lnTo>
                    <a:pt x="230" y="1502"/>
                  </a:lnTo>
                  <a:lnTo>
                    <a:pt x="161" y="1502"/>
                  </a:lnTo>
                  <a:lnTo>
                    <a:pt x="161" y="1402"/>
                  </a:lnTo>
                  <a:cubicBezTo>
                    <a:pt x="192" y="1180"/>
                    <a:pt x="230" y="927"/>
                    <a:pt x="230" y="705"/>
                  </a:cubicBezTo>
                  <a:close/>
                  <a:moveTo>
                    <a:pt x="322" y="0"/>
                  </a:moveTo>
                  <a:lnTo>
                    <a:pt x="261" y="100"/>
                  </a:lnTo>
                  <a:cubicBezTo>
                    <a:pt x="261" y="130"/>
                    <a:pt x="261" y="161"/>
                    <a:pt x="230" y="192"/>
                  </a:cubicBezTo>
                  <a:lnTo>
                    <a:pt x="230" y="100"/>
                  </a:lnTo>
                  <a:lnTo>
                    <a:pt x="161" y="100"/>
                  </a:lnTo>
                  <a:lnTo>
                    <a:pt x="161" y="444"/>
                  </a:lnTo>
                  <a:cubicBezTo>
                    <a:pt x="100" y="736"/>
                    <a:pt x="100" y="1057"/>
                    <a:pt x="100" y="1371"/>
                  </a:cubicBezTo>
                  <a:lnTo>
                    <a:pt x="100" y="1402"/>
                  </a:lnTo>
                  <a:cubicBezTo>
                    <a:pt x="70" y="1594"/>
                    <a:pt x="39" y="1785"/>
                    <a:pt x="1" y="1946"/>
                  </a:cubicBezTo>
                  <a:lnTo>
                    <a:pt x="70" y="1977"/>
                  </a:lnTo>
                  <a:cubicBezTo>
                    <a:pt x="70" y="1915"/>
                    <a:pt x="100" y="1854"/>
                    <a:pt x="100" y="1823"/>
                  </a:cubicBezTo>
                  <a:lnTo>
                    <a:pt x="100" y="1823"/>
                  </a:lnTo>
                  <a:cubicBezTo>
                    <a:pt x="100" y="1915"/>
                    <a:pt x="100" y="2015"/>
                    <a:pt x="70" y="2107"/>
                  </a:cubicBezTo>
                  <a:lnTo>
                    <a:pt x="131" y="2107"/>
                  </a:lnTo>
                  <a:cubicBezTo>
                    <a:pt x="161" y="2076"/>
                    <a:pt x="161" y="2015"/>
                    <a:pt x="161" y="1977"/>
                  </a:cubicBezTo>
                  <a:lnTo>
                    <a:pt x="192" y="2138"/>
                  </a:lnTo>
                  <a:lnTo>
                    <a:pt x="261" y="2138"/>
                  </a:lnTo>
                  <a:cubicBezTo>
                    <a:pt x="322" y="1532"/>
                    <a:pt x="322" y="927"/>
                    <a:pt x="261" y="353"/>
                  </a:cubicBezTo>
                  <a:cubicBezTo>
                    <a:pt x="261" y="322"/>
                    <a:pt x="261" y="291"/>
                    <a:pt x="292" y="253"/>
                  </a:cubicBezTo>
                  <a:cubicBezTo>
                    <a:pt x="322" y="705"/>
                    <a:pt x="322" y="1149"/>
                    <a:pt x="322" y="1594"/>
                  </a:cubicBezTo>
                  <a:cubicBezTo>
                    <a:pt x="322" y="1724"/>
                    <a:pt x="353" y="1854"/>
                    <a:pt x="353" y="1977"/>
                  </a:cubicBezTo>
                  <a:lnTo>
                    <a:pt x="422" y="1977"/>
                  </a:lnTo>
                  <a:cubicBezTo>
                    <a:pt x="422" y="1854"/>
                    <a:pt x="422" y="1724"/>
                    <a:pt x="384" y="1594"/>
                  </a:cubicBezTo>
                  <a:cubicBezTo>
                    <a:pt x="422" y="1249"/>
                    <a:pt x="422" y="866"/>
                    <a:pt x="453" y="513"/>
                  </a:cubicBezTo>
                  <a:lnTo>
                    <a:pt x="453" y="866"/>
                  </a:lnTo>
                  <a:cubicBezTo>
                    <a:pt x="453" y="1280"/>
                    <a:pt x="453" y="1663"/>
                    <a:pt x="483" y="2046"/>
                  </a:cubicBezTo>
                  <a:lnTo>
                    <a:pt x="545" y="2046"/>
                  </a:lnTo>
                  <a:lnTo>
                    <a:pt x="545" y="1977"/>
                  </a:lnTo>
                  <a:lnTo>
                    <a:pt x="575" y="1977"/>
                  </a:lnTo>
                  <a:lnTo>
                    <a:pt x="575" y="161"/>
                  </a:lnTo>
                  <a:lnTo>
                    <a:pt x="514" y="161"/>
                  </a:lnTo>
                  <a:cubicBezTo>
                    <a:pt x="514" y="253"/>
                    <a:pt x="514" y="322"/>
                    <a:pt x="483" y="414"/>
                  </a:cubicBezTo>
                  <a:lnTo>
                    <a:pt x="483" y="100"/>
                  </a:lnTo>
                  <a:lnTo>
                    <a:pt x="422" y="100"/>
                  </a:lnTo>
                  <a:cubicBezTo>
                    <a:pt x="384" y="253"/>
                    <a:pt x="384" y="444"/>
                    <a:pt x="353" y="636"/>
                  </a:cubicBezTo>
                  <a:cubicBezTo>
                    <a:pt x="353" y="483"/>
                    <a:pt x="353" y="291"/>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3"/>
            <p:cNvSpPr/>
            <p:nvPr/>
          </p:nvSpPr>
          <p:spPr>
            <a:xfrm>
              <a:off x="8452827" y="4492628"/>
              <a:ext cx="185081" cy="233089"/>
            </a:xfrm>
            <a:custGeom>
              <a:avLst/>
              <a:gdLst/>
              <a:ahLst/>
              <a:cxnLst/>
              <a:rect l="l" t="t" r="r" b="b"/>
              <a:pathLst>
                <a:path w="1978" h="2491" extrusionOk="0">
                  <a:moveTo>
                    <a:pt x="1372" y="545"/>
                  </a:moveTo>
                  <a:cubicBezTo>
                    <a:pt x="1403" y="545"/>
                    <a:pt x="1403" y="575"/>
                    <a:pt x="1403" y="606"/>
                  </a:cubicBezTo>
                  <a:lnTo>
                    <a:pt x="1403" y="736"/>
                  </a:lnTo>
                  <a:cubicBezTo>
                    <a:pt x="1403" y="667"/>
                    <a:pt x="1372" y="606"/>
                    <a:pt x="1372" y="545"/>
                  </a:cubicBezTo>
                  <a:close/>
                  <a:moveTo>
                    <a:pt x="1594" y="476"/>
                  </a:moveTo>
                  <a:lnTo>
                    <a:pt x="1594" y="476"/>
                  </a:lnTo>
                  <a:cubicBezTo>
                    <a:pt x="1633" y="667"/>
                    <a:pt x="1633" y="859"/>
                    <a:pt x="1633" y="1050"/>
                  </a:cubicBezTo>
                  <a:cubicBezTo>
                    <a:pt x="1594" y="859"/>
                    <a:pt x="1564" y="667"/>
                    <a:pt x="1594" y="476"/>
                  </a:cubicBezTo>
                  <a:close/>
                  <a:moveTo>
                    <a:pt x="1594" y="1180"/>
                  </a:moveTo>
                  <a:cubicBezTo>
                    <a:pt x="1594" y="1242"/>
                    <a:pt x="1594" y="1272"/>
                    <a:pt x="1633" y="1311"/>
                  </a:cubicBezTo>
                  <a:cubicBezTo>
                    <a:pt x="1594" y="1372"/>
                    <a:pt x="1594" y="1464"/>
                    <a:pt x="1594" y="1533"/>
                  </a:cubicBezTo>
                  <a:lnTo>
                    <a:pt x="1594" y="1180"/>
                  </a:lnTo>
                  <a:close/>
                  <a:moveTo>
                    <a:pt x="1786" y="414"/>
                  </a:moveTo>
                  <a:cubicBezTo>
                    <a:pt x="1824" y="506"/>
                    <a:pt x="1824" y="636"/>
                    <a:pt x="1855" y="736"/>
                  </a:cubicBezTo>
                  <a:lnTo>
                    <a:pt x="1855" y="859"/>
                  </a:lnTo>
                  <a:lnTo>
                    <a:pt x="1755" y="1655"/>
                  </a:lnTo>
                  <a:cubicBezTo>
                    <a:pt x="1755" y="1594"/>
                    <a:pt x="1725" y="1533"/>
                    <a:pt x="1725" y="1464"/>
                  </a:cubicBezTo>
                  <a:cubicBezTo>
                    <a:pt x="1755" y="1119"/>
                    <a:pt x="1786" y="767"/>
                    <a:pt x="1786" y="414"/>
                  </a:cubicBezTo>
                  <a:close/>
                  <a:moveTo>
                    <a:pt x="1311" y="545"/>
                  </a:moveTo>
                  <a:lnTo>
                    <a:pt x="1311" y="545"/>
                  </a:lnTo>
                  <a:cubicBezTo>
                    <a:pt x="1372" y="958"/>
                    <a:pt x="1372" y="1403"/>
                    <a:pt x="1280" y="1816"/>
                  </a:cubicBezTo>
                  <a:lnTo>
                    <a:pt x="1250" y="1533"/>
                  </a:lnTo>
                  <a:lnTo>
                    <a:pt x="1311" y="545"/>
                  </a:lnTo>
                  <a:close/>
                  <a:moveTo>
                    <a:pt x="1119" y="1"/>
                  </a:moveTo>
                  <a:lnTo>
                    <a:pt x="1089" y="284"/>
                  </a:lnTo>
                  <a:lnTo>
                    <a:pt x="1058" y="284"/>
                  </a:lnTo>
                  <a:lnTo>
                    <a:pt x="1058" y="476"/>
                  </a:lnTo>
                  <a:cubicBezTo>
                    <a:pt x="1020" y="667"/>
                    <a:pt x="989" y="889"/>
                    <a:pt x="959" y="1119"/>
                  </a:cubicBezTo>
                  <a:cubicBezTo>
                    <a:pt x="959" y="928"/>
                    <a:pt x="959" y="736"/>
                    <a:pt x="928" y="506"/>
                  </a:cubicBezTo>
                  <a:lnTo>
                    <a:pt x="867" y="506"/>
                  </a:lnTo>
                  <a:lnTo>
                    <a:pt x="867" y="1150"/>
                  </a:lnTo>
                  <a:lnTo>
                    <a:pt x="798" y="1150"/>
                  </a:lnTo>
                  <a:cubicBezTo>
                    <a:pt x="798" y="859"/>
                    <a:pt x="767" y="575"/>
                    <a:pt x="736" y="315"/>
                  </a:cubicBezTo>
                  <a:lnTo>
                    <a:pt x="706" y="93"/>
                  </a:lnTo>
                  <a:lnTo>
                    <a:pt x="675" y="315"/>
                  </a:lnTo>
                  <a:cubicBezTo>
                    <a:pt x="575" y="828"/>
                    <a:pt x="514" y="1341"/>
                    <a:pt x="445" y="1847"/>
                  </a:cubicBezTo>
                  <a:lnTo>
                    <a:pt x="292" y="223"/>
                  </a:lnTo>
                  <a:lnTo>
                    <a:pt x="223" y="223"/>
                  </a:lnTo>
                  <a:cubicBezTo>
                    <a:pt x="223" y="767"/>
                    <a:pt x="223" y="1311"/>
                    <a:pt x="162" y="1847"/>
                  </a:cubicBezTo>
                  <a:cubicBezTo>
                    <a:pt x="100" y="1272"/>
                    <a:pt x="62" y="736"/>
                    <a:pt x="62" y="192"/>
                  </a:cubicBezTo>
                  <a:lnTo>
                    <a:pt x="1" y="192"/>
                  </a:lnTo>
                  <a:cubicBezTo>
                    <a:pt x="1" y="828"/>
                    <a:pt x="62" y="1502"/>
                    <a:pt x="131" y="2138"/>
                  </a:cubicBezTo>
                  <a:lnTo>
                    <a:pt x="162" y="2421"/>
                  </a:lnTo>
                  <a:lnTo>
                    <a:pt x="192" y="2138"/>
                  </a:lnTo>
                  <a:cubicBezTo>
                    <a:pt x="254" y="1724"/>
                    <a:pt x="292" y="1311"/>
                    <a:pt x="292" y="889"/>
                  </a:cubicBezTo>
                  <a:lnTo>
                    <a:pt x="415" y="2421"/>
                  </a:lnTo>
                  <a:lnTo>
                    <a:pt x="445" y="2138"/>
                  </a:lnTo>
                  <a:cubicBezTo>
                    <a:pt x="545" y="1594"/>
                    <a:pt x="606" y="1081"/>
                    <a:pt x="706" y="545"/>
                  </a:cubicBezTo>
                  <a:cubicBezTo>
                    <a:pt x="736" y="1081"/>
                    <a:pt x="767" y="1625"/>
                    <a:pt x="798" y="2169"/>
                  </a:cubicBezTo>
                  <a:lnTo>
                    <a:pt x="867" y="2169"/>
                  </a:lnTo>
                  <a:cubicBezTo>
                    <a:pt x="867" y="2077"/>
                    <a:pt x="897" y="1977"/>
                    <a:pt x="897" y="1885"/>
                  </a:cubicBezTo>
                  <a:lnTo>
                    <a:pt x="897" y="1946"/>
                  </a:lnTo>
                  <a:lnTo>
                    <a:pt x="897" y="2299"/>
                  </a:lnTo>
                  <a:lnTo>
                    <a:pt x="959" y="2299"/>
                  </a:lnTo>
                  <a:lnTo>
                    <a:pt x="959" y="1946"/>
                  </a:lnTo>
                  <a:cubicBezTo>
                    <a:pt x="959" y="1755"/>
                    <a:pt x="989" y="1563"/>
                    <a:pt x="1020" y="1372"/>
                  </a:cubicBezTo>
                  <a:cubicBezTo>
                    <a:pt x="1058" y="1242"/>
                    <a:pt x="1089" y="1150"/>
                    <a:pt x="1089" y="1020"/>
                  </a:cubicBezTo>
                  <a:lnTo>
                    <a:pt x="1089" y="1563"/>
                  </a:lnTo>
                  <a:cubicBezTo>
                    <a:pt x="1089" y="1724"/>
                    <a:pt x="1058" y="1916"/>
                    <a:pt x="1058" y="2077"/>
                  </a:cubicBezTo>
                  <a:lnTo>
                    <a:pt x="1119" y="2077"/>
                  </a:lnTo>
                  <a:cubicBezTo>
                    <a:pt x="1150" y="1916"/>
                    <a:pt x="1150" y="1755"/>
                    <a:pt x="1150" y="1563"/>
                  </a:cubicBezTo>
                  <a:cubicBezTo>
                    <a:pt x="1150" y="1502"/>
                    <a:pt x="1181" y="1433"/>
                    <a:pt x="1181" y="1372"/>
                  </a:cubicBezTo>
                  <a:lnTo>
                    <a:pt x="1181" y="1533"/>
                  </a:lnTo>
                  <a:lnTo>
                    <a:pt x="1181" y="1625"/>
                  </a:lnTo>
                  <a:cubicBezTo>
                    <a:pt x="1181" y="1816"/>
                    <a:pt x="1150" y="2008"/>
                    <a:pt x="1181" y="2169"/>
                  </a:cubicBezTo>
                  <a:lnTo>
                    <a:pt x="1211" y="2330"/>
                  </a:lnTo>
                  <a:lnTo>
                    <a:pt x="1250" y="2199"/>
                  </a:lnTo>
                  <a:lnTo>
                    <a:pt x="1280" y="2490"/>
                  </a:lnTo>
                  <a:lnTo>
                    <a:pt x="1311" y="2199"/>
                  </a:lnTo>
                  <a:cubicBezTo>
                    <a:pt x="1372" y="1724"/>
                    <a:pt x="1441" y="1242"/>
                    <a:pt x="1472" y="797"/>
                  </a:cubicBezTo>
                  <a:cubicBezTo>
                    <a:pt x="1502" y="928"/>
                    <a:pt x="1502" y="1050"/>
                    <a:pt x="1502" y="1211"/>
                  </a:cubicBezTo>
                  <a:lnTo>
                    <a:pt x="1502" y="1502"/>
                  </a:lnTo>
                  <a:cubicBezTo>
                    <a:pt x="1472" y="1694"/>
                    <a:pt x="1472" y="1916"/>
                    <a:pt x="1502" y="2107"/>
                  </a:cubicBezTo>
                  <a:lnTo>
                    <a:pt x="1531" y="2284"/>
                  </a:lnTo>
                  <a:lnTo>
                    <a:pt x="1502" y="2460"/>
                  </a:lnTo>
                  <a:lnTo>
                    <a:pt x="1594" y="2199"/>
                  </a:lnTo>
                  <a:cubicBezTo>
                    <a:pt x="1633" y="2008"/>
                    <a:pt x="1663" y="1847"/>
                    <a:pt x="1694" y="1655"/>
                  </a:cubicBezTo>
                  <a:cubicBezTo>
                    <a:pt x="1725" y="1786"/>
                    <a:pt x="1725" y="1916"/>
                    <a:pt x="1725" y="2038"/>
                  </a:cubicBezTo>
                  <a:lnTo>
                    <a:pt x="1694" y="2138"/>
                  </a:lnTo>
                  <a:lnTo>
                    <a:pt x="1755" y="2138"/>
                  </a:lnTo>
                  <a:cubicBezTo>
                    <a:pt x="1755" y="2107"/>
                    <a:pt x="1755" y="2077"/>
                    <a:pt x="1786" y="2038"/>
                  </a:cubicBezTo>
                  <a:lnTo>
                    <a:pt x="1855" y="1341"/>
                  </a:lnTo>
                  <a:lnTo>
                    <a:pt x="1855" y="1755"/>
                  </a:lnTo>
                  <a:cubicBezTo>
                    <a:pt x="1824" y="1885"/>
                    <a:pt x="1824" y="2008"/>
                    <a:pt x="1786" y="2169"/>
                  </a:cubicBezTo>
                  <a:lnTo>
                    <a:pt x="1855" y="2169"/>
                  </a:lnTo>
                  <a:cubicBezTo>
                    <a:pt x="1885" y="2038"/>
                    <a:pt x="1885" y="1885"/>
                    <a:pt x="1916" y="1755"/>
                  </a:cubicBezTo>
                  <a:cubicBezTo>
                    <a:pt x="1947" y="1242"/>
                    <a:pt x="1977" y="736"/>
                    <a:pt x="1977" y="253"/>
                  </a:cubicBezTo>
                  <a:lnTo>
                    <a:pt x="1916" y="223"/>
                  </a:lnTo>
                  <a:lnTo>
                    <a:pt x="1885" y="545"/>
                  </a:lnTo>
                  <a:cubicBezTo>
                    <a:pt x="1885" y="445"/>
                    <a:pt x="1855" y="353"/>
                    <a:pt x="1786" y="253"/>
                  </a:cubicBezTo>
                  <a:lnTo>
                    <a:pt x="1725" y="161"/>
                  </a:lnTo>
                  <a:lnTo>
                    <a:pt x="1725" y="284"/>
                  </a:lnTo>
                  <a:cubicBezTo>
                    <a:pt x="1725" y="545"/>
                    <a:pt x="1694" y="828"/>
                    <a:pt x="1694" y="1081"/>
                  </a:cubicBezTo>
                  <a:cubicBezTo>
                    <a:pt x="1694" y="828"/>
                    <a:pt x="1694" y="575"/>
                    <a:pt x="1663" y="315"/>
                  </a:cubicBezTo>
                  <a:lnTo>
                    <a:pt x="1633" y="192"/>
                  </a:lnTo>
                  <a:lnTo>
                    <a:pt x="1594" y="315"/>
                  </a:lnTo>
                  <a:cubicBezTo>
                    <a:pt x="1564" y="384"/>
                    <a:pt x="1533" y="445"/>
                    <a:pt x="1533" y="545"/>
                  </a:cubicBezTo>
                  <a:cubicBezTo>
                    <a:pt x="1502" y="476"/>
                    <a:pt x="1502" y="414"/>
                    <a:pt x="1502" y="353"/>
                  </a:cubicBezTo>
                  <a:lnTo>
                    <a:pt x="1441" y="93"/>
                  </a:lnTo>
                  <a:lnTo>
                    <a:pt x="1441" y="353"/>
                  </a:lnTo>
                  <a:cubicBezTo>
                    <a:pt x="1441" y="384"/>
                    <a:pt x="1441" y="414"/>
                    <a:pt x="1403" y="476"/>
                  </a:cubicBezTo>
                  <a:cubicBezTo>
                    <a:pt x="1403" y="414"/>
                    <a:pt x="1372" y="384"/>
                    <a:pt x="1342" y="353"/>
                  </a:cubicBezTo>
                  <a:lnTo>
                    <a:pt x="1250" y="223"/>
                  </a:lnTo>
                  <a:lnTo>
                    <a:pt x="1280" y="384"/>
                  </a:lnTo>
                  <a:cubicBezTo>
                    <a:pt x="1280" y="384"/>
                    <a:pt x="1311" y="414"/>
                    <a:pt x="1311" y="445"/>
                  </a:cubicBezTo>
                  <a:lnTo>
                    <a:pt x="1250" y="445"/>
                  </a:lnTo>
                  <a:cubicBezTo>
                    <a:pt x="1250" y="575"/>
                    <a:pt x="1211" y="698"/>
                    <a:pt x="1181" y="828"/>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3"/>
            <p:cNvSpPr/>
            <p:nvPr/>
          </p:nvSpPr>
          <p:spPr>
            <a:xfrm>
              <a:off x="8458628" y="4507693"/>
              <a:ext cx="71768" cy="197251"/>
            </a:xfrm>
            <a:custGeom>
              <a:avLst/>
              <a:gdLst/>
              <a:ahLst/>
              <a:cxnLst/>
              <a:rect l="l" t="t" r="r" b="b"/>
              <a:pathLst>
                <a:path w="767" h="2108" extrusionOk="0">
                  <a:moveTo>
                    <a:pt x="422" y="920"/>
                  </a:moveTo>
                  <a:cubicBezTo>
                    <a:pt x="422" y="1211"/>
                    <a:pt x="383" y="1494"/>
                    <a:pt x="353" y="1785"/>
                  </a:cubicBezTo>
                  <a:lnTo>
                    <a:pt x="353" y="1211"/>
                  </a:lnTo>
                  <a:cubicBezTo>
                    <a:pt x="383" y="1211"/>
                    <a:pt x="383" y="1211"/>
                    <a:pt x="383" y="1180"/>
                  </a:cubicBezTo>
                  <a:lnTo>
                    <a:pt x="383" y="1150"/>
                  </a:lnTo>
                  <a:cubicBezTo>
                    <a:pt x="383" y="1050"/>
                    <a:pt x="422" y="989"/>
                    <a:pt x="422" y="920"/>
                  </a:cubicBezTo>
                  <a:close/>
                  <a:moveTo>
                    <a:pt x="322" y="0"/>
                  </a:moveTo>
                  <a:lnTo>
                    <a:pt x="261" y="1341"/>
                  </a:lnTo>
                  <a:cubicBezTo>
                    <a:pt x="230" y="958"/>
                    <a:pt x="161" y="575"/>
                    <a:pt x="161" y="192"/>
                  </a:cubicBezTo>
                  <a:lnTo>
                    <a:pt x="161" y="154"/>
                  </a:lnTo>
                  <a:lnTo>
                    <a:pt x="100" y="154"/>
                  </a:lnTo>
                  <a:lnTo>
                    <a:pt x="100" y="192"/>
                  </a:lnTo>
                  <a:cubicBezTo>
                    <a:pt x="100" y="345"/>
                    <a:pt x="69" y="506"/>
                    <a:pt x="69" y="667"/>
                  </a:cubicBezTo>
                  <a:cubicBezTo>
                    <a:pt x="69" y="698"/>
                    <a:pt x="69" y="767"/>
                    <a:pt x="38" y="797"/>
                  </a:cubicBezTo>
                  <a:cubicBezTo>
                    <a:pt x="0" y="1180"/>
                    <a:pt x="0" y="1563"/>
                    <a:pt x="38" y="1946"/>
                  </a:cubicBezTo>
                  <a:lnTo>
                    <a:pt x="100" y="1946"/>
                  </a:lnTo>
                  <a:cubicBezTo>
                    <a:pt x="69" y="1563"/>
                    <a:pt x="69" y="1180"/>
                    <a:pt x="100" y="797"/>
                  </a:cubicBezTo>
                  <a:cubicBezTo>
                    <a:pt x="130" y="767"/>
                    <a:pt x="130" y="728"/>
                    <a:pt x="130" y="698"/>
                  </a:cubicBezTo>
                  <a:cubicBezTo>
                    <a:pt x="161" y="1050"/>
                    <a:pt x="192" y="1372"/>
                    <a:pt x="230" y="1724"/>
                  </a:cubicBezTo>
                  <a:lnTo>
                    <a:pt x="261" y="1724"/>
                  </a:lnTo>
                  <a:cubicBezTo>
                    <a:pt x="261" y="1785"/>
                    <a:pt x="261" y="1847"/>
                    <a:pt x="291" y="1916"/>
                  </a:cubicBezTo>
                  <a:lnTo>
                    <a:pt x="353" y="2107"/>
                  </a:lnTo>
                  <a:lnTo>
                    <a:pt x="353" y="1916"/>
                  </a:lnTo>
                  <a:lnTo>
                    <a:pt x="383" y="1916"/>
                  </a:lnTo>
                  <a:cubicBezTo>
                    <a:pt x="483" y="1563"/>
                    <a:pt x="544" y="1180"/>
                    <a:pt x="544" y="797"/>
                  </a:cubicBezTo>
                  <a:lnTo>
                    <a:pt x="544" y="1111"/>
                  </a:lnTo>
                  <a:cubicBezTo>
                    <a:pt x="513" y="1402"/>
                    <a:pt x="483" y="1655"/>
                    <a:pt x="513" y="1916"/>
                  </a:cubicBezTo>
                  <a:lnTo>
                    <a:pt x="575" y="1916"/>
                  </a:lnTo>
                  <a:cubicBezTo>
                    <a:pt x="613" y="1655"/>
                    <a:pt x="613" y="1402"/>
                    <a:pt x="613" y="1111"/>
                  </a:cubicBezTo>
                  <a:lnTo>
                    <a:pt x="644" y="1081"/>
                  </a:lnTo>
                  <a:cubicBezTo>
                    <a:pt x="644" y="1019"/>
                    <a:pt x="644" y="958"/>
                    <a:pt x="674" y="889"/>
                  </a:cubicBezTo>
                  <a:cubicBezTo>
                    <a:pt x="736" y="636"/>
                    <a:pt x="766" y="414"/>
                    <a:pt x="736" y="154"/>
                  </a:cubicBezTo>
                  <a:lnTo>
                    <a:pt x="736" y="154"/>
                  </a:lnTo>
                  <a:lnTo>
                    <a:pt x="674" y="192"/>
                  </a:lnTo>
                  <a:cubicBezTo>
                    <a:pt x="705" y="414"/>
                    <a:pt x="674" y="636"/>
                    <a:pt x="613" y="859"/>
                  </a:cubicBezTo>
                  <a:cubicBezTo>
                    <a:pt x="613" y="636"/>
                    <a:pt x="575" y="445"/>
                    <a:pt x="544" y="253"/>
                  </a:cubicBezTo>
                  <a:lnTo>
                    <a:pt x="513" y="253"/>
                  </a:lnTo>
                  <a:lnTo>
                    <a:pt x="513" y="92"/>
                  </a:lnTo>
                  <a:lnTo>
                    <a:pt x="452" y="92"/>
                  </a:lnTo>
                  <a:cubicBezTo>
                    <a:pt x="452" y="315"/>
                    <a:pt x="422" y="537"/>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3"/>
            <p:cNvSpPr/>
            <p:nvPr/>
          </p:nvSpPr>
          <p:spPr>
            <a:xfrm>
              <a:off x="8632108" y="4271148"/>
              <a:ext cx="134834" cy="250961"/>
            </a:xfrm>
            <a:custGeom>
              <a:avLst/>
              <a:gdLst/>
              <a:ahLst/>
              <a:cxnLst/>
              <a:rect l="l" t="t" r="r" b="b"/>
              <a:pathLst>
                <a:path w="1441" h="2682" extrusionOk="0">
                  <a:moveTo>
                    <a:pt x="253" y="452"/>
                  </a:moveTo>
                  <a:lnTo>
                    <a:pt x="253" y="514"/>
                  </a:lnTo>
                  <a:cubicBezTo>
                    <a:pt x="253" y="575"/>
                    <a:pt x="253" y="613"/>
                    <a:pt x="222" y="644"/>
                  </a:cubicBezTo>
                  <a:cubicBezTo>
                    <a:pt x="222" y="575"/>
                    <a:pt x="253" y="514"/>
                    <a:pt x="253" y="452"/>
                  </a:cubicBezTo>
                  <a:close/>
                  <a:moveTo>
                    <a:pt x="1119" y="353"/>
                  </a:moveTo>
                  <a:lnTo>
                    <a:pt x="1119" y="675"/>
                  </a:lnTo>
                  <a:cubicBezTo>
                    <a:pt x="1090" y="583"/>
                    <a:pt x="1088" y="472"/>
                    <a:pt x="1088" y="353"/>
                  </a:cubicBezTo>
                  <a:close/>
                  <a:moveTo>
                    <a:pt x="353" y="452"/>
                  </a:moveTo>
                  <a:lnTo>
                    <a:pt x="353" y="927"/>
                  </a:lnTo>
                  <a:cubicBezTo>
                    <a:pt x="353" y="805"/>
                    <a:pt x="353" y="644"/>
                    <a:pt x="322" y="514"/>
                  </a:cubicBezTo>
                  <a:cubicBezTo>
                    <a:pt x="322" y="514"/>
                    <a:pt x="353" y="483"/>
                    <a:pt x="353" y="452"/>
                  </a:cubicBezTo>
                  <a:close/>
                  <a:moveTo>
                    <a:pt x="291" y="705"/>
                  </a:moveTo>
                  <a:cubicBezTo>
                    <a:pt x="291" y="1027"/>
                    <a:pt x="291" y="1310"/>
                    <a:pt x="253" y="1602"/>
                  </a:cubicBezTo>
                  <a:cubicBezTo>
                    <a:pt x="253" y="1502"/>
                    <a:pt x="222" y="1410"/>
                    <a:pt x="222" y="1280"/>
                  </a:cubicBezTo>
                  <a:lnTo>
                    <a:pt x="222" y="835"/>
                  </a:lnTo>
                  <a:cubicBezTo>
                    <a:pt x="253" y="805"/>
                    <a:pt x="253" y="766"/>
                    <a:pt x="291" y="705"/>
                  </a:cubicBezTo>
                  <a:close/>
                  <a:moveTo>
                    <a:pt x="1149" y="766"/>
                  </a:moveTo>
                  <a:cubicBezTo>
                    <a:pt x="1180" y="958"/>
                    <a:pt x="1211" y="1188"/>
                    <a:pt x="1211" y="1379"/>
                  </a:cubicBezTo>
                  <a:cubicBezTo>
                    <a:pt x="1180" y="1552"/>
                    <a:pt x="1157" y="1726"/>
                    <a:pt x="1149" y="1898"/>
                  </a:cubicBezTo>
                  <a:lnTo>
                    <a:pt x="1149" y="1898"/>
                  </a:lnTo>
                  <a:cubicBezTo>
                    <a:pt x="1149" y="1595"/>
                    <a:pt x="1147" y="1292"/>
                    <a:pt x="1119" y="996"/>
                  </a:cubicBezTo>
                  <a:lnTo>
                    <a:pt x="1119" y="927"/>
                  </a:lnTo>
                  <a:cubicBezTo>
                    <a:pt x="1149" y="897"/>
                    <a:pt x="1149" y="835"/>
                    <a:pt x="1149" y="766"/>
                  </a:cubicBezTo>
                  <a:close/>
                  <a:moveTo>
                    <a:pt x="291" y="0"/>
                  </a:moveTo>
                  <a:lnTo>
                    <a:pt x="253" y="192"/>
                  </a:lnTo>
                  <a:cubicBezTo>
                    <a:pt x="192" y="383"/>
                    <a:pt x="161" y="575"/>
                    <a:pt x="161" y="766"/>
                  </a:cubicBezTo>
                  <a:lnTo>
                    <a:pt x="161" y="736"/>
                  </a:lnTo>
                  <a:lnTo>
                    <a:pt x="161" y="261"/>
                  </a:lnTo>
                  <a:lnTo>
                    <a:pt x="100" y="261"/>
                  </a:lnTo>
                  <a:cubicBezTo>
                    <a:pt x="100" y="422"/>
                    <a:pt x="61" y="575"/>
                    <a:pt x="100" y="736"/>
                  </a:cubicBezTo>
                  <a:lnTo>
                    <a:pt x="61" y="1280"/>
                  </a:lnTo>
                  <a:lnTo>
                    <a:pt x="61" y="230"/>
                  </a:lnTo>
                  <a:lnTo>
                    <a:pt x="0" y="230"/>
                  </a:lnTo>
                  <a:lnTo>
                    <a:pt x="0" y="2590"/>
                  </a:lnTo>
                  <a:lnTo>
                    <a:pt x="61" y="2368"/>
                  </a:lnTo>
                  <a:cubicBezTo>
                    <a:pt x="100" y="2207"/>
                    <a:pt x="130" y="2046"/>
                    <a:pt x="130" y="1916"/>
                  </a:cubicBezTo>
                  <a:lnTo>
                    <a:pt x="130" y="1218"/>
                  </a:lnTo>
                  <a:cubicBezTo>
                    <a:pt x="130" y="1249"/>
                    <a:pt x="161" y="1310"/>
                    <a:pt x="161" y="1379"/>
                  </a:cubicBezTo>
                  <a:lnTo>
                    <a:pt x="161" y="1854"/>
                  </a:lnTo>
                  <a:lnTo>
                    <a:pt x="130" y="1985"/>
                  </a:lnTo>
                  <a:cubicBezTo>
                    <a:pt x="130" y="2107"/>
                    <a:pt x="130" y="2237"/>
                    <a:pt x="161" y="2337"/>
                  </a:cubicBezTo>
                  <a:lnTo>
                    <a:pt x="222" y="2590"/>
                  </a:lnTo>
                  <a:lnTo>
                    <a:pt x="222" y="2237"/>
                  </a:lnTo>
                  <a:lnTo>
                    <a:pt x="291" y="2460"/>
                  </a:lnTo>
                  <a:lnTo>
                    <a:pt x="291" y="2237"/>
                  </a:lnTo>
                  <a:lnTo>
                    <a:pt x="291" y="1854"/>
                  </a:lnTo>
                  <a:lnTo>
                    <a:pt x="291" y="1824"/>
                  </a:lnTo>
                  <a:cubicBezTo>
                    <a:pt x="322" y="1663"/>
                    <a:pt x="353" y="1533"/>
                    <a:pt x="353" y="1379"/>
                  </a:cubicBezTo>
                  <a:cubicBezTo>
                    <a:pt x="353" y="1663"/>
                    <a:pt x="383" y="1985"/>
                    <a:pt x="414" y="2268"/>
                  </a:cubicBezTo>
                  <a:lnTo>
                    <a:pt x="483" y="2268"/>
                  </a:lnTo>
                  <a:cubicBezTo>
                    <a:pt x="483" y="2015"/>
                    <a:pt x="483" y="1724"/>
                    <a:pt x="513" y="1441"/>
                  </a:cubicBezTo>
                  <a:lnTo>
                    <a:pt x="575" y="2429"/>
                  </a:lnTo>
                  <a:lnTo>
                    <a:pt x="636" y="2429"/>
                  </a:lnTo>
                  <a:lnTo>
                    <a:pt x="636" y="866"/>
                  </a:lnTo>
                  <a:cubicBezTo>
                    <a:pt x="705" y="1379"/>
                    <a:pt x="705" y="1916"/>
                    <a:pt x="705" y="2398"/>
                  </a:cubicBezTo>
                  <a:lnTo>
                    <a:pt x="766" y="2398"/>
                  </a:lnTo>
                  <a:lnTo>
                    <a:pt x="766" y="1088"/>
                  </a:lnTo>
                  <a:lnTo>
                    <a:pt x="896" y="2368"/>
                  </a:lnTo>
                  <a:lnTo>
                    <a:pt x="958" y="2368"/>
                  </a:lnTo>
                  <a:cubicBezTo>
                    <a:pt x="958" y="1916"/>
                    <a:pt x="988" y="1441"/>
                    <a:pt x="958" y="958"/>
                  </a:cubicBezTo>
                  <a:lnTo>
                    <a:pt x="958" y="958"/>
                  </a:lnTo>
                  <a:cubicBezTo>
                    <a:pt x="988" y="1088"/>
                    <a:pt x="988" y="1218"/>
                    <a:pt x="1019" y="1341"/>
                  </a:cubicBezTo>
                  <a:cubicBezTo>
                    <a:pt x="988" y="1693"/>
                    <a:pt x="988" y="2046"/>
                    <a:pt x="1019" y="2398"/>
                  </a:cubicBezTo>
                  <a:lnTo>
                    <a:pt x="1019" y="2528"/>
                  </a:lnTo>
                  <a:lnTo>
                    <a:pt x="1057" y="2429"/>
                  </a:lnTo>
                  <a:cubicBezTo>
                    <a:pt x="1088" y="2398"/>
                    <a:pt x="1088" y="2368"/>
                    <a:pt x="1088" y="2337"/>
                  </a:cubicBezTo>
                  <a:lnTo>
                    <a:pt x="1149" y="2337"/>
                  </a:lnTo>
                  <a:lnTo>
                    <a:pt x="1119" y="2145"/>
                  </a:lnTo>
                  <a:cubicBezTo>
                    <a:pt x="1136" y="2107"/>
                    <a:pt x="1143" y="2071"/>
                    <a:pt x="1147" y="2036"/>
                  </a:cubicBezTo>
                  <a:lnTo>
                    <a:pt x="1147" y="2036"/>
                  </a:lnTo>
                  <a:cubicBezTo>
                    <a:pt x="1147" y="2160"/>
                    <a:pt x="1158" y="2281"/>
                    <a:pt x="1180" y="2398"/>
                  </a:cubicBezTo>
                  <a:lnTo>
                    <a:pt x="1211" y="2682"/>
                  </a:lnTo>
                  <a:lnTo>
                    <a:pt x="1249" y="2398"/>
                  </a:lnTo>
                  <a:cubicBezTo>
                    <a:pt x="1280" y="2076"/>
                    <a:pt x="1280" y="1724"/>
                    <a:pt x="1280" y="1410"/>
                  </a:cubicBezTo>
                  <a:lnTo>
                    <a:pt x="1280" y="1341"/>
                  </a:lnTo>
                  <a:cubicBezTo>
                    <a:pt x="1280" y="1218"/>
                    <a:pt x="1310" y="1088"/>
                    <a:pt x="1310" y="958"/>
                  </a:cubicBezTo>
                  <a:cubicBezTo>
                    <a:pt x="1341" y="1341"/>
                    <a:pt x="1341" y="1693"/>
                    <a:pt x="1341" y="2076"/>
                  </a:cubicBezTo>
                  <a:lnTo>
                    <a:pt x="1402" y="2076"/>
                  </a:lnTo>
                  <a:cubicBezTo>
                    <a:pt x="1440" y="1502"/>
                    <a:pt x="1402" y="927"/>
                    <a:pt x="1341" y="383"/>
                  </a:cubicBezTo>
                  <a:lnTo>
                    <a:pt x="1280" y="383"/>
                  </a:lnTo>
                  <a:cubicBezTo>
                    <a:pt x="1280" y="575"/>
                    <a:pt x="1280" y="805"/>
                    <a:pt x="1249" y="1027"/>
                  </a:cubicBezTo>
                  <a:cubicBezTo>
                    <a:pt x="1249" y="805"/>
                    <a:pt x="1211" y="575"/>
                    <a:pt x="1180" y="353"/>
                  </a:cubicBezTo>
                  <a:lnTo>
                    <a:pt x="1149" y="322"/>
                  </a:lnTo>
                  <a:lnTo>
                    <a:pt x="1088" y="353"/>
                  </a:lnTo>
                  <a:lnTo>
                    <a:pt x="1088" y="353"/>
                  </a:lnTo>
                  <a:cubicBezTo>
                    <a:pt x="1088" y="343"/>
                    <a:pt x="1088" y="332"/>
                    <a:pt x="1088" y="322"/>
                  </a:cubicBezTo>
                  <a:lnTo>
                    <a:pt x="1019" y="322"/>
                  </a:lnTo>
                  <a:lnTo>
                    <a:pt x="1019" y="897"/>
                  </a:lnTo>
                  <a:cubicBezTo>
                    <a:pt x="1019" y="705"/>
                    <a:pt x="988" y="514"/>
                    <a:pt x="958" y="291"/>
                  </a:cubicBezTo>
                  <a:lnTo>
                    <a:pt x="896" y="322"/>
                  </a:lnTo>
                  <a:cubicBezTo>
                    <a:pt x="927" y="805"/>
                    <a:pt x="927" y="1310"/>
                    <a:pt x="896" y="1824"/>
                  </a:cubicBezTo>
                  <a:lnTo>
                    <a:pt x="766" y="192"/>
                  </a:lnTo>
                  <a:lnTo>
                    <a:pt x="705" y="192"/>
                  </a:lnTo>
                  <a:lnTo>
                    <a:pt x="705" y="927"/>
                  </a:lnTo>
                  <a:cubicBezTo>
                    <a:pt x="705" y="705"/>
                    <a:pt x="674" y="483"/>
                    <a:pt x="674" y="261"/>
                  </a:cubicBezTo>
                  <a:lnTo>
                    <a:pt x="605" y="261"/>
                  </a:lnTo>
                  <a:lnTo>
                    <a:pt x="575" y="1533"/>
                  </a:lnTo>
                  <a:lnTo>
                    <a:pt x="544" y="958"/>
                  </a:lnTo>
                  <a:cubicBezTo>
                    <a:pt x="544" y="736"/>
                    <a:pt x="544" y="514"/>
                    <a:pt x="513" y="291"/>
                  </a:cubicBezTo>
                  <a:lnTo>
                    <a:pt x="444" y="291"/>
                  </a:lnTo>
                  <a:lnTo>
                    <a:pt x="483" y="958"/>
                  </a:lnTo>
                  <a:cubicBezTo>
                    <a:pt x="483" y="1088"/>
                    <a:pt x="444" y="1249"/>
                    <a:pt x="444" y="1410"/>
                  </a:cubicBezTo>
                  <a:cubicBezTo>
                    <a:pt x="444" y="1502"/>
                    <a:pt x="444" y="1602"/>
                    <a:pt x="414" y="1693"/>
                  </a:cubicBezTo>
                  <a:lnTo>
                    <a:pt x="414" y="1027"/>
                  </a:lnTo>
                  <a:lnTo>
                    <a:pt x="414" y="927"/>
                  </a:lnTo>
                  <a:cubicBezTo>
                    <a:pt x="414" y="705"/>
                    <a:pt x="444" y="483"/>
                    <a:pt x="353" y="261"/>
                  </a:cubicBezTo>
                  <a:lnTo>
                    <a:pt x="322" y="69"/>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3"/>
            <p:cNvSpPr/>
            <p:nvPr/>
          </p:nvSpPr>
          <p:spPr>
            <a:xfrm>
              <a:off x="8754685" y="4301278"/>
              <a:ext cx="53803" cy="200058"/>
            </a:xfrm>
            <a:custGeom>
              <a:avLst/>
              <a:gdLst/>
              <a:ahLst/>
              <a:cxnLst/>
              <a:rect l="l" t="t" r="r" b="b"/>
              <a:pathLst>
                <a:path w="575" h="2138" extrusionOk="0">
                  <a:moveTo>
                    <a:pt x="253" y="253"/>
                  </a:moveTo>
                  <a:cubicBezTo>
                    <a:pt x="260" y="352"/>
                    <a:pt x="267" y="451"/>
                    <a:pt x="274" y="550"/>
                  </a:cubicBezTo>
                  <a:lnTo>
                    <a:pt x="274" y="550"/>
                  </a:lnTo>
                  <a:cubicBezTo>
                    <a:pt x="268" y="484"/>
                    <a:pt x="261" y="418"/>
                    <a:pt x="253" y="353"/>
                  </a:cubicBezTo>
                  <a:lnTo>
                    <a:pt x="253" y="253"/>
                  </a:lnTo>
                  <a:close/>
                  <a:moveTo>
                    <a:pt x="222" y="705"/>
                  </a:moveTo>
                  <a:lnTo>
                    <a:pt x="222" y="1724"/>
                  </a:lnTo>
                  <a:lnTo>
                    <a:pt x="192" y="1502"/>
                  </a:lnTo>
                  <a:lnTo>
                    <a:pt x="161" y="1502"/>
                  </a:lnTo>
                  <a:lnTo>
                    <a:pt x="161" y="1402"/>
                  </a:lnTo>
                  <a:cubicBezTo>
                    <a:pt x="192" y="1180"/>
                    <a:pt x="192" y="927"/>
                    <a:pt x="222" y="705"/>
                  </a:cubicBezTo>
                  <a:close/>
                  <a:moveTo>
                    <a:pt x="322" y="0"/>
                  </a:moveTo>
                  <a:lnTo>
                    <a:pt x="253" y="100"/>
                  </a:lnTo>
                  <a:cubicBezTo>
                    <a:pt x="253" y="130"/>
                    <a:pt x="222" y="161"/>
                    <a:pt x="222" y="192"/>
                  </a:cubicBezTo>
                  <a:cubicBezTo>
                    <a:pt x="222" y="161"/>
                    <a:pt x="222" y="130"/>
                    <a:pt x="192" y="100"/>
                  </a:cubicBezTo>
                  <a:lnTo>
                    <a:pt x="130" y="100"/>
                  </a:lnTo>
                  <a:cubicBezTo>
                    <a:pt x="161" y="192"/>
                    <a:pt x="161" y="322"/>
                    <a:pt x="161" y="444"/>
                  </a:cubicBezTo>
                  <a:cubicBezTo>
                    <a:pt x="92" y="736"/>
                    <a:pt x="92" y="1057"/>
                    <a:pt x="92" y="1371"/>
                  </a:cubicBezTo>
                  <a:lnTo>
                    <a:pt x="92" y="1402"/>
                  </a:lnTo>
                  <a:cubicBezTo>
                    <a:pt x="61" y="1594"/>
                    <a:pt x="31" y="1785"/>
                    <a:pt x="0" y="1946"/>
                  </a:cubicBezTo>
                  <a:lnTo>
                    <a:pt x="61" y="1977"/>
                  </a:lnTo>
                  <a:cubicBezTo>
                    <a:pt x="61" y="1915"/>
                    <a:pt x="61" y="1854"/>
                    <a:pt x="92" y="1823"/>
                  </a:cubicBezTo>
                  <a:lnTo>
                    <a:pt x="92" y="1823"/>
                  </a:lnTo>
                  <a:cubicBezTo>
                    <a:pt x="92" y="1915"/>
                    <a:pt x="61" y="2015"/>
                    <a:pt x="61" y="2107"/>
                  </a:cubicBezTo>
                  <a:lnTo>
                    <a:pt x="130" y="2107"/>
                  </a:lnTo>
                  <a:cubicBezTo>
                    <a:pt x="130" y="2076"/>
                    <a:pt x="161" y="2015"/>
                    <a:pt x="161" y="1977"/>
                  </a:cubicBezTo>
                  <a:lnTo>
                    <a:pt x="161" y="2138"/>
                  </a:lnTo>
                  <a:lnTo>
                    <a:pt x="222" y="2138"/>
                  </a:lnTo>
                  <a:cubicBezTo>
                    <a:pt x="293" y="1708"/>
                    <a:pt x="314" y="1278"/>
                    <a:pt x="295" y="859"/>
                  </a:cubicBezTo>
                  <a:lnTo>
                    <a:pt x="295" y="859"/>
                  </a:lnTo>
                  <a:cubicBezTo>
                    <a:pt x="310" y="1105"/>
                    <a:pt x="322" y="1349"/>
                    <a:pt x="322" y="1594"/>
                  </a:cubicBezTo>
                  <a:lnTo>
                    <a:pt x="322" y="1977"/>
                  </a:lnTo>
                  <a:lnTo>
                    <a:pt x="383" y="1977"/>
                  </a:lnTo>
                  <a:lnTo>
                    <a:pt x="383" y="1594"/>
                  </a:lnTo>
                  <a:cubicBezTo>
                    <a:pt x="383" y="1249"/>
                    <a:pt x="414" y="866"/>
                    <a:pt x="414" y="513"/>
                  </a:cubicBezTo>
                  <a:cubicBezTo>
                    <a:pt x="444" y="636"/>
                    <a:pt x="444" y="736"/>
                    <a:pt x="444" y="866"/>
                  </a:cubicBezTo>
                  <a:lnTo>
                    <a:pt x="444" y="2046"/>
                  </a:lnTo>
                  <a:lnTo>
                    <a:pt x="513" y="2046"/>
                  </a:lnTo>
                  <a:cubicBezTo>
                    <a:pt x="544" y="2046"/>
                    <a:pt x="544" y="2015"/>
                    <a:pt x="544" y="1977"/>
                  </a:cubicBezTo>
                  <a:lnTo>
                    <a:pt x="575" y="1977"/>
                  </a:lnTo>
                  <a:lnTo>
                    <a:pt x="575" y="161"/>
                  </a:lnTo>
                  <a:lnTo>
                    <a:pt x="513" y="161"/>
                  </a:lnTo>
                  <a:cubicBezTo>
                    <a:pt x="513" y="253"/>
                    <a:pt x="475" y="322"/>
                    <a:pt x="475" y="414"/>
                  </a:cubicBezTo>
                  <a:cubicBezTo>
                    <a:pt x="475" y="291"/>
                    <a:pt x="475" y="192"/>
                    <a:pt x="444" y="100"/>
                  </a:cubicBezTo>
                  <a:lnTo>
                    <a:pt x="383" y="100"/>
                  </a:lnTo>
                  <a:cubicBezTo>
                    <a:pt x="383" y="253"/>
                    <a:pt x="353" y="444"/>
                    <a:pt x="353" y="636"/>
                  </a:cubicBezTo>
                  <a:cubicBezTo>
                    <a:pt x="353" y="483"/>
                    <a:pt x="322" y="291"/>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3"/>
            <p:cNvSpPr/>
            <p:nvPr/>
          </p:nvSpPr>
          <p:spPr>
            <a:xfrm>
              <a:off x="8802687" y="4492628"/>
              <a:ext cx="184988" cy="233089"/>
            </a:xfrm>
            <a:custGeom>
              <a:avLst/>
              <a:gdLst/>
              <a:ahLst/>
              <a:cxnLst/>
              <a:rect l="l" t="t" r="r" b="b"/>
              <a:pathLst>
                <a:path w="1977" h="2491" extrusionOk="0">
                  <a:moveTo>
                    <a:pt x="1372" y="545"/>
                  </a:moveTo>
                  <a:cubicBezTo>
                    <a:pt x="1372" y="545"/>
                    <a:pt x="1402" y="575"/>
                    <a:pt x="1402" y="606"/>
                  </a:cubicBezTo>
                  <a:lnTo>
                    <a:pt x="1402" y="736"/>
                  </a:lnTo>
                  <a:cubicBezTo>
                    <a:pt x="1372" y="667"/>
                    <a:pt x="1372" y="606"/>
                    <a:pt x="1372" y="545"/>
                  </a:cubicBezTo>
                  <a:close/>
                  <a:moveTo>
                    <a:pt x="1594" y="476"/>
                  </a:moveTo>
                  <a:cubicBezTo>
                    <a:pt x="1594" y="667"/>
                    <a:pt x="1625" y="859"/>
                    <a:pt x="1625" y="1050"/>
                  </a:cubicBezTo>
                  <a:cubicBezTo>
                    <a:pt x="1563" y="859"/>
                    <a:pt x="1563" y="667"/>
                    <a:pt x="1594" y="476"/>
                  </a:cubicBezTo>
                  <a:close/>
                  <a:moveTo>
                    <a:pt x="1563" y="1180"/>
                  </a:moveTo>
                  <a:cubicBezTo>
                    <a:pt x="1594" y="1242"/>
                    <a:pt x="1594" y="1272"/>
                    <a:pt x="1594" y="1311"/>
                  </a:cubicBezTo>
                  <a:lnTo>
                    <a:pt x="1594" y="1533"/>
                  </a:lnTo>
                  <a:cubicBezTo>
                    <a:pt x="1594" y="1403"/>
                    <a:pt x="1594" y="1311"/>
                    <a:pt x="1563" y="1180"/>
                  </a:cubicBezTo>
                  <a:close/>
                  <a:moveTo>
                    <a:pt x="1785" y="414"/>
                  </a:moveTo>
                  <a:cubicBezTo>
                    <a:pt x="1816" y="506"/>
                    <a:pt x="1816" y="636"/>
                    <a:pt x="1816" y="736"/>
                  </a:cubicBezTo>
                  <a:cubicBezTo>
                    <a:pt x="1816" y="767"/>
                    <a:pt x="1847" y="828"/>
                    <a:pt x="1847" y="859"/>
                  </a:cubicBezTo>
                  <a:lnTo>
                    <a:pt x="1755" y="1655"/>
                  </a:lnTo>
                  <a:cubicBezTo>
                    <a:pt x="1724" y="1594"/>
                    <a:pt x="1724" y="1533"/>
                    <a:pt x="1686" y="1464"/>
                  </a:cubicBezTo>
                  <a:cubicBezTo>
                    <a:pt x="1755" y="1119"/>
                    <a:pt x="1755" y="767"/>
                    <a:pt x="1785" y="414"/>
                  </a:cubicBezTo>
                  <a:close/>
                  <a:moveTo>
                    <a:pt x="1303" y="545"/>
                  </a:moveTo>
                  <a:lnTo>
                    <a:pt x="1303" y="545"/>
                  </a:lnTo>
                  <a:cubicBezTo>
                    <a:pt x="1372" y="958"/>
                    <a:pt x="1341" y="1403"/>
                    <a:pt x="1272" y="1816"/>
                  </a:cubicBezTo>
                  <a:lnTo>
                    <a:pt x="1241" y="1533"/>
                  </a:lnTo>
                  <a:lnTo>
                    <a:pt x="1303" y="545"/>
                  </a:lnTo>
                  <a:close/>
                  <a:moveTo>
                    <a:pt x="1111" y="1"/>
                  </a:moveTo>
                  <a:lnTo>
                    <a:pt x="1081" y="284"/>
                  </a:lnTo>
                  <a:lnTo>
                    <a:pt x="1019" y="284"/>
                  </a:lnTo>
                  <a:cubicBezTo>
                    <a:pt x="1019" y="353"/>
                    <a:pt x="1050" y="414"/>
                    <a:pt x="1050" y="476"/>
                  </a:cubicBezTo>
                  <a:cubicBezTo>
                    <a:pt x="1019" y="667"/>
                    <a:pt x="989" y="889"/>
                    <a:pt x="958" y="1119"/>
                  </a:cubicBezTo>
                  <a:cubicBezTo>
                    <a:pt x="958" y="928"/>
                    <a:pt x="920" y="736"/>
                    <a:pt x="920" y="506"/>
                  </a:cubicBezTo>
                  <a:lnTo>
                    <a:pt x="858" y="506"/>
                  </a:lnTo>
                  <a:lnTo>
                    <a:pt x="858" y="1150"/>
                  </a:lnTo>
                  <a:lnTo>
                    <a:pt x="797" y="1150"/>
                  </a:lnTo>
                  <a:cubicBezTo>
                    <a:pt x="767" y="859"/>
                    <a:pt x="767" y="575"/>
                    <a:pt x="728" y="315"/>
                  </a:cubicBezTo>
                  <a:lnTo>
                    <a:pt x="698" y="93"/>
                  </a:lnTo>
                  <a:lnTo>
                    <a:pt x="667" y="315"/>
                  </a:lnTo>
                  <a:cubicBezTo>
                    <a:pt x="575" y="797"/>
                    <a:pt x="506" y="1341"/>
                    <a:pt x="414" y="1847"/>
                  </a:cubicBezTo>
                  <a:lnTo>
                    <a:pt x="284" y="223"/>
                  </a:lnTo>
                  <a:lnTo>
                    <a:pt x="223" y="223"/>
                  </a:lnTo>
                  <a:cubicBezTo>
                    <a:pt x="223" y="767"/>
                    <a:pt x="192" y="1311"/>
                    <a:pt x="154" y="1847"/>
                  </a:cubicBezTo>
                  <a:cubicBezTo>
                    <a:pt x="92" y="1272"/>
                    <a:pt x="62" y="736"/>
                    <a:pt x="62" y="192"/>
                  </a:cubicBezTo>
                  <a:lnTo>
                    <a:pt x="0" y="192"/>
                  </a:lnTo>
                  <a:cubicBezTo>
                    <a:pt x="0" y="828"/>
                    <a:pt x="31" y="1502"/>
                    <a:pt x="123" y="2138"/>
                  </a:cubicBezTo>
                  <a:lnTo>
                    <a:pt x="154" y="2421"/>
                  </a:lnTo>
                  <a:lnTo>
                    <a:pt x="192" y="2138"/>
                  </a:lnTo>
                  <a:cubicBezTo>
                    <a:pt x="223" y="1724"/>
                    <a:pt x="253" y="1311"/>
                    <a:pt x="284" y="889"/>
                  </a:cubicBezTo>
                  <a:lnTo>
                    <a:pt x="414" y="2421"/>
                  </a:lnTo>
                  <a:lnTo>
                    <a:pt x="445" y="2138"/>
                  </a:lnTo>
                  <a:cubicBezTo>
                    <a:pt x="506" y="1594"/>
                    <a:pt x="606" y="1081"/>
                    <a:pt x="667" y="545"/>
                  </a:cubicBezTo>
                  <a:cubicBezTo>
                    <a:pt x="728" y="1081"/>
                    <a:pt x="767" y="1625"/>
                    <a:pt x="767" y="2169"/>
                  </a:cubicBezTo>
                  <a:lnTo>
                    <a:pt x="828" y="2169"/>
                  </a:lnTo>
                  <a:cubicBezTo>
                    <a:pt x="858" y="2077"/>
                    <a:pt x="858" y="1977"/>
                    <a:pt x="889" y="1885"/>
                  </a:cubicBezTo>
                  <a:lnTo>
                    <a:pt x="889" y="1946"/>
                  </a:lnTo>
                  <a:cubicBezTo>
                    <a:pt x="858" y="2038"/>
                    <a:pt x="858" y="2169"/>
                    <a:pt x="889" y="2299"/>
                  </a:cubicBezTo>
                  <a:lnTo>
                    <a:pt x="958" y="2299"/>
                  </a:lnTo>
                  <a:lnTo>
                    <a:pt x="958" y="1946"/>
                  </a:lnTo>
                  <a:cubicBezTo>
                    <a:pt x="958" y="1755"/>
                    <a:pt x="989" y="1563"/>
                    <a:pt x="1019" y="1372"/>
                  </a:cubicBezTo>
                  <a:cubicBezTo>
                    <a:pt x="1050" y="1242"/>
                    <a:pt x="1050" y="1150"/>
                    <a:pt x="1081" y="1020"/>
                  </a:cubicBezTo>
                  <a:lnTo>
                    <a:pt x="1081" y="1563"/>
                  </a:lnTo>
                  <a:cubicBezTo>
                    <a:pt x="1050" y="1724"/>
                    <a:pt x="1050" y="1916"/>
                    <a:pt x="1050" y="2077"/>
                  </a:cubicBezTo>
                  <a:lnTo>
                    <a:pt x="1111" y="2077"/>
                  </a:lnTo>
                  <a:cubicBezTo>
                    <a:pt x="1111" y="1916"/>
                    <a:pt x="1150" y="1755"/>
                    <a:pt x="1150" y="1563"/>
                  </a:cubicBezTo>
                  <a:cubicBezTo>
                    <a:pt x="1150" y="1502"/>
                    <a:pt x="1150" y="1433"/>
                    <a:pt x="1180" y="1372"/>
                  </a:cubicBezTo>
                  <a:lnTo>
                    <a:pt x="1180" y="1533"/>
                  </a:lnTo>
                  <a:lnTo>
                    <a:pt x="1180" y="1625"/>
                  </a:lnTo>
                  <a:cubicBezTo>
                    <a:pt x="1150" y="1816"/>
                    <a:pt x="1150" y="2008"/>
                    <a:pt x="1180" y="2169"/>
                  </a:cubicBezTo>
                  <a:lnTo>
                    <a:pt x="1211" y="2330"/>
                  </a:lnTo>
                  <a:lnTo>
                    <a:pt x="1241" y="2199"/>
                  </a:lnTo>
                  <a:lnTo>
                    <a:pt x="1272" y="2490"/>
                  </a:lnTo>
                  <a:lnTo>
                    <a:pt x="1303" y="2199"/>
                  </a:lnTo>
                  <a:cubicBezTo>
                    <a:pt x="1372" y="1724"/>
                    <a:pt x="1402" y="1272"/>
                    <a:pt x="1433" y="797"/>
                  </a:cubicBezTo>
                  <a:cubicBezTo>
                    <a:pt x="1464" y="928"/>
                    <a:pt x="1494" y="1050"/>
                    <a:pt x="1494" y="1211"/>
                  </a:cubicBezTo>
                  <a:cubicBezTo>
                    <a:pt x="1494" y="1311"/>
                    <a:pt x="1464" y="1403"/>
                    <a:pt x="1464" y="1502"/>
                  </a:cubicBezTo>
                  <a:cubicBezTo>
                    <a:pt x="1464" y="1694"/>
                    <a:pt x="1464" y="1916"/>
                    <a:pt x="1494" y="2107"/>
                  </a:cubicBezTo>
                  <a:lnTo>
                    <a:pt x="1494" y="2299"/>
                  </a:lnTo>
                  <a:lnTo>
                    <a:pt x="1494" y="2460"/>
                  </a:lnTo>
                  <a:lnTo>
                    <a:pt x="1563" y="2199"/>
                  </a:lnTo>
                  <a:cubicBezTo>
                    <a:pt x="1625" y="2008"/>
                    <a:pt x="1655" y="1847"/>
                    <a:pt x="1686" y="1655"/>
                  </a:cubicBezTo>
                  <a:cubicBezTo>
                    <a:pt x="1686" y="1786"/>
                    <a:pt x="1724" y="1916"/>
                    <a:pt x="1686" y="2038"/>
                  </a:cubicBezTo>
                  <a:lnTo>
                    <a:pt x="1686" y="2138"/>
                  </a:lnTo>
                  <a:lnTo>
                    <a:pt x="1755" y="2138"/>
                  </a:lnTo>
                  <a:lnTo>
                    <a:pt x="1755" y="2038"/>
                  </a:lnTo>
                  <a:lnTo>
                    <a:pt x="1847" y="1341"/>
                  </a:lnTo>
                  <a:lnTo>
                    <a:pt x="1847" y="1341"/>
                  </a:lnTo>
                  <a:cubicBezTo>
                    <a:pt x="1847" y="1464"/>
                    <a:pt x="1847" y="1594"/>
                    <a:pt x="1816" y="1755"/>
                  </a:cubicBezTo>
                  <a:cubicBezTo>
                    <a:pt x="1816" y="1885"/>
                    <a:pt x="1816" y="2008"/>
                    <a:pt x="1785" y="2169"/>
                  </a:cubicBezTo>
                  <a:lnTo>
                    <a:pt x="1847" y="2169"/>
                  </a:lnTo>
                  <a:cubicBezTo>
                    <a:pt x="1877" y="2038"/>
                    <a:pt x="1877" y="1885"/>
                    <a:pt x="1877" y="1755"/>
                  </a:cubicBezTo>
                  <a:cubicBezTo>
                    <a:pt x="1946" y="1242"/>
                    <a:pt x="1977" y="736"/>
                    <a:pt x="1977" y="253"/>
                  </a:cubicBezTo>
                  <a:lnTo>
                    <a:pt x="1916" y="223"/>
                  </a:lnTo>
                  <a:lnTo>
                    <a:pt x="1877" y="545"/>
                  </a:lnTo>
                  <a:cubicBezTo>
                    <a:pt x="1847" y="445"/>
                    <a:pt x="1816" y="353"/>
                    <a:pt x="1785" y="253"/>
                  </a:cubicBezTo>
                  <a:lnTo>
                    <a:pt x="1724" y="161"/>
                  </a:lnTo>
                  <a:lnTo>
                    <a:pt x="1724" y="284"/>
                  </a:lnTo>
                  <a:cubicBezTo>
                    <a:pt x="1724" y="545"/>
                    <a:pt x="1686" y="797"/>
                    <a:pt x="1686" y="1081"/>
                  </a:cubicBezTo>
                  <a:cubicBezTo>
                    <a:pt x="1686" y="828"/>
                    <a:pt x="1655" y="575"/>
                    <a:pt x="1625" y="315"/>
                  </a:cubicBezTo>
                  <a:lnTo>
                    <a:pt x="1625" y="192"/>
                  </a:lnTo>
                  <a:lnTo>
                    <a:pt x="1563" y="315"/>
                  </a:lnTo>
                  <a:cubicBezTo>
                    <a:pt x="1533" y="384"/>
                    <a:pt x="1533" y="445"/>
                    <a:pt x="1533" y="545"/>
                  </a:cubicBezTo>
                  <a:cubicBezTo>
                    <a:pt x="1494" y="476"/>
                    <a:pt x="1494" y="414"/>
                    <a:pt x="1464" y="353"/>
                  </a:cubicBezTo>
                  <a:lnTo>
                    <a:pt x="1433" y="93"/>
                  </a:lnTo>
                  <a:lnTo>
                    <a:pt x="1402" y="353"/>
                  </a:lnTo>
                  <a:lnTo>
                    <a:pt x="1402" y="476"/>
                  </a:lnTo>
                  <a:cubicBezTo>
                    <a:pt x="1372" y="414"/>
                    <a:pt x="1372" y="384"/>
                    <a:pt x="1341" y="353"/>
                  </a:cubicBezTo>
                  <a:lnTo>
                    <a:pt x="1241" y="223"/>
                  </a:lnTo>
                  <a:lnTo>
                    <a:pt x="1272" y="384"/>
                  </a:lnTo>
                  <a:lnTo>
                    <a:pt x="1272" y="445"/>
                  </a:lnTo>
                  <a:lnTo>
                    <a:pt x="1241" y="445"/>
                  </a:lnTo>
                  <a:cubicBezTo>
                    <a:pt x="1211" y="575"/>
                    <a:pt x="1211" y="698"/>
                    <a:pt x="1180" y="828"/>
                  </a:cubicBezTo>
                  <a:lnTo>
                    <a:pt x="11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3"/>
            <p:cNvSpPr/>
            <p:nvPr/>
          </p:nvSpPr>
          <p:spPr>
            <a:xfrm>
              <a:off x="8808394" y="4507693"/>
              <a:ext cx="71768" cy="197251"/>
            </a:xfrm>
            <a:custGeom>
              <a:avLst/>
              <a:gdLst/>
              <a:ahLst/>
              <a:cxnLst/>
              <a:rect l="l" t="t" r="r" b="b"/>
              <a:pathLst>
                <a:path w="767" h="2108" extrusionOk="0">
                  <a:moveTo>
                    <a:pt x="414" y="920"/>
                  </a:moveTo>
                  <a:lnTo>
                    <a:pt x="414" y="920"/>
                  </a:lnTo>
                  <a:cubicBezTo>
                    <a:pt x="384" y="1211"/>
                    <a:pt x="384" y="1494"/>
                    <a:pt x="353" y="1785"/>
                  </a:cubicBezTo>
                  <a:lnTo>
                    <a:pt x="353" y="1211"/>
                  </a:lnTo>
                  <a:lnTo>
                    <a:pt x="353" y="1180"/>
                  </a:lnTo>
                  <a:lnTo>
                    <a:pt x="384" y="1150"/>
                  </a:lnTo>
                  <a:cubicBezTo>
                    <a:pt x="384" y="1050"/>
                    <a:pt x="384" y="989"/>
                    <a:pt x="414" y="920"/>
                  </a:cubicBezTo>
                  <a:close/>
                  <a:moveTo>
                    <a:pt x="322" y="0"/>
                  </a:moveTo>
                  <a:lnTo>
                    <a:pt x="254" y="1341"/>
                  </a:lnTo>
                  <a:cubicBezTo>
                    <a:pt x="192" y="958"/>
                    <a:pt x="162" y="575"/>
                    <a:pt x="131" y="192"/>
                  </a:cubicBezTo>
                  <a:lnTo>
                    <a:pt x="131" y="154"/>
                  </a:lnTo>
                  <a:lnTo>
                    <a:pt x="62" y="154"/>
                  </a:lnTo>
                  <a:lnTo>
                    <a:pt x="62" y="192"/>
                  </a:lnTo>
                  <a:cubicBezTo>
                    <a:pt x="93" y="345"/>
                    <a:pt x="62" y="506"/>
                    <a:pt x="62" y="667"/>
                  </a:cubicBezTo>
                  <a:cubicBezTo>
                    <a:pt x="31" y="698"/>
                    <a:pt x="31" y="767"/>
                    <a:pt x="31" y="797"/>
                  </a:cubicBezTo>
                  <a:cubicBezTo>
                    <a:pt x="1" y="1180"/>
                    <a:pt x="1" y="1563"/>
                    <a:pt x="1" y="1946"/>
                  </a:cubicBezTo>
                  <a:lnTo>
                    <a:pt x="62" y="1946"/>
                  </a:lnTo>
                  <a:cubicBezTo>
                    <a:pt x="62" y="1563"/>
                    <a:pt x="62" y="1180"/>
                    <a:pt x="93" y="797"/>
                  </a:cubicBezTo>
                  <a:lnTo>
                    <a:pt x="93" y="698"/>
                  </a:lnTo>
                  <a:cubicBezTo>
                    <a:pt x="131" y="1050"/>
                    <a:pt x="192" y="1372"/>
                    <a:pt x="223" y="1724"/>
                  </a:cubicBezTo>
                  <a:lnTo>
                    <a:pt x="254" y="1724"/>
                  </a:lnTo>
                  <a:cubicBezTo>
                    <a:pt x="254" y="1785"/>
                    <a:pt x="254" y="1847"/>
                    <a:pt x="284" y="1916"/>
                  </a:cubicBezTo>
                  <a:lnTo>
                    <a:pt x="322" y="2107"/>
                  </a:lnTo>
                  <a:lnTo>
                    <a:pt x="322" y="1916"/>
                  </a:lnTo>
                  <a:lnTo>
                    <a:pt x="384" y="1916"/>
                  </a:lnTo>
                  <a:cubicBezTo>
                    <a:pt x="476" y="1563"/>
                    <a:pt x="514" y="1180"/>
                    <a:pt x="545" y="797"/>
                  </a:cubicBezTo>
                  <a:lnTo>
                    <a:pt x="545" y="1111"/>
                  </a:lnTo>
                  <a:cubicBezTo>
                    <a:pt x="514" y="1402"/>
                    <a:pt x="476" y="1655"/>
                    <a:pt x="514" y="1916"/>
                  </a:cubicBezTo>
                  <a:lnTo>
                    <a:pt x="575" y="1916"/>
                  </a:lnTo>
                  <a:cubicBezTo>
                    <a:pt x="575" y="1655"/>
                    <a:pt x="606" y="1402"/>
                    <a:pt x="606" y="1111"/>
                  </a:cubicBezTo>
                  <a:lnTo>
                    <a:pt x="606" y="1081"/>
                  </a:lnTo>
                  <a:cubicBezTo>
                    <a:pt x="637" y="1019"/>
                    <a:pt x="637" y="958"/>
                    <a:pt x="667" y="889"/>
                  </a:cubicBezTo>
                  <a:cubicBezTo>
                    <a:pt x="706" y="636"/>
                    <a:pt x="767" y="414"/>
                    <a:pt x="736" y="154"/>
                  </a:cubicBezTo>
                  <a:lnTo>
                    <a:pt x="736" y="154"/>
                  </a:lnTo>
                  <a:lnTo>
                    <a:pt x="667" y="192"/>
                  </a:lnTo>
                  <a:cubicBezTo>
                    <a:pt x="706" y="414"/>
                    <a:pt x="637" y="636"/>
                    <a:pt x="606" y="859"/>
                  </a:cubicBezTo>
                  <a:cubicBezTo>
                    <a:pt x="606" y="636"/>
                    <a:pt x="575" y="445"/>
                    <a:pt x="514" y="253"/>
                  </a:cubicBezTo>
                  <a:lnTo>
                    <a:pt x="514" y="92"/>
                  </a:lnTo>
                  <a:lnTo>
                    <a:pt x="445" y="92"/>
                  </a:lnTo>
                  <a:cubicBezTo>
                    <a:pt x="414" y="315"/>
                    <a:pt x="414" y="537"/>
                    <a:pt x="384" y="767"/>
                  </a:cubicBezTo>
                  <a:lnTo>
                    <a:pt x="3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3"/>
            <p:cNvSpPr/>
            <p:nvPr/>
          </p:nvSpPr>
          <p:spPr>
            <a:xfrm>
              <a:off x="7170124" y="4707328"/>
              <a:ext cx="185736" cy="233089"/>
            </a:xfrm>
            <a:custGeom>
              <a:avLst/>
              <a:gdLst/>
              <a:ahLst/>
              <a:cxnLst/>
              <a:rect l="l" t="t" r="r" b="b"/>
              <a:pathLst>
                <a:path w="1985" h="2491" extrusionOk="0">
                  <a:moveTo>
                    <a:pt x="1371" y="545"/>
                  </a:moveTo>
                  <a:cubicBezTo>
                    <a:pt x="1371" y="545"/>
                    <a:pt x="1371" y="575"/>
                    <a:pt x="1410" y="606"/>
                  </a:cubicBezTo>
                  <a:cubicBezTo>
                    <a:pt x="1410" y="636"/>
                    <a:pt x="1410" y="698"/>
                    <a:pt x="1371" y="736"/>
                  </a:cubicBezTo>
                  <a:lnTo>
                    <a:pt x="1371" y="545"/>
                  </a:lnTo>
                  <a:close/>
                  <a:moveTo>
                    <a:pt x="1601" y="476"/>
                  </a:moveTo>
                  <a:cubicBezTo>
                    <a:pt x="1601" y="667"/>
                    <a:pt x="1632" y="859"/>
                    <a:pt x="1601" y="1050"/>
                  </a:cubicBezTo>
                  <a:cubicBezTo>
                    <a:pt x="1563" y="859"/>
                    <a:pt x="1532" y="667"/>
                    <a:pt x="1601" y="476"/>
                  </a:cubicBezTo>
                  <a:close/>
                  <a:moveTo>
                    <a:pt x="1563" y="1180"/>
                  </a:moveTo>
                  <a:cubicBezTo>
                    <a:pt x="1601" y="1242"/>
                    <a:pt x="1601" y="1272"/>
                    <a:pt x="1601" y="1311"/>
                  </a:cubicBezTo>
                  <a:cubicBezTo>
                    <a:pt x="1601" y="1372"/>
                    <a:pt x="1601" y="1464"/>
                    <a:pt x="1563" y="1533"/>
                  </a:cubicBezTo>
                  <a:lnTo>
                    <a:pt x="1563" y="1180"/>
                  </a:lnTo>
                  <a:close/>
                  <a:moveTo>
                    <a:pt x="1793" y="414"/>
                  </a:moveTo>
                  <a:cubicBezTo>
                    <a:pt x="1823" y="506"/>
                    <a:pt x="1823" y="636"/>
                    <a:pt x="1823" y="736"/>
                  </a:cubicBezTo>
                  <a:lnTo>
                    <a:pt x="1823" y="859"/>
                  </a:lnTo>
                  <a:lnTo>
                    <a:pt x="1724" y="1655"/>
                  </a:lnTo>
                  <a:cubicBezTo>
                    <a:pt x="1724" y="1594"/>
                    <a:pt x="1724" y="1533"/>
                    <a:pt x="1693" y="1464"/>
                  </a:cubicBezTo>
                  <a:cubicBezTo>
                    <a:pt x="1754" y="1119"/>
                    <a:pt x="1754" y="767"/>
                    <a:pt x="1793" y="414"/>
                  </a:cubicBezTo>
                  <a:close/>
                  <a:moveTo>
                    <a:pt x="1310" y="545"/>
                  </a:moveTo>
                  <a:lnTo>
                    <a:pt x="1310" y="545"/>
                  </a:lnTo>
                  <a:cubicBezTo>
                    <a:pt x="1371" y="958"/>
                    <a:pt x="1341" y="1403"/>
                    <a:pt x="1280" y="1816"/>
                  </a:cubicBezTo>
                  <a:lnTo>
                    <a:pt x="1249" y="1533"/>
                  </a:lnTo>
                  <a:lnTo>
                    <a:pt x="1310" y="545"/>
                  </a:lnTo>
                  <a:close/>
                  <a:moveTo>
                    <a:pt x="1119" y="1"/>
                  </a:moveTo>
                  <a:lnTo>
                    <a:pt x="1057" y="284"/>
                  </a:lnTo>
                  <a:lnTo>
                    <a:pt x="1027" y="284"/>
                  </a:lnTo>
                  <a:cubicBezTo>
                    <a:pt x="1027" y="353"/>
                    <a:pt x="1027" y="414"/>
                    <a:pt x="1057" y="476"/>
                  </a:cubicBezTo>
                  <a:cubicBezTo>
                    <a:pt x="1027" y="667"/>
                    <a:pt x="988" y="889"/>
                    <a:pt x="927" y="1119"/>
                  </a:cubicBezTo>
                  <a:lnTo>
                    <a:pt x="927" y="506"/>
                  </a:lnTo>
                  <a:lnTo>
                    <a:pt x="866" y="506"/>
                  </a:lnTo>
                  <a:cubicBezTo>
                    <a:pt x="866" y="736"/>
                    <a:pt x="866" y="928"/>
                    <a:pt x="835" y="1150"/>
                  </a:cubicBezTo>
                  <a:lnTo>
                    <a:pt x="797" y="1150"/>
                  </a:lnTo>
                  <a:cubicBezTo>
                    <a:pt x="766" y="859"/>
                    <a:pt x="736" y="575"/>
                    <a:pt x="705" y="315"/>
                  </a:cubicBezTo>
                  <a:lnTo>
                    <a:pt x="674" y="93"/>
                  </a:lnTo>
                  <a:lnTo>
                    <a:pt x="644" y="315"/>
                  </a:lnTo>
                  <a:cubicBezTo>
                    <a:pt x="575" y="828"/>
                    <a:pt x="483" y="1341"/>
                    <a:pt x="414" y="1847"/>
                  </a:cubicBezTo>
                  <a:lnTo>
                    <a:pt x="291" y="223"/>
                  </a:lnTo>
                  <a:lnTo>
                    <a:pt x="222" y="223"/>
                  </a:lnTo>
                  <a:cubicBezTo>
                    <a:pt x="222" y="767"/>
                    <a:pt x="192" y="1311"/>
                    <a:pt x="161" y="1847"/>
                  </a:cubicBezTo>
                  <a:cubicBezTo>
                    <a:pt x="100" y="1272"/>
                    <a:pt x="69" y="736"/>
                    <a:pt x="69" y="192"/>
                  </a:cubicBezTo>
                  <a:lnTo>
                    <a:pt x="0" y="192"/>
                  </a:lnTo>
                  <a:cubicBezTo>
                    <a:pt x="0" y="828"/>
                    <a:pt x="31" y="1502"/>
                    <a:pt x="130" y="2138"/>
                  </a:cubicBezTo>
                  <a:lnTo>
                    <a:pt x="161" y="2421"/>
                  </a:lnTo>
                  <a:lnTo>
                    <a:pt x="192" y="2138"/>
                  </a:lnTo>
                  <a:cubicBezTo>
                    <a:pt x="222" y="1724"/>
                    <a:pt x="261" y="1311"/>
                    <a:pt x="261" y="889"/>
                  </a:cubicBezTo>
                  <a:lnTo>
                    <a:pt x="414" y="2421"/>
                  </a:lnTo>
                  <a:lnTo>
                    <a:pt x="452" y="2138"/>
                  </a:lnTo>
                  <a:cubicBezTo>
                    <a:pt x="513" y="1594"/>
                    <a:pt x="575" y="1081"/>
                    <a:pt x="674" y="545"/>
                  </a:cubicBezTo>
                  <a:cubicBezTo>
                    <a:pt x="736" y="1081"/>
                    <a:pt x="766" y="1625"/>
                    <a:pt x="766" y="2169"/>
                  </a:cubicBezTo>
                  <a:lnTo>
                    <a:pt x="835" y="2169"/>
                  </a:lnTo>
                  <a:cubicBezTo>
                    <a:pt x="866" y="2077"/>
                    <a:pt x="866" y="1977"/>
                    <a:pt x="896" y="1885"/>
                  </a:cubicBezTo>
                  <a:lnTo>
                    <a:pt x="896" y="1946"/>
                  </a:lnTo>
                  <a:cubicBezTo>
                    <a:pt x="866" y="2038"/>
                    <a:pt x="866" y="2169"/>
                    <a:pt x="866" y="2299"/>
                  </a:cubicBezTo>
                  <a:lnTo>
                    <a:pt x="927" y="2299"/>
                  </a:lnTo>
                  <a:cubicBezTo>
                    <a:pt x="927" y="2169"/>
                    <a:pt x="958" y="2038"/>
                    <a:pt x="958" y="1946"/>
                  </a:cubicBezTo>
                  <a:cubicBezTo>
                    <a:pt x="958" y="1755"/>
                    <a:pt x="988" y="1563"/>
                    <a:pt x="1027" y="1372"/>
                  </a:cubicBezTo>
                  <a:cubicBezTo>
                    <a:pt x="1057" y="1242"/>
                    <a:pt x="1057" y="1150"/>
                    <a:pt x="1088" y="1020"/>
                  </a:cubicBezTo>
                  <a:lnTo>
                    <a:pt x="1088" y="1563"/>
                  </a:lnTo>
                  <a:cubicBezTo>
                    <a:pt x="1057" y="1724"/>
                    <a:pt x="1057" y="1916"/>
                    <a:pt x="1027" y="2077"/>
                  </a:cubicBezTo>
                  <a:lnTo>
                    <a:pt x="1088" y="2077"/>
                  </a:lnTo>
                  <a:cubicBezTo>
                    <a:pt x="1119" y="1916"/>
                    <a:pt x="1149" y="1755"/>
                    <a:pt x="1149" y="1563"/>
                  </a:cubicBezTo>
                  <a:lnTo>
                    <a:pt x="1149" y="1372"/>
                  </a:lnTo>
                  <a:lnTo>
                    <a:pt x="1180" y="1533"/>
                  </a:lnTo>
                  <a:lnTo>
                    <a:pt x="1180" y="1625"/>
                  </a:lnTo>
                  <a:cubicBezTo>
                    <a:pt x="1149" y="1816"/>
                    <a:pt x="1149" y="2008"/>
                    <a:pt x="1180" y="2169"/>
                  </a:cubicBezTo>
                  <a:lnTo>
                    <a:pt x="1218" y="2330"/>
                  </a:lnTo>
                  <a:lnTo>
                    <a:pt x="1249" y="2199"/>
                  </a:lnTo>
                  <a:lnTo>
                    <a:pt x="1280" y="2490"/>
                  </a:lnTo>
                  <a:lnTo>
                    <a:pt x="1310" y="2199"/>
                  </a:lnTo>
                  <a:cubicBezTo>
                    <a:pt x="1371" y="1724"/>
                    <a:pt x="1410" y="1272"/>
                    <a:pt x="1440" y="797"/>
                  </a:cubicBezTo>
                  <a:cubicBezTo>
                    <a:pt x="1471" y="928"/>
                    <a:pt x="1471" y="1050"/>
                    <a:pt x="1471" y="1211"/>
                  </a:cubicBezTo>
                  <a:lnTo>
                    <a:pt x="1471" y="1502"/>
                  </a:lnTo>
                  <a:lnTo>
                    <a:pt x="1471" y="2107"/>
                  </a:lnTo>
                  <a:lnTo>
                    <a:pt x="1502" y="2299"/>
                  </a:lnTo>
                  <a:lnTo>
                    <a:pt x="1502" y="2460"/>
                  </a:lnTo>
                  <a:lnTo>
                    <a:pt x="1563" y="2199"/>
                  </a:lnTo>
                  <a:cubicBezTo>
                    <a:pt x="1632" y="2008"/>
                    <a:pt x="1663" y="1847"/>
                    <a:pt x="1663" y="1655"/>
                  </a:cubicBezTo>
                  <a:cubicBezTo>
                    <a:pt x="1693" y="1786"/>
                    <a:pt x="1693" y="1916"/>
                    <a:pt x="1693" y="2038"/>
                  </a:cubicBezTo>
                  <a:lnTo>
                    <a:pt x="1693" y="2138"/>
                  </a:lnTo>
                  <a:lnTo>
                    <a:pt x="1754" y="2138"/>
                  </a:lnTo>
                  <a:lnTo>
                    <a:pt x="1754" y="2038"/>
                  </a:lnTo>
                  <a:lnTo>
                    <a:pt x="1854" y="1341"/>
                  </a:lnTo>
                  <a:lnTo>
                    <a:pt x="1854" y="1341"/>
                  </a:lnTo>
                  <a:cubicBezTo>
                    <a:pt x="1854" y="1464"/>
                    <a:pt x="1823" y="1594"/>
                    <a:pt x="1823" y="1755"/>
                  </a:cubicBezTo>
                  <a:cubicBezTo>
                    <a:pt x="1823" y="1885"/>
                    <a:pt x="1793" y="2008"/>
                    <a:pt x="1793" y="2169"/>
                  </a:cubicBezTo>
                  <a:lnTo>
                    <a:pt x="1854" y="2169"/>
                  </a:lnTo>
                  <a:cubicBezTo>
                    <a:pt x="1854" y="2038"/>
                    <a:pt x="1885" y="1885"/>
                    <a:pt x="1885" y="1755"/>
                  </a:cubicBezTo>
                  <a:cubicBezTo>
                    <a:pt x="1915" y="1242"/>
                    <a:pt x="1946" y="736"/>
                    <a:pt x="1984" y="253"/>
                  </a:cubicBezTo>
                  <a:lnTo>
                    <a:pt x="1915" y="223"/>
                  </a:lnTo>
                  <a:lnTo>
                    <a:pt x="1885" y="545"/>
                  </a:lnTo>
                  <a:cubicBezTo>
                    <a:pt x="1854" y="445"/>
                    <a:pt x="1823" y="353"/>
                    <a:pt x="1793" y="253"/>
                  </a:cubicBezTo>
                  <a:lnTo>
                    <a:pt x="1724" y="161"/>
                  </a:lnTo>
                  <a:lnTo>
                    <a:pt x="1724" y="284"/>
                  </a:lnTo>
                  <a:cubicBezTo>
                    <a:pt x="1696" y="524"/>
                    <a:pt x="1693" y="758"/>
                    <a:pt x="1669" y="1016"/>
                  </a:cubicBezTo>
                  <a:lnTo>
                    <a:pt x="1669" y="1016"/>
                  </a:lnTo>
                  <a:cubicBezTo>
                    <a:pt x="1688" y="785"/>
                    <a:pt x="1660" y="553"/>
                    <a:pt x="1632" y="315"/>
                  </a:cubicBezTo>
                  <a:lnTo>
                    <a:pt x="1632" y="192"/>
                  </a:lnTo>
                  <a:lnTo>
                    <a:pt x="1563" y="315"/>
                  </a:lnTo>
                  <a:cubicBezTo>
                    <a:pt x="1532" y="384"/>
                    <a:pt x="1532" y="445"/>
                    <a:pt x="1502" y="545"/>
                  </a:cubicBezTo>
                  <a:cubicBezTo>
                    <a:pt x="1502" y="476"/>
                    <a:pt x="1502" y="414"/>
                    <a:pt x="1471" y="353"/>
                  </a:cubicBezTo>
                  <a:lnTo>
                    <a:pt x="1440" y="93"/>
                  </a:lnTo>
                  <a:lnTo>
                    <a:pt x="1410" y="353"/>
                  </a:lnTo>
                  <a:lnTo>
                    <a:pt x="1410" y="476"/>
                  </a:lnTo>
                  <a:cubicBezTo>
                    <a:pt x="1371" y="414"/>
                    <a:pt x="1371" y="384"/>
                    <a:pt x="1341" y="353"/>
                  </a:cubicBezTo>
                  <a:lnTo>
                    <a:pt x="1249" y="223"/>
                  </a:lnTo>
                  <a:lnTo>
                    <a:pt x="1280" y="384"/>
                  </a:lnTo>
                  <a:lnTo>
                    <a:pt x="1280" y="445"/>
                  </a:lnTo>
                  <a:lnTo>
                    <a:pt x="1249" y="445"/>
                  </a:lnTo>
                  <a:cubicBezTo>
                    <a:pt x="1218" y="575"/>
                    <a:pt x="1218" y="698"/>
                    <a:pt x="1180" y="828"/>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3"/>
            <p:cNvSpPr/>
            <p:nvPr/>
          </p:nvSpPr>
          <p:spPr>
            <a:xfrm>
              <a:off x="7176580" y="4722393"/>
              <a:ext cx="71768" cy="197251"/>
            </a:xfrm>
            <a:custGeom>
              <a:avLst/>
              <a:gdLst/>
              <a:ahLst/>
              <a:cxnLst/>
              <a:rect l="l" t="t" r="r" b="b"/>
              <a:pathLst>
                <a:path w="767" h="2108" extrusionOk="0">
                  <a:moveTo>
                    <a:pt x="414" y="920"/>
                  </a:moveTo>
                  <a:lnTo>
                    <a:pt x="414" y="920"/>
                  </a:lnTo>
                  <a:cubicBezTo>
                    <a:pt x="390" y="1144"/>
                    <a:pt x="362" y="1364"/>
                    <a:pt x="336" y="1586"/>
                  </a:cubicBezTo>
                  <a:lnTo>
                    <a:pt x="336" y="1586"/>
                  </a:lnTo>
                  <a:cubicBezTo>
                    <a:pt x="345" y="1461"/>
                    <a:pt x="345" y="1336"/>
                    <a:pt x="345" y="1211"/>
                  </a:cubicBezTo>
                  <a:lnTo>
                    <a:pt x="345" y="1180"/>
                  </a:lnTo>
                  <a:lnTo>
                    <a:pt x="345" y="1150"/>
                  </a:lnTo>
                  <a:cubicBezTo>
                    <a:pt x="383" y="1050"/>
                    <a:pt x="383" y="989"/>
                    <a:pt x="414" y="920"/>
                  </a:cubicBezTo>
                  <a:close/>
                  <a:moveTo>
                    <a:pt x="314" y="0"/>
                  </a:moveTo>
                  <a:lnTo>
                    <a:pt x="253" y="1341"/>
                  </a:lnTo>
                  <a:cubicBezTo>
                    <a:pt x="192" y="958"/>
                    <a:pt x="153" y="575"/>
                    <a:pt x="123" y="192"/>
                  </a:cubicBezTo>
                  <a:lnTo>
                    <a:pt x="123" y="154"/>
                  </a:lnTo>
                  <a:lnTo>
                    <a:pt x="61" y="154"/>
                  </a:lnTo>
                  <a:lnTo>
                    <a:pt x="61" y="192"/>
                  </a:lnTo>
                  <a:cubicBezTo>
                    <a:pt x="61" y="345"/>
                    <a:pt x="61" y="506"/>
                    <a:pt x="31" y="667"/>
                  </a:cubicBezTo>
                  <a:lnTo>
                    <a:pt x="31" y="797"/>
                  </a:lnTo>
                  <a:cubicBezTo>
                    <a:pt x="0" y="1180"/>
                    <a:pt x="0" y="1563"/>
                    <a:pt x="0" y="1946"/>
                  </a:cubicBezTo>
                  <a:lnTo>
                    <a:pt x="61" y="1946"/>
                  </a:lnTo>
                  <a:cubicBezTo>
                    <a:pt x="61" y="1563"/>
                    <a:pt x="61" y="1180"/>
                    <a:pt x="92" y="797"/>
                  </a:cubicBezTo>
                  <a:lnTo>
                    <a:pt x="92" y="698"/>
                  </a:lnTo>
                  <a:cubicBezTo>
                    <a:pt x="123" y="1050"/>
                    <a:pt x="192" y="1372"/>
                    <a:pt x="222" y="1724"/>
                  </a:cubicBezTo>
                  <a:cubicBezTo>
                    <a:pt x="222" y="1785"/>
                    <a:pt x="253" y="1847"/>
                    <a:pt x="253" y="1916"/>
                  </a:cubicBezTo>
                  <a:lnTo>
                    <a:pt x="314" y="2107"/>
                  </a:lnTo>
                  <a:lnTo>
                    <a:pt x="314" y="1916"/>
                  </a:lnTo>
                  <a:lnTo>
                    <a:pt x="383" y="1916"/>
                  </a:lnTo>
                  <a:cubicBezTo>
                    <a:pt x="475" y="1563"/>
                    <a:pt x="506" y="1180"/>
                    <a:pt x="536" y="797"/>
                  </a:cubicBezTo>
                  <a:lnTo>
                    <a:pt x="536" y="1111"/>
                  </a:lnTo>
                  <a:cubicBezTo>
                    <a:pt x="475" y="1402"/>
                    <a:pt x="475" y="1655"/>
                    <a:pt x="475" y="1916"/>
                  </a:cubicBezTo>
                  <a:lnTo>
                    <a:pt x="536" y="1916"/>
                  </a:lnTo>
                  <a:cubicBezTo>
                    <a:pt x="575" y="1655"/>
                    <a:pt x="605" y="1402"/>
                    <a:pt x="605" y="1111"/>
                  </a:cubicBezTo>
                  <a:lnTo>
                    <a:pt x="605" y="1081"/>
                  </a:lnTo>
                  <a:cubicBezTo>
                    <a:pt x="636" y="1019"/>
                    <a:pt x="636" y="958"/>
                    <a:pt x="667" y="889"/>
                  </a:cubicBezTo>
                  <a:cubicBezTo>
                    <a:pt x="697" y="636"/>
                    <a:pt x="766" y="414"/>
                    <a:pt x="728" y="154"/>
                  </a:cubicBezTo>
                  <a:lnTo>
                    <a:pt x="728" y="154"/>
                  </a:lnTo>
                  <a:lnTo>
                    <a:pt x="667" y="192"/>
                  </a:lnTo>
                  <a:cubicBezTo>
                    <a:pt x="697" y="414"/>
                    <a:pt x="636" y="636"/>
                    <a:pt x="605" y="859"/>
                  </a:cubicBezTo>
                  <a:cubicBezTo>
                    <a:pt x="575" y="636"/>
                    <a:pt x="575" y="445"/>
                    <a:pt x="506" y="253"/>
                  </a:cubicBezTo>
                  <a:lnTo>
                    <a:pt x="475" y="253"/>
                  </a:lnTo>
                  <a:lnTo>
                    <a:pt x="475" y="92"/>
                  </a:lnTo>
                  <a:lnTo>
                    <a:pt x="414" y="92"/>
                  </a:lnTo>
                  <a:cubicBezTo>
                    <a:pt x="414" y="315"/>
                    <a:pt x="383" y="537"/>
                    <a:pt x="345" y="767"/>
                  </a:cubicBezTo>
                  <a:cubicBezTo>
                    <a:pt x="383" y="506"/>
                    <a:pt x="383" y="253"/>
                    <a:pt x="3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3"/>
            <p:cNvSpPr/>
            <p:nvPr/>
          </p:nvSpPr>
          <p:spPr>
            <a:xfrm>
              <a:off x="8106616" y="4492628"/>
              <a:ext cx="182181" cy="233089"/>
            </a:xfrm>
            <a:custGeom>
              <a:avLst/>
              <a:gdLst/>
              <a:ahLst/>
              <a:cxnLst/>
              <a:rect l="l" t="t" r="r" b="b"/>
              <a:pathLst>
                <a:path w="1947" h="2491" extrusionOk="0">
                  <a:moveTo>
                    <a:pt x="1341" y="545"/>
                  </a:moveTo>
                  <a:cubicBezTo>
                    <a:pt x="1372" y="545"/>
                    <a:pt x="1372" y="575"/>
                    <a:pt x="1372" y="606"/>
                  </a:cubicBezTo>
                  <a:lnTo>
                    <a:pt x="1372" y="736"/>
                  </a:lnTo>
                  <a:cubicBezTo>
                    <a:pt x="1372" y="667"/>
                    <a:pt x="1372" y="606"/>
                    <a:pt x="1341" y="545"/>
                  </a:cubicBezTo>
                  <a:close/>
                  <a:moveTo>
                    <a:pt x="1563" y="476"/>
                  </a:moveTo>
                  <a:lnTo>
                    <a:pt x="1563" y="476"/>
                  </a:lnTo>
                  <a:cubicBezTo>
                    <a:pt x="1594" y="667"/>
                    <a:pt x="1594" y="859"/>
                    <a:pt x="1594" y="1050"/>
                  </a:cubicBezTo>
                  <a:cubicBezTo>
                    <a:pt x="1563" y="859"/>
                    <a:pt x="1533" y="667"/>
                    <a:pt x="1563" y="476"/>
                  </a:cubicBezTo>
                  <a:close/>
                  <a:moveTo>
                    <a:pt x="1563" y="1180"/>
                  </a:moveTo>
                  <a:cubicBezTo>
                    <a:pt x="1563" y="1242"/>
                    <a:pt x="1594" y="1272"/>
                    <a:pt x="1594" y="1311"/>
                  </a:cubicBezTo>
                  <a:cubicBezTo>
                    <a:pt x="1594" y="1372"/>
                    <a:pt x="1563" y="1464"/>
                    <a:pt x="1563" y="1533"/>
                  </a:cubicBezTo>
                  <a:lnTo>
                    <a:pt x="1563" y="1180"/>
                  </a:lnTo>
                  <a:close/>
                  <a:moveTo>
                    <a:pt x="1755" y="414"/>
                  </a:moveTo>
                  <a:cubicBezTo>
                    <a:pt x="1786" y="506"/>
                    <a:pt x="1816" y="636"/>
                    <a:pt x="1816" y="736"/>
                  </a:cubicBezTo>
                  <a:lnTo>
                    <a:pt x="1816" y="859"/>
                  </a:lnTo>
                  <a:lnTo>
                    <a:pt x="1724" y="1655"/>
                  </a:lnTo>
                  <a:cubicBezTo>
                    <a:pt x="1724" y="1594"/>
                    <a:pt x="1694" y="1533"/>
                    <a:pt x="1694" y="1464"/>
                  </a:cubicBezTo>
                  <a:cubicBezTo>
                    <a:pt x="1724" y="1119"/>
                    <a:pt x="1755" y="767"/>
                    <a:pt x="1755" y="414"/>
                  </a:cubicBezTo>
                  <a:close/>
                  <a:moveTo>
                    <a:pt x="1311" y="545"/>
                  </a:moveTo>
                  <a:lnTo>
                    <a:pt x="1311" y="545"/>
                  </a:lnTo>
                  <a:cubicBezTo>
                    <a:pt x="1341" y="958"/>
                    <a:pt x="1341" y="1403"/>
                    <a:pt x="1242" y="1816"/>
                  </a:cubicBezTo>
                  <a:lnTo>
                    <a:pt x="1242" y="1533"/>
                  </a:lnTo>
                  <a:lnTo>
                    <a:pt x="1311" y="545"/>
                  </a:lnTo>
                  <a:close/>
                  <a:moveTo>
                    <a:pt x="1081" y="1"/>
                  </a:moveTo>
                  <a:lnTo>
                    <a:pt x="1050" y="284"/>
                  </a:lnTo>
                  <a:lnTo>
                    <a:pt x="1020" y="284"/>
                  </a:lnTo>
                  <a:lnTo>
                    <a:pt x="1020" y="476"/>
                  </a:lnTo>
                  <a:cubicBezTo>
                    <a:pt x="989" y="667"/>
                    <a:pt x="958" y="889"/>
                    <a:pt x="928" y="1119"/>
                  </a:cubicBezTo>
                  <a:cubicBezTo>
                    <a:pt x="928" y="928"/>
                    <a:pt x="928" y="736"/>
                    <a:pt x="889" y="506"/>
                  </a:cubicBezTo>
                  <a:lnTo>
                    <a:pt x="828" y="506"/>
                  </a:lnTo>
                  <a:lnTo>
                    <a:pt x="828" y="1150"/>
                  </a:lnTo>
                  <a:lnTo>
                    <a:pt x="797" y="1150"/>
                  </a:lnTo>
                  <a:cubicBezTo>
                    <a:pt x="767" y="859"/>
                    <a:pt x="736" y="575"/>
                    <a:pt x="698" y="315"/>
                  </a:cubicBezTo>
                  <a:lnTo>
                    <a:pt x="667" y="93"/>
                  </a:lnTo>
                  <a:lnTo>
                    <a:pt x="637" y="315"/>
                  </a:lnTo>
                  <a:cubicBezTo>
                    <a:pt x="545" y="828"/>
                    <a:pt x="476" y="1341"/>
                    <a:pt x="414" y="1847"/>
                  </a:cubicBezTo>
                  <a:lnTo>
                    <a:pt x="253" y="223"/>
                  </a:lnTo>
                  <a:lnTo>
                    <a:pt x="192" y="223"/>
                  </a:lnTo>
                  <a:cubicBezTo>
                    <a:pt x="223" y="767"/>
                    <a:pt x="192" y="1311"/>
                    <a:pt x="123" y="1847"/>
                  </a:cubicBezTo>
                  <a:cubicBezTo>
                    <a:pt x="93" y="1272"/>
                    <a:pt x="62" y="736"/>
                    <a:pt x="62" y="192"/>
                  </a:cubicBezTo>
                  <a:lnTo>
                    <a:pt x="1" y="192"/>
                  </a:lnTo>
                  <a:cubicBezTo>
                    <a:pt x="1" y="828"/>
                    <a:pt x="31" y="1502"/>
                    <a:pt x="93" y="2138"/>
                  </a:cubicBezTo>
                  <a:lnTo>
                    <a:pt x="123" y="2421"/>
                  </a:lnTo>
                  <a:lnTo>
                    <a:pt x="162" y="2138"/>
                  </a:lnTo>
                  <a:cubicBezTo>
                    <a:pt x="223" y="1724"/>
                    <a:pt x="253" y="1311"/>
                    <a:pt x="253" y="889"/>
                  </a:cubicBezTo>
                  <a:lnTo>
                    <a:pt x="414" y="2421"/>
                  </a:lnTo>
                  <a:lnTo>
                    <a:pt x="445" y="2138"/>
                  </a:lnTo>
                  <a:cubicBezTo>
                    <a:pt x="506" y="1625"/>
                    <a:pt x="575" y="1081"/>
                    <a:pt x="667" y="545"/>
                  </a:cubicBezTo>
                  <a:cubicBezTo>
                    <a:pt x="736" y="1081"/>
                    <a:pt x="767" y="1625"/>
                    <a:pt x="767" y="2169"/>
                  </a:cubicBezTo>
                  <a:lnTo>
                    <a:pt x="828" y="2169"/>
                  </a:lnTo>
                  <a:cubicBezTo>
                    <a:pt x="828" y="2077"/>
                    <a:pt x="859" y="1977"/>
                    <a:pt x="859" y="1885"/>
                  </a:cubicBezTo>
                  <a:lnTo>
                    <a:pt x="859" y="1946"/>
                  </a:lnTo>
                  <a:lnTo>
                    <a:pt x="859" y="2299"/>
                  </a:lnTo>
                  <a:lnTo>
                    <a:pt x="928" y="2299"/>
                  </a:lnTo>
                  <a:lnTo>
                    <a:pt x="928" y="1946"/>
                  </a:lnTo>
                  <a:cubicBezTo>
                    <a:pt x="958" y="1755"/>
                    <a:pt x="989" y="1563"/>
                    <a:pt x="1020" y="1372"/>
                  </a:cubicBezTo>
                  <a:cubicBezTo>
                    <a:pt x="1020" y="1242"/>
                    <a:pt x="1050" y="1150"/>
                    <a:pt x="1050" y="1020"/>
                  </a:cubicBezTo>
                  <a:cubicBezTo>
                    <a:pt x="1081" y="1211"/>
                    <a:pt x="1081" y="1372"/>
                    <a:pt x="1081" y="1563"/>
                  </a:cubicBezTo>
                  <a:cubicBezTo>
                    <a:pt x="1050" y="1724"/>
                    <a:pt x="1020" y="1916"/>
                    <a:pt x="1020" y="2077"/>
                  </a:cubicBezTo>
                  <a:lnTo>
                    <a:pt x="1081" y="2077"/>
                  </a:lnTo>
                  <a:cubicBezTo>
                    <a:pt x="1119" y="1916"/>
                    <a:pt x="1119" y="1755"/>
                    <a:pt x="1150" y="1563"/>
                  </a:cubicBezTo>
                  <a:lnTo>
                    <a:pt x="1150" y="1372"/>
                  </a:lnTo>
                  <a:lnTo>
                    <a:pt x="1180" y="1533"/>
                  </a:lnTo>
                  <a:lnTo>
                    <a:pt x="1150" y="1625"/>
                  </a:lnTo>
                  <a:cubicBezTo>
                    <a:pt x="1150" y="1816"/>
                    <a:pt x="1150" y="2008"/>
                    <a:pt x="1180" y="2169"/>
                  </a:cubicBezTo>
                  <a:lnTo>
                    <a:pt x="1180" y="2330"/>
                  </a:lnTo>
                  <a:lnTo>
                    <a:pt x="1242" y="2199"/>
                  </a:lnTo>
                  <a:lnTo>
                    <a:pt x="1242" y="2490"/>
                  </a:lnTo>
                  <a:lnTo>
                    <a:pt x="1272" y="2199"/>
                  </a:lnTo>
                  <a:cubicBezTo>
                    <a:pt x="1341" y="1724"/>
                    <a:pt x="1403" y="1242"/>
                    <a:pt x="1433" y="797"/>
                  </a:cubicBezTo>
                  <a:cubicBezTo>
                    <a:pt x="1464" y="928"/>
                    <a:pt x="1464" y="1050"/>
                    <a:pt x="1464" y="1211"/>
                  </a:cubicBezTo>
                  <a:lnTo>
                    <a:pt x="1464" y="1502"/>
                  </a:lnTo>
                  <a:cubicBezTo>
                    <a:pt x="1464" y="1694"/>
                    <a:pt x="1433" y="1916"/>
                    <a:pt x="1464" y="2107"/>
                  </a:cubicBezTo>
                  <a:lnTo>
                    <a:pt x="1502" y="2299"/>
                  </a:lnTo>
                  <a:lnTo>
                    <a:pt x="1502" y="2460"/>
                  </a:lnTo>
                  <a:lnTo>
                    <a:pt x="1563" y="2199"/>
                  </a:lnTo>
                  <a:cubicBezTo>
                    <a:pt x="1594" y="2008"/>
                    <a:pt x="1625" y="1847"/>
                    <a:pt x="1655" y="1655"/>
                  </a:cubicBezTo>
                  <a:cubicBezTo>
                    <a:pt x="1694" y="1786"/>
                    <a:pt x="1694" y="1916"/>
                    <a:pt x="1694" y="2038"/>
                  </a:cubicBezTo>
                  <a:lnTo>
                    <a:pt x="1694" y="2138"/>
                  </a:lnTo>
                  <a:lnTo>
                    <a:pt x="1724" y="2138"/>
                  </a:lnTo>
                  <a:cubicBezTo>
                    <a:pt x="1755" y="2107"/>
                    <a:pt x="1755" y="2077"/>
                    <a:pt x="1755" y="2038"/>
                  </a:cubicBezTo>
                  <a:lnTo>
                    <a:pt x="1816" y="1341"/>
                  </a:lnTo>
                  <a:lnTo>
                    <a:pt x="1816" y="1755"/>
                  </a:lnTo>
                  <a:cubicBezTo>
                    <a:pt x="1786" y="1885"/>
                    <a:pt x="1786" y="2038"/>
                    <a:pt x="1786" y="2169"/>
                  </a:cubicBezTo>
                  <a:lnTo>
                    <a:pt x="1847" y="2169"/>
                  </a:lnTo>
                  <a:cubicBezTo>
                    <a:pt x="1847" y="2038"/>
                    <a:pt x="1885" y="1885"/>
                    <a:pt x="1885" y="1755"/>
                  </a:cubicBezTo>
                  <a:cubicBezTo>
                    <a:pt x="1916" y="1242"/>
                    <a:pt x="1947" y="736"/>
                    <a:pt x="1947" y="253"/>
                  </a:cubicBezTo>
                  <a:lnTo>
                    <a:pt x="1885" y="223"/>
                  </a:lnTo>
                  <a:lnTo>
                    <a:pt x="1847" y="545"/>
                  </a:lnTo>
                  <a:cubicBezTo>
                    <a:pt x="1847" y="445"/>
                    <a:pt x="1816" y="353"/>
                    <a:pt x="1755" y="253"/>
                  </a:cubicBezTo>
                  <a:lnTo>
                    <a:pt x="1724" y="161"/>
                  </a:lnTo>
                  <a:lnTo>
                    <a:pt x="1694" y="284"/>
                  </a:lnTo>
                  <a:cubicBezTo>
                    <a:pt x="1694" y="545"/>
                    <a:pt x="1694" y="828"/>
                    <a:pt x="1655" y="1081"/>
                  </a:cubicBezTo>
                  <a:cubicBezTo>
                    <a:pt x="1655" y="828"/>
                    <a:pt x="1655" y="575"/>
                    <a:pt x="1625" y="315"/>
                  </a:cubicBezTo>
                  <a:lnTo>
                    <a:pt x="1594" y="192"/>
                  </a:lnTo>
                  <a:lnTo>
                    <a:pt x="1563" y="315"/>
                  </a:lnTo>
                  <a:cubicBezTo>
                    <a:pt x="1533" y="384"/>
                    <a:pt x="1502" y="445"/>
                    <a:pt x="1502" y="545"/>
                  </a:cubicBezTo>
                  <a:cubicBezTo>
                    <a:pt x="1502" y="476"/>
                    <a:pt x="1464" y="414"/>
                    <a:pt x="1464" y="353"/>
                  </a:cubicBezTo>
                  <a:lnTo>
                    <a:pt x="1403" y="93"/>
                  </a:lnTo>
                  <a:lnTo>
                    <a:pt x="1403" y="353"/>
                  </a:lnTo>
                  <a:lnTo>
                    <a:pt x="1403" y="476"/>
                  </a:lnTo>
                  <a:cubicBezTo>
                    <a:pt x="1372" y="414"/>
                    <a:pt x="1341" y="384"/>
                    <a:pt x="1311" y="353"/>
                  </a:cubicBezTo>
                  <a:lnTo>
                    <a:pt x="1242" y="223"/>
                  </a:lnTo>
                  <a:lnTo>
                    <a:pt x="1272" y="384"/>
                  </a:lnTo>
                  <a:lnTo>
                    <a:pt x="1272" y="445"/>
                  </a:lnTo>
                  <a:lnTo>
                    <a:pt x="1242" y="445"/>
                  </a:lnTo>
                  <a:cubicBezTo>
                    <a:pt x="1211" y="575"/>
                    <a:pt x="1180" y="698"/>
                    <a:pt x="1180" y="828"/>
                  </a:cubicBezTo>
                  <a:lnTo>
                    <a:pt x="108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3"/>
            <p:cNvSpPr/>
            <p:nvPr/>
          </p:nvSpPr>
          <p:spPr>
            <a:xfrm>
              <a:off x="8109516" y="4507693"/>
              <a:ext cx="74669" cy="197251"/>
            </a:xfrm>
            <a:custGeom>
              <a:avLst/>
              <a:gdLst/>
              <a:ahLst/>
              <a:cxnLst/>
              <a:rect l="l" t="t" r="r" b="b"/>
              <a:pathLst>
                <a:path w="798" h="2108" extrusionOk="0">
                  <a:moveTo>
                    <a:pt x="414" y="953"/>
                  </a:moveTo>
                  <a:lnTo>
                    <a:pt x="414" y="953"/>
                  </a:lnTo>
                  <a:cubicBezTo>
                    <a:pt x="412" y="1233"/>
                    <a:pt x="382" y="1505"/>
                    <a:pt x="353" y="1785"/>
                  </a:cubicBezTo>
                  <a:cubicBezTo>
                    <a:pt x="353" y="1594"/>
                    <a:pt x="383" y="1402"/>
                    <a:pt x="383" y="1211"/>
                  </a:cubicBezTo>
                  <a:lnTo>
                    <a:pt x="383" y="1180"/>
                  </a:lnTo>
                  <a:lnTo>
                    <a:pt x="383" y="1150"/>
                  </a:lnTo>
                  <a:cubicBezTo>
                    <a:pt x="409" y="1066"/>
                    <a:pt x="413" y="1010"/>
                    <a:pt x="414" y="953"/>
                  </a:cubicBezTo>
                  <a:close/>
                  <a:moveTo>
                    <a:pt x="322" y="0"/>
                  </a:moveTo>
                  <a:lnTo>
                    <a:pt x="253" y="1341"/>
                  </a:lnTo>
                  <a:cubicBezTo>
                    <a:pt x="222" y="958"/>
                    <a:pt x="161" y="575"/>
                    <a:pt x="161" y="192"/>
                  </a:cubicBezTo>
                  <a:lnTo>
                    <a:pt x="161" y="154"/>
                  </a:lnTo>
                  <a:lnTo>
                    <a:pt x="92" y="154"/>
                  </a:lnTo>
                  <a:lnTo>
                    <a:pt x="92" y="192"/>
                  </a:lnTo>
                  <a:cubicBezTo>
                    <a:pt x="92" y="345"/>
                    <a:pt x="92" y="506"/>
                    <a:pt x="62" y="667"/>
                  </a:cubicBezTo>
                  <a:lnTo>
                    <a:pt x="62" y="797"/>
                  </a:lnTo>
                  <a:cubicBezTo>
                    <a:pt x="31" y="1180"/>
                    <a:pt x="0" y="1563"/>
                    <a:pt x="31" y="1946"/>
                  </a:cubicBezTo>
                  <a:lnTo>
                    <a:pt x="92" y="1946"/>
                  </a:lnTo>
                  <a:cubicBezTo>
                    <a:pt x="62" y="1563"/>
                    <a:pt x="92" y="1180"/>
                    <a:pt x="131" y="797"/>
                  </a:cubicBezTo>
                  <a:lnTo>
                    <a:pt x="131" y="698"/>
                  </a:lnTo>
                  <a:cubicBezTo>
                    <a:pt x="161" y="1050"/>
                    <a:pt x="192" y="1372"/>
                    <a:pt x="253" y="1724"/>
                  </a:cubicBezTo>
                  <a:cubicBezTo>
                    <a:pt x="253" y="1785"/>
                    <a:pt x="253" y="1847"/>
                    <a:pt x="284" y="1916"/>
                  </a:cubicBezTo>
                  <a:lnTo>
                    <a:pt x="353" y="2107"/>
                  </a:lnTo>
                  <a:lnTo>
                    <a:pt x="353" y="1916"/>
                  </a:lnTo>
                  <a:lnTo>
                    <a:pt x="414" y="1916"/>
                  </a:lnTo>
                  <a:cubicBezTo>
                    <a:pt x="514" y="1563"/>
                    <a:pt x="544" y="1180"/>
                    <a:pt x="544" y="797"/>
                  </a:cubicBezTo>
                  <a:cubicBezTo>
                    <a:pt x="575" y="889"/>
                    <a:pt x="575" y="1019"/>
                    <a:pt x="575" y="1111"/>
                  </a:cubicBezTo>
                  <a:cubicBezTo>
                    <a:pt x="514" y="1402"/>
                    <a:pt x="514" y="1655"/>
                    <a:pt x="514" y="1916"/>
                  </a:cubicBezTo>
                  <a:lnTo>
                    <a:pt x="575" y="1916"/>
                  </a:lnTo>
                  <a:cubicBezTo>
                    <a:pt x="606" y="1655"/>
                    <a:pt x="636" y="1402"/>
                    <a:pt x="636" y="1111"/>
                  </a:cubicBezTo>
                  <a:lnTo>
                    <a:pt x="636" y="1081"/>
                  </a:lnTo>
                  <a:cubicBezTo>
                    <a:pt x="636" y="1019"/>
                    <a:pt x="667" y="958"/>
                    <a:pt x="667" y="889"/>
                  </a:cubicBezTo>
                  <a:cubicBezTo>
                    <a:pt x="736" y="636"/>
                    <a:pt x="797" y="414"/>
                    <a:pt x="766" y="154"/>
                  </a:cubicBezTo>
                  <a:lnTo>
                    <a:pt x="766" y="154"/>
                  </a:lnTo>
                  <a:lnTo>
                    <a:pt x="705" y="192"/>
                  </a:lnTo>
                  <a:cubicBezTo>
                    <a:pt x="736" y="414"/>
                    <a:pt x="667" y="636"/>
                    <a:pt x="606" y="859"/>
                  </a:cubicBezTo>
                  <a:cubicBezTo>
                    <a:pt x="606" y="636"/>
                    <a:pt x="575" y="445"/>
                    <a:pt x="544" y="253"/>
                  </a:cubicBezTo>
                  <a:lnTo>
                    <a:pt x="514" y="253"/>
                  </a:lnTo>
                  <a:lnTo>
                    <a:pt x="514" y="92"/>
                  </a:lnTo>
                  <a:lnTo>
                    <a:pt x="445" y="92"/>
                  </a:lnTo>
                  <a:cubicBezTo>
                    <a:pt x="445" y="315"/>
                    <a:pt x="414" y="537"/>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3"/>
            <p:cNvSpPr/>
            <p:nvPr/>
          </p:nvSpPr>
          <p:spPr>
            <a:xfrm>
              <a:off x="8282996" y="4698389"/>
              <a:ext cx="134086" cy="250961"/>
            </a:xfrm>
            <a:custGeom>
              <a:avLst/>
              <a:gdLst/>
              <a:ahLst/>
              <a:cxnLst/>
              <a:rect l="l" t="t" r="r" b="b"/>
              <a:pathLst>
                <a:path w="1433" h="2682" extrusionOk="0">
                  <a:moveTo>
                    <a:pt x="253" y="452"/>
                  </a:moveTo>
                  <a:cubicBezTo>
                    <a:pt x="253" y="452"/>
                    <a:pt x="284" y="483"/>
                    <a:pt x="284" y="514"/>
                  </a:cubicBezTo>
                  <a:cubicBezTo>
                    <a:pt x="253" y="575"/>
                    <a:pt x="253" y="606"/>
                    <a:pt x="222" y="644"/>
                  </a:cubicBezTo>
                  <a:cubicBezTo>
                    <a:pt x="253" y="575"/>
                    <a:pt x="253" y="514"/>
                    <a:pt x="253" y="452"/>
                  </a:cubicBezTo>
                  <a:close/>
                  <a:moveTo>
                    <a:pt x="345" y="452"/>
                  </a:moveTo>
                  <a:cubicBezTo>
                    <a:pt x="383" y="606"/>
                    <a:pt x="345" y="766"/>
                    <a:pt x="345" y="897"/>
                  </a:cubicBezTo>
                  <a:lnTo>
                    <a:pt x="345" y="514"/>
                  </a:lnTo>
                  <a:lnTo>
                    <a:pt x="345" y="452"/>
                  </a:lnTo>
                  <a:close/>
                  <a:moveTo>
                    <a:pt x="284" y="705"/>
                  </a:moveTo>
                  <a:cubicBezTo>
                    <a:pt x="314" y="989"/>
                    <a:pt x="314" y="1310"/>
                    <a:pt x="253" y="1601"/>
                  </a:cubicBezTo>
                  <a:cubicBezTo>
                    <a:pt x="253" y="1502"/>
                    <a:pt x="253" y="1410"/>
                    <a:pt x="222" y="1280"/>
                  </a:cubicBezTo>
                  <a:lnTo>
                    <a:pt x="222" y="835"/>
                  </a:lnTo>
                  <a:cubicBezTo>
                    <a:pt x="253" y="797"/>
                    <a:pt x="284" y="766"/>
                    <a:pt x="284" y="705"/>
                  </a:cubicBezTo>
                  <a:close/>
                  <a:moveTo>
                    <a:pt x="1050" y="1824"/>
                  </a:moveTo>
                  <a:cubicBezTo>
                    <a:pt x="1050" y="1946"/>
                    <a:pt x="1080" y="2046"/>
                    <a:pt x="1080" y="2176"/>
                  </a:cubicBezTo>
                  <a:cubicBezTo>
                    <a:pt x="1080" y="2176"/>
                    <a:pt x="1080" y="2207"/>
                    <a:pt x="1050" y="2237"/>
                  </a:cubicBezTo>
                  <a:lnTo>
                    <a:pt x="1050" y="1824"/>
                  </a:lnTo>
                  <a:close/>
                  <a:moveTo>
                    <a:pt x="284" y="0"/>
                  </a:moveTo>
                  <a:lnTo>
                    <a:pt x="253" y="192"/>
                  </a:lnTo>
                  <a:cubicBezTo>
                    <a:pt x="192" y="383"/>
                    <a:pt x="192" y="575"/>
                    <a:pt x="153" y="766"/>
                  </a:cubicBezTo>
                  <a:lnTo>
                    <a:pt x="153" y="736"/>
                  </a:lnTo>
                  <a:lnTo>
                    <a:pt x="153" y="261"/>
                  </a:lnTo>
                  <a:lnTo>
                    <a:pt x="92" y="261"/>
                  </a:lnTo>
                  <a:lnTo>
                    <a:pt x="92" y="736"/>
                  </a:lnTo>
                  <a:lnTo>
                    <a:pt x="62" y="1280"/>
                  </a:lnTo>
                  <a:lnTo>
                    <a:pt x="62" y="222"/>
                  </a:lnTo>
                  <a:lnTo>
                    <a:pt x="0" y="222"/>
                  </a:lnTo>
                  <a:lnTo>
                    <a:pt x="31" y="2590"/>
                  </a:lnTo>
                  <a:lnTo>
                    <a:pt x="62" y="2368"/>
                  </a:lnTo>
                  <a:cubicBezTo>
                    <a:pt x="123" y="2207"/>
                    <a:pt x="123" y="2046"/>
                    <a:pt x="123" y="1916"/>
                  </a:cubicBezTo>
                  <a:lnTo>
                    <a:pt x="153" y="1218"/>
                  </a:lnTo>
                  <a:lnTo>
                    <a:pt x="153" y="1341"/>
                  </a:lnTo>
                  <a:lnTo>
                    <a:pt x="153" y="1372"/>
                  </a:lnTo>
                  <a:lnTo>
                    <a:pt x="153" y="1885"/>
                  </a:lnTo>
                  <a:lnTo>
                    <a:pt x="153" y="1984"/>
                  </a:lnTo>
                  <a:cubicBezTo>
                    <a:pt x="123" y="2107"/>
                    <a:pt x="123" y="2237"/>
                    <a:pt x="153" y="2329"/>
                  </a:cubicBezTo>
                  <a:lnTo>
                    <a:pt x="222" y="2590"/>
                  </a:lnTo>
                  <a:lnTo>
                    <a:pt x="222" y="2237"/>
                  </a:lnTo>
                  <a:lnTo>
                    <a:pt x="253" y="2237"/>
                  </a:lnTo>
                  <a:lnTo>
                    <a:pt x="284" y="2459"/>
                  </a:lnTo>
                  <a:lnTo>
                    <a:pt x="314" y="2237"/>
                  </a:lnTo>
                  <a:cubicBezTo>
                    <a:pt x="314" y="2107"/>
                    <a:pt x="284" y="1984"/>
                    <a:pt x="284" y="1854"/>
                  </a:cubicBezTo>
                  <a:lnTo>
                    <a:pt x="314" y="1793"/>
                  </a:lnTo>
                  <a:cubicBezTo>
                    <a:pt x="314" y="1663"/>
                    <a:pt x="345" y="1502"/>
                    <a:pt x="345" y="1372"/>
                  </a:cubicBezTo>
                  <a:cubicBezTo>
                    <a:pt x="345" y="1663"/>
                    <a:pt x="383" y="1984"/>
                    <a:pt x="445" y="2268"/>
                  </a:cubicBezTo>
                  <a:lnTo>
                    <a:pt x="506" y="2268"/>
                  </a:lnTo>
                  <a:cubicBezTo>
                    <a:pt x="475" y="2015"/>
                    <a:pt x="475" y="1724"/>
                    <a:pt x="506" y="1441"/>
                  </a:cubicBezTo>
                  <a:lnTo>
                    <a:pt x="575" y="2429"/>
                  </a:lnTo>
                  <a:lnTo>
                    <a:pt x="636" y="2429"/>
                  </a:lnTo>
                  <a:lnTo>
                    <a:pt x="667" y="866"/>
                  </a:lnTo>
                  <a:cubicBezTo>
                    <a:pt x="697" y="1372"/>
                    <a:pt x="697" y="1916"/>
                    <a:pt x="697" y="2398"/>
                  </a:cubicBezTo>
                  <a:lnTo>
                    <a:pt x="766" y="2398"/>
                  </a:lnTo>
                  <a:cubicBezTo>
                    <a:pt x="797" y="1984"/>
                    <a:pt x="797" y="1532"/>
                    <a:pt x="797" y="1088"/>
                  </a:cubicBezTo>
                  <a:lnTo>
                    <a:pt x="889" y="2368"/>
                  </a:lnTo>
                  <a:lnTo>
                    <a:pt x="958" y="2368"/>
                  </a:lnTo>
                  <a:cubicBezTo>
                    <a:pt x="989" y="1885"/>
                    <a:pt x="989" y="1441"/>
                    <a:pt x="989" y="958"/>
                  </a:cubicBezTo>
                  <a:cubicBezTo>
                    <a:pt x="989" y="1088"/>
                    <a:pt x="1019" y="1218"/>
                    <a:pt x="1019" y="1341"/>
                  </a:cubicBezTo>
                  <a:cubicBezTo>
                    <a:pt x="989" y="1693"/>
                    <a:pt x="989" y="2046"/>
                    <a:pt x="1019" y="2398"/>
                  </a:cubicBezTo>
                  <a:lnTo>
                    <a:pt x="1019" y="2521"/>
                  </a:lnTo>
                  <a:lnTo>
                    <a:pt x="1080" y="2429"/>
                  </a:lnTo>
                  <a:cubicBezTo>
                    <a:pt x="1080" y="2398"/>
                    <a:pt x="1080" y="2368"/>
                    <a:pt x="1111" y="2329"/>
                  </a:cubicBezTo>
                  <a:lnTo>
                    <a:pt x="1149" y="2329"/>
                  </a:lnTo>
                  <a:lnTo>
                    <a:pt x="1149" y="2138"/>
                  </a:lnTo>
                  <a:lnTo>
                    <a:pt x="1149" y="1946"/>
                  </a:lnTo>
                  <a:lnTo>
                    <a:pt x="1149" y="989"/>
                  </a:lnTo>
                  <a:lnTo>
                    <a:pt x="1149" y="927"/>
                  </a:lnTo>
                  <a:cubicBezTo>
                    <a:pt x="1149" y="897"/>
                    <a:pt x="1149" y="835"/>
                    <a:pt x="1180" y="766"/>
                  </a:cubicBezTo>
                  <a:cubicBezTo>
                    <a:pt x="1180" y="958"/>
                    <a:pt x="1211" y="1180"/>
                    <a:pt x="1211" y="1372"/>
                  </a:cubicBezTo>
                  <a:cubicBezTo>
                    <a:pt x="1180" y="1724"/>
                    <a:pt x="1149" y="2076"/>
                    <a:pt x="1180" y="2398"/>
                  </a:cubicBezTo>
                  <a:lnTo>
                    <a:pt x="1211" y="2682"/>
                  </a:lnTo>
                  <a:lnTo>
                    <a:pt x="1241" y="2398"/>
                  </a:lnTo>
                  <a:cubicBezTo>
                    <a:pt x="1272" y="2076"/>
                    <a:pt x="1272" y="1724"/>
                    <a:pt x="1272" y="1410"/>
                  </a:cubicBezTo>
                  <a:lnTo>
                    <a:pt x="1272" y="1341"/>
                  </a:lnTo>
                  <a:cubicBezTo>
                    <a:pt x="1303" y="1218"/>
                    <a:pt x="1303" y="1088"/>
                    <a:pt x="1341" y="958"/>
                  </a:cubicBezTo>
                  <a:cubicBezTo>
                    <a:pt x="1341" y="1341"/>
                    <a:pt x="1372" y="1693"/>
                    <a:pt x="1341" y="2076"/>
                  </a:cubicBezTo>
                  <a:lnTo>
                    <a:pt x="1402" y="2076"/>
                  </a:lnTo>
                  <a:cubicBezTo>
                    <a:pt x="1433" y="1502"/>
                    <a:pt x="1402" y="927"/>
                    <a:pt x="1341" y="383"/>
                  </a:cubicBezTo>
                  <a:lnTo>
                    <a:pt x="1272" y="383"/>
                  </a:lnTo>
                  <a:cubicBezTo>
                    <a:pt x="1272" y="575"/>
                    <a:pt x="1272" y="797"/>
                    <a:pt x="1241" y="1027"/>
                  </a:cubicBezTo>
                  <a:cubicBezTo>
                    <a:pt x="1241" y="797"/>
                    <a:pt x="1211" y="575"/>
                    <a:pt x="1180" y="353"/>
                  </a:cubicBezTo>
                  <a:lnTo>
                    <a:pt x="1180" y="322"/>
                  </a:lnTo>
                  <a:lnTo>
                    <a:pt x="1111" y="353"/>
                  </a:lnTo>
                  <a:lnTo>
                    <a:pt x="1111" y="674"/>
                  </a:lnTo>
                  <a:cubicBezTo>
                    <a:pt x="1111" y="575"/>
                    <a:pt x="1080" y="452"/>
                    <a:pt x="1080" y="322"/>
                  </a:cubicBezTo>
                  <a:lnTo>
                    <a:pt x="1019" y="322"/>
                  </a:lnTo>
                  <a:lnTo>
                    <a:pt x="1050" y="897"/>
                  </a:lnTo>
                  <a:cubicBezTo>
                    <a:pt x="1019" y="705"/>
                    <a:pt x="989" y="514"/>
                    <a:pt x="958" y="291"/>
                  </a:cubicBezTo>
                  <a:lnTo>
                    <a:pt x="889" y="322"/>
                  </a:lnTo>
                  <a:cubicBezTo>
                    <a:pt x="920" y="797"/>
                    <a:pt x="920" y="1310"/>
                    <a:pt x="920" y="1824"/>
                  </a:cubicBezTo>
                  <a:lnTo>
                    <a:pt x="766" y="161"/>
                  </a:lnTo>
                  <a:lnTo>
                    <a:pt x="697" y="192"/>
                  </a:lnTo>
                  <a:cubicBezTo>
                    <a:pt x="728" y="414"/>
                    <a:pt x="728" y="674"/>
                    <a:pt x="728" y="927"/>
                  </a:cubicBezTo>
                  <a:cubicBezTo>
                    <a:pt x="697" y="705"/>
                    <a:pt x="697" y="483"/>
                    <a:pt x="667" y="261"/>
                  </a:cubicBezTo>
                  <a:lnTo>
                    <a:pt x="605" y="261"/>
                  </a:lnTo>
                  <a:lnTo>
                    <a:pt x="575" y="1502"/>
                  </a:lnTo>
                  <a:lnTo>
                    <a:pt x="537" y="958"/>
                  </a:lnTo>
                  <a:cubicBezTo>
                    <a:pt x="575" y="736"/>
                    <a:pt x="537" y="514"/>
                    <a:pt x="506" y="291"/>
                  </a:cubicBezTo>
                  <a:lnTo>
                    <a:pt x="445" y="291"/>
                  </a:lnTo>
                  <a:lnTo>
                    <a:pt x="475" y="958"/>
                  </a:lnTo>
                  <a:cubicBezTo>
                    <a:pt x="475" y="1088"/>
                    <a:pt x="475" y="1249"/>
                    <a:pt x="445" y="1372"/>
                  </a:cubicBezTo>
                  <a:lnTo>
                    <a:pt x="445" y="1693"/>
                  </a:lnTo>
                  <a:cubicBezTo>
                    <a:pt x="414" y="1471"/>
                    <a:pt x="414" y="1249"/>
                    <a:pt x="414" y="1027"/>
                  </a:cubicBezTo>
                  <a:lnTo>
                    <a:pt x="414" y="927"/>
                  </a:lnTo>
                  <a:cubicBezTo>
                    <a:pt x="445" y="705"/>
                    <a:pt x="445" y="483"/>
                    <a:pt x="383" y="261"/>
                  </a:cubicBezTo>
                  <a:lnTo>
                    <a:pt x="314" y="69"/>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8404825" y="4728518"/>
              <a:ext cx="53896" cy="200058"/>
            </a:xfrm>
            <a:custGeom>
              <a:avLst/>
              <a:gdLst/>
              <a:ahLst/>
              <a:cxnLst/>
              <a:rect l="l" t="t" r="r" b="b"/>
              <a:pathLst>
                <a:path w="576" h="2138" extrusionOk="0">
                  <a:moveTo>
                    <a:pt x="230" y="705"/>
                  </a:moveTo>
                  <a:cubicBezTo>
                    <a:pt x="261" y="1050"/>
                    <a:pt x="261" y="1371"/>
                    <a:pt x="230" y="1724"/>
                  </a:cubicBezTo>
                  <a:lnTo>
                    <a:pt x="230" y="1502"/>
                  </a:lnTo>
                  <a:lnTo>
                    <a:pt x="161" y="1502"/>
                  </a:lnTo>
                  <a:lnTo>
                    <a:pt x="161" y="1402"/>
                  </a:lnTo>
                  <a:cubicBezTo>
                    <a:pt x="192" y="1180"/>
                    <a:pt x="230" y="927"/>
                    <a:pt x="230" y="705"/>
                  </a:cubicBezTo>
                  <a:close/>
                  <a:moveTo>
                    <a:pt x="322" y="0"/>
                  </a:moveTo>
                  <a:lnTo>
                    <a:pt x="261" y="92"/>
                  </a:lnTo>
                  <a:cubicBezTo>
                    <a:pt x="261" y="130"/>
                    <a:pt x="261" y="161"/>
                    <a:pt x="230" y="192"/>
                  </a:cubicBezTo>
                  <a:lnTo>
                    <a:pt x="230" y="92"/>
                  </a:lnTo>
                  <a:lnTo>
                    <a:pt x="161" y="92"/>
                  </a:lnTo>
                  <a:lnTo>
                    <a:pt x="161" y="444"/>
                  </a:lnTo>
                  <a:cubicBezTo>
                    <a:pt x="100" y="736"/>
                    <a:pt x="100" y="1050"/>
                    <a:pt x="100" y="1371"/>
                  </a:cubicBezTo>
                  <a:lnTo>
                    <a:pt x="100" y="1402"/>
                  </a:lnTo>
                  <a:cubicBezTo>
                    <a:pt x="70" y="1594"/>
                    <a:pt x="39" y="1785"/>
                    <a:pt x="1" y="1946"/>
                  </a:cubicBezTo>
                  <a:lnTo>
                    <a:pt x="70" y="1977"/>
                  </a:lnTo>
                  <a:cubicBezTo>
                    <a:pt x="70" y="1915"/>
                    <a:pt x="100" y="1854"/>
                    <a:pt x="100" y="1816"/>
                  </a:cubicBezTo>
                  <a:lnTo>
                    <a:pt x="100" y="1816"/>
                  </a:lnTo>
                  <a:cubicBezTo>
                    <a:pt x="100" y="1915"/>
                    <a:pt x="100" y="2007"/>
                    <a:pt x="70" y="2107"/>
                  </a:cubicBezTo>
                  <a:lnTo>
                    <a:pt x="131" y="2107"/>
                  </a:lnTo>
                  <a:cubicBezTo>
                    <a:pt x="161" y="2076"/>
                    <a:pt x="161" y="2007"/>
                    <a:pt x="161" y="1977"/>
                  </a:cubicBezTo>
                  <a:lnTo>
                    <a:pt x="192" y="2137"/>
                  </a:lnTo>
                  <a:lnTo>
                    <a:pt x="261" y="2137"/>
                  </a:lnTo>
                  <a:cubicBezTo>
                    <a:pt x="322" y="1532"/>
                    <a:pt x="322" y="927"/>
                    <a:pt x="261" y="352"/>
                  </a:cubicBezTo>
                  <a:cubicBezTo>
                    <a:pt x="261" y="322"/>
                    <a:pt x="261" y="284"/>
                    <a:pt x="292" y="253"/>
                  </a:cubicBezTo>
                  <a:cubicBezTo>
                    <a:pt x="322" y="705"/>
                    <a:pt x="322" y="1149"/>
                    <a:pt x="322" y="1594"/>
                  </a:cubicBezTo>
                  <a:cubicBezTo>
                    <a:pt x="322" y="1724"/>
                    <a:pt x="353" y="1854"/>
                    <a:pt x="353" y="1977"/>
                  </a:cubicBezTo>
                  <a:lnTo>
                    <a:pt x="422" y="1977"/>
                  </a:lnTo>
                  <a:cubicBezTo>
                    <a:pt x="422" y="1854"/>
                    <a:pt x="422" y="1724"/>
                    <a:pt x="384" y="1594"/>
                  </a:cubicBezTo>
                  <a:cubicBezTo>
                    <a:pt x="422" y="1241"/>
                    <a:pt x="422" y="858"/>
                    <a:pt x="453" y="513"/>
                  </a:cubicBezTo>
                  <a:lnTo>
                    <a:pt x="453" y="858"/>
                  </a:lnTo>
                  <a:cubicBezTo>
                    <a:pt x="453" y="1279"/>
                    <a:pt x="453" y="1662"/>
                    <a:pt x="483" y="2046"/>
                  </a:cubicBezTo>
                  <a:lnTo>
                    <a:pt x="545" y="2046"/>
                  </a:lnTo>
                  <a:lnTo>
                    <a:pt x="545" y="1977"/>
                  </a:lnTo>
                  <a:lnTo>
                    <a:pt x="575" y="1977"/>
                  </a:lnTo>
                  <a:lnTo>
                    <a:pt x="575" y="161"/>
                  </a:lnTo>
                  <a:lnTo>
                    <a:pt x="514" y="161"/>
                  </a:lnTo>
                  <a:cubicBezTo>
                    <a:pt x="514" y="253"/>
                    <a:pt x="514" y="322"/>
                    <a:pt x="483" y="414"/>
                  </a:cubicBezTo>
                  <a:lnTo>
                    <a:pt x="483" y="92"/>
                  </a:lnTo>
                  <a:lnTo>
                    <a:pt x="422" y="92"/>
                  </a:lnTo>
                  <a:cubicBezTo>
                    <a:pt x="384" y="253"/>
                    <a:pt x="384" y="444"/>
                    <a:pt x="353" y="636"/>
                  </a:cubicBezTo>
                  <a:cubicBezTo>
                    <a:pt x="353" y="475"/>
                    <a:pt x="353" y="284"/>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3"/>
            <p:cNvSpPr/>
            <p:nvPr/>
          </p:nvSpPr>
          <p:spPr>
            <a:xfrm>
              <a:off x="8632108" y="4698389"/>
              <a:ext cx="134834" cy="250961"/>
            </a:xfrm>
            <a:custGeom>
              <a:avLst/>
              <a:gdLst/>
              <a:ahLst/>
              <a:cxnLst/>
              <a:rect l="l" t="t" r="r" b="b"/>
              <a:pathLst>
                <a:path w="1441" h="2682" extrusionOk="0">
                  <a:moveTo>
                    <a:pt x="253" y="452"/>
                  </a:moveTo>
                  <a:lnTo>
                    <a:pt x="253" y="514"/>
                  </a:lnTo>
                  <a:cubicBezTo>
                    <a:pt x="253" y="575"/>
                    <a:pt x="253" y="606"/>
                    <a:pt x="222" y="644"/>
                  </a:cubicBezTo>
                  <a:cubicBezTo>
                    <a:pt x="222" y="575"/>
                    <a:pt x="253" y="514"/>
                    <a:pt x="253" y="452"/>
                  </a:cubicBezTo>
                  <a:close/>
                  <a:moveTo>
                    <a:pt x="1119" y="353"/>
                  </a:moveTo>
                  <a:lnTo>
                    <a:pt x="1119" y="674"/>
                  </a:lnTo>
                  <a:cubicBezTo>
                    <a:pt x="1090" y="555"/>
                    <a:pt x="1088" y="467"/>
                    <a:pt x="1088" y="353"/>
                  </a:cubicBezTo>
                  <a:close/>
                  <a:moveTo>
                    <a:pt x="353" y="452"/>
                  </a:moveTo>
                  <a:lnTo>
                    <a:pt x="353" y="927"/>
                  </a:lnTo>
                  <a:cubicBezTo>
                    <a:pt x="353" y="766"/>
                    <a:pt x="353" y="644"/>
                    <a:pt x="322" y="514"/>
                  </a:cubicBezTo>
                  <a:cubicBezTo>
                    <a:pt x="322" y="514"/>
                    <a:pt x="353" y="483"/>
                    <a:pt x="353" y="452"/>
                  </a:cubicBezTo>
                  <a:close/>
                  <a:moveTo>
                    <a:pt x="291" y="705"/>
                  </a:moveTo>
                  <a:cubicBezTo>
                    <a:pt x="291" y="989"/>
                    <a:pt x="291" y="1310"/>
                    <a:pt x="253" y="1601"/>
                  </a:cubicBezTo>
                  <a:cubicBezTo>
                    <a:pt x="253" y="1502"/>
                    <a:pt x="222" y="1410"/>
                    <a:pt x="222" y="1280"/>
                  </a:cubicBezTo>
                  <a:lnTo>
                    <a:pt x="222" y="835"/>
                  </a:lnTo>
                  <a:cubicBezTo>
                    <a:pt x="253" y="797"/>
                    <a:pt x="253" y="766"/>
                    <a:pt x="291" y="705"/>
                  </a:cubicBezTo>
                  <a:close/>
                  <a:moveTo>
                    <a:pt x="1149" y="766"/>
                  </a:moveTo>
                  <a:cubicBezTo>
                    <a:pt x="1180" y="958"/>
                    <a:pt x="1211" y="1180"/>
                    <a:pt x="1211" y="1372"/>
                  </a:cubicBezTo>
                  <a:cubicBezTo>
                    <a:pt x="1180" y="1548"/>
                    <a:pt x="1157" y="1724"/>
                    <a:pt x="1149" y="1896"/>
                  </a:cubicBezTo>
                  <a:lnTo>
                    <a:pt x="1149" y="1896"/>
                  </a:lnTo>
                  <a:cubicBezTo>
                    <a:pt x="1149" y="1598"/>
                    <a:pt x="1148" y="1293"/>
                    <a:pt x="1119" y="989"/>
                  </a:cubicBezTo>
                  <a:lnTo>
                    <a:pt x="1119" y="927"/>
                  </a:lnTo>
                  <a:cubicBezTo>
                    <a:pt x="1149" y="897"/>
                    <a:pt x="1149" y="835"/>
                    <a:pt x="1149" y="766"/>
                  </a:cubicBezTo>
                  <a:close/>
                  <a:moveTo>
                    <a:pt x="291" y="0"/>
                  </a:moveTo>
                  <a:lnTo>
                    <a:pt x="253" y="192"/>
                  </a:lnTo>
                  <a:cubicBezTo>
                    <a:pt x="192" y="383"/>
                    <a:pt x="161" y="575"/>
                    <a:pt x="161" y="766"/>
                  </a:cubicBezTo>
                  <a:lnTo>
                    <a:pt x="161" y="736"/>
                  </a:lnTo>
                  <a:lnTo>
                    <a:pt x="161" y="261"/>
                  </a:lnTo>
                  <a:lnTo>
                    <a:pt x="100" y="261"/>
                  </a:lnTo>
                  <a:cubicBezTo>
                    <a:pt x="100" y="414"/>
                    <a:pt x="61" y="575"/>
                    <a:pt x="100" y="736"/>
                  </a:cubicBezTo>
                  <a:lnTo>
                    <a:pt x="61" y="1280"/>
                  </a:lnTo>
                  <a:lnTo>
                    <a:pt x="61" y="222"/>
                  </a:lnTo>
                  <a:lnTo>
                    <a:pt x="0" y="222"/>
                  </a:lnTo>
                  <a:lnTo>
                    <a:pt x="0" y="2590"/>
                  </a:lnTo>
                  <a:lnTo>
                    <a:pt x="61" y="2368"/>
                  </a:lnTo>
                  <a:cubicBezTo>
                    <a:pt x="100" y="2207"/>
                    <a:pt x="130" y="2046"/>
                    <a:pt x="130" y="1916"/>
                  </a:cubicBezTo>
                  <a:lnTo>
                    <a:pt x="130" y="1218"/>
                  </a:lnTo>
                  <a:cubicBezTo>
                    <a:pt x="130" y="1249"/>
                    <a:pt x="161" y="1310"/>
                    <a:pt x="161" y="1341"/>
                  </a:cubicBezTo>
                  <a:lnTo>
                    <a:pt x="161" y="1372"/>
                  </a:lnTo>
                  <a:lnTo>
                    <a:pt x="161" y="1854"/>
                  </a:lnTo>
                  <a:lnTo>
                    <a:pt x="130" y="1984"/>
                  </a:lnTo>
                  <a:cubicBezTo>
                    <a:pt x="130" y="2107"/>
                    <a:pt x="130" y="2237"/>
                    <a:pt x="161" y="2329"/>
                  </a:cubicBezTo>
                  <a:lnTo>
                    <a:pt x="222" y="2590"/>
                  </a:lnTo>
                  <a:lnTo>
                    <a:pt x="222" y="2237"/>
                  </a:lnTo>
                  <a:lnTo>
                    <a:pt x="291" y="2459"/>
                  </a:lnTo>
                  <a:lnTo>
                    <a:pt x="291" y="2237"/>
                  </a:lnTo>
                  <a:lnTo>
                    <a:pt x="291" y="1854"/>
                  </a:lnTo>
                  <a:lnTo>
                    <a:pt x="291" y="1793"/>
                  </a:lnTo>
                  <a:cubicBezTo>
                    <a:pt x="322" y="1663"/>
                    <a:pt x="353" y="1502"/>
                    <a:pt x="353" y="1372"/>
                  </a:cubicBezTo>
                  <a:cubicBezTo>
                    <a:pt x="353" y="1663"/>
                    <a:pt x="383" y="1984"/>
                    <a:pt x="414" y="2268"/>
                  </a:cubicBezTo>
                  <a:lnTo>
                    <a:pt x="483" y="2268"/>
                  </a:lnTo>
                  <a:cubicBezTo>
                    <a:pt x="483" y="2015"/>
                    <a:pt x="483" y="1724"/>
                    <a:pt x="513" y="1441"/>
                  </a:cubicBezTo>
                  <a:lnTo>
                    <a:pt x="575" y="2429"/>
                  </a:lnTo>
                  <a:lnTo>
                    <a:pt x="636" y="2429"/>
                  </a:lnTo>
                  <a:lnTo>
                    <a:pt x="636" y="866"/>
                  </a:lnTo>
                  <a:cubicBezTo>
                    <a:pt x="705" y="1372"/>
                    <a:pt x="705" y="1885"/>
                    <a:pt x="705" y="2398"/>
                  </a:cubicBezTo>
                  <a:lnTo>
                    <a:pt x="766" y="2398"/>
                  </a:lnTo>
                  <a:lnTo>
                    <a:pt x="766" y="1088"/>
                  </a:lnTo>
                  <a:lnTo>
                    <a:pt x="896" y="2368"/>
                  </a:lnTo>
                  <a:lnTo>
                    <a:pt x="958" y="2368"/>
                  </a:lnTo>
                  <a:cubicBezTo>
                    <a:pt x="958" y="1885"/>
                    <a:pt x="988" y="1441"/>
                    <a:pt x="958" y="958"/>
                  </a:cubicBezTo>
                  <a:lnTo>
                    <a:pt x="958" y="958"/>
                  </a:lnTo>
                  <a:cubicBezTo>
                    <a:pt x="988" y="1088"/>
                    <a:pt x="988" y="1218"/>
                    <a:pt x="1019" y="1341"/>
                  </a:cubicBezTo>
                  <a:cubicBezTo>
                    <a:pt x="988" y="1693"/>
                    <a:pt x="988" y="2046"/>
                    <a:pt x="1019" y="2398"/>
                  </a:cubicBezTo>
                  <a:lnTo>
                    <a:pt x="1019" y="2521"/>
                  </a:lnTo>
                  <a:lnTo>
                    <a:pt x="1057" y="2429"/>
                  </a:lnTo>
                  <a:cubicBezTo>
                    <a:pt x="1088" y="2398"/>
                    <a:pt x="1088" y="2368"/>
                    <a:pt x="1088" y="2329"/>
                  </a:cubicBezTo>
                  <a:lnTo>
                    <a:pt x="1149" y="2329"/>
                  </a:lnTo>
                  <a:lnTo>
                    <a:pt x="1119" y="2138"/>
                  </a:lnTo>
                  <a:cubicBezTo>
                    <a:pt x="1136" y="2104"/>
                    <a:pt x="1143" y="2070"/>
                    <a:pt x="1147" y="2034"/>
                  </a:cubicBezTo>
                  <a:lnTo>
                    <a:pt x="1147" y="2034"/>
                  </a:lnTo>
                  <a:cubicBezTo>
                    <a:pt x="1147" y="2159"/>
                    <a:pt x="1157" y="2281"/>
                    <a:pt x="1180" y="2398"/>
                  </a:cubicBezTo>
                  <a:lnTo>
                    <a:pt x="1211" y="2682"/>
                  </a:lnTo>
                  <a:lnTo>
                    <a:pt x="1249" y="2398"/>
                  </a:lnTo>
                  <a:cubicBezTo>
                    <a:pt x="1280" y="2076"/>
                    <a:pt x="1280" y="1724"/>
                    <a:pt x="1280" y="1410"/>
                  </a:cubicBezTo>
                  <a:lnTo>
                    <a:pt x="1280" y="1341"/>
                  </a:lnTo>
                  <a:cubicBezTo>
                    <a:pt x="1280" y="1218"/>
                    <a:pt x="1310" y="1088"/>
                    <a:pt x="1310" y="958"/>
                  </a:cubicBezTo>
                  <a:cubicBezTo>
                    <a:pt x="1341" y="1341"/>
                    <a:pt x="1341" y="1693"/>
                    <a:pt x="1341" y="2076"/>
                  </a:cubicBezTo>
                  <a:lnTo>
                    <a:pt x="1402" y="2076"/>
                  </a:lnTo>
                  <a:cubicBezTo>
                    <a:pt x="1440" y="1502"/>
                    <a:pt x="1402" y="927"/>
                    <a:pt x="1341" y="383"/>
                  </a:cubicBezTo>
                  <a:lnTo>
                    <a:pt x="1280" y="383"/>
                  </a:lnTo>
                  <a:cubicBezTo>
                    <a:pt x="1280" y="575"/>
                    <a:pt x="1280" y="797"/>
                    <a:pt x="1249" y="1027"/>
                  </a:cubicBezTo>
                  <a:cubicBezTo>
                    <a:pt x="1249" y="797"/>
                    <a:pt x="1211" y="575"/>
                    <a:pt x="1180" y="353"/>
                  </a:cubicBezTo>
                  <a:lnTo>
                    <a:pt x="1149" y="322"/>
                  </a:lnTo>
                  <a:lnTo>
                    <a:pt x="1088" y="353"/>
                  </a:lnTo>
                  <a:lnTo>
                    <a:pt x="1088" y="353"/>
                  </a:lnTo>
                  <a:cubicBezTo>
                    <a:pt x="1088" y="343"/>
                    <a:pt x="1088" y="333"/>
                    <a:pt x="1088" y="322"/>
                  </a:cubicBezTo>
                  <a:lnTo>
                    <a:pt x="1019" y="322"/>
                  </a:lnTo>
                  <a:lnTo>
                    <a:pt x="1019" y="897"/>
                  </a:lnTo>
                  <a:cubicBezTo>
                    <a:pt x="1019" y="705"/>
                    <a:pt x="988" y="514"/>
                    <a:pt x="958" y="291"/>
                  </a:cubicBezTo>
                  <a:lnTo>
                    <a:pt x="896" y="322"/>
                  </a:lnTo>
                  <a:cubicBezTo>
                    <a:pt x="927" y="797"/>
                    <a:pt x="927" y="1310"/>
                    <a:pt x="896" y="1824"/>
                  </a:cubicBezTo>
                  <a:lnTo>
                    <a:pt x="766" y="161"/>
                  </a:lnTo>
                  <a:lnTo>
                    <a:pt x="705" y="192"/>
                  </a:lnTo>
                  <a:lnTo>
                    <a:pt x="705" y="927"/>
                  </a:lnTo>
                  <a:cubicBezTo>
                    <a:pt x="705" y="705"/>
                    <a:pt x="674" y="483"/>
                    <a:pt x="674" y="261"/>
                  </a:cubicBezTo>
                  <a:lnTo>
                    <a:pt x="605" y="261"/>
                  </a:lnTo>
                  <a:lnTo>
                    <a:pt x="575" y="1502"/>
                  </a:lnTo>
                  <a:lnTo>
                    <a:pt x="544" y="958"/>
                  </a:lnTo>
                  <a:cubicBezTo>
                    <a:pt x="544" y="736"/>
                    <a:pt x="544" y="514"/>
                    <a:pt x="513" y="291"/>
                  </a:cubicBezTo>
                  <a:lnTo>
                    <a:pt x="444" y="291"/>
                  </a:lnTo>
                  <a:lnTo>
                    <a:pt x="483" y="958"/>
                  </a:lnTo>
                  <a:cubicBezTo>
                    <a:pt x="483" y="1088"/>
                    <a:pt x="444" y="1249"/>
                    <a:pt x="444" y="1372"/>
                  </a:cubicBezTo>
                  <a:cubicBezTo>
                    <a:pt x="444" y="1502"/>
                    <a:pt x="444" y="1601"/>
                    <a:pt x="414" y="1693"/>
                  </a:cubicBezTo>
                  <a:lnTo>
                    <a:pt x="414" y="1027"/>
                  </a:lnTo>
                  <a:lnTo>
                    <a:pt x="414" y="927"/>
                  </a:lnTo>
                  <a:cubicBezTo>
                    <a:pt x="414" y="705"/>
                    <a:pt x="444" y="483"/>
                    <a:pt x="353" y="261"/>
                  </a:cubicBezTo>
                  <a:lnTo>
                    <a:pt x="322" y="69"/>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3"/>
            <p:cNvSpPr/>
            <p:nvPr/>
          </p:nvSpPr>
          <p:spPr>
            <a:xfrm>
              <a:off x="8754685" y="4728518"/>
              <a:ext cx="53803" cy="200058"/>
            </a:xfrm>
            <a:custGeom>
              <a:avLst/>
              <a:gdLst/>
              <a:ahLst/>
              <a:cxnLst/>
              <a:rect l="l" t="t" r="r" b="b"/>
              <a:pathLst>
                <a:path w="575" h="2138" extrusionOk="0">
                  <a:moveTo>
                    <a:pt x="253" y="253"/>
                  </a:moveTo>
                  <a:cubicBezTo>
                    <a:pt x="260" y="352"/>
                    <a:pt x="267" y="451"/>
                    <a:pt x="274" y="550"/>
                  </a:cubicBezTo>
                  <a:lnTo>
                    <a:pt x="274" y="550"/>
                  </a:lnTo>
                  <a:cubicBezTo>
                    <a:pt x="268" y="484"/>
                    <a:pt x="261" y="418"/>
                    <a:pt x="253" y="352"/>
                  </a:cubicBezTo>
                  <a:lnTo>
                    <a:pt x="253" y="253"/>
                  </a:lnTo>
                  <a:close/>
                  <a:moveTo>
                    <a:pt x="222" y="705"/>
                  </a:moveTo>
                  <a:lnTo>
                    <a:pt x="222" y="1724"/>
                  </a:lnTo>
                  <a:lnTo>
                    <a:pt x="192" y="1502"/>
                  </a:lnTo>
                  <a:lnTo>
                    <a:pt x="161" y="1502"/>
                  </a:lnTo>
                  <a:lnTo>
                    <a:pt x="161" y="1402"/>
                  </a:lnTo>
                  <a:cubicBezTo>
                    <a:pt x="192" y="1180"/>
                    <a:pt x="192" y="927"/>
                    <a:pt x="222" y="705"/>
                  </a:cubicBezTo>
                  <a:close/>
                  <a:moveTo>
                    <a:pt x="322" y="0"/>
                  </a:moveTo>
                  <a:lnTo>
                    <a:pt x="253" y="92"/>
                  </a:lnTo>
                  <a:cubicBezTo>
                    <a:pt x="253" y="130"/>
                    <a:pt x="222" y="161"/>
                    <a:pt x="222" y="192"/>
                  </a:cubicBezTo>
                  <a:cubicBezTo>
                    <a:pt x="222" y="161"/>
                    <a:pt x="222" y="130"/>
                    <a:pt x="192" y="92"/>
                  </a:cubicBezTo>
                  <a:lnTo>
                    <a:pt x="130" y="92"/>
                  </a:lnTo>
                  <a:cubicBezTo>
                    <a:pt x="161" y="192"/>
                    <a:pt x="161" y="322"/>
                    <a:pt x="161" y="444"/>
                  </a:cubicBezTo>
                  <a:cubicBezTo>
                    <a:pt x="92" y="736"/>
                    <a:pt x="92" y="1050"/>
                    <a:pt x="92" y="1371"/>
                  </a:cubicBezTo>
                  <a:lnTo>
                    <a:pt x="92" y="1402"/>
                  </a:lnTo>
                  <a:cubicBezTo>
                    <a:pt x="61" y="1594"/>
                    <a:pt x="31" y="1785"/>
                    <a:pt x="0" y="1946"/>
                  </a:cubicBezTo>
                  <a:lnTo>
                    <a:pt x="61" y="1977"/>
                  </a:lnTo>
                  <a:cubicBezTo>
                    <a:pt x="61" y="1915"/>
                    <a:pt x="61" y="1854"/>
                    <a:pt x="92" y="1816"/>
                  </a:cubicBezTo>
                  <a:lnTo>
                    <a:pt x="92" y="1816"/>
                  </a:lnTo>
                  <a:cubicBezTo>
                    <a:pt x="92" y="1915"/>
                    <a:pt x="61" y="2007"/>
                    <a:pt x="61" y="2107"/>
                  </a:cubicBezTo>
                  <a:lnTo>
                    <a:pt x="130" y="2107"/>
                  </a:lnTo>
                  <a:cubicBezTo>
                    <a:pt x="130" y="2076"/>
                    <a:pt x="161" y="2007"/>
                    <a:pt x="161" y="1977"/>
                  </a:cubicBezTo>
                  <a:lnTo>
                    <a:pt x="161" y="2137"/>
                  </a:lnTo>
                  <a:lnTo>
                    <a:pt x="222" y="2137"/>
                  </a:lnTo>
                  <a:cubicBezTo>
                    <a:pt x="293" y="1708"/>
                    <a:pt x="314" y="1278"/>
                    <a:pt x="295" y="859"/>
                  </a:cubicBezTo>
                  <a:lnTo>
                    <a:pt x="295" y="859"/>
                  </a:lnTo>
                  <a:cubicBezTo>
                    <a:pt x="310" y="1105"/>
                    <a:pt x="322" y="1349"/>
                    <a:pt x="322" y="1594"/>
                  </a:cubicBezTo>
                  <a:lnTo>
                    <a:pt x="322" y="1977"/>
                  </a:lnTo>
                  <a:lnTo>
                    <a:pt x="383" y="1977"/>
                  </a:lnTo>
                  <a:lnTo>
                    <a:pt x="383" y="1594"/>
                  </a:lnTo>
                  <a:cubicBezTo>
                    <a:pt x="383" y="1241"/>
                    <a:pt x="414" y="858"/>
                    <a:pt x="414" y="513"/>
                  </a:cubicBezTo>
                  <a:cubicBezTo>
                    <a:pt x="444" y="605"/>
                    <a:pt x="444" y="736"/>
                    <a:pt x="444" y="858"/>
                  </a:cubicBezTo>
                  <a:lnTo>
                    <a:pt x="444" y="2046"/>
                  </a:lnTo>
                  <a:lnTo>
                    <a:pt x="513" y="2046"/>
                  </a:lnTo>
                  <a:cubicBezTo>
                    <a:pt x="544" y="2046"/>
                    <a:pt x="544" y="2007"/>
                    <a:pt x="544" y="1977"/>
                  </a:cubicBezTo>
                  <a:lnTo>
                    <a:pt x="575" y="1977"/>
                  </a:lnTo>
                  <a:lnTo>
                    <a:pt x="575" y="161"/>
                  </a:lnTo>
                  <a:lnTo>
                    <a:pt x="513" y="161"/>
                  </a:lnTo>
                  <a:cubicBezTo>
                    <a:pt x="513" y="253"/>
                    <a:pt x="475" y="322"/>
                    <a:pt x="475" y="414"/>
                  </a:cubicBezTo>
                  <a:cubicBezTo>
                    <a:pt x="475" y="284"/>
                    <a:pt x="475" y="192"/>
                    <a:pt x="444" y="92"/>
                  </a:cubicBezTo>
                  <a:lnTo>
                    <a:pt x="383" y="92"/>
                  </a:lnTo>
                  <a:cubicBezTo>
                    <a:pt x="383" y="253"/>
                    <a:pt x="353" y="444"/>
                    <a:pt x="353" y="636"/>
                  </a:cubicBezTo>
                  <a:cubicBezTo>
                    <a:pt x="353" y="475"/>
                    <a:pt x="322" y="284"/>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7586925" y="4698389"/>
              <a:ext cx="131279" cy="250961"/>
            </a:xfrm>
            <a:custGeom>
              <a:avLst/>
              <a:gdLst/>
              <a:ahLst/>
              <a:cxnLst/>
              <a:rect l="l" t="t" r="r" b="b"/>
              <a:pathLst>
                <a:path w="1403" h="2682" extrusionOk="0">
                  <a:moveTo>
                    <a:pt x="253" y="452"/>
                  </a:moveTo>
                  <a:lnTo>
                    <a:pt x="253" y="514"/>
                  </a:lnTo>
                  <a:cubicBezTo>
                    <a:pt x="253" y="575"/>
                    <a:pt x="223" y="606"/>
                    <a:pt x="223" y="644"/>
                  </a:cubicBezTo>
                  <a:cubicBezTo>
                    <a:pt x="223" y="575"/>
                    <a:pt x="253" y="514"/>
                    <a:pt x="253" y="452"/>
                  </a:cubicBezTo>
                  <a:close/>
                  <a:moveTo>
                    <a:pt x="353" y="452"/>
                  </a:moveTo>
                  <a:lnTo>
                    <a:pt x="353" y="927"/>
                  </a:lnTo>
                  <a:cubicBezTo>
                    <a:pt x="353" y="766"/>
                    <a:pt x="315" y="644"/>
                    <a:pt x="315" y="514"/>
                  </a:cubicBezTo>
                  <a:cubicBezTo>
                    <a:pt x="315" y="514"/>
                    <a:pt x="315" y="483"/>
                    <a:pt x="353" y="452"/>
                  </a:cubicBezTo>
                  <a:close/>
                  <a:moveTo>
                    <a:pt x="284" y="705"/>
                  </a:moveTo>
                  <a:cubicBezTo>
                    <a:pt x="284" y="989"/>
                    <a:pt x="284" y="1310"/>
                    <a:pt x="253" y="1601"/>
                  </a:cubicBezTo>
                  <a:cubicBezTo>
                    <a:pt x="223" y="1502"/>
                    <a:pt x="223" y="1410"/>
                    <a:pt x="223" y="1280"/>
                  </a:cubicBezTo>
                  <a:lnTo>
                    <a:pt x="223" y="835"/>
                  </a:lnTo>
                  <a:cubicBezTo>
                    <a:pt x="253" y="797"/>
                    <a:pt x="253" y="766"/>
                    <a:pt x="284" y="705"/>
                  </a:cubicBezTo>
                  <a:close/>
                  <a:moveTo>
                    <a:pt x="1150" y="766"/>
                  </a:moveTo>
                  <a:cubicBezTo>
                    <a:pt x="1180" y="958"/>
                    <a:pt x="1180" y="1180"/>
                    <a:pt x="1211" y="1372"/>
                  </a:cubicBezTo>
                  <a:cubicBezTo>
                    <a:pt x="1183" y="1530"/>
                    <a:pt x="1162" y="1689"/>
                    <a:pt x="1150" y="1845"/>
                  </a:cubicBezTo>
                  <a:lnTo>
                    <a:pt x="1150" y="1845"/>
                  </a:lnTo>
                  <a:cubicBezTo>
                    <a:pt x="1149" y="1563"/>
                    <a:pt x="1146" y="1276"/>
                    <a:pt x="1119" y="989"/>
                  </a:cubicBezTo>
                  <a:lnTo>
                    <a:pt x="1119" y="927"/>
                  </a:lnTo>
                  <a:cubicBezTo>
                    <a:pt x="1150" y="866"/>
                    <a:pt x="1150" y="835"/>
                    <a:pt x="1150" y="766"/>
                  </a:cubicBezTo>
                  <a:close/>
                  <a:moveTo>
                    <a:pt x="284" y="0"/>
                  </a:moveTo>
                  <a:lnTo>
                    <a:pt x="223" y="192"/>
                  </a:lnTo>
                  <a:cubicBezTo>
                    <a:pt x="192" y="383"/>
                    <a:pt x="161" y="575"/>
                    <a:pt x="161" y="766"/>
                  </a:cubicBezTo>
                  <a:lnTo>
                    <a:pt x="161" y="736"/>
                  </a:lnTo>
                  <a:lnTo>
                    <a:pt x="161" y="261"/>
                  </a:lnTo>
                  <a:lnTo>
                    <a:pt x="92" y="261"/>
                  </a:lnTo>
                  <a:cubicBezTo>
                    <a:pt x="62" y="414"/>
                    <a:pt x="62" y="575"/>
                    <a:pt x="92" y="736"/>
                  </a:cubicBezTo>
                  <a:lnTo>
                    <a:pt x="62" y="1280"/>
                  </a:lnTo>
                  <a:lnTo>
                    <a:pt x="62" y="222"/>
                  </a:lnTo>
                  <a:lnTo>
                    <a:pt x="0" y="222"/>
                  </a:lnTo>
                  <a:lnTo>
                    <a:pt x="0" y="2590"/>
                  </a:lnTo>
                  <a:lnTo>
                    <a:pt x="62" y="2368"/>
                  </a:lnTo>
                  <a:cubicBezTo>
                    <a:pt x="92" y="2207"/>
                    <a:pt x="92" y="2046"/>
                    <a:pt x="92" y="1916"/>
                  </a:cubicBezTo>
                  <a:lnTo>
                    <a:pt x="123" y="1218"/>
                  </a:lnTo>
                  <a:cubicBezTo>
                    <a:pt x="123" y="1249"/>
                    <a:pt x="161" y="1310"/>
                    <a:pt x="161" y="1341"/>
                  </a:cubicBezTo>
                  <a:lnTo>
                    <a:pt x="161" y="1372"/>
                  </a:lnTo>
                  <a:lnTo>
                    <a:pt x="161" y="1854"/>
                  </a:lnTo>
                  <a:lnTo>
                    <a:pt x="123" y="1984"/>
                  </a:lnTo>
                  <a:cubicBezTo>
                    <a:pt x="123" y="2107"/>
                    <a:pt x="123" y="2237"/>
                    <a:pt x="161" y="2329"/>
                  </a:cubicBezTo>
                  <a:lnTo>
                    <a:pt x="223" y="2590"/>
                  </a:lnTo>
                  <a:lnTo>
                    <a:pt x="223" y="2237"/>
                  </a:lnTo>
                  <a:lnTo>
                    <a:pt x="284" y="2459"/>
                  </a:lnTo>
                  <a:lnTo>
                    <a:pt x="284" y="2237"/>
                  </a:lnTo>
                  <a:lnTo>
                    <a:pt x="284" y="1854"/>
                  </a:lnTo>
                  <a:lnTo>
                    <a:pt x="284" y="1793"/>
                  </a:lnTo>
                  <a:cubicBezTo>
                    <a:pt x="315" y="1663"/>
                    <a:pt x="315" y="1502"/>
                    <a:pt x="353" y="1372"/>
                  </a:cubicBezTo>
                  <a:cubicBezTo>
                    <a:pt x="353" y="1663"/>
                    <a:pt x="384" y="1984"/>
                    <a:pt x="414" y="2268"/>
                  </a:cubicBezTo>
                  <a:lnTo>
                    <a:pt x="475" y="2268"/>
                  </a:lnTo>
                  <a:cubicBezTo>
                    <a:pt x="445" y="2015"/>
                    <a:pt x="475" y="1724"/>
                    <a:pt x="506" y="1441"/>
                  </a:cubicBezTo>
                  <a:lnTo>
                    <a:pt x="544" y="2429"/>
                  </a:lnTo>
                  <a:lnTo>
                    <a:pt x="606" y="2429"/>
                  </a:lnTo>
                  <a:lnTo>
                    <a:pt x="636" y="866"/>
                  </a:lnTo>
                  <a:cubicBezTo>
                    <a:pt x="667" y="1372"/>
                    <a:pt x="698" y="1885"/>
                    <a:pt x="698" y="2398"/>
                  </a:cubicBezTo>
                  <a:lnTo>
                    <a:pt x="767" y="2398"/>
                  </a:lnTo>
                  <a:lnTo>
                    <a:pt x="767" y="1088"/>
                  </a:lnTo>
                  <a:lnTo>
                    <a:pt x="859" y="2368"/>
                  </a:lnTo>
                  <a:lnTo>
                    <a:pt x="927" y="2368"/>
                  </a:lnTo>
                  <a:cubicBezTo>
                    <a:pt x="958" y="1885"/>
                    <a:pt x="958" y="1441"/>
                    <a:pt x="958" y="958"/>
                  </a:cubicBezTo>
                  <a:cubicBezTo>
                    <a:pt x="989" y="1088"/>
                    <a:pt x="989" y="1218"/>
                    <a:pt x="989" y="1341"/>
                  </a:cubicBezTo>
                  <a:cubicBezTo>
                    <a:pt x="958" y="1693"/>
                    <a:pt x="958" y="2046"/>
                    <a:pt x="989" y="2398"/>
                  </a:cubicBezTo>
                  <a:lnTo>
                    <a:pt x="1019" y="2521"/>
                  </a:lnTo>
                  <a:lnTo>
                    <a:pt x="1050" y="2429"/>
                  </a:lnTo>
                  <a:cubicBezTo>
                    <a:pt x="1081" y="2398"/>
                    <a:pt x="1081" y="2368"/>
                    <a:pt x="1081" y="2329"/>
                  </a:cubicBezTo>
                  <a:lnTo>
                    <a:pt x="1119" y="2329"/>
                  </a:lnTo>
                  <a:lnTo>
                    <a:pt x="1119" y="2138"/>
                  </a:lnTo>
                  <a:cubicBezTo>
                    <a:pt x="1119" y="2100"/>
                    <a:pt x="1131" y="2062"/>
                    <a:pt x="1139" y="2023"/>
                  </a:cubicBezTo>
                  <a:lnTo>
                    <a:pt x="1139" y="2023"/>
                  </a:lnTo>
                  <a:cubicBezTo>
                    <a:pt x="1135" y="2151"/>
                    <a:pt x="1138" y="2277"/>
                    <a:pt x="1150" y="2398"/>
                  </a:cubicBezTo>
                  <a:lnTo>
                    <a:pt x="1180" y="2682"/>
                  </a:lnTo>
                  <a:lnTo>
                    <a:pt x="1211" y="2398"/>
                  </a:lnTo>
                  <a:cubicBezTo>
                    <a:pt x="1242" y="2076"/>
                    <a:pt x="1272" y="1724"/>
                    <a:pt x="1272" y="1410"/>
                  </a:cubicBezTo>
                  <a:lnTo>
                    <a:pt x="1272" y="1341"/>
                  </a:lnTo>
                  <a:cubicBezTo>
                    <a:pt x="1272" y="1218"/>
                    <a:pt x="1311" y="1088"/>
                    <a:pt x="1311" y="958"/>
                  </a:cubicBezTo>
                  <a:cubicBezTo>
                    <a:pt x="1341" y="1341"/>
                    <a:pt x="1341" y="1693"/>
                    <a:pt x="1341" y="2076"/>
                  </a:cubicBezTo>
                  <a:lnTo>
                    <a:pt x="1402" y="2076"/>
                  </a:lnTo>
                  <a:cubicBezTo>
                    <a:pt x="1402" y="1502"/>
                    <a:pt x="1402" y="927"/>
                    <a:pt x="1311" y="383"/>
                  </a:cubicBezTo>
                  <a:lnTo>
                    <a:pt x="1242" y="383"/>
                  </a:lnTo>
                  <a:cubicBezTo>
                    <a:pt x="1272" y="575"/>
                    <a:pt x="1272" y="797"/>
                    <a:pt x="1242" y="1027"/>
                  </a:cubicBezTo>
                  <a:cubicBezTo>
                    <a:pt x="1211" y="797"/>
                    <a:pt x="1211" y="575"/>
                    <a:pt x="1150" y="353"/>
                  </a:cubicBezTo>
                  <a:lnTo>
                    <a:pt x="1150" y="322"/>
                  </a:lnTo>
                  <a:lnTo>
                    <a:pt x="1081" y="353"/>
                  </a:lnTo>
                  <a:cubicBezTo>
                    <a:pt x="1119" y="452"/>
                    <a:pt x="1119" y="575"/>
                    <a:pt x="1081" y="674"/>
                  </a:cubicBezTo>
                  <a:lnTo>
                    <a:pt x="1081" y="322"/>
                  </a:lnTo>
                  <a:lnTo>
                    <a:pt x="1019" y="322"/>
                  </a:lnTo>
                  <a:lnTo>
                    <a:pt x="1019" y="897"/>
                  </a:lnTo>
                  <a:cubicBezTo>
                    <a:pt x="989" y="705"/>
                    <a:pt x="989" y="514"/>
                    <a:pt x="958" y="291"/>
                  </a:cubicBezTo>
                  <a:lnTo>
                    <a:pt x="889" y="322"/>
                  </a:lnTo>
                  <a:lnTo>
                    <a:pt x="889" y="1824"/>
                  </a:lnTo>
                  <a:lnTo>
                    <a:pt x="767" y="161"/>
                  </a:lnTo>
                  <a:lnTo>
                    <a:pt x="698" y="192"/>
                  </a:lnTo>
                  <a:lnTo>
                    <a:pt x="698" y="927"/>
                  </a:lnTo>
                  <a:cubicBezTo>
                    <a:pt x="698" y="705"/>
                    <a:pt x="667" y="483"/>
                    <a:pt x="636" y="261"/>
                  </a:cubicBezTo>
                  <a:lnTo>
                    <a:pt x="575" y="261"/>
                  </a:lnTo>
                  <a:lnTo>
                    <a:pt x="575" y="1502"/>
                  </a:lnTo>
                  <a:lnTo>
                    <a:pt x="544" y="958"/>
                  </a:lnTo>
                  <a:cubicBezTo>
                    <a:pt x="544" y="736"/>
                    <a:pt x="544" y="514"/>
                    <a:pt x="506" y="291"/>
                  </a:cubicBezTo>
                  <a:lnTo>
                    <a:pt x="445" y="291"/>
                  </a:lnTo>
                  <a:lnTo>
                    <a:pt x="475" y="958"/>
                  </a:lnTo>
                  <a:cubicBezTo>
                    <a:pt x="475" y="1088"/>
                    <a:pt x="445" y="1249"/>
                    <a:pt x="445" y="1372"/>
                  </a:cubicBezTo>
                  <a:cubicBezTo>
                    <a:pt x="445" y="1502"/>
                    <a:pt x="414" y="1601"/>
                    <a:pt x="414" y="1693"/>
                  </a:cubicBezTo>
                  <a:lnTo>
                    <a:pt x="414" y="1027"/>
                  </a:lnTo>
                  <a:lnTo>
                    <a:pt x="414" y="927"/>
                  </a:lnTo>
                  <a:cubicBezTo>
                    <a:pt x="414" y="705"/>
                    <a:pt x="414" y="483"/>
                    <a:pt x="353" y="261"/>
                  </a:cubicBezTo>
                  <a:lnTo>
                    <a:pt x="315" y="69"/>
                  </a:lnTo>
                  <a:lnTo>
                    <a:pt x="284" y="222"/>
                  </a:lnTo>
                  <a:lnTo>
                    <a:pt x="28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7705947" y="4728518"/>
              <a:ext cx="57452" cy="200058"/>
            </a:xfrm>
            <a:custGeom>
              <a:avLst/>
              <a:gdLst/>
              <a:ahLst/>
              <a:cxnLst/>
              <a:rect l="l" t="t" r="r" b="b"/>
              <a:pathLst>
                <a:path w="614" h="2138" extrusionOk="0">
                  <a:moveTo>
                    <a:pt x="230" y="705"/>
                  </a:moveTo>
                  <a:cubicBezTo>
                    <a:pt x="261" y="1050"/>
                    <a:pt x="261" y="1371"/>
                    <a:pt x="230" y="1724"/>
                  </a:cubicBezTo>
                  <a:lnTo>
                    <a:pt x="230" y="1502"/>
                  </a:lnTo>
                  <a:lnTo>
                    <a:pt x="192" y="1502"/>
                  </a:lnTo>
                  <a:lnTo>
                    <a:pt x="192" y="1402"/>
                  </a:lnTo>
                  <a:cubicBezTo>
                    <a:pt x="230" y="1180"/>
                    <a:pt x="230" y="927"/>
                    <a:pt x="230" y="705"/>
                  </a:cubicBezTo>
                  <a:close/>
                  <a:moveTo>
                    <a:pt x="353" y="0"/>
                  </a:moveTo>
                  <a:lnTo>
                    <a:pt x="291" y="92"/>
                  </a:lnTo>
                  <a:cubicBezTo>
                    <a:pt x="261" y="130"/>
                    <a:pt x="261" y="161"/>
                    <a:pt x="261" y="192"/>
                  </a:cubicBezTo>
                  <a:cubicBezTo>
                    <a:pt x="261" y="161"/>
                    <a:pt x="230" y="130"/>
                    <a:pt x="230" y="92"/>
                  </a:cubicBezTo>
                  <a:lnTo>
                    <a:pt x="161" y="92"/>
                  </a:lnTo>
                  <a:cubicBezTo>
                    <a:pt x="161" y="192"/>
                    <a:pt x="192" y="322"/>
                    <a:pt x="192" y="444"/>
                  </a:cubicBezTo>
                  <a:cubicBezTo>
                    <a:pt x="100" y="736"/>
                    <a:pt x="130" y="1050"/>
                    <a:pt x="130" y="1371"/>
                  </a:cubicBezTo>
                  <a:lnTo>
                    <a:pt x="130" y="1402"/>
                  </a:lnTo>
                  <a:cubicBezTo>
                    <a:pt x="100" y="1594"/>
                    <a:pt x="69" y="1785"/>
                    <a:pt x="0" y="1946"/>
                  </a:cubicBezTo>
                  <a:lnTo>
                    <a:pt x="69" y="1977"/>
                  </a:lnTo>
                  <a:cubicBezTo>
                    <a:pt x="100" y="1915"/>
                    <a:pt x="100" y="1854"/>
                    <a:pt x="100" y="1816"/>
                  </a:cubicBezTo>
                  <a:lnTo>
                    <a:pt x="100" y="2107"/>
                  </a:lnTo>
                  <a:lnTo>
                    <a:pt x="161" y="2107"/>
                  </a:lnTo>
                  <a:cubicBezTo>
                    <a:pt x="161" y="2076"/>
                    <a:pt x="192" y="2007"/>
                    <a:pt x="192" y="1977"/>
                  </a:cubicBezTo>
                  <a:lnTo>
                    <a:pt x="192" y="2137"/>
                  </a:lnTo>
                  <a:lnTo>
                    <a:pt x="261" y="2137"/>
                  </a:lnTo>
                  <a:cubicBezTo>
                    <a:pt x="353" y="1532"/>
                    <a:pt x="353" y="927"/>
                    <a:pt x="261" y="352"/>
                  </a:cubicBezTo>
                  <a:cubicBezTo>
                    <a:pt x="291" y="322"/>
                    <a:pt x="291" y="284"/>
                    <a:pt x="291" y="253"/>
                  </a:cubicBezTo>
                  <a:cubicBezTo>
                    <a:pt x="322" y="705"/>
                    <a:pt x="353" y="1149"/>
                    <a:pt x="353" y="1594"/>
                  </a:cubicBezTo>
                  <a:lnTo>
                    <a:pt x="353" y="1977"/>
                  </a:lnTo>
                  <a:lnTo>
                    <a:pt x="422" y="1977"/>
                  </a:lnTo>
                  <a:lnTo>
                    <a:pt x="422" y="1594"/>
                  </a:lnTo>
                  <a:cubicBezTo>
                    <a:pt x="422" y="1241"/>
                    <a:pt x="422" y="858"/>
                    <a:pt x="452" y="513"/>
                  </a:cubicBezTo>
                  <a:cubicBezTo>
                    <a:pt x="483" y="636"/>
                    <a:pt x="483" y="736"/>
                    <a:pt x="483" y="858"/>
                  </a:cubicBezTo>
                  <a:cubicBezTo>
                    <a:pt x="452" y="1279"/>
                    <a:pt x="452" y="1662"/>
                    <a:pt x="483" y="2046"/>
                  </a:cubicBezTo>
                  <a:lnTo>
                    <a:pt x="544" y="2046"/>
                  </a:lnTo>
                  <a:lnTo>
                    <a:pt x="544" y="1977"/>
                  </a:lnTo>
                  <a:lnTo>
                    <a:pt x="613" y="1977"/>
                  </a:lnTo>
                  <a:lnTo>
                    <a:pt x="613" y="161"/>
                  </a:lnTo>
                  <a:lnTo>
                    <a:pt x="544" y="161"/>
                  </a:lnTo>
                  <a:cubicBezTo>
                    <a:pt x="544" y="253"/>
                    <a:pt x="513" y="322"/>
                    <a:pt x="513" y="414"/>
                  </a:cubicBezTo>
                  <a:cubicBezTo>
                    <a:pt x="513" y="284"/>
                    <a:pt x="513" y="192"/>
                    <a:pt x="483" y="92"/>
                  </a:cubicBezTo>
                  <a:lnTo>
                    <a:pt x="422" y="92"/>
                  </a:lnTo>
                  <a:cubicBezTo>
                    <a:pt x="422" y="253"/>
                    <a:pt x="383" y="444"/>
                    <a:pt x="383" y="636"/>
                  </a:cubicBezTo>
                  <a:cubicBezTo>
                    <a:pt x="383" y="475"/>
                    <a:pt x="353" y="284"/>
                    <a:pt x="353" y="130"/>
                  </a:cubicBezTo>
                  <a:lnTo>
                    <a:pt x="35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7936037" y="4698389"/>
              <a:ext cx="131934" cy="250961"/>
            </a:xfrm>
            <a:custGeom>
              <a:avLst/>
              <a:gdLst/>
              <a:ahLst/>
              <a:cxnLst/>
              <a:rect l="l" t="t" r="r" b="b"/>
              <a:pathLst>
                <a:path w="1410" h="2682" extrusionOk="0">
                  <a:moveTo>
                    <a:pt x="261" y="452"/>
                  </a:moveTo>
                  <a:lnTo>
                    <a:pt x="261" y="514"/>
                  </a:lnTo>
                  <a:cubicBezTo>
                    <a:pt x="261" y="575"/>
                    <a:pt x="223" y="606"/>
                    <a:pt x="223" y="644"/>
                  </a:cubicBezTo>
                  <a:cubicBezTo>
                    <a:pt x="223" y="575"/>
                    <a:pt x="223" y="514"/>
                    <a:pt x="261" y="452"/>
                  </a:cubicBezTo>
                  <a:close/>
                  <a:moveTo>
                    <a:pt x="322" y="452"/>
                  </a:moveTo>
                  <a:cubicBezTo>
                    <a:pt x="353" y="606"/>
                    <a:pt x="353" y="766"/>
                    <a:pt x="353" y="927"/>
                  </a:cubicBezTo>
                  <a:cubicBezTo>
                    <a:pt x="322" y="766"/>
                    <a:pt x="322" y="644"/>
                    <a:pt x="322" y="514"/>
                  </a:cubicBezTo>
                  <a:lnTo>
                    <a:pt x="322" y="452"/>
                  </a:lnTo>
                  <a:close/>
                  <a:moveTo>
                    <a:pt x="261" y="705"/>
                  </a:moveTo>
                  <a:cubicBezTo>
                    <a:pt x="291" y="989"/>
                    <a:pt x="291" y="1310"/>
                    <a:pt x="261" y="1601"/>
                  </a:cubicBezTo>
                  <a:cubicBezTo>
                    <a:pt x="223" y="1502"/>
                    <a:pt x="223" y="1410"/>
                    <a:pt x="223" y="1280"/>
                  </a:cubicBezTo>
                  <a:lnTo>
                    <a:pt x="223" y="835"/>
                  </a:lnTo>
                  <a:cubicBezTo>
                    <a:pt x="223" y="797"/>
                    <a:pt x="261" y="736"/>
                    <a:pt x="261" y="705"/>
                  </a:cubicBezTo>
                  <a:close/>
                  <a:moveTo>
                    <a:pt x="1027" y="1824"/>
                  </a:moveTo>
                  <a:lnTo>
                    <a:pt x="1027" y="1824"/>
                  </a:lnTo>
                  <a:cubicBezTo>
                    <a:pt x="1058" y="1946"/>
                    <a:pt x="1058" y="2046"/>
                    <a:pt x="1058" y="2176"/>
                  </a:cubicBezTo>
                  <a:lnTo>
                    <a:pt x="1058" y="2237"/>
                  </a:lnTo>
                  <a:cubicBezTo>
                    <a:pt x="1027" y="2107"/>
                    <a:pt x="1027" y="1946"/>
                    <a:pt x="1027" y="1824"/>
                  </a:cubicBezTo>
                  <a:close/>
                  <a:moveTo>
                    <a:pt x="291" y="0"/>
                  </a:moveTo>
                  <a:lnTo>
                    <a:pt x="223" y="192"/>
                  </a:lnTo>
                  <a:cubicBezTo>
                    <a:pt x="192" y="383"/>
                    <a:pt x="161" y="575"/>
                    <a:pt x="131" y="766"/>
                  </a:cubicBezTo>
                  <a:lnTo>
                    <a:pt x="131" y="736"/>
                  </a:lnTo>
                  <a:lnTo>
                    <a:pt x="161" y="261"/>
                  </a:lnTo>
                  <a:lnTo>
                    <a:pt x="100" y="261"/>
                  </a:lnTo>
                  <a:cubicBezTo>
                    <a:pt x="69" y="414"/>
                    <a:pt x="69" y="575"/>
                    <a:pt x="69" y="736"/>
                  </a:cubicBezTo>
                  <a:lnTo>
                    <a:pt x="69" y="222"/>
                  </a:lnTo>
                  <a:lnTo>
                    <a:pt x="0" y="222"/>
                  </a:lnTo>
                  <a:lnTo>
                    <a:pt x="0" y="2590"/>
                  </a:lnTo>
                  <a:lnTo>
                    <a:pt x="69" y="2368"/>
                  </a:lnTo>
                  <a:cubicBezTo>
                    <a:pt x="100" y="2207"/>
                    <a:pt x="100" y="2046"/>
                    <a:pt x="100" y="1916"/>
                  </a:cubicBezTo>
                  <a:lnTo>
                    <a:pt x="131" y="1218"/>
                  </a:lnTo>
                  <a:lnTo>
                    <a:pt x="131" y="1341"/>
                  </a:lnTo>
                  <a:lnTo>
                    <a:pt x="161" y="1372"/>
                  </a:lnTo>
                  <a:lnTo>
                    <a:pt x="161" y="1885"/>
                  </a:lnTo>
                  <a:lnTo>
                    <a:pt x="131" y="1854"/>
                  </a:lnTo>
                  <a:lnTo>
                    <a:pt x="131" y="1984"/>
                  </a:lnTo>
                  <a:cubicBezTo>
                    <a:pt x="100" y="2107"/>
                    <a:pt x="131" y="2237"/>
                    <a:pt x="161" y="2329"/>
                  </a:cubicBezTo>
                  <a:lnTo>
                    <a:pt x="223" y="2590"/>
                  </a:lnTo>
                  <a:lnTo>
                    <a:pt x="223" y="2237"/>
                  </a:lnTo>
                  <a:lnTo>
                    <a:pt x="291" y="2459"/>
                  </a:lnTo>
                  <a:lnTo>
                    <a:pt x="291" y="2237"/>
                  </a:lnTo>
                  <a:cubicBezTo>
                    <a:pt x="291" y="2107"/>
                    <a:pt x="291" y="1984"/>
                    <a:pt x="261" y="1854"/>
                  </a:cubicBezTo>
                  <a:lnTo>
                    <a:pt x="291" y="1793"/>
                  </a:lnTo>
                  <a:cubicBezTo>
                    <a:pt x="322" y="1663"/>
                    <a:pt x="322" y="1502"/>
                    <a:pt x="322" y="1372"/>
                  </a:cubicBezTo>
                  <a:cubicBezTo>
                    <a:pt x="353" y="1663"/>
                    <a:pt x="353" y="1984"/>
                    <a:pt x="414" y="2268"/>
                  </a:cubicBezTo>
                  <a:lnTo>
                    <a:pt x="483" y="2268"/>
                  </a:lnTo>
                  <a:cubicBezTo>
                    <a:pt x="452" y="2015"/>
                    <a:pt x="483" y="1724"/>
                    <a:pt x="483" y="1441"/>
                  </a:cubicBezTo>
                  <a:lnTo>
                    <a:pt x="544" y="2429"/>
                  </a:lnTo>
                  <a:lnTo>
                    <a:pt x="606" y="2429"/>
                  </a:lnTo>
                  <a:cubicBezTo>
                    <a:pt x="606" y="1916"/>
                    <a:pt x="644" y="1372"/>
                    <a:pt x="644" y="866"/>
                  </a:cubicBezTo>
                  <a:cubicBezTo>
                    <a:pt x="675" y="1372"/>
                    <a:pt x="705" y="1885"/>
                    <a:pt x="705" y="2398"/>
                  </a:cubicBezTo>
                  <a:lnTo>
                    <a:pt x="766" y="2398"/>
                  </a:lnTo>
                  <a:lnTo>
                    <a:pt x="766" y="1088"/>
                  </a:lnTo>
                  <a:lnTo>
                    <a:pt x="866" y="2368"/>
                  </a:lnTo>
                  <a:lnTo>
                    <a:pt x="927" y="2368"/>
                  </a:lnTo>
                  <a:cubicBezTo>
                    <a:pt x="958" y="1885"/>
                    <a:pt x="958" y="1441"/>
                    <a:pt x="958" y="958"/>
                  </a:cubicBezTo>
                  <a:cubicBezTo>
                    <a:pt x="958" y="1088"/>
                    <a:pt x="989" y="1218"/>
                    <a:pt x="989" y="1341"/>
                  </a:cubicBezTo>
                  <a:cubicBezTo>
                    <a:pt x="958" y="1693"/>
                    <a:pt x="958" y="2046"/>
                    <a:pt x="989" y="2398"/>
                  </a:cubicBezTo>
                  <a:lnTo>
                    <a:pt x="989" y="2521"/>
                  </a:lnTo>
                  <a:lnTo>
                    <a:pt x="1058" y="2429"/>
                  </a:lnTo>
                  <a:cubicBezTo>
                    <a:pt x="1058" y="2398"/>
                    <a:pt x="1088" y="2368"/>
                    <a:pt x="1088" y="2329"/>
                  </a:cubicBezTo>
                  <a:lnTo>
                    <a:pt x="1119" y="2329"/>
                  </a:lnTo>
                  <a:lnTo>
                    <a:pt x="1119" y="2138"/>
                  </a:lnTo>
                  <a:lnTo>
                    <a:pt x="1119" y="1946"/>
                  </a:lnTo>
                  <a:lnTo>
                    <a:pt x="1119" y="989"/>
                  </a:lnTo>
                  <a:lnTo>
                    <a:pt x="1119" y="927"/>
                  </a:lnTo>
                  <a:cubicBezTo>
                    <a:pt x="1119" y="897"/>
                    <a:pt x="1150" y="835"/>
                    <a:pt x="1150" y="766"/>
                  </a:cubicBezTo>
                  <a:cubicBezTo>
                    <a:pt x="1180" y="958"/>
                    <a:pt x="1180" y="1180"/>
                    <a:pt x="1180" y="1372"/>
                  </a:cubicBezTo>
                  <a:cubicBezTo>
                    <a:pt x="1150" y="1724"/>
                    <a:pt x="1119" y="2076"/>
                    <a:pt x="1150" y="2398"/>
                  </a:cubicBezTo>
                  <a:lnTo>
                    <a:pt x="1180" y="2682"/>
                  </a:lnTo>
                  <a:lnTo>
                    <a:pt x="1218" y="2398"/>
                  </a:lnTo>
                  <a:cubicBezTo>
                    <a:pt x="1249" y="2076"/>
                    <a:pt x="1280" y="1724"/>
                    <a:pt x="1249" y="1372"/>
                  </a:cubicBezTo>
                  <a:lnTo>
                    <a:pt x="1249" y="1341"/>
                  </a:lnTo>
                  <a:cubicBezTo>
                    <a:pt x="1280" y="1218"/>
                    <a:pt x="1280" y="1088"/>
                    <a:pt x="1310" y="958"/>
                  </a:cubicBezTo>
                  <a:cubicBezTo>
                    <a:pt x="1341" y="1341"/>
                    <a:pt x="1341" y="1693"/>
                    <a:pt x="1341" y="2076"/>
                  </a:cubicBezTo>
                  <a:lnTo>
                    <a:pt x="1410" y="2076"/>
                  </a:lnTo>
                  <a:cubicBezTo>
                    <a:pt x="1410" y="1502"/>
                    <a:pt x="1372" y="927"/>
                    <a:pt x="1310" y="383"/>
                  </a:cubicBezTo>
                  <a:lnTo>
                    <a:pt x="1249" y="383"/>
                  </a:lnTo>
                  <a:cubicBezTo>
                    <a:pt x="1280" y="575"/>
                    <a:pt x="1249" y="797"/>
                    <a:pt x="1249" y="1027"/>
                  </a:cubicBezTo>
                  <a:cubicBezTo>
                    <a:pt x="1218" y="797"/>
                    <a:pt x="1180" y="575"/>
                    <a:pt x="1150" y="353"/>
                  </a:cubicBezTo>
                  <a:lnTo>
                    <a:pt x="1150" y="322"/>
                  </a:lnTo>
                  <a:lnTo>
                    <a:pt x="1088" y="353"/>
                  </a:lnTo>
                  <a:cubicBezTo>
                    <a:pt x="1119" y="452"/>
                    <a:pt x="1119" y="575"/>
                    <a:pt x="1088" y="674"/>
                  </a:cubicBezTo>
                  <a:cubicBezTo>
                    <a:pt x="1088" y="544"/>
                    <a:pt x="1088" y="452"/>
                    <a:pt x="1058" y="322"/>
                  </a:cubicBezTo>
                  <a:lnTo>
                    <a:pt x="989" y="322"/>
                  </a:lnTo>
                  <a:lnTo>
                    <a:pt x="1027" y="897"/>
                  </a:lnTo>
                  <a:cubicBezTo>
                    <a:pt x="989" y="705"/>
                    <a:pt x="958" y="514"/>
                    <a:pt x="958" y="291"/>
                  </a:cubicBezTo>
                  <a:lnTo>
                    <a:pt x="897" y="322"/>
                  </a:lnTo>
                  <a:lnTo>
                    <a:pt x="897" y="1824"/>
                  </a:lnTo>
                  <a:lnTo>
                    <a:pt x="766" y="161"/>
                  </a:lnTo>
                  <a:lnTo>
                    <a:pt x="705" y="192"/>
                  </a:lnTo>
                  <a:lnTo>
                    <a:pt x="705" y="927"/>
                  </a:lnTo>
                  <a:cubicBezTo>
                    <a:pt x="675" y="705"/>
                    <a:pt x="675" y="483"/>
                    <a:pt x="644" y="261"/>
                  </a:cubicBezTo>
                  <a:lnTo>
                    <a:pt x="575" y="261"/>
                  </a:lnTo>
                  <a:lnTo>
                    <a:pt x="575" y="1502"/>
                  </a:lnTo>
                  <a:lnTo>
                    <a:pt x="544" y="958"/>
                  </a:lnTo>
                  <a:cubicBezTo>
                    <a:pt x="544" y="736"/>
                    <a:pt x="544" y="514"/>
                    <a:pt x="483" y="291"/>
                  </a:cubicBezTo>
                  <a:lnTo>
                    <a:pt x="414" y="291"/>
                  </a:lnTo>
                  <a:lnTo>
                    <a:pt x="483" y="958"/>
                  </a:lnTo>
                  <a:cubicBezTo>
                    <a:pt x="452" y="1088"/>
                    <a:pt x="452" y="1249"/>
                    <a:pt x="452" y="1372"/>
                  </a:cubicBezTo>
                  <a:cubicBezTo>
                    <a:pt x="414" y="1502"/>
                    <a:pt x="414" y="1601"/>
                    <a:pt x="414" y="1693"/>
                  </a:cubicBezTo>
                  <a:cubicBezTo>
                    <a:pt x="383" y="1471"/>
                    <a:pt x="383" y="1249"/>
                    <a:pt x="383" y="1027"/>
                  </a:cubicBezTo>
                  <a:lnTo>
                    <a:pt x="414" y="927"/>
                  </a:lnTo>
                  <a:cubicBezTo>
                    <a:pt x="414" y="705"/>
                    <a:pt x="414" y="483"/>
                    <a:pt x="353" y="261"/>
                  </a:cubicBezTo>
                  <a:lnTo>
                    <a:pt x="291" y="69"/>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3"/>
            <p:cNvSpPr/>
            <p:nvPr/>
          </p:nvSpPr>
          <p:spPr>
            <a:xfrm>
              <a:off x="8055713" y="4728518"/>
              <a:ext cx="56703" cy="200058"/>
            </a:xfrm>
            <a:custGeom>
              <a:avLst/>
              <a:gdLst/>
              <a:ahLst/>
              <a:cxnLst/>
              <a:rect l="l" t="t" r="r" b="b"/>
              <a:pathLst>
                <a:path w="606" h="2138" extrusionOk="0">
                  <a:moveTo>
                    <a:pt x="223" y="705"/>
                  </a:moveTo>
                  <a:cubicBezTo>
                    <a:pt x="254" y="1050"/>
                    <a:pt x="254" y="1371"/>
                    <a:pt x="223" y="1724"/>
                  </a:cubicBezTo>
                  <a:lnTo>
                    <a:pt x="223" y="1502"/>
                  </a:lnTo>
                  <a:lnTo>
                    <a:pt x="162" y="1502"/>
                  </a:lnTo>
                  <a:lnTo>
                    <a:pt x="162" y="1402"/>
                  </a:lnTo>
                  <a:cubicBezTo>
                    <a:pt x="192" y="1180"/>
                    <a:pt x="223" y="927"/>
                    <a:pt x="223" y="705"/>
                  </a:cubicBezTo>
                  <a:close/>
                  <a:moveTo>
                    <a:pt x="322" y="0"/>
                  </a:moveTo>
                  <a:lnTo>
                    <a:pt x="284" y="92"/>
                  </a:lnTo>
                  <a:cubicBezTo>
                    <a:pt x="254" y="130"/>
                    <a:pt x="254" y="161"/>
                    <a:pt x="223" y="192"/>
                  </a:cubicBezTo>
                  <a:lnTo>
                    <a:pt x="223" y="92"/>
                  </a:lnTo>
                  <a:lnTo>
                    <a:pt x="162" y="92"/>
                  </a:lnTo>
                  <a:lnTo>
                    <a:pt x="162" y="444"/>
                  </a:lnTo>
                  <a:cubicBezTo>
                    <a:pt x="93" y="736"/>
                    <a:pt x="93" y="1050"/>
                    <a:pt x="93" y="1371"/>
                  </a:cubicBezTo>
                  <a:lnTo>
                    <a:pt x="93" y="1402"/>
                  </a:lnTo>
                  <a:cubicBezTo>
                    <a:pt x="93" y="1594"/>
                    <a:pt x="31" y="1785"/>
                    <a:pt x="1" y="1946"/>
                  </a:cubicBezTo>
                  <a:lnTo>
                    <a:pt x="62" y="1977"/>
                  </a:lnTo>
                  <a:cubicBezTo>
                    <a:pt x="62" y="1915"/>
                    <a:pt x="93" y="1854"/>
                    <a:pt x="93" y="1816"/>
                  </a:cubicBezTo>
                  <a:lnTo>
                    <a:pt x="93" y="2107"/>
                  </a:lnTo>
                  <a:lnTo>
                    <a:pt x="162" y="2107"/>
                  </a:lnTo>
                  <a:cubicBezTo>
                    <a:pt x="162" y="2076"/>
                    <a:pt x="162" y="2007"/>
                    <a:pt x="192" y="1977"/>
                  </a:cubicBezTo>
                  <a:lnTo>
                    <a:pt x="192" y="2137"/>
                  </a:lnTo>
                  <a:lnTo>
                    <a:pt x="254" y="2137"/>
                  </a:lnTo>
                  <a:cubicBezTo>
                    <a:pt x="322" y="1532"/>
                    <a:pt x="322" y="927"/>
                    <a:pt x="254" y="352"/>
                  </a:cubicBezTo>
                  <a:cubicBezTo>
                    <a:pt x="254" y="322"/>
                    <a:pt x="284" y="284"/>
                    <a:pt x="284" y="253"/>
                  </a:cubicBezTo>
                  <a:cubicBezTo>
                    <a:pt x="322" y="705"/>
                    <a:pt x="353" y="1149"/>
                    <a:pt x="353" y="1594"/>
                  </a:cubicBezTo>
                  <a:lnTo>
                    <a:pt x="353" y="1977"/>
                  </a:lnTo>
                  <a:lnTo>
                    <a:pt x="414" y="1977"/>
                  </a:lnTo>
                  <a:lnTo>
                    <a:pt x="414" y="1594"/>
                  </a:lnTo>
                  <a:cubicBezTo>
                    <a:pt x="414" y="1241"/>
                    <a:pt x="414" y="858"/>
                    <a:pt x="445" y="513"/>
                  </a:cubicBezTo>
                  <a:cubicBezTo>
                    <a:pt x="445" y="636"/>
                    <a:pt x="445" y="736"/>
                    <a:pt x="476" y="858"/>
                  </a:cubicBezTo>
                  <a:cubicBezTo>
                    <a:pt x="445" y="1279"/>
                    <a:pt x="445" y="1662"/>
                    <a:pt x="476" y="2046"/>
                  </a:cubicBezTo>
                  <a:lnTo>
                    <a:pt x="545" y="2046"/>
                  </a:lnTo>
                  <a:lnTo>
                    <a:pt x="545" y="1977"/>
                  </a:lnTo>
                  <a:lnTo>
                    <a:pt x="606" y="1977"/>
                  </a:lnTo>
                  <a:lnTo>
                    <a:pt x="606" y="161"/>
                  </a:lnTo>
                  <a:lnTo>
                    <a:pt x="545" y="161"/>
                  </a:lnTo>
                  <a:cubicBezTo>
                    <a:pt x="514" y="253"/>
                    <a:pt x="514" y="322"/>
                    <a:pt x="514" y="414"/>
                  </a:cubicBezTo>
                  <a:cubicBezTo>
                    <a:pt x="514" y="284"/>
                    <a:pt x="476" y="192"/>
                    <a:pt x="476" y="92"/>
                  </a:cubicBezTo>
                  <a:lnTo>
                    <a:pt x="414" y="92"/>
                  </a:lnTo>
                  <a:cubicBezTo>
                    <a:pt x="384" y="253"/>
                    <a:pt x="384" y="444"/>
                    <a:pt x="384" y="636"/>
                  </a:cubicBezTo>
                  <a:cubicBezTo>
                    <a:pt x="353" y="475"/>
                    <a:pt x="353" y="284"/>
                    <a:pt x="353"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0" name="Google Shape;2340;p23"/>
          <p:cNvSpPr/>
          <p:nvPr/>
        </p:nvSpPr>
        <p:spPr>
          <a:xfrm>
            <a:off x="1345740" y="1609199"/>
            <a:ext cx="124606" cy="104067"/>
          </a:xfrm>
          <a:custGeom>
            <a:avLst/>
            <a:gdLst/>
            <a:ahLst/>
            <a:cxnLst/>
            <a:rect l="l" t="t" r="r" b="b"/>
            <a:pathLst>
              <a:path w="1007" h="841" extrusionOk="0">
                <a:moveTo>
                  <a:pt x="535" y="79"/>
                </a:moveTo>
                <a:cubicBezTo>
                  <a:pt x="679" y="79"/>
                  <a:pt x="790" y="195"/>
                  <a:pt x="815" y="351"/>
                </a:cubicBezTo>
                <a:cubicBezTo>
                  <a:pt x="877" y="512"/>
                  <a:pt x="785" y="703"/>
                  <a:pt x="624" y="765"/>
                </a:cubicBezTo>
                <a:cubicBezTo>
                  <a:pt x="592" y="776"/>
                  <a:pt x="562" y="781"/>
                  <a:pt x="533" y="781"/>
                </a:cubicBezTo>
                <a:cubicBezTo>
                  <a:pt x="382" y="781"/>
                  <a:pt x="261" y="646"/>
                  <a:pt x="210" y="512"/>
                </a:cubicBezTo>
                <a:cubicBezTo>
                  <a:pt x="141" y="320"/>
                  <a:pt x="271" y="129"/>
                  <a:pt x="432" y="98"/>
                </a:cubicBezTo>
                <a:cubicBezTo>
                  <a:pt x="468" y="85"/>
                  <a:pt x="502" y="79"/>
                  <a:pt x="535" y="79"/>
                </a:cubicBezTo>
                <a:close/>
                <a:moveTo>
                  <a:pt x="542" y="0"/>
                </a:moveTo>
                <a:cubicBezTo>
                  <a:pt x="278" y="0"/>
                  <a:pt x="1" y="212"/>
                  <a:pt x="80" y="543"/>
                </a:cubicBezTo>
                <a:cubicBezTo>
                  <a:pt x="132" y="759"/>
                  <a:pt x="330" y="840"/>
                  <a:pt x="525" y="840"/>
                </a:cubicBezTo>
                <a:cubicBezTo>
                  <a:pt x="558" y="840"/>
                  <a:pt x="592" y="838"/>
                  <a:pt x="624" y="834"/>
                </a:cubicBezTo>
                <a:cubicBezTo>
                  <a:pt x="877" y="765"/>
                  <a:pt x="1007" y="543"/>
                  <a:pt x="938" y="290"/>
                </a:cubicBezTo>
                <a:cubicBezTo>
                  <a:pt x="878" y="88"/>
                  <a:pt x="713" y="0"/>
                  <a:pt x="5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360375" y="1921309"/>
            <a:ext cx="111119" cy="107780"/>
          </a:xfrm>
          <a:custGeom>
            <a:avLst/>
            <a:gdLst/>
            <a:ahLst/>
            <a:cxnLst/>
            <a:rect l="l" t="t" r="r" b="b"/>
            <a:pathLst>
              <a:path w="898" h="871" extrusionOk="0">
                <a:moveTo>
                  <a:pt x="575" y="0"/>
                </a:moveTo>
                <a:cubicBezTo>
                  <a:pt x="514" y="123"/>
                  <a:pt x="483" y="253"/>
                  <a:pt x="453" y="383"/>
                </a:cubicBezTo>
                <a:cubicBezTo>
                  <a:pt x="323" y="353"/>
                  <a:pt x="162" y="314"/>
                  <a:pt x="31" y="284"/>
                </a:cubicBezTo>
                <a:cubicBezTo>
                  <a:pt x="1" y="284"/>
                  <a:pt x="1" y="314"/>
                  <a:pt x="31" y="314"/>
                </a:cubicBezTo>
                <a:cubicBezTo>
                  <a:pt x="162" y="383"/>
                  <a:pt x="292" y="414"/>
                  <a:pt x="415" y="444"/>
                </a:cubicBezTo>
                <a:cubicBezTo>
                  <a:pt x="384" y="575"/>
                  <a:pt x="353" y="736"/>
                  <a:pt x="323" y="828"/>
                </a:cubicBezTo>
                <a:cubicBezTo>
                  <a:pt x="301" y="849"/>
                  <a:pt x="325" y="871"/>
                  <a:pt x="341" y="871"/>
                </a:cubicBezTo>
                <a:cubicBezTo>
                  <a:pt x="348" y="871"/>
                  <a:pt x="353" y="867"/>
                  <a:pt x="353" y="858"/>
                </a:cubicBezTo>
                <a:cubicBezTo>
                  <a:pt x="384" y="736"/>
                  <a:pt x="453" y="605"/>
                  <a:pt x="483" y="475"/>
                </a:cubicBezTo>
                <a:cubicBezTo>
                  <a:pt x="606" y="506"/>
                  <a:pt x="767" y="575"/>
                  <a:pt x="897" y="575"/>
                </a:cubicBezTo>
                <a:lnTo>
                  <a:pt x="897" y="544"/>
                </a:lnTo>
                <a:cubicBezTo>
                  <a:pt x="767" y="475"/>
                  <a:pt x="644" y="444"/>
                  <a:pt x="514" y="383"/>
                </a:cubicBezTo>
                <a:cubicBezTo>
                  <a:pt x="545" y="253"/>
                  <a:pt x="575" y="123"/>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885894" y="2443948"/>
            <a:ext cx="98621" cy="97757"/>
          </a:xfrm>
          <a:custGeom>
            <a:avLst/>
            <a:gdLst/>
            <a:ahLst/>
            <a:cxnLst/>
            <a:rect l="l" t="t" r="r" b="b"/>
            <a:pathLst>
              <a:path w="797" h="790" extrusionOk="0">
                <a:moveTo>
                  <a:pt x="192" y="0"/>
                </a:moveTo>
                <a:cubicBezTo>
                  <a:pt x="192" y="0"/>
                  <a:pt x="161" y="0"/>
                  <a:pt x="161" y="31"/>
                </a:cubicBezTo>
                <a:cubicBezTo>
                  <a:pt x="222" y="161"/>
                  <a:pt x="284" y="253"/>
                  <a:pt x="353" y="383"/>
                </a:cubicBezTo>
                <a:cubicBezTo>
                  <a:pt x="253" y="444"/>
                  <a:pt x="130" y="544"/>
                  <a:pt x="31" y="605"/>
                </a:cubicBezTo>
                <a:cubicBezTo>
                  <a:pt x="0" y="605"/>
                  <a:pt x="0" y="636"/>
                  <a:pt x="31" y="636"/>
                </a:cubicBezTo>
                <a:cubicBezTo>
                  <a:pt x="161" y="575"/>
                  <a:pt x="284" y="506"/>
                  <a:pt x="383" y="444"/>
                </a:cubicBezTo>
                <a:cubicBezTo>
                  <a:pt x="475" y="544"/>
                  <a:pt x="544" y="667"/>
                  <a:pt x="605" y="766"/>
                </a:cubicBezTo>
                <a:cubicBezTo>
                  <a:pt x="621" y="781"/>
                  <a:pt x="636" y="789"/>
                  <a:pt x="644" y="789"/>
                </a:cubicBezTo>
                <a:cubicBezTo>
                  <a:pt x="651" y="789"/>
                  <a:pt x="651" y="781"/>
                  <a:pt x="636" y="766"/>
                </a:cubicBezTo>
                <a:cubicBezTo>
                  <a:pt x="575" y="636"/>
                  <a:pt x="514" y="506"/>
                  <a:pt x="445" y="383"/>
                </a:cubicBezTo>
                <a:cubicBezTo>
                  <a:pt x="575" y="314"/>
                  <a:pt x="705" y="253"/>
                  <a:pt x="797" y="192"/>
                </a:cubicBezTo>
                <a:cubicBezTo>
                  <a:pt x="797" y="170"/>
                  <a:pt x="797" y="145"/>
                  <a:pt x="786" y="145"/>
                </a:cubicBezTo>
                <a:cubicBezTo>
                  <a:pt x="782" y="145"/>
                  <a:pt x="776" y="149"/>
                  <a:pt x="766" y="161"/>
                </a:cubicBezTo>
                <a:cubicBezTo>
                  <a:pt x="667" y="192"/>
                  <a:pt x="544" y="283"/>
                  <a:pt x="414" y="352"/>
                </a:cubicBezTo>
                <a:cubicBezTo>
                  <a:pt x="353" y="222"/>
                  <a:pt x="284" y="92"/>
                  <a:pt x="19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619209" y="222680"/>
            <a:ext cx="98621" cy="95653"/>
          </a:xfrm>
          <a:custGeom>
            <a:avLst/>
            <a:gdLst/>
            <a:ahLst/>
            <a:cxnLst/>
            <a:rect l="l" t="t" r="r" b="b"/>
            <a:pathLst>
              <a:path w="797" h="773" extrusionOk="0">
                <a:moveTo>
                  <a:pt x="657" y="1"/>
                </a:moveTo>
                <a:cubicBezTo>
                  <a:pt x="653" y="1"/>
                  <a:pt x="646" y="4"/>
                  <a:pt x="636" y="14"/>
                </a:cubicBezTo>
                <a:cubicBezTo>
                  <a:pt x="544" y="106"/>
                  <a:pt x="475" y="236"/>
                  <a:pt x="414" y="328"/>
                </a:cubicBezTo>
                <a:cubicBezTo>
                  <a:pt x="284" y="267"/>
                  <a:pt x="161" y="206"/>
                  <a:pt x="61" y="106"/>
                </a:cubicBezTo>
                <a:cubicBezTo>
                  <a:pt x="31" y="106"/>
                  <a:pt x="0" y="137"/>
                  <a:pt x="31" y="175"/>
                </a:cubicBezTo>
                <a:cubicBezTo>
                  <a:pt x="161" y="236"/>
                  <a:pt x="253" y="298"/>
                  <a:pt x="383" y="397"/>
                </a:cubicBezTo>
                <a:cubicBezTo>
                  <a:pt x="284" y="520"/>
                  <a:pt x="222" y="619"/>
                  <a:pt x="161" y="750"/>
                </a:cubicBezTo>
                <a:cubicBezTo>
                  <a:pt x="146" y="765"/>
                  <a:pt x="153" y="773"/>
                  <a:pt x="165" y="773"/>
                </a:cubicBezTo>
                <a:cubicBezTo>
                  <a:pt x="176" y="773"/>
                  <a:pt x="192" y="765"/>
                  <a:pt x="192" y="750"/>
                </a:cubicBezTo>
                <a:cubicBezTo>
                  <a:pt x="284" y="650"/>
                  <a:pt x="352" y="558"/>
                  <a:pt x="444" y="428"/>
                </a:cubicBezTo>
                <a:cubicBezTo>
                  <a:pt x="544" y="520"/>
                  <a:pt x="667" y="589"/>
                  <a:pt x="797" y="650"/>
                </a:cubicBezTo>
                <a:lnTo>
                  <a:pt x="797" y="619"/>
                </a:lnTo>
                <a:cubicBezTo>
                  <a:pt x="705" y="520"/>
                  <a:pt x="575" y="459"/>
                  <a:pt x="475" y="397"/>
                </a:cubicBezTo>
                <a:cubicBezTo>
                  <a:pt x="544" y="267"/>
                  <a:pt x="605" y="137"/>
                  <a:pt x="667" y="14"/>
                </a:cubicBezTo>
                <a:cubicBezTo>
                  <a:pt x="667" y="14"/>
                  <a:pt x="667" y="1"/>
                  <a:pt x="65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rot="5400000">
            <a:off x="6765259" y="173329"/>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3"/>
          <p:cNvSpPr/>
          <p:nvPr/>
        </p:nvSpPr>
        <p:spPr>
          <a:xfrm>
            <a:off x="8738799" y="1923166"/>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rot="5400000">
            <a:off x="8749253" y="1146887"/>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3"/>
          <p:cNvSpPr/>
          <p:nvPr/>
        </p:nvSpPr>
        <p:spPr>
          <a:xfrm rot="5400000">
            <a:off x="8468287" y="168555"/>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3"/>
          <p:cNvSpPr/>
          <p:nvPr/>
        </p:nvSpPr>
        <p:spPr>
          <a:xfrm>
            <a:off x="1779907" y="4845653"/>
            <a:ext cx="120770" cy="103696"/>
          </a:xfrm>
          <a:custGeom>
            <a:avLst/>
            <a:gdLst/>
            <a:ahLst/>
            <a:cxnLst/>
            <a:rect l="l" t="t" r="r" b="b"/>
            <a:pathLst>
              <a:path w="976" h="838" extrusionOk="0">
                <a:moveTo>
                  <a:pt x="487" y="52"/>
                </a:moveTo>
                <a:cubicBezTo>
                  <a:pt x="640" y="52"/>
                  <a:pt x="763" y="182"/>
                  <a:pt x="815" y="318"/>
                </a:cubicBezTo>
                <a:cubicBezTo>
                  <a:pt x="846" y="510"/>
                  <a:pt x="784" y="701"/>
                  <a:pt x="593" y="770"/>
                </a:cubicBezTo>
                <a:cubicBezTo>
                  <a:pt x="568" y="778"/>
                  <a:pt x="543" y="782"/>
                  <a:pt x="519" y="782"/>
                </a:cubicBezTo>
                <a:cubicBezTo>
                  <a:pt x="361" y="782"/>
                  <a:pt x="232" y="619"/>
                  <a:pt x="179" y="479"/>
                </a:cubicBezTo>
                <a:cubicBezTo>
                  <a:pt x="141" y="318"/>
                  <a:pt x="240" y="127"/>
                  <a:pt x="401" y="66"/>
                </a:cubicBezTo>
                <a:cubicBezTo>
                  <a:pt x="431" y="56"/>
                  <a:pt x="460" y="52"/>
                  <a:pt x="487" y="52"/>
                </a:cubicBezTo>
                <a:close/>
                <a:moveTo>
                  <a:pt x="546" y="0"/>
                </a:moveTo>
                <a:cubicBezTo>
                  <a:pt x="280" y="0"/>
                  <a:pt x="0" y="213"/>
                  <a:pt x="79" y="541"/>
                </a:cubicBezTo>
                <a:cubicBezTo>
                  <a:pt x="106" y="742"/>
                  <a:pt x="333" y="837"/>
                  <a:pt x="538" y="837"/>
                </a:cubicBezTo>
                <a:cubicBezTo>
                  <a:pt x="567" y="837"/>
                  <a:pt x="596" y="835"/>
                  <a:pt x="623" y="832"/>
                </a:cubicBezTo>
                <a:cubicBezTo>
                  <a:pt x="846" y="770"/>
                  <a:pt x="976" y="510"/>
                  <a:pt x="945" y="288"/>
                </a:cubicBezTo>
                <a:cubicBezTo>
                  <a:pt x="882" y="87"/>
                  <a:pt x="717" y="0"/>
                  <a:pt x="5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3"/>
          <p:cNvSpPr/>
          <p:nvPr/>
        </p:nvSpPr>
        <p:spPr>
          <a:xfrm>
            <a:off x="2031760" y="4347699"/>
            <a:ext cx="114831" cy="116565"/>
          </a:xfrm>
          <a:custGeom>
            <a:avLst/>
            <a:gdLst/>
            <a:ahLst/>
            <a:cxnLst/>
            <a:rect l="l" t="t" r="r" b="b"/>
            <a:pathLst>
              <a:path w="928" h="942" extrusionOk="0">
                <a:moveTo>
                  <a:pt x="483" y="1"/>
                </a:moveTo>
                <a:cubicBezTo>
                  <a:pt x="475" y="1"/>
                  <a:pt x="468" y="8"/>
                  <a:pt x="452" y="24"/>
                </a:cubicBezTo>
                <a:lnTo>
                  <a:pt x="452" y="407"/>
                </a:lnTo>
                <a:cubicBezTo>
                  <a:pt x="292" y="437"/>
                  <a:pt x="161" y="437"/>
                  <a:pt x="31" y="437"/>
                </a:cubicBezTo>
                <a:cubicBezTo>
                  <a:pt x="0" y="437"/>
                  <a:pt x="0" y="468"/>
                  <a:pt x="31" y="468"/>
                </a:cubicBezTo>
                <a:cubicBezTo>
                  <a:pt x="161" y="499"/>
                  <a:pt x="292" y="499"/>
                  <a:pt x="452" y="499"/>
                </a:cubicBezTo>
                <a:lnTo>
                  <a:pt x="452" y="912"/>
                </a:lnTo>
                <a:cubicBezTo>
                  <a:pt x="452" y="932"/>
                  <a:pt x="460" y="941"/>
                  <a:pt x="468" y="941"/>
                </a:cubicBezTo>
                <a:cubicBezTo>
                  <a:pt x="475" y="941"/>
                  <a:pt x="483" y="932"/>
                  <a:pt x="483" y="912"/>
                </a:cubicBezTo>
                <a:cubicBezTo>
                  <a:pt x="514" y="790"/>
                  <a:pt x="514" y="629"/>
                  <a:pt x="514" y="499"/>
                </a:cubicBezTo>
                <a:cubicBezTo>
                  <a:pt x="644" y="499"/>
                  <a:pt x="797" y="499"/>
                  <a:pt x="927" y="468"/>
                </a:cubicBezTo>
                <a:lnTo>
                  <a:pt x="927" y="437"/>
                </a:lnTo>
                <a:cubicBezTo>
                  <a:pt x="797" y="437"/>
                  <a:pt x="644" y="407"/>
                  <a:pt x="514" y="407"/>
                </a:cubicBezTo>
                <a:lnTo>
                  <a:pt x="514" y="24"/>
                </a:lnTo>
                <a:cubicBezTo>
                  <a:pt x="498" y="8"/>
                  <a:pt x="491" y="1"/>
                  <a:pt x="4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10">
    <p:spTree>
      <p:nvGrpSpPr>
        <p:cNvPr id="1" name="Shape 2350"/>
        <p:cNvGrpSpPr/>
        <p:nvPr/>
      </p:nvGrpSpPr>
      <p:grpSpPr>
        <a:xfrm>
          <a:off x="0" y="0"/>
          <a:ext cx="0" cy="0"/>
          <a:chOff x="0" y="0"/>
          <a:chExt cx="0" cy="0"/>
        </a:xfrm>
      </p:grpSpPr>
      <p:grpSp>
        <p:nvGrpSpPr>
          <p:cNvPr id="2351" name="Google Shape;2351;p24"/>
          <p:cNvGrpSpPr/>
          <p:nvPr/>
        </p:nvGrpSpPr>
        <p:grpSpPr>
          <a:xfrm>
            <a:off x="-26525" y="-111175"/>
            <a:ext cx="9197100" cy="5365800"/>
            <a:chOff x="-26525" y="-111175"/>
            <a:chExt cx="9197100" cy="5365800"/>
          </a:xfrm>
        </p:grpSpPr>
        <p:cxnSp>
          <p:nvCxnSpPr>
            <p:cNvPr id="2352" name="Google Shape;2352;p24"/>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53" name="Google Shape;2353;p24"/>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54" name="Google Shape;2354;p24"/>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55" name="Google Shape;2355;p24"/>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56" name="Google Shape;2356;p24"/>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57" name="Google Shape;2357;p24"/>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58" name="Google Shape;2358;p24"/>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59" name="Google Shape;2359;p24"/>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60" name="Google Shape;2360;p24"/>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61" name="Google Shape;2361;p24"/>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62" name="Google Shape;2362;p24"/>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63" name="Google Shape;2363;p24"/>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64" name="Google Shape;2364;p24"/>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65" name="Google Shape;2365;p24"/>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66" name="Google Shape;2366;p24"/>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67" name="Google Shape;2367;p24"/>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68" name="Google Shape;2368;p24"/>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69" name="Google Shape;2369;p24"/>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70" name="Google Shape;2370;p24"/>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71" name="Google Shape;2371;p24"/>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72" name="Google Shape;2372;p24"/>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73" name="Google Shape;2373;p24"/>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74" name="Google Shape;2374;p24"/>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75" name="Google Shape;2375;p24"/>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76" name="Google Shape;2376;p24"/>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77" name="Google Shape;2377;p24"/>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78" name="Google Shape;2378;p24"/>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79" name="Google Shape;2379;p24"/>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80" name="Google Shape;2380;p24"/>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81" name="Google Shape;2381;p24"/>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82" name="Google Shape;2382;p24"/>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83" name="Google Shape;2383;p24"/>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84" name="Google Shape;2384;p24"/>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85" name="Google Shape;2385;p24"/>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86" name="Google Shape;2386;p24"/>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87" name="Google Shape;2387;p24"/>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88" name="Google Shape;2388;p24"/>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389" name="Google Shape;2389;p24"/>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390" name="Google Shape;2390;p24"/>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391" name="Google Shape;2391;p24"/>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392" name="Google Shape;2392;p24"/>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393" name="Google Shape;2393;p24"/>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394" name="Google Shape;2394;p24"/>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395" name="Google Shape;2395;p24"/>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396" name="Google Shape;2396;p24"/>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397" name="Google Shape;2397;p24"/>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398" name="Google Shape;2398;p24"/>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399" name="Google Shape;2399;p24"/>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400" name="Google Shape;2400;p24"/>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401" name="Google Shape;2401;p24"/>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402" name="Google Shape;2402;p24"/>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403" name="Google Shape;2403;p24"/>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404" name="Google Shape;2404;p24"/>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405" name="Google Shape;2405;p24"/>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406" name="Google Shape;2406;p24"/>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407" name="Google Shape;2407;p24"/>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408" name="Google Shape;2408;p24"/>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sp>
        <p:nvSpPr>
          <p:cNvPr id="2409" name="Google Shape;2409;p24"/>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410" name="Google Shape;2410;p24"/>
          <p:cNvSpPr txBox="1">
            <a:spLocks noGrp="1"/>
          </p:cNvSpPr>
          <p:nvPr>
            <p:ph type="subTitle" idx="1"/>
          </p:nvPr>
        </p:nvSpPr>
        <p:spPr>
          <a:xfrm>
            <a:off x="1686550" y="2035748"/>
            <a:ext cx="2105700" cy="552000"/>
          </a:xfrm>
          <a:prstGeom prst="rect">
            <a:avLst/>
          </a:prstGeom>
        </p:spPr>
        <p:txBody>
          <a:bodyPr spcFirstLastPara="1" wrap="square" lIns="91425" tIns="91425" rIns="91425" bIns="91425" anchor="t" anchorCtr="0">
            <a:noAutofit/>
          </a:bodyPr>
          <a:lstStyle>
            <a:lvl1pPr marR="23369"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11" name="Google Shape;2411;p24"/>
          <p:cNvSpPr txBox="1">
            <a:spLocks noGrp="1"/>
          </p:cNvSpPr>
          <p:nvPr>
            <p:ph type="title" idx="2"/>
          </p:nvPr>
        </p:nvSpPr>
        <p:spPr>
          <a:xfrm>
            <a:off x="1686550" y="1572856"/>
            <a:ext cx="2105700" cy="43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412" name="Google Shape;2412;p24"/>
          <p:cNvSpPr txBox="1">
            <a:spLocks noGrp="1"/>
          </p:cNvSpPr>
          <p:nvPr>
            <p:ph type="subTitle" idx="3"/>
          </p:nvPr>
        </p:nvSpPr>
        <p:spPr>
          <a:xfrm>
            <a:off x="5351750" y="2035748"/>
            <a:ext cx="2105700" cy="552000"/>
          </a:xfrm>
          <a:prstGeom prst="rect">
            <a:avLst/>
          </a:prstGeom>
        </p:spPr>
        <p:txBody>
          <a:bodyPr spcFirstLastPara="1" wrap="square" lIns="91425" tIns="91425" rIns="91425" bIns="91425" anchor="t" anchorCtr="0">
            <a:noAutofit/>
          </a:bodyPr>
          <a:lstStyle>
            <a:lvl1pPr marR="16427"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13" name="Google Shape;2413;p24"/>
          <p:cNvSpPr txBox="1">
            <a:spLocks noGrp="1"/>
          </p:cNvSpPr>
          <p:nvPr>
            <p:ph type="title" idx="4"/>
          </p:nvPr>
        </p:nvSpPr>
        <p:spPr>
          <a:xfrm>
            <a:off x="5351750" y="1572856"/>
            <a:ext cx="2105700" cy="43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414" name="Google Shape;2414;p24"/>
          <p:cNvSpPr txBox="1">
            <a:spLocks noGrp="1"/>
          </p:cNvSpPr>
          <p:nvPr>
            <p:ph type="subTitle" idx="5"/>
          </p:nvPr>
        </p:nvSpPr>
        <p:spPr>
          <a:xfrm>
            <a:off x="1686550" y="3596225"/>
            <a:ext cx="2105700" cy="552000"/>
          </a:xfrm>
          <a:prstGeom prst="rect">
            <a:avLst/>
          </a:prstGeom>
        </p:spPr>
        <p:txBody>
          <a:bodyPr spcFirstLastPara="1" wrap="square" lIns="91425" tIns="91425" rIns="91425" bIns="91425" anchor="t" anchorCtr="0">
            <a:noAutofit/>
          </a:bodyPr>
          <a:lstStyle>
            <a:lvl1pPr marR="23369"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15" name="Google Shape;2415;p24"/>
          <p:cNvSpPr txBox="1">
            <a:spLocks noGrp="1"/>
          </p:cNvSpPr>
          <p:nvPr>
            <p:ph type="title" idx="6"/>
          </p:nvPr>
        </p:nvSpPr>
        <p:spPr>
          <a:xfrm>
            <a:off x="1686550" y="3134410"/>
            <a:ext cx="2105700" cy="43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416" name="Google Shape;2416;p24"/>
          <p:cNvSpPr txBox="1">
            <a:spLocks noGrp="1"/>
          </p:cNvSpPr>
          <p:nvPr>
            <p:ph type="subTitle" idx="7"/>
          </p:nvPr>
        </p:nvSpPr>
        <p:spPr>
          <a:xfrm>
            <a:off x="5351750" y="3596225"/>
            <a:ext cx="2105700" cy="552000"/>
          </a:xfrm>
          <a:prstGeom prst="rect">
            <a:avLst/>
          </a:prstGeom>
        </p:spPr>
        <p:txBody>
          <a:bodyPr spcFirstLastPara="1" wrap="square" lIns="91425" tIns="91425" rIns="91425" bIns="91425" anchor="t" anchorCtr="0">
            <a:noAutofit/>
          </a:bodyPr>
          <a:lstStyle>
            <a:lvl1pPr marR="73577"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17" name="Google Shape;2417;p24"/>
          <p:cNvSpPr txBox="1">
            <a:spLocks noGrp="1"/>
          </p:cNvSpPr>
          <p:nvPr>
            <p:ph type="title" idx="8"/>
          </p:nvPr>
        </p:nvSpPr>
        <p:spPr>
          <a:xfrm>
            <a:off x="5351750" y="3134410"/>
            <a:ext cx="2105700" cy="43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grpSp>
        <p:nvGrpSpPr>
          <p:cNvPr id="2418" name="Google Shape;2418;p24"/>
          <p:cNvGrpSpPr/>
          <p:nvPr/>
        </p:nvGrpSpPr>
        <p:grpSpPr>
          <a:xfrm>
            <a:off x="142732" y="425163"/>
            <a:ext cx="8674444" cy="4547791"/>
            <a:chOff x="142732" y="425163"/>
            <a:chExt cx="8674444" cy="4547791"/>
          </a:xfrm>
        </p:grpSpPr>
        <p:sp>
          <p:nvSpPr>
            <p:cNvPr id="2419" name="Google Shape;2419;p24"/>
            <p:cNvSpPr/>
            <p:nvPr/>
          </p:nvSpPr>
          <p:spPr>
            <a:xfrm rot="5400000">
              <a:off x="7049559" y="671017"/>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4"/>
            <p:cNvSpPr/>
            <p:nvPr/>
          </p:nvSpPr>
          <p:spPr>
            <a:xfrm>
              <a:off x="8347411" y="1961316"/>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4"/>
            <p:cNvSpPr/>
            <p:nvPr/>
          </p:nvSpPr>
          <p:spPr>
            <a:xfrm>
              <a:off x="8682082" y="2977193"/>
              <a:ext cx="102457" cy="98252"/>
            </a:xfrm>
            <a:custGeom>
              <a:avLst/>
              <a:gdLst/>
              <a:ahLst/>
              <a:cxnLst/>
              <a:rect l="l" t="t" r="r" b="b"/>
              <a:pathLst>
                <a:path w="828" h="794" extrusionOk="0">
                  <a:moveTo>
                    <a:pt x="201" y="1"/>
                  </a:moveTo>
                  <a:cubicBezTo>
                    <a:pt x="192" y="1"/>
                    <a:pt x="192" y="14"/>
                    <a:pt x="192" y="14"/>
                  </a:cubicBezTo>
                  <a:cubicBezTo>
                    <a:pt x="223" y="144"/>
                    <a:pt x="284" y="267"/>
                    <a:pt x="384" y="397"/>
                  </a:cubicBezTo>
                  <a:cubicBezTo>
                    <a:pt x="253" y="459"/>
                    <a:pt x="154" y="528"/>
                    <a:pt x="31" y="619"/>
                  </a:cubicBezTo>
                  <a:cubicBezTo>
                    <a:pt x="1" y="619"/>
                    <a:pt x="31" y="650"/>
                    <a:pt x="62" y="650"/>
                  </a:cubicBezTo>
                  <a:cubicBezTo>
                    <a:pt x="154" y="589"/>
                    <a:pt x="284" y="528"/>
                    <a:pt x="414" y="428"/>
                  </a:cubicBezTo>
                  <a:cubicBezTo>
                    <a:pt x="476" y="558"/>
                    <a:pt x="537" y="688"/>
                    <a:pt x="636" y="780"/>
                  </a:cubicBezTo>
                  <a:cubicBezTo>
                    <a:pt x="636" y="789"/>
                    <a:pt x="639" y="793"/>
                    <a:pt x="643" y="793"/>
                  </a:cubicBezTo>
                  <a:cubicBezTo>
                    <a:pt x="652" y="793"/>
                    <a:pt x="667" y="771"/>
                    <a:pt x="667" y="750"/>
                  </a:cubicBezTo>
                  <a:cubicBezTo>
                    <a:pt x="606" y="650"/>
                    <a:pt x="537" y="528"/>
                    <a:pt x="476" y="397"/>
                  </a:cubicBezTo>
                  <a:cubicBezTo>
                    <a:pt x="575" y="336"/>
                    <a:pt x="698" y="267"/>
                    <a:pt x="797" y="175"/>
                  </a:cubicBezTo>
                  <a:cubicBezTo>
                    <a:pt x="828" y="175"/>
                    <a:pt x="797" y="144"/>
                    <a:pt x="797" y="144"/>
                  </a:cubicBezTo>
                  <a:cubicBezTo>
                    <a:pt x="667" y="206"/>
                    <a:pt x="537" y="267"/>
                    <a:pt x="445" y="367"/>
                  </a:cubicBezTo>
                  <a:cubicBezTo>
                    <a:pt x="384" y="236"/>
                    <a:pt x="284" y="114"/>
                    <a:pt x="223" y="14"/>
                  </a:cubicBezTo>
                  <a:cubicBezTo>
                    <a:pt x="213" y="4"/>
                    <a:pt x="206" y="1"/>
                    <a:pt x="20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4"/>
            <p:cNvSpPr/>
            <p:nvPr/>
          </p:nvSpPr>
          <p:spPr>
            <a:xfrm rot="5400000">
              <a:off x="8650078" y="931362"/>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4"/>
            <p:cNvSpPr/>
            <p:nvPr/>
          </p:nvSpPr>
          <p:spPr>
            <a:xfrm rot="5400000">
              <a:off x="7727737" y="425780"/>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4"/>
            <p:cNvSpPr/>
            <p:nvPr/>
          </p:nvSpPr>
          <p:spPr>
            <a:xfrm>
              <a:off x="8718554" y="3941802"/>
              <a:ext cx="98621" cy="96519"/>
            </a:xfrm>
            <a:custGeom>
              <a:avLst/>
              <a:gdLst/>
              <a:ahLst/>
              <a:cxnLst/>
              <a:rect l="l" t="t" r="r" b="b"/>
              <a:pathLst>
                <a:path w="797" h="780" extrusionOk="0">
                  <a:moveTo>
                    <a:pt x="644" y="0"/>
                  </a:moveTo>
                  <a:cubicBezTo>
                    <a:pt x="544" y="131"/>
                    <a:pt x="483" y="223"/>
                    <a:pt x="383" y="353"/>
                  </a:cubicBezTo>
                  <a:cubicBezTo>
                    <a:pt x="291" y="253"/>
                    <a:pt x="161" y="192"/>
                    <a:pt x="69" y="131"/>
                  </a:cubicBezTo>
                  <a:cubicBezTo>
                    <a:pt x="31" y="131"/>
                    <a:pt x="0" y="161"/>
                    <a:pt x="31" y="161"/>
                  </a:cubicBezTo>
                  <a:cubicBezTo>
                    <a:pt x="130" y="253"/>
                    <a:pt x="261" y="322"/>
                    <a:pt x="353" y="384"/>
                  </a:cubicBezTo>
                  <a:cubicBezTo>
                    <a:pt x="291" y="514"/>
                    <a:pt x="222" y="636"/>
                    <a:pt x="161" y="736"/>
                  </a:cubicBezTo>
                  <a:cubicBezTo>
                    <a:pt x="139" y="758"/>
                    <a:pt x="148" y="779"/>
                    <a:pt x="166" y="779"/>
                  </a:cubicBezTo>
                  <a:cubicBezTo>
                    <a:pt x="174" y="779"/>
                    <a:pt x="183" y="776"/>
                    <a:pt x="192" y="767"/>
                  </a:cubicBezTo>
                  <a:cubicBezTo>
                    <a:pt x="261" y="667"/>
                    <a:pt x="353" y="544"/>
                    <a:pt x="414" y="445"/>
                  </a:cubicBezTo>
                  <a:cubicBezTo>
                    <a:pt x="544" y="514"/>
                    <a:pt x="644" y="606"/>
                    <a:pt x="766" y="636"/>
                  </a:cubicBezTo>
                  <a:cubicBezTo>
                    <a:pt x="797" y="636"/>
                    <a:pt x="797" y="636"/>
                    <a:pt x="797" y="606"/>
                  </a:cubicBezTo>
                  <a:cubicBezTo>
                    <a:pt x="705" y="514"/>
                    <a:pt x="575" y="445"/>
                    <a:pt x="483" y="384"/>
                  </a:cubicBezTo>
                  <a:cubicBezTo>
                    <a:pt x="544" y="253"/>
                    <a:pt x="605" y="161"/>
                    <a:pt x="674" y="31"/>
                  </a:cubicBezTo>
                  <a:cubicBezTo>
                    <a:pt x="674" y="0"/>
                    <a:pt x="674" y="0"/>
                    <a:pt x="6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4"/>
            <p:cNvSpPr/>
            <p:nvPr/>
          </p:nvSpPr>
          <p:spPr>
            <a:xfrm>
              <a:off x="7932674" y="3550984"/>
              <a:ext cx="94909" cy="91198"/>
            </a:xfrm>
            <a:custGeom>
              <a:avLst/>
              <a:gdLst/>
              <a:ahLst/>
              <a:cxnLst/>
              <a:rect l="l" t="t" r="r" b="b"/>
              <a:pathLst>
                <a:path w="767" h="737" extrusionOk="0">
                  <a:moveTo>
                    <a:pt x="636" y="1"/>
                  </a:moveTo>
                  <a:cubicBezTo>
                    <a:pt x="544" y="93"/>
                    <a:pt x="445" y="192"/>
                    <a:pt x="383" y="323"/>
                  </a:cubicBezTo>
                  <a:cubicBezTo>
                    <a:pt x="291" y="223"/>
                    <a:pt x="161" y="131"/>
                    <a:pt x="31" y="62"/>
                  </a:cubicBezTo>
                  <a:cubicBezTo>
                    <a:pt x="31" y="62"/>
                    <a:pt x="0" y="93"/>
                    <a:pt x="31" y="93"/>
                  </a:cubicBezTo>
                  <a:lnTo>
                    <a:pt x="322" y="384"/>
                  </a:lnTo>
                  <a:cubicBezTo>
                    <a:pt x="253" y="476"/>
                    <a:pt x="161" y="575"/>
                    <a:pt x="100" y="706"/>
                  </a:cubicBezTo>
                  <a:cubicBezTo>
                    <a:pt x="62" y="706"/>
                    <a:pt x="100" y="736"/>
                    <a:pt x="131" y="736"/>
                  </a:cubicBezTo>
                  <a:cubicBezTo>
                    <a:pt x="192" y="606"/>
                    <a:pt x="291" y="514"/>
                    <a:pt x="383" y="414"/>
                  </a:cubicBezTo>
                  <a:cubicBezTo>
                    <a:pt x="483" y="476"/>
                    <a:pt x="606" y="575"/>
                    <a:pt x="705" y="667"/>
                  </a:cubicBezTo>
                  <a:cubicBezTo>
                    <a:pt x="736" y="667"/>
                    <a:pt x="766" y="637"/>
                    <a:pt x="736" y="637"/>
                  </a:cubicBezTo>
                  <a:cubicBezTo>
                    <a:pt x="636" y="545"/>
                    <a:pt x="544" y="445"/>
                    <a:pt x="414" y="353"/>
                  </a:cubicBezTo>
                  <a:cubicBezTo>
                    <a:pt x="514" y="254"/>
                    <a:pt x="606" y="162"/>
                    <a:pt x="674" y="31"/>
                  </a:cubicBezTo>
                  <a:cubicBezTo>
                    <a:pt x="674" y="1"/>
                    <a:pt x="674" y="1"/>
                    <a:pt x="6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4"/>
            <p:cNvSpPr/>
            <p:nvPr/>
          </p:nvSpPr>
          <p:spPr>
            <a:xfrm>
              <a:off x="944280" y="2940662"/>
              <a:ext cx="121760" cy="103572"/>
            </a:xfrm>
            <a:custGeom>
              <a:avLst/>
              <a:gdLst/>
              <a:ahLst/>
              <a:cxnLst/>
              <a:rect l="l" t="t" r="r" b="b"/>
              <a:pathLst>
                <a:path w="984" h="837" extrusionOk="0">
                  <a:moveTo>
                    <a:pt x="492" y="51"/>
                  </a:moveTo>
                  <a:cubicBezTo>
                    <a:pt x="646" y="51"/>
                    <a:pt x="770" y="187"/>
                    <a:pt x="823" y="317"/>
                  </a:cubicBezTo>
                  <a:cubicBezTo>
                    <a:pt x="853" y="509"/>
                    <a:pt x="792" y="701"/>
                    <a:pt x="600" y="739"/>
                  </a:cubicBezTo>
                  <a:cubicBezTo>
                    <a:pt x="572" y="748"/>
                    <a:pt x="544" y="752"/>
                    <a:pt x="517" y="752"/>
                  </a:cubicBezTo>
                  <a:cubicBezTo>
                    <a:pt x="363" y="752"/>
                    <a:pt x="239" y="615"/>
                    <a:pt x="187" y="478"/>
                  </a:cubicBezTo>
                  <a:cubicBezTo>
                    <a:pt x="156" y="317"/>
                    <a:pt x="248" y="126"/>
                    <a:pt x="409" y="65"/>
                  </a:cubicBezTo>
                  <a:cubicBezTo>
                    <a:pt x="437" y="55"/>
                    <a:pt x="465" y="51"/>
                    <a:pt x="492" y="51"/>
                  </a:cubicBezTo>
                  <a:close/>
                  <a:moveTo>
                    <a:pt x="535" y="1"/>
                  </a:moveTo>
                  <a:cubicBezTo>
                    <a:pt x="270" y="1"/>
                    <a:pt x="1" y="203"/>
                    <a:pt x="56" y="509"/>
                  </a:cubicBezTo>
                  <a:cubicBezTo>
                    <a:pt x="117" y="738"/>
                    <a:pt x="343" y="836"/>
                    <a:pt x="547" y="836"/>
                  </a:cubicBezTo>
                  <a:cubicBezTo>
                    <a:pt x="576" y="836"/>
                    <a:pt x="604" y="834"/>
                    <a:pt x="631" y="831"/>
                  </a:cubicBezTo>
                  <a:cubicBezTo>
                    <a:pt x="853" y="769"/>
                    <a:pt x="983" y="509"/>
                    <a:pt x="953" y="287"/>
                  </a:cubicBezTo>
                  <a:cubicBezTo>
                    <a:pt x="877" y="87"/>
                    <a:pt x="707" y="1"/>
                    <a:pt x="5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4"/>
            <p:cNvSpPr/>
            <p:nvPr/>
          </p:nvSpPr>
          <p:spPr>
            <a:xfrm>
              <a:off x="142732" y="4671803"/>
              <a:ext cx="120770" cy="103696"/>
            </a:xfrm>
            <a:custGeom>
              <a:avLst/>
              <a:gdLst/>
              <a:ahLst/>
              <a:cxnLst/>
              <a:rect l="l" t="t" r="r" b="b"/>
              <a:pathLst>
                <a:path w="976" h="838" extrusionOk="0">
                  <a:moveTo>
                    <a:pt x="487" y="52"/>
                  </a:moveTo>
                  <a:cubicBezTo>
                    <a:pt x="640" y="52"/>
                    <a:pt x="763" y="182"/>
                    <a:pt x="815" y="318"/>
                  </a:cubicBezTo>
                  <a:cubicBezTo>
                    <a:pt x="846" y="510"/>
                    <a:pt x="784" y="701"/>
                    <a:pt x="593" y="770"/>
                  </a:cubicBezTo>
                  <a:cubicBezTo>
                    <a:pt x="568" y="778"/>
                    <a:pt x="543" y="782"/>
                    <a:pt x="519" y="782"/>
                  </a:cubicBezTo>
                  <a:cubicBezTo>
                    <a:pt x="361" y="782"/>
                    <a:pt x="232" y="619"/>
                    <a:pt x="179" y="479"/>
                  </a:cubicBezTo>
                  <a:cubicBezTo>
                    <a:pt x="141" y="318"/>
                    <a:pt x="240" y="127"/>
                    <a:pt x="401" y="66"/>
                  </a:cubicBezTo>
                  <a:cubicBezTo>
                    <a:pt x="431" y="56"/>
                    <a:pt x="460" y="52"/>
                    <a:pt x="487" y="52"/>
                  </a:cubicBezTo>
                  <a:close/>
                  <a:moveTo>
                    <a:pt x="546" y="0"/>
                  </a:moveTo>
                  <a:cubicBezTo>
                    <a:pt x="280" y="0"/>
                    <a:pt x="0" y="213"/>
                    <a:pt x="79" y="541"/>
                  </a:cubicBezTo>
                  <a:cubicBezTo>
                    <a:pt x="106" y="742"/>
                    <a:pt x="333" y="837"/>
                    <a:pt x="538" y="837"/>
                  </a:cubicBezTo>
                  <a:cubicBezTo>
                    <a:pt x="567" y="837"/>
                    <a:pt x="596" y="835"/>
                    <a:pt x="623" y="832"/>
                  </a:cubicBezTo>
                  <a:cubicBezTo>
                    <a:pt x="846" y="770"/>
                    <a:pt x="976" y="510"/>
                    <a:pt x="945" y="288"/>
                  </a:cubicBezTo>
                  <a:cubicBezTo>
                    <a:pt x="882" y="87"/>
                    <a:pt x="717" y="0"/>
                    <a:pt x="5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4"/>
            <p:cNvSpPr/>
            <p:nvPr/>
          </p:nvSpPr>
          <p:spPr>
            <a:xfrm>
              <a:off x="1420366" y="4374759"/>
              <a:ext cx="111119" cy="109141"/>
            </a:xfrm>
            <a:custGeom>
              <a:avLst/>
              <a:gdLst/>
              <a:ahLst/>
              <a:cxnLst/>
              <a:rect l="l" t="t" r="r" b="b"/>
              <a:pathLst>
                <a:path w="898" h="882" extrusionOk="0">
                  <a:moveTo>
                    <a:pt x="591" y="1"/>
                  </a:moveTo>
                  <a:cubicBezTo>
                    <a:pt x="583" y="1"/>
                    <a:pt x="576" y="8"/>
                    <a:pt x="576" y="24"/>
                  </a:cubicBezTo>
                  <a:cubicBezTo>
                    <a:pt x="514" y="123"/>
                    <a:pt x="484" y="253"/>
                    <a:pt x="445" y="376"/>
                  </a:cubicBezTo>
                  <a:cubicBezTo>
                    <a:pt x="292" y="345"/>
                    <a:pt x="162" y="315"/>
                    <a:pt x="32" y="284"/>
                  </a:cubicBezTo>
                  <a:cubicBezTo>
                    <a:pt x="1" y="284"/>
                    <a:pt x="1" y="345"/>
                    <a:pt x="32" y="345"/>
                  </a:cubicBezTo>
                  <a:cubicBezTo>
                    <a:pt x="162" y="376"/>
                    <a:pt x="292" y="445"/>
                    <a:pt x="415" y="476"/>
                  </a:cubicBezTo>
                  <a:cubicBezTo>
                    <a:pt x="384" y="598"/>
                    <a:pt x="353" y="728"/>
                    <a:pt x="323" y="859"/>
                  </a:cubicBezTo>
                  <a:cubicBezTo>
                    <a:pt x="307" y="874"/>
                    <a:pt x="315" y="882"/>
                    <a:pt x="327" y="882"/>
                  </a:cubicBezTo>
                  <a:cubicBezTo>
                    <a:pt x="338" y="882"/>
                    <a:pt x="353" y="874"/>
                    <a:pt x="353" y="859"/>
                  </a:cubicBezTo>
                  <a:cubicBezTo>
                    <a:pt x="384" y="759"/>
                    <a:pt x="445" y="636"/>
                    <a:pt x="484" y="506"/>
                  </a:cubicBezTo>
                  <a:cubicBezTo>
                    <a:pt x="606" y="537"/>
                    <a:pt x="767" y="567"/>
                    <a:pt x="897" y="567"/>
                  </a:cubicBezTo>
                  <a:lnTo>
                    <a:pt x="897" y="537"/>
                  </a:lnTo>
                  <a:cubicBezTo>
                    <a:pt x="767" y="476"/>
                    <a:pt x="637" y="445"/>
                    <a:pt x="514" y="407"/>
                  </a:cubicBezTo>
                  <a:cubicBezTo>
                    <a:pt x="545" y="284"/>
                    <a:pt x="576" y="154"/>
                    <a:pt x="606" y="24"/>
                  </a:cubicBezTo>
                  <a:cubicBezTo>
                    <a:pt x="606" y="8"/>
                    <a:pt x="599" y="1"/>
                    <a:pt x="59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4"/>
            <p:cNvSpPr/>
            <p:nvPr/>
          </p:nvSpPr>
          <p:spPr>
            <a:xfrm>
              <a:off x="263510" y="3538287"/>
              <a:ext cx="114831" cy="116565"/>
            </a:xfrm>
            <a:custGeom>
              <a:avLst/>
              <a:gdLst/>
              <a:ahLst/>
              <a:cxnLst/>
              <a:rect l="l" t="t" r="r" b="b"/>
              <a:pathLst>
                <a:path w="928" h="942" extrusionOk="0">
                  <a:moveTo>
                    <a:pt x="483" y="1"/>
                  </a:moveTo>
                  <a:cubicBezTo>
                    <a:pt x="475" y="1"/>
                    <a:pt x="468" y="8"/>
                    <a:pt x="452" y="24"/>
                  </a:cubicBezTo>
                  <a:lnTo>
                    <a:pt x="452" y="407"/>
                  </a:lnTo>
                  <a:cubicBezTo>
                    <a:pt x="292" y="437"/>
                    <a:pt x="161" y="437"/>
                    <a:pt x="31" y="437"/>
                  </a:cubicBezTo>
                  <a:cubicBezTo>
                    <a:pt x="0" y="437"/>
                    <a:pt x="0" y="468"/>
                    <a:pt x="31" y="468"/>
                  </a:cubicBezTo>
                  <a:cubicBezTo>
                    <a:pt x="161" y="499"/>
                    <a:pt x="292" y="499"/>
                    <a:pt x="452" y="499"/>
                  </a:cubicBezTo>
                  <a:lnTo>
                    <a:pt x="452" y="912"/>
                  </a:lnTo>
                  <a:cubicBezTo>
                    <a:pt x="452" y="932"/>
                    <a:pt x="460" y="941"/>
                    <a:pt x="468" y="941"/>
                  </a:cubicBezTo>
                  <a:cubicBezTo>
                    <a:pt x="475" y="941"/>
                    <a:pt x="483" y="932"/>
                    <a:pt x="483" y="912"/>
                  </a:cubicBezTo>
                  <a:cubicBezTo>
                    <a:pt x="514" y="790"/>
                    <a:pt x="514" y="629"/>
                    <a:pt x="514" y="499"/>
                  </a:cubicBezTo>
                  <a:cubicBezTo>
                    <a:pt x="644" y="499"/>
                    <a:pt x="797" y="499"/>
                    <a:pt x="927" y="468"/>
                  </a:cubicBezTo>
                  <a:lnTo>
                    <a:pt x="927" y="437"/>
                  </a:lnTo>
                  <a:cubicBezTo>
                    <a:pt x="797" y="437"/>
                    <a:pt x="644" y="407"/>
                    <a:pt x="514" y="407"/>
                  </a:cubicBezTo>
                  <a:lnTo>
                    <a:pt x="514" y="24"/>
                  </a:lnTo>
                  <a:cubicBezTo>
                    <a:pt x="498" y="8"/>
                    <a:pt x="491" y="1"/>
                    <a:pt x="4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4"/>
            <p:cNvSpPr/>
            <p:nvPr/>
          </p:nvSpPr>
          <p:spPr>
            <a:xfrm>
              <a:off x="552075" y="2391234"/>
              <a:ext cx="111119" cy="107780"/>
            </a:xfrm>
            <a:custGeom>
              <a:avLst/>
              <a:gdLst/>
              <a:ahLst/>
              <a:cxnLst/>
              <a:rect l="l" t="t" r="r" b="b"/>
              <a:pathLst>
                <a:path w="898" h="871" extrusionOk="0">
                  <a:moveTo>
                    <a:pt x="575" y="0"/>
                  </a:moveTo>
                  <a:cubicBezTo>
                    <a:pt x="514" y="123"/>
                    <a:pt x="483" y="253"/>
                    <a:pt x="453" y="383"/>
                  </a:cubicBezTo>
                  <a:cubicBezTo>
                    <a:pt x="323" y="353"/>
                    <a:pt x="162" y="314"/>
                    <a:pt x="31" y="284"/>
                  </a:cubicBezTo>
                  <a:cubicBezTo>
                    <a:pt x="1" y="284"/>
                    <a:pt x="1" y="314"/>
                    <a:pt x="31" y="314"/>
                  </a:cubicBezTo>
                  <a:cubicBezTo>
                    <a:pt x="162" y="383"/>
                    <a:pt x="292" y="414"/>
                    <a:pt x="415" y="444"/>
                  </a:cubicBezTo>
                  <a:cubicBezTo>
                    <a:pt x="384" y="575"/>
                    <a:pt x="353" y="736"/>
                    <a:pt x="323" y="828"/>
                  </a:cubicBezTo>
                  <a:cubicBezTo>
                    <a:pt x="301" y="849"/>
                    <a:pt x="325" y="871"/>
                    <a:pt x="341" y="871"/>
                  </a:cubicBezTo>
                  <a:cubicBezTo>
                    <a:pt x="348" y="871"/>
                    <a:pt x="353" y="867"/>
                    <a:pt x="353" y="858"/>
                  </a:cubicBezTo>
                  <a:cubicBezTo>
                    <a:pt x="384" y="736"/>
                    <a:pt x="453" y="605"/>
                    <a:pt x="483" y="475"/>
                  </a:cubicBezTo>
                  <a:cubicBezTo>
                    <a:pt x="606" y="506"/>
                    <a:pt x="767" y="575"/>
                    <a:pt x="897" y="575"/>
                  </a:cubicBezTo>
                  <a:lnTo>
                    <a:pt x="897" y="544"/>
                  </a:lnTo>
                  <a:cubicBezTo>
                    <a:pt x="767" y="475"/>
                    <a:pt x="644" y="444"/>
                    <a:pt x="514" y="383"/>
                  </a:cubicBezTo>
                  <a:cubicBezTo>
                    <a:pt x="545" y="253"/>
                    <a:pt x="575" y="123"/>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4"/>
            <p:cNvSpPr/>
            <p:nvPr/>
          </p:nvSpPr>
          <p:spPr>
            <a:xfrm>
              <a:off x="812594" y="3940561"/>
              <a:ext cx="98621" cy="97757"/>
            </a:xfrm>
            <a:custGeom>
              <a:avLst/>
              <a:gdLst/>
              <a:ahLst/>
              <a:cxnLst/>
              <a:rect l="l" t="t" r="r" b="b"/>
              <a:pathLst>
                <a:path w="797" h="790" extrusionOk="0">
                  <a:moveTo>
                    <a:pt x="192" y="0"/>
                  </a:moveTo>
                  <a:cubicBezTo>
                    <a:pt x="192" y="0"/>
                    <a:pt x="161" y="0"/>
                    <a:pt x="161" y="31"/>
                  </a:cubicBezTo>
                  <a:cubicBezTo>
                    <a:pt x="222" y="161"/>
                    <a:pt x="284" y="253"/>
                    <a:pt x="353" y="383"/>
                  </a:cubicBezTo>
                  <a:cubicBezTo>
                    <a:pt x="253" y="444"/>
                    <a:pt x="130" y="544"/>
                    <a:pt x="31" y="605"/>
                  </a:cubicBezTo>
                  <a:cubicBezTo>
                    <a:pt x="0" y="605"/>
                    <a:pt x="0" y="636"/>
                    <a:pt x="31" y="636"/>
                  </a:cubicBezTo>
                  <a:cubicBezTo>
                    <a:pt x="161" y="575"/>
                    <a:pt x="284" y="506"/>
                    <a:pt x="383" y="444"/>
                  </a:cubicBezTo>
                  <a:cubicBezTo>
                    <a:pt x="475" y="544"/>
                    <a:pt x="544" y="667"/>
                    <a:pt x="605" y="766"/>
                  </a:cubicBezTo>
                  <a:cubicBezTo>
                    <a:pt x="621" y="781"/>
                    <a:pt x="636" y="789"/>
                    <a:pt x="644" y="789"/>
                  </a:cubicBezTo>
                  <a:cubicBezTo>
                    <a:pt x="651" y="789"/>
                    <a:pt x="651" y="781"/>
                    <a:pt x="636" y="766"/>
                  </a:cubicBezTo>
                  <a:cubicBezTo>
                    <a:pt x="575" y="636"/>
                    <a:pt x="514" y="506"/>
                    <a:pt x="445" y="383"/>
                  </a:cubicBezTo>
                  <a:cubicBezTo>
                    <a:pt x="575" y="314"/>
                    <a:pt x="705" y="253"/>
                    <a:pt x="797" y="192"/>
                  </a:cubicBezTo>
                  <a:cubicBezTo>
                    <a:pt x="797" y="170"/>
                    <a:pt x="797" y="145"/>
                    <a:pt x="786" y="145"/>
                  </a:cubicBezTo>
                  <a:cubicBezTo>
                    <a:pt x="782" y="145"/>
                    <a:pt x="776" y="149"/>
                    <a:pt x="766" y="161"/>
                  </a:cubicBezTo>
                  <a:cubicBezTo>
                    <a:pt x="667" y="192"/>
                    <a:pt x="544" y="283"/>
                    <a:pt x="414" y="352"/>
                  </a:cubicBezTo>
                  <a:cubicBezTo>
                    <a:pt x="353" y="222"/>
                    <a:pt x="284" y="92"/>
                    <a:pt x="19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4"/>
            <p:cNvSpPr/>
            <p:nvPr/>
          </p:nvSpPr>
          <p:spPr>
            <a:xfrm>
              <a:off x="4975507" y="4869010"/>
              <a:ext cx="121265" cy="103944"/>
            </a:xfrm>
            <a:custGeom>
              <a:avLst/>
              <a:gdLst/>
              <a:ahLst/>
              <a:cxnLst/>
              <a:rect l="l" t="t" r="r" b="b"/>
              <a:pathLst>
                <a:path w="980" h="840" extrusionOk="0">
                  <a:moveTo>
                    <a:pt x="488" y="72"/>
                  </a:moveTo>
                  <a:cubicBezTo>
                    <a:pt x="642" y="72"/>
                    <a:pt x="768" y="209"/>
                    <a:pt x="826" y="346"/>
                  </a:cubicBezTo>
                  <a:cubicBezTo>
                    <a:pt x="857" y="538"/>
                    <a:pt x="788" y="691"/>
                    <a:pt x="596" y="760"/>
                  </a:cubicBezTo>
                  <a:cubicBezTo>
                    <a:pt x="568" y="769"/>
                    <a:pt x="540" y="773"/>
                    <a:pt x="513" y="773"/>
                  </a:cubicBezTo>
                  <a:cubicBezTo>
                    <a:pt x="361" y="773"/>
                    <a:pt x="241" y="636"/>
                    <a:pt x="183" y="499"/>
                  </a:cubicBezTo>
                  <a:cubicBezTo>
                    <a:pt x="121" y="346"/>
                    <a:pt x="252" y="155"/>
                    <a:pt x="405" y="86"/>
                  </a:cubicBezTo>
                  <a:cubicBezTo>
                    <a:pt x="433" y="77"/>
                    <a:pt x="461" y="72"/>
                    <a:pt x="488" y="72"/>
                  </a:cubicBezTo>
                  <a:close/>
                  <a:moveTo>
                    <a:pt x="525" y="0"/>
                  </a:moveTo>
                  <a:cubicBezTo>
                    <a:pt x="264" y="0"/>
                    <a:pt x="0" y="211"/>
                    <a:pt x="60" y="538"/>
                  </a:cubicBezTo>
                  <a:cubicBezTo>
                    <a:pt x="109" y="740"/>
                    <a:pt x="281" y="839"/>
                    <a:pt x="462" y="839"/>
                  </a:cubicBezTo>
                  <a:cubicBezTo>
                    <a:pt x="507" y="839"/>
                    <a:pt x="552" y="833"/>
                    <a:pt x="596" y="821"/>
                  </a:cubicBezTo>
                  <a:cubicBezTo>
                    <a:pt x="857" y="790"/>
                    <a:pt x="979" y="538"/>
                    <a:pt x="949" y="308"/>
                  </a:cubicBezTo>
                  <a:cubicBezTo>
                    <a:pt x="872" y="94"/>
                    <a:pt x="699" y="0"/>
                    <a:pt x="52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4"/>
            <p:cNvSpPr/>
            <p:nvPr/>
          </p:nvSpPr>
          <p:spPr>
            <a:xfrm>
              <a:off x="3952783" y="4584881"/>
              <a:ext cx="124482" cy="104562"/>
            </a:xfrm>
            <a:custGeom>
              <a:avLst/>
              <a:gdLst/>
              <a:ahLst/>
              <a:cxnLst/>
              <a:rect l="l" t="t" r="r" b="b"/>
              <a:pathLst>
                <a:path w="1006" h="845" extrusionOk="0">
                  <a:moveTo>
                    <a:pt x="511" y="76"/>
                  </a:moveTo>
                  <a:cubicBezTo>
                    <a:pt x="650" y="76"/>
                    <a:pt x="788" y="210"/>
                    <a:pt x="814" y="345"/>
                  </a:cubicBezTo>
                  <a:cubicBezTo>
                    <a:pt x="845" y="506"/>
                    <a:pt x="783" y="697"/>
                    <a:pt x="592" y="758"/>
                  </a:cubicBezTo>
                  <a:cubicBezTo>
                    <a:pt x="566" y="770"/>
                    <a:pt x="538" y="775"/>
                    <a:pt x="511" y="775"/>
                  </a:cubicBezTo>
                  <a:cubicBezTo>
                    <a:pt x="373" y="775"/>
                    <a:pt x="234" y="640"/>
                    <a:pt x="209" y="506"/>
                  </a:cubicBezTo>
                  <a:cubicBezTo>
                    <a:pt x="140" y="345"/>
                    <a:pt x="239" y="123"/>
                    <a:pt x="431" y="92"/>
                  </a:cubicBezTo>
                  <a:cubicBezTo>
                    <a:pt x="457" y="81"/>
                    <a:pt x="484" y="76"/>
                    <a:pt x="511" y="76"/>
                  </a:cubicBezTo>
                  <a:close/>
                  <a:moveTo>
                    <a:pt x="530" y="1"/>
                  </a:moveTo>
                  <a:cubicBezTo>
                    <a:pt x="268" y="1"/>
                    <a:pt x="1" y="211"/>
                    <a:pt x="79" y="536"/>
                  </a:cubicBezTo>
                  <a:cubicBezTo>
                    <a:pt x="103" y="741"/>
                    <a:pt x="298" y="845"/>
                    <a:pt x="490" y="845"/>
                  </a:cubicBezTo>
                  <a:cubicBezTo>
                    <a:pt x="535" y="845"/>
                    <a:pt x="580" y="839"/>
                    <a:pt x="623" y="827"/>
                  </a:cubicBezTo>
                  <a:cubicBezTo>
                    <a:pt x="845" y="789"/>
                    <a:pt x="1006" y="536"/>
                    <a:pt x="944" y="314"/>
                  </a:cubicBezTo>
                  <a:cubicBezTo>
                    <a:pt x="880" y="96"/>
                    <a:pt x="706" y="1"/>
                    <a:pt x="53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4"/>
            <p:cNvSpPr/>
            <p:nvPr/>
          </p:nvSpPr>
          <p:spPr>
            <a:xfrm>
              <a:off x="2738607" y="4674531"/>
              <a:ext cx="102457" cy="98252"/>
            </a:xfrm>
            <a:custGeom>
              <a:avLst/>
              <a:gdLst/>
              <a:ahLst/>
              <a:cxnLst/>
              <a:rect l="l" t="t" r="r" b="b"/>
              <a:pathLst>
                <a:path w="828" h="794" extrusionOk="0">
                  <a:moveTo>
                    <a:pt x="201" y="1"/>
                  </a:moveTo>
                  <a:cubicBezTo>
                    <a:pt x="192" y="1"/>
                    <a:pt x="192" y="14"/>
                    <a:pt x="192" y="14"/>
                  </a:cubicBezTo>
                  <a:cubicBezTo>
                    <a:pt x="223" y="144"/>
                    <a:pt x="284" y="267"/>
                    <a:pt x="384" y="397"/>
                  </a:cubicBezTo>
                  <a:cubicBezTo>
                    <a:pt x="253" y="459"/>
                    <a:pt x="154" y="528"/>
                    <a:pt x="31" y="619"/>
                  </a:cubicBezTo>
                  <a:cubicBezTo>
                    <a:pt x="1" y="619"/>
                    <a:pt x="31" y="650"/>
                    <a:pt x="62" y="650"/>
                  </a:cubicBezTo>
                  <a:cubicBezTo>
                    <a:pt x="154" y="589"/>
                    <a:pt x="284" y="528"/>
                    <a:pt x="414" y="428"/>
                  </a:cubicBezTo>
                  <a:cubicBezTo>
                    <a:pt x="476" y="558"/>
                    <a:pt x="537" y="688"/>
                    <a:pt x="636" y="780"/>
                  </a:cubicBezTo>
                  <a:cubicBezTo>
                    <a:pt x="636" y="789"/>
                    <a:pt x="639" y="793"/>
                    <a:pt x="643" y="793"/>
                  </a:cubicBezTo>
                  <a:cubicBezTo>
                    <a:pt x="652" y="793"/>
                    <a:pt x="667" y="771"/>
                    <a:pt x="667" y="750"/>
                  </a:cubicBezTo>
                  <a:cubicBezTo>
                    <a:pt x="606" y="650"/>
                    <a:pt x="537" y="528"/>
                    <a:pt x="476" y="397"/>
                  </a:cubicBezTo>
                  <a:cubicBezTo>
                    <a:pt x="575" y="336"/>
                    <a:pt x="698" y="267"/>
                    <a:pt x="797" y="175"/>
                  </a:cubicBezTo>
                  <a:cubicBezTo>
                    <a:pt x="828" y="175"/>
                    <a:pt x="797" y="144"/>
                    <a:pt x="797" y="144"/>
                  </a:cubicBezTo>
                  <a:cubicBezTo>
                    <a:pt x="667" y="206"/>
                    <a:pt x="537" y="267"/>
                    <a:pt x="445" y="367"/>
                  </a:cubicBezTo>
                  <a:cubicBezTo>
                    <a:pt x="384" y="236"/>
                    <a:pt x="284" y="114"/>
                    <a:pt x="223" y="14"/>
                  </a:cubicBezTo>
                  <a:cubicBezTo>
                    <a:pt x="213" y="4"/>
                    <a:pt x="206" y="1"/>
                    <a:pt x="20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4"/>
            <p:cNvSpPr/>
            <p:nvPr/>
          </p:nvSpPr>
          <p:spPr>
            <a:xfrm>
              <a:off x="6093904" y="4643190"/>
              <a:ext cx="98621" cy="96519"/>
            </a:xfrm>
            <a:custGeom>
              <a:avLst/>
              <a:gdLst/>
              <a:ahLst/>
              <a:cxnLst/>
              <a:rect l="l" t="t" r="r" b="b"/>
              <a:pathLst>
                <a:path w="797" h="780" extrusionOk="0">
                  <a:moveTo>
                    <a:pt x="644" y="0"/>
                  </a:moveTo>
                  <a:cubicBezTo>
                    <a:pt x="544" y="131"/>
                    <a:pt x="483" y="223"/>
                    <a:pt x="383" y="353"/>
                  </a:cubicBezTo>
                  <a:cubicBezTo>
                    <a:pt x="291" y="253"/>
                    <a:pt x="161" y="192"/>
                    <a:pt x="69" y="131"/>
                  </a:cubicBezTo>
                  <a:cubicBezTo>
                    <a:pt x="31" y="131"/>
                    <a:pt x="0" y="161"/>
                    <a:pt x="31" y="161"/>
                  </a:cubicBezTo>
                  <a:cubicBezTo>
                    <a:pt x="130" y="253"/>
                    <a:pt x="261" y="322"/>
                    <a:pt x="353" y="384"/>
                  </a:cubicBezTo>
                  <a:cubicBezTo>
                    <a:pt x="291" y="514"/>
                    <a:pt x="222" y="636"/>
                    <a:pt x="161" y="736"/>
                  </a:cubicBezTo>
                  <a:cubicBezTo>
                    <a:pt x="139" y="758"/>
                    <a:pt x="148" y="779"/>
                    <a:pt x="166" y="779"/>
                  </a:cubicBezTo>
                  <a:cubicBezTo>
                    <a:pt x="174" y="779"/>
                    <a:pt x="183" y="776"/>
                    <a:pt x="192" y="767"/>
                  </a:cubicBezTo>
                  <a:cubicBezTo>
                    <a:pt x="261" y="667"/>
                    <a:pt x="353" y="544"/>
                    <a:pt x="414" y="445"/>
                  </a:cubicBezTo>
                  <a:cubicBezTo>
                    <a:pt x="544" y="514"/>
                    <a:pt x="644" y="606"/>
                    <a:pt x="766" y="636"/>
                  </a:cubicBezTo>
                  <a:cubicBezTo>
                    <a:pt x="797" y="636"/>
                    <a:pt x="797" y="636"/>
                    <a:pt x="797" y="606"/>
                  </a:cubicBezTo>
                  <a:cubicBezTo>
                    <a:pt x="705" y="514"/>
                    <a:pt x="575" y="445"/>
                    <a:pt x="483" y="384"/>
                  </a:cubicBezTo>
                  <a:cubicBezTo>
                    <a:pt x="544" y="253"/>
                    <a:pt x="605" y="161"/>
                    <a:pt x="674" y="31"/>
                  </a:cubicBezTo>
                  <a:cubicBezTo>
                    <a:pt x="674" y="0"/>
                    <a:pt x="674" y="0"/>
                    <a:pt x="6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4"/>
            <p:cNvSpPr/>
            <p:nvPr/>
          </p:nvSpPr>
          <p:spPr>
            <a:xfrm rot="-8296313">
              <a:off x="8108484" y="1101009"/>
              <a:ext cx="185082" cy="233087"/>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4"/>
            <p:cNvSpPr/>
            <p:nvPr/>
          </p:nvSpPr>
          <p:spPr>
            <a:xfrm rot="-8296313">
              <a:off x="7847465" y="868170"/>
              <a:ext cx="184988" cy="233087"/>
            </a:xfrm>
            <a:custGeom>
              <a:avLst/>
              <a:gdLst/>
              <a:ahLst/>
              <a:cxnLst/>
              <a:rect l="l" t="t" r="r" b="b"/>
              <a:pathLst>
                <a:path w="1977" h="2491" extrusionOk="0">
                  <a:moveTo>
                    <a:pt x="1625" y="223"/>
                  </a:moveTo>
                  <a:lnTo>
                    <a:pt x="1625" y="223"/>
                  </a:lnTo>
                  <a:lnTo>
                    <a:pt x="1625" y="223"/>
                  </a:lnTo>
                  <a:close/>
                  <a:moveTo>
                    <a:pt x="1372" y="545"/>
                  </a:moveTo>
                  <a:cubicBezTo>
                    <a:pt x="1372" y="576"/>
                    <a:pt x="1402" y="606"/>
                    <a:pt x="1402" y="644"/>
                  </a:cubicBezTo>
                  <a:lnTo>
                    <a:pt x="1402" y="736"/>
                  </a:lnTo>
                  <a:cubicBezTo>
                    <a:pt x="1372" y="675"/>
                    <a:pt x="1372" y="606"/>
                    <a:pt x="1372" y="545"/>
                  </a:cubicBezTo>
                  <a:close/>
                  <a:moveTo>
                    <a:pt x="1594" y="514"/>
                  </a:moveTo>
                  <a:cubicBezTo>
                    <a:pt x="1594" y="706"/>
                    <a:pt x="1625" y="897"/>
                    <a:pt x="1625" y="1089"/>
                  </a:cubicBezTo>
                  <a:cubicBezTo>
                    <a:pt x="1563" y="897"/>
                    <a:pt x="1563" y="675"/>
                    <a:pt x="1594" y="514"/>
                  </a:cubicBezTo>
                  <a:close/>
                  <a:moveTo>
                    <a:pt x="1563" y="1219"/>
                  </a:moveTo>
                  <a:cubicBezTo>
                    <a:pt x="1594" y="1250"/>
                    <a:pt x="1594" y="1280"/>
                    <a:pt x="1594" y="1342"/>
                  </a:cubicBezTo>
                  <a:lnTo>
                    <a:pt x="1594" y="1533"/>
                  </a:lnTo>
                  <a:cubicBezTo>
                    <a:pt x="1594" y="1441"/>
                    <a:pt x="1594" y="1311"/>
                    <a:pt x="1563" y="1219"/>
                  </a:cubicBezTo>
                  <a:close/>
                  <a:moveTo>
                    <a:pt x="1785" y="453"/>
                  </a:moveTo>
                  <a:cubicBezTo>
                    <a:pt x="1816" y="545"/>
                    <a:pt x="1816" y="644"/>
                    <a:pt x="1816" y="736"/>
                  </a:cubicBezTo>
                  <a:cubicBezTo>
                    <a:pt x="1816" y="798"/>
                    <a:pt x="1847" y="836"/>
                    <a:pt x="1847" y="867"/>
                  </a:cubicBezTo>
                  <a:lnTo>
                    <a:pt x="1755" y="1694"/>
                  </a:lnTo>
                  <a:cubicBezTo>
                    <a:pt x="1724" y="1633"/>
                    <a:pt x="1724" y="1564"/>
                    <a:pt x="1686" y="1472"/>
                  </a:cubicBezTo>
                  <a:cubicBezTo>
                    <a:pt x="1755" y="1150"/>
                    <a:pt x="1755" y="767"/>
                    <a:pt x="1785" y="453"/>
                  </a:cubicBezTo>
                  <a:close/>
                  <a:moveTo>
                    <a:pt x="1303" y="576"/>
                  </a:moveTo>
                  <a:cubicBezTo>
                    <a:pt x="1372" y="989"/>
                    <a:pt x="1341" y="1411"/>
                    <a:pt x="1272" y="1824"/>
                  </a:cubicBezTo>
                  <a:lnTo>
                    <a:pt x="1241" y="1533"/>
                  </a:lnTo>
                  <a:lnTo>
                    <a:pt x="1303" y="576"/>
                  </a:lnTo>
                  <a:close/>
                  <a:moveTo>
                    <a:pt x="1111" y="1"/>
                  </a:moveTo>
                  <a:lnTo>
                    <a:pt x="1081" y="292"/>
                  </a:lnTo>
                  <a:lnTo>
                    <a:pt x="1019" y="292"/>
                  </a:lnTo>
                  <a:cubicBezTo>
                    <a:pt x="1019" y="353"/>
                    <a:pt x="1050" y="415"/>
                    <a:pt x="1050" y="484"/>
                  </a:cubicBezTo>
                  <a:cubicBezTo>
                    <a:pt x="1019" y="706"/>
                    <a:pt x="989" y="928"/>
                    <a:pt x="958" y="1150"/>
                  </a:cubicBezTo>
                  <a:cubicBezTo>
                    <a:pt x="958" y="928"/>
                    <a:pt x="920" y="736"/>
                    <a:pt x="920" y="545"/>
                  </a:cubicBezTo>
                  <a:lnTo>
                    <a:pt x="858" y="545"/>
                  </a:lnTo>
                  <a:lnTo>
                    <a:pt x="858" y="1150"/>
                  </a:lnTo>
                  <a:lnTo>
                    <a:pt x="797" y="1150"/>
                  </a:lnTo>
                  <a:cubicBezTo>
                    <a:pt x="767" y="897"/>
                    <a:pt x="767" y="606"/>
                    <a:pt x="728" y="323"/>
                  </a:cubicBezTo>
                  <a:lnTo>
                    <a:pt x="698" y="101"/>
                  </a:lnTo>
                  <a:lnTo>
                    <a:pt x="667" y="323"/>
                  </a:lnTo>
                  <a:cubicBezTo>
                    <a:pt x="575" y="836"/>
                    <a:pt x="506" y="1342"/>
                    <a:pt x="414" y="1855"/>
                  </a:cubicBezTo>
                  <a:lnTo>
                    <a:pt x="284" y="223"/>
                  </a:lnTo>
                  <a:lnTo>
                    <a:pt x="223" y="261"/>
                  </a:lnTo>
                  <a:cubicBezTo>
                    <a:pt x="223" y="767"/>
                    <a:pt x="192" y="1311"/>
                    <a:pt x="154" y="1855"/>
                  </a:cubicBezTo>
                  <a:cubicBezTo>
                    <a:pt x="92" y="1311"/>
                    <a:pt x="62" y="736"/>
                    <a:pt x="62" y="192"/>
                  </a:cubicBezTo>
                  <a:lnTo>
                    <a:pt x="0" y="192"/>
                  </a:lnTo>
                  <a:cubicBezTo>
                    <a:pt x="0" y="867"/>
                    <a:pt x="31" y="1503"/>
                    <a:pt x="123" y="2177"/>
                  </a:cubicBezTo>
                  <a:lnTo>
                    <a:pt x="154" y="2429"/>
                  </a:lnTo>
                  <a:lnTo>
                    <a:pt x="192" y="2177"/>
                  </a:lnTo>
                  <a:cubicBezTo>
                    <a:pt x="223" y="1755"/>
                    <a:pt x="253" y="1311"/>
                    <a:pt x="284" y="897"/>
                  </a:cubicBezTo>
                  <a:lnTo>
                    <a:pt x="414" y="2460"/>
                  </a:lnTo>
                  <a:lnTo>
                    <a:pt x="445" y="2177"/>
                  </a:lnTo>
                  <a:cubicBezTo>
                    <a:pt x="506" y="1633"/>
                    <a:pt x="606" y="1089"/>
                    <a:pt x="667" y="576"/>
                  </a:cubicBezTo>
                  <a:cubicBezTo>
                    <a:pt x="728" y="1089"/>
                    <a:pt x="767" y="1633"/>
                    <a:pt x="767" y="2177"/>
                  </a:cubicBezTo>
                  <a:lnTo>
                    <a:pt x="828" y="2177"/>
                  </a:lnTo>
                  <a:cubicBezTo>
                    <a:pt x="858" y="2108"/>
                    <a:pt x="858" y="2016"/>
                    <a:pt x="889" y="1916"/>
                  </a:cubicBezTo>
                  <a:lnTo>
                    <a:pt x="889" y="1947"/>
                  </a:lnTo>
                  <a:cubicBezTo>
                    <a:pt x="858" y="2077"/>
                    <a:pt x="858" y="2207"/>
                    <a:pt x="889" y="2299"/>
                  </a:cubicBezTo>
                  <a:lnTo>
                    <a:pt x="958" y="2299"/>
                  </a:lnTo>
                  <a:lnTo>
                    <a:pt x="958" y="1947"/>
                  </a:lnTo>
                  <a:cubicBezTo>
                    <a:pt x="958" y="1755"/>
                    <a:pt x="989" y="1564"/>
                    <a:pt x="1019" y="1372"/>
                  </a:cubicBezTo>
                  <a:cubicBezTo>
                    <a:pt x="1050" y="1280"/>
                    <a:pt x="1050" y="1150"/>
                    <a:pt x="1081" y="1028"/>
                  </a:cubicBezTo>
                  <a:lnTo>
                    <a:pt x="1081" y="1602"/>
                  </a:lnTo>
                  <a:cubicBezTo>
                    <a:pt x="1050" y="1755"/>
                    <a:pt x="1050" y="1916"/>
                    <a:pt x="1050" y="2108"/>
                  </a:cubicBezTo>
                  <a:lnTo>
                    <a:pt x="1111" y="2108"/>
                  </a:lnTo>
                  <a:cubicBezTo>
                    <a:pt x="1111" y="1947"/>
                    <a:pt x="1150" y="1755"/>
                    <a:pt x="1150" y="1602"/>
                  </a:cubicBezTo>
                  <a:cubicBezTo>
                    <a:pt x="1150" y="1533"/>
                    <a:pt x="1150" y="1472"/>
                    <a:pt x="1180" y="1411"/>
                  </a:cubicBezTo>
                  <a:lnTo>
                    <a:pt x="1180" y="1533"/>
                  </a:lnTo>
                  <a:lnTo>
                    <a:pt x="1180" y="1663"/>
                  </a:lnTo>
                  <a:cubicBezTo>
                    <a:pt x="1150" y="1824"/>
                    <a:pt x="1150" y="2016"/>
                    <a:pt x="1180" y="2207"/>
                  </a:cubicBezTo>
                  <a:lnTo>
                    <a:pt x="1211" y="2330"/>
                  </a:lnTo>
                  <a:lnTo>
                    <a:pt x="1241" y="2207"/>
                  </a:lnTo>
                  <a:lnTo>
                    <a:pt x="1272" y="2491"/>
                  </a:lnTo>
                  <a:lnTo>
                    <a:pt x="1303" y="2207"/>
                  </a:lnTo>
                  <a:cubicBezTo>
                    <a:pt x="1372" y="1755"/>
                    <a:pt x="1402" y="1280"/>
                    <a:pt x="1433" y="798"/>
                  </a:cubicBezTo>
                  <a:cubicBezTo>
                    <a:pt x="1464" y="928"/>
                    <a:pt x="1494" y="1089"/>
                    <a:pt x="1494" y="1219"/>
                  </a:cubicBezTo>
                  <a:cubicBezTo>
                    <a:pt x="1494" y="1311"/>
                    <a:pt x="1464" y="1441"/>
                    <a:pt x="1464" y="1503"/>
                  </a:cubicBezTo>
                  <a:cubicBezTo>
                    <a:pt x="1464" y="1725"/>
                    <a:pt x="1464" y="1916"/>
                    <a:pt x="1494" y="2108"/>
                  </a:cubicBezTo>
                  <a:lnTo>
                    <a:pt x="1494" y="2299"/>
                  </a:lnTo>
                  <a:lnTo>
                    <a:pt x="1494" y="2491"/>
                  </a:lnTo>
                  <a:lnTo>
                    <a:pt x="1563" y="2207"/>
                  </a:lnTo>
                  <a:cubicBezTo>
                    <a:pt x="1625" y="2046"/>
                    <a:pt x="1655" y="1855"/>
                    <a:pt x="1686" y="1694"/>
                  </a:cubicBezTo>
                  <a:cubicBezTo>
                    <a:pt x="1686" y="1824"/>
                    <a:pt x="1724" y="1947"/>
                    <a:pt x="1686" y="2046"/>
                  </a:cubicBezTo>
                  <a:lnTo>
                    <a:pt x="1686" y="2138"/>
                  </a:lnTo>
                  <a:lnTo>
                    <a:pt x="1755" y="2138"/>
                  </a:lnTo>
                  <a:lnTo>
                    <a:pt x="1755" y="2077"/>
                  </a:lnTo>
                  <a:lnTo>
                    <a:pt x="1847" y="1342"/>
                  </a:lnTo>
                  <a:lnTo>
                    <a:pt x="1847" y="1342"/>
                  </a:lnTo>
                  <a:cubicBezTo>
                    <a:pt x="1847" y="1472"/>
                    <a:pt x="1847" y="1633"/>
                    <a:pt x="1816" y="1755"/>
                  </a:cubicBezTo>
                  <a:cubicBezTo>
                    <a:pt x="1816" y="1916"/>
                    <a:pt x="1816" y="2046"/>
                    <a:pt x="1785" y="2177"/>
                  </a:cubicBezTo>
                  <a:lnTo>
                    <a:pt x="1847" y="2177"/>
                  </a:lnTo>
                  <a:cubicBezTo>
                    <a:pt x="1877" y="2046"/>
                    <a:pt x="1877" y="1916"/>
                    <a:pt x="1877" y="1755"/>
                  </a:cubicBezTo>
                  <a:cubicBezTo>
                    <a:pt x="1946" y="1280"/>
                    <a:pt x="1977" y="767"/>
                    <a:pt x="1977" y="261"/>
                  </a:cubicBezTo>
                  <a:lnTo>
                    <a:pt x="1916" y="261"/>
                  </a:lnTo>
                  <a:lnTo>
                    <a:pt x="1877" y="576"/>
                  </a:lnTo>
                  <a:cubicBezTo>
                    <a:pt x="1847" y="484"/>
                    <a:pt x="1816" y="384"/>
                    <a:pt x="1785" y="292"/>
                  </a:cubicBezTo>
                  <a:lnTo>
                    <a:pt x="1724" y="192"/>
                  </a:lnTo>
                  <a:lnTo>
                    <a:pt x="1724" y="292"/>
                  </a:lnTo>
                  <a:cubicBezTo>
                    <a:pt x="1724" y="576"/>
                    <a:pt x="1686" y="836"/>
                    <a:pt x="1686" y="1089"/>
                  </a:cubicBezTo>
                  <a:cubicBezTo>
                    <a:pt x="1686" y="836"/>
                    <a:pt x="1655" y="576"/>
                    <a:pt x="1625" y="323"/>
                  </a:cubicBezTo>
                  <a:lnTo>
                    <a:pt x="1625" y="223"/>
                  </a:lnTo>
                  <a:lnTo>
                    <a:pt x="1563" y="323"/>
                  </a:lnTo>
                  <a:cubicBezTo>
                    <a:pt x="1533" y="415"/>
                    <a:pt x="1533" y="484"/>
                    <a:pt x="1533" y="545"/>
                  </a:cubicBezTo>
                  <a:cubicBezTo>
                    <a:pt x="1494" y="484"/>
                    <a:pt x="1494" y="415"/>
                    <a:pt x="1464" y="353"/>
                  </a:cubicBezTo>
                  <a:lnTo>
                    <a:pt x="1433" y="131"/>
                  </a:lnTo>
                  <a:lnTo>
                    <a:pt x="1402" y="353"/>
                  </a:lnTo>
                  <a:lnTo>
                    <a:pt x="1402" y="484"/>
                  </a:lnTo>
                  <a:cubicBezTo>
                    <a:pt x="1372" y="453"/>
                    <a:pt x="1372" y="384"/>
                    <a:pt x="1341" y="353"/>
                  </a:cubicBezTo>
                  <a:lnTo>
                    <a:pt x="1241" y="223"/>
                  </a:lnTo>
                  <a:lnTo>
                    <a:pt x="1272" y="384"/>
                  </a:lnTo>
                  <a:lnTo>
                    <a:pt x="1272" y="484"/>
                  </a:lnTo>
                  <a:lnTo>
                    <a:pt x="1241" y="484"/>
                  </a:lnTo>
                  <a:cubicBezTo>
                    <a:pt x="1211" y="576"/>
                    <a:pt x="1211" y="706"/>
                    <a:pt x="1180" y="867"/>
                  </a:cubicBezTo>
                  <a:lnTo>
                    <a:pt x="11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4"/>
            <p:cNvSpPr/>
            <p:nvPr/>
          </p:nvSpPr>
          <p:spPr>
            <a:xfrm rot="-8296313">
              <a:off x="8140666" y="817371"/>
              <a:ext cx="185082" cy="233087"/>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4"/>
            <p:cNvSpPr/>
            <p:nvPr/>
          </p:nvSpPr>
          <p:spPr>
            <a:xfrm rot="-1213347">
              <a:off x="538762" y="4452388"/>
              <a:ext cx="201877" cy="3110"/>
            </a:xfrm>
            <a:custGeom>
              <a:avLst/>
              <a:gdLst/>
              <a:ahLst/>
              <a:cxnLst/>
              <a:rect l="l" t="t" r="r" b="b"/>
              <a:pathLst>
                <a:path w="2077" h="32" extrusionOk="0">
                  <a:moveTo>
                    <a:pt x="2076" y="1"/>
                  </a:moveTo>
                  <a:cubicBezTo>
                    <a:pt x="1722" y="1"/>
                    <a:pt x="1375" y="9"/>
                    <a:pt x="1030" y="16"/>
                  </a:cubicBezTo>
                  <a:lnTo>
                    <a:pt x="1030" y="16"/>
                  </a:lnTo>
                  <a:lnTo>
                    <a:pt x="2076" y="1"/>
                  </a:lnTo>
                  <a:close/>
                  <a:moveTo>
                    <a:pt x="1030" y="16"/>
                  </a:moveTo>
                  <a:lnTo>
                    <a:pt x="0" y="31"/>
                  </a:lnTo>
                  <a:cubicBezTo>
                    <a:pt x="347" y="31"/>
                    <a:pt x="688" y="24"/>
                    <a:pt x="1030" y="16"/>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4"/>
            <p:cNvSpPr/>
            <p:nvPr/>
          </p:nvSpPr>
          <p:spPr>
            <a:xfrm rot="-1213347">
              <a:off x="538779" y="4442763"/>
              <a:ext cx="201877" cy="22452"/>
            </a:xfrm>
            <a:custGeom>
              <a:avLst/>
              <a:gdLst/>
              <a:ahLst/>
              <a:cxnLst/>
              <a:rect l="l" t="t" r="r" b="b"/>
              <a:pathLst>
                <a:path w="2077" h="231" extrusionOk="0">
                  <a:moveTo>
                    <a:pt x="2076" y="0"/>
                  </a:moveTo>
                  <a:lnTo>
                    <a:pt x="0" y="39"/>
                  </a:lnTo>
                  <a:lnTo>
                    <a:pt x="0" y="230"/>
                  </a:lnTo>
                  <a:lnTo>
                    <a:pt x="2076" y="192"/>
                  </a:lnTo>
                  <a:lnTo>
                    <a:pt x="2076"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4"/>
            <p:cNvSpPr/>
            <p:nvPr/>
          </p:nvSpPr>
          <p:spPr>
            <a:xfrm rot="-1213347">
              <a:off x="544536" y="4482136"/>
              <a:ext cx="211499" cy="12052"/>
            </a:xfrm>
            <a:custGeom>
              <a:avLst/>
              <a:gdLst/>
              <a:ahLst/>
              <a:cxnLst/>
              <a:rect l="l" t="t" r="r" b="b"/>
              <a:pathLst>
                <a:path w="2176" h="124" extrusionOk="0">
                  <a:moveTo>
                    <a:pt x="2176" y="1"/>
                  </a:moveTo>
                  <a:lnTo>
                    <a:pt x="0" y="123"/>
                  </a:lnTo>
                  <a:cubicBezTo>
                    <a:pt x="736" y="123"/>
                    <a:pt x="1471" y="123"/>
                    <a:pt x="2176"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4"/>
            <p:cNvSpPr/>
            <p:nvPr/>
          </p:nvSpPr>
          <p:spPr>
            <a:xfrm rot="-1213347">
              <a:off x="544334" y="4471378"/>
              <a:ext cx="217526" cy="31394"/>
            </a:xfrm>
            <a:custGeom>
              <a:avLst/>
              <a:gdLst/>
              <a:ahLst/>
              <a:cxnLst/>
              <a:rect l="l" t="t" r="r" b="b"/>
              <a:pathLst>
                <a:path w="2238" h="323" extrusionOk="0">
                  <a:moveTo>
                    <a:pt x="2176" y="1"/>
                  </a:moveTo>
                  <a:cubicBezTo>
                    <a:pt x="1471" y="131"/>
                    <a:pt x="736" y="131"/>
                    <a:pt x="0" y="131"/>
                  </a:cubicBezTo>
                  <a:lnTo>
                    <a:pt x="0" y="323"/>
                  </a:lnTo>
                  <a:lnTo>
                    <a:pt x="383" y="323"/>
                  </a:lnTo>
                  <a:cubicBezTo>
                    <a:pt x="996" y="323"/>
                    <a:pt x="1601" y="292"/>
                    <a:pt x="2207" y="193"/>
                  </a:cubicBezTo>
                  <a:lnTo>
                    <a:pt x="2237" y="193"/>
                  </a:lnTo>
                  <a:lnTo>
                    <a:pt x="2176" y="101"/>
                  </a:lnTo>
                  <a:lnTo>
                    <a:pt x="2176"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4"/>
            <p:cNvSpPr/>
            <p:nvPr/>
          </p:nvSpPr>
          <p:spPr>
            <a:xfrm rot="-1213347">
              <a:off x="554943" y="4523955"/>
              <a:ext cx="211597" cy="2333"/>
            </a:xfrm>
            <a:custGeom>
              <a:avLst/>
              <a:gdLst/>
              <a:ahLst/>
              <a:cxnLst/>
              <a:rect l="l" t="t" r="r" b="b"/>
              <a:pathLst>
                <a:path w="2177" h="24" extrusionOk="0">
                  <a:moveTo>
                    <a:pt x="1" y="1"/>
                  </a:moveTo>
                  <a:cubicBezTo>
                    <a:pt x="368" y="16"/>
                    <a:pt x="728" y="24"/>
                    <a:pt x="1088" y="24"/>
                  </a:cubicBezTo>
                  <a:cubicBezTo>
                    <a:pt x="1449" y="24"/>
                    <a:pt x="1809" y="16"/>
                    <a:pt x="2176"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4"/>
            <p:cNvSpPr/>
            <p:nvPr/>
          </p:nvSpPr>
          <p:spPr>
            <a:xfrm rot="-1213347">
              <a:off x="555094" y="4514305"/>
              <a:ext cx="211597" cy="22452"/>
            </a:xfrm>
            <a:custGeom>
              <a:avLst/>
              <a:gdLst/>
              <a:ahLst/>
              <a:cxnLst/>
              <a:rect l="l" t="t" r="r" b="b"/>
              <a:pathLst>
                <a:path w="2177" h="231" extrusionOk="0">
                  <a:moveTo>
                    <a:pt x="1" y="0"/>
                  </a:moveTo>
                  <a:lnTo>
                    <a:pt x="1" y="192"/>
                  </a:lnTo>
                  <a:cubicBezTo>
                    <a:pt x="353" y="192"/>
                    <a:pt x="705" y="230"/>
                    <a:pt x="1088" y="230"/>
                  </a:cubicBezTo>
                  <a:cubicBezTo>
                    <a:pt x="1441" y="230"/>
                    <a:pt x="1824" y="192"/>
                    <a:pt x="2176" y="192"/>
                  </a:cubicBezTo>
                  <a:lnTo>
                    <a:pt x="2176" y="0"/>
                  </a:lnTo>
                  <a:cubicBezTo>
                    <a:pt x="1809" y="19"/>
                    <a:pt x="1449" y="29"/>
                    <a:pt x="1088" y="29"/>
                  </a:cubicBezTo>
                  <a:cubicBezTo>
                    <a:pt x="728" y="29"/>
                    <a:pt x="368" y="19"/>
                    <a:pt x="1"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4"/>
            <p:cNvSpPr/>
            <p:nvPr/>
          </p:nvSpPr>
          <p:spPr>
            <a:xfrm rot="-1213347">
              <a:off x="576072" y="4563811"/>
              <a:ext cx="195170" cy="1458"/>
            </a:xfrm>
            <a:custGeom>
              <a:avLst/>
              <a:gdLst/>
              <a:ahLst/>
              <a:cxnLst/>
              <a:rect l="l" t="t" r="r" b="b"/>
              <a:pathLst>
                <a:path w="2008" h="15" extrusionOk="0">
                  <a:moveTo>
                    <a:pt x="1339" y="1"/>
                  </a:moveTo>
                  <a:cubicBezTo>
                    <a:pt x="893" y="1"/>
                    <a:pt x="445" y="14"/>
                    <a:pt x="1" y="14"/>
                  </a:cubicBezTo>
                  <a:lnTo>
                    <a:pt x="2008" y="14"/>
                  </a:lnTo>
                  <a:cubicBezTo>
                    <a:pt x="1786" y="4"/>
                    <a:pt x="1563" y="1"/>
                    <a:pt x="1339"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4"/>
            <p:cNvSpPr/>
            <p:nvPr/>
          </p:nvSpPr>
          <p:spPr>
            <a:xfrm rot="-1213347">
              <a:off x="576189" y="4554848"/>
              <a:ext cx="195170" cy="20022"/>
            </a:xfrm>
            <a:custGeom>
              <a:avLst/>
              <a:gdLst/>
              <a:ahLst/>
              <a:cxnLst/>
              <a:rect l="l" t="t" r="r" b="b"/>
              <a:pathLst>
                <a:path w="2008" h="206" extrusionOk="0">
                  <a:moveTo>
                    <a:pt x="1339" y="1"/>
                  </a:moveTo>
                  <a:cubicBezTo>
                    <a:pt x="893" y="1"/>
                    <a:pt x="445" y="14"/>
                    <a:pt x="1" y="14"/>
                  </a:cubicBezTo>
                  <a:lnTo>
                    <a:pt x="1" y="206"/>
                  </a:lnTo>
                  <a:cubicBezTo>
                    <a:pt x="445" y="206"/>
                    <a:pt x="893" y="192"/>
                    <a:pt x="1339" y="192"/>
                  </a:cubicBezTo>
                  <a:cubicBezTo>
                    <a:pt x="1563" y="192"/>
                    <a:pt x="1786" y="196"/>
                    <a:pt x="2008" y="206"/>
                  </a:cubicBezTo>
                  <a:lnTo>
                    <a:pt x="2008" y="14"/>
                  </a:lnTo>
                  <a:cubicBezTo>
                    <a:pt x="1786" y="4"/>
                    <a:pt x="1563" y="1"/>
                    <a:pt x="1339"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4"/>
            <p:cNvSpPr/>
            <p:nvPr/>
          </p:nvSpPr>
          <p:spPr>
            <a:xfrm rot="-1213347">
              <a:off x="593758" y="4602160"/>
              <a:ext cx="192157" cy="3888"/>
            </a:xfrm>
            <a:custGeom>
              <a:avLst/>
              <a:gdLst/>
              <a:ahLst/>
              <a:cxnLst/>
              <a:rect l="l" t="t" r="r" b="b"/>
              <a:pathLst>
                <a:path w="1977" h="40" extrusionOk="0">
                  <a:moveTo>
                    <a:pt x="0" y="1"/>
                  </a:moveTo>
                  <a:cubicBezTo>
                    <a:pt x="667" y="39"/>
                    <a:pt x="1310" y="39"/>
                    <a:pt x="1977" y="39"/>
                  </a:cubicBezTo>
                  <a:lnTo>
                    <a:pt x="0"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4"/>
            <p:cNvSpPr/>
            <p:nvPr/>
          </p:nvSpPr>
          <p:spPr>
            <a:xfrm rot="-1213347">
              <a:off x="593775" y="4593312"/>
              <a:ext cx="192157" cy="21675"/>
            </a:xfrm>
            <a:custGeom>
              <a:avLst/>
              <a:gdLst/>
              <a:ahLst/>
              <a:cxnLst/>
              <a:rect l="l" t="t" r="r" b="b"/>
              <a:pathLst>
                <a:path w="1977" h="223" extrusionOk="0">
                  <a:moveTo>
                    <a:pt x="0" y="0"/>
                  </a:moveTo>
                  <a:lnTo>
                    <a:pt x="0" y="192"/>
                  </a:lnTo>
                  <a:lnTo>
                    <a:pt x="1977" y="222"/>
                  </a:lnTo>
                  <a:lnTo>
                    <a:pt x="1977" y="31"/>
                  </a:lnTo>
                  <a:lnTo>
                    <a:pt x="0"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4"/>
            <p:cNvSpPr/>
            <p:nvPr/>
          </p:nvSpPr>
          <p:spPr>
            <a:xfrm rot="-1213347">
              <a:off x="1090714" y="4510687"/>
              <a:ext cx="97" cy="192255"/>
            </a:xfrm>
            <a:custGeom>
              <a:avLst/>
              <a:gdLst/>
              <a:ahLst/>
              <a:cxnLst/>
              <a:rect l="l" t="t" r="r" b="b"/>
              <a:pathLst>
                <a:path w="1" h="1978" extrusionOk="0">
                  <a:moveTo>
                    <a:pt x="1" y="1977"/>
                  </a:moveTo>
                  <a:lnTo>
                    <a:pt x="1"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4"/>
            <p:cNvSpPr/>
            <p:nvPr/>
          </p:nvSpPr>
          <p:spPr>
            <a:xfrm rot="-1213347">
              <a:off x="1082252" y="4510462"/>
              <a:ext cx="18759" cy="195170"/>
            </a:xfrm>
            <a:custGeom>
              <a:avLst/>
              <a:gdLst/>
              <a:ahLst/>
              <a:cxnLst/>
              <a:rect l="l" t="t" r="r" b="b"/>
              <a:pathLst>
                <a:path w="193" h="2008" extrusionOk="0">
                  <a:moveTo>
                    <a:pt x="1" y="1"/>
                  </a:moveTo>
                  <a:lnTo>
                    <a:pt x="1" y="2008"/>
                  </a:lnTo>
                  <a:lnTo>
                    <a:pt x="192" y="1977"/>
                  </a:lnTo>
                  <a:lnTo>
                    <a:pt x="192"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4"/>
            <p:cNvSpPr/>
            <p:nvPr/>
          </p:nvSpPr>
          <p:spPr>
            <a:xfrm rot="-1213347">
              <a:off x="1128904" y="4492491"/>
              <a:ext cx="6804" cy="201974"/>
            </a:xfrm>
            <a:custGeom>
              <a:avLst/>
              <a:gdLst/>
              <a:ahLst/>
              <a:cxnLst/>
              <a:rect l="l" t="t" r="r" b="b"/>
              <a:pathLst>
                <a:path w="70" h="2078" extrusionOk="0">
                  <a:moveTo>
                    <a:pt x="69" y="1"/>
                  </a:moveTo>
                  <a:cubicBezTo>
                    <a:pt x="0" y="698"/>
                    <a:pt x="0" y="1372"/>
                    <a:pt x="31" y="2077"/>
                  </a:cubicBezTo>
                  <a:lnTo>
                    <a:pt x="6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4"/>
            <p:cNvSpPr/>
            <p:nvPr/>
          </p:nvSpPr>
          <p:spPr>
            <a:xfrm rot="-1213347">
              <a:off x="1119962" y="4492491"/>
              <a:ext cx="24688" cy="201974"/>
            </a:xfrm>
            <a:custGeom>
              <a:avLst/>
              <a:gdLst/>
              <a:ahLst/>
              <a:cxnLst/>
              <a:rect l="l" t="t" r="r" b="b"/>
              <a:pathLst>
                <a:path w="254" h="2078" extrusionOk="0">
                  <a:moveTo>
                    <a:pt x="62" y="1"/>
                  </a:moveTo>
                  <a:cubicBezTo>
                    <a:pt x="0" y="667"/>
                    <a:pt x="0" y="1372"/>
                    <a:pt x="31" y="2077"/>
                  </a:cubicBezTo>
                  <a:lnTo>
                    <a:pt x="223" y="2039"/>
                  </a:lnTo>
                  <a:cubicBezTo>
                    <a:pt x="192" y="1372"/>
                    <a:pt x="192" y="698"/>
                    <a:pt x="25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4"/>
            <p:cNvSpPr/>
            <p:nvPr/>
          </p:nvSpPr>
          <p:spPr>
            <a:xfrm rot="-1213347">
              <a:off x="1164994" y="4486119"/>
              <a:ext cx="3013" cy="195948"/>
            </a:xfrm>
            <a:custGeom>
              <a:avLst/>
              <a:gdLst/>
              <a:ahLst/>
              <a:cxnLst/>
              <a:rect l="l" t="t" r="r" b="b"/>
              <a:pathLst>
                <a:path w="31" h="2016" extrusionOk="0">
                  <a:moveTo>
                    <a:pt x="0" y="0"/>
                  </a:moveTo>
                  <a:cubicBezTo>
                    <a:pt x="0" y="674"/>
                    <a:pt x="0" y="1341"/>
                    <a:pt x="31" y="2015"/>
                  </a:cubicBezTo>
                  <a:lnTo>
                    <a:pt x="0"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4"/>
            <p:cNvSpPr/>
            <p:nvPr/>
          </p:nvSpPr>
          <p:spPr>
            <a:xfrm rot="-1213347">
              <a:off x="1156028" y="4485985"/>
              <a:ext cx="21675" cy="195948"/>
            </a:xfrm>
            <a:custGeom>
              <a:avLst/>
              <a:gdLst/>
              <a:ahLst/>
              <a:cxnLst/>
              <a:rect l="l" t="t" r="r" b="b"/>
              <a:pathLst>
                <a:path w="223" h="2016" extrusionOk="0">
                  <a:moveTo>
                    <a:pt x="0" y="0"/>
                  </a:moveTo>
                  <a:cubicBezTo>
                    <a:pt x="0" y="674"/>
                    <a:pt x="0" y="1341"/>
                    <a:pt x="31" y="2015"/>
                  </a:cubicBezTo>
                  <a:lnTo>
                    <a:pt x="223" y="2015"/>
                  </a:lnTo>
                  <a:cubicBezTo>
                    <a:pt x="192" y="1341"/>
                    <a:pt x="192" y="674"/>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4"/>
            <p:cNvSpPr/>
            <p:nvPr/>
          </p:nvSpPr>
          <p:spPr>
            <a:xfrm rot="-1213347">
              <a:off x="1202208" y="4469155"/>
              <a:ext cx="3791" cy="198961"/>
            </a:xfrm>
            <a:custGeom>
              <a:avLst/>
              <a:gdLst/>
              <a:ahLst/>
              <a:cxnLst/>
              <a:rect l="l" t="t" r="r" b="b"/>
              <a:pathLst>
                <a:path w="39" h="2047" extrusionOk="0">
                  <a:moveTo>
                    <a:pt x="0" y="1"/>
                  </a:moveTo>
                  <a:lnTo>
                    <a:pt x="0" y="2046"/>
                  </a:lnTo>
                  <a:cubicBezTo>
                    <a:pt x="38" y="1372"/>
                    <a:pt x="38" y="667"/>
                    <a:pt x="0"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4"/>
            <p:cNvSpPr/>
            <p:nvPr/>
          </p:nvSpPr>
          <p:spPr>
            <a:xfrm rot="-1213347">
              <a:off x="1193249" y="4466145"/>
              <a:ext cx="21675" cy="204890"/>
            </a:xfrm>
            <a:custGeom>
              <a:avLst/>
              <a:gdLst/>
              <a:ahLst/>
              <a:cxnLst/>
              <a:rect l="l" t="t" r="r" b="b"/>
              <a:pathLst>
                <a:path w="223" h="2108" extrusionOk="0">
                  <a:moveTo>
                    <a:pt x="192" y="1"/>
                  </a:moveTo>
                  <a:lnTo>
                    <a:pt x="0" y="32"/>
                  </a:lnTo>
                  <a:cubicBezTo>
                    <a:pt x="31" y="698"/>
                    <a:pt x="31" y="1403"/>
                    <a:pt x="0" y="2077"/>
                  </a:cubicBezTo>
                  <a:lnTo>
                    <a:pt x="192" y="2108"/>
                  </a:lnTo>
                  <a:cubicBezTo>
                    <a:pt x="222" y="1403"/>
                    <a:pt x="222" y="698"/>
                    <a:pt x="1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4"/>
            <p:cNvSpPr/>
            <p:nvPr/>
          </p:nvSpPr>
          <p:spPr>
            <a:xfrm rot="-1213347">
              <a:off x="665788" y="4666662"/>
              <a:ext cx="3110" cy="192255"/>
            </a:xfrm>
            <a:custGeom>
              <a:avLst/>
              <a:gdLst/>
              <a:ahLst/>
              <a:cxnLst/>
              <a:rect l="l" t="t" r="r" b="b"/>
              <a:pathLst>
                <a:path w="32" h="1978" extrusionOk="0">
                  <a:moveTo>
                    <a:pt x="31" y="1"/>
                  </a:moveTo>
                  <a:cubicBezTo>
                    <a:pt x="1" y="667"/>
                    <a:pt x="1" y="1341"/>
                    <a:pt x="31" y="1977"/>
                  </a:cubicBezTo>
                  <a:lnTo>
                    <a:pt x="31"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4"/>
            <p:cNvSpPr/>
            <p:nvPr/>
          </p:nvSpPr>
          <p:spPr>
            <a:xfrm rot="-1213347">
              <a:off x="656690" y="4666690"/>
              <a:ext cx="21675" cy="195170"/>
            </a:xfrm>
            <a:custGeom>
              <a:avLst/>
              <a:gdLst/>
              <a:ahLst/>
              <a:cxnLst/>
              <a:rect l="l" t="t" r="r" b="b"/>
              <a:pathLst>
                <a:path w="223" h="2008" extrusionOk="0">
                  <a:moveTo>
                    <a:pt x="31" y="1"/>
                  </a:moveTo>
                  <a:cubicBezTo>
                    <a:pt x="0" y="667"/>
                    <a:pt x="0" y="1341"/>
                    <a:pt x="31" y="2008"/>
                  </a:cubicBezTo>
                  <a:lnTo>
                    <a:pt x="222" y="1977"/>
                  </a:lnTo>
                  <a:cubicBezTo>
                    <a:pt x="192" y="1341"/>
                    <a:pt x="192" y="667"/>
                    <a:pt x="22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4"/>
            <p:cNvSpPr/>
            <p:nvPr/>
          </p:nvSpPr>
          <p:spPr>
            <a:xfrm rot="-1213347">
              <a:off x="704002" y="4648602"/>
              <a:ext cx="9039" cy="201974"/>
            </a:xfrm>
            <a:custGeom>
              <a:avLst/>
              <a:gdLst/>
              <a:ahLst/>
              <a:cxnLst/>
              <a:rect l="l" t="t" r="r" b="b"/>
              <a:pathLst>
                <a:path w="93" h="2078" extrusionOk="0">
                  <a:moveTo>
                    <a:pt x="92" y="1"/>
                  </a:moveTo>
                  <a:lnTo>
                    <a:pt x="92" y="1"/>
                  </a:lnTo>
                  <a:cubicBezTo>
                    <a:pt x="31" y="698"/>
                    <a:pt x="0" y="1372"/>
                    <a:pt x="62" y="2077"/>
                  </a:cubicBezTo>
                  <a:lnTo>
                    <a:pt x="9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4"/>
            <p:cNvSpPr/>
            <p:nvPr/>
          </p:nvSpPr>
          <p:spPr>
            <a:xfrm rot="-1213347">
              <a:off x="694286" y="4648618"/>
              <a:ext cx="28381" cy="201974"/>
            </a:xfrm>
            <a:custGeom>
              <a:avLst/>
              <a:gdLst/>
              <a:ahLst/>
              <a:cxnLst/>
              <a:rect l="l" t="t" r="r" b="b"/>
              <a:pathLst>
                <a:path w="292" h="2078" extrusionOk="0">
                  <a:moveTo>
                    <a:pt x="100" y="1"/>
                  </a:moveTo>
                  <a:cubicBezTo>
                    <a:pt x="39" y="667"/>
                    <a:pt x="1" y="1372"/>
                    <a:pt x="70" y="2077"/>
                  </a:cubicBezTo>
                  <a:lnTo>
                    <a:pt x="261" y="2039"/>
                  </a:lnTo>
                  <a:cubicBezTo>
                    <a:pt x="192" y="1372"/>
                    <a:pt x="231" y="698"/>
                    <a:pt x="2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4"/>
            <p:cNvSpPr/>
            <p:nvPr/>
          </p:nvSpPr>
          <p:spPr>
            <a:xfrm rot="-1213347">
              <a:off x="740068" y="4642095"/>
              <a:ext cx="6026" cy="195948"/>
            </a:xfrm>
            <a:custGeom>
              <a:avLst/>
              <a:gdLst/>
              <a:ahLst/>
              <a:cxnLst/>
              <a:rect l="l" t="t" r="r" b="b"/>
              <a:pathLst>
                <a:path w="62" h="2016" extrusionOk="0">
                  <a:moveTo>
                    <a:pt x="31" y="0"/>
                  </a:moveTo>
                  <a:lnTo>
                    <a:pt x="31" y="0"/>
                  </a:lnTo>
                  <a:cubicBezTo>
                    <a:pt x="0" y="674"/>
                    <a:pt x="0" y="1341"/>
                    <a:pt x="62" y="2015"/>
                  </a:cubicBezTo>
                  <a:lnTo>
                    <a:pt x="31"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4"/>
            <p:cNvSpPr/>
            <p:nvPr/>
          </p:nvSpPr>
          <p:spPr>
            <a:xfrm rot="-1213347">
              <a:off x="730349" y="4642095"/>
              <a:ext cx="25465" cy="195948"/>
            </a:xfrm>
            <a:custGeom>
              <a:avLst/>
              <a:gdLst/>
              <a:ahLst/>
              <a:cxnLst/>
              <a:rect l="l" t="t" r="r" b="b"/>
              <a:pathLst>
                <a:path w="262" h="2016" extrusionOk="0">
                  <a:moveTo>
                    <a:pt x="39" y="0"/>
                  </a:moveTo>
                  <a:cubicBezTo>
                    <a:pt x="1" y="674"/>
                    <a:pt x="1" y="1341"/>
                    <a:pt x="70" y="2015"/>
                  </a:cubicBezTo>
                  <a:lnTo>
                    <a:pt x="261" y="2015"/>
                  </a:lnTo>
                  <a:cubicBezTo>
                    <a:pt x="192" y="1341"/>
                    <a:pt x="192" y="674"/>
                    <a:pt x="231"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4"/>
            <p:cNvSpPr/>
            <p:nvPr/>
          </p:nvSpPr>
          <p:spPr>
            <a:xfrm rot="-1213347">
              <a:off x="777399" y="4625786"/>
              <a:ext cx="3013" cy="198961"/>
            </a:xfrm>
            <a:custGeom>
              <a:avLst/>
              <a:gdLst/>
              <a:ahLst/>
              <a:cxnLst/>
              <a:rect l="l" t="t" r="r" b="b"/>
              <a:pathLst>
                <a:path w="31" h="2047" extrusionOk="0">
                  <a:moveTo>
                    <a:pt x="0" y="1"/>
                  </a:moveTo>
                  <a:lnTo>
                    <a:pt x="31" y="2046"/>
                  </a:lnTo>
                  <a:cubicBezTo>
                    <a:pt x="31" y="1372"/>
                    <a:pt x="31" y="667"/>
                    <a:pt x="0"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4"/>
            <p:cNvSpPr/>
            <p:nvPr/>
          </p:nvSpPr>
          <p:spPr>
            <a:xfrm rot="-1213347">
              <a:off x="768416" y="4622642"/>
              <a:ext cx="21675" cy="204890"/>
            </a:xfrm>
            <a:custGeom>
              <a:avLst/>
              <a:gdLst/>
              <a:ahLst/>
              <a:cxnLst/>
              <a:rect l="l" t="t" r="r" b="b"/>
              <a:pathLst>
                <a:path w="223" h="2108" extrusionOk="0">
                  <a:moveTo>
                    <a:pt x="192" y="1"/>
                  </a:moveTo>
                  <a:lnTo>
                    <a:pt x="0" y="32"/>
                  </a:lnTo>
                  <a:cubicBezTo>
                    <a:pt x="31" y="698"/>
                    <a:pt x="31" y="1403"/>
                    <a:pt x="31" y="2077"/>
                  </a:cubicBezTo>
                  <a:lnTo>
                    <a:pt x="222" y="2108"/>
                  </a:lnTo>
                  <a:cubicBezTo>
                    <a:pt x="222" y="1403"/>
                    <a:pt x="222" y="698"/>
                    <a:pt x="1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4"/>
            <p:cNvSpPr/>
            <p:nvPr/>
          </p:nvSpPr>
          <p:spPr>
            <a:xfrm rot="-1213347">
              <a:off x="832940" y="4578942"/>
              <a:ext cx="201877" cy="3110"/>
            </a:xfrm>
            <a:custGeom>
              <a:avLst/>
              <a:gdLst/>
              <a:ahLst/>
              <a:cxnLst/>
              <a:rect l="l" t="t" r="r" b="b"/>
              <a:pathLst>
                <a:path w="2077" h="32" extrusionOk="0">
                  <a:moveTo>
                    <a:pt x="2077" y="0"/>
                  </a:moveTo>
                  <a:lnTo>
                    <a:pt x="0" y="31"/>
                  </a:lnTo>
                  <a:cubicBezTo>
                    <a:pt x="675" y="31"/>
                    <a:pt x="1372" y="31"/>
                    <a:pt x="2077"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4"/>
            <p:cNvSpPr/>
            <p:nvPr/>
          </p:nvSpPr>
          <p:spPr>
            <a:xfrm rot="-1213347">
              <a:off x="832806" y="4569246"/>
              <a:ext cx="201877" cy="21772"/>
            </a:xfrm>
            <a:custGeom>
              <a:avLst/>
              <a:gdLst/>
              <a:ahLst/>
              <a:cxnLst/>
              <a:rect l="l" t="t" r="r" b="b"/>
              <a:pathLst>
                <a:path w="2077" h="224" extrusionOk="0">
                  <a:moveTo>
                    <a:pt x="2077" y="1"/>
                  </a:moveTo>
                  <a:lnTo>
                    <a:pt x="0" y="32"/>
                  </a:lnTo>
                  <a:lnTo>
                    <a:pt x="0" y="223"/>
                  </a:lnTo>
                  <a:lnTo>
                    <a:pt x="2077" y="192"/>
                  </a:lnTo>
                  <a:lnTo>
                    <a:pt x="2077"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4"/>
            <p:cNvSpPr/>
            <p:nvPr/>
          </p:nvSpPr>
          <p:spPr>
            <a:xfrm rot="-1213347">
              <a:off x="839314" y="4607787"/>
              <a:ext cx="210819" cy="12733"/>
            </a:xfrm>
            <a:custGeom>
              <a:avLst/>
              <a:gdLst/>
              <a:ahLst/>
              <a:cxnLst/>
              <a:rect l="l" t="t" r="r" b="b"/>
              <a:pathLst>
                <a:path w="2169" h="131" extrusionOk="0">
                  <a:moveTo>
                    <a:pt x="2168" y="1"/>
                  </a:moveTo>
                  <a:lnTo>
                    <a:pt x="0" y="131"/>
                  </a:lnTo>
                  <a:cubicBezTo>
                    <a:pt x="736" y="131"/>
                    <a:pt x="1471" y="131"/>
                    <a:pt x="2168" y="39"/>
                  </a:cubicBezTo>
                  <a:lnTo>
                    <a:pt x="2168"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4"/>
            <p:cNvSpPr/>
            <p:nvPr/>
          </p:nvSpPr>
          <p:spPr>
            <a:xfrm rot="-1213347">
              <a:off x="839762" y="4600583"/>
              <a:ext cx="217526" cy="28381"/>
            </a:xfrm>
            <a:custGeom>
              <a:avLst/>
              <a:gdLst/>
              <a:ahLst/>
              <a:cxnLst/>
              <a:rect l="l" t="t" r="r" b="b"/>
              <a:pathLst>
                <a:path w="2238" h="292" extrusionOk="0">
                  <a:moveTo>
                    <a:pt x="2168" y="0"/>
                  </a:moveTo>
                  <a:cubicBezTo>
                    <a:pt x="1433" y="100"/>
                    <a:pt x="705" y="100"/>
                    <a:pt x="0" y="100"/>
                  </a:cubicBezTo>
                  <a:lnTo>
                    <a:pt x="0" y="291"/>
                  </a:lnTo>
                  <a:lnTo>
                    <a:pt x="383" y="291"/>
                  </a:lnTo>
                  <a:cubicBezTo>
                    <a:pt x="988" y="291"/>
                    <a:pt x="1594" y="253"/>
                    <a:pt x="2168" y="192"/>
                  </a:cubicBezTo>
                  <a:lnTo>
                    <a:pt x="2237" y="161"/>
                  </a:lnTo>
                  <a:lnTo>
                    <a:pt x="2168" y="62"/>
                  </a:lnTo>
                  <a:lnTo>
                    <a:pt x="2168"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4"/>
            <p:cNvSpPr/>
            <p:nvPr/>
          </p:nvSpPr>
          <p:spPr>
            <a:xfrm rot="-1213347">
              <a:off x="849875" y="4650374"/>
              <a:ext cx="210819" cy="2333"/>
            </a:xfrm>
            <a:custGeom>
              <a:avLst/>
              <a:gdLst/>
              <a:ahLst/>
              <a:cxnLst/>
              <a:rect l="l" t="t" r="r" b="b"/>
              <a:pathLst>
                <a:path w="2169" h="24" extrusionOk="0">
                  <a:moveTo>
                    <a:pt x="1" y="1"/>
                  </a:moveTo>
                  <a:cubicBezTo>
                    <a:pt x="349" y="16"/>
                    <a:pt x="707" y="24"/>
                    <a:pt x="1070" y="24"/>
                  </a:cubicBezTo>
                  <a:cubicBezTo>
                    <a:pt x="1433" y="24"/>
                    <a:pt x="1801" y="16"/>
                    <a:pt x="2169"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4"/>
            <p:cNvSpPr/>
            <p:nvPr/>
          </p:nvSpPr>
          <p:spPr>
            <a:xfrm rot="-1213347">
              <a:off x="849875" y="4640654"/>
              <a:ext cx="210819" cy="21772"/>
            </a:xfrm>
            <a:custGeom>
              <a:avLst/>
              <a:gdLst/>
              <a:ahLst/>
              <a:cxnLst/>
              <a:rect l="l" t="t" r="r" b="b"/>
              <a:pathLst>
                <a:path w="2169" h="224" extrusionOk="0">
                  <a:moveTo>
                    <a:pt x="1" y="1"/>
                  </a:moveTo>
                  <a:lnTo>
                    <a:pt x="1" y="192"/>
                  </a:lnTo>
                  <a:cubicBezTo>
                    <a:pt x="353" y="223"/>
                    <a:pt x="698" y="223"/>
                    <a:pt x="1050" y="223"/>
                  </a:cubicBezTo>
                  <a:cubicBezTo>
                    <a:pt x="1433" y="223"/>
                    <a:pt x="1816" y="223"/>
                    <a:pt x="2169" y="192"/>
                  </a:cubicBezTo>
                  <a:lnTo>
                    <a:pt x="2169" y="1"/>
                  </a:lnTo>
                  <a:cubicBezTo>
                    <a:pt x="1801" y="16"/>
                    <a:pt x="1433" y="24"/>
                    <a:pt x="1070" y="24"/>
                  </a:cubicBezTo>
                  <a:cubicBezTo>
                    <a:pt x="707" y="24"/>
                    <a:pt x="349" y="16"/>
                    <a:pt x="1"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4"/>
            <p:cNvSpPr/>
            <p:nvPr/>
          </p:nvSpPr>
          <p:spPr>
            <a:xfrm rot="-1213347">
              <a:off x="870427" y="4691458"/>
              <a:ext cx="195948" cy="97"/>
            </a:xfrm>
            <a:custGeom>
              <a:avLst/>
              <a:gdLst/>
              <a:ahLst/>
              <a:cxnLst/>
              <a:rect l="l" t="t" r="r" b="b"/>
              <a:pathLst>
                <a:path w="2016" h="1" extrusionOk="0">
                  <a:moveTo>
                    <a:pt x="1" y="1"/>
                  </a:moveTo>
                  <a:lnTo>
                    <a:pt x="2016"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4"/>
            <p:cNvSpPr/>
            <p:nvPr/>
          </p:nvSpPr>
          <p:spPr>
            <a:xfrm rot="-1213347">
              <a:off x="870562" y="4682492"/>
              <a:ext cx="195948" cy="18759"/>
            </a:xfrm>
            <a:custGeom>
              <a:avLst/>
              <a:gdLst/>
              <a:ahLst/>
              <a:cxnLst/>
              <a:rect l="l" t="t" r="r" b="b"/>
              <a:pathLst>
                <a:path w="2016" h="193" extrusionOk="0">
                  <a:moveTo>
                    <a:pt x="1" y="1"/>
                  </a:moveTo>
                  <a:lnTo>
                    <a:pt x="1" y="192"/>
                  </a:lnTo>
                  <a:lnTo>
                    <a:pt x="2016" y="192"/>
                  </a:lnTo>
                  <a:lnTo>
                    <a:pt x="2016"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4"/>
            <p:cNvSpPr/>
            <p:nvPr/>
          </p:nvSpPr>
          <p:spPr>
            <a:xfrm rot="-1213347">
              <a:off x="812418" y="4620112"/>
              <a:ext cx="12733" cy="183312"/>
            </a:xfrm>
            <a:custGeom>
              <a:avLst/>
              <a:gdLst/>
              <a:ahLst/>
              <a:cxnLst/>
              <a:rect l="l" t="t" r="r" b="b"/>
              <a:pathLst>
                <a:path w="131" h="1886" extrusionOk="0">
                  <a:moveTo>
                    <a:pt x="62" y="1"/>
                  </a:moveTo>
                  <a:cubicBezTo>
                    <a:pt x="0" y="353"/>
                    <a:pt x="31" y="705"/>
                    <a:pt x="62" y="1027"/>
                  </a:cubicBezTo>
                  <a:cubicBezTo>
                    <a:pt x="100" y="1311"/>
                    <a:pt x="100" y="1602"/>
                    <a:pt x="130" y="1885"/>
                  </a:cubicBezTo>
                  <a:lnTo>
                    <a:pt x="6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4"/>
            <p:cNvSpPr/>
            <p:nvPr/>
          </p:nvSpPr>
          <p:spPr>
            <a:xfrm rot="-1213347">
              <a:off x="802955" y="4617191"/>
              <a:ext cx="30617" cy="186326"/>
            </a:xfrm>
            <a:custGeom>
              <a:avLst/>
              <a:gdLst/>
              <a:ahLst/>
              <a:cxnLst/>
              <a:rect l="l" t="t" r="r" b="b"/>
              <a:pathLst>
                <a:path w="315" h="1917" extrusionOk="0">
                  <a:moveTo>
                    <a:pt x="62" y="1"/>
                  </a:moveTo>
                  <a:cubicBezTo>
                    <a:pt x="0" y="384"/>
                    <a:pt x="31" y="736"/>
                    <a:pt x="62" y="1089"/>
                  </a:cubicBezTo>
                  <a:lnTo>
                    <a:pt x="123" y="1916"/>
                  </a:lnTo>
                  <a:lnTo>
                    <a:pt x="314" y="1916"/>
                  </a:lnTo>
                  <a:lnTo>
                    <a:pt x="253" y="1058"/>
                  </a:lnTo>
                  <a:cubicBezTo>
                    <a:pt x="222" y="736"/>
                    <a:pt x="192" y="384"/>
                    <a:pt x="253" y="32"/>
                  </a:cubicBezTo>
                  <a:lnTo>
                    <a:pt x="62"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4"/>
            <p:cNvSpPr/>
            <p:nvPr/>
          </p:nvSpPr>
          <p:spPr>
            <a:xfrm rot="-1213347">
              <a:off x="888416" y="4722560"/>
              <a:ext cx="192935" cy="18662"/>
            </a:xfrm>
            <a:custGeom>
              <a:avLst/>
              <a:gdLst/>
              <a:ahLst/>
              <a:cxnLst/>
              <a:rect l="l" t="t" r="r" b="b"/>
              <a:pathLst>
                <a:path w="1985" h="192" extrusionOk="0">
                  <a:moveTo>
                    <a:pt x="0" y="0"/>
                  </a:moveTo>
                  <a:lnTo>
                    <a:pt x="0" y="192"/>
                  </a:lnTo>
                  <a:lnTo>
                    <a:pt x="1985" y="192"/>
                  </a:lnTo>
                  <a:lnTo>
                    <a:pt x="1985"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4"/>
            <p:cNvSpPr/>
            <p:nvPr/>
          </p:nvSpPr>
          <p:spPr>
            <a:xfrm rot="-1213347">
              <a:off x="516322" y="4260916"/>
              <a:ext cx="3110" cy="192255"/>
            </a:xfrm>
            <a:custGeom>
              <a:avLst/>
              <a:gdLst/>
              <a:ahLst/>
              <a:cxnLst/>
              <a:rect l="l" t="t" r="r" b="b"/>
              <a:pathLst>
                <a:path w="32" h="1978" extrusionOk="0">
                  <a:moveTo>
                    <a:pt x="31" y="1"/>
                  </a:moveTo>
                  <a:cubicBezTo>
                    <a:pt x="1" y="667"/>
                    <a:pt x="1" y="1341"/>
                    <a:pt x="31" y="1977"/>
                  </a:cubicBezTo>
                  <a:lnTo>
                    <a:pt x="31"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4"/>
            <p:cNvSpPr/>
            <p:nvPr/>
          </p:nvSpPr>
          <p:spPr>
            <a:xfrm rot="-1213347">
              <a:off x="507225" y="4260944"/>
              <a:ext cx="21675" cy="195170"/>
            </a:xfrm>
            <a:custGeom>
              <a:avLst/>
              <a:gdLst/>
              <a:ahLst/>
              <a:cxnLst/>
              <a:rect l="l" t="t" r="r" b="b"/>
              <a:pathLst>
                <a:path w="223" h="2008" extrusionOk="0">
                  <a:moveTo>
                    <a:pt x="31" y="1"/>
                  </a:moveTo>
                  <a:cubicBezTo>
                    <a:pt x="0" y="667"/>
                    <a:pt x="0" y="1341"/>
                    <a:pt x="31" y="2008"/>
                  </a:cubicBezTo>
                  <a:lnTo>
                    <a:pt x="222" y="1977"/>
                  </a:lnTo>
                  <a:cubicBezTo>
                    <a:pt x="192" y="1341"/>
                    <a:pt x="192" y="667"/>
                    <a:pt x="22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4"/>
            <p:cNvSpPr/>
            <p:nvPr/>
          </p:nvSpPr>
          <p:spPr>
            <a:xfrm rot="-1213347">
              <a:off x="554537" y="4242856"/>
              <a:ext cx="9039" cy="201974"/>
            </a:xfrm>
            <a:custGeom>
              <a:avLst/>
              <a:gdLst/>
              <a:ahLst/>
              <a:cxnLst/>
              <a:rect l="l" t="t" r="r" b="b"/>
              <a:pathLst>
                <a:path w="93" h="2078" extrusionOk="0">
                  <a:moveTo>
                    <a:pt x="92" y="1"/>
                  </a:moveTo>
                  <a:lnTo>
                    <a:pt x="92" y="1"/>
                  </a:lnTo>
                  <a:cubicBezTo>
                    <a:pt x="31" y="698"/>
                    <a:pt x="0" y="1372"/>
                    <a:pt x="62" y="2077"/>
                  </a:cubicBezTo>
                  <a:lnTo>
                    <a:pt x="9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4"/>
            <p:cNvSpPr/>
            <p:nvPr/>
          </p:nvSpPr>
          <p:spPr>
            <a:xfrm rot="-1213347">
              <a:off x="544820" y="4242872"/>
              <a:ext cx="28381" cy="201974"/>
            </a:xfrm>
            <a:custGeom>
              <a:avLst/>
              <a:gdLst/>
              <a:ahLst/>
              <a:cxnLst/>
              <a:rect l="l" t="t" r="r" b="b"/>
              <a:pathLst>
                <a:path w="292" h="2078" extrusionOk="0">
                  <a:moveTo>
                    <a:pt x="100" y="1"/>
                  </a:moveTo>
                  <a:cubicBezTo>
                    <a:pt x="39" y="667"/>
                    <a:pt x="1" y="1372"/>
                    <a:pt x="70" y="2077"/>
                  </a:cubicBezTo>
                  <a:lnTo>
                    <a:pt x="261" y="2039"/>
                  </a:lnTo>
                  <a:cubicBezTo>
                    <a:pt x="192" y="1372"/>
                    <a:pt x="231" y="698"/>
                    <a:pt x="2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4"/>
            <p:cNvSpPr/>
            <p:nvPr/>
          </p:nvSpPr>
          <p:spPr>
            <a:xfrm rot="-1213347">
              <a:off x="590603" y="4236349"/>
              <a:ext cx="6026" cy="195948"/>
            </a:xfrm>
            <a:custGeom>
              <a:avLst/>
              <a:gdLst/>
              <a:ahLst/>
              <a:cxnLst/>
              <a:rect l="l" t="t" r="r" b="b"/>
              <a:pathLst>
                <a:path w="62" h="2016" extrusionOk="0">
                  <a:moveTo>
                    <a:pt x="31" y="0"/>
                  </a:moveTo>
                  <a:lnTo>
                    <a:pt x="31" y="0"/>
                  </a:lnTo>
                  <a:cubicBezTo>
                    <a:pt x="0" y="674"/>
                    <a:pt x="0" y="1341"/>
                    <a:pt x="62" y="2015"/>
                  </a:cubicBezTo>
                  <a:lnTo>
                    <a:pt x="31"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4"/>
            <p:cNvSpPr/>
            <p:nvPr/>
          </p:nvSpPr>
          <p:spPr>
            <a:xfrm rot="-1213347">
              <a:off x="580883" y="4236349"/>
              <a:ext cx="25465" cy="195948"/>
            </a:xfrm>
            <a:custGeom>
              <a:avLst/>
              <a:gdLst/>
              <a:ahLst/>
              <a:cxnLst/>
              <a:rect l="l" t="t" r="r" b="b"/>
              <a:pathLst>
                <a:path w="262" h="2016" extrusionOk="0">
                  <a:moveTo>
                    <a:pt x="39" y="0"/>
                  </a:moveTo>
                  <a:cubicBezTo>
                    <a:pt x="1" y="674"/>
                    <a:pt x="1" y="1341"/>
                    <a:pt x="70" y="2015"/>
                  </a:cubicBezTo>
                  <a:lnTo>
                    <a:pt x="261" y="2015"/>
                  </a:lnTo>
                  <a:cubicBezTo>
                    <a:pt x="192" y="1341"/>
                    <a:pt x="192" y="674"/>
                    <a:pt x="231"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4"/>
            <p:cNvSpPr/>
            <p:nvPr/>
          </p:nvSpPr>
          <p:spPr>
            <a:xfrm rot="-1213347">
              <a:off x="627934" y="4220040"/>
              <a:ext cx="3013" cy="198961"/>
            </a:xfrm>
            <a:custGeom>
              <a:avLst/>
              <a:gdLst/>
              <a:ahLst/>
              <a:cxnLst/>
              <a:rect l="l" t="t" r="r" b="b"/>
              <a:pathLst>
                <a:path w="31" h="2047" extrusionOk="0">
                  <a:moveTo>
                    <a:pt x="0" y="1"/>
                  </a:moveTo>
                  <a:lnTo>
                    <a:pt x="31" y="2046"/>
                  </a:lnTo>
                  <a:cubicBezTo>
                    <a:pt x="31" y="1372"/>
                    <a:pt x="31" y="667"/>
                    <a:pt x="0"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4"/>
            <p:cNvSpPr/>
            <p:nvPr/>
          </p:nvSpPr>
          <p:spPr>
            <a:xfrm rot="-1213347">
              <a:off x="618951" y="4216896"/>
              <a:ext cx="21675" cy="204890"/>
            </a:xfrm>
            <a:custGeom>
              <a:avLst/>
              <a:gdLst/>
              <a:ahLst/>
              <a:cxnLst/>
              <a:rect l="l" t="t" r="r" b="b"/>
              <a:pathLst>
                <a:path w="223" h="2108" extrusionOk="0">
                  <a:moveTo>
                    <a:pt x="192" y="1"/>
                  </a:moveTo>
                  <a:lnTo>
                    <a:pt x="0" y="32"/>
                  </a:lnTo>
                  <a:cubicBezTo>
                    <a:pt x="31" y="698"/>
                    <a:pt x="31" y="1403"/>
                    <a:pt x="31" y="2077"/>
                  </a:cubicBezTo>
                  <a:lnTo>
                    <a:pt x="222" y="2108"/>
                  </a:lnTo>
                  <a:cubicBezTo>
                    <a:pt x="222" y="1403"/>
                    <a:pt x="222" y="698"/>
                    <a:pt x="1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4"/>
            <p:cNvSpPr/>
            <p:nvPr/>
          </p:nvSpPr>
          <p:spPr>
            <a:xfrm rot="-1213347">
              <a:off x="662952" y="4214366"/>
              <a:ext cx="12733" cy="183312"/>
            </a:xfrm>
            <a:custGeom>
              <a:avLst/>
              <a:gdLst/>
              <a:ahLst/>
              <a:cxnLst/>
              <a:rect l="l" t="t" r="r" b="b"/>
              <a:pathLst>
                <a:path w="131" h="1886" extrusionOk="0">
                  <a:moveTo>
                    <a:pt x="62" y="1"/>
                  </a:moveTo>
                  <a:cubicBezTo>
                    <a:pt x="0" y="353"/>
                    <a:pt x="31" y="705"/>
                    <a:pt x="62" y="1027"/>
                  </a:cubicBezTo>
                  <a:cubicBezTo>
                    <a:pt x="100" y="1311"/>
                    <a:pt x="100" y="1602"/>
                    <a:pt x="130" y="1885"/>
                  </a:cubicBezTo>
                  <a:lnTo>
                    <a:pt x="6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4"/>
            <p:cNvSpPr/>
            <p:nvPr/>
          </p:nvSpPr>
          <p:spPr>
            <a:xfrm rot="-1213347">
              <a:off x="653489" y="4211445"/>
              <a:ext cx="30617" cy="186326"/>
            </a:xfrm>
            <a:custGeom>
              <a:avLst/>
              <a:gdLst/>
              <a:ahLst/>
              <a:cxnLst/>
              <a:rect l="l" t="t" r="r" b="b"/>
              <a:pathLst>
                <a:path w="315" h="1917" extrusionOk="0">
                  <a:moveTo>
                    <a:pt x="62" y="1"/>
                  </a:moveTo>
                  <a:cubicBezTo>
                    <a:pt x="0" y="384"/>
                    <a:pt x="31" y="736"/>
                    <a:pt x="62" y="1089"/>
                  </a:cubicBezTo>
                  <a:lnTo>
                    <a:pt x="123" y="1916"/>
                  </a:lnTo>
                  <a:lnTo>
                    <a:pt x="314" y="1916"/>
                  </a:lnTo>
                  <a:lnTo>
                    <a:pt x="253" y="1058"/>
                  </a:lnTo>
                  <a:cubicBezTo>
                    <a:pt x="222" y="736"/>
                    <a:pt x="192" y="384"/>
                    <a:pt x="253" y="32"/>
                  </a:cubicBezTo>
                  <a:lnTo>
                    <a:pt x="62"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4"/>
            <p:cNvSpPr/>
            <p:nvPr/>
          </p:nvSpPr>
          <p:spPr>
            <a:xfrm rot="-1213347">
              <a:off x="790140" y="4392370"/>
              <a:ext cx="3110" cy="192255"/>
            </a:xfrm>
            <a:custGeom>
              <a:avLst/>
              <a:gdLst/>
              <a:ahLst/>
              <a:cxnLst/>
              <a:rect l="l" t="t" r="r" b="b"/>
              <a:pathLst>
                <a:path w="32" h="1978" extrusionOk="0">
                  <a:moveTo>
                    <a:pt x="31" y="1"/>
                  </a:moveTo>
                  <a:cubicBezTo>
                    <a:pt x="1" y="667"/>
                    <a:pt x="1" y="1341"/>
                    <a:pt x="31" y="1977"/>
                  </a:cubicBezTo>
                  <a:lnTo>
                    <a:pt x="31"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4"/>
            <p:cNvSpPr/>
            <p:nvPr/>
          </p:nvSpPr>
          <p:spPr>
            <a:xfrm rot="-1213347">
              <a:off x="781043" y="4392398"/>
              <a:ext cx="21675" cy="195170"/>
            </a:xfrm>
            <a:custGeom>
              <a:avLst/>
              <a:gdLst/>
              <a:ahLst/>
              <a:cxnLst/>
              <a:rect l="l" t="t" r="r" b="b"/>
              <a:pathLst>
                <a:path w="223" h="2008" extrusionOk="0">
                  <a:moveTo>
                    <a:pt x="31" y="1"/>
                  </a:moveTo>
                  <a:cubicBezTo>
                    <a:pt x="0" y="667"/>
                    <a:pt x="0" y="1341"/>
                    <a:pt x="31" y="2008"/>
                  </a:cubicBezTo>
                  <a:lnTo>
                    <a:pt x="222" y="1977"/>
                  </a:lnTo>
                  <a:cubicBezTo>
                    <a:pt x="192" y="1341"/>
                    <a:pt x="192" y="667"/>
                    <a:pt x="22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4"/>
            <p:cNvSpPr/>
            <p:nvPr/>
          </p:nvSpPr>
          <p:spPr>
            <a:xfrm rot="-1213347">
              <a:off x="828355" y="4374309"/>
              <a:ext cx="9039" cy="201974"/>
            </a:xfrm>
            <a:custGeom>
              <a:avLst/>
              <a:gdLst/>
              <a:ahLst/>
              <a:cxnLst/>
              <a:rect l="l" t="t" r="r" b="b"/>
              <a:pathLst>
                <a:path w="93" h="2078" extrusionOk="0">
                  <a:moveTo>
                    <a:pt x="92" y="1"/>
                  </a:moveTo>
                  <a:lnTo>
                    <a:pt x="92" y="1"/>
                  </a:lnTo>
                  <a:cubicBezTo>
                    <a:pt x="31" y="698"/>
                    <a:pt x="0" y="1372"/>
                    <a:pt x="62" y="2077"/>
                  </a:cubicBezTo>
                  <a:lnTo>
                    <a:pt x="9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4"/>
            <p:cNvSpPr/>
            <p:nvPr/>
          </p:nvSpPr>
          <p:spPr>
            <a:xfrm rot="-1213347">
              <a:off x="818638" y="4374326"/>
              <a:ext cx="28381" cy="201974"/>
            </a:xfrm>
            <a:custGeom>
              <a:avLst/>
              <a:gdLst/>
              <a:ahLst/>
              <a:cxnLst/>
              <a:rect l="l" t="t" r="r" b="b"/>
              <a:pathLst>
                <a:path w="292" h="2078" extrusionOk="0">
                  <a:moveTo>
                    <a:pt x="100" y="1"/>
                  </a:moveTo>
                  <a:cubicBezTo>
                    <a:pt x="39" y="667"/>
                    <a:pt x="1" y="1372"/>
                    <a:pt x="70" y="2077"/>
                  </a:cubicBezTo>
                  <a:lnTo>
                    <a:pt x="261" y="2039"/>
                  </a:lnTo>
                  <a:cubicBezTo>
                    <a:pt x="192" y="1372"/>
                    <a:pt x="231" y="698"/>
                    <a:pt x="2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4"/>
            <p:cNvSpPr/>
            <p:nvPr/>
          </p:nvSpPr>
          <p:spPr>
            <a:xfrm rot="-1213347">
              <a:off x="864420" y="4367803"/>
              <a:ext cx="6026" cy="195948"/>
            </a:xfrm>
            <a:custGeom>
              <a:avLst/>
              <a:gdLst/>
              <a:ahLst/>
              <a:cxnLst/>
              <a:rect l="l" t="t" r="r" b="b"/>
              <a:pathLst>
                <a:path w="62" h="2016" extrusionOk="0">
                  <a:moveTo>
                    <a:pt x="31" y="0"/>
                  </a:moveTo>
                  <a:lnTo>
                    <a:pt x="31" y="0"/>
                  </a:lnTo>
                  <a:cubicBezTo>
                    <a:pt x="0" y="674"/>
                    <a:pt x="0" y="1341"/>
                    <a:pt x="62" y="2015"/>
                  </a:cubicBezTo>
                  <a:lnTo>
                    <a:pt x="31"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4"/>
            <p:cNvSpPr/>
            <p:nvPr/>
          </p:nvSpPr>
          <p:spPr>
            <a:xfrm rot="-1213347">
              <a:off x="854701" y="4367803"/>
              <a:ext cx="25465" cy="195948"/>
            </a:xfrm>
            <a:custGeom>
              <a:avLst/>
              <a:gdLst/>
              <a:ahLst/>
              <a:cxnLst/>
              <a:rect l="l" t="t" r="r" b="b"/>
              <a:pathLst>
                <a:path w="262" h="2016" extrusionOk="0">
                  <a:moveTo>
                    <a:pt x="39" y="0"/>
                  </a:moveTo>
                  <a:cubicBezTo>
                    <a:pt x="1" y="674"/>
                    <a:pt x="1" y="1341"/>
                    <a:pt x="70" y="2015"/>
                  </a:cubicBezTo>
                  <a:lnTo>
                    <a:pt x="261" y="2015"/>
                  </a:lnTo>
                  <a:cubicBezTo>
                    <a:pt x="192" y="1341"/>
                    <a:pt x="192" y="674"/>
                    <a:pt x="231"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4"/>
            <p:cNvSpPr/>
            <p:nvPr/>
          </p:nvSpPr>
          <p:spPr>
            <a:xfrm rot="-1213347">
              <a:off x="901751" y="4351494"/>
              <a:ext cx="3013" cy="198961"/>
            </a:xfrm>
            <a:custGeom>
              <a:avLst/>
              <a:gdLst/>
              <a:ahLst/>
              <a:cxnLst/>
              <a:rect l="l" t="t" r="r" b="b"/>
              <a:pathLst>
                <a:path w="31" h="2047" extrusionOk="0">
                  <a:moveTo>
                    <a:pt x="0" y="1"/>
                  </a:moveTo>
                  <a:lnTo>
                    <a:pt x="31" y="2046"/>
                  </a:lnTo>
                  <a:cubicBezTo>
                    <a:pt x="31" y="1372"/>
                    <a:pt x="31" y="667"/>
                    <a:pt x="0"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4"/>
            <p:cNvSpPr/>
            <p:nvPr/>
          </p:nvSpPr>
          <p:spPr>
            <a:xfrm rot="-1213347">
              <a:off x="892769" y="4348350"/>
              <a:ext cx="21675" cy="204890"/>
            </a:xfrm>
            <a:custGeom>
              <a:avLst/>
              <a:gdLst/>
              <a:ahLst/>
              <a:cxnLst/>
              <a:rect l="l" t="t" r="r" b="b"/>
              <a:pathLst>
                <a:path w="223" h="2108" extrusionOk="0">
                  <a:moveTo>
                    <a:pt x="192" y="1"/>
                  </a:moveTo>
                  <a:lnTo>
                    <a:pt x="0" y="32"/>
                  </a:lnTo>
                  <a:cubicBezTo>
                    <a:pt x="31" y="698"/>
                    <a:pt x="31" y="1403"/>
                    <a:pt x="31" y="2077"/>
                  </a:cubicBezTo>
                  <a:lnTo>
                    <a:pt x="222" y="2108"/>
                  </a:lnTo>
                  <a:cubicBezTo>
                    <a:pt x="222" y="1403"/>
                    <a:pt x="222" y="698"/>
                    <a:pt x="1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4"/>
            <p:cNvSpPr/>
            <p:nvPr/>
          </p:nvSpPr>
          <p:spPr>
            <a:xfrm rot="-1213347">
              <a:off x="936770" y="4345819"/>
              <a:ext cx="12733" cy="183312"/>
            </a:xfrm>
            <a:custGeom>
              <a:avLst/>
              <a:gdLst/>
              <a:ahLst/>
              <a:cxnLst/>
              <a:rect l="l" t="t" r="r" b="b"/>
              <a:pathLst>
                <a:path w="131" h="1886" extrusionOk="0">
                  <a:moveTo>
                    <a:pt x="62" y="1"/>
                  </a:moveTo>
                  <a:cubicBezTo>
                    <a:pt x="0" y="353"/>
                    <a:pt x="31" y="705"/>
                    <a:pt x="62" y="1027"/>
                  </a:cubicBezTo>
                  <a:cubicBezTo>
                    <a:pt x="100" y="1311"/>
                    <a:pt x="100" y="1602"/>
                    <a:pt x="130" y="1885"/>
                  </a:cubicBezTo>
                  <a:lnTo>
                    <a:pt x="6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4"/>
            <p:cNvSpPr/>
            <p:nvPr/>
          </p:nvSpPr>
          <p:spPr>
            <a:xfrm rot="-1213347">
              <a:off x="927307" y="4342899"/>
              <a:ext cx="30617" cy="186326"/>
            </a:xfrm>
            <a:custGeom>
              <a:avLst/>
              <a:gdLst/>
              <a:ahLst/>
              <a:cxnLst/>
              <a:rect l="l" t="t" r="r" b="b"/>
              <a:pathLst>
                <a:path w="315" h="1917" extrusionOk="0">
                  <a:moveTo>
                    <a:pt x="62" y="1"/>
                  </a:moveTo>
                  <a:cubicBezTo>
                    <a:pt x="0" y="384"/>
                    <a:pt x="31" y="736"/>
                    <a:pt x="62" y="1089"/>
                  </a:cubicBezTo>
                  <a:lnTo>
                    <a:pt x="123" y="1916"/>
                  </a:lnTo>
                  <a:lnTo>
                    <a:pt x="314" y="1916"/>
                  </a:lnTo>
                  <a:lnTo>
                    <a:pt x="253" y="1058"/>
                  </a:lnTo>
                  <a:cubicBezTo>
                    <a:pt x="222" y="736"/>
                    <a:pt x="192" y="384"/>
                    <a:pt x="253" y="32"/>
                  </a:cubicBezTo>
                  <a:lnTo>
                    <a:pt x="62"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2">
  <p:cSld name="CUSTOM_7_1_1_2">
    <p:spTree>
      <p:nvGrpSpPr>
        <p:cNvPr id="1" name="Shape 3189"/>
        <p:cNvGrpSpPr/>
        <p:nvPr/>
      </p:nvGrpSpPr>
      <p:grpSpPr>
        <a:xfrm>
          <a:off x="0" y="0"/>
          <a:ext cx="0" cy="0"/>
          <a:chOff x="0" y="0"/>
          <a:chExt cx="0" cy="0"/>
        </a:xfrm>
      </p:grpSpPr>
      <p:grpSp>
        <p:nvGrpSpPr>
          <p:cNvPr id="3190" name="Google Shape;3190;p30"/>
          <p:cNvGrpSpPr/>
          <p:nvPr/>
        </p:nvGrpSpPr>
        <p:grpSpPr>
          <a:xfrm>
            <a:off x="-26525" y="-111175"/>
            <a:ext cx="9197100" cy="5365800"/>
            <a:chOff x="-26525" y="-111175"/>
            <a:chExt cx="9197100" cy="5365800"/>
          </a:xfrm>
        </p:grpSpPr>
        <p:cxnSp>
          <p:nvCxnSpPr>
            <p:cNvPr id="3191" name="Google Shape;3191;p30"/>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192" name="Google Shape;3192;p30"/>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193" name="Google Shape;3193;p30"/>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194" name="Google Shape;3194;p30"/>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195" name="Google Shape;3195;p30"/>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196" name="Google Shape;3196;p30"/>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197" name="Google Shape;3197;p30"/>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198" name="Google Shape;3198;p30"/>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199" name="Google Shape;3199;p30"/>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00" name="Google Shape;3200;p30"/>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01" name="Google Shape;3201;p30"/>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02" name="Google Shape;3202;p30"/>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03" name="Google Shape;3203;p30"/>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04" name="Google Shape;3204;p30"/>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05" name="Google Shape;3205;p30"/>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06" name="Google Shape;3206;p30"/>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07" name="Google Shape;3207;p30"/>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08" name="Google Shape;3208;p30"/>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09" name="Google Shape;3209;p30"/>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10" name="Google Shape;3210;p30"/>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11" name="Google Shape;3211;p30"/>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12" name="Google Shape;3212;p30"/>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13" name="Google Shape;3213;p30"/>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14" name="Google Shape;3214;p30"/>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15" name="Google Shape;3215;p30"/>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16" name="Google Shape;3216;p30"/>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17" name="Google Shape;3217;p30"/>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18" name="Google Shape;3218;p30"/>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19" name="Google Shape;3219;p30"/>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20" name="Google Shape;3220;p30"/>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21" name="Google Shape;3221;p30"/>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22" name="Google Shape;3222;p30"/>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23" name="Google Shape;3223;p30"/>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24" name="Google Shape;3224;p30"/>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25" name="Google Shape;3225;p30"/>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26" name="Google Shape;3226;p30"/>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27" name="Google Shape;3227;p30"/>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28" name="Google Shape;3228;p30"/>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29" name="Google Shape;3229;p30"/>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30" name="Google Shape;3230;p30"/>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31" name="Google Shape;3231;p30"/>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32" name="Google Shape;3232;p30"/>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33" name="Google Shape;3233;p30"/>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34" name="Google Shape;3234;p30"/>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35" name="Google Shape;3235;p30"/>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36" name="Google Shape;3236;p30"/>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37" name="Google Shape;3237;p30"/>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38" name="Google Shape;3238;p30"/>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39" name="Google Shape;3239;p30"/>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40" name="Google Shape;3240;p30"/>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41" name="Google Shape;3241;p30"/>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42" name="Google Shape;3242;p30"/>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43" name="Google Shape;3243;p30"/>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44" name="Google Shape;3244;p30"/>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45" name="Google Shape;3245;p30"/>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46" name="Google Shape;3246;p30"/>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247" name="Google Shape;3247;p30"/>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sp>
        <p:nvSpPr>
          <p:cNvPr id="3248" name="Google Shape;3248;p30"/>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49" name="Google Shape;3249;p30"/>
          <p:cNvSpPr txBox="1">
            <a:spLocks noGrp="1"/>
          </p:cNvSpPr>
          <p:nvPr>
            <p:ph type="subTitle" idx="1"/>
          </p:nvPr>
        </p:nvSpPr>
        <p:spPr>
          <a:xfrm>
            <a:off x="3759400" y="1541100"/>
            <a:ext cx="3684000" cy="50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250" name="Google Shape;3250;p30"/>
          <p:cNvSpPr txBox="1">
            <a:spLocks noGrp="1"/>
          </p:cNvSpPr>
          <p:nvPr>
            <p:ph type="subTitle" idx="2"/>
          </p:nvPr>
        </p:nvSpPr>
        <p:spPr>
          <a:xfrm>
            <a:off x="3759400" y="3674050"/>
            <a:ext cx="3684000" cy="5007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251" name="Google Shape;3251;p30"/>
          <p:cNvSpPr txBox="1">
            <a:spLocks noGrp="1"/>
          </p:cNvSpPr>
          <p:nvPr>
            <p:ph type="subTitle" idx="3"/>
          </p:nvPr>
        </p:nvSpPr>
        <p:spPr>
          <a:xfrm>
            <a:off x="3759400" y="2588600"/>
            <a:ext cx="3684000" cy="50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252" name="Google Shape;3252;p30"/>
          <p:cNvSpPr txBox="1">
            <a:spLocks noGrp="1"/>
          </p:cNvSpPr>
          <p:nvPr>
            <p:ph type="title" idx="4"/>
          </p:nvPr>
        </p:nvSpPr>
        <p:spPr>
          <a:xfrm>
            <a:off x="2308175" y="1541100"/>
            <a:ext cx="1304100" cy="568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3253" name="Google Shape;3253;p30"/>
          <p:cNvSpPr txBox="1">
            <a:spLocks noGrp="1"/>
          </p:cNvSpPr>
          <p:nvPr>
            <p:ph type="title" idx="5"/>
          </p:nvPr>
        </p:nvSpPr>
        <p:spPr>
          <a:xfrm>
            <a:off x="2306450" y="3652800"/>
            <a:ext cx="1304100" cy="568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3254" name="Google Shape;3254;p30"/>
          <p:cNvSpPr txBox="1">
            <a:spLocks noGrp="1"/>
          </p:cNvSpPr>
          <p:nvPr>
            <p:ph type="title" idx="6"/>
          </p:nvPr>
        </p:nvSpPr>
        <p:spPr>
          <a:xfrm>
            <a:off x="2306450" y="2610297"/>
            <a:ext cx="1304100" cy="568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grpSp>
        <p:nvGrpSpPr>
          <p:cNvPr id="3255" name="Google Shape;3255;p30"/>
          <p:cNvGrpSpPr/>
          <p:nvPr/>
        </p:nvGrpSpPr>
        <p:grpSpPr>
          <a:xfrm>
            <a:off x="340124" y="261313"/>
            <a:ext cx="8585717" cy="4579037"/>
            <a:chOff x="340124" y="261313"/>
            <a:chExt cx="8585717" cy="4579037"/>
          </a:xfrm>
        </p:grpSpPr>
        <p:sp>
          <p:nvSpPr>
            <p:cNvPr id="3256" name="Google Shape;3256;p30"/>
            <p:cNvSpPr/>
            <p:nvPr/>
          </p:nvSpPr>
          <p:spPr>
            <a:xfrm flipH="1">
              <a:off x="560857" y="3317025"/>
              <a:ext cx="134834" cy="248061"/>
            </a:xfrm>
            <a:custGeom>
              <a:avLst/>
              <a:gdLst/>
              <a:ahLst/>
              <a:cxnLst/>
              <a:rect l="l" t="t" r="r" b="b"/>
              <a:pathLst>
                <a:path w="1441" h="2651" extrusionOk="0">
                  <a:moveTo>
                    <a:pt x="253" y="414"/>
                  </a:moveTo>
                  <a:lnTo>
                    <a:pt x="253" y="513"/>
                  </a:lnTo>
                  <a:cubicBezTo>
                    <a:pt x="253" y="544"/>
                    <a:pt x="253" y="605"/>
                    <a:pt x="222" y="644"/>
                  </a:cubicBezTo>
                  <a:cubicBezTo>
                    <a:pt x="222" y="575"/>
                    <a:pt x="253" y="483"/>
                    <a:pt x="253" y="414"/>
                  </a:cubicBezTo>
                  <a:close/>
                  <a:moveTo>
                    <a:pt x="353" y="452"/>
                  </a:moveTo>
                  <a:lnTo>
                    <a:pt x="353" y="896"/>
                  </a:lnTo>
                  <a:cubicBezTo>
                    <a:pt x="353" y="766"/>
                    <a:pt x="353" y="644"/>
                    <a:pt x="322" y="513"/>
                  </a:cubicBezTo>
                  <a:cubicBezTo>
                    <a:pt x="322" y="483"/>
                    <a:pt x="353" y="483"/>
                    <a:pt x="353" y="452"/>
                  </a:cubicBezTo>
                  <a:close/>
                  <a:moveTo>
                    <a:pt x="291" y="705"/>
                  </a:moveTo>
                  <a:cubicBezTo>
                    <a:pt x="291" y="988"/>
                    <a:pt x="291" y="1279"/>
                    <a:pt x="253" y="1601"/>
                  </a:cubicBezTo>
                  <a:cubicBezTo>
                    <a:pt x="253" y="1471"/>
                    <a:pt x="222" y="1371"/>
                    <a:pt x="222" y="1279"/>
                  </a:cubicBezTo>
                  <a:lnTo>
                    <a:pt x="222" y="835"/>
                  </a:lnTo>
                  <a:cubicBezTo>
                    <a:pt x="253" y="766"/>
                    <a:pt x="253" y="736"/>
                    <a:pt x="291" y="705"/>
                  </a:cubicBezTo>
                  <a:close/>
                  <a:moveTo>
                    <a:pt x="1149" y="736"/>
                  </a:moveTo>
                  <a:cubicBezTo>
                    <a:pt x="1180" y="958"/>
                    <a:pt x="1211" y="1149"/>
                    <a:pt x="1211" y="1371"/>
                  </a:cubicBezTo>
                  <a:cubicBezTo>
                    <a:pt x="1180" y="1532"/>
                    <a:pt x="1157" y="1701"/>
                    <a:pt x="1149" y="1874"/>
                  </a:cubicBezTo>
                  <a:lnTo>
                    <a:pt x="1149" y="1874"/>
                  </a:lnTo>
                  <a:cubicBezTo>
                    <a:pt x="1149" y="1578"/>
                    <a:pt x="1147" y="1255"/>
                    <a:pt x="1119" y="958"/>
                  </a:cubicBezTo>
                  <a:lnTo>
                    <a:pt x="1119" y="927"/>
                  </a:lnTo>
                  <a:cubicBezTo>
                    <a:pt x="1149" y="866"/>
                    <a:pt x="1149" y="797"/>
                    <a:pt x="1149" y="736"/>
                  </a:cubicBezTo>
                  <a:close/>
                  <a:moveTo>
                    <a:pt x="291" y="0"/>
                  </a:moveTo>
                  <a:lnTo>
                    <a:pt x="253" y="192"/>
                  </a:lnTo>
                  <a:cubicBezTo>
                    <a:pt x="192" y="383"/>
                    <a:pt x="161" y="575"/>
                    <a:pt x="161" y="766"/>
                  </a:cubicBezTo>
                  <a:lnTo>
                    <a:pt x="161" y="705"/>
                  </a:lnTo>
                  <a:lnTo>
                    <a:pt x="161" y="261"/>
                  </a:lnTo>
                  <a:lnTo>
                    <a:pt x="100" y="261"/>
                  </a:lnTo>
                  <a:cubicBezTo>
                    <a:pt x="100" y="414"/>
                    <a:pt x="61" y="544"/>
                    <a:pt x="100" y="705"/>
                  </a:cubicBezTo>
                  <a:lnTo>
                    <a:pt x="61" y="1279"/>
                  </a:lnTo>
                  <a:lnTo>
                    <a:pt x="61" y="222"/>
                  </a:lnTo>
                  <a:lnTo>
                    <a:pt x="0" y="222"/>
                  </a:lnTo>
                  <a:lnTo>
                    <a:pt x="0" y="2590"/>
                  </a:lnTo>
                  <a:lnTo>
                    <a:pt x="61" y="2329"/>
                  </a:lnTo>
                  <a:cubicBezTo>
                    <a:pt x="100" y="2206"/>
                    <a:pt x="130" y="2046"/>
                    <a:pt x="130" y="1885"/>
                  </a:cubicBezTo>
                  <a:lnTo>
                    <a:pt x="130" y="1180"/>
                  </a:lnTo>
                  <a:cubicBezTo>
                    <a:pt x="130" y="1249"/>
                    <a:pt x="161" y="1310"/>
                    <a:pt x="161" y="1341"/>
                  </a:cubicBezTo>
                  <a:lnTo>
                    <a:pt x="161" y="1371"/>
                  </a:lnTo>
                  <a:lnTo>
                    <a:pt x="161" y="1854"/>
                  </a:lnTo>
                  <a:lnTo>
                    <a:pt x="130" y="1946"/>
                  </a:lnTo>
                  <a:cubicBezTo>
                    <a:pt x="130" y="2076"/>
                    <a:pt x="130" y="2206"/>
                    <a:pt x="161" y="2329"/>
                  </a:cubicBezTo>
                  <a:lnTo>
                    <a:pt x="222" y="2559"/>
                  </a:lnTo>
                  <a:lnTo>
                    <a:pt x="222" y="2237"/>
                  </a:lnTo>
                  <a:lnTo>
                    <a:pt x="291" y="2429"/>
                  </a:lnTo>
                  <a:lnTo>
                    <a:pt x="291" y="2237"/>
                  </a:lnTo>
                  <a:lnTo>
                    <a:pt x="291" y="1854"/>
                  </a:lnTo>
                  <a:lnTo>
                    <a:pt x="291" y="1793"/>
                  </a:lnTo>
                  <a:cubicBezTo>
                    <a:pt x="322" y="1663"/>
                    <a:pt x="353" y="1502"/>
                    <a:pt x="353" y="1371"/>
                  </a:cubicBezTo>
                  <a:cubicBezTo>
                    <a:pt x="353" y="1663"/>
                    <a:pt x="383" y="1984"/>
                    <a:pt x="414" y="2268"/>
                  </a:cubicBezTo>
                  <a:lnTo>
                    <a:pt x="483" y="2268"/>
                  </a:lnTo>
                  <a:cubicBezTo>
                    <a:pt x="483" y="1984"/>
                    <a:pt x="483" y="1693"/>
                    <a:pt x="513" y="1440"/>
                  </a:cubicBezTo>
                  <a:lnTo>
                    <a:pt x="575" y="2398"/>
                  </a:lnTo>
                  <a:lnTo>
                    <a:pt x="636" y="2398"/>
                  </a:lnTo>
                  <a:lnTo>
                    <a:pt x="636" y="866"/>
                  </a:lnTo>
                  <a:cubicBezTo>
                    <a:pt x="705" y="1371"/>
                    <a:pt x="705" y="1885"/>
                    <a:pt x="705" y="2398"/>
                  </a:cubicBezTo>
                  <a:lnTo>
                    <a:pt x="766" y="2398"/>
                  </a:lnTo>
                  <a:lnTo>
                    <a:pt x="766" y="1088"/>
                  </a:lnTo>
                  <a:lnTo>
                    <a:pt x="896" y="2367"/>
                  </a:lnTo>
                  <a:lnTo>
                    <a:pt x="958" y="2367"/>
                  </a:lnTo>
                  <a:cubicBezTo>
                    <a:pt x="958" y="1885"/>
                    <a:pt x="988" y="1410"/>
                    <a:pt x="958" y="927"/>
                  </a:cubicBezTo>
                  <a:lnTo>
                    <a:pt x="958" y="927"/>
                  </a:lnTo>
                  <a:cubicBezTo>
                    <a:pt x="988" y="1057"/>
                    <a:pt x="988" y="1180"/>
                    <a:pt x="1019" y="1341"/>
                  </a:cubicBezTo>
                  <a:cubicBezTo>
                    <a:pt x="988" y="1693"/>
                    <a:pt x="988" y="2046"/>
                    <a:pt x="1019" y="2398"/>
                  </a:cubicBezTo>
                  <a:lnTo>
                    <a:pt x="1019" y="2521"/>
                  </a:lnTo>
                  <a:lnTo>
                    <a:pt x="1057" y="2398"/>
                  </a:lnTo>
                  <a:cubicBezTo>
                    <a:pt x="1088" y="2367"/>
                    <a:pt x="1088" y="2329"/>
                    <a:pt x="1088" y="2329"/>
                  </a:cubicBezTo>
                  <a:lnTo>
                    <a:pt x="1149" y="2329"/>
                  </a:lnTo>
                  <a:lnTo>
                    <a:pt x="1119" y="2138"/>
                  </a:lnTo>
                  <a:cubicBezTo>
                    <a:pt x="1136" y="2103"/>
                    <a:pt x="1143" y="2068"/>
                    <a:pt x="1147" y="2032"/>
                  </a:cubicBezTo>
                  <a:lnTo>
                    <a:pt x="1147" y="2032"/>
                  </a:lnTo>
                  <a:cubicBezTo>
                    <a:pt x="1148" y="2153"/>
                    <a:pt x="1159" y="2276"/>
                    <a:pt x="1180" y="2398"/>
                  </a:cubicBezTo>
                  <a:lnTo>
                    <a:pt x="1211" y="2651"/>
                  </a:lnTo>
                  <a:lnTo>
                    <a:pt x="1249" y="2398"/>
                  </a:lnTo>
                  <a:cubicBezTo>
                    <a:pt x="1280" y="2046"/>
                    <a:pt x="1280" y="1724"/>
                    <a:pt x="1280" y="1371"/>
                  </a:cubicBezTo>
                  <a:lnTo>
                    <a:pt x="1280" y="1341"/>
                  </a:lnTo>
                  <a:cubicBezTo>
                    <a:pt x="1280" y="1218"/>
                    <a:pt x="1310" y="1088"/>
                    <a:pt x="1310" y="927"/>
                  </a:cubicBezTo>
                  <a:cubicBezTo>
                    <a:pt x="1341" y="1310"/>
                    <a:pt x="1341" y="1693"/>
                    <a:pt x="1341" y="2076"/>
                  </a:cubicBezTo>
                  <a:lnTo>
                    <a:pt x="1402" y="2076"/>
                  </a:lnTo>
                  <a:cubicBezTo>
                    <a:pt x="1440" y="1502"/>
                    <a:pt x="1402" y="927"/>
                    <a:pt x="1341" y="353"/>
                  </a:cubicBezTo>
                  <a:lnTo>
                    <a:pt x="1280" y="353"/>
                  </a:lnTo>
                  <a:cubicBezTo>
                    <a:pt x="1280" y="575"/>
                    <a:pt x="1280" y="797"/>
                    <a:pt x="1249" y="988"/>
                  </a:cubicBezTo>
                  <a:cubicBezTo>
                    <a:pt x="1249" y="766"/>
                    <a:pt x="1211" y="544"/>
                    <a:pt x="1180" y="322"/>
                  </a:cubicBezTo>
                  <a:lnTo>
                    <a:pt x="1088" y="322"/>
                  </a:lnTo>
                  <a:cubicBezTo>
                    <a:pt x="1119" y="322"/>
                    <a:pt x="1119" y="353"/>
                    <a:pt x="1119" y="353"/>
                  </a:cubicBezTo>
                  <a:lnTo>
                    <a:pt x="1119" y="674"/>
                  </a:lnTo>
                  <a:cubicBezTo>
                    <a:pt x="1088" y="544"/>
                    <a:pt x="1088" y="414"/>
                    <a:pt x="1088" y="322"/>
                  </a:cubicBezTo>
                  <a:lnTo>
                    <a:pt x="1019" y="322"/>
                  </a:lnTo>
                  <a:lnTo>
                    <a:pt x="1019" y="866"/>
                  </a:lnTo>
                  <a:cubicBezTo>
                    <a:pt x="1019" y="674"/>
                    <a:pt x="988" y="483"/>
                    <a:pt x="958" y="291"/>
                  </a:cubicBezTo>
                  <a:lnTo>
                    <a:pt x="896" y="291"/>
                  </a:lnTo>
                  <a:cubicBezTo>
                    <a:pt x="927" y="797"/>
                    <a:pt x="927" y="1310"/>
                    <a:pt x="896" y="1793"/>
                  </a:cubicBezTo>
                  <a:lnTo>
                    <a:pt x="766" y="161"/>
                  </a:lnTo>
                  <a:lnTo>
                    <a:pt x="705" y="161"/>
                  </a:lnTo>
                  <a:lnTo>
                    <a:pt x="705" y="896"/>
                  </a:lnTo>
                  <a:cubicBezTo>
                    <a:pt x="705" y="674"/>
                    <a:pt x="674" y="483"/>
                    <a:pt x="674" y="261"/>
                  </a:cubicBezTo>
                  <a:lnTo>
                    <a:pt x="605" y="261"/>
                  </a:lnTo>
                  <a:lnTo>
                    <a:pt x="575" y="1502"/>
                  </a:lnTo>
                  <a:lnTo>
                    <a:pt x="544" y="927"/>
                  </a:lnTo>
                  <a:cubicBezTo>
                    <a:pt x="544" y="705"/>
                    <a:pt x="544" y="483"/>
                    <a:pt x="513" y="291"/>
                  </a:cubicBezTo>
                  <a:lnTo>
                    <a:pt x="444" y="291"/>
                  </a:lnTo>
                  <a:lnTo>
                    <a:pt x="483" y="927"/>
                  </a:lnTo>
                  <a:cubicBezTo>
                    <a:pt x="483" y="1088"/>
                    <a:pt x="444" y="1249"/>
                    <a:pt x="444" y="1371"/>
                  </a:cubicBezTo>
                  <a:cubicBezTo>
                    <a:pt x="444" y="1471"/>
                    <a:pt x="444" y="1563"/>
                    <a:pt x="414" y="1693"/>
                  </a:cubicBezTo>
                  <a:lnTo>
                    <a:pt x="414" y="988"/>
                  </a:lnTo>
                  <a:lnTo>
                    <a:pt x="414" y="896"/>
                  </a:lnTo>
                  <a:cubicBezTo>
                    <a:pt x="414" y="674"/>
                    <a:pt x="444" y="452"/>
                    <a:pt x="353" y="222"/>
                  </a:cubicBezTo>
                  <a:lnTo>
                    <a:pt x="322" y="69"/>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0"/>
            <p:cNvSpPr/>
            <p:nvPr/>
          </p:nvSpPr>
          <p:spPr>
            <a:xfrm flipH="1">
              <a:off x="519311" y="3344254"/>
              <a:ext cx="53803" cy="202959"/>
            </a:xfrm>
            <a:custGeom>
              <a:avLst/>
              <a:gdLst/>
              <a:ahLst/>
              <a:cxnLst/>
              <a:rect l="l" t="t" r="r" b="b"/>
              <a:pathLst>
                <a:path w="575" h="2169" extrusionOk="0">
                  <a:moveTo>
                    <a:pt x="253" y="284"/>
                  </a:moveTo>
                  <a:cubicBezTo>
                    <a:pt x="258" y="352"/>
                    <a:pt x="262" y="420"/>
                    <a:pt x="267" y="488"/>
                  </a:cubicBezTo>
                  <a:lnTo>
                    <a:pt x="267" y="488"/>
                  </a:lnTo>
                  <a:cubicBezTo>
                    <a:pt x="263" y="443"/>
                    <a:pt x="258" y="398"/>
                    <a:pt x="253" y="353"/>
                  </a:cubicBezTo>
                  <a:lnTo>
                    <a:pt x="253" y="284"/>
                  </a:lnTo>
                  <a:close/>
                  <a:moveTo>
                    <a:pt x="222" y="736"/>
                  </a:moveTo>
                  <a:lnTo>
                    <a:pt x="222" y="1755"/>
                  </a:lnTo>
                  <a:lnTo>
                    <a:pt x="192" y="1532"/>
                  </a:lnTo>
                  <a:lnTo>
                    <a:pt x="161" y="1532"/>
                  </a:lnTo>
                  <a:lnTo>
                    <a:pt x="161" y="1433"/>
                  </a:lnTo>
                  <a:cubicBezTo>
                    <a:pt x="192" y="1180"/>
                    <a:pt x="192" y="958"/>
                    <a:pt x="222" y="736"/>
                  </a:cubicBezTo>
                  <a:close/>
                  <a:moveTo>
                    <a:pt x="322" y="0"/>
                  </a:moveTo>
                  <a:lnTo>
                    <a:pt x="253" y="123"/>
                  </a:lnTo>
                  <a:cubicBezTo>
                    <a:pt x="253" y="161"/>
                    <a:pt x="222" y="192"/>
                    <a:pt x="222" y="222"/>
                  </a:cubicBezTo>
                  <a:cubicBezTo>
                    <a:pt x="222" y="161"/>
                    <a:pt x="222" y="123"/>
                    <a:pt x="192" y="92"/>
                  </a:cubicBezTo>
                  <a:lnTo>
                    <a:pt x="130" y="92"/>
                  </a:lnTo>
                  <a:cubicBezTo>
                    <a:pt x="161" y="222"/>
                    <a:pt x="161" y="353"/>
                    <a:pt x="161" y="445"/>
                  </a:cubicBezTo>
                  <a:cubicBezTo>
                    <a:pt x="92" y="766"/>
                    <a:pt x="92" y="1080"/>
                    <a:pt x="92" y="1402"/>
                  </a:cubicBezTo>
                  <a:cubicBezTo>
                    <a:pt x="61" y="1594"/>
                    <a:pt x="31" y="1785"/>
                    <a:pt x="0" y="1977"/>
                  </a:cubicBezTo>
                  <a:lnTo>
                    <a:pt x="61" y="1977"/>
                  </a:lnTo>
                  <a:cubicBezTo>
                    <a:pt x="61" y="1946"/>
                    <a:pt x="61" y="1885"/>
                    <a:pt x="92" y="1816"/>
                  </a:cubicBezTo>
                  <a:lnTo>
                    <a:pt x="92" y="1816"/>
                  </a:lnTo>
                  <a:cubicBezTo>
                    <a:pt x="92" y="1915"/>
                    <a:pt x="61" y="2007"/>
                    <a:pt x="61" y="2107"/>
                  </a:cubicBezTo>
                  <a:lnTo>
                    <a:pt x="130" y="2138"/>
                  </a:lnTo>
                  <a:cubicBezTo>
                    <a:pt x="130" y="2076"/>
                    <a:pt x="161" y="2038"/>
                    <a:pt x="161" y="1977"/>
                  </a:cubicBezTo>
                  <a:lnTo>
                    <a:pt x="161" y="2168"/>
                  </a:lnTo>
                  <a:lnTo>
                    <a:pt x="222" y="2168"/>
                  </a:lnTo>
                  <a:cubicBezTo>
                    <a:pt x="291" y="1749"/>
                    <a:pt x="312" y="1330"/>
                    <a:pt x="296" y="911"/>
                  </a:cubicBezTo>
                  <a:lnTo>
                    <a:pt x="296" y="911"/>
                  </a:lnTo>
                  <a:cubicBezTo>
                    <a:pt x="311" y="1150"/>
                    <a:pt x="322" y="1387"/>
                    <a:pt x="322" y="1624"/>
                  </a:cubicBezTo>
                  <a:lnTo>
                    <a:pt x="322" y="2007"/>
                  </a:lnTo>
                  <a:lnTo>
                    <a:pt x="383" y="2007"/>
                  </a:lnTo>
                  <a:lnTo>
                    <a:pt x="383" y="1624"/>
                  </a:lnTo>
                  <a:cubicBezTo>
                    <a:pt x="383" y="1241"/>
                    <a:pt x="414" y="889"/>
                    <a:pt x="414" y="506"/>
                  </a:cubicBezTo>
                  <a:cubicBezTo>
                    <a:pt x="444" y="636"/>
                    <a:pt x="444" y="766"/>
                    <a:pt x="444" y="889"/>
                  </a:cubicBezTo>
                  <a:lnTo>
                    <a:pt x="444" y="2076"/>
                  </a:lnTo>
                  <a:lnTo>
                    <a:pt x="513" y="2076"/>
                  </a:lnTo>
                  <a:cubicBezTo>
                    <a:pt x="544" y="2038"/>
                    <a:pt x="544" y="2007"/>
                    <a:pt x="544" y="1977"/>
                  </a:cubicBezTo>
                  <a:lnTo>
                    <a:pt x="575" y="1977"/>
                  </a:lnTo>
                  <a:lnTo>
                    <a:pt x="575" y="192"/>
                  </a:lnTo>
                  <a:lnTo>
                    <a:pt x="513" y="192"/>
                  </a:lnTo>
                  <a:cubicBezTo>
                    <a:pt x="513" y="253"/>
                    <a:pt x="475" y="353"/>
                    <a:pt x="475" y="414"/>
                  </a:cubicBezTo>
                  <a:cubicBezTo>
                    <a:pt x="475" y="314"/>
                    <a:pt x="475" y="222"/>
                    <a:pt x="444" y="92"/>
                  </a:cubicBezTo>
                  <a:lnTo>
                    <a:pt x="383" y="92"/>
                  </a:lnTo>
                  <a:cubicBezTo>
                    <a:pt x="383" y="284"/>
                    <a:pt x="353" y="475"/>
                    <a:pt x="353" y="667"/>
                  </a:cubicBezTo>
                  <a:cubicBezTo>
                    <a:pt x="353" y="475"/>
                    <a:pt x="322"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0"/>
            <p:cNvSpPr/>
            <p:nvPr/>
          </p:nvSpPr>
          <p:spPr>
            <a:xfrm flipH="1">
              <a:off x="340124" y="3534949"/>
              <a:ext cx="184988" cy="232996"/>
            </a:xfrm>
            <a:custGeom>
              <a:avLst/>
              <a:gdLst/>
              <a:ahLst/>
              <a:cxnLst/>
              <a:rect l="l" t="t" r="r" b="b"/>
              <a:pathLst>
                <a:path w="1977" h="2490" extrusionOk="0">
                  <a:moveTo>
                    <a:pt x="1372" y="544"/>
                  </a:moveTo>
                  <a:lnTo>
                    <a:pt x="1372" y="544"/>
                  </a:lnTo>
                  <a:cubicBezTo>
                    <a:pt x="1372" y="575"/>
                    <a:pt x="1402" y="613"/>
                    <a:pt x="1402" y="644"/>
                  </a:cubicBezTo>
                  <a:lnTo>
                    <a:pt x="1402" y="735"/>
                  </a:lnTo>
                  <a:cubicBezTo>
                    <a:pt x="1372" y="674"/>
                    <a:pt x="1372" y="613"/>
                    <a:pt x="1372" y="544"/>
                  </a:cubicBezTo>
                  <a:close/>
                  <a:moveTo>
                    <a:pt x="1594" y="513"/>
                  </a:moveTo>
                  <a:cubicBezTo>
                    <a:pt x="1594" y="705"/>
                    <a:pt x="1625" y="896"/>
                    <a:pt x="1625" y="1088"/>
                  </a:cubicBezTo>
                  <a:cubicBezTo>
                    <a:pt x="1563" y="896"/>
                    <a:pt x="1563" y="674"/>
                    <a:pt x="1594" y="513"/>
                  </a:cubicBezTo>
                  <a:close/>
                  <a:moveTo>
                    <a:pt x="1563" y="1218"/>
                  </a:moveTo>
                  <a:cubicBezTo>
                    <a:pt x="1594" y="1249"/>
                    <a:pt x="1594" y="1279"/>
                    <a:pt x="1594" y="1341"/>
                  </a:cubicBezTo>
                  <a:lnTo>
                    <a:pt x="1594" y="1532"/>
                  </a:lnTo>
                  <a:cubicBezTo>
                    <a:pt x="1594" y="1440"/>
                    <a:pt x="1594" y="1310"/>
                    <a:pt x="1563" y="1218"/>
                  </a:cubicBezTo>
                  <a:close/>
                  <a:moveTo>
                    <a:pt x="1785" y="452"/>
                  </a:moveTo>
                  <a:cubicBezTo>
                    <a:pt x="1816" y="544"/>
                    <a:pt x="1816" y="644"/>
                    <a:pt x="1816" y="735"/>
                  </a:cubicBezTo>
                  <a:cubicBezTo>
                    <a:pt x="1816" y="804"/>
                    <a:pt x="1847" y="835"/>
                    <a:pt x="1847" y="866"/>
                  </a:cubicBezTo>
                  <a:lnTo>
                    <a:pt x="1755" y="1693"/>
                  </a:lnTo>
                  <a:cubicBezTo>
                    <a:pt x="1724" y="1632"/>
                    <a:pt x="1724" y="1571"/>
                    <a:pt x="1686" y="1502"/>
                  </a:cubicBezTo>
                  <a:cubicBezTo>
                    <a:pt x="1755" y="1149"/>
                    <a:pt x="1755" y="766"/>
                    <a:pt x="1785" y="452"/>
                  </a:cubicBezTo>
                  <a:close/>
                  <a:moveTo>
                    <a:pt x="1303" y="575"/>
                  </a:moveTo>
                  <a:cubicBezTo>
                    <a:pt x="1372" y="996"/>
                    <a:pt x="1341" y="1410"/>
                    <a:pt x="1272" y="1823"/>
                  </a:cubicBezTo>
                  <a:lnTo>
                    <a:pt x="1241" y="1532"/>
                  </a:lnTo>
                  <a:lnTo>
                    <a:pt x="1303" y="575"/>
                  </a:lnTo>
                  <a:close/>
                  <a:moveTo>
                    <a:pt x="1111" y="0"/>
                  </a:moveTo>
                  <a:lnTo>
                    <a:pt x="1081" y="291"/>
                  </a:lnTo>
                  <a:lnTo>
                    <a:pt x="1019" y="291"/>
                  </a:lnTo>
                  <a:cubicBezTo>
                    <a:pt x="1019" y="352"/>
                    <a:pt x="1050" y="421"/>
                    <a:pt x="1050" y="483"/>
                  </a:cubicBezTo>
                  <a:cubicBezTo>
                    <a:pt x="1019" y="705"/>
                    <a:pt x="989" y="927"/>
                    <a:pt x="958" y="1149"/>
                  </a:cubicBezTo>
                  <a:cubicBezTo>
                    <a:pt x="958" y="927"/>
                    <a:pt x="920" y="735"/>
                    <a:pt x="920" y="544"/>
                  </a:cubicBezTo>
                  <a:lnTo>
                    <a:pt x="858" y="544"/>
                  </a:lnTo>
                  <a:lnTo>
                    <a:pt x="858" y="1187"/>
                  </a:lnTo>
                  <a:lnTo>
                    <a:pt x="797" y="1187"/>
                  </a:lnTo>
                  <a:cubicBezTo>
                    <a:pt x="767" y="896"/>
                    <a:pt x="767" y="613"/>
                    <a:pt x="728" y="322"/>
                  </a:cubicBezTo>
                  <a:lnTo>
                    <a:pt x="698" y="100"/>
                  </a:lnTo>
                  <a:lnTo>
                    <a:pt x="667" y="322"/>
                  </a:lnTo>
                  <a:cubicBezTo>
                    <a:pt x="575" y="835"/>
                    <a:pt x="506" y="1341"/>
                    <a:pt x="414" y="1854"/>
                  </a:cubicBezTo>
                  <a:lnTo>
                    <a:pt x="284" y="261"/>
                  </a:lnTo>
                  <a:lnTo>
                    <a:pt x="223" y="261"/>
                  </a:lnTo>
                  <a:cubicBezTo>
                    <a:pt x="223" y="766"/>
                    <a:pt x="192" y="1310"/>
                    <a:pt x="154" y="1854"/>
                  </a:cubicBezTo>
                  <a:cubicBezTo>
                    <a:pt x="92" y="1310"/>
                    <a:pt x="62" y="735"/>
                    <a:pt x="62" y="192"/>
                  </a:cubicBezTo>
                  <a:lnTo>
                    <a:pt x="0" y="192"/>
                  </a:lnTo>
                  <a:cubicBezTo>
                    <a:pt x="0" y="866"/>
                    <a:pt x="31" y="1502"/>
                    <a:pt x="123" y="2176"/>
                  </a:cubicBezTo>
                  <a:lnTo>
                    <a:pt x="154" y="2429"/>
                  </a:lnTo>
                  <a:lnTo>
                    <a:pt x="192" y="2176"/>
                  </a:lnTo>
                  <a:cubicBezTo>
                    <a:pt x="223" y="1762"/>
                    <a:pt x="253" y="1310"/>
                    <a:pt x="284" y="896"/>
                  </a:cubicBezTo>
                  <a:lnTo>
                    <a:pt x="414" y="2459"/>
                  </a:lnTo>
                  <a:lnTo>
                    <a:pt x="445" y="2176"/>
                  </a:lnTo>
                  <a:cubicBezTo>
                    <a:pt x="506" y="1632"/>
                    <a:pt x="606" y="1088"/>
                    <a:pt x="667" y="575"/>
                  </a:cubicBezTo>
                  <a:cubicBezTo>
                    <a:pt x="728" y="1088"/>
                    <a:pt x="767" y="1632"/>
                    <a:pt x="767" y="2176"/>
                  </a:cubicBezTo>
                  <a:lnTo>
                    <a:pt x="828" y="2176"/>
                  </a:lnTo>
                  <a:cubicBezTo>
                    <a:pt x="858" y="2107"/>
                    <a:pt x="858" y="2015"/>
                    <a:pt x="889" y="1915"/>
                  </a:cubicBezTo>
                  <a:lnTo>
                    <a:pt x="889" y="1954"/>
                  </a:lnTo>
                  <a:cubicBezTo>
                    <a:pt x="858" y="2076"/>
                    <a:pt x="858" y="2206"/>
                    <a:pt x="889" y="2298"/>
                  </a:cubicBezTo>
                  <a:lnTo>
                    <a:pt x="958" y="2298"/>
                  </a:lnTo>
                  <a:lnTo>
                    <a:pt x="958" y="1954"/>
                  </a:lnTo>
                  <a:cubicBezTo>
                    <a:pt x="958" y="1762"/>
                    <a:pt x="989" y="1571"/>
                    <a:pt x="1019" y="1379"/>
                  </a:cubicBezTo>
                  <a:cubicBezTo>
                    <a:pt x="1050" y="1279"/>
                    <a:pt x="1050" y="1149"/>
                    <a:pt x="1081" y="1027"/>
                  </a:cubicBezTo>
                  <a:lnTo>
                    <a:pt x="1081" y="1601"/>
                  </a:lnTo>
                  <a:cubicBezTo>
                    <a:pt x="1050" y="1762"/>
                    <a:pt x="1050" y="1915"/>
                    <a:pt x="1050" y="2107"/>
                  </a:cubicBezTo>
                  <a:lnTo>
                    <a:pt x="1111" y="2107"/>
                  </a:lnTo>
                  <a:cubicBezTo>
                    <a:pt x="1111" y="1954"/>
                    <a:pt x="1150" y="1762"/>
                    <a:pt x="1150" y="1601"/>
                  </a:cubicBezTo>
                  <a:cubicBezTo>
                    <a:pt x="1150" y="1532"/>
                    <a:pt x="1150" y="1471"/>
                    <a:pt x="1180" y="1410"/>
                  </a:cubicBezTo>
                  <a:lnTo>
                    <a:pt x="1180" y="1532"/>
                  </a:lnTo>
                  <a:lnTo>
                    <a:pt x="1180" y="1662"/>
                  </a:lnTo>
                  <a:cubicBezTo>
                    <a:pt x="1150" y="1823"/>
                    <a:pt x="1150" y="2015"/>
                    <a:pt x="1180" y="2206"/>
                  </a:cubicBezTo>
                  <a:lnTo>
                    <a:pt x="1211" y="2337"/>
                  </a:lnTo>
                  <a:lnTo>
                    <a:pt x="1241" y="2206"/>
                  </a:lnTo>
                  <a:lnTo>
                    <a:pt x="1272" y="2490"/>
                  </a:lnTo>
                  <a:lnTo>
                    <a:pt x="1303" y="2206"/>
                  </a:lnTo>
                  <a:cubicBezTo>
                    <a:pt x="1372" y="1762"/>
                    <a:pt x="1402" y="1279"/>
                    <a:pt x="1433" y="804"/>
                  </a:cubicBezTo>
                  <a:cubicBezTo>
                    <a:pt x="1464" y="927"/>
                    <a:pt x="1494" y="1088"/>
                    <a:pt x="1494" y="1249"/>
                  </a:cubicBezTo>
                  <a:cubicBezTo>
                    <a:pt x="1494" y="1341"/>
                    <a:pt x="1464" y="1440"/>
                    <a:pt x="1464" y="1532"/>
                  </a:cubicBezTo>
                  <a:cubicBezTo>
                    <a:pt x="1464" y="1724"/>
                    <a:pt x="1464" y="1915"/>
                    <a:pt x="1494" y="2145"/>
                  </a:cubicBezTo>
                  <a:lnTo>
                    <a:pt x="1494" y="2298"/>
                  </a:lnTo>
                  <a:lnTo>
                    <a:pt x="1494" y="2490"/>
                  </a:lnTo>
                  <a:lnTo>
                    <a:pt x="1563" y="2206"/>
                  </a:lnTo>
                  <a:cubicBezTo>
                    <a:pt x="1625" y="2046"/>
                    <a:pt x="1655" y="1854"/>
                    <a:pt x="1686" y="1693"/>
                  </a:cubicBezTo>
                  <a:cubicBezTo>
                    <a:pt x="1686" y="1823"/>
                    <a:pt x="1724" y="1954"/>
                    <a:pt x="1686" y="2076"/>
                  </a:cubicBezTo>
                  <a:lnTo>
                    <a:pt x="1686" y="2145"/>
                  </a:lnTo>
                  <a:lnTo>
                    <a:pt x="1755" y="2145"/>
                  </a:lnTo>
                  <a:lnTo>
                    <a:pt x="1755" y="2076"/>
                  </a:lnTo>
                  <a:lnTo>
                    <a:pt x="1847" y="1341"/>
                  </a:lnTo>
                  <a:lnTo>
                    <a:pt x="1847" y="1341"/>
                  </a:lnTo>
                  <a:cubicBezTo>
                    <a:pt x="1847" y="1471"/>
                    <a:pt x="1847" y="1632"/>
                    <a:pt x="1816" y="1762"/>
                  </a:cubicBezTo>
                  <a:cubicBezTo>
                    <a:pt x="1816" y="1915"/>
                    <a:pt x="1816" y="2046"/>
                    <a:pt x="1785" y="2176"/>
                  </a:cubicBezTo>
                  <a:lnTo>
                    <a:pt x="1847" y="2206"/>
                  </a:lnTo>
                  <a:cubicBezTo>
                    <a:pt x="1877" y="2046"/>
                    <a:pt x="1877" y="1915"/>
                    <a:pt x="1877" y="1762"/>
                  </a:cubicBezTo>
                  <a:cubicBezTo>
                    <a:pt x="1946" y="1279"/>
                    <a:pt x="1977" y="766"/>
                    <a:pt x="1977" y="261"/>
                  </a:cubicBezTo>
                  <a:lnTo>
                    <a:pt x="1916" y="261"/>
                  </a:lnTo>
                  <a:lnTo>
                    <a:pt x="1877" y="575"/>
                  </a:lnTo>
                  <a:cubicBezTo>
                    <a:pt x="1847" y="483"/>
                    <a:pt x="1816" y="383"/>
                    <a:pt x="1785" y="291"/>
                  </a:cubicBezTo>
                  <a:lnTo>
                    <a:pt x="1724" y="192"/>
                  </a:lnTo>
                  <a:lnTo>
                    <a:pt x="1724" y="291"/>
                  </a:lnTo>
                  <a:cubicBezTo>
                    <a:pt x="1724" y="575"/>
                    <a:pt x="1686" y="835"/>
                    <a:pt x="1686" y="1088"/>
                  </a:cubicBezTo>
                  <a:cubicBezTo>
                    <a:pt x="1686" y="835"/>
                    <a:pt x="1655" y="575"/>
                    <a:pt x="1625" y="352"/>
                  </a:cubicBezTo>
                  <a:lnTo>
                    <a:pt x="1625" y="230"/>
                  </a:lnTo>
                  <a:lnTo>
                    <a:pt x="1563" y="322"/>
                  </a:lnTo>
                  <a:cubicBezTo>
                    <a:pt x="1533" y="421"/>
                    <a:pt x="1533" y="483"/>
                    <a:pt x="1533" y="544"/>
                  </a:cubicBezTo>
                  <a:cubicBezTo>
                    <a:pt x="1494" y="483"/>
                    <a:pt x="1494" y="421"/>
                    <a:pt x="1464" y="352"/>
                  </a:cubicBezTo>
                  <a:lnTo>
                    <a:pt x="1433" y="130"/>
                  </a:lnTo>
                  <a:lnTo>
                    <a:pt x="1402" y="352"/>
                  </a:lnTo>
                  <a:lnTo>
                    <a:pt x="1402" y="483"/>
                  </a:lnTo>
                  <a:cubicBezTo>
                    <a:pt x="1372" y="452"/>
                    <a:pt x="1372" y="421"/>
                    <a:pt x="1341" y="352"/>
                  </a:cubicBezTo>
                  <a:lnTo>
                    <a:pt x="1241" y="230"/>
                  </a:lnTo>
                  <a:lnTo>
                    <a:pt x="1272" y="383"/>
                  </a:lnTo>
                  <a:lnTo>
                    <a:pt x="1272" y="483"/>
                  </a:lnTo>
                  <a:lnTo>
                    <a:pt x="1241" y="483"/>
                  </a:lnTo>
                  <a:cubicBezTo>
                    <a:pt x="1211" y="613"/>
                    <a:pt x="1211" y="735"/>
                    <a:pt x="1180" y="866"/>
                  </a:cubicBezTo>
                  <a:lnTo>
                    <a:pt x="111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0"/>
            <p:cNvSpPr/>
            <p:nvPr/>
          </p:nvSpPr>
          <p:spPr>
            <a:xfrm flipH="1">
              <a:off x="447636" y="3552821"/>
              <a:ext cx="71768" cy="194350"/>
            </a:xfrm>
            <a:custGeom>
              <a:avLst/>
              <a:gdLst/>
              <a:ahLst/>
              <a:cxnLst/>
              <a:rect l="l" t="t" r="r" b="b"/>
              <a:pathLst>
                <a:path w="767" h="2077" extrusionOk="0">
                  <a:moveTo>
                    <a:pt x="414" y="897"/>
                  </a:moveTo>
                  <a:lnTo>
                    <a:pt x="414" y="897"/>
                  </a:lnTo>
                  <a:cubicBezTo>
                    <a:pt x="384" y="1219"/>
                    <a:pt x="384" y="1502"/>
                    <a:pt x="353" y="1793"/>
                  </a:cubicBezTo>
                  <a:lnTo>
                    <a:pt x="353" y="1188"/>
                  </a:lnTo>
                  <a:lnTo>
                    <a:pt x="384" y="1119"/>
                  </a:lnTo>
                  <a:cubicBezTo>
                    <a:pt x="384" y="1058"/>
                    <a:pt x="384" y="996"/>
                    <a:pt x="414" y="897"/>
                  </a:cubicBezTo>
                  <a:close/>
                  <a:moveTo>
                    <a:pt x="322" y="1"/>
                  </a:moveTo>
                  <a:lnTo>
                    <a:pt x="254" y="1341"/>
                  </a:lnTo>
                  <a:cubicBezTo>
                    <a:pt x="192" y="958"/>
                    <a:pt x="162" y="575"/>
                    <a:pt x="131" y="192"/>
                  </a:cubicBezTo>
                  <a:lnTo>
                    <a:pt x="131" y="131"/>
                  </a:lnTo>
                  <a:lnTo>
                    <a:pt x="62" y="131"/>
                  </a:lnTo>
                  <a:lnTo>
                    <a:pt x="62" y="192"/>
                  </a:lnTo>
                  <a:cubicBezTo>
                    <a:pt x="93" y="353"/>
                    <a:pt x="62" y="514"/>
                    <a:pt x="62" y="675"/>
                  </a:cubicBezTo>
                  <a:cubicBezTo>
                    <a:pt x="31" y="705"/>
                    <a:pt x="31" y="736"/>
                    <a:pt x="31" y="767"/>
                  </a:cubicBezTo>
                  <a:cubicBezTo>
                    <a:pt x="1" y="1150"/>
                    <a:pt x="1" y="1533"/>
                    <a:pt x="1" y="1916"/>
                  </a:cubicBezTo>
                  <a:lnTo>
                    <a:pt x="62" y="1916"/>
                  </a:lnTo>
                  <a:cubicBezTo>
                    <a:pt x="62" y="1533"/>
                    <a:pt x="62" y="1150"/>
                    <a:pt x="93" y="805"/>
                  </a:cubicBezTo>
                  <a:lnTo>
                    <a:pt x="93" y="675"/>
                  </a:lnTo>
                  <a:cubicBezTo>
                    <a:pt x="131" y="1027"/>
                    <a:pt x="192" y="1380"/>
                    <a:pt x="223" y="1694"/>
                  </a:cubicBezTo>
                  <a:lnTo>
                    <a:pt x="254" y="1694"/>
                  </a:lnTo>
                  <a:cubicBezTo>
                    <a:pt x="254" y="1763"/>
                    <a:pt x="254" y="1824"/>
                    <a:pt x="284" y="1885"/>
                  </a:cubicBezTo>
                  <a:lnTo>
                    <a:pt x="322" y="2077"/>
                  </a:lnTo>
                  <a:lnTo>
                    <a:pt x="322" y="1885"/>
                  </a:lnTo>
                  <a:lnTo>
                    <a:pt x="384" y="1916"/>
                  </a:lnTo>
                  <a:cubicBezTo>
                    <a:pt x="476" y="1533"/>
                    <a:pt x="514" y="1150"/>
                    <a:pt x="545" y="767"/>
                  </a:cubicBezTo>
                  <a:lnTo>
                    <a:pt x="545" y="1119"/>
                  </a:lnTo>
                  <a:cubicBezTo>
                    <a:pt x="514" y="1380"/>
                    <a:pt x="476" y="1663"/>
                    <a:pt x="514" y="1916"/>
                  </a:cubicBezTo>
                  <a:lnTo>
                    <a:pt x="575" y="1916"/>
                  </a:lnTo>
                  <a:cubicBezTo>
                    <a:pt x="575" y="1663"/>
                    <a:pt x="606" y="1380"/>
                    <a:pt x="606" y="1119"/>
                  </a:cubicBezTo>
                  <a:lnTo>
                    <a:pt x="606" y="1088"/>
                  </a:lnTo>
                  <a:cubicBezTo>
                    <a:pt x="637" y="1027"/>
                    <a:pt x="637" y="928"/>
                    <a:pt x="667" y="866"/>
                  </a:cubicBezTo>
                  <a:cubicBezTo>
                    <a:pt x="706" y="644"/>
                    <a:pt x="767" y="384"/>
                    <a:pt x="736" y="161"/>
                  </a:cubicBezTo>
                  <a:lnTo>
                    <a:pt x="667" y="161"/>
                  </a:lnTo>
                  <a:cubicBezTo>
                    <a:pt x="706" y="384"/>
                    <a:pt x="637" y="613"/>
                    <a:pt x="606" y="836"/>
                  </a:cubicBezTo>
                  <a:cubicBezTo>
                    <a:pt x="606" y="644"/>
                    <a:pt x="575" y="453"/>
                    <a:pt x="514" y="261"/>
                  </a:cubicBezTo>
                  <a:lnTo>
                    <a:pt x="514" y="70"/>
                  </a:lnTo>
                  <a:lnTo>
                    <a:pt x="445" y="70"/>
                  </a:lnTo>
                  <a:cubicBezTo>
                    <a:pt x="414" y="292"/>
                    <a:pt x="414" y="514"/>
                    <a:pt x="384" y="767"/>
                  </a:cubicBezTo>
                  <a:lnTo>
                    <a:pt x="384"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0"/>
            <p:cNvSpPr/>
            <p:nvPr/>
          </p:nvSpPr>
          <p:spPr>
            <a:xfrm flipH="1">
              <a:off x="582054" y="2889765"/>
              <a:ext cx="134086" cy="248061"/>
            </a:xfrm>
            <a:custGeom>
              <a:avLst/>
              <a:gdLst/>
              <a:ahLst/>
              <a:cxnLst/>
              <a:rect l="l" t="t" r="r" b="b"/>
              <a:pathLst>
                <a:path w="1433" h="2651" extrusionOk="0">
                  <a:moveTo>
                    <a:pt x="253" y="414"/>
                  </a:moveTo>
                  <a:cubicBezTo>
                    <a:pt x="253" y="444"/>
                    <a:pt x="284" y="483"/>
                    <a:pt x="284" y="513"/>
                  </a:cubicBezTo>
                  <a:cubicBezTo>
                    <a:pt x="253" y="544"/>
                    <a:pt x="253" y="605"/>
                    <a:pt x="222" y="636"/>
                  </a:cubicBezTo>
                  <a:cubicBezTo>
                    <a:pt x="253" y="575"/>
                    <a:pt x="253" y="483"/>
                    <a:pt x="253" y="414"/>
                  </a:cubicBezTo>
                  <a:close/>
                  <a:moveTo>
                    <a:pt x="345" y="444"/>
                  </a:moveTo>
                  <a:cubicBezTo>
                    <a:pt x="383" y="575"/>
                    <a:pt x="345" y="735"/>
                    <a:pt x="345" y="896"/>
                  </a:cubicBezTo>
                  <a:lnTo>
                    <a:pt x="345" y="513"/>
                  </a:lnTo>
                  <a:lnTo>
                    <a:pt x="345" y="444"/>
                  </a:lnTo>
                  <a:close/>
                  <a:moveTo>
                    <a:pt x="284" y="705"/>
                  </a:moveTo>
                  <a:lnTo>
                    <a:pt x="284" y="705"/>
                  </a:lnTo>
                  <a:cubicBezTo>
                    <a:pt x="314" y="988"/>
                    <a:pt x="314" y="1279"/>
                    <a:pt x="253" y="1594"/>
                  </a:cubicBezTo>
                  <a:cubicBezTo>
                    <a:pt x="253" y="1471"/>
                    <a:pt x="253" y="1371"/>
                    <a:pt x="222" y="1279"/>
                  </a:cubicBezTo>
                  <a:lnTo>
                    <a:pt x="222" y="827"/>
                  </a:lnTo>
                  <a:cubicBezTo>
                    <a:pt x="253" y="766"/>
                    <a:pt x="284" y="735"/>
                    <a:pt x="284" y="705"/>
                  </a:cubicBezTo>
                  <a:close/>
                  <a:moveTo>
                    <a:pt x="1050" y="1823"/>
                  </a:moveTo>
                  <a:cubicBezTo>
                    <a:pt x="1050" y="1915"/>
                    <a:pt x="1080" y="2046"/>
                    <a:pt x="1080" y="2137"/>
                  </a:cubicBezTo>
                  <a:cubicBezTo>
                    <a:pt x="1080" y="2168"/>
                    <a:pt x="1080" y="2206"/>
                    <a:pt x="1050" y="2206"/>
                  </a:cubicBezTo>
                  <a:lnTo>
                    <a:pt x="1050" y="1823"/>
                  </a:lnTo>
                  <a:close/>
                  <a:moveTo>
                    <a:pt x="284" y="0"/>
                  </a:moveTo>
                  <a:lnTo>
                    <a:pt x="253" y="192"/>
                  </a:lnTo>
                  <a:cubicBezTo>
                    <a:pt x="192" y="383"/>
                    <a:pt x="192" y="575"/>
                    <a:pt x="153" y="766"/>
                  </a:cubicBezTo>
                  <a:lnTo>
                    <a:pt x="153" y="705"/>
                  </a:lnTo>
                  <a:lnTo>
                    <a:pt x="153" y="253"/>
                  </a:lnTo>
                  <a:lnTo>
                    <a:pt x="92" y="253"/>
                  </a:lnTo>
                  <a:lnTo>
                    <a:pt x="92" y="705"/>
                  </a:lnTo>
                  <a:lnTo>
                    <a:pt x="62" y="1279"/>
                  </a:lnTo>
                  <a:lnTo>
                    <a:pt x="62" y="222"/>
                  </a:lnTo>
                  <a:lnTo>
                    <a:pt x="0" y="222"/>
                  </a:lnTo>
                  <a:lnTo>
                    <a:pt x="31" y="2589"/>
                  </a:lnTo>
                  <a:lnTo>
                    <a:pt x="62" y="2329"/>
                  </a:lnTo>
                  <a:cubicBezTo>
                    <a:pt x="123" y="2206"/>
                    <a:pt x="123" y="2046"/>
                    <a:pt x="123" y="1885"/>
                  </a:cubicBezTo>
                  <a:lnTo>
                    <a:pt x="153" y="1180"/>
                  </a:lnTo>
                  <a:lnTo>
                    <a:pt x="153" y="1341"/>
                  </a:lnTo>
                  <a:lnTo>
                    <a:pt x="153" y="1371"/>
                  </a:lnTo>
                  <a:lnTo>
                    <a:pt x="153" y="1854"/>
                  </a:lnTo>
                  <a:lnTo>
                    <a:pt x="153" y="1946"/>
                  </a:lnTo>
                  <a:cubicBezTo>
                    <a:pt x="123" y="2076"/>
                    <a:pt x="123" y="2206"/>
                    <a:pt x="153" y="2329"/>
                  </a:cubicBezTo>
                  <a:lnTo>
                    <a:pt x="222" y="2551"/>
                  </a:lnTo>
                  <a:lnTo>
                    <a:pt x="222" y="2206"/>
                  </a:lnTo>
                  <a:cubicBezTo>
                    <a:pt x="222" y="2206"/>
                    <a:pt x="222" y="2237"/>
                    <a:pt x="253" y="2237"/>
                  </a:cubicBezTo>
                  <a:lnTo>
                    <a:pt x="284" y="2429"/>
                  </a:lnTo>
                  <a:lnTo>
                    <a:pt x="314" y="2237"/>
                  </a:lnTo>
                  <a:cubicBezTo>
                    <a:pt x="314" y="2107"/>
                    <a:pt x="284" y="1977"/>
                    <a:pt x="284" y="1854"/>
                  </a:cubicBezTo>
                  <a:lnTo>
                    <a:pt x="314" y="1785"/>
                  </a:lnTo>
                  <a:cubicBezTo>
                    <a:pt x="314" y="1662"/>
                    <a:pt x="345" y="1502"/>
                    <a:pt x="345" y="1371"/>
                  </a:cubicBezTo>
                  <a:cubicBezTo>
                    <a:pt x="345" y="1662"/>
                    <a:pt x="383" y="1946"/>
                    <a:pt x="445" y="2268"/>
                  </a:cubicBezTo>
                  <a:lnTo>
                    <a:pt x="506" y="2268"/>
                  </a:lnTo>
                  <a:cubicBezTo>
                    <a:pt x="475" y="1977"/>
                    <a:pt x="475" y="1693"/>
                    <a:pt x="506" y="1440"/>
                  </a:cubicBezTo>
                  <a:lnTo>
                    <a:pt x="575" y="2398"/>
                  </a:lnTo>
                  <a:lnTo>
                    <a:pt x="636" y="2398"/>
                  </a:lnTo>
                  <a:lnTo>
                    <a:pt x="667" y="866"/>
                  </a:lnTo>
                  <a:cubicBezTo>
                    <a:pt x="697" y="1371"/>
                    <a:pt x="697" y="1885"/>
                    <a:pt x="697" y="2398"/>
                  </a:cubicBezTo>
                  <a:lnTo>
                    <a:pt x="766" y="2398"/>
                  </a:lnTo>
                  <a:cubicBezTo>
                    <a:pt x="797" y="1946"/>
                    <a:pt x="797" y="1532"/>
                    <a:pt x="797" y="1088"/>
                  </a:cubicBezTo>
                  <a:lnTo>
                    <a:pt x="889" y="2360"/>
                  </a:lnTo>
                  <a:lnTo>
                    <a:pt x="958" y="2360"/>
                  </a:lnTo>
                  <a:cubicBezTo>
                    <a:pt x="989" y="1885"/>
                    <a:pt x="989" y="1402"/>
                    <a:pt x="989" y="927"/>
                  </a:cubicBezTo>
                  <a:cubicBezTo>
                    <a:pt x="989" y="1057"/>
                    <a:pt x="1019" y="1180"/>
                    <a:pt x="1019" y="1341"/>
                  </a:cubicBezTo>
                  <a:cubicBezTo>
                    <a:pt x="989" y="1693"/>
                    <a:pt x="989" y="2046"/>
                    <a:pt x="1019" y="2398"/>
                  </a:cubicBezTo>
                  <a:lnTo>
                    <a:pt x="1019" y="2520"/>
                  </a:lnTo>
                  <a:lnTo>
                    <a:pt x="1080" y="2398"/>
                  </a:lnTo>
                  <a:cubicBezTo>
                    <a:pt x="1080" y="2360"/>
                    <a:pt x="1080" y="2329"/>
                    <a:pt x="1111" y="2329"/>
                  </a:cubicBezTo>
                  <a:lnTo>
                    <a:pt x="1149" y="2298"/>
                  </a:lnTo>
                  <a:lnTo>
                    <a:pt x="1149" y="2137"/>
                  </a:lnTo>
                  <a:lnTo>
                    <a:pt x="1149" y="1946"/>
                  </a:lnTo>
                  <a:lnTo>
                    <a:pt x="1149" y="958"/>
                  </a:lnTo>
                  <a:lnTo>
                    <a:pt x="1149" y="927"/>
                  </a:lnTo>
                  <a:cubicBezTo>
                    <a:pt x="1149" y="866"/>
                    <a:pt x="1149" y="797"/>
                    <a:pt x="1180" y="735"/>
                  </a:cubicBezTo>
                  <a:cubicBezTo>
                    <a:pt x="1180" y="958"/>
                    <a:pt x="1211" y="1149"/>
                    <a:pt x="1211" y="1371"/>
                  </a:cubicBezTo>
                  <a:cubicBezTo>
                    <a:pt x="1180" y="1693"/>
                    <a:pt x="1149" y="2046"/>
                    <a:pt x="1180" y="2398"/>
                  </a:cubicBezTo>
                  <a:lnTo>
                    <a:pt x="1211" y="2651"/>
                  </a:lnTo>
                  <a:lnTo>
                    <a:pt x="1241" y="2398"/>
                  </a:lnTo>
                  <a:cubicBezTo>
                    <a:pt x="1272" y="2046"/>
                    <a:pt x="1272" y="1724"/>
                    <a:pt x="1272" y="1371"/>
                  </a:cubicBezTo>
                  <a:lnTo>
                    <a:pt x="1272" y="1341"/>
                  </a:lnTo>
                  <a:cubicBezTo>
                    <a:pt x="1303" y="1210"/>
                    <a:pt x="1303" y="1088"/>
                    <a:pt x="1341" y="927"/>
                  </a:cubicBezTo>
                  <a:cubicBezTo>
                    <a:pt x="1341" y="1310"/>
                    <a:pt x="1372" y="1693"/>
                    <a:pt x="1341" y="2076"/>
                  </a:cubicBezTo>
                  <a:lnTo>
                    <a:pt x="1402" y="2076"/>
                  </a:lnTo>
                  <a:cubicBezTo>
                    <a:pt x="1433" y="1502"/>
                    <a:pt x="1402" y="927"/>
                    <a:pt x="1341" y="352"/>
                  </a:cubicBezTo>
                  <a:lnTo>
                    <a:pt x="1272" y="352"/>
                  </a:lnTo>
                  <a:cubicBezTo>
                    <a:pt x="1272" y="575"/>
                    <a:pt x="1272" y="797"/>
                    <a:pt x="1241" y="988"/>
                  </a:cubicBezTo>
                  <a:cubicBezTo>
                    <a:pt x="1241" y="766"/>
                    <a:pt x="1211" y="544"/>
                    <a:pt x="1180" y="322"/>
                  </a:cubicBezTo>
                  <a:lnTo>
                    <a:pt x="1111" y="322"/>
                  </a:lnTo>
                  <a:lnTo>
                    <a:pt x="1111" y="352"/>
                  </a:lnTo>
                  <a:lnTo>
                    <a:pt x="1111" y="674"/>
                  </a:lnTo>
                  <a:cubicBezTo>
                    <a:pt x="1111" y="544"/>
                    <a:pt x="1080" y="414"/>
                    <a:pt x="1080" y="322"/>
                  </a:cubicBezTo>
                  <a:lnTo>
                    <a:pt x="1019" y="322"/>
                  </a:lnTo>
                  <a:lnTo>
                    <a:pt x="1050" y="866"/>
                  </a:lnTo>
                  <a:cubicBezTo>
                    <a:pt x="1019" y="674"/>
                    <a:pt x="989" y="483"/>
                    <a:pt x="958" y="291"/>
                  </a:cubicBezTo>
                  <a:lnTo>
                    <a:pt x="889" y="291"/>
                  </a:lnTo>
                  <a:cubicBezTo>
                    <a:pt x="920" y="797"/>
                    <a:pt x="920" y="1310"/>
                    <a:pt x="920" y="1785"/>
                  </a:cubicBezTo>
                  <a:lnTo>
                    <a:pt x="766" y="161"/>
                  </a:lnTo>
                  <a:lnTo>
                    <a:pt x="697" y="161"/>
                  </a:lnTo>
                  <a:cubicBezTo>
                    <a:pt x="728" y="414"/>
                    <a:pt x="728" y="674"/>
                    <a:pt x="728" y="896"/>
                  </a:cubicBezTo>
                  <a:cubicBezTo>
                    <a:pt x="697" y="674"/>
                    <a:pt x="697" y="444"/>
                    <a:pt x="667" y="253"/>
                  </a:cubicBezTo>
                  <a:lnTo>
                    <a:pt x="605" y="253"/>
                  </a:lnTo>
                  <a:lnTo>
                    <a:pt x="575" y="1502"/>
                  </a:lnTo>
                  <a:lnTo>
                    <a:pt x="537" y="927"/>
                  </a:lnTo>
                  <a:cubicBezTo>
                    <a:pt x="575" y="705"/>
                    <a:pt x="537" y="483"/>
                    <a:pt x="506" y="291"/>
                  </a:cubicBezTo>
                  <a:lnTo>
                    <a:pt x="445" y="291"/>
                  </a:lnTo>
                  <a:lnTo>
                    <a:pt x="475" y="927"/>
                  </a:lnTo>
                  <a:cubicBezTo>
                    <a:pt x="475" y="1088"/>
                    <a:pt x="475" y="1210"/>
                    <a:pt x="445" y="1371"/>
                  </a:cubicBezTo>
                  <a:lnTo>
                    <a:pt x="445" y="1693"/>
                  </a:lnTo>
                  <a:cubicBezTo>
                    <a:pt x="414" y="1440"/>
                    <a:pt x="414" y="1210"/>
                    <a:pt x="414" y="988"/>
                  </a:cubicBezTo>
                  <a:lnTo>
                    <a:pt x="414" y="896"/>
                  </a:lnTo>
                  <a:cubicBezTo>
                    <a:pt x="445" y="674"/>
                    <a:pt x="445" y="444"/>
                    <a:pt x="383" y="222"/>
                  </a:cubicBezTo>
                  <a:lnTo>
                    <a:pt x="314" y="61"/>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0"/>
            <p:cNvSpPr/>
            <p:nvPr/>
          </p:nvSpPr>
          <p:spPr>
            <a:xfrm flipH="1">
              <a:off x="540415" y="2916994"/>
              <a:ext cx="53896" cy="202959"/>
            </a:xfrm>
            <a:custGeom>
              <a:avLst/>
              <a:gdLst/>
              <a:ahLst/>
              <a:cxnLst/>
              <a:rect l="l" t="t" r="r" b="b"/>
              <a:pathLst>
                <a:path w="576" h="2169" extrusionOk="0">
                  <a:moveTo>
                    <a:pt x="230" y="697"/>
                  </a:moveTo>
                  <a:cubicBezTo>
                    <a:pt x="261" y="1050"/>
                    <a:pt x="261" y="1402"/>
                    <a:pt x="230" y="1755"/>
                  </a:cubicBezTo>
                  <a:lnTo>
                    <a:pt x="230" y="1532"/>
                  </a:lnTo>
                  <a:lnTo>
                    <a:pt x="161" y="1532"/>
                  </a:lnTo>
                  <a:lnTo>
                    <a:pt x="161" y="1402"/>
                  </a:lnTo>
                  <a:cubicBezTo>
                    <a:pt x="192" y="1180"/>
                    <a:pt x="230" y="958"/>
                    <a:pt x="230" y="697"/>
                  </a:cubicBezTo>
                  <a:close/>
                  <a:moveTo>
                    <a:pt x="322" y="0"/>
                  </a:moveTo>
                  <a:lnTo>
                    <a:pt x="261" y="123"/>
                  </a:lnTo>
                  <a:cubicBezTo>
                    <a:pt x="261" y="153"/>
                    <a:pt x="261" y="192"/>
                    <a:pt x="230" y="222"/>
                  </a:cubicBezTo>
                  <a:lnTo>
                    <a:pt x="230" y="92"/>
                  </a:lnTo>
                  <a:lnTo>
                    <a:pt x="161" y="92"/>
                  </a:lnTo>
                  <a:lnTo>
                    <a:pt x="161" y="444"/>
                  </a:lnTo>
                  <a:cubicBezTo>
                    <a:pt x="100" y="766"/>
                    <a:pt x="100" y="1080"/>
                    <a:pt x="100" y="1402"/>
                  </a:cubicBezTo>
                  <a:cubicBezTo>
                    <a:pt x="70" y="1594"/>
                    <a:pt x="39" y="1785"/>
                    <a:pt x="1" y="1977"/>
                  </a:cubicBezTo>
                  <a:lnTo>
                    <a:pt x="70" y="1977"/>
                  </a:lnTo>
                  <a:cubicBezTo>
                    <a:pt x="70" y="1946"/>
                    <a:pt x="100" y="1877"/>
                    <a:pt x="100" y="1816"/>
                  </a:cubicBezTo>
                  <a:lnTo>
                    <a:pt x="100" y="1816"/>
                  </a:lnTo>
                  <a:cubicBezTo>
                    <a:pt x="100" y="1915"/>
                    <a:pt x="100" y="2007"/>
                    <a:pt x="70" y="2107"/>
                  </a:cubicBezTo>
                  <a:lnTo>
                    <a:pt x="131" y="2138"/>
                  </a:lnTo>
                  <a:cubicBezTo>
                    <a:pt x="161" y="2069"/>
                    <a:pt x="161" y="2038"/>
                    <a:pt x="161" y="1977"/>
                  </a:cubicBezTo>
                  <a:lnTo>
                    <a:pt x="192" y="2138"/>
                  </a:lnTo>
                  <a:lnTo>
                    <a:pt x="261" y="2168"/>
                  </a:lnTo>
                  <a:cubicBezTo>
                    <a:pt x="322" y="1563"/>
                    <a:pt x="322" y="958"/>
                    <a:pt x="261" y="345"/>
                  </a:cubicBezTo>
                  <a:cubicBezTo>
                    <a:pt x="261" y="314"/>
                    <a:pt x="261" y="284"/>
                    <a:pt x="292" y="284"/>
                  </a:cubicBezTo>
                  <a:cubicBezTo>
                    <a:pt x="322" y="728"/>
                    <a:pt x="322" y="1180"/>
                    <a:pt x="322" y="1624"/>
                  </a:cubicBezTo>
                  <a:cubicBezTo>
                    <a:pt x="322" y="1755"/>
                    <a:pt x="353" y="1877"/>
                    <a:pt x="353" y="2007"/>
                  </a:cubicBezTo>
                  <a:lnTo>
                    <a:pt x="422" y="2007"/>
                  </a:lnTo>
                  <a:cubicBezTo>
                    <a:pt x="422" y="1877"/>
                    <a:pt x="422" y="1755"/>
                    <a:pt x="384" y="1624"/>
                  </a:cubicBezTo>
                  <a:cubicBezTo>
                    <a:pt x="422" y="1241"/>
                    <a:pt x="422" y="889"/>
                    <a:pt x="453" y="506"/>
                  </a:cubicBezTo>
                  <a:lnTo>
                    <a:pt x="453" y="889"/>
                  </a:lnTo>
                  <a:cubicBezTo>
                    <a:pt x="453" y="1272"/>
                    <a:pt x="453" y="1686"/>
                    <a:pt x="483" y="2069"/>
                  </a:cubicBezTo>
                  <a:lnTo>
                    <a:pt x="545" y="2069"/>
                  </a:lnTo>
                  <a:lnTo>
                    <a:pt x="545" y="1977"/>
                  </a:lnTo>
                  <a:lnTo>
                    <a:pt x="575" y="1977"/>
                  </a:lnTo>
                  <a:lnTo>
                    <a:pt x="575" y="192"/>
                  </a:lnTo>
                  <a:lnTo>
                    <a:pt x="514" y="192"/>
                  </a:lnTo>
                  <a:cubicBezTo>
                    <a:pt x="514" y="253"/>
                    <a:pt x="514" y="345"/>
                    <a:pt x="483" y="414"/>
                  </a:cubicBezTo>
                  <a:lnTo>
                    <a:pt x="483" y="92"/>
                  </a:lnTo>
                  <a:lnTo>
                    <a:pt x="422" y="92"/>
                  </a:lnTo>
                  <a:cubicBezTo>
                    <a:pt x="384" y="284"/>
                    <a:pt x="384" y="475"/>
                    <a:pt x="353" y="667"/>
                  </a:cubicBezTo>
                  <a:cubicBezTo>
                    <a:pt x="353" y="475"/>
                    <a:pt x="353"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0"/>
            <p:cNvSpPr/>
            <p:nvPr/>
          </p:nvSpPr>
          <p:spPr>
            <a:xfrm flipH="1">
              <a:off x="689891" y="3962096"/>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0"/>
            <p:cNvSpPr/>
            <p:nvPr/>
          </p:nvSpPr>
          <p:spPr>
            <a:xfrm flipH="1">
              <a:off x="797403" y="3980061"/>
              <a:ext cx="71768" cy="194350"/>
            </a:xfrm>
            <a:custGeom>
              <a:avLst/>
              <a:gdLst/>
              <a:ahLst/>
              <a:cxnLst/>
              <a:rect l="l" t="t" r="r" b="b"/>
              <a:pathLst>
                <a:path w="767" h="2077" extrusionOk="0">
                  <a:moveTo>
                    <a:pt x="422" y="897"/>
                  </a:moveTo>
                  <a:lnTo>
                    <a:pt x="422" y="897"/>
                  </a:lnTo>
                  <a:cubicBezTo>
                    <a:pt x="422" y="1219"/>
                    <a:pt x="383" y="1502"/>
                    <a:pt x="353" y="1793"/>
                  </a:cubicBezTo>
                  <a:lnTo>
                    <a:pt x="353" y="1180"/>
                  </a:lnTo>
                  <a:lnTo>
                    <a:pt x="383" y="1180"/>
                  </a:lnTo>
                  <a:lnTo>
                    <a:pt x="383" y="1119"/>
                  </a:lnTo>
                  <a:cubicBezTo>
                    <a:pt x="383" y="1058"/>
                    <a:pt x="422" y="989"/>
                    <a:pt x="422" y="897"/>
                  </a:cubicBezTo>
                  <a:close/>
                  <a:moveTo>
                    <a:pt x="322" y="0"/>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797"/>
                  </a:cubicBezTo>
                  <a:cubicBezTo>
                    <a:pt x="130" y="767"/>
                    <a:pt x="130" y="705"/>
                    <a:pt x="130" y="675"/>
                  </a:cubicBezTo>
                  <a:cubicBezTo>
                    <a:pt x="161" y="1027"/>
                    <a:pt x="192" y="1372"/>
                    <a:pt x="230" y="1694"/>
                  </a:cubicBezTo>
                  <a:lnTo>
                    <a:pt x="261" y="1694"/>
                  </a:lnTo>
                  <a:cubicBezTo>
                    <a:pt x="261" y="1755"/>
                    <a:pt x="261" y="1824"/>
                    <a:pt x="291" y="1885"/>
                  </a:cubicBezTo>
                  <a:lnTo>
                    <a:pt x="353" y="2077"/>
                  </a:lnTo>
                  <a:lnTo>
                    <a:pt x="353" y="1885"/>
                  </a:lnTo>
                  <a:lnTo>
                    <a:pt x="383" y="1916"/>
                  </a:lnTo>
                  <a:cubicBezTo>
                    <a:pt x="483" y="1533"/>
                    <a:pt x="544" y="1150"/>
                    <a:pt x="544" y="767"/>
                  </a:cubicBezTo>
                  <a:lnTo>
                    <a:pt x="544" y="1119"/>
                  </a:lnTo>
                  <a:cubicBezTo>
                    <a:pt x="513" y="1372"/>
                    <a:pt x="483" y="1632"/>
                    <a:pt x="513" y="1916"/>
                  </a:cubicBezTo>
                  <a:lnTo>
                    <a:pt x="575" y="1916"/>
                  </a:lnTo>
                  <a:cubicBezTo>
                    <a:pt x="613" y="1663"/>
                    <a:pt x="613" y="1372"/>
                    <a:pt x="613" y="1119"/>
                  </a:cubicBezTo>
                  <a:cubicBezTo>
                    <a:pt x="613" y="1119"/>
                    <a:pt x="613" y="1088"/>
                    <a:pt x="644" y="1088"/>
                  </a:cubicBezTo>
                  <a:cubicBezTo>
                    <a:pt x="644" y="1027"/>
                    <a:pt x="644" y="927"/>
                    <a:pt x="674" y="866"/>
                  </a:cubicBezTo>
                  <a:cubicBezTo>
                    <a:pt x="736" y="644"/>
                    <a:pt x="766" y="384"/>
                    <a:pt x="736" y="161"/>
                  </a:cubicBezTo>
                  <a:lnTo>
                    <a:pt x="674" y="161"/>
                  </a:lnTo>
                  <a:cubicBezTo>
                    <a:pt x="705" y="384"/>
                    <a:pt x="674" y="606"/>
                    <a:pt x="613" y="836"/>
                  </a:cubicBezTo>
                  <a:cubicBezTo>
                    <a:pt x="613" y="644"/>
                    <a:pt x="575" y="452"/>
                    <a:pt x="544" y="261"/>
                  </a:cubicBezTo>
                  <a:lnTo>
                    <a:pt x="513" y="261"/>
                  </a:lnTo>
                  <a:lnTo>
                    <a:pt x="513" y="69"/>
                  </a:lnTo>
                  <a:lnTo>
                    <a:pt x="452" y="69"/>
                  </a:lnTo>
                  <a:cubicBezTo>
                    <a:pt x="452" y="292"/>
                    <a:pt x="422" y="514"/>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0"/>
            <p:cNvSpPr/>
            <p:nvPr/>
          </p:nvSpPr>
          <p:spPr>
            <a:xfrm flipH="1">
              <a:off x="560857" y="3744265"/>
              <a:ext cx="134834" cy="248061"/>
            </a:xfrm>
            <a:custGeom>
              <a:avLst/>
              <a:gdLst/>
              <a:ahLst/>
              <a:cxnLst/>
              <a:rect l="l" t="t" r="r" b="b"/>
              <a:pathLst>
                <a:path w="1441" h="2651" extrusionOk="0">
                  <a:moveTo>
                    <a:pt x="253" y="414"/>
                  </a:moveTo>
                  <a:lnTo>
                    <a:pt x="253" y="513"/>
                  </a:lnTo>
                  <a:cubicBezTo>
                    <a:pt x="253" y="544"/>
                    <a:pt x="253" y="605"/>
                    <a:pt x="222" y="636"/>
                  </a:cubicBezTo>
                  <a:cubicBezTo>
                    <a:pt x="222" y="575"/>
                    <a:pt x="253" y="483"/>
                    <a:pt x="253" y="414"/>
                  </a:cubicBezTo>
                  <a:close/>
                  <a:moveTo>
                    <a:pt x="353" y="444"/>
                  </a:moveTo>
                  <a:lnTo>
                    <a:pt x="353" y="896"/>
                  </a:lnTo>
                  <a:cubicBezTo>
                    <a:pt x="353" y="766"/>
                    <a:pt x="353" y="636"/>
                    <a:pt x="322" y="513"/>
                  </a:cubicBezTo>
                  <a:cubicBezTo>
                    <a:pt x="322" y="483"/>
                    <a:pt x="353" y="444"/>
                    <a:pt x="353" y="444"/>
                  </a:cubicBezTo>
                  <a:close/>
                  <a:moveTo>
                    <a:pt x="291" y="705"/>
                  </a:moveTo>
                  <a:cubicBezTo>
                    <a:pt x="291" y="988"/>
                    <a:pt x="291" y="1279"/>
                    <a:pt x="253" y="1594"/>
                  </a:cubicBezTo>
                  <a:cubicBezTo>
                    <a:pt x="253" y="1471"/>
                    <a:pt x="222" y="1371"/>
                    <a:pt x="222" y="1279"/>
                  </a:cubicBezTo>
                  <a:lnTo>
                    <a:pt x="222" y="827"/>
                  </a:lnTo>
                  <a:cubicBezTo>
                    <a:pt x="253" y="766"/>
                    <a:pt x="253" y="735"/>
                    <a:pt x="291" y="705"/>
                  </a:cubicBezTo>
                  <a:close/>
                  <a:moveTo>
                    <a:pt x="1149" y="735"/>
                  </a:moveTo>
                  <a:cubicBezTo>
                    <a:pt x="1180" y="958"/>
                    <a:pt x="1211" y="1149"/>
                    <a:pt x="1211" y="1371"/>
                  </a:cubicBezTo>
                  <a:cubicBezTo>
                    <a:pt x="1180" y="1532"/>
                    <a:pt x="1157" y="1701"/>
                    <a:pt x="1149" y="1873"/>
                  </a:cubicBezTo>
                  <a:lnTo>
                    <a:pt x="1149" y="1873"/>
                  </a:lnTo>
                  <a:cubicBezTo>
                    <a:pt x="1149" y="1578"/>
                    <a:pt x="1147" y="1255"/>
                    <a:pt x="1119" y="958"/>
                  </a:cubicBezTo>
                  <a:lnTo>
                    <a:pt x="1119" y="927"/>
                  </a:lnTo>
                  <a:cubicBezTo>
                    <a:pt x="1149" y="866"/>
                    <a:pt x="1149" y="797"/>
                    <a:pt x="1149" y="735"/>
                  </a:cubicBezTo>
                  <a:close/>
                  <a:moveTo>
                    <a:pt x="291" y="0"/>
                  </a:moveTo>
                  <a:lnTo>
                    <a:pt x="253" y="192"/>
                  </a:lnTo>
                  <a:cubicBezTo>
                    <a:pt x="192" y="383"/>
                    <a:pt x="161" y="575"/>
                    <a:pt x="161" y="766"/>
                  </a:cubicBezTo>
                  <a:lnTo>
                    <a:pt x="161" y="705"/>
                  </a:lnTo>
                  <a:lnTo>
                    <a:pt x="161" y="253"/>
                  </a:lnTo>
                  <a:lnTo>
                    <a:pt x="100" y="253"/>
                  </a:lnTo>
                  <a:cubicBezTo>
                    <a:pt x="100" y="414"/>
                    <a:pt x="61" y="544"/>
                    <a:pt x="100" y="705"/>
                  </a:cubicBezTo>
                  <a:lnTo>
                    <a:pt x="61" y="1279"/>
                  </a:lnTo>
                  <a:lnTo>
                    <a:pt x="61" y="222"/>
                  </a:lnTo>
                  <a:lnTo>
                    <a:pt x="0" y="222"/>
                  </a:lnTo>
                  <a:lnTo>
                    <a:pt x="0" y="2551"/>
                  </a:lnTo>
                  <a:lnTo>
                    <a:pt x="61" y="2329"/>
                  </a:lnTo>
                  <a:cubicBezTo>
                    <a:pt x="100" y="2206"/>
                    <a:pt x="130" y="2046"/>
                    <a:pt x="130" y="1885"/>
                  </a:cubicBezTo>
                  <a:lnTo>
                    <a:pt x="130" y="1180"/>
                  </a:lnTo>
                  <a:cubicBezTo>
                    <a:pt x="130" y="1249"/>
                    <a:pt x="161" y="1279"/>
                    <a:pt x="161" y="1341"/>
                  </a:cubicBezTo>
                  <a:lnTo>
                    <a:pt x="161" y="1371"/>
                  </a:lnTo>
                  <a:lnTo>
                    <a:pt x="161" y="1854"/>
                  </a:lnTo>
                  <a:lnTo>
                    <a:pt x="130" y="1946"/>
                  </a:lnTo>
                  <a:cubicBezTo>
                    <a:pt x="130" y="2076"/>
                    <a:pt x="130" y="2206"/>
                    <a:pt x="161" y="2329"/>
                  </a:cubicBezTo>
                  <a:lnTo>
                    <a:pt x="222" y="2551"/>
                  </a:lnTo>
                  <a:lnTo>
                    <a:pt x="222" y="2237"/>
                  </a:lnTo>
                  <a:lnTo>
                    <a:pt x="291" y="2429"/>
                  </a:lnTo>
                  <a:lnTo>
                    <a:pt x="291" y="2237"/>
                  </a:lnTo>
                  <a:lnTo>
                    <a:pt x="291" y="1854"/>
                  </a:lnTo>
                  <a:lnTo>
                    <a:pt x="291" y="1785"/>
                  </a:lnTo>
                  <a:cubicBezTo>
                    <a:pt x="322" y="1662"/>
                    <a:pt x="353" y="1502"/>
                    <a:pt x="353" y="1341"/>
                  </a:cubicBezTo>
                  <a:cubicBezTo>
                    <a:pt x="353" y="1662"/>
                    <a:pt x="383" y="1946"/>
                    <a:pt x="414" y="2268"/>
                  </a:cubicBezTo>
                  <a:lnTo>
                    <a:pt x="483" y="2268"/>
                  </a:lnTo>
                  <a:cubicBezTo>
                    <a:pt x="483" y="1977"/>
                    <a:pt x="483" y="1693"/>
                    <a:pt x="513" y="1440"/>
                  </a:cubicBezTo>
                  <a:lnTo>
                    <a:pt x="575" y="2398"/>
                  </a:lnTo>
                  <a:lnTo>
                    <a:pt x="636" y="2398"/>
                  </a:lnTo>
                  <a:lnTo>
                    <a:pt x="636" y="866"/>
                  </a:lnTo>
                  <a:cubicBezTo>
                    <a:pt x="705" y="1371"/>
                    <a:pt x="705" y="1885"/>
                    <a:pt x="705" y="2398"/>
                  </a:cubicBezTo>
                  <a:lnTo>
                    <a:pt x="766" y="2398"/>
                  </a:lnTo>
                  <a:lnTo>
                    <a:pt x="766" y="1088"/>
                  </a:lnTo>
                  <a:lnTo>
                    <a:pt x="896" y="2360"/>
                  </a:lnTo>
                  <a:lnTo>
                    <a:pt x="958" y="2360"/>
                  </a:lnTo>
                  <a:cubicBezTo>
                    <a:pt x="958" y="1885"/>
                    <a:pt x="988" y="1402"/>
                    <a:pt x="958" y="927"/>
                  </a:cubicBezTo>
                  <a:lnTo>
                    <a:pt x="958" y="927"/>
                  </a:lnTo>
                  <a:cubicBezTo>
                    <a:pt x="988" y="1057"/>
                    <a:pt x="988" y="1180"/>
                    <a:pt x="1019" y="1341"/>
                  </a:cubicBezTo>
                  <a:cubicBezTo>
                    <a:pt x="988" y="1693"/>
                    <a:pt x="988" y="2046"/>
                    <a:pt x="1019" y="2398"/>
                  </a:cubicBezTo>
                  <a:lnTo>
                    <a:pt x="1019" y="2520"/>
                  </a:lnTo>
                  <a:lnTo>
                    <a:pt x="1057" y="2398"/>
                  </a:lnTo>
                  <a:cubicBezTo>
                    <a:pt x="1088" y="2360"/>
                    <a:pt x="1088" y="2329"/>
                    <a:pt x="1088" y="2329"/>
                  </a:cubicBezTo>
                  <a:lnTo>
                    <a:pt x="1149" y="2298"/>
                  </a:lnTo>
                  <a:lnTo>
                    <a:pt x="1119" y="2137"/>
                  </a:lnTo>
                  <a:cubicBezTo>
                    <a:pt x="1136" y="2103"/>
                    <a:pt x="1143" y="2068"/>
                    <a:pt x="1147" y="2032"/>
                  </a:cubicBezTo>
                  <a:lnTo>
                    <a:pt x="1147" y="2032"/>
                  </a:lnTo>
                  <a:cubicBezTo>
                    <a:pt x="1148" y="2153"/>
                    <a:pt x="1159" y="2276"/>
                    <a:pt x="1180" y="2398"/>
                  </a:cubicBezTo>
                  <a:lnTo>
                    <a:pt x="1211" y="2651"/>
                  </a:lnTo>
                  <a:lnTo>
                    <a:pt x="1249" y="2398"/>
                  </a:lnTo>
                  <a:cubicBezTo>
                    <a:pt x="1280" y="2046"/>
                    <a:pt x="1280" y="1724"/>
                    <a:pt x="1280" y="1371"/>
                  </a:cubicBezTo>
                  <a:lnTo>
                    <a:pt x="1280" y="1341"/>
                  </a:lnTo>
                  <a:cubicBezTo>
                    <a:pt x="1280" y="1210"/>
                    <a:pt x="1310" y="1088"/>
                    <a:pt x="1310" y="927"/>
                  </a:cubicBezTo>
                  <a:cubicBezTo>
                    <a:pt x="1341" y="1310"/>
                    <a:pt x="1341" y="1693"/>
                    <a:pt x="1341" y="2076"/>
                  </a:cubicBezTo>
                  <a:lnTo>
                    <a:pt x="1402" y="2076"/>
                  </a:lnTo>
                  <a:cubicBezTo>
                    <a:pt x="1440" y="1502"/>
                    <a:pt x="1402" y="927"/>
                    <a:pt x="1341" y="352"/>
                  </a:cubicBezTo>
                  <a:lnTo>
                    <a:pt x="1280" y="352"/>
                  </a:lnTo>
                  <a:cubicBezTo>
                    <a:pt x="1280" y="575"/>
                    <a:pt x="1280" y="797"/>
                    <a:pt x="1249" y="988"/>
                  </a:cubicBezTo>
                  <a:cubicBezTo>
                    <a:pt x="1249" y="766"/>
                    <a:pt x="1211" y="544"/>
                    <a:pt x="1180" y="322"/>
                  </a:cubicBezTo>
                  <a:lnTo>
                    <a:pt x="1088" y="322"/>
                  </a:lnTo>
                  <a:cubicBezTo>
                    <a:pt x="1119" y="322"/>
                    <a:pt x="1119" y="322"/>
                    <a:pt x="1119" y="352"/>
                  </a:cubicBezTo>
                  <a:lnTo>
                    <a:pt x="1119" y="674"/>
                  </a:lnTo>
                  <a:cubicBezTo>
                    <a:pt x="1088" y="544"/>
                    <a:pt x="1088" y="414"/>
                    <a:pt x="1088" y="322"/>
                  </a:cubicBezTo>
                  <a:lnTo>
                    <a:pt x="1019" y="322"/>
                  </a:lnTo>
                  <a:lnTo>
                    <a:pt x="1019" y="866"/>
                  </a:lnTo>
                  <a:cubicBezTo>
                    <a:pt x="1019" y="674"/>
                    <a:pt x="988" y="483"/>
                    <a:pt x="958" y="291"/>
                  </a:cubicBezTo>
                  <a:lnTo>
                    <a:pt x="896" y="291"/>
                  </a:lnTo>
                  <a:cubicBezTo>
                    <a:pt x="927" y="797"/>
                    <a:pt x="927" y="1310"/>
                    <a:pt x="896" y="1785"/>
                  </a:cubicBezTo>
                  <a:lnTo>
                    <a:pt x="766" y="161"/>
                  </a:lnTo>
                  <a:lnTo>
                    <a:pt x="705" y="161"/>
                  </a:lnTo>
                  <a:lnTo>
                    <a:pt x="705" y="896"/>
                  </a:lnTo>
                  <a:cubicBezTo>
                    <a:pt x="705" y="674"/>
                    <a:pt x="674" y="444"/>
                    <a:pt x="674" y="253"/>
                  </a:cubicBezTo>
                  <a:lnTo>
                    <a:pt x="605" y="253"/>
                  </a:lnTo>
                  <a:lnTo>
                    <a:pt x="575" y="1502"/>
                  </a:lnTo>
                  <a:lnTo>
                    <a:pt x="544" y="927"/>
                  </a:lnTo>
                  <a:cubicBezTo>
                    <a:pt x="544" y="705"/>
                    <a:pt x="544" y="483"/>
                    <a:pt x="513" y="291"/>
                  </a:cubicBezTo>
                  <a:lnTo>
                    <a:pt x="444" y="291"/>
                  </a:lnTo>
                  <a:lnTo>
                    <a:pt x="483" y="927"/>
                  </a:lnTo>
                  <a:cubicBezTo>
                    <a:pt x="483" y="1088"/>
                    <a:pt x="444" y="1210"/>
                    <a:pt x="444" y="1371"/>
                  </a:cubicBezTo>
                  <a:cubicBezTo>
                    <a:pt x="444" y="1471"/>
                    <a:pt x="444" y="1563"/>
                    <a:pt x="414" y="1693"/>
                  </a:cubicBezTo>
                  <a:lnTo>
                    <a:pt x="414" y="988"/>
                  </a:lnTo>
                  <a:lnTo>
                    <a:pt x="414" y="896"/>
                  </a:lnTo>
                  <a:cubicBezTo>
                    <a:pt x="414" y="674"/>
                    <a:pt x="444" y="444"/>
                    <a:pt x="353" y="222"/>
                  </a:cubicBezTo>
                  <a:lnTo>
                    <a:pt x="322" y="61"/>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0"/>
            <p:cNvSpPr/>
            <p:nvPr/>
          </p:nvSpPr>
          <p:spPr>
            <a:xfrm flipH="1">
              <a:off x="519311" y="3771494"/>
              <a:ext cx="53803" cy="202959"/>
            </a:xfrm>
            <a:custGeom>
              <a:avLst/>
              <a:gdLst/>
              <a:ahLst/>
              <a:cxnLst/>
              <a:rect l="l" t="t" r="r" b="b"/>
              <a:pathLst>
                <a:path w="575" h="2169" extrusionOk="0">
                  <a:moveTo>
                    <a:pt x="253" y="284"/>
                  </a:moveTo>
                  <a:cubicBezTo>
                    <a:pt x="257" y="346"/>
                    <a:pt x="262" y="409"/>
                    <a:pt x="266" y="471"/>
                  </a:cubicBezTo>
                  <a:lnTo>
                    <a:pt x="266" y="471"/>
                  </a:lnTo>
                  <a:cubicBezTo>
                    <a:pt x="262" y="429"/>
                    <a:pt x="258" y="387"/>
                    <a:pt x="253" y="345"/>
                  </a:cubicBezTo>
                  <a:lnTo>
                    <a:pt x="253" y="284"/>
                  </a:lnTo>
                  <a:close/>
                  <a:moveTo>
                    <a:pt x="222" y="697"/>
                  </a:moveTo>
                  <a:lnTo>
                    <a:pt x="222" y="1755"/>
                  </a:lnTo>
                  <a:lnTo>
                    <a:pt x="192" y="1532"/>
                  </a:lnTo>
                  <a:lnTo>
                    <a:pt x="161" y="1532"/>
                  </a:lnTo>
                  <a:lnTo>
                    <a:pt x="161" y="1402"/>
                  </a:lnTo>
                  <a:cubicBezTo>
                    <a:pt x="192" y="1180"/>
                    <a:pt x="192" y="958"/>
                    <a:pt x="222" y="697"/>
                  </a:cubicBezTo>
                  <a:close/>
                  <a:moveTo>
                    <a:pt x="322" y="0"/>
                  </a:moveTo>
                  <a:lnTo>
                    <a:pt x="253" y="123"/>
                  </a:lnTo>
                  <a:cubicBezTo>
                    <a:pt x="253" y="153"/>
                    <a:pt x="222" y="192"/>
                    <a:pt x="222" y="222"/>
                  </a:cubicBezTo>
                  <a:cubicBezTo>
                    <a:pt x="222" y="153"/>
                    <a:pt x="222" y="123"/>
                    <a:pt x="192" y="92"/>
                  </a:cubicBezTo>
                  <a:lnTo>
                    <a:pt x="130" y="92"/>
                  </a:lnTo>
                  <a:cubicBezTo>
                    <a:pt x="161" y="222"/>
                    <a:pt x="161" y="345"/>
                    <a:pt x="161" y="444"/>
                  </a:cubicBezTo>
                  <a:cubicBezTo>
                    <a:pt x="92" y="766"/>
                    <a:pt x="92" y="1080"/>
                    <a:pt x="92" y="1402"/>
                  </a:cubicBezTo>
                  <a:cubicBezTo>
                    <a:pt x="61" y="1594"/>
                    <a:pt x="31" y="1785"/>
                    <a:pt x="0" y="1977"/>
                  </a:cubicBezTo>
                  <a:lnTo>
                    <a:pt x="61" y="1977"/>
                  </a:lnTo>
                  <a:cubicBezTo>
                    <a:pt x="61" y="1946"/>
                    <a:pt x="61" y="1877"/>
                    <a:pt x="92" y="1816"/>
                  </a:cubicBezTo>
                  <a:lnTo>
                    <a:pt x="92" y="1816"/>
                  </a:lnTo>
                  <a:cubicBezTo>
                    <a:pt x="92" y="1915"/>
                    <a:pt x="61" y="2007"/>
                    <a:pt x="61" y="2107"/>
                  </a:cubicBezTo>
                  <a:lnTo>
                    <a:pt x="130" y="2138"/>
                  </a:lnTo>
                  <a:cubicBezTo>
                    <a:pt x="130" y="2069"/>
                    <a:pt x="161" y="2038"/>
                    <a:pt x="161" y="1977"/>
                  </a:cubicBezTo>
                  <a:lnTo>
                    <a:pt x="161" y="2138"/>
                  </a:lnTo>
                  <a:lnTo>
                    <a:pt x="222" y="2168"/>
                  </a:lnTo>
                  <a:cubicBezTo>
                    <a:pt x="291" y="1749"/>
                    <a:pt x="313" y="1329"/>
                    <a:pt x="296" y="907"/>
                  </a:cubicBezTo>
                  <a:lnTo>
                    <a:pt x="296" y="907"/>
                  </a:lnTo>
                  <a:cubicBezTo>
                    <a:pt x="311" y="1147"/>
                    <a:pt x="322" y="1387"/>
                    <a:pt x="322" y="1624"/>
                  </a:cubicBezTo>
                  <a:lnTo>
                    <a:pt x="322" y="2007"/>
                  </a:lnTo>
                  <a:lnTo>
                    <a:pt x="383" y="2007"/>
                  </a:lnTo>
                  <a:lnTo>
                    <a:pt x="383" y="1624"/>
                  </a:lnTo>
                  <a:cubicBezTo>
                    <a:pt x="383" y="1241"/>
                    <a:pt x="414" y="889"/>
                    <a:pt x="414" y="506"/>
                  </a:cubicBezTo>
                  <a:cubicBezTo>
                    <a:pt x="444" y="636"/>
                    <a:pt x="444" y="766"/>
                    <a:pt x="444" y="889"/>
                  </a:cubicBezTo>
                  <a:lnTo>
                    <a:pt x="444" y="2069"/>
                  </a:lnTo>
                  <a:lnTo>
                    <a:pt x="513" y="2069"/>
                  </a:lnTo>
                  <a:cubicBezTo>
                    <a:pt x="544" y="2038"/>
                    <a:pt x="544" y="2007"/>
                    <a:pt x="544" y="1977"/>
                  </a:cubicBezTo>
                  <a:lnTo>
                    <a:pt x="575" y="1977"/>
                  </a:lnTo>
                  <a:lnTo>
                    <a:pt x="575" y="192"/>
                  </a:lnTo>
                  <a:lnTo>
                    <a:pt x="513" y="192"/>
                  </a:lnTo>
                  <a:cubicBezTo>
                    <a:pt x="513" y="253"/>
                    <a:pt x="475" y="345"/>
                    <a:pt x="475" y="414"/>
                  </a:cubicBezTo>
                  <a:cubicBezTo>
                    <a:pt x="475" y="314"/>
                    <a:pt x="475" y="222"/>
                    <a:pt x="444" y="92"/>
                  </a:cubicBezTo>
                  <a:lnTo>
                    <a:pt x="383" y="92"/>
                  </a:lnTo>
                  <a:cubicBezTo>
                    <a:pt x="383" y="284"/>
                    <a:pt x="353" y="475"/>
                    <a:pt x="353" y="667"/>
                  </a:cubicBezTo>
                  <a:cubicBezTo>
                    <a:pt x="353" y="475"/>
                    <a:pt x="322"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0"/>
            <p:cNvSpPr/>
            <p:nvPr/>
          </p:nvSpPr>
          <p:spPr>
            <a:xfrm flipH="1">
              <a:off x="340124" y="3962096"/>
              <a:ext cx="184988" cy="233089"/>
            </a:xfrm>
            <a:custGeom>
              <a:avLst/>
              <a:gdLst/>
              <a:ahLst/>
              <a:cxnLst/>
              <a:rect l="l" t="t" r="r" b="b"/>
              <a:pathLst>
                <a:path w="1977" h="2491" extrusionOk="0">
                  <a:moveTo>
                    <a:pt x="1625" y="223"/>
                  </a:moveTo>
                  <a:lnTo>
                    <a:pt x="1625" y="223"/>
                  </a:lnTo>
                  <a:lnTo>
                    <a:pt x="1625" y="223"/>
                  </a:lnTo>
                  <a:close/>
                  <a:moveTo>
                    <a:pt x="1372" y="545"/>
                  </a:moveTo>
                  <a:cubicBezTo>
                    <a:pt x="1372" y="576"/>
                    <a:pt x="1402" y="606"/>
                    <a:pt x="1402" y="644"/>
                  </a:cubicBezTo>
                  <a:lnTo>
                    <a:pt x="1402" y="736"/>
                  </a:lnTo>
                  <a:cubicBezTo>
                    <a:pt x="1372" y="675"/>
                    <a:pt x="1372" y="606"/>
                    <a:pt x="1372" y="545"/>
                  </a:cubicBezTo>
                  <a:close/>
                  <a:moveTo>
                    <a:pt x="1594" y="514"/>
                  </a:moveTo>
                  <a:cubicBezTo>
                    <a:pt x="1594" y="706"/>
                    <a:pt x="1625" y="897"/>
                    <a:pt x="1625" y="1089"/>
                  </a:cubicBezTo>
                  <a:cubicBezTo>
                    <a:pt x="1563" y="897"/>
                    <a:pt x="1563" y="675"/>
                    <a:pt x="1594" y="514"/>
                  </a:cubicBezTo>
                  <a:close/>
                  <a:moveTo>
                    <a:pt x="1563" y="1219"/>
                  </a:moveTo>
                  <a:cubicBezTo>
                    <a:pt x="1594" y="1250"/>
                    <a:pt x="1594" y="1280"/>
                    <a:pt x="1594" y="1342"/>
                  </a:cubicBezTo>
                  <a:lnTo>
                    <a:pt x="1594" y="1533"/>
                  </a:lnTo>
                  <a:cubicBezTo>
                    <a:pt x="1594" y="1441"/>
                    <a:pt x="1594" y="1311"/>
                    <a:pt x="1563" y="1219"/>
                  </a:cubicBezTo>
                  <a:close/>
                  <a:moveTo>
                    <a:pt x="1785" y="453"/>
                  </a:moveTo>
                  <a:cubicBezTo>
                    <a:pt x="1816" y="545"/>
                    <a:pt x="1816" y="644"/>
                    <a:pt x="1816" y="736"/>
                  </a:cubicBezTo>
                  <a:cubicBezTo>
                    <a:pt x="1816" y="798"/>
                    <a:pt x="1847" y="836"/>
                    <a:pt x="1847" y="867"/>
                  </a:cubicBezTo>
                  <a:lnTo>
                    <a:pt x="1755" y="1694"/>
                  </a:lnTo>
                  <a:cubicBezTo>
                    <a:pt x="1724" y="1633"/>
                    <a:pt x="1724" y="1564"/>
                    <a:pt x="1686" y="1472"/>
                  </a:cubicBezTo>
                  <a:cubicBezTo>
                    <a:pt x="1755" y="1150"/>
                    <a:pt x="1755" y="767"/>
                    <a:pt x="1785" y="453"/>
                  </a:cubicBezTo>
                  <a:close/>
                  <a:moveTo>
                    <a:pt x="1303" y="576"/>
                  </a:moveTo>
                  <a:cubicBezTo>
                    <a:pt x="1372" y="989"/>
                    <a:pt x="1341" y="1411"/>
                    <a:pt x="1272" y="1824"/>
                  </a:cubicBezTo>
                  <a:lnTo>
                    <a:pt x="1241" y="1533"/>
                  </a:lnTo>
                  <a:lnTo>
                    <a:pt x="1303" y="576"/>
                  </a:lnTo>
                  <a:close/>
                  <a:moveTo>
                    <a:pt x="1111" y="1"/>
                  </a:moveTo>
                  <a:lnTo>
                    <a:pt x="1081" y="292"/>
                  </a:lnTo>
                  <a:lnTo>
                    <a:pt x="1019" y="292"/>
                  </a:lnTo>
                  <a:cubicBezTo>
                    <a:pt x="1019" y="353"/>
                    <a:pt x="1050" y="415"/>
                    <a:pt x="1050" y="484"/>
                  </a:cubicBezTo>
                  <a:cubicBezTo>
                    <a:pt x="1019" y="706"/>
                    <a:pt x="989" y="928"/>
                    <a:pt x="958" y="1150"/>
                  </a:cubicBezTo>
                  <a:cubicBezTo>
                    <a:pt x="958" y="928"/>
                    <a:pt x="920" y="736"/>
                    <a:pt x="920" y="545"/>
                  </a:cubicBezTo>
                  <a:lnTo>
                    <a:pt x="858" y="545"/>
                  </a:lnTo>
                  <a:lnTo>
                    <a:pt x="858" y="1150"/>
                  </a:lnTo>
                  <a:lnTo>
                    <a:pt x="797" y="1150"/>
                  </a:lnTo>
                  <a:cubicBezTo>
                    <a:pt x="767" y="897"/>
                    <a:pt x="767" y="606"/>
                    <a:pt x="728" y="323"/>
                  </a:cubicBezTo>
                  <a:lnTo>
                    <a:pt x="698" y="101"/>
                  </a:lnTo>
                  <a:lnTo>
                    <a:pt x="667" y="323"/>
                  </a:lnTo>
                  <a:cubicBezTo>
                    <a:pt x="575" y="836"/>
                    <a:pt x="506" y="1342"/>
                    <a:pt x="414" y="1855"/>
                  </a:cubicBezTo>
                  <a:lnTo>
                    <a:pt x="284" y="223"/>
                  </a:lnTo>
                  <a:lnTo>
                    <a:pt x="223" y="261"/>
                  </a:lnTo>
                  <a:cubicBezTo>
                    <a:pt x="223" y="767"/>
                    <a:pt x="192" y="1311"/>
                    <a:pt x="154" y="1855"/>
                  </a:cubicBezTo>
                  <a:cubicBezTo>
                    <a:pt x="92" y="1311"/>
                    <a:pt x="62" y="736"/>
                    <a:pt x="62" y="192"/>
                  </a:cubicBezTo>
                  <a:lnTo>
                    <a:pt x="0" y="192"/>
                  </a:lnTo>
                  <a:cubicBezTo>
                    <a:pt x="0" y="867"/>
                    <a:pt x="31" y="1503"/>
                    <a:pt x="123" y="2177"/>
                  </a:cubicBezTo>
                  <a:lnTo>
                    <a:pt x="154" y="2429"/>
                  </a:lnTo>
                  <a:lnTo>
                    <a:pt x="192" y="2177"/>
                  </a:lnTo>
                  <a:cubicBezTo>
                    <a:pt x="223" y="1755"/>
                    <a:pt x="253" y="1311"/>
                    <a:pt x="284" y="897"/>
                  </a:cubicBezTo>
                  <a:lnTo>
                    <a:pt x="414" y="2460"/>
                  </a:lnTo>
                  <a:lnTo>
                    <a:pt x="445" y="2177"/>
                  </a:lnTo>
                  <a:cubicBezTo>
                    <a:pt x="506" y="1633"/>
                    <a:pt x="606" y="1089"/>
                    <a:pt x="667" y="576"/>
                  </a:cubicBezTo>
                  <a:cubicBezTo>
                    <a:pt x="728" y="1089"/>
                    <a:pt x="767" y="1633"/>
                    <a:pt x="767" y="2177"/>
                  </a:cubicBezTo>
                  <a:lnTo>
                    <a:pt x="828" y="2177"/>
                  </a:lnTo>
                  <a:cubicBezTo>
                    <a:pt x="858" y="2108"/>
                    <a:pt x="858" y="2016"/>
                    <a:pt x="889" y="1916"/>
                  </a:cubicBezTo>
                  <a:lnTo>
                    <a:pt x="889" y="1947"/>
                  </a:lnTo>
                  <a:cubicBezTo>
                    <a:pt x="858" y="2077"/>
                    <a:pt x="858" y="2207"/>
                    <a:pt x="889" y="2299"/>
                  </a:cubicBezTo>
                  <a:lnTo>
                    <a:pt x="958" y="2299"/>
                  </a:lnTo>
                  <a:lnTo>
                    <a:pt x="958" y="1947"/>
                  </a:lnTo>
                  <a:cubicBezTo>
                    <a:pt x="958" y="1755"/>
                    <a:pt x="989" y="1564"/>
                    <a:pt x="1019" y="1372"/>
                  </a:cubicBezTo>
                  <a:cubicBezTo>
                    <a:pt x="1050" y="1280"/>
                    <a:pt x="1050" y="1150"/>
                    <a:pt x="1081" y="1028"/>
                  </a:cubicBezTo>
                  <a:lnTo>
                    <a:pt x="1081" y="1602"/>
                  </a:lnTo>
                  <a:cubicBezTo>
                    <a:pt x="1050" y="1755"/>
                    <a:pt x="1050" y="1916"/>
                    <a:pt x="1050" y="2108"/>
                  </a:cubicBezTo>
                  <a:lnTo>
                    <a:pt x="1111" y="2108"/>
                  </a:lnTo>
                  <a:cubicBezTo>
                    <a:pt x="1111" y="1947"/>
                    <a:pt x="1150" y="1755"/>
                    <a:pt x="1150" y="1602"/>
                  </a:cubicBezTo>
                  <a:cubicBezTo>
                    <a:pt x="1150" y="1533"/>
                    <a:pt x="1150" y="1472"/>
                    <a:pt x="1180" y="1411"/>
                  </a:cubicBezTo>
                  <a:lnTo>
                    <a:pt x="1180" y="1533"/>
                  </a:lnTo>
                  <a:lnTo>
                    <a:pt x="1180" y="1663"/>
                  </a:lnTo>
                  <a:cubicBezTo>
                    <a:pt x="1150" y="1824"/>
                    <a:pt x="1150" y="2016"/>
                    <a:pt x="1180" y="2207"/>
                  </a:cubicBezTo>
                  <a:lnTo>
                    <a:pt x="1211" y="2330"/>
                  </a:lnTo>
                  <a:lnTo>
                    <a:pt x="1241" y="2207"/>
                  </a:lnTo>
                  <a:lnTo>
                    <a:pt x="1272" y="2491"/>
                  </a:lnTo>
                  <a:lnTo>
                    <a:pt x="1303" y="2207"/>
                  </a:lnTo>
                  <a:cubicBezTo>
                    <a:pt x="1372" y="1755"/>
                    <a:pt x="1402" y="1280"/>
                    <a:pt x="1433" y="798"/>
                  </a:cubicBezTo>
                  <a:cubicBezTo>
                    <a:pt x="1464" y="928"/>
                    <a:pt x="1494" y="1089"/>
                    <a:pt x="1494" y="1219"/>
                  </a:cubicBezTo>
                  <a:cubicBezTo>
                    <a:pt x="1494" y="1311"/>
                    <a:pt x="1464" y="1441"/>
                    <a:pt x="1464" y="1503"/>
                  </a:cubicBezTo>
                  <a:cubicBezTo>
                    <a:pt x="1464" y="1725"/>
                    <a:pt x="1464" y="1916"/>
                    <a:pt x="1494" y="2108"/>
                  </a:cubicBezTo>
                  <a:lnTo>
                    <a:pt x="1494" y="2299"/>
                  </a:lnTo>
                  <a:lnTo>
                    <a:pt x="1494" y="2491"/>
                  </a:lnTo>
                  <a:lnTo>
                    <a:pt x="1563" y="2207"/>
                  </a:lnTo>
                  <a:cubicBezTo>
                    <a:pt x="1625" y="2046"/>
                    <a:pt x="1655" y="1855"/>
                    <a:pt x="1686" y="1694"/>
                  </a:cubicBezTo>
                  <a:cubicBezTo>
                    <a:pt x="1686" y="1824"/>
                    <a:pt x="1724" y="1947"/>
                    <a:pt x="1686" y="2046"/>
                  </a:cubicBezTo>
                  <a:lnTo>
                    <a:pt x="1686" y="2138"/>
                  </a:lnTo>
                  <a:lnTo>
                    <a:pt x="1755" y="2138"/>
                  </a:lnTo>
                  <a:lnTo>
                    <a:pt x="1755" y="2077"/>
                  </a:lnTo>
                  <a:lnTo>
                    <a:pt x="1847" y="1342"/>
                  </a:lnTo>
                  <a:lnTo>
                    <a:pt x="1847" y="1342"/>
                  </a:lnTo>
                  <a:cubicBezTo>
                    <a:pt x="1847" y="1472"/>
                    <a:pt x="1847" y="1633"/>
                    <a:pt x="1816" y="1755"/>
                  </a:cubicBezTo>
                  <a:cubicBezTo>
                    <a:pt x="1816" y="1916"/>
                    <a:pt x="1816" y="2046"/>
                    <a:pt x="1785" y="2177"/>
                  </a:cubicBezTo>
                  <a:lnTo>
                    <a:pt x="1847" y="2177"/>
                  </a:lnTo>
                  <a:cubicBezTo>
                    <a:pt x="1877" y="2046"/>
                    <a:pt x="1877" y="1916"/>
                    <a:pt x="1877" y="1755"/>
                  </a:cubicBezTo>
                  <a:cubicBezTo>
                    <a:pt x="1946" y="1280"/>
                    <a:pt x="1977" y="767"/>
                    <a:pt x="1977" y="261"/>
                  </a:cubicBezTo>
                  <a:lnTo>
                    <a:pt x="1916" y="261"/>
                  </a:lnTo>
                  <a:lnTo>
                    <a:pt x="1877" y="576"/>
                  </a:lnTo>
                  <a:cubicBezTo>
                    <a:pt x="1847" y="484"/>
                    <a:pt x="1816" y="384"/>
                    <a:pt x="1785" y="292"/>
                  </a:cubicBezTo>
                  <a:lnTo>
                    <a:pt x="1724" y="192"/>
                  </a:lnTo>
                  <a:lnTo>
                    <a:pt x="1724" y="292"/>
                  </a:lnTo>
                  <a:cubicBezTo>
                    <a:pt x="1724" y="576"/>
                    <a:pt x="1686" y="836"/>
                    <a:pt x="1686" y="1089"/>
                  </a:cubicBezTo>
                  <a:cubicBezTo>
                    <a:pt x="1686" y="836"/>
                    <a:pt x="1655" y="576"/>
                    <a:pt x="1625" y="323"/>
                  </a:cubicBezTo>
                  <a:lnTo>
                    <a:pt x="1625" y="223"/>
                  </a:lnTo>
                  <a:lnTo>
                    <a:pt x="1563" y="323"/>
                  </a:lnTo>
                  <a:cubicBezTo>
                    <a:pt x="1533" y="415"/>
                    <a:pt x="1533" y="484"/>
                    <a:pt x="1533" y="545"/>
                  </a:cubicBezTo>
                  <a:cubicBezTo>
                    <a:pt x="1494" y="484"/>
                    <a:pt x="1494" y="415"/>
                    <a:pt x="1464" y="353"/>
                  </a:cubicBezTo>
                  <a:lnTo>
                    <a:pt x="1433" y="131"/>
                  </a:lnTo>
                  <a:lnTo>
                    <a:pt x="1402" y="353"/>
                  </a:lnTo>
                  <a:lnTo>
                    <a:pt x="1402" y="484"/>
                  </a:lnTo>
                  <a:cubicBezTo>
                    <a:pt x="1372" y="453"/>
                    <a:pt x="1372" y="384"/>
                    <a:pt x="1341" y="353"/>
                  </a:cubicBezTo>
                  <a:lnTo>
                    <a:pt x="1241" y="223"/>
                  </a:lnTo>
                  <a:lnTo>
                    <a:pt x="1272" y="384"/>
                  </a:lnTo>
                  <a:lnTo>
                    <a:pt x="1272" y="484"/>
                  </a:lnTo>
                  <a:lnTo>
                    <a:pt x="1241" y="484"/>
                  </a:lnTo>
                  <a:cubicBezTo>
                    <a:pt x="1211" y="576"/>
                    <a:pt x="1211" y="706"/>
                    <a:pt x="1180" y="867"/>
                  </a:cubicBezTo>
                  <a:lnTo>
                    <a:pt x="11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0"/>
            <p:cNvSpPr/>
            <p:nvPr/>
          </p:nvSpPr>
          <p:spPr>
            <a:xfrm flipH="1">
              <a:off x="447636" y="3980061"/>
              <a:ext cx="71768" cy="194350"/>
            </a:xfrm>
            <a:custGeom>
              <a:avLst/>
              <a:gdLst/>
              <a:ahLst/>
              <a:cxnLst/>
              <a:rect l="l" t="t" r="r" b="b"/>
              <a:pathLst>
                <a:path w="767" h="2077" extrusionOk="0">
                  <a:moveTo>
                    <a:pt x="414" y="897"/>
                  </a:moveTo>
                  <a:lnTo>
                    <a:pt x="414" y="897"/>
                  </a:lnTo>
                  <a:cubicBezTo>
                    <a:pt x="384" y="1219"/>
                    <a:pt x="384" y="1502"/>
                    <a:pt x="353" y="1793"/>
                  </a:cubicBezTo>
                  <a:lnTo>
                    <a:pt x="353" y="1180"/>
                  </a:lnTo>
                  <a:lnTo>
                    <a:pt x="384" y="1119"/>
                  </a:lnTo>
                  <a:cubicBezTo>
                    <a:pt x="384" y="1058"/>
                    <a:pt x="384" y="989"/>
                    <a:pt x="414" y="897"/>
                  </a:cubicBezTo>
                  <a:close/>
                  <a:moveTo>
                    <a:pt x="322" y="0"/>
                  </a:moveTo>
                  <a:lnTo>
                    <a:pt x="254" y="1341"/>
                  </a:lnTo>
                  <a:cubicBezTo>
                    <a:pt x="192" y="958"/>
                    <a:pt x="162" y="575"/>
                    <a:pt x="131" y="161"/>
                  </a:cubicBezTo>
                  <a:lnTo>
                    <a:pt x="131" y="131"/>
                  </a:lnTo>
                  <a:lnTo>
                    <a:pt x="62" y="131"/>
                  </a:lnTo>
                  <a:lnTo>
                    <a:pt x="62" y="192"/>
                  </a:lnTo>
                  <a:cubicBezTo>
                    <a:pt x="93" y="353"/>
                    <a:pt x="62" y="514"/>
                    <a:pt x="62" y="675"/>
                  </a:cubicBezTo>
                  <a:cubicBezTo>
                    <a:pt x="31" y="705"/>
                    <a:pt x="31" y="736"/>
                    <a:pt x="31" y="767"/>
                  </a:cubicBezTo>
                  <a:cubicBezTo>
                    <a:pt x="1" y="1150"/>
                    <a:pt x="1" y="1533"/>
                    <a:pt x="1" y="1916"/>
                  </a:cubicBezTo>
                  <a:lnTo>
                    <a:pt x="62" y="1916"/>
                  </a:lnTo>
                  <a:cubicBezTo>
                    <a:pt x="62" y="1533"/>
                    <a:pt x="62" y="1150"/>
                    <a:pt x="93" y="797"/>
                  </a:cubicBezTo>
                  <a:lnTo>
                    <a:pt x="93" y="675"/>
                  </a:lnTo>
                  <a:cubicBezTo>
                    <a:pt x="131" y="1027"/>
                    <a:pt x="192" y="1372"/>
                    <a:pt x="223" y="1694"/>
                  </a:cubicBezTo>
                  <a:lnTo>
                    <a:pt x="254" y="1694"/>
                  </a:lnTo>
                  <a:cubicBezTo>
                    <a:pt x="254" y="1755"/>
                    <a:pt x="254" y="1824"/>
                    <a:pt x="284" y="1885"/>
                  </a:cubicBezTo>
                  <a:lnTo>
                    <a:pt x="322" y="2077"/>
                  </a:lnTo>
                  <a:lnTo>
                    <a:pt x="322" y="1885"/>
                  </a:lnTo>
                  <a:lnTo>
                    <a:pt x="384" y="1916"/>
                  </a:lnTo>
                  <a:cubicBezTo>
                    <a:pt x="476" y="1533"/>
                    <a:pt x="514" y="1150"/>
                    <a:pt x="545" y="767"/>
                  </a:cubicBezTo>
                  <a:lnTo>
                    <a:pt x="545" y="1119"/>
                  </a:lnTo>
                  <a:cubicBezTo>
                    <a:pt x="514" y="1372"/>
                    <a:pt x="476" y="1632"/>
                    <a:pt x="514" y="1916"/>
                  </a:cubicBezTo>
                  <a:lnTo>
                    <a:pt x="575" y="1916"/>
                  </a:lnTo>
                  <a:cubicBezTo>
                    <a:pt x="575" y="1663"/>
                    <a:pt x="606" y="1372"/>
                    <a:pt x="606" y="1119"/>
                  </a:cubicBezTo>
                  <a:lnTo>
                    <a:pt x="606" y="1088"/>
                  </a:lnTo>
                  <a:cubicBezTo>
                    <a:pt x="637" y="1027"/>
                    <a:pt x="637" y="927"/>
                    <a:pt x="667" y="866"/>
                  </a:cubicBezTo>
                  <a:cubicBezTo>
                    <a:pt x="706" y="644"/>
                    <a:pt x="767" y="384"/>
                    <a:pt x="736" y="161"/>
                  </a:cubicBezTo>
                  <a:lnTo>
                    <a:pt x="667" y="161"/>
                  </a:lnTo>
                  <a:cubicBezTo>
                    <a:pt x="706" y="384"/>
                    <a:pt x="637" y="606"/>
                    <a:pt x="606" y="836"/>
                  </a:cubicBezTo>
                  <a:cubicBezTo>
                    <a:pt x="606" y="644"/>
                    <a:pt x="575" y="452"/>
                    <a:pt x="514" y="261"/>
                  </a:cubicBezTo>
                  <a:lnTo>
                    <a:pt x="514" y="69"/>
                  </a:lnTo>
                  <a:lnTo>
                    <a:pt x="445" y="69"/>
                  </a:lnTo>
                  <a:cubicBezTo>
                    <a:pt x="414" y="292"/>
                    <a:pt x="414" y="514"/>
                    <a:pt x="384" y="767"/>
                  </a:cubicBezTo>
                  <a:lnTo>
                    <a:pt x="3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0"/>
            <p:cNvSpPr/>
            <p:nvPr/>
          </p:nvSpPr>
          <p:spPr>
            <a:xfrm flipH="1">
              <a:off x="689891" y="4383628"/>
              <a:ext cx="185081" cy="233089"/>
            </a:xfrm>
            <a:custGeom>
              <a:avLst/>
              <a:gdLst/>
              <a:ahLst/>
              <a:cxnLst/>
              <a:rect l="l" t="t" r="r" b="b"/>
              <a:pathLst>
                <a:path w="1978" h="2491" extrusionOk="0">
                  <a:moveTo>
                    <a:pt x="1372" y="545"/>
                  </a:moveTo>
                  <a:cubicBezTo>
                    <a:pt x="1403" y="545"/>
                    <a:pt x="1403" y="575"/>
                    <a:pt x="1403" y="606"/>
                  </a:cubicBezTo>
                  <a:lnTo>
                    <a:pt x="1403" y="736"/>
                  </a:lnTo>
                  <a:cubicBezTo>
                    <a:pt x="1403" y="667"/>
                    <a:pt x="1372" y="606"/>
                    <a:pt x="1372" y="545"/>
                  </a:cubicBezTo>
                  <a:close/>
                  <a:moveTo>
                    <a:pt x="1594" y="476"/>
                  </a:moveTo>
                  <a:lnTo>
                    <a:pt x="1594" y="476"/>
                  </a:lnTo>
                  <a:cubicBezTo>
                    <a:pt x="1633" y="667"/>
                    <a:pt x="1633" y="859"/>
                    <a:pt x="1633" y="1050"/>
                  </a:cubicBezTo>
                  <a:cubicBezTo>
                    <a:pt x="1594" y="859"/>
                    <a:pt x="1564" y="667"/>
                    <a:pt x="1594" y="476"/>
                  </a:cubicBezTo>
                  <a:close/>
                  <a:moveTo>
                    <a:pt x="1594" y="1180"/>
                  </a:moveTo>
                  <a:cubicBezTo>
                    <a:pt x="1594" y="1242"/>
                    <a:pt x="1594" y="1272"/>
                    <a:pt x="1633" y="1311"/>
                  </a:cubicBezTo>
                  <a:cubicBezTo>
                    <a:pt x="1594" y="1372"/>
                    <a:pt x="1594" y="1464"/>
                    <a:pt x="1594" y="1533"/>
                  </a:cubicBezTo>
                  <a:lnTo>
                    <a:pt x="1594" y="1180"/>
                  </a:lnTo>
                  <a:close/>
                  <a:moveTo>
                    <a:pt x="1786" y="414"/>
                  </a:moveTo>
                  <a:cubicBezTo>
                    <a:pt x="1824" y="506"/>
                    <a:pt x="1824" y="636"/>
                    <a:pt x="1855" y="736"/>
                  </a:cubicBezTo>
                  <a:lnTo>
                    <a:pt x="1855" y="859"/>
                  </a:lnTo>
                  <a:lnTo>
                    <a:pt x="1755" y="1655"/>
                  </a:lnTo>
                  <a:cubicBezTo>
                    <a:pt x="1755" y="1594"/>
                    <a:pt x="1725" y="1533"/>
                    <a:pt x="1725" y="1464"/>
                  </a:cubicBezTo>
                  <a:cubicBezTo>
                    <a:pt x="1755" y="1119"/>
                    <a:pt x="1786" y="767"/>
                    <a:pt x="1786" y="414"/>
                  </a:cubicBezTo>
                  <a:close/>
                  <a:moveTo>
                    <a:pt x="1311" y="545"/>
                  </a:moveTo>
                  <a:lnTo>
                    <a:pt x="1311" y="545"/>
                  </a:lnTo>
                  <a:cubicBezTo>
                    <a:pt x="1372" y="958"/>
                    <a:pt x="1372" y="1403"/>
                    <a:pt x="1280" y="1816"/>
                  </a:cubicBezTo>
                  <a:lnTo>
                    <a:pt x="1250" y="1533"/>
                  </a:lnTo>
                  <a:lnTo>
                    <a:pt x="1311" y="545"/>
                  </a:lnTo>
                  <a:close/>
                  <a:moveTo>
                    <a:pt x="1119" y="1"/>
                  </a:moveTo>
                  <a:lnTo>
                    <a:pt x="1089" y="284"/>
                  </a:lnTo>
                  <a:lnTo>
                    <a:pt x="1058" y="284"/>
                  </a:lnTo>
                  <a:lnTo>
                    <a:pt x="1058" y="476"/>
                  </a:lnTo>
                  <a:cubicBezTo>
                    <a:pt x="1020" y="667"/>
                    <a:pt x="989" y="889"/>
                    <a:pt x="959" y="1119"/>
                  </a:cubicBezTo>
                  <a:cubicBezTo>
                    <a:pt x="959" y="928"/>
                    <a:pt x="959" y="736"/>
                    <a:pt x="928" y="506"/>
                  </a:cubicBezTo>
                  <a:lnTo>
                    <a:pt x="867" y="506"/>
                  </a:lnTo>
                  <a:lnTo>
                    <a:pt x="867" y="1150"/>
                  </a:lnTo>
                  <a:lnTo>
                    <a:pt x="798" y="1150"/>
                  </a:lnTo>
                  <a:cubicBezTo>
                    <a:pt x="798" y="859"/>
                    <a:pt x="767" y="575"/>
                    <a:pt x="736" y="315"/>
                  </a:cubicBezTo>
                  <a:lnTo>
                    <a:pt x="706" y="93"/>
                  </a:lnTo>
                  <a:lnTo>
                    <a:pt x="675" y="315"/>
                  </a:lnTo>
                  <a:cubicBezTo>
                    <a:pt x="575" y="828"/>
                    <a:pt x="514" y="1341"/>
                    <a:pt x="445" y="1847"/>
                  </a:cubicBezTo>
                  <a:lnTo>
                    <a:pt x="292" y="223"/>
                  </a:lnTo>
                  <a:lnTo>
                    <a:pt x="223" y="223"/>
                  </a:lnTo>
                  <a:cubicBezTo>
                    <a:pt x="223" y="767"/>
                    <a:pt x="223" y="1311"/>
                    <a:pt x="162" y="1847"/>
                  </a:cubicBezTo>
                  <a:cubicBezTo>
                    <a:pt x="100" y="1272"/>
                    <a:pt x="62" y="736"/>
                    <a:pt x="62" y="192"/>
                  </a:cubicBezTo>
                  <a:lnTo>
                    <a:pt x="1" y="192"/>
                  </a:lnTo>
                  <a:cubicBezTo>
                    <a:pt x="1" y="828"/>
                    <a:pt x="62" y="1502"/>
                    <a:pt x="131" y="2138"/>
                  </a:cubicBezTo>
                  <a:lnTo>
                    <a:pt x="162" y="2421"/>
                  </a:lnTo>
                  <a:lnTo>
                    <a:pt x="192" y="2138"/>
                  </a:lnTo>
                  <a:cubicBezTo>
                    <a:pt x="254" y="1724"/>
                    <a:pt x="292" y="1311"/>
                    <a:pt x="292" y="889"/>
                  </a:cubicBezTo>
                  <a:lnTo>
                    <a:pt x="415" y="2421"/>
                  </a:lnTo>
                  <a:lnTo>
                    <a:pt x="445" y="2138"/>
                  </a:lnTo>
                  <a:cubicBezTo>
                    <a:pt x="545" y="1594"/>
                    <a:pt x="606" y="1081"/>
                    <a:pt x="706" y="545"/>
                  </a:cubicBezTo>
                  <a:cubicBezTo>
                    <a:pt x="736" y="1081"/>
                    <a:pt x="767" y="1625"/>
                    <a:pt x="798" y="2169"/>
                  </a:cubicBezTo>
                  <a:lnTo>
                    <a:pt x="867" y="2169"/>
                  </a:lnTo>
                  <a:cubicBezTo>
                    <a:pt x="867" y="2077"/>
                    <a:pt x="897" y="1977"/>
                    <a:pt x="897" y="1885"/>
                  </a:cubicBezTo>
                  <a:lnTo>
                    <a:pt x="897" y="1946"/>
                  </a:lnTo>
                  <a:lnTo>
                    <a:pt x="897" y="2299"/>
                  </a:lnTo>
                  <a:lnTo>
                    <a:pt x="959" y="2299"/>
                  </a:lnTo>
                  <a:lnTo>
                    <a:pt x="959" y="1946"/>
                  </a:lnTo>
                  <a:cubicBezTo>
                    <a:pt x="959" y="1755"/>
                    <a:pt x="989" y="1563"/>
                    <a:pt x="1020" y="1372"/>
                  </a:cubicBezTo>
                  <a:cubicBezTo>
                    <a:pt x="1058" y="1242"/>
                    <a:pt x="1089" y="1150"/>
                    <a:pt x="1089" y="1020"/>
                  </a:cubicBezTo>
                  <a:lnTo>
                    <a:pt x="1089" y="1563"/>
                  </a:lnTo>
                  <a:cubicBezTo>
                    <a:pt x="1089" y="1724"/>
                    <a:pt x="1058" y="1916"/>
                    <a:pt x="1058" y="2077"/>
                  </a:cubicBezTo>
                  <a:lnTo>
                    <a:pt x="1119" y="2077"/>
                  </a:lnTo>
                  <a:cubicBezTo>
                    <a:pt x="1150" y="1916"/>
                    <a:pt x="1150" y="1755"/>
                    <a:pt x="1150" y="1563"/>
                  </a:cubicBezTo>
                  <a:cubicBezTo>
                    <a:pt x="1150" y="1502"/>
                    <a:pt x="1181" y="1433"/>
                    <a:pt x="1181" y="1372"/>
                  </a:cubicBezTo>
                  <a:lnTo>
                    <a:pt x="1181" y="1533"/>
                  </a:lnTo>
                  <a:lnTo>
                    <a:pt x="1181" y="1625"/>
                  </a:lnTo>
                  <a:cubicBezTo>
                    <a:pt x="1181" y="1816"/>
                    <a:pt x="1150" y="2008"/>
                    <a:pt x="1181" y="2169"/>
                  </a:cubicBezTo>
                  <a:lnTo>
                    <a:pt x="1211" y="2330"/>
                  </a:lnTo>
                  <a:lnTo>
                    <a:pt x="1250" y="2199"/>
                  </a:lnTo>
                  <a:lnTo>
                    <a:pt x="1280" y="2490"/>
                  </a:lnTo>
                  <a:lnTo>
                    <a:pt x="1311" y="2199"/>
                  </a:lnTo>
                  <a:cubicBezTo>
                    <a:pt x="1372" y="1724"/>
                    <a:pt x="1441" y="1242"/>
                    <a:pt x="1472" y="797"/>
                  </a:cubicBezTo>
                  <a:cubicBezTo>
                    <a:pt x="1502" y="928"/>
                    <a:pt x="1502" y="1050"/>
                    <a:pt x="1502" y="1211"/>
                  </a:cubicBezTo>
                  <a:lnTo>
                    <a:pt x="1502" y="1502"/>
                  </a:lnTo>
                  <a:cubicBezTo>
                    <a:pt x="1472" y="1694"/>
                    <a:pt x="1472" y="1916"/>
                    <a:pt x="1502" y="2107"/>
                  </a:cubicBezTo>
                  <a:lnTo>
                    <a:pt x="1531" y="2284"/>
                  </a:lnTo>
                  <a:lnTo>
                    <a:pt x="1502" y="2460"/>
                  </a:lnTo>
                  <a:lnTo>
                    <a:pt x="1594" y="2199"/>
                  </a:lnTo>
                  <a:cubicBezTo>
                    <a:pt x="1633" y="2008"/>
                    <a:pt x="1663" y="1847"/>
                    <a:pt x="1694" y="1655"/>
                  </a:cubicBezTo>
                  <a:cubicBezTo>
                    <a:pt x="1725" y="1786"/>
                    <a:pt x="1725" y="1916"/>
                    <a:pt x="1725" y="2038"/>
                  </a:cubicBezTo>
                  <a:lnTo>
                    <a:pt x="1694" y="2138"/>
                  </a:lnTo>
                  <a:lnTo>
                    <a:pt x="1755" y="2138"/>
                  </a:lnTo>
                  <a:cubicBezTo>
                    <a:pt x="1755" y="2107"/>
                    <a:pt x="1755" y="2077"/>
                    <a:pt x="1786" y="2038"/>
                  </a:cubicBezTo>
                  <a:lnTo>
                    <a:pt x="1855" y="1341"/>
                  </a:lnTo>
                  <a:lnTo>
                    <a:pt x="1855" y="1755"/>
                  </a:lnTo>
                  <a:cubicBezTo>
                    <a:pt x="1824" y="1885"/>
                    <a:pt x="1824" y="2008"/>
                    <a:pt x="1786" y="2169"/>
                  </a:cubicBezTo>
                  <a:lnTo>
                    <a:pt x="1855" y="2169"/>
                  </a:lnTo>
                  <a:cubicBezTo>
                    <a:pt x="1885" y="2038"/>
                    <a:pt x="1885" y="1885"/>
                    <a:pt x="1916" y="1755"/>
                  </a:cubicBezTo>
                  <a:cubicBezTo>
                    <a:pt x="1947" y="1242"/>
                    <a:pt x="1977" y="736"/>
                    <a:pt x="1977" y="253"/>
                  </a:cubicBezTo>
                  <a:lnTo>
                    <a:pt x="1916" y="223"/>
                  </a:lnTo>
                  <a:lnTo>
                    <a:pt x="1885" y="545"/>
                  </a:lnTo>
                  <a:cubicBezTo>
                    <a:pt x="1885" y="445"/>
                    <a:pt x="1855" y="353"/>
                    <a:pt x="1786" y="253"/>
                  </a:cubicBezTo>
                  <a:lnTo>
                    <a:pt x="1725" y="161"/>
                  </a:lnTo>
                  <a:lnTo>
                    <a:pt x="1725" y="284"/>
                  </a:lnTo>
                  <a:cubicBezTo>
                    <a:pt x="1725" y="545"/>
                    <a:pt x="1694" y="828"/>
                    <a:pt x="1694" y="1081"/>
                  </a:cubicBezTo>
                  <a:cubicBezTo>
                    <a:pt x="1694" y="828"/>
                    <a:pt x="1694" y="575"/>
                    <a:pt x="1663" y="315"/>
                  </a:cubicBezTo>
                  <a:lnTo>
                    <a:pt x="1633" y="192"/>
                  </a:lnTo>
                  <a:lnTo>
                    <a:pt x="1594" y="315"/>
                  </a:lnTo>
                  <a:cubicBezTo>
                    <a:pt x="1564" y="384"/>
                    <a:pt x="1533" y="445"/>
                    <a:pt x="1533" y="545"/>
                  </a:cubicBezTo>
                  <a:cubicBezTo>
                    <a:pt x="1502" y="476"/>
                    <a:pt x="1502" y="414"/>
                    <a:pt x="1502" y="353"/>
                  </a:cubicBezTo>
                  <a:lnTo>
                    <a:pt x="1441" y="93"/>
                  </a:lnTo>
                  <a:lnTo>
                    <a:pt x="1441" y="353"/>
                  </a:lnTo>
                  <a:cubicBezTo>
                    <a:pt x="1441" y="384"/>
                    <a:pt x="1441" y="414"/>
                    <a:pt x="1403" y="476"/>
                  </a:cubicBezTo>
                  <a:cubicBezTo>
                    <a:pt x="1403" y="414"/>
                    <a:pt x="1372" y="384"/>
                    <a:pt x="1342" y="353"/>
                  </a:cubicBezTo>
                  <a:lnTo>
                    <a:pt x="1250" y="223"/>
                  </a:lnTo>
                  <a:lnTo>
                    <a:pt x="1280" y="384"/>
                  </a:lnTo>
                  <a:cubicBezTo>
                    <a:pt x="1280" y="384"/>
                    <a:pt x="1311" y="414"/>
                    <a:pt x="1311" y="445"/>
                  </a:cubicBezTo>
                  <a:lnTo>
                    <a:pt x="1250" y="445"/>
                  </a:lnTo>
                  <a:cubicBezTo>
                    <a:pt x="1250" y="575"/>
                    <a:pt x="1211" y="698"/>
                    <a:pt x="1181" y="828"/>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0"/>
            <p:cNvSpPr/>
            <p:nvPr/>
          </p:nvSpPr>
          <p:spPr>
            <a:xfrm flipH="1">
              <a:off x="797403" y="4398693"/>
              <a:ext cx="71768" cy="197251"/>
            </a:xfrm>
            <a:custGeom>
              <a:avLst/>
              <a:gdLst/>
              <a:ahLst/>
              <a:cxnLst/>
              <a:rect l="l" t="t" r="r" b="b"/>
              <a:pathLst>
                <a:path w="767" h="2108" extrusionOk="0">
                  <a:moveTo>
                    <a:pt x="422" y="920"/>
                  </a:moveTo>
                  <a:cubicBezTo>
                    <a:pt x="422" y="1211"/>
                    <a:pt x="383" y="1494"/>
                    <a:pt x="353" y="1785"/>
                  </a:cubicBezTo>
                  <a:lnTo>
                    <a:pt x="353" y="1211"/>
                  </a:lnTo>
                  <a:cubicBezTo>
                    <a:pt x="383" y="1211"/>
                    <a:pt x="383" y="1211"/>
                    <a:pt x="383" y="1180"/>
                  </a:cubicBezTo>
                  <a:lnTo>
                    <a:pt x="383" y="1150"/>
                  </a:lnTo>
                  <a:cubicBezTo>
                    <a:pt x="383" y="1050"/>
                    <a:pt x="422" y="989"/>
                    <a:pt x="422" y="920"/>
                  </a:cubicBezTo>
                  <a:close/>
                  <a:moveTo>
                    <a:pt x="322" y="0"/>
                  </a:moveTo>
                  <a:lnTo>
                    <a:pt x="261" y="1341"/>
                  </a:lnTo>
                  <a:cubicBezTo>
                    <a:pt x="230" y="958"/>
                    <a:pt x="161" y="575"/>
                    <a:pt x="161" y="192"/>
                  </a:cubicBezTo>
                  <a:lnTo>
                    <a:pt x="161" y="154"/>
                  </a:lnTo>
                  <a:lnTo>
                    <a:pt x="100" y="154"/>
                  </a:lnTo>
                  <a:lnTo>
                    <a:pt x="100" y="192"/>
                  </a:lnTo>
                  <a:cubicBezTo>
                    <a:pt x="100" y="345"/>
                    <a:pt x="69" y="506"/>
                    <a:pt x="69" y="667"/>
                  </a:cubicBezTo>
                  <a:cubicBezTo>
                    <a:pt x="69" y="698"/>
                    <a:pt x="69" y="767"/>
                    <a:pt x="38" y="797"/>
                  </a:cubicBezTo>
                  <a:cubicBezTo>
                    <a:pt x="0" y="1180"/>
                    <a:pt x="0" y="1563"/>
                    <a:pt x="38" y="1946"/>
                  </a:cubicBezTo>
                  <a:lnTo>
                    <a:pt x="100" y="1946"/>
                  </a:lnTo>
                  <a:cubicBezTo>
                    <a:pt x="69" y="1563"/>
                    <a:pt x="69" y="1180"/>
                    <a:pt x="100" y="797"/>
                  </a:cubicBezTo>
                  <a:cubicBezTo>
                    <a:pt x="130" y="767"/>
                    <a:pt x="130" y="728"/>
                    <a:pt x="130" y="698"/>
                  </a:cubicBezTo>
                  <a:cubicBezTo>
                    <a:pt x="161" y="1050"/>
                    <a:pt x="192" y="1372"/>
                    <a:pt x="230" y="1724"/>
                  </a:cubicBezTo>
                  <a:lnTo>
                    <a:pt x="261" y="1724"/>
                  </a:lnTo>
                  <a:cubicBezTo>
                    <a:pt x="261" y="1785"/>
                    <a:pt x="261" y="1847"/>
                    <a:pt x="291" y="1916"/>
                  </a:cubicBezTo>
                  <a:lnTo>
                    <a:pt x="353" y="2107"/>
                  </a:lnTo>
                  <a:lnTo>
                    <a:pt x="353" y="1916"/>
                  </a:lnTo>
                  <a:lnTo>
                    <a:pt x="383" y="1916"/>
                  </a:lnTo>
                  <a:cubicBezTo>
                    <a:pt x="483" y="1563"/>
                    <a:pt x="544" y="1180"/>
                    <a:pt x="544" y="797"/>
                  </a:cubicBezTo>
                  <a:lnTo>
                    <a:pt x="544" y="1111"/>
                  </a:lnTo>
                  <a:cubicBezTo>
                    <a:pt x="513" y="1402"/>
                    <a:pt x="483" y="1655"/>
                    <a:pt x="513" y="1916"/>
                  </a:cubicBezTo>
                  <a:lnTo>
                    <a:pt x="575" y="1916"/>
                  </a:lnTo>
                  <a:cubicBezTo>
                    <a:pt x="613" y="1655"/>
                    <a:pt x="613" y="1402"/>
                    <a:pt x="613" y="1111"/>
                  </a:cubicBezTo>
                  <a:lnTo>
                    <a:pt x="644" y="1081"/>
                  </a:lnTo>
                  <a:cubicBezTo>
                    <a:pt x="644" y="1019"/>
                    <a:pt x="644" y="958"/>
                    <a:pt x="674" y="889"/>
                  </a:cubicBezTo>
                  <a:cubicBezTo>
                    <a:pt x="736" y="636"/>
                    <a:pt x="766" y="414"/>
                    <a:pt x="736" y="154"/>
                  </a:cubicBezTo>
                  <a:lnTo>
                    <a:pt x="736" y="154"/>
                  </a:lnTo>
                  <a:lnTo>
                    <a:pt x="674" y="192"/>
                  </a:lnTo>
                  <a:cubicBezTo>
                    <a:pt x="705" y="414"/>
                    <a:pt x="674" y="636"/>
                    <a:pt x="613" y="859"/>
                  </a:cubicBezTo>
                  <a:cubicBezTo>
                    <a:pt x="613" y="636"/>
                    <a:pt x="575" y="445"/>
                    <a:pt x="544" y="253"/>
                  </a:cubicBezTo>
                  <a:lnTo>
                    <a:pt x="513" y="253"/>
                  </a:lnTo>
                  <a:lnTo>
                    <a:pt x="513" y="92"/>
                  </a:lnTo>
                  <a:lnTo>
                    <a:pt x="452" y="92"/>
                  </a:lnTo>
                  <a:cubicBezTo>
                    <a:pt x="452" y="315"/>
                    <a:pt x="422" y="537"/>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0"/>
            <p:cNvSpPr/>
            <p:nvPr/>
          </p:nvSpPr>
          <p:spPr>
            <a:xfrm flipH="1">
              <a:off x="560857" y="4162148"/>
              <a:ext cx="134834" cy="250961"/>
            </a:xfrm>
            <a:custGeom>
              <a:avLst/>
              <a:gdLst/>
              <a:ahLst/>
              <a:cxnLst/>
              <a:rect l="l" t="t" r="r" b="b"/>
              <a:pathLst>
                <a:path w="1441" h="2682" extrusionOk="0">
                  <a:moveTo>
                    <a:pt x="253" y="452"/>
                  </a:moveTo>
                  <a:lnTo>
                    <a:pt x="253" y="514"/>
                  </a:lnTo>
                  <a:cubicBezTo>
                    <a:pt x="253" y="575"/>
                    <a:pt x="253" y="613"/>
                    <a:pt x="222" y="644"/>
                  </a:cubicBezTo>
                  <a:cubicBezTo>
                    <a:pt x="222" y="575"/>
                    <a:pt x="253" y="514"/>
                    <a:pt x="253" y="452"/>
                  </a:cubicBezTo>
                  <a:close/>
                  <a:moveTo>
                    <a:pt x="1119" y="353"/>
                  </a:moveTo>
                  <a:lnTo>
                    <a:pt x="1119" y="675"/>
                  </a:lnTo>
                  <a:cubicBezTo>
                    <a:pt x="1090" y="583"/>
                    <a:pt x="1088" y="472"/>
                    <a:pt x="1088" y="353"/>
                  </a:cubicBezTo>
                  <a:close/>
                  <a:moveTo>
                    <a:pt x="353" y="452"/>
                  </a:moveTo>
                  <a:lnTo>
                    <a:pt x="353" y="927"/>
                  </a:lnTo>
                  <a:cubicBezTo>
                    <a:pt x="353" y="805"/>
                    <a:pt x="353" y="644"/>
                    <a:pt x="322" y="514"/>
                  </a:cubicBezTo>
                  <a:cubicBezTo>
                    <a:pt x="322" y="514"/>
                    <a:pt x="353" y="483"/>
                    <a:pt x="353" y="452"/>
                  </a:cubicBezTo>
                  <a:close/>
                  <a:moveTo>
                    <a:pt x="291" y="705"/>
                  </a:moveTo>
                  <a:cubicBezTo>
                    <a:pt x="291" y="1027"/>
                    <a:pt x="291" y="1310"/>
                    <a:pt x="253" y="1602"/>
                  </a:cubicBezTo>
                  <a:cubicBezTo>
                    <a:pt x="253" y="1502"/>
                    <a:pt x="222" y="1410"/>
                    <a:pt x="222" y="1280"/>
                  </a:cubicBezTo>
                  <a:lnTo>
                    <a:pt x="222" y="835"/>
                  </a:lnTo>
                  <a:cubicBezTo>
                    <a:pt x="253" y="805"/>
                    <a:pt x="253" y="766"/>
                    <a:pt x="291" y="705"/>
                  </a:cubicBezTo>
                  <a:close/>
                  <a:moveTo>
                    <a:pt x="1149" y="766"/>
                  </a:moveTo>
                  <a:cubicBezTo>
                    <a:pt x="1180" y="958"/>
                    <a:pt x="1211" y="1188"/>
                    <a:pt x="1211" y="1379"/>
                  </a:cubicBezTo>
                  <a:cubicBezTo>
                    <a:pt x="1180" y="1552"/>
                    <a:pt x="1157" y="1726"/>
                    <a:pt x="1149" y="1898"/>
                  </a:cubicBezTo>
                  <a:lnTo>
                    <a:pt x="1149" y="1898"/>
                  </a:lnTo>
                  <a:cubicBezTo>
                    <a:pt x="1149" y="1595"/>
                    <a:pt x="1147" y="1292"/>
                    <a:pt x="1119" y="996"/>
                  </a:cubicBezTo>
                  <a:lnTo>
                    <a:pt x="1119" y="927"/>
                  </a:lnTo>
                  <a:cubicBezTo>
                    <a:pt x="1149" y="897"/>
                    <a:pt x="1149" y="835"/>
                    <a:pt x="1149" y="766"/>
                  </a:cubicBezTo>
                  <a:close/>
                  <a:moveTo>
                    <a:pt x="291" y="0"/>
                  </a:moveTo>
                  <a:lnTo>
                    <a:pt x="253" y="192"/>
                  </a:lnTo>
                  <a:cubicBezTo>
                    <a:pt x="192" y="383"/>
                    <a:pt x="161" y="575"/>
                    <a:pt x="161" y="766"/>
                  </a:cubicBezTo>
                  <a:lnTo>
                    <a:pt x="161" y="736"/>
                  </a:lnTo>
                  <a:lnTo>
                    <a:pt x="161" y="261"/>
                  </a:lnTo>
                  <a:lnTo>
                    <a:pt x="100" y="261"/>
                  </a:lnTo>
                  <a:cubicBezTo>
                    <a:pt x="100" y="422"/>
                    <a:pt x="61" y="575"/>
                    <a:pt x="100" y="736"/>
                  </a:cubicBezTo>
                  <a:lnTo>
                    <a:pt x="61" y="1280"/>
                  </a:lnTo>
                  <a:lnTo>
                    <a:pt x="61" y="230"/>
                  </a:lnTo>
                  <a:lnTo>
                    <a:pt x="0" y="230"/>
                  </a:lnTo>
                  <a:lnTo>
                    <a:pt x="0" y="2590"/>
                  </a:lnTo>
                  <a:lnTo>
                    <a:pt x="61" y="2368"/>
                  </a:lnTo>
                  <a:cubicBezTo>
                    <a:pt x="100" y="2207"/>
                    <a:pt x="130" y="2046"/>
                    <a:pt x="130" y="1916"/>
                  </a:cubicBezTo>
                  <a:lnTo>
                    <a:pt x="130" y="1218"/>
                  </a:lnTo>
                  <a:cubicBezTo>
                    <a:pt x="130" y="1249"/>
                    <a:pt x="161" y="1310"/>
                    <a:pt x="161" y="1379"/>
                  </a:cubicBezTo>
                  <a:lnTo>
                    <a:pt x="161" y="1854"/>
                  </a:lnTo>
                  <a:lnTo>
                    <a:pt x="130" y="1985"/>
                  </a:lnTo>
                  <a:cubicBezTo>
                    <a:pt x="130" y="2107"/>
                    <a:pt x="130" y="2237"/>
                    <a:pt x="161" y="2337"/>
                  </a:cubicBezTo>
                  <a:lnTo>
                    <a:pt x="222" y="2590"/>
                  </a:lnTo>
                  <a:lnTo>
                    <a:pt x="222" y="2237"/>
                  </a:lnTo>
                  <a:lnTo>
                    <a:pt x="291" y="2460"/>
                  </a:lnTo>
                  <a:lnTo>
                    <a:pt x="291" y="2237"/>
                  </a:lnTo>
                  <a:lnTo>
                    <a:pt x="291" y="1854"/>
                  </a:lnTo>
                  <a:lnTo>
                    <a:pt x="291" y="1824"/>
                  </a:lnTo>
                  <a:cubicBezTo>
                    <a:pt x="322" y="1663"/>
                    <a:pt x="353" y="1533"/>
                    <a:pt x="353" y="1379"/>
                  </a:cubicBezTo>
                  <a:cubicBezTo>
                    <a:pt x="353" y="1663"/>
                    <a:pt x="383" y="1985"/>
                    <a:pt x="414" y="2268"/>
                  </a:cubicBezTo>
                  <a:lnTo>
                    <a:pt x="483" y="2268"/>
                  </a:lnTo>
                  <a:cubicBezTo>
                    <a:pt x="483" y="2015"/>
                    <a:pt x="483" y="1724"/>
                    <a:pt x="513" y="1441"/>
                  </a:cubicBezTo>
                  <a:lnTo>
                    <a:pt x="575" y="2429"/>
                  </a:lnTo>
                  <a:lnTo>
                    <a:pt x="636" y="2429"/>
                  </a:lnTo>
                  <a:lnTo>
                    <a:pt x="636" y="866"/>
                  </a:lnTo>
                  <a:cubicBezTo>
                    <a:pt x="705" y="1379"/>
                    <a:pt x="705" y="1916"/>
                    <a:pt x="705" y="2398"/>
                  </a:cubicBezTo>
                  <a:lnTo>
                    <a:pt x="766" y="2398"/>
                  </a:lnTo>
                  <a:lnTo>
                    <a:pt x="766" y="1088"/>
                  </a:lnTo>
                  <a:lnTo>
                    <a:pt x="896" y="2368"/>
                  </a:lnTo>
                  <a:lnTo>
                    <a:pt x="958" y="2368"/>
                  </a:lnTo>
                  <a:cubicBezTo>
                    <a:pt x="958" y="1916"/>
                    <a:pt x="988" y="1441"/>
                    <a:pt x="958" y="958"/>
                  </a:cubicBezTo>
                  <a:lnTo>
                    <a:pt x="958" y="958"/>
                  </a:lnTo>
                  <a:cubicBezTo>
                    <a:pt x="988" y="1088"/>
                    <a:pt x="988" y="1218"/>
                    <a:pt x="1019" y="1341"/>
                  </a:cubicBezTo>
                  <a:cubicBezTo>
                    <a:pt x="988" y="1693"/>
                    <a:pt x="988" y="2046"/>
                    <a:pt x="1019" y="2398"/>
                  </a:cubicBezTo>
                  <a:lnTo>
                    <a:pt x="1019" y="2528"/>
                  </a:lnTo>
                  <a:lnTo>
                    <a:pt x="1057" y="2429"/>
                  </a:lnTo>
                  <a:cubicBezTo>
                    <a:pt x="1088" y="2398"/>
                    <a:pt x="1088" y="2368"/>
                    <a:pt x="1088" y="2337"/>
                  </a:cubicBezTo>
                  <a:lnTo>
                    <a:pt x="1149" y="2337"/>
                  </a:lnTo>
                  <a:lnTo>
                    <a:pt x="1119" y="2145"/>
                  </a:lnTo>
                  <a:cubicBezTo>
                    <a:pt x="1136" y="2107"/>
                    <a:pt x="1143" y="2071"/>
                    <a:pt x="1147" y="2036"/>
                  </a:cubicBezTo>
                  <a:lnTo>
                    <a:pt x="1147" y="2036"/>
                  </a:lnTo>
                  <a:cubicBezTo>
                    <a:pt x="1147" y="2160"/>
                    <a:pt x="1158" y="2281"/>
                    <a:pt x="1180" y="2398"/>
                  </a:cubicBezTo>
                  <a:lnTo>
                    <a:pt x="1211" y="2682"/>
                  </a:lnTo>
                  <a:lnTo>
                    <a:pt x="1249" y="2398"/>
                  </a:lnTo>
                  <a:cubicBezTo>
                    <a:pt x="1280" y="2076"/>
                    <a:pt x="1280" y="1724"/>
                    <a:pt x="1280" y="1410"/>
                  </a:cubicBezTo>
                  <a:lnTo>
                    <a:pt x="1280" y="1341"/>
                  </a:lnTo>
                  <a:cubicBezTo>
                    <a:pt x="1280" y="1218"/>
                    <a:pt x="1310" y="1088"/>
                    <a:pt x="1310" y="958"/>
                  </a:cubicBezTo>
                  <a:cubicBezTo>
                    <a:pt x="1341" y="1341"/>
                    <a:pt x="1341" y="1693"/>
                    <a:pt x="1341" y="2076"/>
                  </a:cubicBezTo>
                  <a:lnTo>
                    <a:pt x="1402" y="2076"/>
                  </a:lnTo>
                  <a:cubicBezTo>
                    <a:pt x="1440" y="1502"/>
                    <a:pt x="1402" y="927"/>
                    <a:pt x="1341" y="383"/>
                  </a:cubicBezTo>
                  <a:lnTo>
                    <a:pt x="1280" y="383"/>
                  </a:lnTo>
                  <a:cubicBezTo>
                    <a:pt x="1280" y="575"/>
                    <a:pt x="1280" y="805"/>
                    <a:pt x="1249" y="1027"/>
                  </a:cubicBezTo>
                  <a:cubicBezTo>
                    <a:pt x="1249" y="805"/>
                    <a:pt x="1211" y="575"/>
                    <a:pt x="1180" y="353"/>
                  </a:cubicBezTo>
                  <a:lnTo>
                    <a:pt x="1149" y="322"/>
                  </a:lnTo>
                  <a:lnTo>
                    <a:pt x="1088" y="353"/>
                  </a:lnTo>
                  <a:lnTo>
                    <a:pt x="1088" y="353"/>
                  </a:lnTo>
                  <a:cubicBezTo>
                    <a:pt x="1088" y="343"/>
                    <a:pt x="1088" y="332"/>
                    <a:pt x="1088" y="322"/>
                  </a:cubicBezTo>
                  <a:lnTo>
                    <a:pt x="1019" y="322"/>
                  </a:lnTo>
                  <a:lnTo>
                    <a:pt x="1019" y="897"/>
                  </a:lnTo>
                  <a:cubicBezTo>
                    <a:pt x="1019" y="705"/>
                    <a:pt x="988" y="514"/>
                    <a:pt x="958" y="291"/>
                  </a:cubicBezTo>
                  <a:lnTo>
                    <a:pt x="896" y="322"/>
                  </a:lnTo>
                  <a:cubicBezTo>
                    <a:pt x="927" y="805"/>
                    <a:pt x="927" y="1310"/>
                    <a:pt x="896" y="1824"/>
                  </a:cubicBezTo>
                  <a:lnTo>
                    <a:pt x="766" y="192"/>
                  </a:lnTo>
                  <a:lnTo>
                    <a:pt x="705" y="192"/>
                  </a:lnTo>
                  <a:lnTo>
                    <a:pt x="705" y="927"/>
                  </a:lnTo>
                  <a:cubicBezTo>
                    <a:pt x="705" y="705"/>
                    <a:pt x="674" y="483"/>
                    <a:pt x="674" y="261"/>
                  </a:cubicBezTo>
                  <a:lnTo>
                    <a:pt x="605" y="261"/>
                  </a:lnTo>
                  <a:lnTo>
                    <a:pt x="575" y="1533"/>
                  </a:lnTo>
                  <a:lnTo>
                    <a:pt x="544" y="958"/>
                  </a:lnTo>
                  <a:cubicBezTo>
                    <a:pt x="544" y="736"/>
                    <a:pt x="544" y="514"/>
                    <a:pt x="513" y="291"/>
                  </a:cubicBezTo>
                  <a:lnTo>
                    <a:pt x="444" y="291"/>
                  </a:lnTo>
                  <a:lnTo>
                    <a:pt x="483" y="958"/>
                  </a:lnTo>
                  <a:cubicBezTo>
                    <a:pt x="483" y="1088"/>
                    <a:pt x="444" y="1249"/>
                    <a:pt x="444" y="1410"/>
                  </a:cubicBezTo>
                  <a:cubicBezTo>
                    <a:pt x="444" y="1502"/>
                    <a:pt x="444" y="1602"/>
                    <a:pt x="414" y="1693"/>
                  </a:cubicBezTo>
                  <a:lnTo>
                    <a:pt x="414" y="1027"/>
                  </a:lnTo>
                  <a:lnTo>
                    <a:pt x="414" y="927"/>
                  </a:lnTo>
                  <a:cubicBezTo>
                    <a:pt x="414" y="705"/>
                    <a:pt x="444" y="483"/>
                    <a:pt x="353" y="261"/>
                  </a:cubicBezTo>
                  <a:lnTo>
                    <a:pt x="322" y="69"/>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0"/>
            <p:cNvSpPr/>
            <p:nvPr/>
          </p:nvSpPr>
          <p:spPr>
            <a:xfrm flipH="1">
              <a:off x="519311" y="4192278"/>
              <a:ext cx="53803" cy="200058"/>
            </a:xfrm>
            <a:custGeom>
              <a:avLst/>
              <a:gdLst/>
              <a:ahLst/>
              <a:cxnLst/>
              <a:rect l="l" t="t" r="r" b="b"/>
              <a:pathLst>
                <a:path w="575" h="2138" extrusionOk="0">
                  <a:moveTo>
                    <a:pt x="253" y="253"/>
                  </a:moveTo>
                  <a:cubicBezTo>
                    <a:pt x="260" y="352"/>
                    <a:pt x="267" y="451"/>
                    <a:pt x="274" y="550"/>
                  </a:cubicBezTo>
                  <a:lnTo>
                    <a:pt x="274" y="550"/>
                  </a:lnTo>
                  <a:cubicBezTo>
                    <a:pt x="268" y="484"/>
                    <a:pt x="261" y="418"/>
                    <a:pt x="253" y="353"/>
                  </a:cubicBezTo>
                  <a:lnTo>
                    <a:pt x="253" y="253"/>
                  </a:lnTo>
                  <a:close/>
                  <a:moveTo>
                    <a:pt x="222" y="705"/>
                  </a:moveTo>
                  <a:lnTo>
                    <a:pt x="222" y="1724"/>
                  </a:lnTo>
                  <a:lnTo>
                    <a:pt x="192" y="1502"/>
                  </a:lnTo>
                  <a:lnTo>
                    <a:pt x="161" y="1502"/>
                  </a:lnTo>
                  <a:lnTo>
                    <a:pt x="161" y="1402"/>
                  </a:lnTo>
                  <a:cubicBezTo>
                    <a:pt x="192" y="1180"/>
                    <a:pt x="192" y="927"/>
                    <a:pt x="222" y="705"/>
                  </a:cubicBezTo>
                  <a:close/>
                  <a:moveTo>
                    <a:pt x="322" y="0"/>
                  </a:moveTo>
                  <a:lnTo>
                    <a:pt x="253" y="100"/>
                  </a:lnTo>
                  <a:cubicBezTo>
                    <a:pt x="253" y="130"/>
                    <a:pt x="222" y="161"/>
                    <a:pt x="222" y="192"/>
                  </a:cubicBezTo>
                  <a:cubicBezTo>
                    <a:pt x="222" y="161"/>
                    <a:pt x="222" y="130"/>
                    <a:pt x="192" y="100"/>
                  </a:cubicBezTo>
                  <a:lnTo>
                    <a:pt x="130" y="100"/>
                  </a:lnTo>
                  <a:cubicBezTo>
                    <a:pt x="161" y="192"/>
                    <a:pt x="161" y="322"/>
                    <a:pt x="161" y="444"/>
                  </a:cubicBezTo>
                  <a:cubicBezTo>
                    <a:pt x="92" y="736"/>
                    <a:pt x="92" y="1057"/>
                    <a:pt x="92" y="1371"/>
                  </a:cubicBezTo>
                  <a:lnTo>
                    <a:pt x="92" y="1402"/>
                  </a:lnTo>
                  <a:cubicBezTo>
                    <a:pt x="61" y="1594"/>
                    <a:pt x="31" y="1785"/>
                    <a:pt x="0" y="1946"/>
                  </a:cubicBezTo>
                  <a:lnTo>
                    <a:pt x="61" y="1977"/>
                  </a:lnTo>
                  <a:cubicBezTo>
                    <a:pt x="61" y="1915"/>
                    <a:pt x="61" y="1854"/>
                    <a:pt x="92" y="1823"/>
                  </a:cubicBezTo>
                  <a:lnTo>
                    <a:pt x="92" y="1823"/>
                  </a:lnTo>
                  <a:cubicBezTo>
                    <a:pt x="92" y="1915"/>
                    <a:pt x="61" y="2015"/>
                    <a:pt x="61" y="2107"/>
                  </a:cubicBezTo>
                  <a:lnTo>
                    <a:pt x="130" y="2107"/>
                  </a:lnTo>
                  <a:cubicBezTo>
                    <a:pt x="130" y="2076"/>
                    <a:pt x="161" y="2015"/>
                    <a:pt x="161" y="1977"/>
                  </a:cubicBezTo>
                  <a:lnTo>
                    <a:pt x="161" y="2138"/>
                  </a:lnTo>
                  <a:lnTo>
                    <a:pt x="222" y="2138"/>
                  </a:lnTo>
                  <a:cubicBezTo>
                    <a:pt x="293" y="1708"/>
                    <a:pt x="314" y="1278"/>
                    <a:pt x="295" y="859"/>
                  </a:cubicBezTo>
                  <a:lnTo>
                    <a:pt x="295" y="859"/>
                  </a:lnTo>
                  <a:cubicBezTo>
                    <a:pt x="310" y="1105"/>
                    <a:pt x="322" y="1349"/>
                    <a:pt x="322" y="1594"/>
                  </a:cubicBezTo>
                  <a:lnTo>
                    <a:pt x="322" y="1977"/>
                  </a:lnTo>
                  <a:lnTo>
                    <a:pt x="383" y="1977"/>
                  </a:lnTo>
                  <a:lnTo>
                    <a:pt x="383" y="1594"/>
                  </a:lnTo>
                  <a:cubicBezTo>
                    <a:pt x="383" y="1249"/>
                    <a:pt x="414" y="866"/>
                    <a:pt x="414" y="513"/>
                  </a:cubicBezTo>
                  <a:cubicBezTo>
                    <a:pt x="444" y="636"/>
                    <a:pt x="444" y="736"/>
                    <a:pt x="444" y="866"/>
                  </a:cubicBezTo>
                  <a:lnTo>
                    <a:pt x="444" y="2046"/>
                  </a:lnTo>
                  <a:lnTo>
                    <a:pt x="513" y="2046"/>
                  </a:lnTo>
                  <a:cubicBezTo>
                    <a:pt x="544" y="2046"/>
                    <a:pt x="544" y="2015"/>
                    <a:pt x="544" y="1977"/>
                  </a:cubicBezTo>
                  <a:lnTo>
                    <a:pt x="575" y="1977"/>
                  </a:lnTo>
                  <a:lnTo>
                    <a:pt x="575" y="161"/>
                  </a:lnTo>
                  <a:lnTo>
                    <a:pt x="513" y="161"/>
                  </a:lnTo>
                  <a:cubicBezTo>
                    <a:pt x="513" y="253"/>
                    <a:pt x="475" y="322"/>
                    <a:pt x="475" y="414"/>
                  </a:cubicBezTo>
                  <a:cubicBezTo>
                    <a:pt x="475" y="291"/>
                    <a:pt x="475" y="192"/>
                    <a:pt x="444" y="100"/>
                  </a:cubicBezTo>
                  <a:lnTo>
                    <a:pt x="383" y="100"/>
                  </a:lnTo>
                  <a:cubicBezTo>
                    <a:pt x="383" y="253"/>
                    <a:pt x="353" y="444"/>
                    <a:pt x="353" y="636"/>
                  </a:cubicBezTo>
                  <a:cubicBezTo>
                    <a:pt x="353" y="483"/>
                    <a:pt x="322" y="291"/>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0"/>
            <p:cNvSpPr/>
            <p:nvPr/>
          </p:nvSpPr>
          <p:spPr>
            <a:xfrm flipH="1">
              <a:off x="340124" y="4383628"/>
              <a:ext cx="184988" cy="233089"/>
            </a:xfrm>
            <a:custGeom>
              <a:avLst/>
              <a:gdLst/>
              <a:ahLst/>
              <a:cxnLst/>
              <a:rect l="l" t="t" r="r" b="b"/>
              <a:pathLst>
                <a:path w="1977" h="2491" extrusionOk="0">
                  <a:moveTo>
                    <a:pt x="1372" y="545"/>
                  </a:moveTo>
                  <a:cubicBezTo>
                    <a:pt x="1372" y="545"/>
                    <a:pt x="1402" y="575"/>
                    <a:pt x="1402" y="606"/>
                  </a:cubicBezTo>
                  <a:lnTo>
                    <a:pt x="1402" y="736"/>
                  </a:lnTo>
                  <a:cubicBezTo>
                    <a:pt x="1372" y="667"/>
                    <a:pt x="1372" y="606"/>
                    <a:pt x="1372" y="545"/>
                  </a:cubicBezTo>
                  <a:close/>
                  <a:moveTo>
                    <a:pt x="1594" y="476"/>
                  </a:moveTo>
                  <a:cubicBezTo>
                    <a:pt x="1594" y="667"/>
                    <a:pt x="1625" y="859"/>
                    <a:pt x="1625" y="1050"/>
                  </a:cubicBezTo>
                  <a:cubicBezTo>
                    <a:pt x="1563" y="859"/>
                    <a:pt x="1563" y="667"/>
                    <a:pt x="1594" y="476"/>
                  </a:cubicBezTo>
                  <a:close/>
                  <a:moveTo>
                    <a:pt x="1563" y="1180"/>
                  </a:moveTo>
                  <a:cubicBezTo>
                    <a:pt x="1594" y="1242"/>
                    <a:pt x="1594" y="1272"/>
                    <a:pt x="1594" y="1311"/>
                  </a:cubicBezTo>
                  <a:lnTo>
                    <a:pt x="1594" y="1533"/>
                  </a:lnTo>
                  <a:cubicBezTo>
                    <a:pt x="1594" y="1403"/>
                    <a:pt x="1594" y="1311"/>
                    <a:pt x="1563" y="1180"/>
                  </a:cubicBezTo>
                  <a:close/>
                  <a:moveTo>
                    <a:pt x="1785" y="414"/>
                  </a:moveTo>
                  <a:cubicBezTo>
                    <a:pt x="1816" y="506"/>
                    <a:pt x="1816" y="636"/>
                    <a:pt x="1816" y="736"/>
                  </a:cubicBezTo>
                  <a:cubicBezTo>
                    <a:pt x="1816" y="767"/>
                    <a:pt x="1847" y="828"/>
                    <a:pt x="1847" y="859"/>
                  </a:cubicBezTo>
                  <a:lnTo>
                    <a:pt x="1755" y="1655"/>
                  </a:lnTo>
                  <a:cubicBezTo>
                    <a:pt x="1724" y="1594"/>
                    <a:pt x="1724" y="1533"/>
                    <a:pt x="1686" y="1464"/>
                  </a:cubicBezTo>
                  <a:cubicBezTo>
                    <a:pt x="1755" y="1119"/>
                    <a:pt x="1755" y="767"/>
                    <a:pt x="1785" y="414"/>
                  </a:cubicBezTo>
                  <a:close/>
                  <a:moveTo>
                    <a:pt x="1303" y="545"/>
                  </a:moveTo>
                  <a:lnTo>
                    <a:pt x="1303" y="545"/>
                  </a:lnTo>
                  <a:cubicBezTo>
                    <a:pt x="1372" y="958"/>
                    <a:pt x="1341" y="1403"/>
                    <a:pt x="1272" y="1816"/>
                  </a:cubicBezTo>
                  <a:lnTo>
                    <a:pt x="1241" y="1533"/>
                  </a:lnTo>
                  <a:lnTo>
                    <a:pt x="1303" y="545"/>
                  </a:lnTo>
                  <a:close/>
                  <a:moveTo>
                    <a:pt x="1111" y="1"/>
                  </a:moveTo>
                  <a:lnTo>
                    <a:pt x="1081" y="284"/>
                  </a:lnTo>
                  <a:lnTo>
                    <a:pt x="1019" y="284"/>
                  </a:lnTo>
                  <a:cubicBezTo>
                    <a:pt x="1019" y="353"/>
                    <a:pt x="1050" y="414"/>
                    <a:pt x="1050" y="476"/>
                  </a:cubicBezTo>
                  <a:cubicBezTo>
                    <a:pt x="1019" y="667"/>
                    <a:pt x="989" y="889"/>
                    <a:pt x="958" y="1119"/>
                  </a:cubicBezTo>
                  <a:cubicBezTo>
                    <a:pt x="958" y="928"/>
                    <a:pt x="920" y="736"/>
                    <a:pt x="920" y="506"/>
                  </a:cubicBezTo>
                  <a:lnTo>
                    <a:pt x="858" y="506"/>
                  </a:lnTo>
                  <a:lnTo>
                    <a:pt x="858" y="1150"/>
                  </a:lnTo>
                  <a:lnTo>
                    <a:pt x="797" y="1150"/>
                  </a:lnTo>
                  <a:cubicBezTo>
                    <a:pt x="767" y="859"/>
                    <a:pt x="767" y="575"/>
                    <a:pt x="728" y="315"/>
                  </a:cubicBezTo>
                  <a:lnTo>
                    <a:pt x="698" y="93"/>
                  </a:lnTo>
                  <a:lnTo>
                    <a:pt x="667" y="315"/>
                  </a:lnTo>
                  <a:cubicBezTo>
                    <a:pt x="575" y="797"/>
                    <a:pt x="506" y="1341"/>
                    <a:pt x="414" y="1847"/>
                  </a:cubicBezTo>
                  <a:lnTo>
                    <a:pt x="284" y="223"/>
                  </a:lnTo>
                  <a:lnTo>
                    <a:pt x="223" y="223"/>
                  </a:lnTo>
                  <a:cubicBezTo>
                    <a:pt x="223" y="767"/>
                    <a:pt x="192" y="1311"/>
                    <a:pt x="154" y="1847"/>
                  </a:cubicBezTo>
                  <a:cubicBezTo>
                    <a:pt x="92" y="1272"/>
                    <a:pt x="62" y="736"/>
                    <a:pt x="62" y="192"/>
                  </a:cubicBezTo>
                  <a:lnTo>
                    <a:pt x="0" y="192"/>
                  </a:lnTo>
                  <a:cubicBezTo>
                    <a:pt x="0" y="828"/>
                    <a:pt x="31" y="1502"/>
                    <a:pt x="123" y="2138"/>
                  </a:cubicBezTo>
                  <a:lnTo>
                    <a:pt x="154" y="2421"/>
                  </a:lnTo>
                  <a:lnTo>
                    <a:pt x="192" y="2138"/>
                  </a:lnTo>
                  <a:cubicBezTo>
                    <a:pt x="223" y="1724"/>
                    <a:pt x="253" y="1311"/>
                    <a:pt x="284" y="889"/>
                  </a:cubicBezTo>
                  <a:lnTo>
                    <a:pt x="414" y="2421"/>
                  </a:lnTo>
                  <a:lnTo>
                    <a:pt x="445" y="2138"/>
                  </a:lnTo>
                  <a:cubicBezTo>
                    <a:pt x="506" y="1594"/>
                    <a:pt x="606" y="1081"/>
                    <a:pt x="667" y="545"/>
                  </a:cubicBezTo>
                  <a:cubicBezTo>
                    <a:pt x="728" y="1081"/>
                    <a:pt x="767" y="1625"/>
                    <a:pt x="767" y="2169"/>
                  </a:cubicBezTo>
                  <a:lnTo>
                    <a:pt x="828" y="2169"/>
                  </a:lnTo>
                  <a:cubicBezTo>
                    <a:pt x="858" y="2077"/>
                    <a:pt x="858" y="1977"/>
                    <a:pt x="889" y="1885"/>
                  </a:cubicBezTo>
                  <a:lnTo>
                    <a:pt x="889" y="1946"/>
                  </a:lnTo>
                  <a:cubicBezTo>
                    <a:pt x="858" y="2038"/>
                    <a:pt x="858" y="2169"/>
                    <a:pt x="889" y="2299"/>
                  </a:cubicBezTo>
                  <a:lnTo>
                    <a:pt x="958" y="2299"/>
                  </a:lnTo>
                  <a:lnTo>
                    <a:pt x="958" y="1946"/>
                  </a:lnTo>
                  <a:cubicBezTo>
                    <a:pt x="958" y="1755"/>
                    <a:pt x="989" y="1563"/>
                    <a:pt x="1019" y="1372"/>
                  </a:cubicBezTo>
                  <a:cubicBezTo>
                    <a:pt x="1050" y="1242"/>
                    <a:pt x="1050" y="1150"/>
                    <a:pt x="1081" y="1020"/>
                  </a:cubicBezTo>
                  <a:lnTo>
                    <a:pt x="1081" y="1563"/>
                  </a:lnTo>
                  <a:cubicBezTo>
                    <a:pt x="1050" y="1724"/>
                    <a:pt x="1050" y="1916"/>
                    <a:pt x="1050" y="2077"/>
                  </a:cubicBezTo>
                  <a:lnTo>
                    <a:pt x="1111" y="2077"/>
                  </a:lnTo>
                  <a:cubicBezTo>
                    <a:pt x="1111" y="1916"/>
                    <a:pt x="1150" y="1755"/>
                    <a:pt x="1150" y="1563"/>
                  </a:cubicBezTo>
                  <a:cubicBezTo>
                    <a:pt x="1150" y="1502"/>
                    <a:pt x="1150" y="1433"/>
                    <a:pt x="1180" y="1372"/>
                  </a:cubicBezTo>
                  <a:lnTo>
                    <a:pt x="1180" y="1533"/>
                  </a:lnTo>
                  <a:lnTo>
                    <a:pt x="1180" y="1625"/>
                  </a:lnTo>
                  <a:cubicBezTo>
                    <a:pt x="1150" y="1816"/>
                    <a:pt x="1150" y="2008"/>
                    <a:pt x="1180" y="2169"/>
                  </a:cubicBezTo>
                  <a:lnTo>
                    <a:pt x="1211" y="2330"/>
                  </a:lnTo>
                  <a:lnTo>
                    <a:pt x="1241" y="2199"/>
                  </a:lnTo>
                  <a:lnTo>
                    <a:pt x="1272" y="2490"/>
                  </a:lnTo>
                  <a:lnTo>
                    <a:pt x="1303" y="2199"/>
                  </a:lnTo>
                  <a:cubicBezTo>
                    <a:pt x="1372" y="1724"/>
                    <a:pt x="1402" y="1272"/>
                    <a:pt x="1433" y="797"/>
                  </a:cubicBezTo>
                  <a:cubicBezTo>
                    <a:pt x="1464" y="928"/>
                    <a:pt x="1494" y="1050"/>
                    <a:pt x="1494" y="1211"/>
                  </a:cubicBezTo>
                  <a:cubicBezTo>
                    <a:pt x="1494" y="1311"/>
                    <a:pt x="1464" y="1403"/>
                    <a:pt x="1464" y="1502"/>
                  </a:cubicBezTo>
                  <a:cubicBezTo>
                    <a:pt x="1464" y="1694"/>
                    <a:pt x="1464" y="1916"/>
                    <a:pt x="1494" y="2107"/>
                  </a:cubicBezTo>
                  <a:lnTo>
                    <a:pt x="1494" y="2299"/>
                  </a:lnTo>
                  <a:lnTo>
                    <a:pt x="1494" y="2460"/>
                  </a:lnTo>
                  <a:lnTo>
                    <a:pt x="1563" y="2199"/>
                  </a:lnTo>
                  <a:cubicBezTo>
                    <a:pt x="1625" y="2008"/>
                    <a:pt x="1655" y="1847"/>
                    <a:pt x="1686" y="1655"/>
                  </a:cubicBezTo>
                  <a:cubicBezTo>
                    <a:pt x="1686" y="1786"/>
                    <a:pt x="1724" y="1916"/>
                    <a:pt x="1686" y="2038"/>
                  </a:cubicBezTo>
                  <a:lnTo>
                    <a:pt x="1686" y="2138"/>
                  </a:lnTo>
                  <a:lnTo>
                    <a:pt x="1755" y="2138"/>
                  </a:lnTo>
                  <a:lnTo>
                    <a:pt x="1755" y="2038"/>
                  </a:lnTo>
                  <a:lnTo>
                    <a:pt x="1847" y="1341"/>
                  </a:lnTo>
                  <a:lnTo>
                    <a:pt x="1847" y="1341"/>
                  </a:lnTo>
                  <a:cubicBezTo>
                    <a:pt x="1847" y="1464"/>
                    <a:pt x="1847" y="1594"/>
                    <a:pt x="1816" y="1755"/>
                  </a:cubicBezTo>
                  <a:cubicBezTo>
                    <a:pt x="1816" y="1885"/>
                    <a:pt x="1816" y="2008"/>
                    <a:pt x="1785" y="2169"/>
                  </a:cubicBezTo>
                  <a:lnTo>
                    <a:pt x="1847" y="2169"/>
                  </a:lnTo>
                  <a:cubicBezTo>
                    <a:pt x="1877" y="2038"/>
                    <a:pt x="1877" y="1885"/>
                    <a:pt x="1877" y="1755"/>
                  </a:cubicBezTo>
                  <a:cubicBezTo>
                    <a:pt x="1946" y="1242"/>
                    <a:pt x="1977" y="736"/>
                    <a:pt x="1977" y="253"/>
                  </a:cubicBezTo>
                  <a:lnTo>
                    <a:pt x="1916" y="223"/>
                  </a:lnTo>
                  <a:lnTo>
                    <a:pt x="1877" y="545"/>
                  </a:lnTo>
                  <a:cubicBezTo>
                    <a:pt x="1847" y="445"/>
                    <a:pt x="1816" y="353"/>
                    <a:pt x="1785" y="253"/>
                  </a:cubicBezTo>
                  <a:lnTo>
                    <a:pt x="1724" y="161"/>
                  </a:lnTo>
                  <a:lnTo>
                    <a:pt x="1724" y="284"/>
                  </a:lnTo>
                  <a:cubicBezTo>
                    <a:pt x="1724" y="545"/>
                    <a:pt x="1686" y="797"/>
                    <a:pt x="1686" y="1081"/>
                  </a:cubicBezTo>
                  <a:cubicBezTo>
                    <a:pt x="1686" y="828"/>
                    <a:pt x="1655" y="575"/>
                    <a:pt x="1625" y="315"/>
                  </a:cubicBezTo>
                  <a:lnTo>
                    <a:pt x="1625" y="192"/>
                  </a:lnTo>
                  <a:lnTo>
                    <a:pt x="1563" y="315"/>
                  </a:lnTo>
                  <a:cubicBezTo>
                    <a:pt x="1533" y="384"/>
                    <a:pt x="1533" y="445"/>
                    <a:pt x="1533" y="545"/>
                  </a:cubicBezTo>
                  <a:cubicBezTo>
                    <a:pt x="1494" y="476"/>
                    <a:pt x="1494" y="414"/>
                    <a:pt x="1464" y="353"/>
                  </a:cubicBezTo>
                  <a:lnTo>
                    <a:pt x="1433" y="93"/>
                  </a:lnTo>
                  <a:lnTo>
                    <a:pt x="1402" y="353"/>
                  </a:lnTo>
                  <a:lnTo>
                    <a:pt x="1402" y="476"/>
                  </a:lnTo>
                  <a:cubicBezTo>
                    <a:pt x="1372" y="414"/>
                    <a:pt x="1372" y="384"/>
                    <a:pt x="1341" y="353"/>
                  </a:cubicBezTo>
                  <a:lnTo>
                    <a:pt x="1241" y="223"/>
                  </a:lnTo>
                  <a:lnTo>
                    <a:pt x="1272" y="384"/>
                  </a:lnTo>
                  <a:lnTo>
                    <a:pt x="1272" y="445"/>
                  </a:lnTo>
                  <a:lnTo>
                    <a:pt x="1241" y="445"/>
                  </a:lnTo>
                  <a:cubicBezTo>
                    <a:pt x="1211" y="575"/>
                    <a:pt x="1211" y="698"/>
                    <a:pt x="1180" y="828"/>
                  </a:cubicBezTo>
                  <a:lnTo>
                    <a:pt x="11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0"/>
            <p:cNvSpPr/>
            <p:nvPr/>
          </p:nvSpPr>
          <p:spPr>
            <a:xfrm flipH="1">
              <a:off x="447636" y="4398693"/>
              <a:ext cx="71768" cy="197251"/>
            </a:xfrm>
            <a:custGeom>
              <a:avLst/>
              <a:gdLst/>
              <a:ahLst/>
              <a:cxnLst/>
              <a:rect l="l" t="t" r="r" b="b"/>
              <a:pathLst>
                <a:path w="767" h="2108" extrusionOk="0">
                  <a:moveTo>
                    <a:pt x="414" y="920"/>
                  </a:moveTo>
                  <a:lnTo>
                    <a:pt x="414" y="920"/>
                  </a:lnTo>
                  <a:cubicBezTo>
                    <a:pt x="384" y="1211"/>
                    <a:pt x="384" y="1494"/>
                    <a:pt x="353" y="1785"/>
                  </a:cubicBezTo>
                  <a:lnTo>
                    <a:pt x="353" y="1211"/>
                  </a:lnTo>
                  <a:lnTo>
                    <a:pt x="353" y="1180"/>
                  </a:lnTo>
                  <a:lnTo>
                    <a:pt x="384" y="1150"/>
                  </a:lnTo>
                  <a:cubicBezTo>
                    <a:pt x="384" y="1050"/>
                    <a:pt x="384" y="989"/>
                    <a:pt x="414" y="920"/>
                  </a:cubicBezTo>
                  <a:close/>
                  <a:moveTo>
                    <a:pt x="322" y="0"/>
                  </a:moveTo>
                  <a:lnTo>
                    <a:pt x="254" y="1341"/>
                  </a:lnTo>
                  <a:cubicBezTo>
                    <a:pt x="192" y="958"/>
                    <a:pt x="162" y="575"/>
                    <a:pt x="131" y="192"/>
                  </a:cubicBezTo>
                  <a:lnTo>
                    <a:pt x="131" y="154"/>
                  </a:lnTo>
                  <a:lnTo>
                    <a:pt x="62" y="154"/>
                  </a:lnTo>
                  <a:lnTo>
                    <a:pt x="62" y="192"/>
                  </a:lnTo>
                  <a:cubicBezTo>
                    <a:pt x="93" y="345"/>
                    <a:pt x="62" y="506"/>
                    <a:pt x="62" y="667"/>
                  </a:cubicBezTo>
                  <a:cubicBezTo>
                    <a:pt x="31" y="698"/>
                    <a:pt x="31" y="767"/>
                    <a:pt x="31" y="797"/>
                  </a:cubicBezTo>
                  <a:cubicBezTo>
                    <a:pt x="1" y="1180"/>
                    <a:pt x="1" y="1563"/>
                    <a:pt x="1" y="1946"/>
                  </a:cubicBezTo>
                  <a:lnTo>
                    <a:pt x="62" y="1946"/>
                  </a:lnTo>
                  <a:cubicBezTo>
                    <a:pt x="62" y="1563"/>
                    <a:pt x="62" y="1180"/>
                    <a:pt x="93" y="797"/>
                  </a:cubicBezTo>
                  <a:lnTo>
                    <a:pt x="93" y="698"/>
                  </a:lnTo>
                  <a:cubicBezTo>
                    <a:pt x="131" y="1050"/>
                    <a:pt x="192" y="1372"/>
                    <a:pt x="223" y="1724"/>
                  </a:cubicBezTo>
                  <a:lnTo>
                    <a:pt x="254" y="1724"/>
                  </a:lnTo>
                  <a:cubicBezTo>
                    <a:pt x="254" y="1785"/>
                    <a:pt x="254" y="1847"/>
                    <a:pt x="284" y="1916"/>
                  </a:cubicBezTo>
                  <a:lnTo>
                    <a:pt x="322" y="2107"/>
                  </a:lnTo>
                  <a:lnTo>
                    <a:pt x="322" y="1916"/>
                  </a:lnTo>
                  <a:lnTo>
                    <a:pt x="384" y="1916"/>
                  </a:lnTo>
                  <a:cubicBezTo>
                    <a:pt x="476" y="1563"/>
                    <a:pt x="514" y="1180"/>
                    <a:pt x="545" y="797"/>
                  </a:cubicBezTo>
                  <a:lnTo>
                    <a:pt x="545" y="1111"/>
                  </a:lnTo>
                  <a:cubicBezTo>
                    <a:pt x="514" y="1402"/>
                    <a:pt x="476" y="1655"/>
                    <a:pt x="514" y="1916"/>
                  </a:cubicBezTo>
                  <a:lnTo>
                    <a:pt x="575" y="1916"/>
                  </a:lnTo>
                  <a:cubicBezTo>
                    <a:pt x="575" y="1655"/>
                    <a:pt x="606" y="1402"/>
                    <a:pt x="606" y="1111"/>
                  </a:cubicBezTo>
                  <a:lnTo>
                    <a:pt x="606" y="1081"/>
                  </a:lnTo>
                  <a:cubicBezTo>
                    <a:pt x="637" y="1019"/>
                    <a:pt x="637" y="958"/>
                    <a:pt x="667" y="889"/>
                  </a:cubicBezTo>
                  <a:cubicBezTo>
                    <a:pt x="706" y="636"/>
                    <a:pt x="767" y="414"/>
                    <a:pt x="736" y="154"/>
                  </a:cubicBezTo>
                  <a:lnTo>
                    <a:pt x="736" y="154"/>
                  </a:lnTo>
                  <a:lnTo>
                    <a:pt x="667" y="192"/>
                  </a:lnTo>
                  <a:cubicBezTo>
                    <a:pt x="706" y="414"/>
                    <a:pt x="637" y="636"/>
                    <a:pt x="606" y="859"/>
                  </a:cubicBezTo>
                  <a:cubicBezTo>
                    <a:pt x="606" y="636"/>
                    <a:pt x="575" y="445"/>
                    <a:pt x="514" y="253"/>
                  </a:cubicBezTo>
                  <a:lnTo>
                    <a:pt x="514" y="92"/>
                  </a:lnTo>
                  <a:lnTo>
                    <a:pt x="445" y="92"/>
                  </a:lnTo>
                  <a:cubicBezTo>
                    <a:pt x="414" y="315"/>
                    <a:pt x="414" y="537"/>
                    <a:pt x="384" y="767"/>
                  </a:cubicBezTo>
                  <a:lnTo>
                    <a:pt x="3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0"/>
            <p:cNvSpPr/>
            <p:nvPr/>
          </p:nvSpPr>
          <p:spPr>
            <a:xfrm flipH="1">
              <a:off x="1039002" y="4383628"/>
              <a:ext cx="182181" cy="233089"/>
            </a:xfrm>
            <a:custGeom>
              <a:avLst/>
              <a:gdLst/>
              <a:ahLst/>
              <a:cxnLst/>
              <a:rect l="l" t="t" r="r" b="b"/>
              <a:pathLst>
                <a:path w="1947" h="2491" extrusionOk="0">
                  <a:moveTo>
                    <a:pt x="1341" y="545"/>
                  </a:moveTo>
                  <a:cubicBezTo>
                    <a:pt x="1372" y="545"/>
                    <a:pt x="1372" y="575"/>
                    <a:pt x="1372" y="606"/>
                  </a:cubicBezTo>
                  <a:lnTo>
                    <a:pt x="1372" y="736"/>
                  </a:lnTo>
                  <a:cubicBezTo>
                    <a:pt x="1372" y="667"/>
                    <a:pt x="1372" y="606"/>
                    <a:pt x="1341" y="545"/>
                  </a:cubicBezTo>
                  <a:close/>
                  <a:moveTo>
                    <a:pt x="1563" y="476"/>
                  </a:moveTo>
                  <a:lnTo>
                    <a:pt x="1563" y="476"/>
                  </a:lnTo>
                  <a:cubicBezTo>
                    <a:pt x="1594" y="667"/>
                    <a:pt x="1594" y="859"/>
                    <a:pt x="1594" y="1050"/>
                  </a:cubicBezTo>
                  <a:cubicBezTo>
                    <a:pt x="1563" y="859"/>
                    <a:pt x="1533" y="667"/>
                    <a:pt x="1563" y="476"/>
                  </a:cubicBezTo>
                  <a:close/>
                  <a:moveTo>
                    <a:pt x="1563" y="1180"/>
                  </a:moveTo>
                  <a:cubicBezTo>
                    <a:pt x="1563" y="1242"/>
                    <a:pt x="1594" y="1272"/>
                    <a:pt x="1594" y="1311"/>
                  </a:cubicBezTo>
                  <a:cubicBezTo>
                    <a:pt x="1594" y="1372"/>
                    <a:pt x="1563" y="1464"/>
                    <a:pt x="1563" y="1533"/>
                  </a:cubicBezTo>
                  <a:lnTo>
                    <a:pt x="1563" y="1180"/>
                  </a:lnTo>
                  <a:close/>
                  <a:moveTo>
                    <a:pt x="1755" y="414"/>
                  </a:moveTo>
                  <a:cubicBezTo>
                    <a:pt x="1786" y="506"/>
                    <a:pt x="1816" y="636"/>
                    <a:pt x="1816" y="736"/>
                  </a:cubicBezTo>
                  <a:lnTo>
                    <a:pt x="1816" y="859"/>
                  </a:lnTo>
                  <a:lnTo>
                    <a:pt x="1724" y="1655"/>
                  </a:lnTo>
                  <a:cubicBezTo>
                    <a:pt x="1724" y="1594"/>
                    <a:pt x="1694" y="1533"/>
                    <a:pt x="1694" y="1464"/>
                  </a:cubicBezTo>
                  <a:cubicBezTo>
                    <a:pt x="1724" y="1119"/>
                    <a:pt x="1755" y="767"/>
                    <a:pt x="1755" y="414"/>
                  </a:cubicBezTo>
                  <a:close/>
                  <a:moveTo>
                    <a:pt x="1311" y="545"/>
                  </a:moveTo>
                  <a:lnTo>
                    <a:pt x="1311" y="545"/>
                  </a:lnTo>
                  <a:cubicBezTo>
                    <a:pt x="1341" y="958"/>
                    <a:pt x="1341" y="1403"/>
                    <a:pt x="1242" y="1816"/>
                  </a:cubicBezTo>
                  <a:lnTo>
                    <a:pt x="1242" y="1533"/>
                  </a:lnTo>
                  <a:lnTo>
                    <a:pt x="1311" y="545"/>
                  </a:lnTo>
                  <a:close/>
                  <a:moveTo>
                    <a:pt x="1081" y="1"/>
                  </a:moveTo>
                  <a:lnTo>
                    <a:pt x="1050" y="284"/>
                  </a:lnTo>
                  <a:lnTo>
                    <a:pt x="1020" y="284"/>
                  </a:lnTo>
                  <a:lnTo>
                    <a:pt x="1020" y="476"/>
                  </a:lnTo>
                  <a:cubicBezTo>
                    <a:pt x="989" y="667"/>
                    <a:pt x="958" y="889"/>
                    <a:pt x="928" y="1119"/>
                  </a:cubicBezTo>
                  <a:cubicBezTo>
                    <a:pt x="928" y="928"/>
                    <a:pt x="928" y="736"/>
                    <a:pt x="889" y="506"/>
                  </a:cubicBezTo>
                  <a:lnTo>
                    <a:pt x="828" y="506"/>
                  </a:lnTo>
                  <a:lnTo>
                    <a:pt x="828" y="1150"/>
                  </a:lnTo>
                  <a:lnTo>
                    <a:pt x="797" y="1150"/>
                  </a:lnTo>
                  <a:cubicBezTo>
                    <a:pt x="767" y="859"/>
                    <a:pt x="736" y="575"/>
                    <a:pt x="698" y="315"/>
                  </a:cubicBezTo>
                  <a:lnTo>
                    <a:pt x="667" y="93"/>
                  </a:lnTo>
                  <a:lnTo>
                    <a:pt x="637" y="315"/>
                  </a:lnTo>
                  <a:cubicBezTo>
                    <a:pt x="545" y="828"/>
                    <a:pt x="476" y="1341"/>
                    <a:pt x="414" y="1847"/>
                  </a:cubicBezTo>
                  <a:lnTo>
                    <a:pt x="253" y="223"/>
                  </a:lnTo>
                  <a:lnTo>
                    <a:pt x="192" y="223"/>
                  </a:lnTo>
                  <a:cubicBezTo>
                    <a:pt x="223" y="767"/>
                    <a:pt x="192" y="1311"/>
                    <a:pt x="123" y="1847"/>
                  </a:cubicBezTo>
                  <a:cubicBezTo>
                    <a:pt x="93" y="1272"/>
                    <a:pt x="62" y="736"/>
                    <a:pt x="62" y="192"/>
                  </a:cubicBezTo>
                  <a:lnTo>
                    <a:pt x="1" y="192"/>
                  </a:lnTo>
                  <a:cubicBezTo>
                    <a:pt x="1" y="828"/>
                    <a:pt x="31" y="1502"/>
                    <a:pt x="93" y="2138"/>
                  </a:cubicBezTo>
                  <a:lnTo>
                    <a:pt x="123" y="2421"/>
                  </a:lnTo>
                  <a:lnTo>
                    <a:pt x="162" y="2138"/>
                  </a:lnTo>
                  <a:cubicBezTo>
                    <a:pt x="223" y="1724"/>
                    <a:pt x="253" y="1311"/>
                    <a:pt x="253" y="889"/>
                  </a:cubicBezTo>
                  <a:lnTo>
                    <a:pt x="414" y="2421"/>
                  </a:lnTo>
                  <a:lnTo>
                    <a:pt x="445" y="2138"/>
                  </a:lnTo>
                  <a:cubicBezTo>
                    <a:pt x="506" y="1625"/>
                    <a:pt x="575" y="1081"/>
                    <a:pt x="667" y="545"/>
                  </a:cubicBezTo>
                  <a:cubicBezTo>
                    <a:pt x="736" y="1081"/>
                    <a:pt x="767" y="1625"/>
                    <a:pt x="767" y="2169"/>
                  </a:cubicBezTo>
                  <a:lnTo>
                    <a:pt x="828" y="2169"/>
                  </a:lnTo>
                  <a:cubicBezTo>
                    <a:pt x="828" y="2077"/>
                    <a:pt x="859" y="1977"/>
                    <a:pt x="859" y="1885"/>
                  </a:cubicBezTo>
                  <a:lnTo>
                    <a:pt x="859" y="1946"/>
                  </a:lnTo>
                  <a:lnTo>
                    <a:pt x="859" y="2299"/>
                  </a:lnTo>
                  <a:lnTo>
                    <a:pt x="928" y="2299"/>
                  </a:lnTo>
                  <a:lnTo>
                    <a:pt x="928" y="1946"/>
                  </a:lnTo>
                  <a:cubicBezTo>
                    <a:pt x="958" y="1755"/>
                    <a:pt x="989" y="1563"/>
                    <a:pt x="1020" y="1372"/>
                  </a:cubicBezTo>
                  <a:cubicBezTo>
                    <a:pt x="1020" y="1242"/>
                    <a:pt x="1050" y="1150"/>
                    <a:pt x="1050" y="1020"/>
                  </a:cubicBezTo>
                  <a:cubicBezTo>
                    <a:pt x="1081" y="1211"/>
                    <a:pt x="1081" y="1372"/>
                    <a:pt x="1081" y="1563"/>
                  </a:cubicBezTo>
                  <a:cubicBezTo>
                    <a:pt x="1050" y="1724"/>
                    <a:pt x="1020" y="1916"/>
                    <a:pt x="1020" y="2077"/>
                  </a:cubicBezTo>
                  <a:lnTo>
                    <a:pt x="1081" y="2077"/>
                  </a:lnTo>
                  <a:cubicBezTo>
                    <a:pt x="1119" y="1916"/>
                    <a:pt x="1119" y="1755"/>
                    <a:pt x="1150" y="1563"/>
                  </a:cubicBezTo>
                  <a:lnTo>
                    <a:pt x="1150" y="1372"/>
                  </a:lnTo>
                  <a:lnTo>
                    <a:pt x="1180" y="1533"/>
                  </a:lnTo>
                  <a:lnTo>
                    <a:pt x="1150" y="1625"/>
                  </a:lnTo>
                  <a:cubicBezTo>
                    <a:pt x="1150" y="1816"/>
                    <a:pt x="1150" y="2008"/>
                    <a:pt x="1180" y="2169"/>
                  </a:cubicBezTo>
                  <a:lnTo>
                    <a:pt x="1180" y="2330"/>
                  </a:lnTo>
                  <a:lnTo>
                    <a:pt x="1242" y="2199"/>
                  </a:lnTo>
                  <a:lnTo>
                    <a:pt x="1242" y="2490"/>
                  </a:lnTo>
                  <a:lnTo>
                    <a:pt x="1272" y="2199"/>
                  </a:lnTo>
                  <a:cubicBezTo>
                    <a:pt x="1341" y="1724"/>
                    <a:pt x="1403" y="1242"/>
                    <a:pt x="1433" y="797"/>
                  </a:cubicBezTo>
                  <a:cubicBezTo>
                    <a:pt x="1464" y="928"/>
                    <a:pt x="1464" y="1050"/>
                    <a:pt x="1464" y="1211"/>
                  </a:cubicBezTo>
                  <a:lnTo>
                    <a:pt x="1464" y="1502"/>
                  </a:lnTo>
                  <a:cubicBezTo>
                    <a:pt x="1464" y="1694"/>
                    <a:pt x="1433" y="1916"/>
                    <a:pt x="1464" y="2107"/>
                  </a:cubicBezTo>
                  <a:lnTo>
                    <a:pt x="1502" y="2299"/>
                  </a:lnTo>
                  <a:lnTo>
                    <a:pt x="1502" y="2460"/>
                  </a:lnTo>
                  <a:lnTo>
                    <a:pt x="1563" y="2199"/>
                  </a:lnTo>
                  <a:cubicBezTo>
                    <a:pt x="1594" y="2008"/>
                    <a:pt x="1625" y="1847"/>
                    <a:pt x="1655" y="1655"/>
                  </a:cubicBezTo>
                  <a:cubicBezTo>
                    <a:pt x="1694" y="1786"/>
                    <a:pt x="1694" y="1916"/>
                    <a:pt x="1694" y="2038"/>
                  </a:cubicBezTo>
                  <a:lnTo>
                    <a:pt x="1694" y="2138"/>
                  </a:lnTo>
                  <a:lnTo>
                    <a:pt x="1724" y="2138"/>
                  </a:lnTo>
                  <a:cubicBezTo>
                    <a:pt x="1755" y="2107"/>
                    <a:pt x="1755" y="2077"/>
                    <a:pt x="1755" y="2038"/>
                  </a:cubicBezTo>
                  <a:lnTo>
                    <a:pt x="1816" y="1341"/>
                  </a:lnTo>
                  <a:lnTo>
                    <a:pt x="1816" y="1755"/>
                  </a:lnTo>
                  <a:cubicBezTo>
                    <a:pt x="1786" y="1885"/>
                    <a:pt x="1786" y="2038"/>
                    <a:pt x="1786" y="2169"/>
                  </a:cubicBezTo>
                  <a:lnTo>
                    <a:pt x="1847" y="2169"/>
                  </a:lnTo>
                  <a:cubicBezTo>
                    <a:pt x="1847" y="2038"/>
                    <a:pt x="1885" y="1885"/>
                    <a:pt x="1885" y="1755"/>
                  </a:cubicBezTo>
                  <a:cubicBezTo>
                    <a:pt x="1916" y="1242"/>
                    <a:pt x="1947" y="736"/>
                    <a:pt x="1947" y="253"/>
                  </a:cubicBezTo>
                  <a:lnTo>
                    <a:pt x="1885" y="223"/>
                  </a:lnTo>
                  <a:lnTo>
                    <a:pt x="1847" y="545"/>
                  </a:lnTo>
                  <a:cubicBezTo>
                    <a:pt x="1847" y="445"/>
                    <a:pt x="1816" y="353"/>
                    <a:pt x="1755" y="253"/>
                  </a:cubicBezTo>
                  <a:lnTo>
                    <a:pt x="1724" y="161"/>
                  </a:lnTo>
                  <a:lnTo>
                    <a:pt x="1694" y="284"/>
                  </a:lnTo>
                  <a:cubicBezTo>
                    <a:pt x="1694" y="545"/>
                    <a:pt x="1694" y="828"/>
                    <a:pt x="1655" y="1081"/>
                  </a:cubicBezTo>
                  <a:cubicBezTo>
                    <a:pt x="1655" y="828"/>
                    <a:pt x="1655" y="575"/>
                    <a:pt x="1625" y="315"/>
                  </a:cubicBezTo>
                  <a:lnTo>
                    <a:pt x="1594" y="192"/>
                  </a:lnTo>
                  <a:lnTo>
                    <a:pt x="1563" y="315"/>
                  </a:lnTo>
                  <a:cubicBezTo>
                    <a:pt x="1533" y="384"/>
                    <a:pt x="1502" y="445"/>
                    <a:pt x="1502" y="545"/>
                  </a:cubicBezTo>
                  <a:cubicBezTo>
                    <a:pt x="1502" y="476"/>
                    <a:pt x="1464" y="414"/>
                    <a:pt x="1464" y="353"/>
                  </a:cubicBezTo>
                  <a:lnTo>
                    <a:pt x="1403" y="93"/>
                  </a:lnTo>
                  <a:lnTo>
                    <a:pt x="1403" y="353"/>
                  </a:lnTo>
                  <a:lnTo>
                    <a:pt x="1403" y="476"/>
                  </a:lnTo>
                  <a:cubicBezTo>
                    <a:pt x="1372" y="414"/>
                    <a:pt x="1341" y="384"/>
                    <a:pt x="1311" y="353"/>
                  </a:cubicBezTo>
                  <a:lnTo>
                    <a:pt x="1242" y="223"/>
                  </a:lnTo>
                  <a:lnTo>
                    <a:pt x="1272" y="384"/>
                  </a:lnTo>
                  <a:lnTo>
                    <a:pt x="1272" y="445"/>
                  </a:lnTo>
                  <a:lnTo>
                    <a:pt x="1242" y="445"/>
                  </a:lnTo>
                  <a:cubicBezTo>
                    <a:pt x="1211" y="575"/>
                    <a:pt x="1180" y="698"/>
                    <a:pt x="1180" y="828"/>
                  </a:cubicBezTo>
                  <a:lnTo>
                    <a:pt x="108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0"/>
            <p:cNvSpPr/>
            <p:nvPr/>
          </p:nvSpPr>
          <p:spPr>
            <a:xfrm flipH="1">
              <a:off x="1143613" y="4398693"/>
              <a:ext cx="74669" cy="197251"/>
            </a:xfrm>
            <a:custGeom>
              <a:avLst/>
              <a:gdLst/>
              <a:ahLst/>
              <a:cxnLst/>
              <a:rect l="l" t="t" r="r" b="b"/>
              <a:pathLst>
                <a:path w="798" h="2108" extrusionOk="0">
                  <a:moveTo>
                    <a:pt x="414" y="953"/>
                  </a:moveTo>
                  <a:lnTo>
                    <a:pt x="414" y="953"/>
                  </a:lnTo>
                  <a:cubicBezTo>
                    <a:pt x="412" y="1233"/>
                    <a:pt x="382" y="1505"/>
                    <a:pt x="353" y="1785"/>
                  </a:cubicBezTo>
                  <a:cubicBezTo>
                    <a:pt x="353" y="1594"/>
                    <a:pt x="383" y="1402"/>
                    <a:pt x="383" y="1211"/>
                  </a:cubicBezTo>
                  <a:lnTo>
                    <a:pt x="383" y="1180"/>
                  </a:lnTo>
                  <a:lnTo>
                    <a:pt x="383" y="1150"/>
                  </a:lnTo>
                  <a:cubicBezTo>
                    <a:pt x="409" y="1066"/>
                    <a:pt x="413" y="1010"/>
                    <a:pt x="414" y="953"/>
                  </a:cubicBezTo>
                  <a:close/>
                  <a:moveTo>
                    <a:pt x="322" y="0"/>
                  </a:moveTo>
                  <a:lnTo>
                    <a:pt x="253" y="1341"/>
                  </a:lnTo>
                  <a:cubicBezTo>
                    <a:pt x="222" y="958"/>
                    <a:pt x="161" y="575"/>
                    <a:pt x="161" y="192"/>
                  </a:cubicBezTo>
                  <a:lnTo>
                    <a:pt x="161" y="154"/>
                  </a:lnTo>
                  <a:lnTo>
                    <a:pt x="92" y="154"/>
                  </a:lnTo>
                  <a:lnTo>
                    <a:pt x="92" y="192"/>
                  </a:lnTo>
                  <a:cubicBezTo>
                    <a:pt x="92" y="345"/>
                    <a:pt x="92" y="506"/>
                    <a:pt x="62" y="667"/>
                  </a:cubicBezTo>
                  <a:lnTo>
                    <a:pt x="62" y="797"/>
                  </a:lnTo>
                  <a:cubicBezTo>
                    <a:pt x="31" y="1180"/>
                    <a:pt x="0" y="1563"/>
                    <a:pt x="31" y="1946"/>
                  </a:cubicBezTo>
                  <a:lnTo>
                    <a:pt x="92" y="1946"/>
                  </a:lnTo>
                  <a:cubicBezTo>
                    <a:pt x="62" y="1563"/>
                    <a:pt x="92" y="1180"/>
                    <a:pt x="131" y="797"/>
                  </a:cubicBezTo>
                  <a:lnTo>
                    <a:pt x="131" y="698"/>
                  </a:lnTo>
                  <a:cubicBezTo>
                    <a:pt x="161" y="1050"/>
                    <a:pt x="192" y="1372"/>
                    <a:pt x="253" y="1724"/>
                  </a:cubicBezTo>
                  <a:cubicBezTo>
                    <a:pt x="253" y="1785"/>
                    <a:pt x="253" y="1847"/>
                    <a:pt x="284" y="1916"/>
                  </a:cubicBezTo>
                  <a:lnTo>
                    <a:pt x="353" y="2107"/>
                  </a:lnTo>
                  <a:lnTo>
                    <a:pt x="353" y="1916"/>
                  </a:lnTo>
                  <a:lnTo>
                    <a:pt x="414" y="1916"/>
                  </a:lnTo>
                  <a:cubicBezTo>
                    <a:pt x="514" y="1563"/>
                    <a:pt x="544" y="1180"/>
                    <a:pt x="544" y="797"/>
                  </a:cubicBezTo>
                  <a:cubicBezTo>
                    <a:pt x="575" y="889"/>
                    <a:pt x="575" y="1019"/>
                    <a:pt x="575" y="1111"/>
                  </a:cubicBezTo>
                  <a:cubicBezTo>
                    <a:pt x="514" y="1402"/>
                    <a:pt x="514" y="1655"/>
                    <a:pt x="514" y="1916"/>
                  </a:cubicBezTo>
                  <a:lnTo>
                    <a:pt x="575" y="1916"/>
                  </a:lnTo>
                  <a:cubicBezTo>
                    <a:pt x="606" y="1655"/>
                    <a:pt x="636" y="1402"/>
                    <a:pt x="636" y="1111"/>
                  </a:cubicBezTo>
                  <a:lnTo>
                    <a:pt x="636" y="1081"/>
                  </a:lnTo>
                  <a:cubicBezTo>
                    <a:pt x="636" y="1019"/>
                    <a:pt x="667" y="958"/>
                    <a:pt x="667" y="889"/>
                  </a:cubicBezTo>
                  <a:cubicBezTo>
                    <a:pt x="736" y="636"/>
                    <a:pt x="797" y="414"/>
                    <a:pt x="766" y="154"/>
                  </a:cubicBezTo>
                  <a:lnTo>
                    <a:pt x="766" y="154"/>
                  </a:lnTo>
                  <a:lnTo>
                    <a:pt x="705" y="192"/>
                  </a:lnTo>
                  <a:cubicBezTo>
                    <a:pt x="736" y="414"/>
                    <a:pt x="667" y="636"/>
                    <a:pt x="606" y="859"/>
                  </a:cubicBezTo>
                  <a:cubicBezTo>
                    <a:pt x="606" y="636"/>
                    <a:pt x="575" y="445"/>
                    <a:pt x="544" y="253"/>
                  </a:cubicBezTo>
                  <a:lnTo>
                    <a:pt x="514" y="253"/>
                  </a:lnTo>
                  <a:lnTo>
                    <a:pt x="514" y="92"/>
                  </a:lnTo>
                  <a:lnTo>
                    <a:pt x="445" y="92"/>
                  </a:lnTo>
                  <a:cubicBezTo>
                    <a:pt x="445" y="315"/>
                    <a:pt x="414" y="537"/>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0"/>
            <p:cNvSpPr/>
            <p:nvPr/>
          </p:nvSpPr>
          <p:spPr>
            <a:xfrm flipH="1">
              <a:off x="910717" y="4589389"/>
              <a:ext cx="134086" cy="250961"/>
            </a:xfrm>
            <a:custGeom>
              <a:avLst/>
              <a:gdLst/>
              <a:ahLst/>
              <a:cxnLst/>
              <a:rect l="l" t="t" r="r" b="b"/>
              <a:pathLst>
                <a:path w="1433" h="2682" extrusionOk="0">
                  <a:moveTo>
                    <a:pt x="253" y="452"/>
                  </a:moveTo>
                  <a:cubicBezTo>
                    <a:pt x="253" y="452"/>
                    <a:pt x="284" y="483"/>
                    <a:pt x="284" y="514"/>
                  </a:cubicBezTo>
                  <a:cubicBezTo>
                    <a:pt x="253" y="575"/>
                    <a:pt x="253" y="606"/>
                    <a:pt x="222" y="644"/>
                  </a:cubicBezTo>
                  <a:cubicBezTo>
                    <a:pt x="253" y="575"/>
                    <a:pt x="253" y="514"/>
                    <a:pt x="253" y="452"/>
                  </a:cubicBezTo>
                  <a:close/>
                  <a:moveTo>
                    <a:pt x="345" y="452"/>
                  </a:moveTo>
                  <a:cubicBezTo>
                    <a:pt x="383" y="606"/>
                    <a:pt x="345" y="766"/>
                    <a:pt x="345" y="897"/>
                  </a:cubicBezTo>
                  <a:lnTo>
                    <a:pt x="345" y="514"/>
                  </a:lnTo>
                  <a:lnTo>
                    <a:pt x="345" y="452"/>
                  </a:lnTo>
                  <a:close/>
                  <a:moveTo>
                    <a:pt x="284" y="705"/>
                  </a:moveTo>
                  <a:cubicBezTo>
                    <a:pt x="314" y="989"/>
                    <a:pt x="314" y="1310"/>
                    <a:pt x="253" y="1601"/>
                  </a:cubicBezTo>
                  <a:cubicBezTo>
                    <a:pt x="253" y="1502"/>
                    <a:pt x="253" y="1410"/>
                    <a:pt x="222" y="1280"/>
                  </a:cubicBezTo>
                  <a:lnTo>
                    <a:pt x="222" y="835"/>
                  </a:lnTo>
                  <a:cubicBezTo>
                    <a:pt x="253" y="797"/>
                    <a:pt x="284" y="766"/>
                    <a:pt x="284" y="705"/>
                  </a:cubicBezTo>
                  <a:close/>
                  <a:moveTo>
                    <a:pt x="1050" y="1824"/>
                  </a:moveTo>
                  <a:cubicBezTo>
                    <a:pt x="1050" y="1946"/>
                    <a:pt x="1080" y="2046"/>
                    <a:pt x="1080" y="2176"/>
                  </a:cubicBezTo>
                  <a:cubicBezTo>
                    <a:pt x="1080" y="2176"/>
                    <a:pt x="1080" y="2207"/>
                    <a:pt x="1050" y="2237"/>
                  </a:cubicBezTo>
                  <a:lnTo>
                    <a:pt x="1050" y="1824"/>
                  </a:lnTo>
                  <a:close/>
                  <a:moveTo>
                    <a:pt x="284" y="0"/>
                  </a:moveTo>
                  <a:lnTo>
                    <a:pt x="253" y="192"/>
                  </a:lnTo>
                  <a:cubicBezTo>
                    <a:pt x="192" y="383"/>
                    <a:pt x="192" y="575"/>
                    <a:pt x="153" y="766"/>
                  </a:cubicBezTo>
                  <a:lnTo>
                    <a:pt x="153" y="736"/>
                  </a:lnTo>
                  <a:lnTo>
                    <a:pt x="153" y="261"/>
                  </a:lnTo>
                  <a:lnTo>
                    <a:pt x="92" y="261"/>
                  </a:lnTo>
                  <a:lnTo>
                    <a:pt x="92" y="736"/>
                  </a:lnTo>
                  <a:lnTo>
                    <a:pt x="62" y="1280"/>
                  </a:lnTo>
                  <a:lnTo>
                    <a:pt x="62" y="222"/>
                  </a:lnTo>
                  <a:lnTo>
                    <a:pt x="0" y="222"/>
                  </a:lnTo>
                  <a:lnTo>
                    <a:pt x="31" y="2590"/>
                  </a:lnTo>
                  <a:lnTo>
                    <a:pt x="62" y="2368"/>
                  </a:lnTo>
                  <a:cubicBezTo>
                    <a:pt x="123" y="2207"/>
                    <a:pt x="123" y="2046"/>
                    <a:pt x="123" y="1916"/>
                  </a:cubicBezTo>
                  <a:lnTo>
                    <a:pt x="153" y="1218"/>
                  </a:lnTo>
                  <a:lnTo>
                    <a:pt x="153" y="1341"/>
                  </a:lnTo>
                  <a:lnTo>
                    <a:pt x="153" y="1372"/>
                  </a:lnTo>
                  <a:lnTo>
                    <a:pt x="153" y="1885"/>
                  </a:lnTo>
                  <a:lnTo>
                    <a:pt x="153" y="1984"/>
                  </a:lnTo>
                  <a:cubicBezTo>
                    <a:pt x="123" y="2107"/>
                    <a:pt x="123" y="2237"/>
                    <a:pt x="153" y="2329"/>
                  </a:cubicBezTo>
                  <a:lnTo>
                    <a:pt x="222" y="2590"/>
                  </a:lnTo>
                  <a:lnTo>
                    <a:pt x="222" y="2237"/>
                  </a:lnTo>
                  <a:lnTo>
                    <a:pt x="253" y="2237"/>
                  </a:lnTo>
                  <a:lnTo>
                    <a:pt x="284" y="2459"/>
                  </a:lnTo>
                  <a:lnTo>
                    <a:pt x="314" y="2237"/>
                  </a:lnTo>
                  <a:cubicBezTo>
                    <a:pt x="314" y="2107"/>
                    <a:pt x="284" y="1984"/>
                    <a:pt x="284" y="1854"/>
                  </a:cubicBezTo>
                  <a:lnTo>
                    <a:pt x="314" y="1793"/>
                  </a:lnTo>
                  <a:cubicBezTo>
                    <a:pt x="314" y="1663"/>
                    <a:pt x="345" y="1502"/>
                    <a:pt x="345" y="1372"/>
                  </a:cubicBezTo>
                  <a:cubicBezTo>
                    <a:pt x="345" y="1663"/>
                    <a:pt x="383" y="1984"/>
                    <a:pt x="445" y="2268"/>
                  </a:cubicBezTo>
                  <a:lnTo>
                    <a:pt x="506" y="2268"/>
                  </a:lnTo>
                  <a:cubicBezTo>
                    <a:pt x="475" y="2015"/>
                    <a:pt x="475" y="1724"/>
                    <a:pt x="506" y="1441"/>
                  </a:cubicBezTo>
                  <a:lnTo>
                    <a:pt x="575" y="2429"/>
                  </a:lnTo>
                  <a:lnTo>
                    <a:pt x="636" y="2429"/>
                  </a:lnTo>
                  <a:lnTo>
                    <a:pt x="667" y="866"/>
                  </a:lnTo>
                  <a:cubicBezTo>
                    <a:pt x="697" y="1372"/>
                    <a:pt x="697" y="1916"/>
                    <a:pt x="697" y="2398"/>
                  </a:cubicBezTo>
                  <a:lnTo>
                    <a:pt x="766" y="2398"/>
                  </a:lnTo>
                  <a:cubicBezTo>
                    <a:pt x="797" y="1984"/>
                    <a:pt x="797" y="1532"/>
                    <a:pt x="797" y="1088"/>
                  </a:cubicBezTo>
                  <a:lnTo>
                    <a:pt x="889" y="2368"/>
                  </a:lnTo>
                  <a:lnTo>
                    <a:pt x="958" y="2368"/>
                  </a:lnTo>
                  <a:cubicBezTo>
                    <a:pt x="989" y="1885"/>
                    <a:pt x="989" y="1441"/>
                    <a:pt x="989" y="958"/>
                  </a:cubicBezTo>
                  <a:cubicBezTo>
                    <a:pt x="989" y="1088"/>
                    <a:pt x="1019" y="1218"/>
                    <a:pt x="1019" y="1341"/>
                  </a:cubicBezTo>
                  <a:cubicBezTo>
                    <a:pt x="989" y="1693"/>
                    <a:pt x="989" y="2046"/>
                    <a:pt x="1019" y="2398"/>
                  </a:cubicBezTo>
                  <a:lnTo>
                    <a:pt x="1019" y="2521"/>
                  </a:lnTo>
                  <a:lnTo>
                    <a:pt x="1080" y="2429"/>
                  </a:lnTo>
                  <a:cubicBezTo>
                    <a:pt x="1080" y="2398"/>
                    <a:pt x="1080" y="2368"/>
                    <a:pt x="1111" y="2329"/>
                  </a:cubicBezTo>
                  <a:lnTo>
                    <a:pt x="1149" y="2329"/>
                  </a:lnTo>
                  <a:lnTo>
                    <a:pt x="1149" y="2138"/>
                  </a:lnTo>
                  <a:lnTo>
                    <a:pt x="1149" y="1946"/>
                  </a:lnTo>
                  <a:lnTo>
                    <a:pt x="1149" y="989"/>
                  </a:lnTo>
                  <a:lnTo>
                    <a:pt x="1149" y="927"/>
                  </a:lnTo>
                  <a:cubicBezTo>
                    <a:pt x="1149" y="897"/>
                    <a:pt x="1149" y="835"/>
                    <a:pt x="1180" y="766"/>
                  </a:cubicBezTo>
                  <a:cubicBezTo>
                    <a:pt x="1180" y="958"/>
                    <a:pt x="1211" y="1180"/>
                    <a:pt x="1211" y="1372"/>
                  </a:cubicBezTo>
                  <a:cubicBezTo>
                    <a:pt x="1180" y="1724"/>
                    <a:pt x="1149" y="2076"/>
                    <a:pt x="1180" y="2398"/>
                  </a:cubicBezTo>
                  <a:lnTo>
                    <a:pt x="1211" y="2682"/>
                  </a:lnTo>
                  <a:lnTo>
                    <a:pt x="1241" y="2398"/>
                  </a:lnTo>
                  <a:cubicBezTo>
                    <a:pt x="1272" y="2076"/>
                    <a:pt x="1272" y="1724"/>
                    <a:pt x="1272" y="1410"/>
                  </a:cubicBezTo>
                  <a:lnTo>
                    <a:pt x="1272" y="1341"/>
                  </a:lnTo>
                  <a:cubicBezTo>
                    <a:pt x="1303" y="1218"/>
                    <a:pt x="1303" y="1088"/>
                    <a:pt x="1341" y="958"/>
                  </a:cubicBezTo>
                  <a:cubicBezTo>
                    <a:pt x="1341" y="1341"/>
                    <a:pt x="1372" y="1693"/>
                    <a:pt x="1341" y="2076"/>
                  </a:cubicBezTo>
                  <a:lnTo>
                    <a:pt x="1402" y="2076"/>
                  </a:lnTo>
                  <a:cubicBezTo>
                    <a:pt x="1433" y="1502"/>
                    <a:pt x="1402" y="927"/>
                    <a:pt x="1341" y="383"/>
                  </a:cubicBezTo>
                  <a:lnTo>
                    <a:pt x="1272" y="383"/>
                  </a:lnTo>
                  <a:cubicBezTo>
                    <a:pt x="1272" y="575"/>
                    <a:pt x="1272" y="797"/>
                    <a:pt x="1241" y="1027"/>
                  </a:cubicBezTo>
                  <a:cubicBezTo>
                    <a:pt x="1241" y="797"/>
                    <a:pt x="1211" y="575"/>
                    <a:pt x="1180" y="353"/>
                  </a:cubicBezTo>
                  <a:lnTo>
                    <a:pt x="1180" y="322"/>
                  </a:lnTo>
                  <a:lnTo>
                    <a:pt x="1111" y="353"/>
                  </a:lnTo>
                  <a:lnTo>
                    <a:pt x="1111" y="674"/>
                  </a:lnTo>
                  <a:cubicBezTo>
                    <a:pt x="1111" y="575"/>
                    <a:pt x="1080" y="452"/>
                    <a:pt x="1080" y="322"/>
                  </a:cubicBezTo>
                  <a:lnTo>
                    <a:pt x="1019" y="322"/>
                  </a:lnTo>
                  <a:lnTo>
                    <a:pt x="1050" y="897"/>
                  </a:lnTo>
                  <a:cubicBezTo>
                    <a:pt x="1019" y="705"/>
                    <a:pt x="989" y="514"/>
                    <a:pt x="958" y="291"/>
                  </a:cubicBezTo>
                  <a:lnTo>
                    <a:pt x="889" y="322"/>
                  </a:lnTo>
                  <a:cubicBezTo>
                    <a:pt x="920" y="797"/>
                    <a:pt x="920" y="1310"/>
                    <a:pt x="920" y="1824"/>
                  </a:cubicBezTo>
                  <a:lnTo>
                    <a:pt x="766" y="161"/>
                  </a:lnTo>
                  <a:lnTo>
                    <a:pt x="697" y="192"/>
                  </a:lnTo>
                  <a:cubicBezTo>
                    <a:pt x="728" y="414"/>
                    <a:pt x="728" y="674"/>
                    <a:pt x="728" y="927"/>
                  </a:cubicBezTo>
                  <a:cubicBezTo>
                    <a:pt x="697" y="705"/>
                    <a:pt x="697" y="483"/>
                    <a:pt x="667" y="261"/>
                  </a:cubicBezTo>
                  <a:lnTo>
                    <a:pt x="605" y="261"/>
                  </a:lnTo>
                  <a:lnTo>
                    <a:pt x="575" y="1502"/>
                  </a:lnTo>
                  <a:lnTo>
                    <a:pt x="537" y="958"/>
                  </a:lnTo>
                  <a:cubicBezTo>
                    <a:pt x="575" y="736"/>
                    <a:pt x="537" y="514"/>
                    <a:pt x="506" y="291"/>
                  </a:cubicBezTo>
                  <a:lnTo>
                    <a:pt x="445" y="291"/>
                  </a:lnTo>
                  <a:lnTo>
                    <a:pt x="475" y="958"/>
                  </a:lnTo>
                  <a:cubicBezTo>
                    <a:pt x="475" y="1088"/>
                    <a:pt x="475" y="1249"/>
                    <a:pt x="445" y="1372"/>
                  </a:cubicBezTo>
                  <a:lnTo>
                    <a:pt x="445" y="1693"/>
                  </a:lnTo>
                  <a:cubicBezTo>
                    <a:pt x="414" y="1471"/>
                    <a:pt x="414" y="1249"/>
                    <a:pt x="414" y="1027"/>
                  </a:cubicBezTo>
                  <a:lnTo>
                    <a:pt x="414" y="927"/>
                  </a:lnTo>
                  <a:cubicBezTo>
                    <a:pt x="445" y="705"/>
                    <a:pt x="445" y="483"/>
                    <a:pt x="383" y="261"/>
                  </a:cubicBezTo>
                  <a:lnTo>
                    <a:pt x="314" y="69"/>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0"/>
            <p:cNvSpPr/>
            <p:nvPr/>
          </p:nvSpPr>
          <p:spPr>
            <a:xfrm flipH="1">
              <a:off x="869077" y="4619518"/>
              <a:ext cx="53896" cy="200058"/>
            </a:xfrm>
            <a:custGeom>
              <a:avLst/>
              <a:gdLst/>
              <a:ahLst/>
              <a:cxnLst/>
              <a:rect l="l" t="t" r="r" b="b"/>
              <a:pathLst>
                <a:path w="576" h="2138" extrusionOk="0">
                  <a:moveTo>
                    <a:pt x="230" y="705"/>
                  </a:moveTo>
                  <a:cubicBezTo>
                    <a:pt x="261" y="1050"/>
                    <a:pt x="261" y="1371"/>
                    <a:pt x="230" y="1724"/>
                  </a:cubicBezTo>
                  <a:lnTo>
                    <a:pt x="230" y="1502"/>
                  </a:lnTo>
                  <a:lnTo>
                    <a:pt x="161" y="1502"/>
                  </a:lnTo>
                  <a:lnTo>
                    <a:pt x="161" y="1402"/>
                  </a:lnTo>
                  <a:cubicBezTo>
                    <a:pt x="192" y="1180"/>
                    <a:pt x="230" y="927"/>
                    <a:pt x="230" y="705"/>
                  </a:cubicBezTo>
                  <a:close/>
                  <a:moveTo>
                    <a:pt x="322" y="0"/>
                  </a:moveTo>
                  <a:lnTo>
                    <a:pt x="261" y="92"/>
                  </a:lnTo>
                  <a:cubicBezTo>
                    <a:pt x="261" y="130"/>
                    <a:pt x="261" y="161"/>
                    <a:pt x="230" y="192"/>
                  </a:cubicBezTo>
                  <a:lnTo>
                    <a:pt x="230" y="92"/>
                  </a:lnTo>
                  <a:lnTo>
                    <a:pt x="161" y="92"/>
                  </a:lnTo>
                  <a:lnTo>
                    <a:pt x="161" y="444"/>
                  </a:lnTo>
                  <a:cubicBezTo>
                    <a:pt x="100" y="736"/>
                    <a:pt x="100" y="1050"/>
                    <a:pt x="100" y="1371"/>
                  </a:cubicBezTo>
                  <a:lnTo>
                    <a:pt x="100" y="1402"/>
                  </a:lnTo>
                  <a:cubicBezTo>
                    <a:pt x="70" y="1594"/>
                    <a:pt x="39" y="1785"/>
                    <a:pt x="1" y="1946"/>
                  </a:cubicBezTo>
                  <a:lnTo>
                    <a:pt x="70" y="1977"/>
                  </a:lnTo>
                  <a:cubicBezTo>
                    <a:pt x="70" y="1915"/>
                    <a:pt x="100" y="1854"/>
                    <a:pt x="100" y="1816"/>
                  </a:cubicBezTo>
                  <a:lnTo>
                    <a:pt x="100" y="1816"/>
                  </a:lnTo>
                  <a:cubicBezTo>
                    <a:pt x="100" y="1915"/>
                    <a:pt x="100" y="2007"/>
                    <a:pt x="70" y="2107"/>
                  </a:cubicBezTo>
                  <a:lnTo>
                    <a:pt x="131" y="2107"/>
                  </a:lnTo>
                  <a:cubicBezTo>
                    <a:pt x="161" y="2076"/>
                    <a:pt x="161" y="2007"/>
                    <a:pt x="161" y="1977"/>
                  </a:cubicBezTo>
                  <a:lnTo>
                    <a:pt x="192" y="2137"/>
                  </a:lnTo>
                  <a:lnTo>
                    <a:pt x="261" y="2137"/>
                  </a:lnTo>
                  <a:cubicBezTo>
                    <a:pt x="322" y="1532"/>
                    <a:pt x="322" y="927"/>
                    <a:pt x="261" y="352"/>
                  </a:cubicBezTo>
                  <a:cubicBezTo>
                    <a:pt x="261" y="322"/>
                    <a:pt x="261" y="284"/>
                    <a:pt x="292" y="253"/>
                  </a:cubicBezTo>
                  <a:cubicBezTo>
                    <a:pt x="322" y="705"/>
                    <a:pt x="322" y="1149"/>
                    <a:pt x="322" y="1594"/>
                  </a:cubicBezTo>
                  <a:cubicBezTo>
                    <a:pt x="322" y="1724"/>
                    <a:pt x="353" y="1854"/>
                    <a:pt x="353" y="1977"/>
                  </a:cubicBezTo>
                  <a:lnTo>
                    <a:pt x="422" y="1977"/>
                  </a:lnTo>
                  <a:cubicBezTo>
                    <a:pt x="422" y="1854"/>
                    <a:pt x="422" y="1724"/>
                    <a:pt x="384" y="1594"/>
                  </a:cubicBezTo>
                  <a:cubicBezTo>
                    <a:pt x="422" y="1241"/>
                    <a:pt x="422" y="858"/>
                    <a:pt x="453" y="513"/>
                  </a:cubicBezTo>
                  <a:lnTo>
                    <a:pt x="453" y="858"/>
                  </a:lnTo>
                  <a:cubicBezTo>
                    <a:pt x="453" y="1279"/>
                    <a:pt x="453" y="1662"/>
                    <a:pt x="483" y="2046"/>
                  </a:cubicBezTo>
                  <a:lnTo>
                    <a:pt x="545" y="2046"/>
                  </a:lnTo>
                  <a:lnTo>
                    <a:pt x="545" y="1977"/>
                  </a:lnTo>
                  <a:lnTo>
                    <a:pt x="575" y="1977"/>
                  </a:lnTo>
                  <a:lnTo>
                    <a:pt x="575" y="161"/>
                  </a:lnTo>
                  <a:lnTo>
                    <a:pt x="514" y="161"/>
                  </a:lnTo>
                  <a:cubicBezTo>
                    <a:pt x="514" y="253"/>
                    <a:pt x="514" y="322"/>
                    <a:pt x="483" y="414"/>
                  </a:cubicBezTo>
                  <a:lnTo>
                    <a:pt x="483" y="92"/>
                  </a:lnTo>
                  <a:lnTo>
                    <a:pt x="422" y="92"/>
                  </a:lnTo>
                  <a:cubicBezTo>
                    <a:pt x="384" y="253"/>
                    <a:pt x="384" y="444"/>
                    <a:pt x="353" y="636"/>
                  </a:cubicBezTo>
                  <a:cubicBezTo>
                    <a:pt x="353" y="475"/>
                    <a:pt x="353" y="284"/>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0"/>
            <p:cNvSpPr/>
            <p:nvPr/>
          </p:nvSpPr>
          <p:spPr>
            <a:xfrm flipH="1">
              <a:off x="560857" y="4589389"/>
              <a:ext cx="134834" cy="250961"/>
            </a:xfrm>
            <a:custGeom>
              <a:avLst/>
              <a:gdLst/>
              <a:ahLst/>
              <a:cxnLst/>
              <a:rect l="l" t="t" r="r" b="b"/>
              <a:pathLst>
                <a:path w="1441" h="2682" extrusionOk="0">
                  <a:moveTo>
                    <a:pt x="253" y="452"/>
                  </a:moveTo>
                  <a:lnTo>
                    <a:pt x="253" y="514"/>
                  </a:lnTo>
                  <a:cubicBezTo>
                    <a:pt x="253" y="575"/>
                    <a:pt x="253" y="606"/>
                    <a:pt x="222" y="644"/>
                  </a:cubicBezTo>
                  <a:cubicBezTo>
                    <a:pt x="222" y="575"/>
                    <a:pt x="253" y="514"/>
                    <a:pt x="253" y="452"/>
                  </a:cubicBezTo>
                  <a:close/>
                  <a:moveTo>
                    <a:pt x="1119" y="353"/>
                  </a:moveTo>
                  <a:lnTo>
                    <a:pt x="1119" y="674"/>
                  </a:lnTo>
                  <a:cubicBezTo>
                    <a:pt x="1090" y="555"/>
                    <a:pt x="1088" y="467"/>
                    <a:pt x="1088" y="353"/>
                  </a:cubicBezTo>
                  <a:close/>
                  <a:moveTo>
                    <a:pt x="353" y="452"/>
                  </a:moveTo>
                  <a:lnTo>
                    <a:pt x="353" y="927"/>
                  </a:lnTo>
                  <a:cubicBezTo>
                    <a:pt x="353" y="766"/>
                    <a:pt x="353" y="644"/>
                    <a:pt x="322" y="514"/>
                  </a:cubicBezTo>
                  <a:cubicBezTo>
                    <a:pt x="322" y="514"/>
                    <a:pt x="353" y="483"/>
                    <a:pt x="353" y="452"/>
                  </a:cubicBezTo>
                  <a:close/>
                  <a:moveTo>
                    <a:pt x="291" y="705"/>
                  </a:moveTo>
                  <a:cubicBezTo>
                    <a:pt x="291" y="989"/>
                    <a:pt x="291" y="1310"/>
                    <a:pt x="253" y="1601"/>
                  </a:cubicBezTo>
                  <a:cubicBezTo>
                    <a:pt x="253" y="1502"/>
                    <a:pt x="222" y="1410"/>
                    <a:pt x="222" y="1280"/>
                  </a:cubicBezTo>
                  <a:lnTo>
                    <a:pt x="222" y="835"/>
                  </a:lnTo>
                  <a:cubicBezTo>
                    <a:pt x="253" y="797"/>
                    <a:pt x="253" y="766"/>
                    <a:pt x="291" y="705"/>
                  </a:cubicBezTo>
                  <a:close/>
                  <a:moveTo>
                    <a:pt x="1149" y="766"/>
                  </a:moveTo>
                  <a:cubicBezTo>
                    <a:pt x="1180" y="958"/>
                    <a:pt x="1211" y="1180"/>
                    <a:pt x="1211" y="1372"/>
                  </a:cubicBezTo>
                  <a:cubicBezTo>
                    <a:pt x="1180" y="1548"/>
                    <a:pt x="1157" y="1724"/>
                    <a:pt x="1149" y="1896"/>
                  </a:cubicBezTo>
                  <a:lnTo>
                    <a:pt x="1149" y="1896"/>
                  </a:lnTo>
                  <a:cubicBezTo>
                    <a:pt x="1149" y="1598"/>
                    <a:pt x="1148" y="1293"/>
                    <a:pt x="1119" y="989"/>
                  </a:cubicBezTo>
                  <a:lnTo>
                    <a:pt x="1119" y="927"/>
                  </a:lnTo>
                  <a:cubicBezTo>
                    <a:pt x="1149" y="897"/>
                    <a:pt x="1149" y="835"/>
                    <a:pt x="1149" y="766"/>
                  </a:cubicBezTo>
                  <a:close/>
                  <a:moveTo>
                    <a:pt x="291" y="0"/>
                  </a:moveTo>
                  <a:lnTo>
                    <a:pt x="253" y="192"/>
                  </a:lnTo>
                  <a:cubicBezTo>
                    <a:pt x="192" y="383"/>
                    <a:pt x="161" y="575"/>
                    <a:pt x="161" y="766"/>
                  </a:cubicBezTo>
                  <a:lnTo>
                    <a:pt x="161" y="736"/>
                  </a:lnTo>
                  <a:lnTo>
                    <a:pt x="161" y="261"/>
                  </a:lnTo>
                  <a:lnTo>
                    <a:pt x="100" y="261"/>
                  </a:lnTo>
                  <a:cubicBezTo>
                    <a:pt x="100" y="414"/>
                    <a:pt x="61" y="575"/>
                    <a:pt x="100" y="736"/>
                  </a:cubicBezTo>
                  <a:lnTo>
                    <a:pt x="61" y="1280"/>
                  </a:lnTo>
                  <a:lnTo>
                    <a:pt x="61" y="222"/>
                  </a:lnTo>
                  <a:lnTo>
                    <a:pt x="0" y="222"/>
                  </a:lnTo>
                  <a:lnTo>
                    <a:pt x="0" y="2590"/>
                  </a:lnTo>
                  <a:lnTo>
                    <a:pt x="61" y="2368"/>
                  </a:lnTo>
                  <a:cubicBezTo>
                    <a:pt x="100" y="2207"/>
                    <a:pt x="130" y="2046"/>
                    <a:pt x="130" y="1916"/>
                  </a:cubicBezTo>
                  <a:lnTo>
                    <a:pt x="130" y="1218"/>
                  </a:lnTo>
                  <a:cubicBezTo>
                    <a:pt x="130" y="1249"/>
                    <a:pt x="161" y="1310"/>
                    <a:pt x="161" y="1341"/>
                  </a:cubicBezTo>
                  <a:lnTo>
                    <a:pt x="161" y="1372"/>
                  </a:lnTo>
                  <a:lnTo>
                    <a:pt x="161" y="1854"/>
                  </a:lnTo>
                  <a:lnTo>
                    <a:pt x="130" y="1984"/>
                  </a:lnTo>
                  <a:cubicBezTo>
                    <a:pt x="130" y="2107"/>
                    <a:pt x="130" y="2237"/>
                    <a:pt x="161" y="2329"/>
                  </a:cubicBezTo>
                  <a:lnTo>
                    <a:pt x="222" y="2590"/>
                  </a:lnTo>
                  <a:lnTo>
                    <a:pt x="222" y="2237"/>
                  </a:lnTo>
                  <a:lnTo>
                    <a:pt x="291" y="2459"/>
                  </a:lnTo>
                  <a:lnTo>
                    <a:pt x="291" y="2237"/>
                  </a:lnTo>
                  <a:lnTo>
                    <a:pt x="291" y="1854"/>
                  </a:lnTo>
                  <a:lnTo>
                    <a:pt x="291" y="1793"/>
                  </a:lnTo>
                  <a:cubicBezTo>
                    <a:pt x="322" y="1663"/>
                    <a:pt x="353" y="1502"/>
                    <a:pt x="353" y="1372"/>
                  </a:cubicBezTo>
                  <a:cubicBezTo>
                    <a:pt x="353" y="1663"/>
                    <a:pt x="383" y="1984"/>
                    <a:pt x="414" y="2268"/>
                  </a:cubicBezTo>
                  <a:lnTo>
                    <a:pt x="483" y="2268"/>
                  </a:lnTo>
                  <a:cubicBezTo>
                    <a:pt x="483" y="2015"/>
                    <a:pt x="483" y="1724"/>
                    <a:pt x="513" y="1441"/>
                  </a:cubicBezTo>
                  <a:lnTo>
                    <a:pt x="575" y="2429"/>
                  </a:lnTo>
                  <a:lnTo>
                    <a:pt x="636" y="2429"/>
                  </a:lnTo>
                  <a:lnTo>
                    <a:pt x="636" y="866"/>
                  </a:lnTo>
                  <a:cubicBezTo>
                    <a:pt x="705" y="1372"/>
                    <a:pt x="705" y="1885"/>
                    <a:pt x="705" y="2398"/>
                  </a:cubicBezTo>
                  <a:lnTo>
                    <a:pt x="766" y="2398"/>
                  </a:lnTo>
                  <a:lnTo>
                    <a:pt x="766" y="1088"/>
                  </a:lnTo>
                  <a:lnTo>
                    <a:pt x="896" y="2368"/>
                  </a:lnTo>
                  <a:lnTo>
                    <a:pt x="958" y="2368"/>
                  </a:lnTo>
                  <a:cubicBezTo>
                    <a:pt x="958" y="1885"/>
                    <a:pt x="988" y="1441"/>
                    <a:pt x="958" y="958"/>
                  </a:cubicBezTo>
                  <a:lnTo>
                    <a:pt x="958" y="958"/>
                  </a:lnTo>
                  <a:cubicBezTo>
                    <a:pt x="988" y="1088"/>
                    <a:pt x="988" y="1218"/>
                    <a:pt x="1019" y="1341"/>
                  </a:cubicBezTo>
                  <a:cubicBezTo>
                    <a:pt x="988" y="1693"/>
                    <a:pt x="988" y="2046"/>
                    <a:pt x="1019" y="2398"/>
                  </a:cubicBezTo>
                  <a:lnTo>
                    <a:pt x="1019" y="2521"/>
                  </a:lnTo>
                  <a:lnTo>
                    <a:pt x="1057" y="2429"/>
                  </a:lnTo>
                  <a:cubicBezTo>
                    <a:pt x="1088" y="2398"/>
                    <a:pt x="1088" y="2368"/>
                    <a:pt x="1088" y="2329"/>
                  </a:cubicBezTo>
                  <a:lnTo>
                    <a:pt x="1149" y="2329"/>
                  </a:lnTo>
                  <a:lnTo>
                    <a:pt x="1119" y="2138"/>
                  </a:lnTo>
                  <a:cubicBezTo>
                    <a:pt x="1136" y="2104"/>
                    <a:pt x="1143" y="2070"/>
                    <a:pt x="1147" y="2034"/>
                  </a:cubicBezTo>
                  <a:lnTo>
                    <a:pt x="1147" y="2034"/>
                  </a:lnTo>
                  <a:cubicBezTo>
                    <a:pt x="1147" y="2159"/>
                    <a:pt x="1157" y="2281"/>
                    <a:pt x="1180" y="2398"/>
                  </a:cubicBezTo>
                  <a:lnTo>
                    <a:pt x="1211" y="2682"/>
                  </a:lnTo>
                  <a:lnTo>
                    <a:pt x="1249" y="2398"/>
                  </a:lnTo>
                  <a:cubicBezTo>
                    <a:pt x="1280" y="2076"/>
                    <a:pt x="1280" y="1724"/>
                    <a:pt x="1280" y="1410"/>
                  </a:cubicBezTo>
                  <a:lnTo>
                    <a:pt x="1280" y="1341"/>
                  </a:lnTo>
                  <a:cubicBezTo>
                    <a:pt x="1280" y="1218"/>
                    <a:pt x="1310" y="1088"/>
                    <a:pt x="1310" y="958"/>
                  </a:cubicBezTo>
                  <a:cubicBezTo>
                    <a:pt x="1341" y="1341"/>
                    <a:pt x="1341" y="1693"/>
                    <a:pt x="1341" y="2076"/>
                  </a:cubicBezTo>
                  <a:lnTo>
                    <a:pt x="1402" y="2076"/>
                  </a:lnTo>
                  <a:cubicBezTo>
                    <a:pt x="1440" y="1502"/>
                    <a:pt x="1402" y="927"/>
                    <a:pt x="1341" y="383"/>
                  </a:cubicBezTo>
                  <a:lnTo>
                    <a:pt x="1280" y="383"/>
                  </a:lnTo>
                  <a:cubicBezTo>
                    <a:pt x="1280" y="575"/>
                    <a:pt x="1280" y="797"/>
                    <a:pt x="1249" y="1027"/>
                  </a:cubicBezTo>
                  <a:cubicBezTo>
                    <a:pt x="1249" y="797"/>
                    <a:pt x="1211" y="575"/>
                    <a:pt x="1180" y="353"/>
                  </a:cubicBezTo>
                  <a:lnTo>
                    <a:pt x="1149" y="322"/>
                  </a:lnTo>
                  <a:lnTo>
                    <a:pt x="1088" y="353"/>
                  </a:lnTo>
                  <a:lnTo>
                    <a:pt x="1088" y="353"/>
                  </a:lnTo>
                  <a:cubicBezTo>
                    <a:pt x="1088" y="343"/>
                    <a:pt x="1088" y="333"/>
                    <a:pt x="1088" y="322"/>
                  </a:cubicBezTo>
                  <a:lnTo>
                    <a:pt x="1019" y="322"/>
                  </a:lnTo>
                  <a:lnTo>
                    <a:pt x="1019" y="897"/>
                  </a:lnTo>
                  <a:cubicBezTo>
                    <a:pt x="1019" y="705"/>
                    <a:pt x="988" y="514"/>
                    <a:pt x="958" y="291"/>
                  </a:cubicBezTo>
                  <a:lnTo>
                    <a:pt x="896" y="322"/>
                  </a:lnTo>
                  <a:cubicBezTo>
                    <a:pt x="927" y="797"/>
                    <a:pt x="927" y="1310"/>
                    <a:pt x="896" y="1824"/>
                  </a:cubicBezTo>
                  <a:lnTo>
                    <a:pt x="766" y="161"/>
                  </a:lnTo>
                  <a:lnTo>
                    <a:pt x="705" y="192"/>
                  </a:lnTo>
                  <a:lnTo>
                    <a:pt x="705" y="927"/>
                  </a:lnTo>
                  <a:cubicBezTo>
                    <a:pt x="705" y="705"/>
                    <a:pt x="674" y="483"/>
                    <a:pt x="674" y="261"/>
                  </a:cubicBezTo>
                  <a:lnTo>
                    <a:pt x="605" y="261"/>
                  </a:lnTo>
                  <a:lnTo>
                    <a:pt x="575" y="1502"/>
                  </a:lnTo>
                  <a:lnTo>
                    <a:pt x="544" y="958"/>
                  </a:lnTo>
                  <a:cubicBezTo>
                    <a:pt x="544" y="736"/>
                    <a:pt x="544" y="514"/>
                    <a:pt x="513" y="291"/>
                  </a:cubicBezTo>
                  <a:lnTo>
                    <a:pt x="444" y="291"/>
                  </a:lnTo>
                  <a:lnTo>
                    <a:pt x="483" y="958"/>
                  </a:lnTo>
                  <a:cubicBezTo>
                    <a:pt x="483" y="1088"/>
                    <a:pt x="444" y="1249"/>
                    <a:pt x="444" y="1372"/>
                  </a:cubicBezTo>
                  <a:cubicBezTo>
                    <a:pt x="444" y="1502"/>
                    <a:pt x="444" y="1601"/>
                    <a:pt x="414" y="1693"/>
                  </a:cubicBezTo>
                  <a:lnTo>
                    <a:pt x="414" y="1027"/>
                  </a:lnTo>
                  <a:lnTo>
                    <a:pt x="414" y="927"/>
                  </a:lnTo>
                  <a:cubicBezTo>
                    <a:pt x="414" y="705"/>
                    <a:pt x="444" y="483"/>
                    <a:pt x="353" y="261"/>
                  </a:cubicBezTo>
                  <a:lnTo>
                    <a:pt x="322" y="69"/>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0"/>
            <p:cNvSpPr/>
            <p:nvPr/>
          </p:nvSpPr>
          <p:spPr>
            <a:xfrm flipH="1">
              <a:off x="519311" y="4619518"/>
              <a:ext cx="53803" cy="200058"/>
            </a:xfrm>
            <a:custGeom>
              <a:avLst/>
              <a:gdLst/>
              <a:ahLst/>
              <a:cxnLst/>
              <a:rect l="l" t="t" r="r" b="b"/>
              <a:pathLst>
                <a:path w="575" h="2138" extrusionOk="0">
                  <a:moveTo>
                    <a:pt x="253" y="253"/>
                  </a:moveTo>
                  <a:cubicBezTo>
                    <a:pt x="260" y="352"/>
                    <a:pt x="267" y="451"/>
                    <a:pt x="274" y="550"/>
                  </a:cubicBezTo>
                  <a:lnTo>
                    <a:pt x="274" y="550"/>
                  </a:lnTo>
                  <a:cubicBezTo>
                    <a:pt x="268" y="484"/>
                    <a:pt x="261" y="418"/>
                    <a:pt x="253" y="352"/>
                  </a:cubicBezTo>
                  <a:lnTo>
                    <a:pt x="253" y="253"/>
                  </a:lnTo>
                  <a:close/>
                  <a:moveTo>
                    <a:pt x="222" y="705"/>
                  </a:moveTo>
                  <a:lnTo>
                    <a:pt x="222" y="1724"/>
                  </a:lnTo>
                  <a:lnTo>
                    <a:pt x="192" y="1502"/>
                  </a:lnTo>
                  <a:lnTo>
                    <a:pt x="161" y="1502"/>
                  </a:lnTo>
                  <a:lnTo>
                    <a:pt x="161" y="1402"/>
                  </a:lnTo>
                  <a:cubicBezTo>
                    <a:pt x="192" y="1180"/>
                    <a:pt x="192" y="927"/>
                    <a:pt x="222" y="705"/>
                  </a:cubicBezTo>
                  <a:close/>
                  <a:moveTo>
                    <a:pt x="322" y="0"/>
                  </a:moveTo>
                  <a:lnTo>
                    <a:pt x="253" y="92"/>
                  </a:lnTo>
                  <a:cubicBezTo>
                    <a:pt x="253" y="130"/>
                    <a:pt x="222" y="161"/>
                    <a:pt x="222" y="192"/>
                  </a:cubicBezTo>
                  <a:cubicBezTo>
                    <a:pt x="222" y="161"/>
                    <a:pt x="222" y="130"/>
                    <a:pt x="192" y="92"/>
                  </a:cubicBezTo>
                  <a:lnTo>
                    <a:pt x="130" y="92"/>
                  </a:lnTo>
                  <a:cubicBezTo>
                    <a:pt x="161" y="192"/>
                    <a:pt x="161" y="322"/>
                    <a:pt x="161" y="444"/>
                  </a:cubicBezTo>
                  <a:cubicBezTo>
                    <a:pt x="92" y="736"/>
                    <a:pt x="92" y="1050"/>
                    <a:pt x="92" y="1371"/>
                  </a:cubicBezTo>
                  <a:lnTo>
                    <a:pt x="92" y="1402"/>
                  </a:lnTo>
                  <a:cubicBezTo>
                    <a:pt x="61" y="1594"/>
                    <a:pt x="31" y="1785"/>
                    <a:pt x="0" y="1946"/>
                  </a:cubicBezTo>
                  <a:lnTo>
                    <a:pt x="61" y="1977"/>
                  </a:lnTo>
                  <a:cubicBezTo>
                    <a:pt x="61" y="1915"/>
                    <a:pt x="61" y="1854"/>
                    <a:pt x="92" y="1816"/>
                  </a:cubicBezTo>
                  <a:lnTo>
                    <a:pt x="92" y="1816"/>
                  </a:lnTo>
                  <a:cubicBezTo>
                    <a:pt x="92" y="1915"/>
                    <a:pt x="61" y="2007"/>
                    <a:pt x="61" y="2107"/>
                  </a:cubicBezTo>
                  <a:lnTo>
                    <a:pt x="130" y="2107"/>
                  </a:lnTo>
                  <a:cubicBezTo>
                    <a:pt x="130" y="2076"/>
                    <a:pt x="161" y="2007"/>
                    <a:pt x="161" y="1977"/>
                  </a:cubicBezTo>
                  <a:lnTo>
                    <a:pt x="161" y="2137"/>
                  </a:lnTo>
                  <a:lnTo>
                    <a:pt x="222" y="2137"/>
                  </a:lnTo>
                  <a:cubicBezTo>
                    <a:pt x="293" y="1708"/>
                    <a:pt x="314" y="1278"/>
                    <a:pt x="295" y="859"/>
                  </a:cubicBezTo>
                  <a:lnTo>
                    <a:pt x="295" y="859"/>
                  </a:lnTo>
                  <a:cubicBezTo>
                    <a:pt x="310" y="1105"/>
                    <a:pt x="322" y="1349"/>
                    <a:pt x="322" y="1594"/>
                  </a:cubicBezTo>
                  <a:lnTo>
                    <a:pt x="322" y="1977"/>
                  </a:lnTo>
                  <a:lnTo>
                    <a:pt x="383" y="1977"/>
                  </a:lnTo>
                  <a:lnTo>
                    <a:pt x="383" y="1594"/>
                  </a:lnTo>
                  <a:cubicBezTo>
                    <a:pt x="383" y="1241"/>
                    <a:pt x="414" y="858"/>
                    <a:pt x="414" y="513"/>
                  </a:cubicBezTo>
                  <a:cubicBezTo>
                    <a:pt x="444" y="605"/>
                    <a:pt x="444" y="736"/>
                    <a:pt x="444" y="858"/>
                  </a:cubicBezTo>
                  <a:lnTo>
                    <a:pt x="444" y="2046"/>
                  </a:lnTo>
                  <a:lnTo>
                    <a:pt x="513" y="2046"/>
                  </a:lnTo>
                  <a:cubicBezTo>
                    <a:pt x="544" y="2046"/>
                    <a:pt x="544" y="2007"/>
                    <a:pt x="544" y="1977"/>
                  </a:cubicBezTo>
                  <a:lnTo>
                    <a:pt x="575" y="1977"/>
                  </a:lnTo>
                  <a:lnTo>
                    <a:pt x="575" y="161"/>
                  </a:lnTo>
                  <a:lnTo>
                    <a:pt x="513" y="161"/>
                  </a:lnTo>
                  <a:cubicBezTo>
                    <a:pt x="513" y="253"/>
                    <a:pt x="475" y="322"/>
                    <a:pt x="475" y="414"/>
                  </a:cubicBezTo>
                  <a:cubicBezTo>
                    <a:pt x="475" y="284"/>
                    <a:pt x="475" y="192"/>
                    <a:pt x="444" y="92"/>
                  </a:cubicBezTo>
                  <a:lnTo>
                    <a:pt x="383" y="92"/>
                  </a:lnTo>
                  <a:cubicBezTo>
                    <a:pt x="383" y="253"/>
                    <a:pt x="353" y="444"/>
                    <a:pt x="353" y="636"/>
                  </a:cubicBezTo>
                  <a:cubicBezTo>
                    <a:pt x="353" y="475"/>
                    <a:pt x="322" y="284"/>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0"/>
            <p:cNvSpPr/>
            <p:nvPr/>
          </p:nvSpPr>
          <p:spPr>
            <a:xfrm flipH="1">
              <a:off x="1609595" y="4589389"/>
              <a:ext cx="131279" cy="250961"/>
            </a:xfrm>
            <a:custGeom>
              <a:avLst/>
              <a:gdLst/>
              <a:ahLst/>
              <a:cxnLst/>
              <a:rect l="l" t="t" r="r" b="b"/>
              <a:pathLst>
                <a:path w="1403" h="2682" extrusionOk="0">
                  <a:moveTo>
                    <a:pt x="253" y="452"/>
                  </a:moveTo>
                  <a:lnTo>
                    <a:pt x="253" y="514"/>
                  </a:lnTo>
                  <a:cubicBezTo>
                    <a:pt x="253" y="575"/>
                    <a:pt x="223" y="606"/>
                    <a:pt x="223" y="644"/>
                  </a:cubicBezTo>
                  <a:cubicBezTo>
                    <a:pt x="223" y="575"/>
                    <a:pt x="253" y="514"/>
                    <a:pt x="253" y="452"/>
                  </a:cubicBezTo>
                  <a:close/>
                  <a:moveTo>
                    <a:pt x="353" y="452"/>
                  </a:moveTo>
                  <a:lnTo>
                    <a:pt x="353" y="927"/>
                  </a:lnTo>
                  <a:cubicBezTo>
                    <a:pt x="353" y="766"/>
                    <a:pt x="315" y="644"/>
                    <a:pt x="315" y="514"/>
                  </a:cubicBezTo>
                  <a:cubicBezTo>
                    <a:pt x="315" y="514"/>
                    <a:pt x="315" y="483"/>
                    <a:pt x="353" y="452"/>
                  </a:cubicBezTo>
                  <a:close/>
                  <a:moveTo>
                    <a:pt x="284" y="705"/>
                  </a:moveTo>
                  <a:cubicBezTo>
                    <a:pt x="284" y="989"/>
                    <a:pt x="284" y="1310"/>
                    <a:pt x="253" y="1601"/>
                  </a:cubicBezTo>
                  <a:cubicBezTo>
                    <a:pt x="223" y="1502"/>
                    <a:pt x="223" y="1410"/>
                    <a:pt x="223" y="1280"/>
                  </a:cubicBezTo>
                  <a:lnTo>
                    <a:pt x="223" y="835"/>
                  </a:lnTo>
                  <a:cubicBezTo>
                    <a:pt x="253" y="797"/>
                    <a:pt x="253" y="766"/>
                    <a:pt x="284" y="705"/>
                  </a:cubicBezTo>
                  <a:close/>
                  <a:moveTo>
                    <a:pt x="1150" y="766"/>
                  </a:moveTo>
                  <a:cubicBezTo>
                    <a:pt x="1180" y="958"/>
                    <a:pt x="1180" y="1180"/>
                    <a:pt x="1211" y="1372"/>
                  </a:cubicBezTo>
                  <a:cubicBezTo>
                    <a:pt x="1183" y="1530"/>
                    <a:pt x="1162" y="1689"/>
                    <a:pt x="1150" y="1845"/>
                  </a:cubicBezTo>
                  <a:lnTo>
                    <a:pt x="1150" y="1845"/>
                  </a:lnTo>
                  <a:cubicBezTo>
                    <a:pt x="1149" y="1563"/>
                    <a:pt x="1146" y="1276"/>
                    <a:pt x="1119" y="989"/>
                  </a:cubicBezTo>
                  <a:lnTo>
                    <a:pt x="1119" y="927"/>
                  </a:lnTo>
                  <a:cubicBezTo>
                    <a:pt x="1150" y="866"/>
                    <a:pt x="1150" y="835"/>
                    <a:pt x="1150" y="766"/>
                  </a:cubicBezTo>
                  <a:close/>
                  <a:moveTo>
                    <a:pt x="284" y="0"/>
                  </a:moveTo>
                  <a:lnTo>
                    <a:pt x="223" y="192"/>
                  </a:lnTo>
                  <a:cubicBezTo>
                    <a:pt x="192" y="383"/>
                    <a:pt x="161" y="575"/>
                    <a:pt x="161" y="766"/>
                  </a:cubicBezTo>
                  <a:lnTo>
                    <a:pt x="161" y="736"/>
                  </a:lnTo>
                  <a:lnTo>
                    <a:pt x="161" y="261"/>
                  </a:lnTo>
                  <a:lnTo>
                    <a:pt x="92" y="261"/>
                  </a:lnTo>
                  <a:cubicBezTo>
                    <a:pt x="62" y="414"/>
                    <a:pt x="62" y="575"/>
                    <a:pt x="92" y="736"/>
                  </a:cubicBezTo>
                  <a:lnTo>
                    <a:pt x="62" y="1280"/>
                  </a:lnTo>
                  <a:lnTo>
                    <a:pt x="62" y="222"/>
                  </a:lnTo>
                  <a:lnTo>
                    <a:pt x="0" y="222"/>
                  </a:lnTo>
                  <a:lnTo>
                    <a:pt x="0" y="2590"/>
                  </a:lnTo>
                  <a:lnTo>
                    <a:pt x="62" y="2368"/>
                  </a:lnTo>
                  <a:cubicBezTo>
                    <a:pt x="92" y="2207"/>
                    <a:pt x="92" y="2046"/>
                    <a:pt x="92" y="1916"/>
                  </a:cubicBezTo>
                  <a:lnTo>
                    <a:pt x="123" y="1218"/>
                  </a:lnTo>
                  <a:cubicBezTo>
                    <a:pt x="123" y="1249"/>
                    <a:pt x="161" y="1310"/>
                    <a:pt x="161" y="1341"/>
                  </a:cubicBezTo>
                  <a:lnTo>
                    <a:pt x="161" y="1372"/>
                  </a:lnTo>
                  <a:lnTo>
                    <a:pt x="161" y="1854"/>
                  </a:lnTo>
                  <a:lnTo>
                    <a:pt x="123" y="1984"/>
                  </a:lnTo>
                  <a:cubicBezTo>
                    <a:pt x="123" y="2107"/>
                    <a:pt x="123" y="2237"/>
                    <a:pt x="161" y="2329"/>
                  </a:cubicBezTo>
                  <a:lnTo>
                    <a:pt x="223" y="2590"/>
                  </a:lnTo>
                  <a:lnTo>
                    <a:pt x="223" y="2237"/>
                  </a:lnTo>
                  <a:lnTo>
                    <a:pt x="284" y="2459"/>
                  </a:lnTo>
                  <a:lnTo>
                    <a:pt x="284" y="2237"/>
                  </a:lnTo>
                  <a:lnTo>
                    <a:pt x="284" y="1854"/>
                  </a:lnTo>
                  <a:lnTo>
                    <a:pt x="284" y="1793"/>
                  </a:lnTo>
                  <a:cubicBezTo>
                    <a:pt x="315" y="1663"/>
                    <a:pt x="315" y="1502"/>
                    <a:pt x="353" y="1372"/>
                  </a:cubicBezTo>
                  <a:cubicBezTo>
                    <a:pt x="353" y="1663"/>
                    <a:pt x="384" y="1984"/>
                    <a:pt x="414" y="2268"/>
                  </a:cubicBezTo>
                  <a:lnTo>
                    <a:pt x="475" y="2268"/>
                  </a:lnTo>
                  <a:cubicBezTo>
                    <a:pt x="445" y="2015"/>
                    <a:pt x="475" y="1724"/>
                    <a:pt x="506" y="1441"/>
                  </a:cubicBezTo>
                  <a:lnTo>
                    <a:pt x="544" y="2429"/>
                  </a:lnTo>
                  <a:lnTo>
                    <a:pt x="606" y="2429"/>
                  </a:lnTo>
                  <a:lnTo>
                    <a:pt x="636" y="866"/>
                  </a:lnTo>
                  <a:cubicBezTo>
                    <a:pt x="667" y="1372"/>
                    <a:pt x="698" y="1885"/>
                    <a:pt x="698" y="2398"/>
                  </a:cubicBezTo>
                  <a:lnTo>
                    <a:pt x="767" y="2398"/>
                  </a:lnTo>
                  <a:lnTo>
                    <a:pt x="767" y="1088"/>
                  </a:lnTo>
                  <a:lnTo>
                    <a:pt x="859" y="2368"/>
                  </a:lnTo>
                  <a:lnTo>
                    <a:pt x="927" y="2368"/>
                  </a:lnTo>
                  <a:cubicBezTo>
                    <a:pt x="958" y="1885"/>
                    <a:pt x="958" y="1441"/>
                    <a:pt x="958" y="958"/>
                  </a:cubicBezTo>
                  <a:cubicBezTo>
                    <a:pt x="989" y="1088"/>
                    <a:pt x="989" y="1218"/>
                    <a:pt x="989" y="1341"/>
                  </a:cubicBezTo>
                  <a:cubicBezTo>
                    <a:pt x="958" y="1693"/>
                    <a:pt x="958" y="2046"/>
                    <a:pt x="989" y="2398"/>
                  </a:cubicBezTo>
                  <a:lnTo>
                    <a:pt x="1019" y="2521"/>
                  </a:lnTo>
                  <a:lnTo>
                    <a:pt x="1050" y="2429"/>
                  </a:lnTo>
                  <a:cubicBezTo>
                    <a:pt x="1081" y="2398"/>
                    <a:pt x="1081" y="2368"/>
                    <a:pt x="1081" y="2329"/>
                  </a:cubicBezTo>
                  <a:lnTo>
                    <a:pt x="1119" y="2329"/>
                  </a:lnTo>
                  <a:lnTo>
                    <a:pt x="1119" y="2138"/>
                  </a:lnTo>
                  <a:cubicBezTo>
                    <a:pt x="1119" y="2100"/>
                    <a:pt x="1131" y="2062"/>
                    <a:pt x="1139" y="2023"/>
                  </a:cubicBezTo>
                  <a:lnTo>
                    <a:pt x="1139" y="2023"/>
                  </a:lnTo>
                  <a:cubicBezTo>
                    <a:pt x="1135" y="2151"/>
                    <a:pt x="1138" y="2277"/>
                    <a:pt x="1150" y="2398"/>
                  </a:cubicBezTo>
                  <a:lnTo>
                    <a:pt x="1180" y="2682"/>
                  </a:lnTo>
                  <a:lnTo>
                    <a:pt x="1211" y="2398"/>
                  </a:lnTo>
                  <a:cubicBezTo>
                    <a:pt x="1242" y="2076"/>
                    <a:pt x="1272" y="1724"/>
                    <a:pt x="1272" y="1410"/>
                  </a:cubicBezTo>
                  <a:lnTo>
                    <a:pt x="1272" y="1341"/>
                  </a:lnTo>
                  <a:cubicBezTo>
                    <a:pt x="1272" y="1218"/>
                    <a:pt x="1311" y="1088"/>
                    <a:pt x="1311" y="958"/>
                  </a:cubicBezTo>
                  <a:cubicBezTo>
                    <a:pt x="1341" y="1341"/>
                    <a:pt x="1341" y="1693"/>
                    <a:pt x="1341" y="2076"/>
                  </a:cubicBezTo>
                  <a:lnTo>
                    <a:pt x="1402" y="2076"/>
                  </a:lnTo>
                  <a:cubicBezTo>
                    <a:pt x="1402" y="1502"/>
                    <a:pt x="1402" y="927"/>
                    <a:pt x="1311" y="383"/>
                  </a:cubicBezTo>
                  <a:lnTo>
                    <a:pt x="1242" y="383"/>
                  </a:lnTo>
                  <a:cubicBezTo>
                    <a:pt x="1272" y="575"/>
                    <a:pt x="1272" y="797"/>
                    <a:pt x="1242" y="1027"/>
                  </a:cubicBezTo>
                  <a:cubicBezTo>
                    <a:pt x="1211" y="797"/>
                    <a:pt x="1211" y="575"/>
                    <a:pt x="1150" y="353"/>
                  </a:cubicBezTo>
                  <a:lnTo>
                    <a:pt x="1150" y="322"/>
                  </a:lnTo>
                  <a:lnTo>
                    <a:pt x="1081" y="353"/>
                  </a:lnTo>
                  <a:cubicBezTo>
                    <a:pt x="1119" y="452"/>
                    <a:pt x="1119" y="575"/>
                    <a:pt x="1081" y="674"/>
                  </a:cubicBezTo>
                  <a:lnTo>
                    <a:pt x="1081" y="322"/>
                  </a:lnTo>
                  <a:lnTo>
                    <a:pt x="1019" y="322"/>
                  </a:lnTo>
                  <a:lnTo>
                    <a:pt x="1019" y="897"/>
                  </a:lnTo>
                  <a:cubicBezTo>
                    <a:pt x="989" y="705"/>
                    <a:pt x="989" y="514"/>
                    <a:pt x="958" y="291"/>
                  </a:cubicBezTo>
                  <a:lnTo>
                    <a:pt x="889" y="322"/>
                  </a:lnTo>
                  <a:lnTo>
                    <a:pt x="889" y="1824"/>
                  </a:lnTo>
                  <a:lnTo>
                    <a:pt x="767" y="161"/>
                  </a:lnTo>
                  <a:lnTo>
                    <a:pt x="698" y="192"/>
                  </a:lnTo>
                  <a:lnTo>
                    <a:pt x="698" y="927"/>
                  </a:lnTo>
                  <a:cubicBezTo>
                    <a:pt x="698" y="705"/>
                    <a:pt x="667" y="483"/>
                    <a:pt x="636" y="261"/>
                  </a:cubicBezTo>
                  <a:lnTo>
                    <a:pt x="575" y="261"/>
                  </a:lnTo>
                  <a:lnTo>
                    <a:pt x="575" y="1502"/>
                  </a:lnTo>
                  <a:lnTo>
                    <a:pt x="544" y="958"/>
                  </a:lnTo>
                  <a:cubicBezTo>
                    <a:pt x="544" y="736"/>
                    <a:pt x="544" y="514"/>
                    <a:pt x="506" y="291"/>
                  </a:cubicBezTo>
                  <a:lnTo>
                    <a:pt x="445" y="291"/>
                  </a:lnTo>
                  <a:lnTo>
                    <a:pt x="475" y="958"/>
                  </a:lnTo>
                  <a:cubicBezTo>
                    <a:pt x="475" y="1088"/>
                    <a:pt x="445" y="1249"/>
                    <a:pt x="445" y="1372"/>
                  </a:cubicBezTo>
                  <a:cubicBezTo>
                    <a:pt x="445" y="1502"/>
                    <a:pt x="414" y="1601"/>
                    <a:pt x="414" y="1693"/>
                  </a:cubicBezTo>
                  <a:lnTo>
                    <a:pt x="414" y="1027"/>
                  </a:lnTo>
                  <a:lnTo>
                    <a:pt x="414" y="927"/>
                  </a:lnTo>
                  <a:cubicBezTo>
                    <a:pt x="414" y="705"/>
                    <a:pt x="414" y="483"/>
                    <a:pt x="353" y="261"/>
                  </a:cubicBezTo>
                  <a:lnTo>
                    <a:pt x="315" y="69"/>
                  </a:lnTo>
                  <a:lnTo>
                    <a:pt x="284" y="222"/>
                  </a:lnTo>
                  <a:lnTo>
                    <a:pt x="28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0"/>
            <p:cNvSpPr/>
            <p:nvPr/>
          </p:nvSpPr>
          <p:spPr>
            <a:xfrm flipH="1">
              <a:off x="1564400" y="4619518"/>
              <a:ext cx="57452" cy="200058"/>
            </a:xfrm>
            <a:custGeom>
              <a:avLst/>
              <a:gdLst/>
              <a:ahLst/>
              <a:cxnLst/>
              <a:rect l="l" t="t" r="r" b="b"/>
              <a:pathLst>
                <a:path w="614" h="2138" extrusionOk="0">
                  <a:moveTo>
                    <a:pt x="230" y="705"/>
                  </a:moveTo>
                  <a:cubicBezTo>
                    <a:pt x="261" y="1050"/>
                    <a:pt x="261" y="1371"/>
                    <a:pt x="230" y="1724"/>
                  </a:cubicBezTo>
                  <a:lnTo>
                    <a:pt x="230" y="1502"/>
                  </a:lnTo>
                  <a:lnTo>
                    <a:pt x="192" y="1502"/>
                  </a:lnTo>
                  <a:lnTo>
                    <a:pt x="192" y="1402"/>
                  </a:lnTo>
                  <a:cubicBezTo>
                    <a:pt x="230" y="1180"/>
                    <a:pt x="230" y="927"/>
                    <a:pt x="230" y="705"/>
                  </a:cubicBezTo>
                  <a:close/>
                  <a:moveTo>
                    <a:pt x="353" y="0"/>
                  </a:moveTo>
                  <a:lnTo>
                    <a:pt x="291" y="92"/>
                  </a:lnTo>
                  <a:cubicBezTo>
                    <a:pt x="261" y="130"/>
                    <a:pt x="261" y="161"/>
                    <a:pt x="261" y="192"/>
                  </a:cubicBezTo>
                  <a:cubicBezTo>
                    <a:pt x="261" y="161"/>
                    <a:pt x="230" y="130"/>
                    <a:pt x="230" y="92"/>
                  </a:cubicBezTo>
                  <a:lnTo>
                    <a:pt x="161" y="92"/>
                  </a:lnTo>
                  <a:cubicBezTo>
                    <a:pt x="161" y="192"/>
                    <a:pt x="192" y="322"/>
                    <a:pt x="192" y="444"/>
                  </a:cubicBezTo>
                  <a:cubicBezTo>
                    <a:pt x="100" y="736"/>
                    <a:pt x="130" y="1050"/>
                    <a:pt x="130" y="1371"/>
                  </a:cubicBezTo>
                  <a:lnTo>
                    <a:pt x="130" y="1402"/>
                  </a:lnTo>
                  <a:cubicBezTo>
                    <a:pt x="100" y="1594"/>
                    <a:pt x="69" y="1785"/>
                    <a:pt x="0" y="1946"/>
                  </a:cubicBezTo>
                  <a:lnTo>
                    <a:pt x="69" y="1977"/>
                  </a:lnTo>
                  <a:cubicBezTo>
                    <a:pt x="100" y="1915"/>
                    <a:pt x="100" y="1854"/>
                    <a:pt x="100" y="1816"/>
                  </a:cubicBezTo>
                  <a:lnTo>
                    <a:pt x="100" y="2107"/>
                  </a:lnTo>
                  <a:lnTo>
                    <a:pt x="161" y="2107"/>
                  </a:lnTo>
                  <a:cubicBezTo>
                    <a:pt x="161" y="2076"/>
                    <a:pt x="192" y="2007"/>
                    <a:pt x="192" y="1977"/>
                  </a:cubicBezTo>
                  <a:lnTo>
                    <a:pt x="192" y="2137"/>
                  </a:lnTo>
                  <a:lnTo>
                    <a:pt x="261" y="2137"/>
                  </a:lnTo>
                  <a:cubicBezTo>
                    <a:pt x="353" y="1532"/>
                    <a:pt x="353" y="927"/>
                    <a:pt x="261" y="352"/>
                  </a:cubicBezTo>
                  <a:cubicBezTo>
                    <a:pt x="291" y="322"/>
                    <a:pt x="291" y="284"/>
                    <a:pt x="291" y="253"/>
                  </a:cubicBezTo>
                  <a:cubicBezTo>
                    <a:pt x="322" y="705"/>
                    <a:pt x="353" y="1149"/>
                    <a:pt x="353" y="1594"/>
                  </a:cubicBezTo>
                  <a:lnTo>
                    <a:pt x="353" y="1977"/>
                  </a:lnTo>
                  <a:lnTo>
                    <a:pt x="422" y="1977"/>
                  </a:lnTo>
                  <a:lnTo>
                    <a:pt x="422" y="1594"/>
                  </a:lnTo>
                  <a:cubicBezTo>
                    <a:pt x="422" y="1241"/>
                    <a:pt x="422" y="858"/>
                    <a:pt x="452" y="513"/>
                  </a:cubicBezTo>
                  <a:cubicBezTo>
                    <a:pt x="483" y="636"/>
                    <a:pt x="483" y="736"/>
                    <a:pt x="483" y="858"/>
                  </a:cubicBezTo>
                  <a:cubicBezTo>
                    <a:pt x="452" y="1279"/>
                    <a:pt x="452" y="1662"/>
                    <a:pt x="483" y="2046"/>
                  </a:cubicBezTo>
                  <a:lnTo>
                    <a:pt x="544" y="2046"/>
                  </a:lnTo>
                  <a:lnTo>
                    <a:pt x="544" y="1977"/>
                  </a:lnTo>
                  <a:lnTo>
                    <a:pt x="613" y="1977"/>
                  </a:lnTo>
                  <a:lnTo>
                    <a:pt x="613" y="161"/>
                  </a:lnTo>
                  <a:lnTo>
                    <a:pt x="544" y="161"/>
                  </a:lnTo>
                  <a:cubicBezTo>
                    <a:pt x="544" y="253"/>
                    <a:pt x="513" y="322"/>
                    <a:pt x="513" y="414"/>
                  </a:cubicBezTo>
                  <a:cubicBezTo>
                    <a:pt x="513" y="284"/>
                    <a:pt x="513" y="192"/>
                    <a:pt x="483" y="92"/>
                  </a:cubicBezTo>
                  <a:lnTo>
                    <a:pt x="422" y="92"/>
                  </a:lnTo>
                  <a:cubicBezTo>
                    <a:pt x="422" y="253"/>
                    <a:pt x="383" y="444"/>
                    <a:pt x="383" y="636"/>
                  </a:cubicBezTo>
                  <a:cubicBezTo>
                    <a:pt x="383" y="475"/>
                    <a:pt x="353" y="284"/>
                    <a:pt x="353" y="130"/>
                  </a:cubicBezTo>
                  <a:lnTo>
                    <a:pt x="35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0"/>
            <p:cNvSpPr/>
            <p:nvPr/>
          </p:nvSpPr>
          <p:spPr>
            <a:xfrm flipH="1">
              <a:off x="1259828" y="4589389"/>
              <a:ext cx="131934" cy="250961"/>
            </a:xfrm>
            <a:custGeom>
              <a:avLst/>
              <a:gdLst/>
              <a:ahLst/>
              <a:cxnLst/>
              <a:rect l="l" t="t" r="r" b="b"/>
              <a:pathLst>
                <a:path w="1410" h="2682" extrusionOk="0">
                  <a:moveTo>
                    <a:pt x="261" y="452"/>
                  </a:moveTo>
                  <a:lnTo>
                    <a:pt x="261" y="514"/>
                  </a:lnTo>
                  <a:cubicBezTo>
                    <a:pt x="261" y="575"/>
                    <a:pt x="223" y="606"/>
                    <a:pt x="223" y="644"/>
                  </a:cubicBezTo>
                  <a:cubicBezTo>
                    <a:pt x="223" y="575"/>
                    <a:pt x="223" y="514"/>
                    <a:pt x="261" y="452"/>
                  </a:cubicBezTo>
                  <a:close/>
                  <a:moveTo>
                    <a:pt x="322" y="452"/>
                  </a:moveTo>
                  <a:cubicBezTo>
                    <a:pt x="353" y="606"/>
                    <a:pt x="353" y="766"/>
                    <a:pt x="353" y="927"/>
                  </a:cubicBezTo>
                  <a:cubicBezTo>
                    <a:pt x="322" y="766"/>
                    <a:pt x="322" y="644"/>
                    <a:pt x="322" y="514"/>
                  </a:cubicBezTo>
                  <a:lnTo>
                    <a:pt x="322" y="452"/>
                  </a:lnTo>
                  <a:close/>
                  <a:moveTo>
                    <a:pt x="261" y="705"/>
                  </a:moveTo>
                  <a:cubicBezTo>
                    <a:pt x="291" y="989"/>
                    <a:pt x="291" y="1310"/>
                    <a:pt x="261" y="1601"/>
                  </a:cubicBezTo>
                  <a:cubicBezTo>
                    <a:pt x="223" y="1502"/>
                    <a:pt x="223" y="1410"/>
                    <a:pt x="223" y="1280"/>
                  </a:cubicBezTo>
                  <a:lnTo>
                    <a:pt x="223" y="835"/>
                  </a:lnTo>
                  <a:cubicBezTo>
                    <a:pt x="223" y="797"/>
                    <a:pt x="261" y="736"/>
                    <a:pt x="261" y="705"/>
                  </a:cubicBezTo>
                  <a:close/>
                  <a:moveTo>
                    <a:pt x="1027" y="1824"/>
                  </a:moveTo>
                  <a:lnTo>
                    <a:pt x="1027" y="1824"/>
                  </a:lnTo>
                  <a:cubicBezTo>
                    <a:pt x="1058" y="1946"/>
                    <a:pt x="1058" y="2046"/>
                    <a:pt x="1058" y="2176"/>
                  </a:cubicBezTo>
                  <a:lnTo>
                    <a:pt x="1058" y="2237"/>
                  </a:lnTo>
                  <a:cubicBezTo>
                    <a:pt x="1027" y="2107"/>
                    <a:pt x="1027" y="1946"/>
                    <a:pt x="1027" y="1824"/>
                  </a:cubicBezTo>
                  <a:close/>
                  <a:moveTo>
                    <a:pt x="291" y="0"/>
                  </a:moveTo>
                  <a:lnTo>
                    <a:pt x="223" y="192"/>
                  </a:lnTo>
                  <a:cubicBezTo>
                    <a:pt x="192" y="383"/>
                    <a:pt x="161" y="575"/>
                    <a:pt x="131" y="766"/>
                  </a:cubicBezTo>
                  <a:lnTo>
                    <a:pt x="131" y="736"/>
                  </a:lnTo>
                  <a:lnTo>
                    <a:pt x="161" y="261"/>
                  </a:lnTo>
                  <a:lnTo>
                    <a:pt x="100" y="261"/>
                  </a:lnTo>
                  <a:cubicBezTo>
                    <a:pt x="69" y="414"/>
                    <a:pt x="69" y="575"/>
                    <a:pt x="69" y="736"/>
                  </a:cubicBezTo>
                  <a:lnTo>
                    <a:pt x="69" y="222"/>
                  </a:lnTo>
                  <a:lnTo>
                    <a:pt x="0" y="222"/>
                  </a:lnTo>
                  <a:lnTo>
                    <a:pt x="0" y="2590"/>
                  </a:lnTo>
                  <a:lnTo>
                    <a:pt x="69" y="2368"/>
                  </a:lnTo>
                  <a:cubicBezTo>
                    <a:pt x="100" y="2207"/>
                    <a:pt x="100" y="2046"/>
                    <a:pt x="100" y="1916"/>
                  </a:cubicBezTo>
                  <a:lnTo>
                    <a:pt x="131" y="1218"/>
                  </a:lnTo>
                  <a:lnTo>
                    <a:pt x="131" y="1341"/>
                  </a:lnTo>
                  <a:lnTo>
                    <a:pt x="161" y="1372"/>
                  </a:lnTo>
                  <a:lnTo>
                    <a:pt x="161" y="1885"/>
                  </a:lnTo>
                  <a:lnTo>
                    <a:pt x="131" y="1854"/>
                  </a:lnTo>
                  <a:lnTo>
                    <a:pt x="131" y="1984"/>
                  </a:lnTo>
                  <a:cubicBezTo>
                    <a:pt x="100" y="2107"/>
                    <a:pt x="131" y="2237"/>
                    <a:pt x="161" y="2329"/>
                  </a:cubicBezTo>
                  <a:lnTo>
                    <a:pt x="223" y="2590"/>
                  </a:lnTo>
                  <a:lnTo>
                    <a:pt x="223" y="2237"/>
                  </a:lnTo>
                  <a:lnTo>
                    <a:pt x="291" y="2459"/>
                  </a:lnTo>
                  <a:lnTo>
                    <a:pt x="291" y="2237"/>
                  </a:lnTo>
                  <a:cubicBezTo>
                    <a:pt x="291" y="2107"/>
                    <a:pt x="291" y="1984"/>
                    <a:pt x="261" y="1854"/>
                  </a:cubicBezTo>
                  <a:lnTo>
                    <a:pt x="291" y="1793"/>
                  </a:lnTo>
                  <a:cubicBezTo>
                    <a:pt x="322" y="1663"/>
                    <a:pt x="322" y="1502"/>
                    <a:pt x="322" y="1372"/>
                  </a:cubicBezTo>
                  <a:cubicBezTo>
                    <a:pt x="353" y="1663"/>
                    <a:pt x="353" y="1984"/>
                    <a:pt x="414" y="2268"/>
                  </a:cubicBezTo>
                  <a:lnTo>
                    <a:pt x="483" y="2268"/>
                  </a:lnTo>
                  <a:cubicBezTo>
                    <a:pt x="452" y="2015"/>
                    <a:pt x="483" y="1724"/>
                    <a:pt x="483" y="1441"/>
                  </a:cubicBezTo>
                  <a:lnTo>
                    <a:pt x="544" y="2429"/>
                  </a:lnTo>
                  <a:lnTo>
                    <a:pt x="606" y="2429"/>
                  </a:lnTo>
                  <a:cubicBezTo>
                    <a:pt x="606" y="1916"/>
                    <a:pt x="644" y="1372"/>
                    <a:pt x="644" y="866"/>
                  </a:cubicBezTo>
                  <a:cubicBezTo>
                    <a:pt x="675" y="1372"/>
                    <a:pt x="705" y="1885"/>
                    <a:pt x="705" y="2398"/>
                  </a:cubicBezTo>
                  <a:lnTo>
                    <a:pt x="766" y="2398"/>
                  </a:lnTo>
                  <a:lnTo>
                    <a:pt x="766" y="1088"/>
                  </a:lnTo>
                  <a:lnTo>
                    <a:pt x="866" y="2368"/>
                  </a:lnTo>
                  <a:lnTo>
                    <a:pt x="927" y="2368"/>
                  </a:lnTo>
                  <a:cubicBezTo>
                    <a:pt x="958" y="1885"/>
                    <a:pt x="958" y="1441"/>
                    <a:pt x="958" y="958"/>
                  </a:cubicBezTo>
                  <a:cubicBezTo>
                    <a:pt x="958" y="1088"/>
                    <a:pt x="989" y="1218"/>
                    <a:pt x="989" y="1341"/>
                  </a:cubicBezTo>
                  <a:cubicBezTo>
                    <a:pt x="958" y="1693"/>
                    <a:pt x="958" y="2046"/>
                    <a:pt x="989" y="2398"/>
                  </a:cubicBezTo>
                  <a:lnTo>
                    <a:pt x="989" y="2521"/>
                  </a:lnTo>
                  <a:lnTo>
                    <a:pt x="1058" y="2429"/>
                  </a:lnTo>
                  <a:cubicBezTo>
                    <a:pt x="1058" y="2398"/>
                    <a:pt x="1088" y="2368"/>
                    <a:pt x="1088" y="2329"/>
                  </a:cubicBezTo>
                  <a:lnTo>
                    <a:pt x="1119" y="2329"/>
                  </a:lnTo>
                  <a:lnTo>
                    <a:pt x="1119" y="2138"/>
                  </a:lnTo>
                  <a:lnTo>
                    <a:pt x="1119" y="1946"/>
                  </a:lnTo>
                  <a:lnTo>
                    <a:pt x="1119" y="989"/>
                  </a:lnTo>
                  <a:lnTo>
                    <a:pt x="1119" y="927"/>
                  </a:lnTo>
                  <a:cubicBezTo>
                    <a:pt x="1119" y="897"/>
                    <a:pt x="1150" y="835"/>
                    <a:pt x="1150" y="766"/>
                  </a:cubicBezTo>
                  <a:cubicBezTo>
                    <a:pt x="1180" y="958"/>
                    <a:pt x="1180" y="1180"/>
                    <a:pt x="1180" y="1372"/>
                  </a:cubicBezTo>
                  <a:cubicBezTo>
                    <a:pt x="1150" y="1724"/>
                    <a:pt x="1119" y="2076"/>
                    <a:pt x="1150" y="2398"/>
                  </a:cubicBezTo>
                  <a:lnTo>
                    <a:pt x="1180" y="2682"/>
                  </a:lnTo>
                  <a:lnTo>
                    <a:pt x="1218" y="2398"/>
                  </a:lnTo>
                  <a:cubicBezTo>
                    <a:pt x="1249" y="2076"/>
                    <a:pt x="1280" y="1724"/>
                    <a:pt x="1249" y="1372"/>
                  </a:cubicBezTo>
                  <a:lnTo>
                    <a:pt x="1249" y="1341"/>
                  </a:lnTo>
                  <a:cubicBezTo>
                    <a:pt x="1280" y="1218"/>
                    <a:pt x="1280" y="1088"/>
                    <a:pt x="1310" y="958"/>
                  </a:cubicBezTo>
                  <a:cubicBezTo>
                    <a:pt x="1341" y="1341"/>
                    <a:pt x="1341" y="1693"/>
                    <a:pt x="1341" y="2076"/>
                  </a:cubicBezTo>
                  <a:lnTo>
                    <a:pt x="1410" y="2076"/>
                  </a:lnTo>
                  <a:cubicBezTo>
                    <a:pt x="1410" y="1502"/>
                    <a:pt x="1372" y="927"/>
                    <a:pt x="1310" y="383"/>
                  </a:cubicBezTo>
                  <a:lnTo>
                    <a:pt x="1249" y="383"/>
                  </a:lnTo>
                  <a:cubicBezTo>
                    <a:pt x="1280" y="575"/>
                    <a:pt x="1249" y="797"/>
                    <a:pt x="1249" y="1027"/>
                  </a:cubicBezTo>
                  <a:cubicBezTo>
                    <a:pt x="1218" y="797"/>
                    <a:pt x="1180" y="575"/>
                    <a:pt x="1150" y="353"/>
                  </a:cubicBezTo>
                  <a:lnTo>
                    <a:pt x="1150" y="322"/>
                  </a:lnTo>
                  <a:lnTo>
                    <a:pt x="1088" y="353"/>
                  </a:lnTo>
                  <a:cubicBezTo>
                    <a:pt x="1119" y="452"/>
                    <a:pt x="1119" y="575"/>
                    <a:pt x="1088" y="674"/>
                  </a:cubicBezTo>
                  <a:cubicBezTo>
                    <a:pt x="1088" y="544"/>
                    <a:pt x="1088" y="452"/>
                    <a:pt x="1058" y="322"/>
                  </a:cubicBezTo>
                  <a:lnTo>
                    <a:pt x="989" y="322"/>
                  </a:lnTo>
                  <a:lnTo>
                    <a:pt x="1027" y="897"/>
                  </a:lnTo>
                  <a:cubicBezTo>
                    <a:pt x="989" y="705"/>
                    <a:pt x="958" y="514"/>
                    <a:pt x="958" y="291"/>
                  </a:cubicBezTo>
                  <a:lnTo>
                    <a:pt x="897" y="322"/>
                  </a:lnTo>
                  <a:lnTo>
                    <a:pt x="897" y="1824"/>
                  </a:lnTo>
                  <a:lnTo>
                    <a:pt x="766" y="161"/>
                  </a:lnTo>
                  <a:lnTo>
                    <a:pt x="705" y="192"/>
                  </a:lnTo>
                  <a:lnTo>
                    <a:pt x="705" y="927"/>
                  </a:lnTo>
                  <a:cubicBezTo>
                    <a:pt x="675" y="705"/>
                    <a:pt x="675" y="483"/>
                    <a:pt x="644" y="261"/>
                  </a:cubicBezTo>
                  <a:lnTo>
                    <a:pt x="575" y="261"/>
                  </a:lnTo>
                  <a:lnTo>
                    <a:pt x="575" y="1502"/>
                  </a:lnTo>
                  <a:lnTo>
                    <a:pt x="544" y="958"/>
                  </a:lnTo>
                  <a:cubicBezTo>
                    <a:pt x="544" y="736"/>
                    <a:pt x="544" y="514"/>
                    <a:pt x="483" y="291"/>
                  </a:cubicBezTo>
                  <a:lnTo>
                    <a:pt x="414" y="291"/>
                  </a:lnTo>
                  <a:lnTo>
                    <a:pt x="483" y="958"/>
                  </a:lnTo>
                  <a:cubicBezTo>
                    <a:pt x="452" y="1088"/>
                    <a:pt x="452" y="1249"/>
                    <a:pt x="452" y="1372"/>
                  </a:cubicBezTo>
                  <a:cubicBezTo>
                    <a:pt x="414" y="1502"/>
                    <a:pt x="414" y="1601"/>
                    <a:pt x="414" y="1693"/>
                  </a:cubicBezTo>
                  <a:cubicBezTo>
                    <a:pt x="383" y="1471"/>
                    <a:pt x="383" y="1249"/>
                    <a:pt x="383" y="1027"/>
                  </a:cubicBezTo>
                  <a:lnTo>
                    <a:pt x="414" y="927"/>
                  </a:lnTo>
                  <a:cubicBezTo>
                    <a:pt x="414" y="705"/>
                    <a:pt x="414" y="483"/>
                    <a:pt x="353" y="261"/>
                  </a:cubicBezTo>
                  <a:lnTo>
                    <a:pt x="291" y="69"/>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0"/>
            <p:cNvSpPr/>
            <p:nvPr/>
          </p:nvSpPr>
          <p:spPr>
            <a:xfrm flipH="1">
              <a:off x="1215382" y="4619518"/>
              <a:ext cx="56703" cy="200058"/>
            </a:xfrm>
            <a:custGeom>
              <a:avLst/>
              <a:gdLst/>
              <a:ahLst/>
              <a:cxnLst/>
              <a:rect l="l" t="t" r="r" b="b"/>
              <a:pathLst>
                <a:path w="606" h="2138" extrusionOk="0">
                  <a:moveTo>
                    <a:pt x="223" y="705"/>
                  </a:moveTo>
                  <a:cubicBezTo>
                    <a:pt x="254" y="1050"/>
                    <a:pt x="254" y="1371"/>
                    <a:pt x="223" y="1724"/>
                  </a:cubicBezTo>
                  <a:lnTo>
                    <a:pt x="223" y="1502"/>
                  </a:lnTo>
                  <a:lnTo>
                    <a:pt x="162" y="1502"/>
                  </a:lnTo>
                  <a:lnTo>
                    <a:pt x="162" y="1402"/>
                  </a:lnTo>
                  <a:cubicBezTo>
                    <a:pt x="192" y="1180"/>
                    <a:pt x="223" y="927"/>
                    <a:pt x="223" y="705"/>
                  </a:cubicBezTo>
                  <a:close/>
                  <a:moveTo>
                    <a:pt x="322" y="0"/>
                  </a:moveTo>
                  <a:lnTo>
                    <a:pt x="284" y="92"/>
                  </a:lnTo>
                  <a:cubicBezTo>
                    <a:pt x="254" y="130"/>
                    <a:pt x="254" y="161"/>
                    <a:pt x="223" y="192"/>
                  </a:cubicBezTo>
                  <a:lnTo>
                    <a:pt x="223" y="92"/>
                  </a:lnTo>
                  <a:lnTo>
                    <a:pt x="162" y="92"/>
                  </a:lnTo>
                  <a:lnTo>
                    <a:pt x="162" y="444"/>
                  </a:lnTo>
                  <a:cubicBezTo>
                    <a:pt x="93" y="736"/>
                    <a:pt x="93" y="1050"/>
                    <a:pt x="93" y="1371"/>
                  </a:cubicBezTo>
                  <a:lnTo>
                    <a:pt x="93" y="1402"/>
                  </a:lnTo>
                  <a:cubicBezTo>
                    <a:pt x="93" y="1594"/>
                    <a:pt x="31" y="1785"/>
                    <a:pt x="1" y="1946"/>
                  </a:cubicBezTo>
                  <a:lnTo>
                    <a:pt x="62" y="1977"/>
                  </a:lnTo>
                  <a:cubicBezTo>
                    <a:pt x="62" y="1915"/>
                    <a:pt x="93" y="1854"/>
                    <a:pt x="93" y="1816"/>
                  </a:cubicBezTo>
                  <a:lnTo>
                    <a:pt x="93" y="2107"/>
                  </a:lnTo>
                  <a:lnTo>
                    <a:pt x="162" y="2107"/>
                  </a:lnTo>
                  <a:cubicBezTo>
                    <a:pt x="162" y="2076"/>
                    <a:pt x="162" y="2007"/>
                    <a:pt x="192" y="1977"/>
                  </a:cubicBezTo>
                  <a:lnTo>
                    <a:pt x="192" y="2137"/>
                  </a:lnTo>
                  <a:lnTo>
                    <a:pt x="254" y="2137"/>
                  </a:lnTo>
                  <a:cubicBezTo>
                    <a:pt x="322" y="1532"/>
                    <a:pt x="322" y="927"/>
                    <a:pt x="254" y="352"/>
                  </a:cubicBezTo>
                  <a:cubicBezTo>
                    <a:pt x="254" y="322"/>
                    <a:pt x="284" y="284"/>
                    <a:pt x="284" y="253"/>
                  </a:cubicBezTo>
                  <a:cubicBezTo>
                    <a:pt x="322" y="705"/>
                    <a:pt x="353" y="1149"/>
                    <a:pt x="353" y="1594"/>
                  </a:cubicBezTo>
                  <a:lnTo>
                    <a:pt x="353" y="1977"/>
                  </a:lnTo>
                  <a:lnTo>
                    <a:pt x="414" y="1977"/>
                  </a:lnTo>
                  <a:lnTo>
                    <a:pt x="414" y="1594"/>
                  </a:lnTo>
                  <a:cubicBezTo>
                    <a:pt x="414" y="1241"/>
                    <a:pt x="414" y="858"/>
                    <a:pt x="445" y="513"/>
                  </a:cubicBezTo>
                  <a:cubicBezTo>
                    <a:pt x="445" y="636"/>
                    <a:pt x="445" y="736"/>
                    <a:pt x="476" y="858"/>
                  </a:cubicBezTo>
                  <a:cubicBezTo>
                    <a:pt x="445" y="1279"/>
                    <a:pt x="445" y="1662"/>
                    <a:pt x="476" y="2046"/>
                  </a:cubicBezTo>
                  <a:lnTo>
                    <a:pt x="545" y="2046"/>
                  </a:lnTo>
                  <a:lnTo>
                    <a:pt x="545" y="1977"/>
                  </a:lnTo>
                  <a:lnTo>
                    <a:pt x="606" y="1977"/>
                  </a:lnTo>
                  <a:lnTo>
                    <a:pt x="606" y="161"/>
                  </a:lnTo>
                  <a:lnTo>
                    <a:pt x="545" y="161"/>
                  </a:lnTo>
                  <a:cubicBezTo>
                    <a:pt x="514" y="253"/>
                    <a:pt x="514" y="322"/>
                    <a:pt x="514" y="414"/>
                  </a:cubicBezTo>
                  <a:cubicBezTo>
                    <a:pt x="514" y="284"/>
                    <a:pt x="476" y="192"/>
                    <a:pt x="476" y="92"/>
                  </a:cubicBezTo>
                  <a:lnTo>
                    <a:pt x="414" y="92"/>
                  </a:lnTo>
                  <a:cubicBezTo>
                    <a:pt x="384" y="253"/>
                    <a:pt x="384" y="444"/>
                    <a:pt x="384" y="636"/>
                  </a:cubicBezTo>
                  <a:cubicBezTo>
                    <a:pt x="353" y="475"/>
                    <a:pt x="353" y="284"/>
                    <a:pt x="353"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0"/>
            <p:cNvSpPr/>
            <p:nvPr/>
          </p:nvSpPr>
          <p:spPr>
            <a:xfrm rot="5400000">
              <a:off x="7518909" y="802867"/>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0"/>
            <p:cNvSpPr/>
            <p:nvPr/>
          </p:nvSpPr>
          <p:spPr>
            <a:xfrm>
              <a:off x="8803586" y="1907091"/>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0"/>
            <p:cNvSpPr/>
            <p:nvPr/>
          </p:nvSpPr>
          <p:spPr>
            <a:xfrm rot="5400000">
              <a:off x="8282528" y="4667237"/>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0"/>
            <p:cNvSpPr/>
            <p:nvPr/>
          </p:nvSpPr>
          <p:spPr>
            <a:xfrm rot="5400000">
              <a:off x="7811862" y="261930"/>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0"/>
            <p:cNvSpPr/>
            <p:nvPr/>
          </p:nvSpPr>
          <p:spPr>
            <a:xfrm>
              <a:off x="8540899" y="401784"/>
              <a:ext cx="94909" cy="91198"/>
            </a:xfrm>
            <a:custGeom>
              <a:avLst/>
              <a:gdLst/>
              <a:ahLst/>
              <a:cxnLst/>
              <a:rect l="l" t="t" r="r" b="b"/>
              <a:pathLst>
                <a:path w="767" h="737" extrusionOk="0">
                  <a:moveTo>
                    <a:pt x="636" y="1"/>
                  </a:moveTo>
                  <a:cubicBezTo>
                    <a:pt x="544" y="93"/>
                    <a:pt x="445" y="192"/>
                    <a:pt x="383" y="323"/>
                  </a:cubicBezTo>
                  <a:cubicBezTo>
                    <a:pt x="291" y="223"/>
                    <a:pt x="161" y="131"/>
                    <a:pt x="31" y="62"/>
                  </a:cubicBezTo>
                  <a:cubicBezTo>
                    <a:pt x="31" y="62"/>
                    <a:pt x="0" y="93"/>
                    <a:pt x="31" y="93"/>
                  </a:cubicBezTo>
                  <a:lnTo>
                    <a:pt x="322" y="384"/>
                  </a:lnTo>
                  <a:cubicBezTo>
                    <a:pt x="253" y="476"/>
                    <a:pt x="161" y="575"/>
                    <a:pt x="100" y="706"/>
                  </a:cubicBezTo>
                  <a:cubicBezTo>
                    <a:pt x="62" y="706"/>
                    <a:pt x="100" y="736"/>
                    <a:pt x="131" y="736"/>
                  </a:cubicBezTo>
                  <a:cubicBezTo>
                    <a:pt x="192" y="606"/>
                    <a:pt x="291" y="514"/>
                    <a:pt x="383" y="414"/>
                  </a:cubicBezTo>
                  <a:cubicBezTo>
                    <a:pt x="483" y="476"/>
                    <a:pt x="606" y="575"/>
                    <a:pt x="705" y="667"/>
                  </a:cubicBezTo>
                  <a:cubicBezTo>
                    <a:pt x="736" y="667"/>
                    <a:pt x="766" y="637"/>
                    <a:pt x="736" y="637"/>
                  </a:cubicBezTo>
                  <a:cubicBezTo>
                    <a:pt x="636" y="545"/>
                    <a:pt x="544" y="445"/>
                    <a:pt x="414" y="353"/>
                  </a:cubicBezTo>
                  <a:cubicBezTo>
                    <a:pt x="514" y="254"/>
                    <a:pt x="606" y="162"/>
                    <a:pt x="674" y="31"/>
                  </a:cubicBezTo>
                  <a:cubicBezTo>
                    <a:pt x="674" y="1"/>
                    <a:pt x="674" y="1"/>
                    <a:pt x="6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0"/>
            <p:cNvSpPr/>
            <p:nvPr/>
          </p:nvSpPr>
          <p:spPr>
            <a:xfrm rot="5400000">
              <a:off x="398684" y="1397867"/>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0"/>
            <p:cNvSpPr/>
            <p:nvPr/>
          </p:nvSpPr>
          <p:spPr>
            <a:xfrm rot="5400000">
              <a:off x="1499349" y="302505"/>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0"/>
            <p:cNvSpPr/>
            <p:nvPr/>
          </p:nvSpPr>
          <p:spPr>
            <a:xfrm rot="5400000">
              <a:off x="8168862" y="877418"/>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0"/>
            <p:cNvSpPr/>
            <p:nvPr/>
          </p:nvSpPr>
          <p:spPr>
            <a:xfrm>
              <a:off x="8598636" y="4313841"/>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0"/>
            <p:cNvSpPr/>
            <p:nvPr/>
          </p:nvSpPr>
          <p:spPr>
            <a:xfrm rot="5400000">
              <a:off x="1321378" y="4197837"/>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0"/>
            <p:cNvSpPr/>
            <p:nvPr/>
          </p:nvSpPr>
          <p:spPr>
            <a:xfrm>
              <a:off x="1046986" y="3725166"/>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3295"/>
        <p:cNvGrpSpPr/>
        <p:nvPr/>
      </p:nvGrpSpPr>
      <p:grpSpPr>
        <a:xfrm>
          <a:off x="0" y="0"/>
          <a:ext cx="0" cy="0"/>
          <a:chOff x="0" y="0"/>
          <a:chExt cx="0" cy="0"/>
        </a:xfrm>
      </p:grpSpPr>
      <p:grpSp>
        <p:nvGrpSpPr>
          <p:cNvPr id="3296" name="Google Shape;3296;p31"/>
          <p:cNvGrpSpPr/>
          <p:nvPr/>
        </p:nvGrpSpPr>
        <p:grpSpPr>
          <a:xfrm>
            <a:off x="-26525" y="-111175"/>
            <a:ext cx="9197100" cy="5365800"/>
            <a:chOff x="-26525" y="-111175"/>
            <a:chExt cx="9197100" cy="5365800"/>
          </a:xfrm>
        </p:grpSpPr>
        <p:cxnSp>
          <p:nvCxnSpPr>
            <p:cNvPr id="3297" name="Google Shape;3297;p31"/>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98" name="Google Shape;3298;p31"/>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99" name="Google Shape;3299;p31"/>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00" name="Google Shape;3300;p31"/>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01" name="Google Shape;3301;p31"/>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02" name="Google Shape;3302;p31"/>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03" name="Google Shape;3303;p31"/>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04" name="Google Shape;3304;p31"/>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05" name="Google Shape;3305;p31"/>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06" name="Google Shape;3306;p31"/>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07" name="Google Shape;3307;p31"/>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08" name="Google Shape;3308;p31"/>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09" name="Google Shape;3309;p31"/>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10" name="Google Shape;3310;p31"/>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11" name="Google Shape;3311;p31"/>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12" name="Google Shape;3312;p31"/>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13" name="Google Shape;3313;p31"/>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14" name="Google Shape;3314;p31"/>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15" name="Google Shape;3315;p31"/>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16" name="Google Shape;3316;p31"/>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17" name="Google Shape;3317;p31"/>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18" name="Google Shape;3318;p31"/>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19" name="Google Shape;3319;p31"/>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20" name="Google Shape;3320;p31"/>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21" name="Google Shape;3321;p31"/>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22" name="Google Shape;3322;p31"/>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23" name="Google Shape;3323;p31"/>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24" name="Google Shape;3324;p31"/>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25" name="Google Shape;3325;p31"/>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26" name="Google Shape;3326;p31"/>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27" name="Google Shape;3327;p31"/>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28" name="Google Shape;3328;p31"/>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29" name="Google Shape;3329;p31"/>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30" name="Google Shape;3330;p31"/>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31" name="Google Shape;3331;p31"/>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32" name="Google Shape;3332;p31"/>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33" name="Google Shape;3333;p31"/>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34" name="Google Shape;3334;p31"/>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35" name="Google Shape;3335;p31"/>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36" name="Google Shape;3336;p31"/>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37" name="Google Shape;3337;p31"/>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38" name="Google Shape;3338;p31"/>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39" name="Google Shape;3339;p31"/>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40" name="Google Shape;3340;p31"/>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41" name="Google Shape;3341;p31"/>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42" name="Google Shape;3342;p31"/>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43" name="Google Shape;3343;p31"/>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44" name="Google Shape;3344;p31"/>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45" name="Google Shape;3345;p31"/>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46" name="Google Shape;3346;p31"/>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47" name="Google Shape;3347;p31"/>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48" name="Google Shape;3348;p31"/>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49" name="Google Shape;3349;p31"/>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50" name="Google Shape;3350;p31"/>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51" name="Google Shape;3351;p31"/>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52" name="Google Shape;3352;p31"/>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353" name="Google Shape;3353;p31"/>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sp>
        <p:nvSpPr>
          <p:cNvPr id="3354" name="Google Shape;3354;p31"/>
          <p:cNvSpPr txBox="1">
            <a:spLocks noGrp="1"/>
          </p:cNvSpPr>
          <p:nvPr>
            <p:ph type="subTitle" idx="1"/>
          </p:nvPr>
        </p:nvSpPr>
        <p:spPr>
          <a:xfrm>
            <a:off x="2646000" y="1722575"/>
            <a:ext cx="3852000" cy="107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55" name="Google Shape;3355;p31"/>
          <p:cNvSpPr txBox="1">
            <a:spLocks noGrp="1"/>
          </p:cNvSpPr>
          <p:nvPr>
            <p:ph type="ctrTitle"/>
          </p:nvPr>
        </p:nvSpPr>
        <p:spPr>
          <a:xfrm flipH="1">
            <a:off x="2646000" y="685625"/>
            <a:ext cx="3852000" cy="107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7200"/>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
        <p:nvSpPr>
          <p:cNvPr id="3356" name="Google Shape;3356;p31"/>
          <p:cNvSpPr txBox="1"/>
          <p:nvPr/>
        </p:nvSpPr>
        <p:spPr>
          <a:xfrm>
            <a:off x="2652303" y="3234827"/>
            <a:ext cx="3839400" cy="728700"/>
          </a:xfrm>
          <a:prstGeom prst="rect">
            <a:avLst/>
          </a:prstGeom>
          <a:noFill/>
          <a:ln>
            <a:noFill/>
          </a:ln>
        </p:spPr>
        <p:txBody>
          <a:bodyPr spcFirstLastPara="1" wrap="square" lIns="91425" tIns="91425" rIns="91425" bIns="91425" anchor="t" anchorCtr="0">
            <a:noAutofit/>
          </a:bodyPr>
          <a:lstStyle/>
          <a:p>
            <a:pPr marL="0" lvl="0" indent="0" algn="ctr" rtl="0">
              <a:lnSpc>
                <a:spcPct val="114000"/>
              </a:lnSpc>
              <a:spcBef>
                <a:spcPts val="0"/>
              </a:spcBef>
              <a:spcAft>
                <a:spcPts val="0"/>
              </a:spcAft>
              <a:buNone/>
            </a:pPr>
            <a:r>
              <a:rPr lang="en" sz="1100">
                <a:solidFill>
                  <a:schemeClr val="dk1"/>
                </a:solidFill>
                <a:latin typeface="Nunito"/>
                <a:ea typeface="Nunito"/>
                <a:cs typeface="Nunito"/>
                <a:sym typeface="Nunito"/>
              </a:rPr>
              <a:t>CREDITS: This presentation template was created by </a:t>
            </a:r>
            <a:r>
              <a:rPr lang="en" sz="1100" b="1">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100" b="1">
                <a:solidFill>
                  <a:schemeClr val="dk1"/>
                </a:solidFill>
                <a:latin typeface="Nunito"/>
                <a:ea typeface="Nunito"/>
                <a:cs typeface="Nunito"/>
                <a:sym typeface="Nunito"/>
              </a:rPr>
              <a:t>,</a:t>
            </a:r>
            <a:r>
              <a:rPr lang="en" sz="1100">
                <a:solidFill>
                  <a:schemeClr val="dk1"/>
                </a:solidFill>
                <a:latin typeface="Nunito"/>
                <a:ea typeface="Nunito"/>
                <a:cs typeface="Nunito"/>
                <a:sym typeface="Nunito"/>
              </a:rPr>
              <a:t> including icons by </a:t>
            </a:r>
            <a:r>
              <a:rPr lang="en" sz="1100" b="1">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100">
                <a:solidFill>
                  <a:schemeClr val="dk1"/>
                </a:solidFill>
                <a:latin typeface="Nunito"/>
                <a:ea typeface="Nunito"/>
                <a:cs typeface="Nunito"/>
                <a:sym typeface="Nunito"/>
              </a:rPr>
              <a:t>, and infographics &amp; images by </a:t>
            </a:r>
            <a:r>
              <a:rPr lang="en" sz="1100" b="1">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r>
              <a:rPr lang="en" sz="1100">
                <a:solidFill>
                  <a:schemeClr val="dk1"/>
                </a:solidFill>
                <a:latin typeface="Nunito"/>
                <a:ea typeface="Nunito"/>
                <a:cs typeface="Nunito"/>
                <a:sym typeface="Nunito"/>
              </a:rPr>
              <a:t> </a:t>
            </a:r>
            <a:endParaRPr sz="1100">
              <a:solidFill>
                <a:schemeClr val="dk1"/>
              </a:solidFill>
              <a:latin typeface="Nunito"/>
              <a:ea typeface="Nunito"/>
              <a:cs typeface="Nunito"/>
              <a:sym typeface="Nunito"/>
            </a:endParaRPr>
          </a:p>
        </p:txBody>
      </p:sp>
      <p:grpSp>
        <p:nvGrpSpPr>
          <p:cNvPr id="3357" name="Google Shape;3357;p31"/>
          <p:cNvGrpSpPr/>
          <p:nvPr/>
        </p:nvGrpSpPr>
        <p:grpSpPr>
          <a:xfrm>
            <a:off x="369572" y="2966951"/>
            <a:ext cx="2018074" cy="1941194"/>
            <a:chOff x="369572" y="2966951"/>
            <a:chExt cx="2018074" cy="1941194"/>
          </a:xfrm>
        </p:grpSpPr>
        <p:sp>
          <p:nvSpPr>
            <p:cNvPr id="3358" name="Google Shape;3358;p31"/>
            <p:cNvSpPr/>
            <p:nvPr/>
          </p:nvSpPr>
          <p:spPr>
            <a:xfrm flipH="1">
              <a:off x="653189" y="3231086"/>
              <a:ext cx="172214" cy="318591"/>
            </a:xfrm>
            <a:custGeom>
              <a:avLst/>
              <a:gdLst/>
              <a:ahLst/>
              <a:cxnLst/>
              <a:rect l="l" t="t" r="r" b="b"/>
              <a:pathLst>
                <a:path w="1433" h="2651" extrusionOk="0">
                  <a:moveTo>
                    <a:pt x="253" y="414"/>
                  </a:moveTo>
                  <a:cubicBezTo>
                    <a:pt x="253" y="452"/>
                    <a:pt x="284" y="483"/>
                    <a:pt x="284" y="513"/>
                  </a:cubicBezTo>
                  <a:cubicBezTo>
                    <a:pt x="253" y="544"/>
                    <a:pt x="253" y="605"/>
                    <a:pt x="222" y="644"/>
                  </a:cubicBezTo>
                  <a:cubicBezTo>
                    <a:pt x="253" y="575"/>
                    <a:pt x="253" y="483"/>
                    <a:pt x="253" y="414"/>
                  </a:cubicBezTo>
                  <a:close/>
                  <a:moveTo>
                    <a:pt x="345" y="452"/>
                  </a:moveTo>
                  <a:cubicBezTo>
                    <a:pt x="383" y="575"/>
                    <a:pt x="345" y="736"/>
                    <a:pt x="345" y="896"/>
                  </a:cubicBezTo>
                  <a:lnTo>
                    <a:pt x="345" y="513"/>
                  </a:lnTo>
                  <a:lnTo>
                    <a:pt x="345" y="452"/>
                  </a:lnTo>
                  <a:close/>
                  <a:moveTo>
                    <a:pt x="284" y="705"/>
                  </a:moveTo>
                  <a:cubicBezTo>
                    <a:pt x="314" y="988"/>
                    <a:pt x="314" y="1279"/>
                    <a:pt x="253" y="1601"/>
                  </a:cubicBezTo>
                  <a:cubicBezTo>
                    <a:pt x="253" y="1502"/>
                    <a:pt x="253" y="1371"/>
                    <a:pt x="222" y="1279"/>
                  </a:cubicBezTo>
                  <a:lnTo>
                    <a:pt x="222" y="835"/>
                  </a:lnTo>
                  <a:cubicBezTo>
                    <a:pt x="253" y="766"/>
                    <a:pt x="284" y="736"/>
                    <a:pt x="284" y="705"/>
                  </a:cubicBezTo>
                  <a:close/>
                  <a:moveTo>
                    <a:pt x="1050" y="1823"/>
                  </a:moveTo>
                  <a:cubicBezTo>
                    <a:pt x="1050" y="1915"/>
                    <a:pt x="1080" y="2046"/>
                    <a:pt x="1080" y="2138"/>
                  </a:cubicBezTo>
                  <a:cubicBezTo>
                    <a:pt x="1080" y="2176"/>
                    <a:pt x="1080" y="2206"/>
                    <a:pt x="1050" y="2206"/>
                  </a:cubicBezTo>
                  <a:lnTo>
                    <a:pt x="1050" y="1823"/>
                  </a:lnTo>
                  <a:close/>
                  <a:moveTo>
                    <a:pt x="284" y="0"/>
                  </a:moveTo>
                  <a:lnTo>
                    <a:pt x="253" y="192"/>
                  </a:lnTo>
                  <a:cubicBezTo>
                    <a:pt x="192" y="383"/>
                    <a:pt x="192" y="575"/>
                    <a:pt x="153" y="766"/>
                  </a:cubicBezTo>
                  <a:lnTo>
                    <a:pt x="153" y="705"/>
                  </a:lnTo>
                  <a:lnTo>
                    <a:pt x="153" y="261"/>
                  </a:lnTo>
                  <a:lnTo>
                    <a:pt x="92" y="261"/>
                  </a:lnTo>
                  <a:lnTo>
                    <a:pt x="92" y="705"/>
                  </a:lnTo>
                  <a:lnTo>
                    <a:pt x="62" y="1279"/>
                  </a:lnTo>
                  <a:lnTo>
                    <a:pt x="62" y="222"/>
                  </a:lnTo>
                  <a:lnTo>
                    <a:pt x="0" y="222"/>
                  </a:lnTo>
                  <a:lnTo>
                    <a:pt x="31" y="2590"/>
                  </a:lnTo>
                  <a:lnTo>
                    <a:pt x="62" y="2329"/>
                  </a:lnTo>
                  <a:cubicBezTo>
                    <a:pt x="123" y="2206"/>
                    <a:pt x="123" y="2046"/>
                    <a:pt x="123" y="1885"/>
                  </a:cubicBezTo>
                  <a:lnTo>
                    <a:pt x="153" y="1180"/>
                  </a:lnTo>
                  <a:lnTo>
                    <a:pt x="153" y="1341"/>
                  </a:lnTo>
                  <a:lnTo>
                    <a:pt x="153" y="1371"/>
                  </a:lnTo>
                  <a:lnTo>
                    <a:pt x="153" y="1854"/>
                  </a:lnTo>
                  <a:lnTo>
                    <a:pt x="153" y="1946"/>
                  </a:lnTo>
                  <a:cubicBezTo>
                    <a:pt x="123" y="2076"/>
                    <a:pt x="123" y="2206"/>
                    <a:pt x="153" y="2329"/>
                  </a:cubicBezTo>
                  <a:lnTo>
                    <a:pt x="222" y="2559"/>
                  </a:lnTo>
                  <a:lnTo>
                    <a:pt x="222" y="2206"/>
                  </a:lnTo>
                  <a:cubicBezTo>
                    <a:pt x="222" y="2206"/>
                    <a:pt x="222" y="2237"/>
                    <a:pt x="253" y="2237"/>
                  </a:cubicBezTo>
                  <a:lnTo>
                    <a:pt x="284" y="2459"/>
                  </a:lnTo>
                  <a:lnTo>
                    <a:pt x="314" y="2237"/>
                  </a:lnTo>
                  <a:cubicBezTo>
                    <a:pt x="314" y="2107"/>
                    <a:pt x="284" y="1984"/>
                    <a:pt x="284" y="1854"/>
                  </a:cubicBezTo>
                  <a:lnTo>
                    <a:pt x="314" y="1793"/>
                  </a:lnTo>
                  <a:cubicBezTo>
                    <a:pt x="314" y="1663"/>
                    <a:pt x="345" y="1502"/>
                    <a:pt x="345" y="1371"/>
                  </a:cubicBezTo>
                  <a:cubicBezTo>
                    <a:pt x="345" y="1663"/>
                    <a:pt x="383" y="1984"/>
                    <a:pt x="445" y="2268"/>
                  </a:cubicBezTo>
                  <a:lnTo>
                    <a:pt x="506" y="2268"/>
                  </a:lnTo>
                  <a:cubicBezTo>
                    <a:pt x="475" y="1984"/>
                    <a:pt x="475" y="1693"/>
                    <a:pt x="506" y="1440"/>
                  </a:cubicBezTo>
                  <a:lnTo>
                    <a:pt x="575" y="2398"/>
                  </a:lnTo>
                  <a:lnTo>
                    <a:pt x="636" y="2398"/>
                  </a:lnTo>
                  <a:lnTo>
                    <a:pt x="667" y="866"/>
                  </a:lnTo>
                  <a:cubicBezTo>
                    <a:pt x="697" y="1371"/>
                    <a:pt x="697" y="1885"/>
                    <a:pt x="697" y="2398"/>
                  </a:cubicBezTo>
                  <a:lnTo>
                    <a:pt x="766" y="2398"/>
                  </a:lnTo>
                  <a:cubicBezTo>
                    <a:pt x="797" y="1946"/>
                    <a:pt x="797" y="1532"/>
                    <a:pt x="797" y="1088"/>
                  </a:cubicBezTo>
                  <a:lnTo>
                    <a:pt x="889" y="2367"/>
                  </a:lnTo>
                  <a:lnTo>
                    <a:pt x="958" y="2367"/>
                  </a:lnTo>
                  <a:cubicBezTo>
                    <a:pt x="989" y="1885"/>
                    <a:pt x="989" y="1410"/>
                    <a:pt x="989" y="927"/>
                  </a:cubicBezTo>
                  <a:cubicBezTo>
                    <a:pt x="989" y="1057"/>
                    <a:pt x="1019" y="1218"/>
                    <a:pt x="1019" y="1341"/>
                  </a:cubicBezTo>
                  <a:cubicBezTo>
                    <a:pt x="989" y="1693"/>
                    <a:pt x="989" y="2046"/>
                    <a:pt x="1019" y="2398"/>
                  </a:cubicBezTo>
                  <a:lnTo>
                    <a:pt x="1019" y="2521"/>
                  </a:lnTo>
                  <a:lnTo>
                    <a:pt x="1080" y="2398"/>
                  </a:lnTo>
                  <a:cubicBezTo>
                    <a:pt x="1080" y="2367"/>
                    <a:pt x="1080" y="2329"/>
                    <a:pt x="1111" y="2329"/>
                  </a:cubicBezTo>
                  <a:lnTo>
                    <a:pt x="1149" y="2329"/>
                  </a:lnTo>
                  <a:lnTo>
                    <a:pt x="1149" y="2138"/>
                  </a:lnTo>
                  <a:lnTo>
                    <a:pt x="1149" y="1946"/>
                  </a:lnTo>
                  <a:lnTo>
                    <a:pt x="1149" y="958"/>
                  </a:lnTo>
                  <a:lnTo>
                    <a:pt x="1149" y="927"/>
                  </a:lnTo>
                  <a:cubicBezTo>
                    <a:pt x="1149" y="866"/>
                    <a:pt x="1149" y="797"/>
                    <a:pt x="1180" y="736"/>
                  </a:cubicBezTo>
                  <a:cubicBezTo>
                    <a:pt x="1180" y="958"/>
                    <a:pt x="1211" y="1149"/>
                    <a:pt x="1211" y="1371"/>
                  </a:cubicBezTo>
                  <a:cubicBezTo>
                    <a:pt x="1180" y="1693"/>
                    <a:pt x="1149" y="2046"/>
                    <a:pt x="1180" y="2398"/>
                  </a:cubicBezTo>
                  <a:lnTo>
                    <a:pt x="1211" y="2651"/>
                  </a:lnTo>
                  <a:lnTo>
                    <a:pt x="1241" y="2398"/>
                  </a:lnTo>
                  <a:cubicBezTo>
                    <a:pt x="1272" y="2046"/>
                    <a:pt x="1272" y="1724"/>
                    <a:pt x="1272" y="1371"/>
                  </a:cubicBezTo>
                  <a:lnTo>
                    <a:pt x="1272" y="1341"/>
                  </a:lnTo>
                  <a:cubicBezTo>
                    <a:pt x="1303" y="1218"/>
                    <a:pt x="1303" y="1088"/>
                    <a:pt x="1341" y="927"/>
                  </a:cubicBezTo>
                  <a:cubicBezTo>
                    <a:pt x="1341" y="1310"/>
                    <a:pt x="1372" y="1693"/>
                    <a:pt x="1341" y="2076"/>
                  </a:cubicBezTo>
                  <a:lnTo>
                    <a:pt x="1402" y="2076"/>
                  </a:lnTo>
                  <a:cubicBezTo>
                    <a:pt x="1433" y="1502"/>
                    <a:pt x="1402" y="927"/>
                    <a:pt x="1341" y="353"/>
                  </a:cubicBezTo>
                  <a:lnTo>
                    <a:pt x="1272" y="353"/>
                  </a:lnTo>
                  <a:cubicBezTo>
                    <a:pt x="1272" y="575"/>
                    <a:pt x="1272" y="797"/>
                    <a:pt x="1241" y="988"/>
                  </a:cubicBezTo>
                  <a:cubicBezTo>
                    <a:pt x="1241" y="766"/>
                    <a:pt x="1211" y="544"/>
                    <a:pt x="1180" y="322"/>
                  </a:cubicBezTo>
                  <a:lnTo>
                    <a:pt x="1111" y="322"/>
                  </a:lnTo>
                  <a:lnTo>
                    <a:pt x="1111" y="353"/>
                  </a:lnTo>
                  <a:lnTo>
                    <a:pt x="1111" y="674"/>
                  </a:lnTo>
                  <a:cubicBezTo>
                    <a:pt x="1111" y="544"/>
                    <a:pt x="1080" y="414"/>
                    <a:pt x="1080" y="322"/>
                  </a:cubicBezTo>
                  <a:lnTo>
                    <a:pt x="1019" y="322"/>
                  </a:lnTo>
                  <a:lnTo>
                    <a:pt x="1050" y="866"/>
                  </a:lnTo>
                  <a:cubicBezTo>
                    <a:pt x="1019" y="674"/>
                    <a:pt x="989" y="483"/>
                    <a:pt x="958" y="291"/>
                  </a:cubicBezTo>
                  <a:lnTo>
                    <a:pt x="889" y="291"/>
                  </a:lnTo>
                  <a:cubicBezTo>
                    <a:pt x="920" y="797"/>
                    <a:pt x="920" y="1310"/>
                    <a:pt x="920" y="1793"/>
                  </a:cubicBezTo>
                  <a:lnTo>
                    <a:pt x="766" y="161"/>
                  </a:lnTo>
                  <a:lnTo>
                    <a:pt x="697" y="161"/>
                  </a:lnTo>
                  <a:cubicBezTo>
                    <a:pt x="728" y="414"/>
                    <a:pt x="728" y="674"/>
                    <a:pt x="728" y="896"/>
                  </a:cubicBezTo>
                  <a:cubicBezTo>
                    <a:pt x="697" y="674"/>
                    <a:pt x="697" y="483"/>
                    <a:pt x="667" y="261"/>
                  </a:cubicBezTo>
                  <a:lnTo>
                    <a:pt x="605" y="261"/>
                  </a:lnTo>
                  <a:lnTo>
                    <a:pt x="575" y="1502"/>
                  </a:lnTo>
                  <a:lnTo>
                    <a:pt x="537" y="927"/>
                  </a:lnTo>
                  <a:cubicBezTo>
                    <a:pt x="575" y="705"/>
                    <a:pt x="537" y="483"/>
                    <a:pt x="506" y="291"/>
                  </a:cubicBezTo>
                  <a:lnTo>
                    <a:pt x="445" y="291"/>
                  </a:lnTo>
                  <a:lnTo>
                    <a:pt x="475" y="927"/>
                  </a:lnTo>
                  <a:cubicBezTo>
                    <a:pt x="475" y="1088"/>
                    <a:pt x="475" y="1249"/>
                    <a:pt x="445" y="1371"/>
                  </a:cubicBezTo>
                  <a:lnTo>
                    <a:pt x="445" y="1693"/>
                  </a:lnTo>
                  <a:cubicBezTo>
                    <a:pt x="414" y="1471"/>
                    <a:pt x="414" y="1218"/>
                    <a:pt x="414" y="988"/>
                  </a:cubicBezTo>
                  <a:lnTo>
                    <a:pt x="414" y="896"/>
                  </a:lnTo>
                  <a:cubicBezTo>
                    <a:pt x="445" y="674"/>
                    <a:pt x="445" y="452"/>
                    <a:pt x="383" y="222"/>
                  </a:cubicBezTo>
                  <a:lnTo>
                    <a:pt x="314" y="69"/>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1"/>
            <p:cNvSpPr/>
            <p:nvPr/>
          </p:nvSpPr>
          <p:spPr>
            <a:xfrm flipH="1">
              <a:off x="599712" y="3266057"/>
              <a:ext cx="69222" cy="260665"/>
            </a:xfrm>
            <a:custGeom>
              <a:avLst/>
              <a:gdLst/>
              <a:ahLst/>
              <a:cxnLst/>
              <a:rect l="l" t="t" r="r" b="b"/>
              <a:pathLst>
                <a:path w="576" h="2169" extrusionOk="0">
                  <a:moveTo>
                    <a:pt x="230" y="736"/>
                  </a:moveTo>
                  <a:cubicBezTo>
                    <a:pt x="261" y="1050"/>
                    <a:pt x="261" y="1402"/>
                    <a:pt x="230" y="1755"/>
                  </a:cubicBezTo>
                  <a:lnTo>
                    <a:pt x="230" y="1532"/>
                  </a:lnTo>
                  <a:lnTo>
                    <a:pt x="161" y="1532"/>
                  </a:lnTo>
                  <a:lnTo>
                    <a:pt x="161" y="1433"/>
                  </a:lnTo>
                  <a:cubicBezTo>
                    <a:pt x="192" y="1180"/>
                    <a:pt x="230" y="958"/>
                    <a:pt x="230" y="736"/>
                  </a:cubicBezTo>
                  <a:close/>
                  <a:moveTo>
                    <a:pt x="322" y="0"/>
                  </a:moveTo>
                  <a:lnTo>
                    <a:pt x="261" y="123"/>
                  </a:lnTo>
                  <a:cubicBezTo>
                    <a:pt x="261" y="161"/>
                    <a:pt x="261" y="192"/>
                    <a:pt x="230" y="222"/>
                  </a:cubicBezTo>
                  <a:lnTo>
                    <a:pt x="230" y="92"/>
                  </a:lnTo>
                  <a:lnTo>
                    <a:pt x="161" y="92"/>
                  </a:lnTo>
                  <a:lnTo>
                    <a:pt x="161" y="445"/>
                  </a:lnTo>
                  <a:cubicBezTo>
                    <a:pt x="100" y="766"/>
                    <a:pt x="100" y="1080"/>
                    <a:pt x="100" y="1402"/>
                  </a:cubicBezTo>
                  <a:cubicBezTo>
                    <a:pt x="70" y="1594"/>
                    <a:pt x="39" y="1785"/>
                    <a:pt x="1" y="1977"/>
                  </a:cubicBezTo>
                  <a:lnTo>
                    <a:pt x="70" y="1977"/>
                  </a:lnTo>
                  <a:cubicBezTo>
                    <a:pt x="70" y="1946"/>
                    <a:pt x="100" y="1885"/>
                    <a:pt x="100" y="1816"/>
                  </a:cubicBezTo>
                  <a:lnTo>
                    <a:pt x="100" y="1816"/>
                  </a:lnTo>
                  <a:cubicBezTo>
                    <a:pt x="100" y="1916"/>
                    <a:pt x="100" y="2007"/>
                    <a:pt x="70" y="2107"/>
                  </a:cubicBezTo>
                  <a:lnTo>
                    <a:pt x="131" y="2138"/>
                  </a:lnTo>
                  <a:cubicBezTo>
                    <a:pt x="161" y="2076"/>
                    <a:pt x="161" y="2038"/>
                    <a:pt x="161" y="1977"/>
                  </a:cubicBezTo>
                  <a:lnTo>
                    <a:pt x="192" y="2168"/>
                  </a:lnTo>
                  <a:lnTo>
                    <a:pt x="261" y="2168"/>
                  </a:lnTo>
                  <a:cubicBezTo>
                    <a:pt x="322" y="1563"/>
                    <a:pt x="322" y="958"/>
                    <a:pt x="261" y="353"/>
                  </a:cubicBezTo>
                  <a:cubicBezTo>
                    <a:pt x="261" y="314"/>
                    <a:pt x="261" y="314"/>
                    <a:pt x="292" y="284"/>
                  </a:cubicBezTo>
                  <a:cubicBezTo>
                    <a:pt x="322" y="736"/>
                    <a:pt x="322" y="1180"/>
                    <a:pt x="322" y="1624"/>
                  </a:cubicBezTo>
                  <a:cubicBezTo>
                    <a:pt x="322" y="1755"/>
                    <a:pt x="353" y="1885"/>
                    <a:pt x="353" y="2007"/>
                  </a:cubicBezTo>
                  <a:lnTo>
                    <a:pt x="422" y="2007"/>
                  </a:lnTo>
                  <a:cubicBezTo>
                    <a:pt x="422" y="1885"/>
                    <a:pt x="422" y="1755"/>
                    <a:pt x="384" y="1624"/>
                  </a:cubicBezTo>
                  <a:cubicBezTo>
                    <a:pt x="422" y="1241"/>
                    <a:pt x="422" y="889"/>
                    <a:pt x="453" y="506"/>
                  </a:cubicBezTo>
                  <a:lnTo>
                    <a:pt x="453" y="889"/>
                  </a:lnTo>
                  <a:cubicBezTo>
                    <a:pt x="453" y="1272"/>
                    <a:pt x="453" y="1693"/>
                    <a:pt x="483" y="2076"/>
                  </a:cubicBezTo>
                  <a:lnTo>
                    <a:pt x="545" y="2076"/>
                  </a:lnTo>
                  <a:lnTo>
                    <a:pt x="545" y="1977"/>
                  </a:lnTo>
                  <a:lnTo>
                    <a:pt x="575" y="1977"/>
                  </a:lnTo>
                  <a:lnTo>
                    <a:pt x="575" y="192"/>
                  </a:lnTo>
                  <a:lnTo>
                    <a:pt x="514" y="192"/>
                  </a:lnTo>
                  <a:cubicBezTo>
                    <a:pt x="514" y="253"/>
                    <a:pt x="514" y="353"/>
                    <a:pt x="483" y="414"/>
                  </a:cubicBezTo>
                  <a:lnTo>
                    <a:pt x="483" y="92"/>
                  </a:lnTo>
                  <a:lnTo>
                    <a:pt x="422" y="92"/>
                  </a:lnTo>
                  <a:cubicBezTo>
                    <a:pt x="384" y="284"/>
                    <a:pt x="384" y="475"/>
                    <a:pt x="353" y="667"/>
                  </a:cubicBezTo>
                  <a:cubicBezTo>
                    <a:pt x="353" y="475"/>
                    <a:pt x="353"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1"/>
            <p:cNvSpPr/>
            <p:nvPr/>
          </p:nvSpPr>
          <p:spPr>
            <a:xfrm flipH="1">
              <a:off x="369572" y="3515543"/>
              <a:ext cx="237711" cy="294675"/>
            </a:xfrm>
            <a:custGeom>
              <a:avLst/>
              <a:gdLst/>
              <a:ahLst/>
              <a:cxnLst/>
              <a:rect l="l" t="t" r="r" b="b"/>
              <a:pathLst>
                <a:path w="1978" h="2452" extrusionOk="0">
                  <a:moveTo>
                    <a:pt x="1372" y="506"/>
                  </a:moveTo>
                  <a:lnTo>
                    <a:pt x="1372" y="506"/>
                  </a:lnTo>
                  <a:cubicBezTo>
                    <a:pt x="1403" y="537"/>
                    <a:pt x="1403" y="575"/>
                    <a:pt x="1403" y="606"/>
                  </a:cubicBezTo>
                  <a:lnTo>
                    <a:pt x="1403" y="697"/>
                  </a:lnTo>
                  <a:cubicBezTo>
                    <a:pt x="1403" y="636"/>
                    <a:pt x="1372" y="575"/>
                    <a:pt x="1372" y="506"/>
                  </a:cubicBezTo>
                  <a:close/>
                  <a:moveTo>
                    <a:pt x="1594" y="475"/>
                  </a:moveTo>
                  <a:lnTo>
                    <a:pt x="1594" y="475"/>
                  </a:lnTo>
                  <a:cubicBezTo>
                    <a:pt x="1633" y="667"/>
                    <a:pt x="1633" y="858"/>
                    <a:pt x="1633" y="1050"/>
                  </a:cubicBezTo>
                  <a:cubicBezTo>
                    <a:pt x="1594" y="858"/>
                    <a:pt x="1564" y="636"/>
                    <a:pt x="1594" y="475"/>
                  </a:cubicBezTo>
                  <a:close/>
                  <a:moveTo>
                    <a:pt x="1594" y="1180"/>
                  </a:moveTo>
                  <a:cubicBezTo>
                    <a:pt x="1594" y="1211"/>
                    <a:pt x="1594" y="1241"/>
                    <a:pt x="1633" y="1303"/>
                  </a:cubicBezTo>
                  <a:cubicBezTo>
                    <a:pt x="1594" y="1372"/>
                    <a:pt x="1594" y="1433"/>
                    <a:pt x="1594" y="1494"/>
                  </a:cubicBezTo>
                  <a:lnTo>
                    <a:pt x="1594" y="1180"/>
                  </a:lnTo>
                  <a:close/>
                  <a:moveTo>
                    <a:pt x="1786" y="414"/>
                  </a:moveTo>
                  <a:cubicBezTo>
                    <a:pt x="1824" y="506"/>
                    <a:pt x="1824" y="606"/>
                    <a:pt x="1855" y="697"/>
                  </a:cubicBezTo>
                  <a:lnTo>
                    <a:pt x="1855" y="828"/>
                  </a:lnTo>
                  <a:lnTo>
                    <a:pt x="1755" y="1655"/>
                  </a:lnTo>
                  <a:cubicBezTo>
                    <a:pt x="1755" y="1594"/>
                    <a:pt x="1725" y="1533"/>
                    <a:pt x="1725" y="1464"/>
                  </a:cubicBezTo>
                  <a:cubicBezTo>
                    <a:pt x="1755" y="1111"/>
                    <a:pt x="1786" y="728"/>
                    <a:pt x="1786" y="414"/>
                  </a:cubicBezTo>
                  <a:close/>
                  <a:moveTo>
                    <a:pt x="1311" y="537"/>
                  </a:moveTo>
                  <a:lnTo>
                    <a:pt x="1311" y="537"/>
                  </a:lnTo>
                  <a:cubicBezTo>
                    <a:pt x="1372" y="958"/>
                    <a:pt x="1372" y="1372"/>
                    <a:pt x="1280" y="1785"/>
                  </a:cubicBezTo>
                  <a:lnTo>
                    <a:pt x="1250" y="1494"/>
                  </a:lnTo>
                  <a:lnTo>
                    <a:pt x="1311" y="537"/>
                  </a:lnTo>
                  <a:close/>
                  <a:moveTo>
                    <a:pt x="1119" y="0"/>
                  </a:moveTo>
                  <a:lnTo>
                    <a:pt x="1089" y="253"/>
                  </a:lnTo>
                  <a:lnTo>
                    <a:pt x="1058" y="253"/>
                  </a:lnTo>
                  <a:lnTo>
                    <a:pt x="1058" y="445"/>
                  </a:lnTo>
                  <a:cubicBezTo>
                    <a:pt x="1020" y="667"/>
                    <a:pt x="989" y="889"/>
                    <a:pt x="959" y="1111"/>
                  </a:cubicBezTo>
                  <a:cubicBezTo>
                    <a:pt x="959" y="889"/>
                    <a:pt x="959" y="697"/>
                    <a:pt x="928" y="506"/>
                  </a:cubicBezTo>
                  <a:lnTo>
                    <a:pt x="867" y="506"/>
                  </a:lnTo>
                  <a:lnTo>
                    <a:pt x="867" y="1149"/>
                  </a:lnTo>
                  <a:lnTo>
                    <a:pt x="798" y="1149"/>
                  </a:lnTo>
                  <a:cubicBezTo>
                    <a:pt x="798" y="858"/>
                    <a:pt x="767" y="575"/>
                    <a:pt x="736" y="284"/>
                  </a:cubicBezTo>
                  <a:lnTo>
                    <a:pt x="706" y="62"/>
                  </a:lnTo>
                  <a:lnTo>
                    <a:pt x="675" y="284"/>
                  </a:lnTo>
                  <a:cubicBezTo>
                    <a:pt x="575" y="797"/>
                    <a:pt x="514" y="1303"/>
                    <a:pt x="445" y="1816"/>
                  </a:cubicBezTo>
                  <a:lnTo>
                    <a:pt x="292" y="223"/>
                  </a:lnTo>
                  <a:lnTo>
                    <a:pt x="223" y="223"/>
                  </a:lnTo>
                  <a:cubicBezTo>
                    <a:pt x="223" y="728"/>
                    <a:pt x="223" y="1272"/>
                    <a:pt x="162" y="1816"/>
                  </a:cubicBezTo>
                  <a:cubicBezTo>
                    <a:pt x="100" y="1272"/>
                    <a:pt x="62" y="728"/>
                    <a:pt x="62" y="154"/>
                  </a:cubicBezTo>
                  <a:lnTo>
                    <a:pt x="1" y="154"/>
                  </a:lnTo>
                  <a:cubicBezTo>
                    <a:pt x="1" y="828"/>
                    <a:pt x="62" y="1464"/>
                    <a:pt x="131" y="2138"/>
                  </a:cubicBezTo>
                  <a:lnTo>
                    <a:pt x="162" y="2391"/>
                  </a:lnTo>
                  <a:lnTo>
                    <a:pt x="192" y="2138"/>
                  </a:lnTo>
                  <a:cubicBezTo>
                    <a:pt x="254" y="1724"/>
                    <a:pt x="292" y="1272"/>
                    <a:pt x="292" y="858"/>
                  </a:cubicBezTo>
                  <a:lnTo>
                    <a:pt x="415" y="2421"/>
                  </a:lnTo>
                  <a:lnTo>
                    <a:pt x="445" y="2138"/>
                  </a:lnTo>
                  <a:cubicBezTo>
                    <a:pt x="545" y="1594"/>
                    <a:pt x="606" y="1050"/>
                    <a:pt x="706" y="537"/>
                  </a:cubicBezTo>
                  <a:cubicBezTo>
                    <a:pt x="736" y="1050"/>
                    <a:pt x="767" y="1594"/>
                    <a:pt x="798" y="2138"/>
                  </a:cubicBezTo>
                  <a:lnTo>
                    <a:pt x="867" y="2138"/>
                  </a:lnTo>
                  <a:cubicBezTo>
                    <a:pt x="867" y="2069"/>
                    <a:pt x="897" y="1977"/>
                    <a:pt x="897" y="1877"/>
                  </a:cubicBezTo>
                  <a:lnTo>
                    <a:pt x="897" y="1916"/>
                  </a:lnTo>
                  <a:lnTo>
                    <a:pt x="897" y="2260"/>
                  </a:lnTo>
                  <a:lnTo>
                    <a:pt x="959" y="2260"/>
                  </a:lnTo>
                  <a:lnTo>
                    <a:pt x="959" y="1916"/>
                  </a:lnTo>
                  <a:cubicBezTo>
                    <a:pt x="959" y="1724"/>
                    <a:pt x="989" y="1533"/>
                    <a:pt x="1020" y="1341"/>
                  </a:cubicBezTo>
                  <a:cubicBezTo>
                    <a:pt x="1058" y="1241"/>
                    <a:pt x="1089" y="1111"/>
                    <a:pt x="1089" y="989"/>
                  </a:cubicBezTo>
                  <a:lnTo>
                    <a:pt x="1089" y="1563"/>
                  </a:lnTo>
                  <a:cubicBezTo>
                    <a:pt x="1089" y="1724"/>
                    <a:pt x="1058" y="1877"/>
                    <a:pt x="1058" y="2069"/>
                  </a:cubicBezTo>
                  <a:lnTo>
                    <a:pt x="1119" y="2069"/>
                  </a:lnTo>
                  <a:cubicBezTo>
                    <a:pt x="1150" y="1916"/>
                    <a:pt x="1150" y="1724"/>
                    <a:pt x="1150" y="1563"/>
                  </a:cubicBezTo>
                  <a:cubicBezTo>
                    <a:pt x="1150" y="1494"/>
                    <a:pt x="1181" y="1433"/>
                    <a:pt x="1181" y="1372"/>
                  </a:cubicBezTo>
                  <a:lnTo>
                    <a:pt x="1181" y="1494"/>
                  </a:lnTo>
                  <a:lnTo>
                    <a:pt x="1181" y="1624"/>
                  </a:lnTo>
                  <a:cubicBezTo>
                    <a:pt x="1181" y="1785"/>
                    <a:pt x="1150" y="1977"/>
                    <a:pt x="1181" y="2168"/>
                  </a:cubicBezTo>
                  <a:lnTo>
                    <a:pt x="1211" y="2299"/>
                  </a:lnTo>
                  <a:lnTo>
                    <a:pt x="1250" y="2168"/>
                  </a:lnTo>
                  <a:lnTo>
                    <a:pt x="1280" y="2452"/>
                  </a:lnTo>
                  <a:lnTo>
                    <a:pt x="1311" y="2168"/>
                  </a:lnTo>
                  <a:cubicBezTo>
                    <a:pt x="1372" y="1724"/>
                    <a:pt x="1441" y="1241"/>
                    <a:pt x="1472" y="766"/>
                  </a:cubicBezTo>
                  <a:cubicBezTo>
                    <a:pt x="1502" y="889"/>
                    <a:pt x="1502" y="1050"/>
                    <a:pt x="1502" y="1211"/>
                  </a:cubicBezTo>
                  <a:lnTo>
                    <a:pt x="1502" y="1494"/>
                  </a:lnTo>
                  <a:cubicBezTo>
                    <a:pt x="1472" y="1686"/>
                    <a:pt x="1472" y="1877"/>
                    <a:pt x="1502" y="2107"/>
                  </a:cubicBezTo>
                  <a:lnTo>
                    <a:pt x="1533" y="2260"/>
                  </a:lnTo>
                  <a:lnTo>
                    <a:pt x="1502" y="2452"/>
                  </a:lnTo>
                  <a:lnTo>
                    <a:pt x="1594" y="2168"/>
                  </a:lnTo>
                  <a:cubicBezTo>
                    <a:pt x="1633" y="2008"/>
                    <a:pt x="1663" y="1816"/>
                    <a:pt x="1694" y="1655"/>
                  </a:cubicBezTo>
                  <a:cubicBezTo>
                    <a:pt x="1725" y="1785"/>
                    <a:pt x="1725" y="1916"/>
                    <a:pt x="1725" y="2038"/>
                  </a:cubicBezTo>
                  <a:lnTo>
                    <a:pt x="1694" y="2107"/>
                  </a:lnTo>
                  <a:lnTo>
                    <a:pt x="1755" y="2107"/>
                  </a:lnTo>
                  <a:cubicBezTo>
                    <a:pt x="1755" y="2069"/>
                    <a:pt x="1755" y="2069"/>
                    <a:pt x="1786" y="2038"/>
                  </a:cubicBezTo>
                  <a:lnTo>
                    <a:pt x="1855" y="1303"/>
                  </a:lnTo>
                  <a:lnTo>
                    <a:pt x="1855" y="1724"/>
                  </a:lnTo>
                  <a:cubicBezTo>
                    <a:pt x="1824" y="1877"/>
                    <a:pt x="1824" y="2008"/>
                    <a:pt x="1786" y="2138"/>
                  </a:cubicBezTo>
                  <a:lnTo>
                    <a:pt x="1855" y="2168"/>
                  </a:lnTo>
                  <a:cubicBezTo>
                    <a:pt x="1885" y="2008"/>
                    <a:pt x="1885" y="1877"/>
                    <a:pt x="1916" y="1755"/>
                  </a:cubicBezTo>
                  <a:cubicBezTo>
                    <a:pt x="1947" y="1241"/>
                    <a:pt x="1977" y="728"/>
                    <a:pt x="1977" y="223"/>
                  </a:cubicBezTo>
                  <a:lnTo>
                    <a:pt x="1916" y="223"/>
                  </a:lnTo>
                  <a:lnTo>
                    <a:pt x="1885" y="537"/>
                  </a:lnTo>
                  <a:cubicBezTo>
                    <a:pt x="1885" y="445"/>
                    <a:pt x="1855" y="345"/>
                    <a:pt x="1786" y="253"/>
                  </a:cubicBezTo>
                  <a:lnTo>
                    <a:pt x="1725" y="154"/>
                  </a:lnTo>
                  <a:lnTo>
                    <a:pt x="1725" y="253"/>
                  </a:lnTo>
                  <a:cubicBezTo>
                    <a:pt x="1725" y="537"/>
                    <a:pt x="1694" y="797"/>
                    <a:pt x="1694" y="1050"/>
                  </a:cubicBezTo>
                  <a:cubicBezTo>
                    <a:pt x="1694" y="797"/>
                    <a:pt x="1694" y="537"/>
                    <a:pt x="1663" y="314"/>
                  </a:cubicBezTo>
                  <a:lnTo>
                    <a:pt x="1633" y="192"/>
                  </a:lnTo>
                  <a:lnTo>
                    <a:pt x="1594" y="284"/>
                  </a:lnTo>
                  <a:cubicBezTo>
                    <a:pt x="1564" y="383"/>
                    <a:pt x="1533" y="445"/>
                    <a:pt x="1533" y="506"/>
                  </a:cubicBezTo>
                  <a:cubicBezTo>
                    <a:pt x="1502" y="445"/>
                    <a:pt x="1502" y="383"/>
                    <a:pt x="1502" y="314"/>
                  </a:cubicBezTo>
                  <a:lnTo>
                    <a:pt x="1441" y="92"/>
                  </a:lnTo>
                  <a:lnTo>
                    <a:pt x="1441" y="314"/>
                  </a:lnTo>
                  <a:cubicBezTo>
                    <a:pt x="1441" y="383"/>
                    <a:pt x="1441" y="414"/>
                    <a:pt x="1403" y="445"/>
                  </a:cubicBezTo>
                  <a:cubicBezTo>
                    <a:pt x="1403" y="414"/>
                    <a:pt x="1372" y="383"/>
                    <a:pt x="1342" y="314"/>
                  </a:cubicBezTo>
                  <a:lnTo>
                    <a:pt x="1250" y="192"/>
                  </a:lnTo>
                  <a:lnTo>
                    <a:pt x="1280" y="345"/>
                  </a:lnTo>
                  <a:cubicBezTo>
                    <a:pt x="1280" y="383"/>
                    <a:pt x="1311" y="414"/>
                    <a:pt x="1311" y="445"/>
                  </a:cubicBezTo>
                  <a:lnTo>
                    <a:pt x="1250" y="445"/>
                  </a:lnTo>
                  <a:cubicBezTo>
                    <a:pt x="1250" y="575"/>
                    <a:pt x="1211" y="697"/>
                    <a:pt x="1181" y="828"/>
                  </a:cubicBezTo>
                  <a:lnTo>
                    <a:pt x="1119" y="0"/>
                  </a:lnTo>
                  <a:close/>
                  <a:moveTo>
                    <a:pt x="1280" y="2452"/>
                  </a:moveTo>
                  <a:lnTo>
                    <a:pt x="1280" y="2452"/>
                  </a:lnTo>
                  <a:lnTo>
                    <a:pt x="1280" y="2452"/>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1"/>
            <p:cNvSpPr/>
            <p:nvPr/>
          </p:nvSpPr>
          <p:spPr>
            <a:xfrm flipH="1">
              <a:off x="507656" y="3533930"/>
              <a:ext cx="92176" cy="249609"/>
            </a:xfrm>
            <a:custGeom>
              <a:avLst/>
              <a:gdLst/>
              <a:ahLst/>
              <a:cxnLst/>
              <a:rect l="l" t="t" r="r" b="b"/>
              <a:pathLst>
                <a:path w="767" h="2077" extrusionOk="0">
                  <a:moveTo>
                    <a:pt x="422" y="897"/>
                  </a:moveTo>
                  <a:cubicBezTo>
                    <a:pt x="422" y="1219"/>
                    <a:pt x="383" y="1502"/>
                    <a:pt x="353" y="1793"/>
                  </a:cubicBezTo>
                  <a:lnTo>
                    <a:pt x="353" y="1188"/>
                  </a:lnTo>
                  <a:lnTo>
                    <a:pt x="383" y="1188"/>
                  </a:lnTo>
                  <a:lnTo>
                    <a:pt x="383" y="1119"/>
                  </a:lnTo>
                  <a:cubicBezTo>
                    <a:pt x="383" y="1058"/>
                    <a:pt x="422" y="997"/>
                    <a:pt x="422" y="897"/>
                  </a:cubicBezTo>
                  <a:close/>
                  <a:moveTo>
                    <a:pt x="322" y="1"/>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805"/>
                  </a:cubicBezTo>
                  <a:cubicBezTo>
                    <a:pt x="130" y="767"/>
                    <a:pt x="130" y="736"/>
                    <a:pt x="130" y="675"/>
                  </a:cubicBezTo>
                  <a:cubicBezTo>
                    <a:pt x="161" y="1027"/>
                    <a:pt x="192" y="1380"/>
                    <a:pt x="230" y="1694"/>
                  </a:cubicBezTo>
                  <a:lnTo>
                    <a:pt x="261" y="1694"/>
                  </a:lnTo>
                  <a:cubicBezTo>
                    <a:pt x="261" y="1763"/>
                    <a:pt x="261" y="1824"/>
                    <a:pt x="291" y="1885"/>
                  </a:cubicBezTo>
                  <a:lnTo>
                    <a:pt x="353" y="2077"/>
                  </a:lnTo>
                  <a:lnTo>
                    <a:pt x="353" y="1885"/>
                  </a:lnTo>
                  <a:lnTo>
                    <a:pt x="383" y="1916"/>
                  </a:lnTo>
                  <a:cubicBezTo>
                    <a:pt x="483" y="1533"/>
                    <a:pt x="544" y="1150"/>
                    <a:pt x="544" y="767"/>
                  </a:cubicBezTo>
                  <a:lnTo>
                    <a:pt x="544" y="1119"/>
                  </a:lnTo>
                  <a:cubicBezTo>
                    <a:pt x="513" y="1380"/>
                    <a:pt x="483" y="1663"/>
                    <a:pt x="513" y="1916"/>
                  </a:cubicBezTo>
                  <a:lnTo>
                    <a:pt x="575" y="1916"/>
                  </a:lnTo>
                  <a:cubicBezTo>
                    <a:pt x="613" y="1663"/>
                    <a:pt x="613" y="1380"/>
                    <a:pt x="613" y="1119"/>
                  </a:cubicBezTo>
                  <a:cubicBezTo>
                    <a:pt x="613" y="1119"/>
                    <a:pt x="613" y="1088"/>
                    <a:pt x="644" y="1088"/>
                  </a:cubicBezTo>
                  <a:cubicBezTo>
                    <a:pt x="644" y="1027"/>
                    <a:pt x="644" y="928"/>
                    <a:pt x="674" y="866"/>
                  </a:cubicBezTo>
                  <a:cubicBezTo>
                    <a:pt x="736" y="644"/>
                    <a:pt x="766" y="384"/>
                    <a:pt x="736" y="161"/>
                  </a:cubicBezTo>
                  <a:lnTo>
                    <a:pt x="674" y="161"/>
                  </a:lnTo>
                  <a:cubicBezTo>
                    <a:pt x="705" y="384"/>
                    <a:pt x="674" y="613"/>
                    <a:pt x="613" y="836"/>
                  </a:cubicBezTo>
                  <a:cubicBezTo>
                    <a:pt x="613" y="644"/>
                    <a:pt x="575" y="453"/>
                    <a:pt x="544" y="261"/>
                  </a:cubicBezTo>
                  <a:lnTo>
                    <a:pt x="513" y="261"/>
                  </a:lnTo>
                  <a:lnTo>
                    <a:pt x="513" y="70"/>
                  </a:lnTo>
                  <a:lnTo>
                    <a:pt x="452" y="70"/>
                  </a:lnTo>
                  <a:cubicBezTo>
                    <a:pt x="452" y="292"/>
                    <a:pt x="422" y="514"/>
                    <a:pt x="383" y="767"/>
                  </a:cubicBezTo>
                  <a:lnTo>
                    <a:pt x="38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1"/>
            <p:cNvSpPr/>
            <p:nvPr/>
          </p:nvSpPr>
          <p:spPr>
            <a:xfrm flipH="1">
              <a:off x="371438" y="2966951"/>
              <a:ext cx="233986" cy="299242"/>
            </a:xfrm>
            <a:custGeom>
              <a:avLst/>
              <a:gdLst/>
              <a:ahLst/>
              <a:cxnLst/>
              <a:rect l="l" t="t" r="r" b="b"/>
              <a:pathLst>
                <a:path w="1947" h="2490" extrusionOk="0">
                  <a:moveTo>
                    <a:pt x="1594" y="230"/>
                  </a:moveTo>
                  <a:lnTo>
                    <a:pt x="1594" y="230"/>
                  </a:lnTo>
                  <a:lnTo>
                    <a:pt x="1594" y="230"/>
                  </a:lnTo>
                  <a:close/>
                  <a:moveTo>
                    <a:pt x="1341" y="544"/>
                  </a:moveTo>
                  <a:cubicBezTo>
                    <a:pt x="1372" y="575"/>
                    <a:pt x="1372" y="613"/>
                    <a:pt x="1372" y="644"/>
                  </a:cubicBezTo>
                  <a:lnTo>
                    <a:pt x="1372" y="735"/>
                  </a:lnTo>
                  <a:cubicBezTo>
                    <a:pt x="1372" y="674"/>
                    <a:pt x="1372" y="613"/>
                    <a:pt x="1341" y="544"/>
                  </a:cubicBezTo>
                  <a:close/>
                  <a:moveTo>
                    <a:pt x="1563" y="513"/>
                  </a:moveTo>
                  <a:lnTo>
                    <a:pt x="1563" y="513"/>
                  </a:lnTo>
                  <a:cubicBezTo>
                    <a:pt x="1594" y="705"/>
                    <a:pt x="1594" y="896"/>
                    <a:pt x="1594" y="1088"/>
                  </a:cubicBezTo>
                  <a:cubicBezTo>
                    <a:pt x="1563" y="896"/>
                    <a:pt x="1533" y="674"/>
                    <a:pt x="1563" y="513"/>
                  </a:cubicBezTo>
                  <a:close/>
                  <a:moveTo>
                    <a:pt x="1563" y="1218"/>
                  </a:moveTo>
                  <a:cubicBezTo>
                    <a:pt x="1563" y="1249"/>
                    <a:pt x="1594" y="1279"/>
                    <a:pt x="1594" y="1341"/>
                  </a:cubicBezTo>
                  <a:cubicBezTo>
                    <a:pt x="1594" y="1410"/>
                    <a:pt x="1563" y="1471"/>
                    <a:pt x="1563" y="1532"/>
                  </a:cubicBezTo>
                  <a:lnTo>
                    <a:pt x="1563" y="1218"/>
                  </a:lnTo>
                  <a:close/>
                  <a:moveTo>
                    <a:pt x="1755" y="452"/>
                  </a:moveTo>
                  <a:cubicBezTo>
                    <a:pt x="1786" y="544"/>
                    <a:pt x="1816" y="644"/>
                    <a:pt x="1816" y="735"/>
                  </a:cubicBezTo>
                  <a:lnTo>
                    <a:pt x="1816" y="866"/>
                  </a:lnTo>
                  <a:lnTo>
                    <a:pt x="1724" y="1693"/>
                  </a:lnTo>
                  <a:cubicBezTo>
                    <a:pt x="1724" y="1632"/>
                    <a:pt x="1694" y="1571"/>
                    <a:pt x="1694" y="1502"/>
                  </a:cubicBezTo>
                  <a:cubicBezTo>
                    <a:pt x="1724" y="1149"/>
                    <a:pt x="1755" y="766"/>
                    <a:pt x="1755" y="452"/>
                  </a:cubicBezTo>
                  <a:close/>
                  <a:moveTo>
                    <a:pt x="1311" y="575"/>
                  </a:moveTo>
                  <a:lnTo>
                    <a:pt x="1311" y="575"/>
                  </a:lnTo>
                  <a:cubicBezTo>
                    <a:pt x="1341" y="996"/>
                    <a:pt x="1341" y="1410"/>
                    <a:pt x="1242" y="1823"/>
                  </a:cubicBezTo>
                  <a:lnTo>
                    <a:pt x="1242" y="1532"/>
                  </a:lnTo>
                  <a:lnTo>
                    <a:pt x="1311" y="575"/>
                  </a:lnTo>
                  <a:close/>
                  <a:moveTo>
                    <a:pt x="1081" y="0"/>
                  </a:moveTo>
                  <a:lnTo>
                    <a:pt x="1050" y="291"/>
                  </a:lnTo>
                  <a:lnTo>
                    <a:pt x="1020" y="291"/>
                  </a:lnTo>
                  <a:lnTo>
                    <a:pt x="1020" y="483"/>
                  </a:lnTo>
                  <a:cubicBezTo>
                    <a:pt x="989" y="705"/>
                    <a:pt x="958" y="927"/>
                    <a:pt x="928" y="1149"/>
                  </a:cubicBezTo>
                  <a:cubicBezTo>
                    <a:pt x="928" y="927"/>
                    <a:pt x="928" y="735"/>
                    <a:pt x="889" y="544"/>
                  </a:cubicBezTo>
                  <a:lnTo>
                    <a:pt x="828" y="544"/>
                  </a:lnTo>
                  <a:lnTo>
                    <a:pt x="828" y="1187"/>
                  </a:lnTo>
                  <a:lnTo>
                    <a:pt x="797" y="1187"/>
                  </a:lnTo>
                  <a:cubicBezTo>
                    <a:pt x="767" y="896"/>
                    <a:pt x="736" y="613"/>
                    <a:pt x="698" y="322"/>
                  </a:cubicBezTo>
                  <a:lnTo>
                    <a:pt x="667" y="100"/>
                  </a:lnTo>
                  <a:lnTo>
                    <a:pt x="637" y="322"/>
                  </a:lnTo>
                  <a:cubicBezTo>
                    <a:pt x="545" y="835"/>
                    <a:pt x="476" y="1341"/>
                    <a:pt x="414" y="1854"/>
                  </a:cubicBezTo>
                  <a:lnTo>
                    <a:pt x="253" y="261"/>
                  </a:lnTo>
                  <a:lnTo>
                    <a:pt x="192" y="261"/>
                  </a:lnTo>
                  <a:cubicBezTo>
                    <a:pt x="223" y="766"/>
                    <a:pt x="192" y="1310"/>
                    <a:pt x="123" y="1854"/>
                  </a:cubicBezTo>
                  <a:cubicBezTo>
                    <a:pt x="93" y="1310"/>
                    <a:pt x="62" y="735"/>
                    <a:pt x="62" y="192"/>
                  </a:cubicBezTo>
                  <a:lnTo>
                    <a:pt x="1" y="192"/>
                  </a:lnTo>
                  <a:cubicBezTo>
                    <a:pt x="1" y="866"/>
                    <a:pt x="31" y="1502"/>
                    <a:pt x="93" y="2176"/>
                  </a:cubicBezTo>
                  <a:lnTo>
                    <a:pt x="123" y="2429"/>
                  </a:lnTo>
                  <a:lnTo>
                    <a:pt x="162" y="2176"/>
                  </a:lnTo>
                  <a:cubicBezTo>
                    <a:pt x="223" y="1762"/>
                    <a:pt x="253" y="1310"/>
                    <a:pt x="253" y="896"/>
                  </a:cubicBezTo>
                  <a:lnTo>
                    <a:pt x="414" y="2459"/>
                  </a:lnTo>
                  <a:lnTo>
                    <a:pt x="445" y="2176"/>
                  </a:lnTo>
                  <a:cubicBezTo>
                    <a:pt x="506" y="1632"/>
                    <a:pt x="575" y="1088"/>
                    <a:pt x="667" y="575"/>
                  </a:cubicBezTo>
                  <a:cubicBezTo>
                    <a:pt x="736" y="1088"/>
                    <a:pt x="767" y="1632"/>
                    <a:pt x="767" y="2176"/>
                  </a:cubicBezTo>
                  <a:lnTo>
                    <a:pt x="828" y="2176"/>
                  </a:lnTo>
                  <a:cubicBezTo>
                    <a:pt x="828" y="2107"/>
                    <a:pt x="859" y="2015"/>
                    <a:pt x="859" y="1915"/>
                  </a:cubicBezTo>
                  <a:lnTo>
                    <a:pt x="859" y="1954"/>
                  </a:lnTo>
                  <a:lnTo>
                    <a:pt x="859" y="2298"/>
                  </a:lnTo>
                  <a:lnTo>
                    <a:pt x="928" y="2298"/>
                  </a:lnTo>
                  <a:lnTo>
                    <a:pt x="928" y="1954"/>
                  </a:lnTo>
                  <a:cubicBezTo>
                    <a:pt x="958" y="1762"/>
                    <a:pt x="989" y="1571"/>
                    <a:pt x="1020" y="1379"/>
                  </a:cubicBezTo>
                  <a:cubicBezTo>
                    <a:pt x="1020" y="1279"/>
                    <a:pt x="1050" y="1149"/>
                    <a:pt x="1050" y="1027"/>
                  </a:cubicBezTo>
                  <a:cubicBezTo>
                    <a:pt x="1081" y="1218"/>
                    <a:pt x="1081" y="1410"/>
                    <a:pt x="1081" y="1601"/>
                  </a:cubicBezTo>
                  <a:cubicBezTo>
                    <a:pt x="1050" y="1762"/>
                    <a:pt x="1020" y="1915"/>
                    <a:pt x="1020" y="2107"/>
                  </a:cubicBezTo>
                  <a:lnTo>
                    <a:pt x="1081" y="2107"/>
                  </a:lnTo>
                  <a:cubicBezTo>
                    <a:pt x="1119" y="1954"/>
                    <a:pt x="1119" y="1762"/>
                    <a:pt x="1150" y="1601"/>
                  </a:cubicBezTo>
                  <a:lnTo>
                    <a:pt x="1150" y="1410"/>
                  </a:lnTo>
                  <a:lnTo>
                    <a:pt x="1180" y="1532"/>
                  </a:lnTo>
                  <a:lnTo>
                    <a:pt x="1150" y="1662"/>
                  </a:lnTo>
                  <a:cubicBezTo>
                    <a:pt x="1150" y="1823"/>
                    <a:pt x="1150" y="2015"/>
                    <a:pt x="1180" y="2206"/>
                  </a:cubicBezTo>
                  <a:lnTo>
                    <a:pt x="1180" y="2337"/>
                  </a:lnTo>
                  <a:lnTo>
                    <a:pt x="1242" y="2206"/>
                  </a:lnTo>
                  <a:lnTo>
                    <a:pt x="1242" y="2490"/>
                  </a:lnTo>
                  <a:lnTo>
                    <a:pt x="1272" y="2206"/>
                  </a:lnTo>
                  <a:cubicBezTo>
                    <a:pt x="1341" y="1762"/>
                    <a:pt x="1403" y="1279"/>
                    <a:pt x="1433" y="804"/>
                  </a:cubicBezTo>
                  <a:cubicBezTo>
                    <a:pt x="1464" y="927"/>
                    <a:pt x="1464" y="1088"/>
                    <a:pt x="1464" y="1249"/>
                  </a:cubicBezTo>
                  <a:lnTo>
                    <a:pt x="1464" y="1532"/>
                  </a:lnTo>
                  <a:cubicBezTo>
                    <a:pt x="1464" y="1724"/>
                    <a:pt x="1433" y="1915"/>
                    <a:pt x="1464" y="2145"/>
                  </a:cubicBezTo>
                  <a:lnTo>
                    <a:pt x="1502" y="2298"/>
                  </a:lnTo>
                  <a:lnTo>
                    <a:pt x="1502" y="2490"/>
                  </a:lnTo>
                  <a:lnTo>
                    <a:pt x="1563" y="2206"/>
                  </a:lnTo>
                  <a:cubicBezTo>
                    <a:pt x="1594" y="2046"/>
                    <a:pt x="1625" y="1854"/>
                    <a:pt x="1655" y="1693"/>
                  </a:cubicBezTo>
                  <a:cubicBezTo>
                    <a:pt x="1694" y="1823"/>
                    <a:pt x="1694" y="1954"/>
                    <a:pt x="1694" y="2076"/>
                  </a:cubicBezTo>
                  <a:lnTo>
                    <a:pt x="1694" y="2145"/>
                  </a:lnTo>
                  <a:lnTo>
                    <a:pt x="1724" y="2145"/>
                  </a:lnTo>
                  <a:cubicBezTo>
                    <a:pt x="1755" y="2107"/>
                    <a:pt x="1755" y="2107"/>
                    <a:pt x="1755" y="2076"/>
                  </a:cubicBezTo>
                  <a:lnTo>
                    <a:pt x="1816" y="1341"/>
                  </a:lnTo>
                  <a:lnTo>
                    <a:pt x="1816" y="1793"/>
                  </a:lnTo>
                  <a:cubicBezTo>
                    <a:pt x="1786" y="1915"/>
                    <a:pt x="1786" y="2046"/>
                    <a:pt x="1786" y="2176"/>
                  </a:cubicBezTo>
                  <a:lnTo>
                    <a:pt x="1847" y="2206"/>
                  </a:lnTo>
                  <a:cubicBezTo>
                    <a:pt x="1847" y="2046"/>
                    <a:pt x="1885" y="1915"/>
                    <a:pt x="1885" y="1793"/>
                  </a:cubicBezTo>
                  <a:cubicBezTo>
                    <a:pt x="1916" y="1279"/>
                    <a:pt x="1947" y="766"/>
                    <a:pt x="1947" y="261"/>
                  </a:cubicBezTo>
                  <a:lnTo>
                    <a:pt x="1885" y="261"/>
                  </a:lnTo>
                  <a:lnTo>
                    <a:pt x="1847" y="575"/>
                  </a:lnTo>
                  <a:cubicBezTo>
                    <a:pt x="1847" y="483"/>
                    <a:pt x="1816" y="383"/>
                    <a:pt x="1755" y="291"/>
                  </a:cubicBezTo>
                  <a:lnTo>
                    <a:pt x="1724" y="192"/>
                  </a:lnTo>
                  <a:lnTo>
                    <a:pt x="1694" y="291"/>
                  </a:lnTo>
                  <a:cubicBezTo>
                    <a:pt x="1694" y="575"/>
                    <a:pt x="1694" y="835"/>
                    <a:pt x="1655" y="1119"/>
                  </a:cubicBezTo>
                  <a:cubicBezTo>
                    <a:pt x="1655" y="866"/>
                    <a:pt x="1655" y="613"/>
                    <a:pt x="1625" y="352"/>
                  </a:cubicBezTo>
                  <a:lnTo>
                    <a:pt x="1594" y="230"/>
                  </a:lnTo>
                  <a:lnTo>
                    <a:pt x="1563" y="322"/>
                  </a:lnTo>
                  <a:cubicBezTo>
                    <a:pt x="1533" y="421"/>
                    <a:pt x="1502" y="483"/>
                    <a:pt x="1502" y="544"/>
                  </a:cubicBezTo>
                  <a:cubicBezTo>
                    <a:pt x="1502" y="483"/>
                    <a:pt x="1464" y="421"/>
                    <a:pt x="1464" y="352"/>
                  </a:cubicBezTo>
                  <a:lnTo>
                    <a:pt x="1403" y="130"/>
                  </a:lnTo>
                  <a:lnTo>
                    <a:pt x="1403" y="352"/>
                  </a:lnTo>
                  <a:lnTo>
                    <a:pt x="1403" y="483"/>
                  </a:lnTo>
                  <a:cubicBezTo>
                    <a:pt x="1372" y="452"/>
                    <a:pt x="1341" y="421"/>
                    <a:pt x="1311" y="352"/>
                  </a:cubicBezTo>
                  <a:lnTo>
                    <a:pt x="1242" y="230"/>
                  </a:lnTo>
                  <a:lnTo>
                    <a:pt x="1272" y="383"/>
                  </a:lnTo>
                  <a:lnTo>
                    <a:pt x="1272" y="483"/>
                  </a:lnTo>
                  <a:lnTo>
                    <a:pt x="1242" y="483"/>
                  </a:lnTo>
                  <a:cubicBezTo>
                    <a:pt x="1211" y="613"/>
                    <a:pt x="1180" y="735"/>
                    <a:pt x="1180" y="866"/>
                  </a:cubicBezTo>
                  <a:lnTo>
                    <a:pt x="108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1"/>
            <p:cNvSpPr/>
            <p:nvPr/>
          </p:nvSpPr>
          <p:spPr>
            <a:xfrm flipH="1">
              <a:off x="505797" y="2989905"/>
              <a:ext cx="95902" cy="249609"/>
            </a:xfrm>
            <a:custGeom>
              <a:avLst/>
              <a:gdLst/>
              <a:ahLst/>
              <a:cxnLst/>
              <a:rect l="l" t="t" r="r" b="b"/>
              <a:pathLst>
                <a:path w="798" h="2077" extrusionOk="0">
                  <a:moveTo>
                    <a:pt x="414" y="962"/>
                  </a:moveTo>
                  <a:cubicBezTo>
                    <a:pt x="410" y="1257"/>
                    <a:pt x="381" y="1522"/>
                    <a:pt x="353" y="1793"/>
                  </a:cubicBezTo>
                  <a:cubicBezTo>
                    <a:pt x="353" y="1602"/>
                    <a:pt x="383" y="1410"/>
                    <a:pt x="383" y="1188"/>
                  </a:cubicBezTo>
                  <a:lnTo>
                    <a:pt x="383" y="1119"/>
                  </a:lnTo>
                  <a:cubicBezTo>
                    <a:pt x="407" y="1072"/>
                    <a:pt x="412" y="1026"/>
                    <a:pt x="414" y="962"/>
                  </a:cubicBezTo>
                  <a:close/>
                  <a:moveTo>
                    <a:pt x="322" y="1"/>
                  </a:moveTo>
                  <a:lnTo>
                    <a:pt x="253" y="1341"/>
                  </a:lnTo>
                  <a:cubicBezTo>
                    <a:pt x="222" y="958"/>
                    <a:pt x="161" y="575"/>
                    <a:pt x="161" y="192"/>
                  </a:cubicBezTo>
                  <a:lnTo>
                    <a:pt x="161" y="131"/>
                  </a:lnTo>
                  <a:lnTo>
                    <a:pt x="92" y="131"/>
                  </a:lnTo>
                  <a:lnTo>
                    <a:pt x="92" y="192"/>
                  </a:lnTo>
                  <a:cubicBezTo>
                    <a:pt x="92" y="353"/>
                    <a:pt x="92" y="514"/>
                    <a:pt x="62" y="675"/>
                  </a:cubicBezTo>
                  <a:lnTo>
                    <a:pt x="62" y="767"/>
                  </a:lnTo>
                  <a:cubicBezTo>
                    <a:pt x="31" y="1150"/>
                    <a:pt x="0" y="1533"/>
                    <a:pt x="31" y="1916"/>
                  </a:cubicBezTo>
                  <a:lnTo>
                    <a:pt x="92" y="1916"/>
                  </a:lnTo>
                  <a:cubicBezTo>
                    <a:pt x="62" y="1533"/>
                    <a:pt x="92" y="1150"/>
                    <a:pt x="131" y="805"/>
                  </a:cubicBezTo>
                  <a:lnTo>
                    <a:pt x="131" y="675"/>
                  </a:lnTo>
                  <a:cubicBezTo>
                    <a:pt x="161" y="1027"/>
                    <a:pt x="192" y="1380"/>
                    <a:pt x="253" y="1694"/>
                  </a:cubicBezTo>
                  <a:cubicBezTo>
                    <a:pt x="253" y="1763"/>
                    <a:pt x="253" y="1824"/>
                    <a:pt x="284" y="1885"/>
                  </a:cubicBezTo>
                  <a:lnTo>
                    <a:pt x="353" y="2077"/>
                  </a:lnTo>
                  <a:lnTo>
                    <a:pt x="353" y="1885"/>
                  </a:lnTo>
                  <a:lnTo>
                    <a:pt x="414" y="1916"/>
                  </a:lnTo>
                  <a:cubicBezTo>
                    <a:pt x="514" y="1533"/>
                    <a:pt x="544" y="1150"/>
                    <a:pt x="544" y="767"/>
                  </a:cubicBezTo>
                  <a:cubicBezTo>
                    <a:pt x="575" y="897"/>
                    <a:pt x="575" y="996"/>
                    <a:pt x="575" y="1119"/>
                  </a:cubicBezTo>
                  <a:cubicBezTo>
                    <a:pt x="514" y="1380"/>
                    <a:pt x="514" y="1663"/>
                    <a:pt x="514" y="1916"/>
                  </a:cubicBezTo>
                  <a:lnTo>
                    <a:pt x="575" y="1916"/>
                  </a:lnTo>
                  <a:cubicBezTo>
                    <a:pt x="606" y="1663"/>
                    <a:pt x="636" y="1380"/>
                    <a:pt x="636" y="1119"/>
                  </a:cubicBezTo>
                  <a:lnTo>
                    <a:pt x="636" y="1088"/>
                  </a:lnTo>
                  <a:cubicBezTo>
                    <a:pt x="636" y="1027"/>
                    <a:pt x="667" y="928"/>
                    <a:pt x="667" y="866"/>
                  </a:cubicBezTo>
                  <a:cubicBezTo>
                    <a:pt x="736" y="644"/>
                    <a:pt x="797" y="384"/>
                    <a:pt x="766" y="161"/>
                  </a:cubicBezTo>
                  <a:lnTo>
                    <a:pt x="705" y="161"/>
                  </a:lnTo>
                  <a:cubicBezTo>
                    <a:pt x="736" y="384"/>
                    <a:pt x="667" y="613"/>
                    <a:pt x="606" y="836"/>
                  </a:cubicBezTo>
                  <a:cubicBezTo>
                    <a:pt x="606" y="644"/>
                    <a:pt x="575" y="453"/>
                    <a:pt x="544" y="261"/>
                  </a:cubicBezTo>
                  <a:lnTo>
                    <a:pt x="514" y="261"/>
                  </a:lnTo>
                  <a:lnTo>
                    <a:pt x="514" y="70"/>
                  </a:lnTo>
                  <a:lnTo>
                    <a:pt x="445" y="70"/>
                  </a:lnTo>
                  <a:cubicBezTo>
                    <a:pt x="445" y="292"/>
                    <a:pt x="414" y="514"/>
                    <a:pt x="383" y="767"/>
                  </a:cubicBezTo>
                  <a:lnTo>
                    <a:pt x="38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1"/>
            <p:cNvSpPr/>
            <p:nvPr/>
          </p:nvSpPr>
          <p:spPr>
            <a:xfrm flipH="1">
              <a:off x="653189" y="3779810"/>
              <a:ext cx="172214" cy="318591"/>
            </a:xfrm>
            <a:custGeom>
              <a:avLst/>
              <a:gdLst/>
              <a:ahLst/>
              <a:cxnLst/>
              <a:rect l="l" t="t" r="r" b="b"/>
              <a:pathLst>
                <a:path w="1433" h="2651" extrusionOk="0">
                  <a:moveTo>
                    <a:pt x="253" y="414"/>
                  </a:moveTo>
                  <a:cubicBezTo>
                    <a:pt x="253" y="444"/>
                    <a:pt x="284" y="483"/>
                    <a:pt x="284" y="513"/>
                  </a:cubicBezTo>
                  <a:cubicBezTo>
                    <a:pt x="253" y="544"/>
                    <a:pt x="253" y="605"/>
                    <a:pt x="222" y="636"/>
                  </a:cubicBezTo>
                  <a:cubicBezTo>
                    <a:pt x="253" y="575"/>
                    <a:pt x="253" y="483"/>
                    <a:pt x="253" y="414"/>
                  </a:cubicBezTo>
                  <a:close/>
                  <a:moveTo>
                    <a:pt x="345" y="444"/>
                  </a:moveTo>
                  <a:cubicBezTo>
                    <a:pt x="383" y="575"/>
                    <a:pt x="345" y="735"/>
                    <a:pt x="345" y="896"/>
                  </a:cubicBezTo>
                  <a:lnTo>
                    <a:pt x="345" y="513"/>
                  </a:lnTo>
                  <a:lnTo>
                    <a:pt x="345" y="444"/>
                  </a:lnTo>
                  <a:close/>
                  <a:moveTo>
                    <a:pt x="284" y="705"/>
                  </a:moveTo>
                  <a:lnTo>
                    <a:pt x="284" y="705"/>
                  </a:lnTo>
                  <a:cubicBezTo>
                    <a:pt x="314" y="988"/>
                    <a:pt x="314" y="1279"/>
                    <a:pt x="253" y="1594"/>
                  </a:cubicBezTo>
                  <a:cubicBezTo>
                    <a:pt x="253" y="1471"/>
                    <a:pt x="253" y="1371"/>
                    <a:pt x="222" y="1279"/>
                  </a:cubicBezTo>
                  <a:lnTo>
                    <a:pt x="222" y="827"/>
                  </a:lnTo>
                  <a:cubicBezTo>
                    <a:pt x="253" y="766"/>
                    <a:pt x="284" y="735"/>
                    <a:pt x="284" y="705"/>
                  </a:cubicBezTo>
                  <a:close/>
                  <a:moveTo>
                    <a:pt x="1050" y="1823"/>
                  </a:moveTo>
                  <a:cubicBezTo>
                    <a:pt x="1050" y="1915"/>
                    <a:pt x="1080" y="2046"/>
                    <a:pt x="1080" y="2137"/>
                  </a:cubicBezTo>
                  <a:cubicBezTo>
                    <a:pt x="1080" y="2168"/>
                    <a:pt x="1080" y="2206"/>
                    <a:pt x="1050" y="2206"/>
                  </a:cubicBezTo>
                  <a:lnTo>
                    <a:pt x="1050" y="1823"/>
                  </a:lnTo>
                  <a:close/>
                  <a:moveTo>
                    <a:pt x="284" y="0"/>
                  </a:moveTo>
                  <a:lnTo>
                    <a:pt x="253" y="192"/>
                  </a:lnTo>
                  <a:cubicBezTo>
                    <a:pt x="192" y="383"/>
                    <a:pt x="192" y="575"/>
                    <a:pt x="153" y="766"/>
                  </a:cubicBezTo>
                  <a:lnTo>
                    <a:pt x="153" y="705"/>
                  </a:lnTo>
                  <a:lnTo>
                    <a:pt x="153" y="253"/>
                  </a:lnTo>
                  <a:lnTo>
                    <a:pt x="92" y="253"/>
                  </a:lnTo>
                  <a:lnTo>
                    <a:pt x="92" y="705"/>
                  </a:lnTo>
                  <a:lnTo>
                    <a:pt x="62" y="1279"/>
                  </a:lnTo>
                  <a:lnTo>
                    <a:pt x="62" y="222"/>
                  </a:lnTo>
                  <a:lnTo>
                    <a:pt x="0" y="222"/>
                  </a:lnTo>
                  <a:lnTo>
                    <a:pt x="31" y="2589"/>
                  </a:lnTo>
                  <a:lnTo>
                    <a:pt x="62" y="2329"/>
                  </a:lnTo>
                  <a:cubicBezTo>
                    <a:pt x="123" y="2206"/>
                    <a:pt x="123" y="2046"/>
                    <a:pt x="123" y="1885"/>
                  </a:cubicBezTo>
                  <a:lnTo>
                    <a:pt x="153" y="1180"/>
                  </a:lnTo>
                  <a:lnTo>
                    <a:pt x="153" y="1341"/>
                  </a:lnTo>
                  <a:lnTo>
                    <a:pt x="153" y="1371"/>
                  </a:lnTo>
                  <a:lnTo>
                    <a:pt x="153" y="1854"/>
                  </a:lnTo>
                  <a:lnTo>
                    <a:pt x="153" y="1946"/>
                  </a:lnTo>
                  <a:cubicBezTo>
                    <a:pt x="123" y="2076"/>
                    <a:pt x="123" y="2206"/>
                    <a:pt x="153" y="2329"/>
                  </a:cubicBezTo>
                  <a:lnTo>
                    <a:pt x="222" y="2551"/>
                  </a:lnTo>
                  <a:lnTo>
                    <a:pt x="222" y="2206"/>
                  </a:lnTo>
                  <a:cubicBezTo>
                    <a:pt x="222" y="2206"/>
                    <a:pt x="222" y="2237"/>
                    <a:pt x="253" y="2237"/>
                  </a:cubicBezTo>
                  <a:lnTo>
                    <a:pt x="284" y="2429"/>
                  </a:lnTo>
                  <a:lnTo>
                    <a:pt x="314" y="2237"/>
                  </a:lnTo>
                  <a:cubicBezTo>
                    <a:pt x="314" y="2107"/>
                    <a:pt x="284" y="1977"/>
                    <a:pt x="284" y="1854"/>
                  </a:cubicBezTo>
                  <a:lnTo>
                    <a:pt x="314" y="1785"/>
                  </a:lnTo>
                  <a:cubicBezTo>
                    <a:pt x="314" y="1662"/>
                    <a:pt x="345" y="1502"/>
                    <a:pt x="345" y="1371"/>
                  </a:cubicBezTo>
                  <a:cubicBezTo>
                    <a:pt x="345" y="1662"/>
                    <a:pt x="383" y="1946"/>
                    <a:pt x="445" y="2268"/>
                  </a:cubicBezTo>
                  <a:lnTo>
                    <a:pt x="506" y="2268"/>
                  </a:lnTo>
                  <a:cubicBezTo>
                    <a:pt x="475" y="1977"/>
                    <a:pt x="475" y="1693"/>
                    <a:pt x="506" y="1440"/>
                  </a:cubicBezTo>
                  <a:lnTo>
                    <a:pt x="575" y="2398"/>
                  </a:lnTo>
                  <a:lnTo>
                    <a:pt x="636" y="2398"/>
                  </a:lnTo>
                  <a:lnTo>
                    <a:pt x="667" y="866"/>
                  </a:lnTo>
                  <a:cubicBezTo>
                    <a:pt x="697" y="1371"/>
                    <a:pt x="697" y="1885"/>
                    <a:pt x="697" y="2398"/>
                  </a:cubicBezTo>
                  <a:lnTo>
                    <a:pt x="766" y="2398"/>
                  </a:lnTo>
                  <a:cubicBezTo>
                    <a:pt x="797" y="1946"/>
                    <a:pt x="797" y="1532"/>
                    <a:pt x="797" y="1088"/>
                  </a:cubicBezTo>
                  <a:lnTo>
                    <a:pt x="889" y="2360"/>
                  </a:lnTo>
                  <a:lnTo>
                    <a:pt x="958" y="2360"/>
                  </a:lnTo>
                  <a:cubicBezTo>
                    <a:pt x="989" y="1885"/>
                    <a:pt x="989" y="1402"/>
                    <a:pt x="989" y="927"/>
                  </a:cubicBezTo>
                  <a:cubicBezTo>
                    <a:pt x="989" y="1057"/>
                    <a:pt x="1019" y="1180"/>
                    <a:pt x="1019" y="1341"/>
                  </a:cubicBezTo>
                  <a:cubicBezTo>
                    <a:pt x="989" y="1693"/>
                    <a:pt x="989" y="2046"/>
                    <a:pt x="1019" y="2398"/>
                  </a:cubicBezTo>
                  <a:lnTo>
                    <a:pt x="1019" y="2520"/>
                  </a:lnTo>
                  <a:lnTo>
                    <a:pt x="1080" y="2398"/>
                  </a:lnTo>
                  <a:cubicBezTo>
                    <a:pt x="1080" y="2360"/>
                    <a:pt x="1080" y="2329"/>
                    <a:pt x="1111" y="2329"/>
                  </a:cubicBezTo>
                  <a:lnTo>
                    <a:pt x="1149" y="2298"/>
                  </a:lnTo>
                  <a:lnTo>
                    <a:pt x="1149" y="2137"/>
                  </a:lnTo>
                  <a:lnTo>
                    <a:pt x="1149" y="1946"/>
                  </a:lnTo>
                  <a:lnTo>
                    <a:pt x="1149" y="958"/>
                  </a:lnTo>
                  <a:lnTo>
                    <a:pt x="1149" y="927"/>
                  </a:lnTo>
                  <a:cubicBezTo>
                    <a:pt x="1149" y="866"/>
                    <a:pt x="1149" y="797"/>
                    <a:pt x="1180" y="735"/>
                  </a:cubicBezTo>
                  <a:cubicBezTo>
                    <a:pt x="1180" y="958"/>
                    <a:pt x="1211" y="1149"/>
                    <a:pt x="1211" y="1371"/>
                  </a:cubicBezTo>
                  <a:cubicBezTo>
                    <a:pt x="1180" y="1693"/>
                    <a:pt x="1149" y="2046"/>
                    <a:pt x="1180" y="2398"/>
                  </a:cubicBezTo>
                  <a:lnTo>
                    <a:pt x="1211" y="2651"/>
                  </a:lnTo>
                  <a:lnTo>
                    <a:pt x="1241" y="2398"/>
                  </a:lnTo>
                  <a:cubicBezTo>
                    <a:pt x="1272" y="2046"/>
                    <a:pt x="1272" y="1724"/>
                    <a:pt x="1272" y="1371"/>
                  </a:cubicBezTo>
                  <a:lnTo>
                    <a:pt x="1272" y="1341"/>
                  </a:lnTo>
                  <a:cubicBezTo>
                    <a:pt x="1303" y="1210"/>
                    <a:pt x="1303" y="1088"/>
                    <a:pt x="1341" y="927"/>
                  </a:cubicBezTo>
                  <a:cubicBezTo>
                    <a:pt x="1341" y="1310"/>
                    <a:pt x="1372" y="1693"/>
                    <a:pt x="1341" y="2076"/>
                  </a:cubicBezTo>
                  <a:lnTo>
                    <a:pt x="1402" y="2076"/>
                  </a:lnTo>
                  <a:cubicBezTo>
                    <a:pt x="1433" y="1502"/>
                    <a:pt x="1402" y="927"/>
                    <a:pt x="1341" y="352"/>
                  </a:cubicBezTo>
                  <a:lnTo>
                    <a:pt x="1272" y="352"/>
                  </a:lnTo>
                  <a:cubicBezTo>
                    <a:pt x="1272" y="575"/>
                    <a:pt x="1272" y="797"/>
                    <a:pt x="1241" y="988"/>
                  </a:cubicBezTo>
                  <a:cubicBezTo>
                    <a:pt x="1241" y="766"/>
                    <a:pt x="1211" y="544"/>
                    <a:pt x="1180" y="322"/>
                  </a:cubicBezTo>
                  <a:lnTo>
                    <a:pt x="1111" y="322"/>
                  </a:lnTo>
                  <a:lnTo>
                    <a:pt x="1111" y="352"/>
                  </a:lnTo>
                  <a:lnTo>
                    <a:pt x="1111" y="674"/>
                  </a:lnTo>
                  <a:cubicBezTo>
                    <a:pt x="1111" y="544"/>
                    <a:pt x="1080" y="414"/>
                    <a:pt x="1080" y="322"/>
                  </a:cubicBezTo>
                  <a:lnTo>
                    <a:pt x="1019" y="322"/>
                  </a:lnTo>
                  <a:lnTo>
                    <a:pt x="1050" y="866"/>
                  </a:lnTo>
                  <a:cubicBezTo>
                    <a:pt x="1019" y="674"/>
                    <a:pt x="989" y="483"/>
                    <a:pt x="958" y="291"/>
                  </a:cubicBezTo>
                  <a:lnTo>
                    <a:pt x="889" y="291"/>
                  </a:lnTo>
                  <a:cubicBezTo>
                    <a:pt x="920" y="797"/>
                    <a:pt x="920" y="1310"/>
                    <a:pt x="920" y="1785"/>
                  </a:cubicBezTo>
                  <a:lnTo>
                    <a:pt x="766" y="161"/>
                  </a:lnTo>
                  <a:lnTo>
                    <a:pt x="697" y="161"/>
                  </a:lnTo>
                  <a:cubicBezTo>
                    <a:pt x="728" y="414"/>
                    <a:pt x="728" y="674"/>
                    <a:pt x="728" y="896"/>
                  </a:cubicBezTo>
                  <a:cubicBezTo>
                    <a:pt x="697" y="674"/>
                    <a:pt x="697" y="444"/>
                    <a:pt x="667" y="253"/>
                  </a:cubicBezTo>
                  <a:lnTo>
                    <a:pt x="605" y="253"/>
                  </a:lnTo>
                  <a:lnTo>
                    <a:pt x="575" y="1502"/>
                  </a:lnTo>
                  <a:lnTo>
                    <a:pt x="537" y="927"/>
                  </a:lnTo>
                  <a:cubicBezTo>
                    <a:pt x="575" y="705"/>
                    <a:pt x="537" y="483"/>
                    <a:pt x="506" y="291"/>
                  </a:cubicBezTo>
                  <a:lnTo>
                    <a:pt x="445" y="291"/>
                  </a:lnTo>
                  <a:lnTo>
                    <a:pt x="475" y="927"/>
                  </a:lnTo>
                  <a:cubicBezTo>
                    <a:pt x="475" y="1088"/>
                    <a:pt x="475" y="1210"/>
                    <a:pt x="445" y="1371"/>
                  </a:cubicBezTo>
                  <a:lnTo>
                    <a:pt x="445" y="1693"/>
                  </a:lnTo>
                  <a:cubicBezTo>
                    <a:pt x="414" y="1440"/>
                    <a:pt x="414" y="1210"/>
                    <a:pt x="414" y="988"/>
                  </a:cubicBezTo>
                  <a:lnTo>
                    <a:pt x="414" y="896"/>
                  </a:lnTo>
                  <a:cubicBezTo>
                    <a:pt x="445" y="674"/>
                    <a:pt x="445" y="444"/>
                    <a:pt x="383" y="222"/>
                  </a:cubicBezTo>
                  <a:lnTo>
                    <a:pt x="314" y="61"/>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1"/>
            <p:cNvSpPr/>
            <p:nvPr/>
          </p:nvSpPr>
          <p:spPr>
            <a:xfrm flipH="1">
              <a:off x="599712" y="3814782"/>
              <a:ext cx="69222" cy="260665"/>
            </a:xfrm>
            <a:custGeom>
              <a:avLst/>
              <a:gdLst/>
              <a:ahLst/>
              <a:cxnLst/>
              <a:rect l="l" t="t" r="r" b="b"/>
              <a:pathLst>
                <a:path w="576" h="2169" extrusionOk="0">
                  <a:moveTo>
                    <a:pt x="230" y="697"/>
                  </a:moveTo>
                  <a:cubicBezTo>
                    <a:pt x="261" y="1050"/>
                    <a:pt x="261" y="1402"/>
                    <a:pt x="230" y="1755"/>
                  </a:cubicBezTo>
                  <a:lnTo>
                    <a:pt x="230" y="1532"/>
                  </a:lnTo>
                  <a:lnTo>
                    <a:pt x="161" y="1532"/>
                  </a:lnTo>
                  <a:lnTo>
                    <a:pt x="161" y="1402"/>
                  </a:lnTo>
                  <a:cubicBezTo>
                    <a:pt x="192" y="1180"/>
                    <a:pt x="230" y="958"/>
                    <a:pt x="230" y="697"/>
                  </a:cubicBezTo>
                  <a:close/>
                  <a:moveTo>
                    <a:pt x="322" y="0"/>
                  </a:moveTo>
                  <a:lnTo>
                    <a:pt x="261" y="123"/>
                  </a:lnTo>
                  <a:cubicBezTo>
                    <a:pt x="261" y="153"/>
                    <a:pt x="261" y="192"/>
                    <a:pt x="230" y="222"/>
                  </a:cubicBezTo>
                  <a:lnTo>
                    <a:pt x="230" y="92"/>
                  </a:lnTo>
                  <a:lnTo>
                    <a:pt x="161" y="92"/>
                  </a:lnTo>
                  <a:lnTo>
                    <a:pt x="161" y="444"/>
                  </a:lnTo>
                  <a:cubicBezTo>
                    <a:pt x="100" y="766"/>
                    <a:pt x="100" y="1080"/>
                    <a:pt x="100" y="1402"/>
                  </a:cubicBezTo>
                  <a:cubicBezTo>
                    <a:pt x="70" y="1594"/>
                    <a:pt x="39" y="1785"/>
                    <a:pt x="1" y="1977"/>
                  </a:cubicBezTo>
                  <a:lnTo>
                    <a:pt x="70" y="1977"/>
                  </a:lnTo>
                  <a:cubicBezTo>
                    <a:pt x="70" y="1946"/>
                    <a:pt x="100" y="1877"/>
                    <a:pt x="100" y="1816"/>
                  </a:cubicBezTo>
                  <a:lnTo>
                    <a:pt x="100" y="1816"/>
                  </a:lnTo>
                  <a:cubicBezTo>
                    <a:pt x="100" y="1915"/>
                    <a:pt x="100" y="2007"/>
                    <a:pt x="70" y="2107"/>
                  </a:cubicBezTo>
                  <a:lnTo>
                    <a:pt x="131" y="2138"/>
                  </a:lnTo>
                  <a:cubicBezTo>
                    <a:pt x="161" y="2069"/>
                    <a:pt x="161" y="2038"/>
                    <a:pt x="161" y="1977"/>
                  </a:cubicBezTo>
                  <a:lnTo>
                    <a:pt x="192" y="2138"/>
                  </a:lnTo>
                  <a:lnTo>
                    <a:pt x="261" y="2168"/>
                  </a:lnTo>
                  <a:cubicBezTo>
                    <a:pt x="322" y="1563"/>
                    <a:pt x="322" y="958"/>
                    <a:pt x="261" y="345"/>
                  </a:cubicBezTo>
                  <a:cubicBezTo>
                    <a:pt x="261" y="314"/>
                    <a:pt x="261" y="284"/>
                    <a:pt x="292" y="284"/>
                  </a:cubicBezTo>
                  <a:cubicBezTo>
                    <a:pt x="322" y="728"/>
                    <a:pt x="322" y="1180"/>
                    <a:pt x="322" y="1624"/>
                  </a:cubicBezTo>
                  <a:cubicBezTo>
                    <a:pt x="322" y="1755"/>
                    <a:pt x="353" y="1877"/>
                    <a:pt x="353" y="2007"/>
                  </a:cubicBezTo>
                  <a:lnTo>
                    <a:pt x="422" y="2007"/>
                  </a:lnTo>
                  <a:cubicBezTo>
                    <a:pt x="422" y="1877"/>
                    <a:pt x="422" y="1755"/>
                    <a:pt x="384" y="1624"/>
                  </a:cubicBezTo>
                  <a:cubicBezTo>
                    <a:pt x="422" y="1241"/>
                    <a:pt x="422" y="889"/>
                    <a:pt x="453" y="506"/>
                  </a:cubicBezTo>
                  <a:lnTo>
                    <a:pt x="453" y="889"/>
                  </a:lnTo>
                  <a:cubicBezTo>
                    <a:pt x="453" y="1272"/>
                    <a:pt x="453" y="1686"/>
                    <a:pt x="483" y="2069"/>
                  </a:cubicBezTo>
                  <a:lnTo>
                    <a:pt x="545" y="2069"/>
                  </a:lnTo>
                  <a:lnTo>
                    <a:pt x="545" y="1977"/>
                  </a:lnTo>
                  <a:lnTo>
                    <a:pt x="575" y="1977"/>
                  </a:lnTo>
                  <a:lnTo>
                    <a:pt x="575" y="192"/>
                  </a:lnTo>
                  <a:lnTo>
                    <a:pt x="514" y="192"/>
                  </a:lnTo>
                  <a:cubicBezTo>
                    <a:pt x="514" y="253"/>
                    <a:pt x="514" y="345"/>
                    <a:pt x="483" y="414"/>
                  </a:cubicBezTo>
                  <a:lnTo>
                    <a:pt x="483" y="92"/>
                  </a:lnTo>
                  <a:lnTo>
                    <a:pt x="422" y="92"/>
                  </a:lnTo>
                  <a:cubicBezTo>
                    <a:pt x="384" y="284"/>
                    <a:pt x="384" y="475"/>
                    <a:pt x="353" y="667"/>
                  </a:cubicBezTo>
                  <a:cubicBezTo>
                    <a:pt x="353" y="475"/>
                    <a:pt x="353"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1"/>
            <p:cNvSpPr/>
            <p:nvPr/>
          </p:nvSpPr>
          <p:spPr>
            <a:xfrm flipH="1">
              <a:off x="369572" y="4059580"/>
              <a:ext cx="237711" cy="299362"/>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1"/>
            <p:cNvSpPr/>
            <p:nvPr/>
          </p:nvSpPr>
          <p:spPr>
            <a:xfrm flipH="1">
              <a:off x="507656" y="4082654"/>
              <a:ext cx="92176" cy="249609"/>
            </a:xfrm>
            <a:custGeom>
              <a:avLst/>
              <a:gdLst/>
              <a:ahLst/>
              <a:cxnLst/>
              <a:rect l="l" t="t" r="r" b="b"/>
              <a:pathLst>
                <a:path w="767" h="2077" extrusionOk="0">
                  <a:moveTo>
                    <a:pt x="422" y="897"/>
                  </a:moveTo>
                  <a:lnTo>
                    <a:pt x="422" y="897"/>
                  </a:lnTo>
                  <a:cubicBezTo>
                    <a:pt x="422" y="1219"/>
                    <a:pt x="383" y="1502"/>
                    <a:pt x="353" y="1793"/>
                  </a:cubicBezTo>
                  <a:lnTo>
                    <a:pt x="353" y="1180"/>
                  </a:lnTo>
                  <a:lnTo>
                    <a:pt x="383" y="1180"/>
                  </a:lnTo>
                  <a:lnTo>
                    <a:pt x="383" y="1119"/>
                  </a:lnTo>
                  <a:cubicBezTo>
                    <a:pt x="383" y="1058"/>
                    <a:pt x="422" y="989"/>
                    <a:pt x="422" y="897"/>
                  </a:cubicBezTo>
                  <a:close/>
                  <a:moveTo>
                    <a:pt x="322" y="0"/>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797"/>
                  </a:cubicBezTo>
                  <a:cubicBezTo>
                    <a:pt x="130" y="767"/>
                    <a:pt x="130" y="705"/>
                    <a:pt x="130" y="675"/>
                  </a:cubicBezTo>
                  <a:cubicBezTo>
                    <a:pt x="161" y="1027"/>
                    <a:pt x="192" y="1372"/>
                    <a:pt x="230" y="1694"/>
                  </a:cubicBezTo>
                  <a:lnTo>
                    <a:pt x="261" y="1694"/>
                  </a:lnTo>
                  <a:cubicBezTo>
                    <a:pt x="261" y="1755"/>
                    <a:pt x="261" y="1824"/>
                    <a:pt x="291" y="1885"/>
                  </a:cubicBezTo>
                  <a:lnTo>
                    <a:pt x="353" y="2077"/>
                  </a:lnTo>
                  <a:lnTo>
                    <a:pt x="353" y="1885"/>
                  </a:lnTo>
                  <a:lnTo>
                    <a:pt x="383" y="1916"/>
                  </a:lnTo>
                  <a:cubicBezTo>
                    <a:pt x="483" y="1533"/>
                    <a:pt x="544" y="1150"/>
                    <a:pt x="544" y="767"/>
                  </a:cubicBezTo>
                  <a:lnTo>
                    <a:pt x="544" y="1119"/>
                  </a:lnTo>
                  <a:cubicBezTo>
                    <a:pt x="513" y="1372"/>
                    <a:pt x="483" y="1632"/>
                    <a:pt x="513" y="1916"/>
                  </a:cubicBezTo>
                  <a:lnTo>
                    <a:pt x="575" y="1916"/>
                  </a:lnTo>
                  <a:cubicBezTo>
                    <a:pt x="613" y="1663"/>
                    <a:pt x="613" y="1372"/>
                    <a:pt x="613" y="1119"/>
                  </a:cubicBezTo>
                  <a:cubicBezTo>
                    <a:pt x="613" y="1119"/>
                    <a:pt x="613" y="1088"/>
                    <a:pt x="644" y="1088"/>
                  </a:cubicBezTo>
                  <a:cubicBezTo>
                    <a:pt x="644" y="1027"/>
                    <a:pt x="644" y="927"/>
                    <a:pt x="674" y="866"/>
                  </a:cubicBezTo>
                  <a:cubicBezTo>
                    <a:pt x="736" y="644"/>
                    <a:pt x="766" y="384"/>
                    <a:pt x="736" y="161"/>
                  </a:cubicBezTo>
                  <a:lnTo>
                    <a:pt x="674" y="161"/>
                  </a:lnTo>
                  <a:cubicBezTo>
                    <a:pt x="705" y="384"/>
                    <a:pt x="674" y="606"/>
                    <a:pt x="613" y="836"/>
                  </a:cubicBezTo>
                  <a:cubicBezTo>
                    <a:pt x="613" y="644"/>
                    <a:pt x="575" y="452"/>
                    <a:pt x="544" y="261"/>
                  </a:cubicBezTo>
                  <a:lnTo>
                    <a:pt x="513" y="261"/>
                  </a:lnTo>
                  <a:lnTo>
                    <a:pt x="513" y="69"/>
                  </a:lnTo>
                  <a:lnTo>
                    <a:pt x="452" y="69"/>
                  </a:lnTo>
                  <a:cubicBezTo>
                    <a:pt x="452" y="292"/>
                    <a:pt x="422" y="514"/>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1"/>
            <p:cNvSpPr/>
            <p:nvPr/>
          </p:nvSpPr>
          <p:spPr>
            <a:xfrm flipH="1">
              <a:off x="1711804" y="4600968"/>
              <a:ext cx="238552" cy="299362"/>
            </a:xfrm>
            <a:custGeom>
              <a:avLst/>
              <a:gdLst/>
              <a:ahLst/>
              <a:cxnLst/>
              <a:rect l="l" t="t" r="r" b="b"/>
              <a:pathLst>
                <a:path w="1985" h="2491" extrusionOk="0">
                  <a:moveTo>
                    <a:pt x="1371" y="545"/>
                  </a:moveTo>
                  <a:cubicBezTo>
                    <a:pt x="1371" y="576"/>
                    <a:pt x="1371" y="606"/>
                    <a:pt x="1410" y="644"/>
                  </a:cubicBezTo>
                  <a:cubicBezTo>
                    <a:pt x="1410" y="675"/>
                    <a:pt x="1410" y="706"/>
                    <a:pt x="1371" y="736"/>
                  </a:cubicBezTo>
                  <a:lnTo>
                    <a:pt x="1371" y="545"/>
                  </a:lnTo>
                  <a:close/>
                  <a:moveTo>
                    <a:pt x="1601" y="514"/>
                  </a:moveTo>
                  <a:cubicBezTo>
                    <a:pt x="1601" y="706"/>
                    <a:pt x="1632" y="897"/>
                    <a:pt x="1601" y="1089"/>
                  </a:cubicBezTo>
                  <a:cubicBezTo>
                    <a:pt x="1563" y="897"/>
                    <a:pt x="1532" y="675"/>
                    <a:pt x="1601" y="514"/>
                  </a:cubicBezTo>
                  <a:close/>
                  <a:moveTo>
                    <a:pt x="1563" y="1219"/>
                  </a:moveTo>
                  <a:cubicBezTo>
                    <a:pt x="1601" y="1250"/>
                    <a:pt x="1601" y="1280"/>
                    <a:pt x="1601" y="1342"/>
                  </a:cubicBezTo>
                  <a:cubicBezTo>
                    <a:pt x="1601" y="1411"/>
                    <a:pt x="1601" y="1472"/>
                    <a:pt x="1563" y="1533"/>
                  </a:cubicBezTo>
                  <a:lnTo>
                    <a:pt x="1563" y="1219"/>
                  </a:lnTo>
                  <a:close/>
                  <a:moveTo>
                    <a:pt x="1793" y="453"/>
                  </a:moveTo>
                  <a:cubicBezTo>
                    <a:pt x="1823" y="545"/>
                    <a:pt x="1823" y="644"/>
                    <a:pt x="1823" y="736"/>
                  </a:cubicBezTo>
                  <a:lnTo>
                    <a:pt x="1823" y="867"/>
                  </a:lnTo>
                  <a:lnTo>
                    <a:pt x="1724" y="1694"/>
                  </a:lnTo>
                  <a:cubicBezTo>
                    <a:pt x="1724" y="1633"/>
                    <a:pt x="1724" y="1564"/>
                    <a:pt x="1693" y="1472"/>
                  </a:cubicBezTo>
                  <a:cubicBezTo>
                    <a:pt x="1754" y="1150"/>
                    <a:pt x="1754" y="767"/>
                    <a:pt x="1793" y="453"/>
                  </a:cubicBezTo>
                  <a:close/>
                  <a:moveTo>
                    <a:pt x="1310" y="576"/>
                  </a:moveTo>
                  <a:lnTo>
                    <a:pt x="1310" y="576"/>
                  </a:lnTo>
                  <a:cubicBezTo>
                    <a:pt x="1371" y="989"/>
                    <a:pt x="1341" y="1411"/>
                    <a:pt x="1280" y="1824"/>
                  </a:cubicBezTo>
                  <a:lnTo>
                    <a:pt x="1249" y="1533"/>
                  </a:lnTo>
                  <a:lnTo>
                    <a:pt x="1310" y="576"/>
                  </a:lnTo>
                  <a:close/>
                  <a:moveTo>
                    <a:pt x="1119" y="1"/>
                  </a:moveTo>
                  <a:lnTo>
                    <a:pt x="1057" y="292"/>
                  </a:lnTo>
                  <a:lnTo>
                    <a:pt x="1027" y="292"/>
                  </a:lnTo>
                  <a:cubicBezTo>
                    <a:pt x="1027" y="353"/>
                    <a:pt x="1027" y="415"/>
                    <a:pt x="1057" y="484"/>
                  </a:cubicBezTo>
                  <a:cubicBezTo>
                    <a:pt x="1027" y="706"/>
                    <a:pt x="988" y="928"/>
                    <a:pt x="927" y="1150"/>
                  </a:cubicBezTo>
                  <a:lnTo>
                    <a:pt x="927" y="545"/>
                  </a:lnTo>
                  <a:lnTo>
                    <a:pt x="866" y="545"/>
                  </a:lnTo>
                  <a:cubicBezTo>
                    <a:pt x="866" y="736"/>
                    <a:pt x="866" y="959"/>
                    <a:pt x="835" y="1150"/>
                  </a:cubicBezTo>
                  <a:lnTo>
                    <a:pt x="797" y="1150"/>
                  </a:lnTo>
                  <a:cubicBezTo>
                    <a:pt x="766" y="897"/>
                    <a:pt x="736" y="606"/>
                    <a:pt x="705" y="323"/>
                  </a:cubicBezTo>
                  <a:lnTo>
                    <a:pt x="674" y="101"/>
                  </a:lnTo>
                  <a:lnTo>
                    <a:pt x="644" y="323"/>
                  </a:lnTo>
                  <a:cubicBezTo>
                    <a:pt x="575" y="836"/>
                    <a:pt x="483" y="1342"/>
                    <a:pt x="414" y="1855"/>
                  </a:cubicBezTo>
                  <a:lnTo>
                    <a:pt x="291" y="223"/>
                  </a:lnTo>
                  <a:lnTo>
                    <a:pt x="222" y="261"/>
                  </a:lnTo>
                  <a:cubicBezTo>
                    <a:pt x="222" y="767"/>
                    <a:pt x="192" y="1311"/>
                    <a:pt x="161" y="1855"/>
                  </a:cubicBezTo>
                  <a:cubicBezTo>
                    <a:pt x="100" y="1311"/>
                    <a:pt x="69" y="736"/>
                    <a:pt x="69" y="192"/>
                  </a:cubicBezTo>
                  <a:lnTo>
                    <a:pt x="0" y="192"/>
                  </a:lnTo>
                  <a:cubicBezTo>
                    <a:pt x="0" y="867"/>
                    <a:pt x="31" y="1503"/>
                    <a:pt x="130" y="2177"/>
                  </a:cubicBezTo>
                  <a:lnTo>
                    <a:pt x="161" y="2429"/>
                  </a:lnTo>
                  <a:lnTo>
                    <a:pt x="192" y="2177"/>
                  </a:lnTo>
                  <a:cubicBezTo>
                    <a:pt x="222" y="1755"/>
                    <a:pt x="261" y="1311"/>
                    <a:pt x="261" y="897"/>
                  </a:cubicBezTo>
                  <a:lnTo>
                    <a:pt x="414" y="2460"/>
                  </a:lnTo>
                  <a:lnTo>
                    <a:pt x="452" y="2177"/>
                  </a:lnTo>
                  <a:cubicBezTo>
                    <a:pt x="513" y="1633"/>
                    <a:pt x="575" y="1089"/>
                    <a:pt x="674" y="576"/>
                  </a:cubicBezTo>
                  <a:cubicBezTo>
                    <a:pt x="736" y="1089"/>
                    <a:pt x="766" y="1633"/>
                    <a:pt x="766" y="2177"/>
                  </a:cubicBezTo>
                  <a:lnTo>
                    <a:pt x="835" y="2177"/>
                  </a:lnTo>
                  <a:cubicBezTo>
                    <a:pt x="866" y="2108"/>
                    <a:pt x="866" y="2016"/>
                    <a:pt x="896" y="1916"/>
                  </a:cubicBezTo>
                  <a:lnTo>
                    <a:pt x="896" y="1947"/>
                  </a:lnTo>
                  <a:cubicBezTo>
                    <a:pt x="866" y="2077"/>
                    <a:pt x="866" y="2207"/>
                    <a:pt x="866" y="2299"/>
                  </a:cubicBezTo>
                  <a:lnTo>
                    <a:pt x="927" y="2299"/>
                  </a:lnTo>
                  <a:cubicBezTo>
                    <a:pt x="927" y="2207"/>
                    <a:pt x="958" y="2077"/>
                    <a:pt x="958" y="1947"/>
                  </a:cubicBezTo>
                  <a:cubicBezTo>
                    <a:pt x="958" y="1755"/>
                    <a:pt x="988" y="1564"/>
                    <a:pt x="1027" y="1372"/>
                  </a:cubicBezTo>
                  <a:cubicBezTo>
                    <a:pt x="1057" y="1280"/>
                    <a:pt x="1057" y="1150"/>
                    <a:pt x="1088" y="1028"/>
                  </a:cubicBezTo>
                  <a:lnTo>
                    <a:pt x="1088" y="1602"/>
                  </a:lnTo>
                  <a:cubicBezTo>
                    <a:pt x="1057" y="1755"/>
                    <a:pt x="1057" y="1916"/>
                    <a:pt x="1027" y="2108"/>
                  </a:cubicBezTo>
                  <a:lnTo>
                    <a:pt x="1088" y="2108"/>
                  </a:lnTo>
                  <a:cubicBezTo>
                    <a:pt x="1119" y="1947"/>
                    <a:pt x="1149" y="1755"/>
                    <a:pt x="1149" y="1602"/>
                  </a:cubicBezTo>
                  <a:lnTo>
                    <a:pt x="1149" y="1411"/>
                  </a:lnTo>
                  <a:lnTo>
                    <a:pt x="1180" y="1533"/>
                  </a:lnTo>
                  <a:lnTo>
                    <a:pt x="1180" y="1663"/>
                  </a:lnTo>
                  <a:cubicBezTo>
                    <a:pt x="1149" y="1824"/>
                    <a:pt x="1149" y="2016"/>
                    <a:pt x="1180" y="2207"/>
                  </a:cubicBezTo>
                  <a:lnTo>
                    <a:pt x="1218" y="2330"/>
                  </a:lnTo>
                  <a:lnTo>
                    <a:pt x="1249" y="2207"/>
                  </a:lnTo>
                  <a:lnTo>
                    <a:pt x="1280" y="2491"/>
                  </a:lnTo>
                  <a:lnTo>
                    <a:pt x="1310" y="2207"/>
                  </a:lnTo>
                  <a:cubicBezTo>
                    <a:pt x="1371" y="1755"/>
                    <a:pt x="1410" y="1280"/>
                    <a:pt x="1440" y="798"/>
                  </a:cubicBezTo>
                  <a:cubicBezTo>
                    <a:pt x="1471" y="928"/>
                    <a:pt x="1471" y="1089"/>
                    <a:pt x="1471" y="1219"/>
                  </a:cubicBezTo>
                  <a:lnTo>
                    <a:pt x="1471" y="1503"/>
                  </a:lnTo>
                  <a:lnTo>
                    <a:pt x="1471" y="2108"/>
                  </a:lnTo>
                  <a:lnTo>
                    <a:pt x="1502" y="2299"/>
                  </a:lnTo>
                  <a:lnTo>
                    <a:pt x="1502" y="2491"/>
                  </a:lnTo>
                  <a:lnTo>
                    <a:pt x="1563" y="2207"/>
                  </a:lnTo>
                  <a:cubicBezTo>
                    <a:pt x="1632" y="2046"/>
                    <a:pt x="1663" y="1855"/>
                    <a:pt x="1663" y="1694"/>
                  </a:cubicBezTo>
                  <a:cubicBezTo>
                    <a:pt x="1693" y="1824"/>
                    <a:pt x="1693" y="1947"/>
                    <a:pt x="1693" y="2046"/>
                  </a:cubicBezTo>
                  <a:lnTo>
                    <a:pt x="1693" y="2138"/>
                  </a:lnTo>
                  <a:lnTo>
                    <a:pt x="1754" y="2138"/>
                  </a:lnTo>
                  <a:lnTo>
                    <a:pt x="1754" y="2077"/>
                  </a:lnTo>
                  <a:lnTo>
                    <a:pt x="1854" y="1342"/>
                  </a:lnTo>
                  <a:lnTo>
                    <a:pt x="1854" y="1342"/>
                  </a:lnTo>
                  <a:cubicBezTo>
                    <a:pt x="1854" y="1472"/>
                    <a:pt x="1823" y="1633"/>
                    <a:pt x="1823" y="1755"/>
                  </a:cubicBezTo>
                  <a:cubicBezTo>
                    <a:pt x="1823" y="1916"/>
                    <a:pt x="1793" y="2046"/>
                    <a:pt x="1793" y="2177"/>
                  </a:cubicBezTo>
                  <a:lnTo>
                    <a:pt x="1854" y="2177"/>
                  </a:lnTo>
                  <a:cubicBezTo>
                    <a:pt x="1854" y="2046"/>
                    <a:pt x="1885" y="1916"/>
                    <a:pt x="1885" y="1755"/>
                  </a:cubicBezTo>
                  <a:cubicBezTo>
                    <a:pt x="1915" y="1280"/>
                    <a:pt x="1946" y="767"/>
                    <a:pt x="1984" y="261"/>
                  </a:cubicBezTo>
                  <a:lnTo>
                    <a:pt x="1915" y="261"/>
                  </a:lnTo>
                  <a:lnTo>
                    <a:pt x="1885" y="576"/>
                  </a:lnTo>
                  <a:cubicBezTo>
                    <a:pt x="1854" y="484"/>
                    <a:pt x="1823" y="384"/>
                    <a:pt x="1793" y="292"/>
                  </a:cubicBezTo>
                  <a:lnTo>
                    <a:pt x="1724" y="192"/>
                  </a:lnTo>
                  <a:lnTo>
                    <a:pt x="1724" y="292"/>
                  </a:lnTo>
                  <a:cubicBezTo>
                    <a:pt x="1693" y="576"/>
                    <a:pt x="1693" y="836"/>
                    <a:pt x="1663" y="1089"/>
                  </a:cubicBezTo>
                  <a:cubicBezTo>
                    <a:pt x="1693" y="836"/>
                    <a:pt x="1663" y="576"/>
                    <a:pt x="1632" y="323"/>
                  </a:cubicBezTo>
                  <a:lnTo>
                    <a:pt x="1632" y="223"/>
                  </a:lnTo>
                  <a:lnTo>
                    <a:pt x="1563" y="323"/>
                  </a:lnTo>
                  <a:cubicBezTo>
                    <a:pt x="1532" y="415"/>
                    <a:pt x="1532" y="484"/>
                    <a:pt x="1502" y="545"/>
                  </a:cubicBezTo>
                  <a:cubicBezTo>
                    <a:pt x="1502" y="484"/>
                    <a:pt x="1502" y="415"/>
                    <a:pt x="1471" y="353"/>
                  </a:cubicBezTo>
                  <a:lnTo>
                    <a:pt x="1440" y="131"/>
                  </a:lnTo>
                  <a:lnTo>
                    <a:pt x="1410" y="353"/>
                  </a:lnTo>
                  <a:lnTo>
                    <a:pt x="1410" y="484"/>
                  </a:lnTo>
                  <a:cubicBezTo>
                    <a:pt x="1371" y="453"/>
                    <a:pt x="1371" y="384"/>
                    <a:pt x="1341" y="353"/>
                  </a:cubicBezTo>
                  <a:lnTo>
                    <a:pt x="1249" y="223"/>
                  </a:lnTo>
                  <a:lnTo>
                    <a:pt x="1280" y="384"/>
                  </a:lnTo>
                  <a:lnTo>
                    <a:pt x="1280" y="484"/>
                  </a:lnTo>
                  <a:lnTo>
                    <a:pt x="1249" y="484"/>
                  </a:lnTo>
                  <a:cubicBezTo>
                    <a:pt x="1218" y="576"/>
                    <a:pt x="1218" y="706"/>
                    <a:pt x="1180" y="836"/>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1"/>
            <p:cNvSpPr/>
            <p:nvPr/>
          </p:nvSpPr>
          <p:spPr>
            <a:xfrm flipH="1">
              <a:off x="1849888" y="4624042"/>
              <a:ext cx="92176" cy="249609"/>
            </a:xfrm>
            <a:custGeom>
              <a:avLst/>
              <a:gdLst/>
              <a:ahLst/>
              <a:cxnLst/>
              <a:rect l="l" t="t" r="r" b="b"/>
              <a:pathLst>
                <a:path w="767" h="2077" extrusionOk="0">
                  <a:moveTo>
                    <a:pt x="414" y="897"/>
                  </a:moveTo>
                  <a:cubicBezTo>
                    <a:pt x="390" y="1145"/>
                    <a:pt x="362" y="1371"/>
                    <a:pt x="336" y="1595"/>
                  </a:cubicBezTo>
                  <a:lnTo>
                    <a:pt x="336" y="1595"/>
                  </a:lnTo>
                  <a:cubicBezTo>
                    <a:pt x="345" y="1466"/>
                    <a:pt x="345" y="1332"/>
                    <a:pt x="345" y="1180"/>
                  </a:cubicBezTo>
                  <a:lnTo>
                    <a:pt x="345" y="1119"/>
                  </a:lnTo>
                  <a:cubicBezTo>
                    <a:pt x="383" y="1058"/>
                    <a:pt x="383" y="989"/>
                    <a:pt x="414" y="897"/>
                  </a:cubicBezTo>
                  <a:close/>
                  <a:moveTo>
                    <a:pt x="314" y="0"/>
                  </a:moveTo>
                  <a:lnTo>
                    <a:pt x="253" y="1341"/>
                  </a:lnTo>
                  <a:cubicBezTo>
                    <a:pt x="192" y="958"/>
                    <a:pt x="153" y="575"/>
                    <a:pt x="123" y="161"/>
                  </a:cubicBezTo>
                  <a:lnTo>
                    <a:pt x="123" y="131"/>
                  </a:lnTo>
                  <a:lnTo>
                    <a:pt x="61" y="131"/>
                  </a:lnTo>
                  <a:lnTo>
                    <a:pt x="61" y="192"/>
                  </a:lnTo>
                  <a:cubicBezTo>
                    <a:pt x="61" y="353"/>
                    <a:pt x="61" y="514"/>
                    <a:pt x="31" y="675"/>
                  </a:cubicBezTo>
                  <a:lnTo>
                    <a:pt x="31" y="767"/>
                  </a:lnTo>
                  <a:cubicBezTo>
                    <a:pt x="0" y="1150"/>
                    <a:pt x="0" y="1533"/>
                    <a:pt x="0" y="1916"/>
                  </a:cubicBezTo>
                  <a:lnTo>
                    <a:pt x="61" y="1916"/>
                  </a:lnTo>
                  <a:cubicBezTo>
                    <a:pt x="61" y="1533"/>
                    <a:pt x="61" y="1150"/>
                    <a:pt x="92" y="797"/>
                  </a:cubicBezTo>
                  <a:lnTo>
                    <a:pt x="92" y="675"/>
                  </a:lnTo>
                  <a:cubicBezTo>
                    <a:pt x="123" y="1027"/>
                    <a:pt x="192" y="1372"/>
                    <a:pt x="222" y="1694"/>
                  </a:cubicBezTo>
                  <a:cubicBezTo>
                    <a:pt x="222" y="1755"/>
                    <a:pt x="253" y="1824"/>
                    <a:pt x="253" y="1885"/>
                  </a:cubicBezTo>
                  <a:lnTo>
                    <a:pt x="314" y="2077"/>
                  </a:lnTo>
                  <a:lnTo>
                    <a:pt x="314" y="1885"/>
                  </a:lnTo>
                  <a:lnTo>
                    <a:pt x="383" y="1916"/>
                  </a:lnTo>
                  <a:cubicBezTo>
                    <a:pt x="475" y="1533"/>
                    <a:pt x="506" y="1150"/>
                    <a:pt x="536" y="767"/>
                  </a:cubicBezTo>
                  <a:lnTo>
                    <a:pt x="536" y="1119"/>
                  </a:lnTo>
                  <a:cubicBezTo>
                    <a:pt x="475" y="1372"/>
                    <a:pt x="475" y="1632"/>
                    <a:pt x="475" y="1916"/>
                  </a:cubicBezTo>
                  <a:lnTo>
                    <a:pt x="536" y="1916"/>
                  </a:lnTo>
                  <a:cubicBezTo>
                    <a:pt x="575" y="1663"/>
                    <a:pt x="605" y="1372"/>
                    <a:pt x="605" y="1119"/>
                  </a:cubicBezTo>
                  <a:lnTo>
                    <a:pt x="605" y="1088"/>
                  </a:lnTo>
                  <a:cubicBezTo>
                    <a:pt x="636" y="1027"/>
                    <a:pt x="636" y="927"/>
                    <a:pt x="667" y="866"/>
                  </a:cubicBezTo>
                  <a:cubicBezTo>
                    <a:pt x="697" y="644"/>
                    <a:pt x="766" y="384"/>
                    <a:pt x="728" y="161"/>
                  </a:cubicBezTo>
                  <a:lnTo>
                    <a:pt x="667" y="161"/>
                  </a:lnTo>
                  <a:cubicBezTo>
                    <a:pt x="697" y="384"/>
                    <a:pt x="636" y="606"/>
                    <a:pt x="605" y="836"/>
                  </a:cubicBezTo>
                  <a:cubicBezTo>
                    <a:pt x="575" y="644"/>
                    <a:pt x="575" y="452"/>
                    <a:pt x="506" y="261"/>
                  </a:cubicBezTo>
                  <a:lnTo>
                    <a:pt x="475" y="261"/>
                  </a:lnTo>
                  <a:lnTo>
                    <a:pt x="475" y="69"/>
                  </a:lnTo>
                  <a:lnTo>
                    <a:pt x="414" y="69"/>
                  </a:lnTo>
                  <a:cubicBezTo>
                    <a:pt x="414" y="292"/>
                    <a:pt x="383" y="514"/>
                    <a:pt x="345" y="767"/>
                  </a:cubicBezTo>
                  <a:cubicBezTo>
                    <a:pt x="383" y="514"/>
                    <a:pt x="383" y="261"/>
                    <a:pt x="3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1"/>
            <p:cNvSpPr/>
            <p:nvPr/>
          </p:nvSpPr>
          <p:spPr>
            <a:xfrm flipH="1">
              <a:off x="817951" y="4059580"/>
              <a:ext cx="233986" cy="299362"/>
            </a:xfrm>
            <a:custGeom>
              <a:avLst/>
              <a:gdLst/>
              <a:ahLst/>
              <a:cxnLst/>
              <a:rect l="l" t="t" r="r" b="b"/>
              <a:pathLst>
                <a:path w="1947" h="2491" extrusionOk="0">
                  <a:moveTo>
                    <a:pt x="1341" y="545"/>
                  </a:moveTo>
                  <a:lnTo>
                    <a:pt x="1341" y="545"/>
                  </a:lnTo>
                  <a:cubicBezTo>
                    <a:pt x="1372" y="576"/>
                    <a:pt x="1372" y="606"/>
                    <a:pt x="1372" y="644"/>
                  </a:cubicBezTo>
                  <a:lnTo>
                    <a:pt x="1372" y="736"/>
                  </a:lnTo>
                  <a:cubicBezTo>
                    <a:pt x="1372" y="675"/>
                    <a:pt x="1372" y="606"/>
                    <a:pt x="1341" y="545"/>
                  </a:cubicBezTo>
                  <a:close/>
                  <a:moveTo>
                    <a:pt x="1563" y="514"/>
                  </a:moveTo>
                  <a:lnTo>
                    <a:pt x="1563" y="514"/>
                  </a:lnTo>
                  <a:cubicBezTo>
                    <a:pt x="1594" y="706"/>
                    <a:pt x="1594" y="897"/>
                    <a:pt x="1594" y="1089"/>
                  </a:cubicBezTo>
                  <a:cubicBezTo>
                    <a:pt x="1563" y="897"/>
                    <a:pt x="1533" y="675"/>
                    <a:pt x="1563" y="514"/>
                  </a:cubicBezTo>
                  <a:close/>
                  <a:moveTo>
                    <a:pt x="1563" y="1219"/>
                  </a:moveTo>
                  <a:cubicBezTo>
                    <a:pt x="1563" y="1250"/>
                    <a:pt x="1594" y="1280"/>
                    <a:pt x="1594" y="1342"/>
                  </a:cubicBezTo>
                  <a:cubicBezTo>
                    <a:pt x="1594" y="1411"/>
                    <a:pt x="1563" y="1472"/>
                    <a:pt x="1563" y="1533"/>
                  </a:cubicBezTo>
                  <a:lnTo>
                    <a:pt x="1563" y="1219"/>
                  </a:lnTo>
                  <a:close/>
                  <a:moveTo>
                    <a:pt x="1755" y="453"/>
                  </a:moveTo>
                  <a:cubicBezTo>
                    <a:pt x="1786" y="545"/>
                    <a:pt x="1816" y="644"/>
                    <a:pt x="1816" y="736"/>
                  </a:cubicBezTo>
                  <a:lnTo>
                    <a:pt x="1816" y="867"/>
                  </a:lnTo>
                  <a:lnTo>
                    <a:pt x="1724" y="1694"/>
                  </a:lnTo>
                  <a:cubicBezTo>
                    <a:pt x="1724" y="1633"/>
                    <a:pt x="1694" y="1564"/>
                    <a:pt x="1694" y="1472"/>
                  </a:cubicBezTo>
                  <a:cubicBezTo>
                    <a:pt x="1724" y="1150"/>
                    <a:pt x="1755" y="767"/>
                    <a:pt x="1755" y="453"/>
                  </a:cubicBezTo>
                  <a:close/>
                  <a:moveTo>
                    <a:pt x="1311" y="576"/>
                  </a:moveTo>
                  <a:lnTo>
                    <a:pt x="1311" y="576"/>
                  </a:lnTo>
                  <a:cubicBezTo>
                    <a:pt x="1341" y="989"/>
                    <a:pt x="1341" y="1411"/>
                    <a:pt x="1242" y="1824"/>
                  </a:cubicBezTo>
                  <a:lnTo>
                    <a:pt x="1242" y="1533"/>
                  </a:lnTo>
                  <a:lnTo>
                    <a:pt x="1311" y="576"/>
                  </a:lnTo>
                  <a:close/>
                  <a:moveTo>
                    <a:pt x="1081" y="1"/>
                  </a:moveTo>
                  <a:lnTo>
                    <a:pt x="1050" y="292"/>
                  </a:lnTo>
                  <a:lnTo>
                    <a:pt x="1020" y="292"/>
                  </a:lnTo>
                  <a:lnTo>
                    <a:pt x="1020" y="484"/>
                  </a:lnTo>
                  <a:cubicBezTo>
                    <a:pt x="989" y="706"/>
                    <a:pt x="958" y="928"/>
                    <a:pt x="928" y="1150"/>
                  </a:cubicBezTo>
                  <a:cubicBezTo>
                    <a:pt x="928" y="928"/>
                    <a:pt x="928" y="736"/>
                    <a:pt x="889" y="545"/>
                  </a:cubicBezTo>
                  <a:lnTo>
                    <a:pt x="828" y="545"/>
                  </a:lnTo>
                  <a:lnTo>
                    <a:pt x="828" y="1150"/>
                  </a:lnTo>
                  <a:lnTo>
                    <a:pt x="797" y="1150"/>
                  </a:lnTo>
                  <a:cubicBezTo>
                    <a:pt x="767" y="897"/>
                    <a:pt x="736" y="606"/>
                    <a:pt x="698" y="323"/>
                  </a:cubicBezTo>
                  <a:lnTo>
                    <a:pt x="667" y="101"/>
                  </a:lnTo>
                  <a:lnTo>
                    <a:pt x="637" y="323"/>
                  </a:lnTo>
                  <a:cubicBezTo>
                    <a:pt x="545" y="836"/>
                    <a:pt x="476" y="1342"/>
                    <a:pt x="414" y="1855"/>
                  </a:cubicBezTo>
                  <a:lnTo>
                    <a:pt x="253" y="223"/>
                  </a:lnTo>
                  <a:lnTo>
                    <a:pt x="192" y="261"/>
                  </a:lnTo>
                  <a:cubicBezTo>
                    <a:pt x="223" y="767"/>
                    <a:pt x="192" y="1311"/>
                    <a:pt x="123" y="1855"/>
                  </a:cubicBezTo>
                  <a:cubicBezTo>
                    <a:pt x="93" y="1311"/>
                    <a:pt x="62" y="736"/>
                    <a:pt x="62" y="192"/>
                  </a:cubicBezTo>
                  <a:lnTo>
                    <a:pt x="1" y="192"/>
                  </a:lnTo>
                  <a:cubicBezTo>
                    <a:pt x="1" y="867"/>
                    <a:pt x="31" y="1503"/>
                    <a:pt x="93" y="2177"/>
                  </a:cubicBezTo>
                  <a:lnTo>
                    <a:pt x="123" y="2429"/>
                  </a:lnTo>
                  <a:lnTo>
                    <a:pt x="162" y="2177"/>
                  </a:lnTo>
                  <a:cubicBezTo>
                    <a:pt x="223" y="1755"/>
                    <a:pt x="253" y="1311"/>
                    <a:pt x="253" y="897"/>
                  </a:cubicBezTo>
                  <a:lnTo>
                    <a:pt x="414" y="2460"/>
                  </a:lnTo>
                  <a:lnTo>
                    <a:pt x="445" y="2177"/>
                  </a:lnTo>
                  <a:cubicBezTo>
                    <a:pt x="506" y="1633"/>
                    <a:pt x="575" y="1089"/>
                    <a:pt x="667" y="576"/>
                  </a:cubicBezTo>
                  <a:cubicBezTo>
                    <a:pt x="736" y="1089"/>
                    <a:pt x="767" y="1633"/>
                    <a:pt x="767" y="2177"/>
                  </a:cubicBezTo>
                  <a:lnTo>
                    <a:pt x="828" y="2177"/>
                  </a:lnTo>
                  <a:cubicBezTo>
                    <a:pt x="828" y="2108"/>
                    <a:pt x="859" y="2016"/>
                    <a:pt x="859" y="1916"/>
                  </a:cubicBezTo>
                  <a:lnTo>
                    <a:pt x="859" y="1947"/>
                  </a:lnTo>
                  <a:lnTo>
                    <a:pt x="859" y="2299"/>
                  </a:lnTo>
                  <a:lnTo>
                    <a:pt x="928" y="2299"/>
                  </a:lnTo>
                  <a:lnTo>
                    <a:pt x="928" y="1947"/>
                  </a:lnTo>
                  <a:cubicBezTo>
                    <a:pt x="958" y="1755"/>
                    <a:pt x="989" y="1564"/>
                    <a:pt x="1020" y="1372"/>
                  </a:cubicBezTo>
                  <a:cubicBezTo>
                    <a:pt x="1020" y="1280"/>
                    <a:pt x="1050" y="1150"/>
                    <a:pt x="1050" y="1028"/>
                  </a:cubicBezTo>
                  <a:cubicBezTo>
                    <a:pt x="1081" y="1219"/>
                    <a:pt x="1081" y="1411"/>
                    <a:pt x="1081" y="1602"/>
                  </a:cubicBezTo>
                  <a:cubicBezTo>
                    <a:pt x="1050" y="1755"/>
                    <a:pt x="1020" y="1916"/>
                    <a:pt x="1020" y="2108"/>
                  </a:cubicBezTo>
                  <a:lnTo>
                    <a:pt x="1081" y="2108"/>
                  </a:lnTo>
                  <a:cubicBezTo>
                    <a:pt x="1119" y="1947"/>
                    <a:pt x="1119" y="1755"/>
                    <a:pt x="1150" y="1602"/>
                  </a:cubicBezTo>
                  <a:lnTo>
                    <a:pt x="1150" y="1411"/>
                  </a:lnTo>
                  <a:lnTo>
                    <a:pt x="1180" y="1533"/>
                  </a:lnTo>
                  <a:lnTo>
                    <a:pt x="1150" y="1663"/>
                  </a:lnTo>
                  <a:cubicBezTo>
                    <a:pt x="1150" y="1824"/>
                    <a:pt x="1150" y="2016"/>
                    <a:pt x="1180" y="2207"/>
                  </a:cubicBezTo>
                  <a:lnTo>
                    <a:pt x="1180" y="2330"/>
                  </a:lnTo>
                  <a:lnTo>
                    <a:pt x="1242" y="2207"/>
                  </a:lnTo>
                  <a:lnTo>
                    <a:pt x="1242" y="2491"/>
                  </a:lnTo>
                  <a:lnTo>
                    <a:pt x="1272" y="2207"/>
                  </a:lnTo>
                  <a:cubicBezTo>
                    <a:pt x="1341" y="1755"/>
                    <a:pt x="1403" y="1280"/>
                    <a:pt x="1433" y="798"/>
                  </a:cubicBezTo>
                  <a:cubicBezTo>
                    <a:pt x="1464" y="928"/>
                    <a:pt x="1464" y="1089"/>
                    <a:pt x="1464" y="1219"/>
                  </a:cubicBezTo>
                  <a:lnTo>
                    <a:pt x="1464" y="1533"/>
                  </a:lnTo>
                  <a:cubicBezTo>
                    <a:pt x="1464" y="1725"/>
                    <a:pt x="1433" y="1916"/>
                    <a:pt x="1464" y="2108"/>
                  </a:cubicBezTo>
                  <a:lnTo>
                    <a:pt x="1502" y="2299"/>
                  </a:lnTo>
                  <a:lnTo>
                    <a:pt x="1502" y="2491"/>
                  </a:lnTo>
                  <a:lnTo>
                    <a:pt x="1563" y="2207"/>
                  </a:lnTo>
                  <a:cubicBezTo>
                    <a:pt x="1594" y="2046"/>
                    <a:pt x="1625" y="1855"/>
                    <a:pt x="1655" y="1694"/>
                  </a:cubicBezTo>
                  <a:cubicBezTo>
                    <a:pt x="1694" y="1824"/>
                    <a:pt x="1694" y="1947"/>
                    <a:pt x="1694" y="2046"/>
                  </a:cubicBezTo>
                  <a:lnTo>
                    <a:pt x="1694" y="2138"/>
                  </a:lnTo>
                  <a:lnTo>
                    <a:pt x="1724" y="2138"/>
                  </a:lnTo>
                  <a:cubicBezTo>
                    <a:pt x="1755" y="2108"/>
                    <a:pt x="1755" y="2108"/>
                    <a:pt x="1755" y="2077"/>
                  </a:cubicBezTo>
                  <a:lnTo>
                    <a:pt x="1816" y="1342"/>
                  </a:lnTo>
                  <a:lnTo>
                    <a:pt x="1816" y="1794"/>
                  </a:lnTo>
                  <a:cubicBezTo>
                    <a:pt x="1786" y="1916"/>
                    <a:pt x="1786" y="2046"/>
                    <a:pt x="1786" y="2177"/>
                  </a:cubicBezTo>
                  <a:lnTo>
                    <a:pt x="1847" y="2177"/>
                  </a:lnTo>
                  <a:cubicBezTo>
                    <a:pt x="1847" y="2046"/>
                    <a:pt x="1885" y="1916"/>
                    <a:pt x="1885" y="1794"/>
                  </a:cubicBezTo>
                  <a:cubicBezTo>
                    <a:pt x="1916" y="1280"/>
                    <a:pt x="1947" y="767"/>
                    <a:pt x="1947" y="261"/>
                  </a:cubicBezTo>
                  <a:lnTo>
                    <a:pt x="1885" y="261"/>
                  </a:lnTo>
                  <a:lnTo>
                    <a:pt x="1847" y="576"/>
                  </a:lnTo>
                  <a:cubicBezTo>
                    <a:pt x="1847" y="484"/>
                    <a:pt x="1816" y="384"/>
                    <a:pt x="1755" y="292"/>
                  </a:cubicBezTo>
                  <a:lnTo>
                    <a:pt x="1724" y="192"/>
                  </a:lnTo>
                  <a:lnTo>
                    <a:pt x="1694" y="292"/>
                  </a:lnTo>
                  <a:cubicBezTo>
                    <a:pt x="1694" y="576"/>
                    <a:pt x="1694" y="836"/>
                    <a:pt x="1655" y="1089"/>
                  </a:cubicBezTo>
                  <a:cubicBezTo>
                    <a:pt x="1655" y="836"/>
                    <a:pt x="1655" y="576"/>
                    <a:pt x="1625" y="323"/>
                  </a:cubicBezTo>
                  <a:lnTo>
                    <a:pt x="1594" y="223"/>
                  </a:lnTo>
                  <a:lnTo>
                    <a:pt x="1563" y="323"/>
                  </a:lnTo>
                  <a:cubicBezTo>
                    <a:pt x="1533" y="415"/>
                    <a:pt x="1502" y="484"/>
                    <a:pt x="1502" y="545"/>
                  </a:cubicBezTo>
                  <a:cubicBezTo>
                    <a:pt x="1502" y="484"/>
                    <a:pt x="1464" y="415"/>
                    <a:pt x="1464" y="353"/>
                  </a:cubicBezTo>
                  <a:lnTo>
                    <a:pt x="1403" y="131"/>
                  </a:lnTo>
                  <a:lnTo>
                    <a:pt x="1403" y="353"/>
                  </a:lnTo>
                  <a:lnTo>
                    <a:pt x="1403" y="484"/>
                  </a:lnTo>
                  <a:cubicBezTo>
                    <a:pt x="1372" y="453"/>
                    <a:pt x="1341" y="384"/>
                    <a:pt x="1311" y="353"/>
                  </a:cubicBezTo>
                  <a:lnTo>
                    <a:pt x="1242" y="223"/>
                  </a:lnTo>
                  <a:lnTo>
                    <a:pt x="1272" y="384"/>
                  </a:lnTo>
                  <a:lnTo>
                    <a:pt x="1272" y="484"/>
                  </a:lnTo>
                  <a:lnTo>
                    <a:pt x="1242" y="484"/>
                  </a:lnTo>
                  <a:cubicBezTo>
                    <a:pt x="1211" y="576"/>
                    <a:pt x="1180" y="706"/>
                    <a:pt x="1180" y="867"/>
                  </a:cubicBezTo>
                  <a:lnTo>
                    <a:pt x="108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1"/>
            <p:cNvSpPr/>
            <p:nvPr/>
          </p:nvSpPr>
          <p:spPr>
            <a:xfrm flipH="1">
              <a:off x="952309" y="4082654"/>
              <a:ext cx="95902" cy="249609"/>
            </a:xfrm>
            <a:custGeom>
              <a:avLst/>
              <a:gdLst/>
              <a:ahLst/>
              <a:cxnLst/>
              <a:rect l="l" t="t" r="r" b="b"/>
              <a:pathLst>
                <a:path w="798" h="2077" extrusionOk="0">
                  <a:moveTo>
                    <a:pt x="414" y="954"/>
                  </a:moveTo>
                  <a:cubicBezTo>
                    <a:pt x="410" y="1252"/>
                    <a:pt x="382" y="1519"/>
                    <a:pt x="353" y="1793"/>
                  </a:cubicBezTo>
                  <a:cubicBezTo>
                    <a:pt x="353" y="1602"/>
                    <a:pt x="383" y="1410"/>
                    <a:pt x="383" y="1180"/>
                  </a:cubicBezTo>
                  <a:lnTo>
                    <a:pt x="383" y="1119"/>
                  </a:lnTo>
                  <a:cubicBezTo>
                    <a:pt x="407" y="1071"/>
                    <a:pt x="413" y="1019"/>
                    <a:pt x="414" y="954"/>
                  </a:cubicBezTo>
                  <a:close/>
                  <a:moveTo>
                    <a:pt x="322" y="0"/>
                  </a:moveTo>
                  <a:lnTo>
                    <a:pt x="253" y="1341"/>
                  </a:lnTo>
                  <a:cubicBezTo>
                    <a:pt x="222" y="958"/>
                    <a:pt x="161" y="575"/>
                    <a:pt x="161" y="161"/>
                  </a:cubicBezTo>
                  <a:lnTo>
                    <a:pt x="161" y="131"/>
                  </a:lnTo>
                  <a:lnTo>
                    <a:pt x="92" y="131"/>
                  </a:lnTo>
                  <a:lnTo>
                    <a:pt x="92" y="192"/>
                  </a:lnTo>
                  <a:cubicBezTo>
                    <a:pt x="92" y="353"/>
                    <a:pt x="92" y="514"/>
                    <a:pt x="62" y="675"/>
                  </a:cubicBezTo>
                  <a:lnTo>
                    <a:pt x="62" y="767"/>
                  </a:lnTo>
                  <a:cubicBezTo>
                    <a:pt x="31" y="1150"/>
                    <a:pt x="0" y="1533"/>
                    <a:pt x="31" y="1916"/>
                  </a:cubicBezTo>
                  <a:lnTo>
                    <a:pt x="92" y="1916"/>
                  </a:lnTo>
                  <a:cubicBezTo>
                    <a:pt x="62" y="1533"/>
                    <a:pt x="92" y="1150"/>
                    <a:pt x="131" y="797"/>
                  </a:cubicBezTo>
                  <a:lnTo>
                    <a:pt x="131" y="675"/>
                  </a:lnTo>
                  <a:cubicBezTo>
                    <a:pt x="161" y="1027"/>
                    <a:pt x="192" y="1372"/>
                    <a:pt x="253" y="1694"/>
                  </a:cubicBezTo>
                  <a:cubicBezTo>
                    <a:pt x="253" y="1755"/>
                    <a:pt x="253" y="1824"/>
                    <a:pt x="284" y="1885"/>
                  </a:cubicBezTo>
                  <a:lnTo>
                    <a:pt x="353" y="2077"/>
                  </a:lnTo>
                  <a:lnTo>
                    <a:pt x="353" y="1885"/>
                  </a:lnTo>
                  <a:lnTo>
                    <a:pt x="414" y="1916"/>
                  </a:lnTo>
                  <a:cubicBezTo>
                    <a:pt x="514" y="1533"/>
                    <a:pt x="544" y="1150"/>
                    <a:pt x="544" y="767"/>
                  </a:cubicBezTo>
                  <a:cubicBezTo>
                    <a:pt x="575" y="897"/>
                    <a:pt x="575" y="989"/>
                    <a:pt x="575" y="1119"/>
                  </a:cubicBezTo>
                  <a:cubicBezTo>
                    <a:pt x="514" y="1372"/>
                    <a:pt x="514" y="1632"/>
                    <a:pt x="514" y="1916"/>
                  </a:cubicBezTo>
                  <a:lnTo>
                    <a:pt x="575" y="1916"/>
                  </a:lnTo>
                  <a:cubicBezTo>
                    <a:pt x="606" y="1663"/>
                    <a:pt x="636" y="1372"/>
                    <a:pt x="636" y="1119"/>
                  </a:cubicBezTo>
                  <a:lnTo>
                    <a:pt x="636" y="1088"/>
                  </a:lnTo>
                  <a:cubicBezTo>
                    <a:pt x="636" y="1027"/>
                    <a:pt x="667" y="927"/>
                    <a:pt x="667" y="866"/>
                  </a:cubicBezTo>
                  <a:cubicBezTo>
                    <a:pt x="736" y="644"/>
                    <a:pt x="797" y="384"/>
                    <a:pt x="766" y="161"/>
                  </a:cubicBezTo>
                  <a:lnTo>
                    <a:pt x="705" y="161"/>
                  </a:lnTo>
                  <a:cubicBezTo>
                    <a:pt x="736" y="384"/>
                    <a:pt x="667" y="606"/>
                    <a:pt x="606" y="836"/>
                  </a:cubicBezTo>
                  <a:cubicBezTo>
                    <a:pt x="606" y="644"/>
                    <a:pt x="575" y="452"/>
                    <a:pt x="544" y="261"/>
                  </a:cubicBezTo>
                  <a:lnTo>
                    <a:pt x="514" y="261"/>
                  </a:lnTo>
                  <a:lnTo>
                    <a:pt x="514" y="69"/>
                  </a:lnTo>
                  <a:lnTo>
                    <a:pt x="445" y="69"/>
                  </a:lnTo>
                  <a:cubicBezTo>
                    <a:pt x="445" y="292"/>
                    <a:pt x="414" y="514"/>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1"/>
            <p:cNvSpPr/>
            <p:nvPr/>
          </p:nvSpPr>
          <p:spPr>
            <a:xfrm flipH="1">
              <a:off x="653189" y="4316517"/>
              <a:ext cx="172214" cy="322316"/>
            </a:xfrm>
            <a:custGeom>
              <a:avLst/>
              <a:gdLst/>
              <a:ahLst/>
              <a:cxnLst/>
              <a:rect l="l" t="t" r="r" b="b"/>
              <a:pathLst>
                <a:path w="1433" h="2682" extrusionOk="0">
                  <a:moveTo>
                    <a:pt x="253" y="452"/>
                  </a:moveTo>
                  <a:cubicBezTo>
                    <a:pt x="253" y="452"/>
                    <a:pt x="284" y="483"/>
                    <a:pt x="284" y="514"/>
                  </a:cubicBezTo>
                  <a:cubicBezTo>
                    <a:pt x="253" y="575"/>
                    <a:pt x="253" y="613"/>
                    <a:pt x="222" y="644"/>
                  </a:cubicBezTo>
                  <a:cubicBezTo>
                    <a:pt x="253" y="575"/>
                    <a:pt x="253" y="514"/>
                    <a:pt x="253" y="452"/>
                  </a:cubicBezTo>
                  <a:close/>
                  <a:moveTo>
                    <a:pt x="345" y="452"/>
                  </a:moveTo>
                  <a:cubicBezTo>
                    <a:pt x="383" y="613"/>
                    <a:pt x="345" y="766"/>
                    <a:pt x="345" y="897"/>
                  </a:cubicBezTo>
                  <a:lnTo>
                    <a:pt x="345" y="514"/>
                  </a:lnTo>
                  <a:lnTo>
                    <a:pt x="345" y="452"/>
                  </a:lnTo>
                  <a:close/>
                  <a:moveTo>
                    <a:pt x="284" y="705"/>
                  </a:moveTo>
                  <a:cubicBezTo>
                    <a:pt x="314" y="1027"/>
                    <a:pt x="314" y="1310"/>
                    <a:pt x="253" y="1602"/>
                  </a:cubicBezTo>
                  <a:cubicBezTo>
                    <a:pt x="253" y="1502"/>
                    <a:pt x="253" y="1410"/>
                    <a:pt x="222" y="1280"/>
                  </a:cubicBezTo>
                  <a:lnTo>
                    <a:pt x="222" y="835"/>
                  </a:lnTo>
                  <a:cubicBezTo>
                    <a:pt x="253" y="805"/>
                    <a:pt x="284" y="766"/>
                    <a:pt x="284" y="705"/>
                  </a:cubicBezTo>
                  <a:close/>
                  <a:moveTo>
                    <a:pt x="1050" y="1824"/>
                  </a:moveTo>
                  <a:cubicBezTo>
                    <a:pt x="1050" y="1954"/>
                    <a:pt x="1080" y="2046"/>
                    <a:pt x="1080" y="2176"/>
                  </a:cubicBezTo>
                  <a:cubicBezTo>
                    <a:pt x="1080" y="2207"/>
                    <a:pt x="1080" y="2207"/>
                    <a:pt x="1050" y="2237"/>
                  </a:cubicBezTo>
                  <a:lnTo>
                    <a:pt x="1050" y="1824"/>
                  </a:lnTo>
                  <a:close/>
                  <a:moveTo>
                    <a:pt x="284" y="0"/>
                  </a:moveTo>
                  <a:lnTo>
                    <a:pt x="253" y="192"/>
                  </a:lnTo>
                  <a:cubicBezTo>
                    <a:pt x="192" y="383"/>
                    <a:pt x="192" y="575"/>
                    <a:pt x="153" y="766"/>
                  </a:cubicBezTo>
                  <a:lnTo>
                    <a:pt x="153" y="736"/>
                  </a:lnTo>
                  <a:lnTo>
                    <a:pt x="153" y="261"/>
                  </a:lnTo>
                  <a:lnTo>
                    <a:pt x="92" y="261"/>
                  </a:lnTo>
                  <a:lnTo>
                    <a:pt x="92" y="736"/>
                  </a:lnTo>
                  <a:lnTo>
                    <a:pt x="62" y="1280"/>
                  </a:lnTo>
                  <a:lnTo>
                    <a:pt x="62" y="230"/>
                  </a:lnTo>
                  <a:lnTo>
                    <a:pt x="0" y="230"/>
                  </a:lnTo>
                  <a:lnTo>
                    <a:pt x="31" y="2590"/>
                  </a:lnTo>
                  <a:lnTo>
                    <a:pt x="62" y="2368"/>
                  </a:lnTo>
                  <a:cubicBezTo>
                    <a:pt x="123" y="2207"/>
                    <a:pt x="123" y="2046"/>
                    <a:pt x="123" y="1916"/>
                  </a:cubicBezTo>
                  <a:lnTo>
                    <a:pt x="153" y="1218"/>
                  </a:lnTo>
                  <a:lnTo>
                    <a:pt x="153" y="1379"/>
                  </a:lnTo>
                  <a:lnTo>
                    <a:pt x="153" y="1885"/>
                  </a:lnTo>
                  <a:lnTo>
                    <a:pt x="153" y="1985"/>
                  </a:lnTo>
                  <a:cubicBezTo>
                    <a:pt x="123" y="2107"/>
                    <a:pt x="123" y="2237"/>
                    <a:pt x="153" y="2337"/>
                  </a:cubicBezTo>
                  <a:lnTo>
                    <a:pt x="222" y="2590"/>
                  </a:lnTo>
                  <a:lnTo>
                    <a:pt x="222" y="2237"/>
                  </a:lnTo>
                  <a:lnTo>
                    <a:pt x="253" y="2237"/>
                  </a:lnTo>
                  <a:lnTo>
                    <a:pt x="284" y="2460"/>
                  </a:lnTo>
                  <a:lnTo>
                    <a:pt x="314" y="2237"/>
                  </a:lnTo>
                  <a:cubicBezTo>
                    <a:pt x="314" y="2107"/>
                    <a:pt x="284" y="1985"/>
                    <a:pt x="284" y="1854"/>
                  </a:cubicBezTo>
                  <a:lnTo>
                    <a:pt x="314" y="1824"/>
                  </a:lnTo>
                  <a:cubicBezTo>
                    <a:pt x="314" y="1663"/>
                    <a:pt x="345" y="1533"/>
                    <a:pt x="345" y="1379"/>
                  </a:cubicBezTo>
                  <a:cubicBezTo>
                    <a:pt x="345" y="1693"/>
                    <a:pt x="383" y="1985"/>
                    <a:pt x="445" y="2268"/>
                  </a:cubicBezTo>
                  <a:lnTo>
                    <a:pt x="506" y="2268"/>
                  </a:lnTo>
                  <a:cubicBezTo>
                    <a:pt x="475" y="2015"/>
                    <a:pt x="475" y="1724"/>
                    <a:pt x="506" y="1441"/>
                  </a:cubicBezTo>
                  <a:lnTo>
                    <a:pt x="575" y="2429"/>
                  </a:lnTo>
                  <a:lnTo>
                    <a:pt x="636" y="2429"/>
                  </a:lnTo>
                  <a:lnTo>
                    <a:pt x="667" y="866"/>
                  </a:lnTo>
                  <a:cubicBezTo>
                    <a:pt x="697" y="1379"/>
                    <a:pt x="697" y="1916"/>
                    <a:pt x="697" y="2398"/>
                  </a:cubicBezTo>
                  <a:lnTo>
                    <a:pt x="766" y="2398"/>
                  </a:lnTo>
                  <a:cubicBezTo>
                    <a:pt x="797" y="1985"/>
                    <a:pt x="797" y="1533"/>
                    <a:pt x="797" y="1088"/>
                  </a:cubicBezTo>
                  <a:lnTo>
                    <a:pt x="889" y="2368"/>
                  </a:lnTo>
                  <a:lnTo>
                    <a:pt x="958" y="2368"/>
                  </a:lnTo>
                  <a:cubicBezTo>
                    <a:pt x="989" y="1916"/>
                    <a:pt x="989" y="1441"/>
                    <a:pt x="989" y="958"/>
                  </a:cubicBezTo>
                  <a:cubicBezTo>
                    <a:pt x="989" y="1088"/>
                    <a:pt x="1019" y="1218"/>
                    <a:pt x="1019" y="1341"/>
                  </a:cubicBezTo>
                  <a:cubicBezTo>
                    <a:pt x="989" y="1693"/>
                    <a:pt x="989" y="2046"/>
                    <a:pt x="1019" y="2398"/>
                  </a:cubicBezTo>
                  <a:lnTo>
                    <a:pt x="1019" y="2528"/>
                  </a:lnTo>
                  <a:lnTo>
                    <a:pt x="1080" y="2429"/>
                  </a:lnTo>
                  <a:cubicBezTo>
                    <a:pt x="1080" y="2398"/>
                    <a:pt x="1080" y="2368"/>
                    <a:pt x="1111" y="2337"/>
                  </a:cubicBezTo>
                  <a:lnTo>
                    <a:pt x="1149" y="2337"/>
                  </a:lnTo>
                  <a:lnTo>
                    <a:pt x="1149" y="2145"/>
                  </a:lnTo>
                  <a:lnTo>
                    <a:pt x="1149" y="1954"/>
                  </a:lnTo>
                  <a:lnTo>
                    <a:pt x="1149" y="996"/>
                  </a:lnTo>
                  <a:lnTo>
                    <a:pt x="1149" y="927"/>
                  </a:lnTo>
                  <a:cubicBezTo>
                    <a:pt x="1149" y="897"/>
                    <a:pt x="1149" y="835"/>
                    <a:pt x="1180" y="766"/>
                  </a:cubicBezTo>
                  <a:cubicBezTo>
                    <a:pt x="1180" y="958"/>
                    <a:pt x="1211" y="1188"/>
                    <a:pt x="1211" y="1379"/>
                  </a:cubicBezTo>
                  <a:cubicBezTo>
                    <a:pt x="1180" y="1724"/>
                    <a:pt x="1149" y="2076"/>
                    <a:pt x="1180" y="2398"/>
                  </a:cubicBezTo>
                  <a:lnTo>
                    <a:pt x="1211" y="2682"/>
                  </a:lnTo>
                  <a:lnTo>
                    <a:pt x="1241" y="2398"/>
                  </a:lnTo>
                  <a:cubicBezTo>
                    <a:pt x="1272" y="2076"/>
                    <a:pt x="1272" y="1724"/>
                    <a:pt x="1272" y="1410"/>
                  </a:cubicBezTo>
                  <a:lnTo>
                    <a:pt x="1272" y="1341"/>
                  </a:lnTo>
                  <a:cubicBezTo>
                    <a:pt x="1303" y="1218"/>
                    <a:pt x="1303" y="1088"/>
                    <a:pt x="1341" y="958"/>
                  </a:cubicBezTo>
                  <a:cubicBezTo>
                    <a:pt x="1341" y="1341"/>
                    <a:pt x="1372" y="1693"/>
                    <a:pt x="1341" y="2076"/>
                  </a:cubicBezTo>
                  <a:lnTo>
                    <a:pt x="1402" y="2076"/>
                  </a:lnTo>
                  <a:cubicBezTo>
                    <a:pt x="1433" y="1502"/>
                    <a:pt x="1402" y="927"/>
                    <a:pt x="1341" y="383"/>
                  </a:cubicBezTo>
                  <a:lnTo>
                    <a:pt x="1272" y="383"/>
                  </a:lnTo>
                  <a:cubicBezTo>
                    <a:pt x="1272" y="575"/>
                    <a:pt x="1272" y="805"/>
                    <a:pt x="1241" y="1027"/>
                  </a:cubicBezTo>
                  <a:cubicBezTo>
                    <a:pt x="1241" y="805"/>
                    <a:pt x="1211" y="575"/>
                    <a:pt x="1180" y="353"/>
                  </a:cubicBezTo>
                  <a:lnTo>
                    <a:pt x="1180" y="322"/>
                  </a:lnTo>
                  <a:lnTo>
                    <a:pt x="1111" y="353"/>
                  </a:lnTo>
                  <a:lnTo>
                    <a:pt x="1111" y="675"/>
                  </a:lnTo>
                  <a:cubicBezTo>
                    <a:pt x="1111" y="575"/>
                    <a:pt x="1080" y="452"/>
                    <a:pt x="1080" y="322"/>
                  </a:cubicBezTo>
                  <a:lnTo>
                    <a:pt x="1019" y="322"/>
                  </a:lnTo>
                  <a:lnTo>
                    <a:pt x="1050" y="897"/>
                  </a:lnTo>
                  <a:cubicBezTo>
                    <a:pt x="1019" y="705"/>
                    <a:pt x="989" y="514"/>
                    <a:pt x="958" y="291"/>
                  </a:cubicBezTo>
                  <a:lnTo>
                    <a:pt x="889" y="322"/>
                  </a:lnTo>
                  <a:cubicBezTo>
                    <a:pt x="920" y="805"/>
                    <a:pt x="920" y="1310"/>
                    <a:pt x="920" y="1824"/>
                  </a:cubicBezTo>
                  <a:lnTo>
                    <a:pt x="766" y="192"/>
                  </a:lnTo>
                  <a:lnTo>
                    <a:pt x="697" y="192"/>
                  </a:lnTo>
                  <a:cubicBezTo>
                    <a:pt x="728" y="422"/>
                    <a:pt x="728" y="675"/>
                    <a:pt x="728" y="927"/>
                  </a:cubicBezTo>
                  <a:cubicBezTo>
                    <a:pt x="697" y="705"/>
                    <a:pt x="697" y="483"/>
                    <a:pt x="667" y="261"/>
                  </a:cubicBezTo>
                  <a:lnTo>
                    <a:pt x="605" y="261"/>
                  </a:lnTo>
                  <a:lnTo>
                    <a:pt x="575" y="1502"/>
                  </a:lnTo>
                  <a:lnTo>
                    <a:pt x="537" y="958"/>
                  </a:lnTo>
                  <a:cubicBezTo>
                    <a:pt x="575" y="736"/>
                    <a:pt x="537" y="514"/>
                    <a:pt x="506" y="291"/>
                  </a:cubicBezTo>
                  <a:lnTo>
                    <a:pt x="445" y="291"/>
                  </a:lnTo>
                  <a:lnTo>
                    <a:pt x="475" y="958"/>
                  </a:lnTo>
                  <a:cubicBezTo>
                    <a:pt x="475" y="1088"/>
                    <a:pt x="475" y="1249"/>
                    <a:pt x="445" y="1410"/>
                  </a:cubicBezTo>
                  <a:lnTo>
                    <a:pt x="445" y="1693"/>
                  </a:lnTo>
                  <a:cubicBezTo>
                    <a:pt x="414" y="1471"/>
                    <a:pt x="414" y="1249"/>
                    <a:pt x="414" y="1027"/>
                  </a:cubicBezTo>
                  <a:lnTo>
                    <a:pt x="414" y="927"/>
                  </a:lnTo>
                  <a:cubicBezTo>
                    <a:pt x="445" y="705"/>
                    <a:pt x="445" y="483"/>
                    <a:pt x="383" y="261"/>
                  </a:cubicBezTo>
                  <a:lnTo>
                    <a:pt x="314" y="69"/>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1"/>
            <p:cNvSpPr/>
            <p:nvPr/>
          </p:nvSpPr>
          <p:spPr>
            <a:xfrm flipH="1">
              <a:off x="599712" y="4355214"/>
              <a:ext cx="69222" cy="256939"/>
            </a:xfrm>
            <a:custGeom>
              <a:avLst/>
              <a:gdLst/>
              <a:ahLst/>
              <a:cxnLst/>
              <a:rect l="l" t="t" r="r" b="b"/>
              <a:pathLst>
                <a:path w="576" h="2138" extrusionOk="0">
                  <a:moveTo>
                    <a:pt x="230" y="705"/>
                  </a:moveTo>
                  <a:cubicBezTo>
                    <a:pt x="261" y="1057"/>
                    <a:pt x="261" y="1402"/>
                    <a:pt x="230" y="1724"/>
                  </a:cubicBezTo>
                  <a:lnTo>
                    <a:pt x="230" y="1502"/>
                  </a:lnTo>
                  <a:lnTo>
                    <a:pt x="161" y="1502"/>
                  </a:lnTo>
                  <a:lnTo>
                    <a:pt x="161" y="1402"/>
                  </a:lnTo>
                  <a:cubicBezTo>
                    <a:pt x="192" y="1180"/>
                    <a:pt x="230" y="927"/>
                    <a:pt x="230" y="705"/>
                  </a:cubicBezTo>
                  <a:close/>
                  <a:moveTo>
                    <a:pt x="322" y="0"/>
                  </a:moveTo>
                  <a:lnTo>
                    <a:pt x="261" y="100"/>
                  </a:lnTo>
                  <a:cubicBezTo>
                    <a:pt x="261" y="130"/>
                    <a:pt x="261" y="161"/>
                    <a:pt x="230" y="192"/>
                  </a:cubicBezTo>
                  <a:lnTo>
                    <a:pt x="230" y="100"/>
                  </a:lnTo>
                  <a:lnTo>
                    <a:pt x="161" y="100"/>
                  </a:lnTo>
                  <a:lnTo>
                    <a:pt x="161" y="444"/>
                  </a:lnTo>
                  <a:cubicBezTo>
                    <a:pt x="100" y="736"/>
                    <a:pt x="100" y="1057"/>
                    <a:pt x="100" y="1371"/>
                  </a:cubicBezTo>
                  <a:lnTo>
                    <a:pt x="100" y="1402"/>
                  </a:lnTo>
                  <a:cubicBezTo>
                    <a:pt x="70" y="1594"/>
                    <a:pt x="39" y="1785"/>
                    <a:pt x="1" y="1946"/>
                  </a:cubicBezTo>
                  <a:lnTo>
                    <a:pt x="70" y="1977"/>
                  </a:lnTo>
                  <a:cubicBezTo>
                    <a:pt x="70" y="1915"/>
                    <a:pt x="100" y="1854"/>
                    <a:pt x="100" y="1823"/>
                  </a:cubicBezTo>
                  <a:lnTo>
                    <a:pt x="100" y="1823"/>
                  </a:lnTo>
                  <a:cubicBezTo>
                    <a:pt x="100" y="1915"/>
                    <a:pt x="100" y="2015"/>
                    <a:pt x="70" y="2107"/>
                  </a:cubicBezTo>
                  <a:lnTo>
                    <a:pt x="131" y="2107"/>
                  </a:lnTo>
                  <a:cubicBezTo>
                    <a:pt x="161" y="2076"/>
                    <a:pt x="161" y="2015"/>
                    <a:pt x="161" y="1977"/>
                  </a:cubicBezTo>
                  <a:lnTo>
                    <a:pt x="192" y="2138"/>
                  </a:lnTo>
                  <a:lnTo>
                    <a:pt x="261" y="2138"/>
                  </a:lnTo>
                  <a:cubicBezTo>
                    <a:pt x="322" y="1532"/>
                    <a:pt x="322" y="927"/>
                    <a:pt x="261" y="353"/>
                  </a:cubicBezTo>
                  <a:cubicBezTo>
                    <a:pt x="261" y="322"/>
                    <a:pt x="261" y="291"/>
                    <a:pt x="292" y="253"/>
                  </a:cubicBezTo>
                  <a:cubicBezTo>
                    <a:pt x="322" y="705"/>
                    <a:pt x="322" y="1149"/>
                    <a:pt x="322" y="1594"/>
                  </a:cubicBezTo>
                  <a:cubicBezTo>
                    <a:pt x="322" y="1724"/>
                    <a:pt x="353" y="1854"/>
                    <a:pt x="353" y="1977"/>
                  </a:cubicBezTo>
                  <a:lnTo>
                    <a:pt x="422" y="1977"/>
                  </a:lnTo>
                  <a:cubicBezTo>
                    <a:pt x="422" y="1854"/>
                    <a:pt x="422" y="1724"/>
                    <a:pt x="384" y="1594"/>
                  </a:cubicBezTo>
                  <a:cubicBezTo>
                    <a:pt x="422" y="1249"/>
                    <a:pt x="422" y="866"/>
                    <a:pt x="453" y="513"/>
                  </a:cubicBezTo>
                  <a:lnTo>
                    <a:pt x="453" y="866"/>
                  </a:lnTo>
                  <a:cubicBezTo>
                    <a:pt x="453" y="1280"/>
                    <a:pt x="453" y="1663"/>
                    <a:pt x="483" y="2046"/>
                  </a:cubicBezTo>
                  <a:lnTo>
                    <a:pt x="545" y="2046"/>
                  </a:lnTo>
                  <a:lnTo>
                    <a:pt x="545" y="1977"/>
                  </a:lnTo>
                  <a:lnTo>
                    <a:pt x="575" y="1977"/>
                  </a:lnTo>
                  <a:lnTo>
                    <a:pt x="575" y="161"/>
                  </a:lnTo>
                  <a:lnTo>
                    <a:pt x="514" y="161"/>
                  </a:lnTo>
                  <a:cubicBezTo>
                    <a:pt x="514" y="253"/>
                    <a:pt x="514" y="322"/>
                    <a:pt x="483" y="414"/>
                  </a:cubicBezTo>
                  <a:lnTo>
                    <a:pt x="483" y="100"/>
                  </a:lnTo>
                  <a:lnTo>
                    <a:pt x="422" y="100"/>
                  </a:lnTo>
                  <a:cubicBezTo>
                    <a:pt x="384" y="253"/>
                    <a:pt x="384" y="444"/>
                    <a:pt x="353" y="636"/>
                  </a:cubicBezTo>
                  <a:cubicBezTo>
                    <a:pt x="353" y="483"/>
                    <a:pt x="353" y="291"/>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1"/>
            <p:cNvSpPr/>
            <p:nvPr/>
          </p:nvSpPr>
          <p:spPr>
            <a:xfrm flipH="1">
              <a:off x="369572" y="4600974"/>
              <a:ext cx="237711" cy="299362"/>
            </a:xfrm>
            <a:custGeom>
              <a:avLst/>
              <a:gdLst/>
              <a:ahLst/>
              <a:cxnLst/>
              <a:rect l="l" t="t" r="r" b="b"/>
              <a:pathLst>
                <a:path w="1978" h="2491" extrusionOk="0">
                  <a:moveTo>
                    <a:pt x="1372" y="545"/>
                  </a:moveTo>
                  <a:cubicBezTo>
                    <a:pt x="1403" y="545"/>
                    <a:pt x="1403" y="575"/>
                    <a:pt x="1403" y="606"/>
                  </a:cubicBezTo>
                  <a:lnTo>
                    <a:pt x="1403" y="736"/>
                  </a:lnTo>
                  <a:cubicBezTo>
                    <a:pt x="1403" y="667"/>
                    <a:pt x="1372" y="606"/>
                    <a:pt x="1372" y="545"/>
                  </a:cubicBezTo>
                  <a:close/>
                  <a:moveTo>
                    <a:pt x="1594" y="476"/>
                  </a:moveTo>
                  <a:lnTo>
                    <a:pt x="1594" y="476"/>
                  </a:lnTo>
                  <a:cubicBezTo>
                    <a:pt x="1633" y="667"/>
                    <a:pt x="1633" y="859"/>
                    <a:pt x="1633" y="1050"/>
                  </a:cubicBezTo>
                  <a:cubicBezTo>
                    <a:pt x="1594" y="859"/>
                    <a:pt x="1564" y="667"/>
                    <a:pt x="1594" y="476"/>
                  </a:cubicBezTo>
                  <a:close/>
                  <a:moveTo>
                    <a:pt x="1594" y="1180"/>
                  </a:moveTo>
                  <a:cubicBezTo>
                    <a:pt x="1594" y="1242"/>
                    <a:pt x="1594" y="1272"/>
                    <a:pt x="1633" y="1311"/>
                  </a:cubicBezTo>
                  <a:cubicBezTo>
                    <a:pt x="1594" y="1372"/>
                    <a:pt x="1594" y="1464"/>
                    <a:pt x="1594" y="1533"/>
                  </a:cubicBezTo>
                  <a:lnTo>
                    <a:pt x="1594" y="1180"/>
                  </a:lnTo>
                  <a:close/>
                  <a:moveTo>
                    <a:pt x="1786" y="414"/>
                  </a:moveTo>
                  <a:cubicBezTo>
                    <a:pt x="1824" y="506"/>
                    <a:pt x="1824" y="636"/>
                    <a:pt x="1855" y="736"/>
                  </a:cubicBezTo>
                  <a:lnTo>
                    <a:pt x="1855" y="859"/>
                  </a:lnTo>
                  <a:lnTo>
                    <a:pt x="1755" y="1655"/>
                  </a:lnTo>
                  <a:cubicBezTo>
                    <a:pt x="1755" y="1594"/>
                    <a:pt x="1725" y="1533"/>
                    <a:pt x="1725" y="1464"/>
                  </a:cubicBezTo>
                  <a:cubicBezTo>
                    <a:pt x="1755" y="1119"/>
                    <a:pt x="1786" y="767"/>
                    <a:pt x="1786" y="414"/>
                  </a:cubicBezTo>
                  <a:close/>
                  <a:moveTo>
                    <a:pt x="1311" y="545"/>
                  </a:moveTo>
                  <a:lnTo>
                    <a:pt x="1311" y="545"/>
                  </a:lnTo>
                  <a:cubicBezTo>
                    <a:pt x="1372" y="958"/>
                    <a:pt x="1372" y="1403"/>
                    <a:pt x="1280" y="1816"/>
                  </a:cubicBezTo>
                  <a:lnTo>
                    <a:pt x="1250" y="1533"/>
                  </a:lnTo>
                  <a:lnTo>
                    <a:pt x="1311" y="545"/>
                  </a:lnTo>
                  <a:close/>
                  <a:moveTo>
                    <a:pt x="1119" y="1"/>
                  </a:moveTo>
                  <a:lnTo>
                    <a:pt x="1089" y="284"/>
                  </a:lnTo>
                  <a:lnTo>
                    <a:pt x="1058" y="284"/>
                  </a:lnTo>
                  <a:lnTo>
                    <a:pt x="1058" y="476"/>
                  </a:lnTo>
                  <a:cubicBezTo>
                    <a:pt x="1020" y="667"/>
                    <a:pt x="989" y="889"/>
                    <a:pt x="959" y="1119"/>
                  </a:cubicBezTo>
                  <a:cubicBezTo>
                    <a:pt x="959" y="928"/>
                    <a:pt x="959" y="736"/>
                    <a:pt x="928" y="506"/>
                  </a:cubicBezTo>
                  <a:lnTo>
                    <a:pt x="867" y="506"/>
                  </a:lnTo>
                  <a:lnTo>
                    <a:pt x="867" y="1150"/>
                  </a:lnTo>
                  <a:lnTo>
                    <a:pt x="798" y="1150"/>
                  </a:lnTo>
                  <a:cubicBezTo>
                    <a:pt x="798" y="859"/>
                    <a:pt x="767" y="575"/>
                    <a:pt x="736" y="315"/>
                  </a:cubicBezTo>
                  <a:lnTo>
                    <a:pt x="706" y="93"/>
                  </a:lnTo>
                  <a:lnTo>
                    <a:pt x="675" y="315"/>
                  </a:lnTo>
                  <a:cubicBezTo>
                    <a:pt x="575" y="828"/>
                    <a:pt x="514" y="1341"/>
                    <a:pt x="445" y="1847"/>
                  </a:cubicBezTo>
                  <a:lnTo>
                    <a:pt x="292" y="223"/>
                  </a:lnTo>
                  <a:lnTo>
                    <a:pt x="223" y="223"/>
                  </a:lnTo>
                  <a:cubicBezTo>
                    <a:pt x="223" y="767"/>
                    <a:pt x="223" y="1311"/>
                    <a:pt x="162" y="1847"/>
                  </a:cubicBezTo>
                  <a:cubicBezTo>
                    <a:pt x="100" y="1272"/>
                    <a:pt x="62" y="736"/>
                    <a:pt x="62" y="192"/>
                  </a:cubicBezTo>
                  <a:lnTo>
                    <a:pt x="1" y="192"/>
                  </a:lnTo>
                  <a:cubicBezTo>
                    <a:pt x="1" y="828"/>
                    <a:pt x="62" y="1502"/>
                    <a:pt x="131" y="2138"/>
                  </a:cubicBezTo>
                  <a:lnTo>
                    <a:pt x="162" y="2421"/>
                  </a:lnTo>
                  <a:lnTo>
                    <a:pt x="192" y="2138"/>
                  </a:lnTo>
                  <a:cubicBezTo>
                    <a:pt x="254" y="1724"/>
                    <a:pt x="292" y="1311"/>
                    <a:pt x="292" y="889"/>
                  </a:cubicBezTo>
                  <a:lnTo>
                    <a:pt x="415" y="2421"/>
                  </a:lnTo>
                  <a:lnTo>
                    <a:pt x="445" y="2138"/>
                  </a:lnTo>
                  <a:cubicBezTo>
                    <a:pt x="545" y="1594"/>
                    <a:pt x="606" y="1081"/>
                    <a:pt x="706" y="545"/>
                  </a:cubicBezTo>
                  <a:cubicBezTo>
                    <a:pt x="736" y="1081"/>
                    <a:pt x="767" y="1625"/>
                    <a:pt x="798" y="2169"/>
                  </a:cubicBezTo>
                  <a:lnTo>
                    <a:pt x="867" y="2169"/>
                  </a:lnTo>
                  <a:cubicBezTo>
                    <a:pt x="867" y="2077"/>
                    <a:pt x="897" y="1977"/>
                    <a:pt x="897" y="1885"/>
                  </a:cubicBezTo>
                  <a:lnTo>
                    <a:pt x="897" y="1946"/>
                  </a:lnTo>
                  <a:lnTo>
                    <a:pt x="897" y="2299"/>
                  </a:lnTo>
                  <a:lnTo>
                    <a:pt x="959" y="2299"/>
                  </a:lnTo>
                  <a:lnTo>
                    <a:pt x="959" y="1946"/>
                  </a:lnTo>
                  <a:cubicBezTo>
                    <a:pt x="959" y="1755"/>
                    <a:pt x="989" y="1563"/>
                    <a:pt x="1020" y="1372"/>
                  </a:cubicBezTo>
                  <a:cubicBezTo>
                    <a:pt x="1058" y="1242"/>
                    <a:pt x="1089" y="1150"/>
                    <a:pt x="1089" y="1020"/>
                  </a:cubicBezTo>
                  <a:lnTo>
                    <a:pt x="1089" y="1563"/>
                  </a:lnTo>
                  <a:cubicBezTo>
                    <a:pt x="1089" y="1724"/>
                    <a:pt x="1058" y="1916"/>
                    <a:pt x="1058" y="2077"/>
                  </a:cubicBezTo>
                  <a:lnTo>
                    <a:pt x="1119" y="2077"/>
                  </a:lnTo>
                  <a:cubicBezTo>
                    <a:pt x="1150" y="1916"/>
                    <a:pt x="1150" y="1755"/>
                    <a:pt x="1150" y="1563"/>
                  </a:cubicBezTo>
                  <a:cubicBezTo>
                    <a:pt x="1150" y="1502"/>
                    <a:pt x="1181" y="1433"/>
                    <a:pt x="1181" y="1372"/>
                  </a:cubicBezTo>
                  <a:lnTo>
                    <a:pt x="1181" y="1533"/>
                  </a:lnTo>
                  <a:lnTo>
                    <a:pt x="1181" y="1625"/>
                  </a:lnTo>
                  <a:cubicBezTo>
                    <a:pt x="1181" y="1816"/>
                    <a:pt x="1150" y="2008"/>
                    <a:pt x="1181" y="2169"/>
                  </a:cubicBezTo>
                  <a:lnTo>
                    <a:pt x="1211" y="2330"/>
                  </a:lnTo>
                  <a:lnTo>
                    <a:pt x="1250" y="2199"/>
                  </a:lnTo>
                  <a:lnTo>
                    <a:pt x="1280" y="2490"/>
                  </a:lnTo>
                  <a:lnTo>
                    <a:pt x="1311" y="2199"/>
                  </a:lnTo>
                  <a:cubicBezTo>
                    <a:pt x="1372" y="1724"/>
                    <a:pt x="1441" y="1242"/>
                    <a:pt x="1472" y="797"/>
                  </a:cubicBezTo>
                  <a:cubicBezTo>
                    <a:pt x="1502" y="928"/>
                    <a:pt x="1502" y="1050"/>
                    <a:pt x="1502" y="1211"/>
                  </a:cubicBezTo>
                  <a:lnTo>
                    <a:pt x="1502" y="1502"/>
                  </a:lnTo>
                  <a:cubicBezTo>
                    <a:pt x="1472" y="1694"/>
                    <a:pt x="1472" y="1916"/>
                    <a:pt x="1502" y="2107"/>
                  </a:cubicBezTo>
                  <a:lnTo>
                    <a:pt x="1531" y="2284"/>
                  </a:lnTo>
                  <a:lnTo>
                    <a:pt x="1502" y="2460"/>
                  </a:lnTo>
                  <a:lnTo>
                    <a:pt x="1594" y="2199"/>
                  </a:lnTo>
                  <a:cubicBezTo>
                    <a:pt x="1633" y="2008"/>
                    <a:pt x="1663" y="1847"/>
                    <a:pt x="1694" y="1655"/>
                  </a:cubicBezTo>
                  <a:cubicBezTo>
                    <a:pt x="1725" y="1786"/>
                    <a:pt x="1725" y="1916"/>
                    <a:pt x="1725" y="2038"/>
                  </a:cubicBezTo>
                  <a:lnTo>
                    <a:pt x="1694" y="2138"/>
                  </a:lnTo>
                  <a:lnTo>
                    <a:pt x="1755" y="2138"/>
                  </a:lnTo>
                  <a:cubicBezTo>
                    <a:pt x="1755" y="2107"/>
                    <a:pt x="1755" y="2077"/>
                    <a:pt x="1786" y="2038"/>
                  </a:cubicBezTo>
                  <a:lnTo>
                    <a:pt x="1855" y="1341"/>
                  </a:lnTo>
                  <a:lnTo>
                    <a:pt x="1855" y="1755"/>
                  </a:lnTo>
                  <a:cubicBezTo>
                    <a:pt x="1824" y="1885"/>
                    <a:pt x="1824" y="2008"/>
                    <a:pt x="1786" y="2169"/>
                  </a:cubicBezTo>
                  <a:lnTo>
                    <a:pt x="1855" y="2169"/>
                  </a:lnTo>
                  <a:cubicBezTo>
                    <a:pt x="1885" y="2038"/>
                    <a:pt x="1885" y="1885"/>
                    <a:pt x="1916" y="1755"/>
                  </a:cubicBezTo>
                  <a:cubicBezTo>
                    <a:pt x="1947" y="1242"/>
                    <a:pt x="1977" y="736"/>
                    <a:pt x="1977" y="253"/>
                  </a:cubicBezTo>
                  <a:lnTo>
                    <a:pt x="1916" y="223"/>
                  </a:lnTo>
                  <a:lnTo>
                    <a:pt x="1885" y="545"/>
                  </a:lnTo>
                  <a:cubicBezTo>
                    <a:pt x="1885" y="445"/>
                    <a:pt x="1855" y="353"/>
                    <a:pt x="1786" y="253"/>
                  </a:cubicBezTo>
                  <a:lnTo>
                    <a:pt x="1725" y="161"/>
                  </a:lnTo>
                  <a:lnTo>
                    <a:pt x="1725" y="284"/>
                  </a:lnTo>
                  <a:cubicBezTo>
                    <a:pt x="1725" y="545"/>
                    <a:pt x="1694" y="828"/>
                    <a:pt x="1694" y="1081"/>
                  </a:cubicBezTo>
                  <a:cubicBezTo>
                    <a:pt x="1694" y="828"/>
                    <a:pt x="1694" y="575"/>
                    <a:pt x="1663" y="315"/>
                  </a:cubicBezTo>
                  <a:lnTo>
                    <a:pt x="1633" y="192"/>
                  </a:lnTo>
                  <a:lnTo>
                    <a:pt x="1594" y="315"/>
                  </a:lnTo>
                  <a:cubicBezTo>
                    <a:pt x="1564" y="384"/>
                    <a:pt x="1533" y="445"/>
                    <a:pt x="1533" y="545"/>
                  </a:cubicBezTo>
                  <a:cubicBezTo>
                    <a:pt x="1502" y="476"/>
                    <a:pt x="1502" y="414"/>
                    <a:pt x="1502" y="353"/>
                  </a:cubicBezTo>
                  <a:lnTo>
                    <a:pt x="1441" y="93"/>
                  </a:lnTo>
                  <a:lnTo>
                    <a:pt x="1441" y="353"/>
                  </a:lnTo>
                  <a:cubicBezTo>
                    <a:pt x="1441" y="384"/>
                    <a:pt x="1441" y="414"/>
                    <a:pt x="1403" y="476"/>
                  </a:cubicBezTo>
                  <a:cubicBezTo>
                    <a:pt x="1403" y="414"/>
                    <a:pt x="1372" y="384"/>
                    <a:pt x="1342" y="353"/>
                  </a:cubicBezTo>
                  <a:lnTo>
                    <a:pt x="1250" y="223"/>
                  </a:lnTo>
                  <a:lnTo>
                    <a:pt x="1280" y="384"/>
                  </a:lnTo>
                  <a:cubicBezTo>
                    <a:pt x="1280" y="384"/>
                    <a:pt x="1311" y="414"/>
                    <a:pt x="1311" y="445"/>
                  </a:cubicBezTo>
                  <a:lnTo>
                    <a:pt x="1250" y="445"/>
                  </a:lnTo>
                  <a:cubicBezTo>
                    <a:pt x="1250" y="575"/>
                    <a:pt x="1211" y="698"/>
                    <a:pt x="1181" y="828"/>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1"/>
            <p:cNvSpPr/>
            <p:nvPr/>
          </p:nvSpPr>
          <p:spPr>
            <a:xfrm flipH="1">
              <a:off x="507656" y="4620322"/>
              <a:ext cx="92176" cy="253334"/>
            </a:xfrm>
            <a:custGeom>
              <a:avLst/>
              <a:gdLst/>
              <a:ahLst/>
              <a:cxnLst/>
              <a:rect l="l" t="t" r="r" b="b"/>
              <a:pathLst>
                <a:path w="767" h="2108" extrusionOk="0">
                  <a:moveTo>
                    <a:pt x="422" y="920"/>
                  </a:moveTo>
                  <a:cubicBezTo>
                    <a:pt x="422" y="1211"/>
                    <a:pt x="383" y="1494"/>
                    <a:pt x="353" y="1785"/>
                  </a:cubicBezTo>
                  <a:lnTo>
                    <a:pt x="353" y="1211"/>
                  </a:lnTo>
                  <a:cubicBezTo>
                    <a:pt x="383" y="1211"/>
                    <a:pt x="383" y="1211"/>
                    <a:pt x="383" y="1180"/>
                  </a:cubicBezTo>
                  <a:lnTo>
                    <a:pt x="383" y="1150"/>
                  </a:lnTo>
                  <a:cubicBezTo>
                    <a:pt x="383" y="1050"/>
                    <a:pt x="422" y="989"/>
                    <a:pt x="422" y="920"/>
                  </a:cubicBezTo>
                  <a:close/>
                  <a:moveTo>
                    <a:pt x="322" y="0"/>
                  </a:moveTo>
                  <a:lnTo>
                    <a:pt x="261" y="1341"/>
                  </a:lnTo>
                  <a:cubicBezTo>
                    <a:pt x="230" y="958"/>
                    <a:pt x="161" y="575"/>
                    <a:pt x="161" y="192"/>
                  </a:cubicBezTo>
                  <a:lnTo>
                    <a:pt x="161" y="154"/>
                  </a:lnTo>
                  <a:lnTo>
                    <a:pt x="100" y="154"/>
                  </a:lnTo>
                  <a:lnTo>
                    <a:pt x="100" y="192"/>
                  </a:lnTo>
                  <a:cubicBezTo>
                    <a:pt x="100" y="345"/>
                    <a:pt x="69" y="506"/>
                    <a:pt x="69" y="667"/>
                  </a:cubicBezTo>
                  <a:cubicBezTo>
                    <a:pt x="69" y="698"/>
                    <a:pt x="69" y="767"/>
                    <a:pt x="38" y="797"/>
                  </a:cubicBezTo>
                  <a:cubicBezTo>
                    <a:pt x="0" y="1180"/>
                    <a:pt x="0" y="1563"/>
                    <a:pt x="38" y="1946"/>
                  </a:cubicBezTo>
                  <a:lnTo>
                    <a:pt x="100" y="1946"/>
                  </a:lnTo>
                  <a:cubicBezTo>
                    <a:pt x="69" y="1563"/>
                    <a:pt x="69" y="1180"/>
                    <a:pt x="100" y="797"/>
                  </a:cubicBezTo>
                  <a:cubicBezTo>
                    <a:pt x="130" y="767"/>
                    <a:pt x="130" y="728"/>
                    <a:pt x="130" y="698"/>
                  </a:cubicBezTo>
                  <a:cubicBezTo>
                    <a:pt x="161" y="1050"/>
                    <a:pt x="192" y="1372"/>
                    <a:pt x="230" y="1724"/>
                  </a:cubicBezTo>
                  <a:lnTo>
                    <a:pt x="261" y="1724"/>
                  </a:lnTo>
                  <a:cubicBezTo>
                    <a:pt x="261" y="1785"/>
                    <a:pt x="261" y="1847"/>
                    <a:pt x="291" y="1916"/>
                  </a:cubicBezTo>
                  <a:lnTo>
                    <a:pt x="353" y="2107"/>
                  </a:lnTo>
                  <a:lnTo>
                    <a:pt x="353" y="1916"/>
                  </a:lnTo>
                  <a:lnTo>
                    <a:pt x="383" y="1916"/>
                  </a:lnTo>
                  <a:cubicBezTo>
                    <a:pt x="483" y="1563"/>
                    <a:pt x="544" y="1180"/>
                    <a:pt x="544" y="797"/>
                  </a:cubicBezTo>
                  <a:lnTo>
                    <a:pt x="544" y="1111"/>
                  </a:lnTo>
                  <a:cubicBezTo>
                    <a:pt x="513" y="1402"/>
                    <a:pt x="483" y="1655"/>
                    <a:pt x="513" y="1916"/>
                  </a:cubicBezTo>
                  <a:lnTo>
                    <a:pt x="575" y="1916"/>
                  </a:lnTo>
                  <a:cubicBezTo>
                    <a:pt x="613" y="1655"/>
                    <a:pt x="613" y="1402"/>
                    <a:pt x="613" y="1111"/>
                  </a:cubicBezTo>
                  <a:lnTo>
                    <a:pt x="644" y="1081"/>
                  </a:lnTo>
                  <a:cubicBezTo>
                    <a:pt x="644" y="1019"/>
                    <a:pt x="644" y="958"/>
                    <a:pt x="674" y="889"/>
                  </a:cubicBezTo>
                  <a:cubicBezTo>
                    <a:pt x="736" y="636"/>
                    <a:pt x="766" y="414"/>
                    <a:pt x="736" y="154"/>
                  </a:cubicBezTo>
                  <a:lnTo>
                    <a:pt x="736" y="154"/>
                  </a:lnTo>
                  <a:lnTo>
                    <a:pt x="674" y="192"/>
                  </a:lnTo>
                  <a:cubicBezTo>
                    <a:pt x="705" y="414"/>
                    <a:pt x="674" y="636"/>
                    <a:pt x="613" y="859"/>
                  </a:cubicBezTo>
                  <a:cubicBezTo>
                    <a:pt x="613" y="636"/>
                    <a:pt x="575" y="445"/>
                    <a:pt x="544" y="253"/>
                  </a:cubicBezTo>
                  <a:lnTo>
                    <a:pt x="513" y="253"/>
                  </a:lnTo>
                  <a:lnTo>
                    <a:pt x="513" y="92"/>
                  </a:lnTo>
                  <a:lnTo>
                    <a:pt x="452" y="92"/>
                  </a:lnTo>
                  <a:cubicBezTo>
                    <a:pt x="452" y="315"/>
                    <a:pt x="422" y="537"/>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1"/>
            <p:cNvSpPr/>
            <p:nvPr/>
          </p:nvSpPr>
          <p:spPr>
            <a:xfrm flipH="1">
              <a:off x="2219037" y="4585829"/>
              <a:ext cx="168609" cy="322316"/>
            </a:xfrm>
            <a:custGeom>
              <a:avLst/>
              <a:gdLst/>
              <a:ahLst/>
              <a:cxnLst/>
              <a:rect l="l" t="t" r="r" b="b"/>
              <a:pathLst>
                <a:path w="1403" h="2682" extrusionOk="0">
                  <a:moveTo>
                    <a:pt x="253" y="452"/>
                  </a:moveTo>
                  <a:lnTo>
                    <a:pt x="253" y="514"/>
                  </a:lnTo>
                  <a:cubicBezTo>
                    <a:pt x="253" y="575"/>
                    <a:pt x="223" y="613"/>
                    <a:pt x="223" y="644"/>
                  </a:cubicBezTo>
                  <a:cubicBezTo>
                    <a:pt x="223" y="575"/>
                    <a:pt x="253" y="514"/>
                    <a:pt x="253" y="452"/>
                  </a:cubicBezTo>
                  <a:close/>
                  <a:moveTo>
                    <a:pt x="353" y="452"/>
                  </a:moveTo>
                  <a:lnTo>
                    <a:pt x="353" y="927"/>
                  </a:lnTo>
                  <a:cubicBezTo>
                    <a:pt x="353" y="805"/>
                    <a:pt x="315" y="644"/>
                    <a:pt x="315" y="514"/>
                  </a:cubicBezTo>
                  <a:cubicBezTo>
                    <a:pt x="315" y="514"/>
                    <a:pt x="315" y="483"/>
                    <a:pt x="353" y="452"/>
                  </a:cubicBezTo>
                  <a:close/>
                  <a:moveTo>
                    <a:pt x="284" y="705"/>
                  </a:moveTo>
                  <a:cubicBezTo>
                    <a:pt x="284" y="1027"/>
                    <a:pt x="284" y="1310"/>
                    <a:pt x="253" y="1602"/>
                  </a:cubicBezTo>
                  <a:cubicBezTo>
                    <a:pt x="223" y="1502"/>
                    <a:pt x="223" y="1410"/>
                    <a:pt x="223" y="1280"/>
                  </a:cubicBezTo>
                  <a:lnTo>
                    <a:pt x="223" y="835"/>
                  </a:lnTo>
                  <a:cubicBezTo>
                    <a:pt x="253" y="805"/>
                    <a:pt x="253" y="766"/>
                    <a:pt x="284" y="705"/>
                  </a:cubicBezTo>
                  <a:close/>
                  <a:moveTo>
                    <a:pt x="1150" y="766"/>
                  </a:moveTo>
                  <a:cubicBezTo>
                    <a:pt x="1180" y="958"/>
                    <a:pt x="1180" y="1188"/>
                    <a:pt x="1211" y="1379"/>
                  </a:cubicBezTo>
                  <a:cubicBezTo>
                    <a:pt x="1183" y="1534"/>
                    <a:pt x="1162" y="1691"/>
                    <a:pt x="1150" y="1846"/>
                  </a:cubicBezTo>
                  <a:lnTo>
                    <a:pt x="1150" y="1846"/>
                  </a:lnTo>
                  <a:cubicBezTo>
                    <a:pt x="1149" y="1560"/>
                    <a:pt x="1146" y="1275"/>
                    <a:pt x="1119" y="996"/>
                  </a:cubicBezTo>
                  <a:lnTo>
                    <a:pt x="1119" y="927"/>
                  </a:lnTo>
                  <a:cubicBezTo>
                    <a:pt x="1150" y="897"/>
                    <a:pt x="1150" y="835"/>
                    <a:pt x="1150" y="766"/>
                  </a:cubicBezTo>
                  <a:close/>
                  <a:moveTo>
                    <a:pt x="284" y="0"/>
                  </a:moveTo>
                  <a:lnTo>
                    <a:pt x="223" y="192"/>
                  </a:lnTo>
                  <a:cubicBezTo>
                    <a:pt x="192" y="383"/>
                    <a:pt x="161" y="575"/>
                    <a:pt x="161" y="766"/>
                  </a:cubicBezTo>
                  <a:lnTo>
                    <a:pt x="161" y="736"/>
                  </a:lnTo>
                  <a:lnTo>
                    <a:pt x="161" y="261"/>
                  </a:lnTo>
                  <a:lnTo>
                    <a:pt x="92" y="261"/>
                  </a:lnTo>
                  <a:cubicBezTo>
                    <a:pt x="62" y="422"/>
                    <a:pt x="62" y="575"/>
                    <a:pt x="92" y="736"/>
                  </a:cubicBezTo>
                  <a:lnTo>
                    <a:pt x="62" y="1280"/>
                  </a:lnTo>
                  <a:lnTo>
                    <a:pt x="62" y="230"/>
                  </a:lnTo>
                  <a:lnTo>
                    <a:pt x="0" y="230"/>
                  </a:lnTo>
                  <a:lnTo>
                    <a:pt x="0" y="2590"/>
                  </a:lnTo>
                  <a:lnTo>
                    <a:pt x="62" y="2368"/>
                  </a:lnTo>
                  <a:cubicBezTo>
                    <a:pt x="92" y="2207"/>
                    <a:pt x="92" y="2046"/>
                    <a:pt x="92" y="1916"/>
                  </a:cubicBezTo>
                  <a:lnTo>
                    <a:pt x="123" y="1218"/>
                  </a:lnTo>
                  <a:cubicBezTo>
                    <a:pt x="123" y="1249"/>
                    <a:pt x="161" y="1310"/>
                    <a:pt x="161" y="1379"/>
                  </a:cubicBezTo>
                  <a:lnTo>
                    <a:pt x="161" y="1854"/>
                  </a:lnTo>
                  <a:lnTo>
                    <a:pt x="123" y="1985"/>
                  </a:lnTo>
                  <a:cubicBezTo>
                    <a:pt x="123" y="2107"/>
                    <a:pt x="123" y="2237"/>
                    <a:pt x="161" y="2337"/>
                  </a:cubicBezTo>
                  <a:lnTo>
                    <a:pt x="223" y="2590"/>
                  </a:lnTo>
                  <a:lnTo>
                    <a:pt x="223" y="2237"/>
                  </a:lnTo>
                  <a:lnTo>
                    <a:pt x="284" y="2460"/>
                  </a:lnTo>
                  <a:lnTo>
                    <a:pt x="284" y="2237"/>
                  </a:lnTo>
                  <a:lnTo>
                    <a:pt x="284" y="1854"/>
                  </a:lnTo>
                  <a:lnTo>
                    <a:pt x="284" y="1824"/>
                  </a:lnTo>
                  <a:cubicBezTo>
                    <a:pt x="315" y="1663"/>
                    <a:pt x="315" y="1533"/>
                    <a:pt x="353" y="1379"/>
                  </a:cubicBezTo>
                  <a:cubicBezTo>
                    <a:pt x="353" y="1663"/>
                    <a:pt x="384" y="1985"/>
                    <a:pt x="414" y="2268"/>
                  </a:cubicBezTo>
                  <a:lnTo>
                    <a:pt x="475" y="2268"/>
                  </a:lnTo>
                  <a:cubicBezTo>
                    <a:pt x="445" y="2015"/>
                    <a:pt x="475" y="1724"/>
                    <a:pt x="506" y="1441"/>
                  </a:cubicBezTo>
                  <a:lnTo>
                    <a:pt x="544" y="2429"/>
                  </a:lnTo>
                  <a:lnTo>
                    <a:pt x="606" y="2429"/>
                  </a:lnTo>
                  <a:lnTo>
                    <a:pt x="636" y="866"/>
                  </a:lnTo>
                  <a:cubicBezTo>
                    <a:pt x="667" y="1379"/>
                    <a:pt x="698" y="1885"/>
                    <a:pt x="698" y="2398"/>
                  </a:cubicBezTo>
                  <a:lnTo>
                    <a:pt x="767" y="2398"/>
                  </a:lnTo>
                  <a:lnTo>
                    <a:pt x="767" y="1088"/>
                  </a:lnTo>
                  <a:lnTo>
                    <a:pt x="859" y="2368"/>
                  </a:lnTo>
                  <a:lnTo>
                    <a:pt x="927" y="2368"/>
                  </a:lnTo>
                  <a:cubicBezTo>
                    <a:pt x="958" y="1916"/>
                    <a:pt x="958" y="1441"/>
                    <a:pt x="958" y="958"/>
                  </a:cubicBezTo>
                  <a:cubicBezTo>
                    <a:pt x="989" y="1088"/>
                    <a:pt x="989" y="1218"/>
                    <a:pt x="989" y="1341"/>
                  </a:cubicBezTo>
                  <a:cubicBezTo>
                    <a:pt x="958" y="1693"/>
                    <a:pt x="958" y="2046"/>
                    <a:pt x="989" y="2398"/>
                  </a:cubicBezTo>
                  <a:lnTo>
                    <a:pt x="1019" y="2528"/>
                  </a:lnTo>
                  <a:lnTo>
                    <a:pt x="1050" y="2429"/>
                  </a:lnTo>
                  <a:cubicBezTo>
                    <a:pt x="1081" y="2398"/>
                    <a:pt x="1081" y="2368"/>
                    <a:pt x="1081" y="2337"/>
                  </a:cubicBezTo>
                  <a:lnTo>
                    <a:pt x="1119" y="2337"/>
                  </a:lnTo>
                  <a:lnTo>
                    <a:pt x="1119" y="2145"/>
                  </a:lnTo>
                  <a:cubicBezTo>
                    <a:pt x="1119" y="2103"/>
                    <a:pt x="1130" y="2064"/>
                    <a:pt x="1139" y="2026"/>
                  </a:cubicBezTo>
                  <a:lnTo>
                    <a:pt x="1139" y="2026"/>
                  </a:lnTo>
                  <a:cubicBezTo>
                    <a:pt x="1135" y="2153"/>
                    <a:pt x="1138" y="2278"/>
                    <a:pt x="1150" y="2398"/>
                  </a:cubicBezTo>
                  <a:lnTo>
                    <a:pt x="1180" y="2682"/>
                  </a:lnTo>
                  <a:lnTo>
                    <a:pt x="1211" y="2398"/>
                  </a:lnTo>
                  <a:cubicBezTo>
                    <a:pt x="1242" y="2076"/>
                    <a:pt x="1272" y="1724"/>
                    <a:pt x="1272" y="1410"/>
                  </a:cubicBezTo>
                  <a:lnTo>
                    <a:pt x="1272" y="1341"/>
                  </a:lnTo>
                  <a:cubicBezTo>
                    <a:pt x="1272" y="1218"/>
                    <a:pt x="1311" y="1088"/>
                    <a:pt x="1311" y="958"/>
                  </a:cubicBezTo>
                  <a:cubicBezTo>
                    <a:pt x="1341" y="1341"/>
                    <a:pt x="1341" y="1693"/>
                    <a:pt x="1341" y="2076"/>
                  </a:cubicBezTo>
                  <a:lnTo>
                    <a:pt x="1402" y="2076"/>
                  </a:lnTo>
                  <a:cubicBezTo>
                    <a:pt x="1402" y="1502"/>
                    <a:pt x="1402" y="927"/>
                    <a:pt x="1311" y="383"/>
                  </a:cubicBezTo>
                  <a:lnTo>
                    <a:pt x="1242" y="383"/>
                  </a:lnTo>
                  <a:cubicBezTo>
                    <a:pt x="1272" y="575"/>
                    <a:pt x="1272" y="805"/>
                    <a:pt x="1242" y="1027"/>
                  </a:cubicBezTo>
                  <a:cubicBezTo>
                    <a:pt x="1211" y="805"/>
                    <a:pt x="1211" y="575"/>
                    <a:pt x="1150" y="353"/>
                  </a:cubicBezTo>
                  <a:lnTo>
                    <a:pt x="1150" y="322"/>
                  </a:lnTo>
                  <a:lnTo>
                    <a:pt x="1081" y="353"/>
                  </a:lnTo>
                  <a:cubicBezTo>
                    <a:pt x="1119" y="452"/>
                    <a:pt x="1119" y="575"/>
                    <a:pt x="1081" y="675"/>
                  </a:cubicBezTo>
                  <a:lnTo>
                    <a:pt x="1081" y="322"/>
                  </a:lnTo>
                  <a:lnTo>
                    <a:pt x="1019" y="322"/>
                  </a:lnTo>
                  <a:lnTo>
                    <a:pt x="1019" y="897"/>
                  </a:lnTo>
                  <a:cubicBezTo>
                    <a:pt x="989" y="705"/>
                    <a:pt x="989" y="514"/>
                    <a:pt x="958" y="291"/>
                  </a:cubicBezTo>
                  <a:lnTo>
                    <a:pt x="889" y="322"/>
                  </a:lnTo>
                  <a:lnTo>
                    <a:pt x="889" y="1824"/>
                  </a:lnTo>
                  <a:lnTo>
                    <a:pt x="767" y="192"/>
                  </a:lnTo>
                  <a:lnTo>
                    <a:pt x="698" y="192"/>
                  </a:lnTo>
                  <a:lnTo>
                    <a:pt x="698" y="927"/>
                  </a:lnTo>
                  <a:cubicBezTo>
                    <a:pt x="698" y="705"/>
                    <a:pt x="667" y="483"/>
                    <a:pt x="636" y="261"/>
                  </a:cubicBezTo>
                  <a:lnTo>
                    <a:pt x="575" y="261"/>
                  </a:lnTo>
                  <a:lnTo>
                    <a:pt x="575" y="1502"/>
                  </a:lnTo>
                  <a:lnTo>
                    <a:pt x="544" y="958"/>
                  </a:lnTo>
                  <a:cubicBezTo>
                    <a:pt x="544" y="736"/>
                    <a:pt x="544" y="514"/>
                    <a:pt x="506" y="291"/>
                  </a:cubicBezTo>
                  <a:lnTo>
                    <a:pt x="445" y="291"/>
                  </a:lnTo>
                  <a:lnTo>
                    <a:pt x="475" y="958"/>
                  </a:lnTo>
                  <a:cubicBezTo>
                    <a:pt x="475" y="1088"/>
                    <a:pt x="445" y="1249"/>
                    <a:pt x="445" y="1410"/>
                  </a:cubicBezTo>
                  <a:cubicBezTo>
                    <a:pt x="445" y="1502"/>
                    <a:pt x="414" y="1602"/>
                    <a:pt x="414" y="1693"/>
                  </a:cubicBezTo>
                  <a:lnTo>
                    <a:pt x="414" y="1027"/>
                  </a:lnTo>
                  <a:lnTo>
                    <a:pt x="414" y="927"/>
                  </a:lnTo>
                  <a:cubicBezTo>
                    <a:pt x="414" y="705"/>
                    <a:pt x="414" y="483"/>
                    <a:pt x="353" y="261"/>
                  </a:cubicBezTo>
                  <a:lnTo>
                    <a:pt x="315" y="69"/>
                  </a:lnTo>
                  <a:lnTo>
                    <a:pt x="284" y="230"/>
                  </a:lnTo>
                  <a:lnTo>
                    <a:pt x="28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1"/>
            <p:cNvSpPr/>
            <p:nvPr/>
          </p:nvSpPr>
          <p:spPr>
            <a:xfrm flipH="1">
              <a:off x="2160993" y="4624526"/>
              <a:ext cx="73789" cy="256939"/>
            </a:xfrm>
            <a:custGeom>
              <a:avLst/>
              <a:gdLst/>
              <a:ahLst/>
              <a:cxnLst/>
              <a:rect l="l" t="t" r="r" b="b"/>
              <a:pathLst>
                <a:path w="614" h="2138" extrusionOk="0">
                  <a:moveTo>
                    <a:pt x="230" y="705"/>
                  </a:moveTo>
                  <a:cubicBezTo>
                    <a:pt x="261" y="1057"/>
                    <a:pt x="261" y="1402"/>
                    <a:pt x="230" y="1724"/>
                  </a:cubicBezTo>
                  <a:lnTo>
                    <a:pt x="230" y="1502"/>
                  </a:lnTo>
                  <a:lnTo>
                    <a:pt x="192" y="1502"/>
                  </a:lnTo>
                  <a:lnTo>
                    <a:pt x="192" y="1402"/>
                  </a:lnTo>
                  <a:cubicBezTo>
                    <a:pt x="230" y="1180"/>
                    <a:pt x="230" y="927"/>
                    <a:pt x="230" y="705"/>
                  </a:cubicBezTo>
                  <a:close/>
                  <a:moveTo>
                    <a:pt x="353" y="0"/>
                  </a:moveTo>
                  <a:lnTo>
                    <a:pt x="291" y="100"/>
                  </a:lnTo>
                  <a:cubicBezTo>
                    <a:pt x="261" y="130"/>
                    <a:pt x="261" y="161"/>
                    <a:pt x="261" y="192"/>
                  </a:cubicBezTo>
                  <a:cubicBezTo>
                    <a:pt x="261" y="161"/>
                    <a:pt x="230" y="130"/>
                    <a:pt x="230" y="100"/>
                  </a:cubicBezTo>
                  <a:lnTo>
                    <a:pt x="161" y="100"/>
                  </a:lnTo>
                  <a:cubicBezTo>
                    <a:pt x="161" y="192"/>
                    <a:pt x="192" y="322"/>
                    <a:pt x="192" y="444"/>
                  </a:cubicBezTo>
                  <a:cubicBezTo>
                    <a:pt x="100" y="736"/>
                    <a:pt x="130" y="1057"/>
                    <a:pt x="130" y="1371"/>
                  </a:cubicBezTo>
                  <a:lnTo>
                    <a:pt x="130" y="1402"/>
                  </a:lnTo>
                  <a:cubicBezTo>
                    <a:pt x="100" y="1594"/>
                    <a:pt x="69" y="1785"/>
                    <a:pt x="0" y="1946"/>
                  </a:cubicBezTo>
                  <a:lnTo>
                    <a:pt x="69" y="1977"/>
                  </a:lnTo>
                  <a:cubicBezTo>
                    <a:pt x="100" y="1915"/>
                    <a:pt x="100" y="1854"/>
                    <a:pt x="100" y="1823"/>
                  </a:cubicBezTo>
                  <a:lnTo>
                    <a:pt x="100" y="2107"/>
                  </a:lnTo>
                  <a:lnTo>
                    <a:pt x="161" y="2107"/>
                  </a:lnTo>
                  <a:cubicBezTo>
                    <a:pt x="161" y="2076"/>
                    <a:pt x="192" y="2015"/>
                    <a:pt x="192" y="1977"/>
                  </a:cubicBezTo>
                  <a:lnTo>
                    <a:pt x="192" y="2138"/>
                  </a:lnTo>
                  <a:lnTo>
                    <a:pt x="261" y="2138"/>
                  </a:lnTo>
                  <a:cubicBezTo>
                    <a:pt x="353" y="1532"/>
                    <a:pt x="353" y="927"/>
                    <a:pt x="261" y="353"/>
                  </a:cubicBezTo>
                  <a:cubicBezTo>
                    <a:pt x="291" y="322"/>
                    <a:pt x="291" y="291"/>
                    <a:pt x="291" y="253"/>
                  </a:cubicBezTo>
                  <a:cubicBezTo>
                    <a:pt x="322" y="705"/>
                    <a:pt x="353" y="1149"/>
                    <a:pt x="353" y="1594"/>
                  </a:cubicBezTo>
                  <a:lnTo>
                    <a:pt x="353" y="1977"/>
                  </a:lnTo>
                  <a:lnTo>
                    <a:pt x="422" y="1977"/>
                  </a:lnTo>
                  <a:lnTo>
                    <a:pt x="422" y="1594"/>
                  </a:lnTo>
                  <a:cubicBezTo>
                    <a:pt x="422" y="1249"/>
                    <a:pt x="422" y="866"/>
                    <a:pt x="452" y="513"/>
                  </a:cubicBezTo>
                  <a:cubicBezTo>
                    <a:pt x="483" y="636"/>
                    <a:pt x="483" y="736"/>
                    <a:pt x="483" y="866"/>
                  </a:cubicBezTo>
                  <a:cubicBezTo>
                    <a:pt x="452" y="1280"/>
                    <a:pt x="452" y="1663"/>
                    <a:pt x="483" y="2046"/>
                  </a:cubicBezTo>
                  <a:lnTo>
                    <a:pt x="544" y="2046"/>
                  </a:lnTo>
                  <a:lnTo>
                    <a:pt x="544" y="1977"/>
                  </a:lnTo>
                  <a:lnTo>
                    <a:pt x="613" y="1977"/>
                  </a:lnTo>
                  <a:lnTo>
                    <a:pt x="613" y="161"/>
                  </a:lnTo>
                  <a:lnTo>
                    <a:pt x="544" y="161"/>
                  </a:lnTo>
                  <a:cubicBezTo>
                    <a:pt x="544" y="253"/>
                    <a:pt x="513" y="322"/>
                    <a:pt x="513" y="414"/>
                  </a:cubicBezTo>
                  <a:cubicBezTo>
                    <a:pt x="513" y="291"/>
                    <a:pt x="513" y="192"/>
                    <a:pt x="483" y="100"/>
                  </a:cubicBezTo>
                  <a:lnTo>
                    <a:pt x="422" y="100"/>
                  </a:lnTo>
                  <a:cubicBezTo>
                    <a:pt x="422" y="253"/>
                    <a:pt x="383" y="444"/>
                    <a:pt x="383" y="636"/>
                  </a:cubicBezTo>
                  <a:cubicBezTo>
                    <a:pt x="383" y="483"/>
                    <a:pt x="353" y="291"/>
                    <a:pt x="353" y="130"/>
                  </a:cubicBezTo>
                  <a:lnTo>
                    <a:pt x="35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1"/>
            <p:cNvSpPr/>
            <p:nvPr/>
          </p:nvSpPr>
          <p:spPr>
            <a:xfrm flipH="1">
              <a:off x="1262604" y="4600974"/>
              <a:ext cx="238552" cy="299362"/>
            </a:xfrm>
            <a:custGeom>
              <a:avLst/>
              <a:gdLst/>
              <a:ahLst/>
              <a:cxnLst/>
              <a:rect l="l" t="t" r="r" b="b"/>
              <a:pathLst>
                <a:path w="1985" h="2491" extrusionOk="0">
                  <a:moveTo>
                    <a:pt x="1371" y="545"/>
                  </a:moveTo>
                  <a:cubicBezTo>
                    <a:pt x="1371" y="545"/>
                    <a:pt x="1371" y="575"/>
                    <a:pt x="1410" y="606"/>
                  </a:cubicBezTo>
                  <a:cubicBezTo>
                    <a:pt x="1410" y="636"/>
                    <a:pt x="1410" y="698"/>
                    <a:pt x="1371" y="736"/>
                  </a:cubicBezTo>
                  <a:lnTo>
                    <a:pt x="1371" y="545"/>
                  </a:lnTo>
                  <a:close/>
                  <a:moveTo>
                    <a:pt x="1601" y="476"/>
                  </a:moveTo>
                  <a:cubicBezTo>
                    <a:pt x="1601" y="667"/>
                    <a:pt x="1632" y="859"/>
                    <a:pt x="1601" y="1050"/>
                  </a:cubicBezTo>
                  <a:cubicBezTo>
                    <a:pt x="1563" y="859"/>
                    <a:pt x="1532" y="667"/>
                    <a:pt x="1601" y="476"/>
                  </a:cubicBezTo>
                  <a:close/>
                  <a:moveTo>
                    <a:pt x="1563" y="1180"/>
                  </a:moveTo>
                  <a:cubicBezTo>
                    <a:pt x="1601" y="1242"/>
                    <a:pt x="1601" y="1272"/>
                    <a:pt x="1601" y="1311"/>
                  </a:cubicBezTo>
                  <a:cubicBezTo>
                    <a:pt x="1601" y="1372"/>
                    <a:pt x="1601" y="1464"/>
                    <a:pt x="1563" y="1533"/>
                  </a:cubicBezTo>
                  <a:lnTo>
                    <a:pt x="1563" y="1180"/>
                  </a:lnTo>
                  <a:close/>
                  <a:moveTo>
                    <a:pt x="1793" y="414"/>
                  </a:moveTo>
                  <a:cubicBezTo>
                    <a:pt x="1823" y="506"/>
                    <a:pt x="1823" y="636"/>
                    <a:pt x="1823" y="736"/>
                  </a:cubicBezTo>
                  <a:lnTo>
                    <a:pt x="1823" y="859"/>
                  </a:lnTo>
                  <a:lnTo>
                    <a:pt x="1724" y="1655"/>
                  </a:lnTo>
                  <a:cubicBezTo>
                    <a:pt x="1724" y="1594"/>
                    <a:pt x="1724" y="1533"/>
                    <a:pt x="1693" y="1464"/>
                  </a:cubicBezTo>
                  <a:cubicBezTo>
                    <a:pt x="1754" y="1119"/>
                    <a:pt x="1754" y="767"/>
                    <a:pt x="1793" y="414"/>
                  </a:cubicBezTo>
                  <a:close/>
                  <a:moveTo>
                    <a:pt x="1310" y="545"/>
                  </a:moveTo>
                  <a:lnTo>
                    <a:pt x="1310" y="545"/>
                  </a:lnTo>
                  <a:cubicBezTo>
                    <a:pt x="1371" y="958"/>
                    <a:pt x="1341" y="1403"/>
                    <a:pt x="1280" y="1816"/>
                  </a:cubicBezTo>
                  <a:lnTo>
                    <a:pt x="1249" y="1533"/>
                  </a:lnTo>
                  <a:lnTo>
                    <a:pt x="1310" y="545"/>
                  </a:lnTo>
                  <a:close/>
                  <a:moveTo>
                    <a:pt x="1119" y="1"/>
                  </a:moveTo>
                  <a:lnTo>
                    <a:pt x="1057" y="284"/>
                  </a:lnTo>
                  <a:lnTo>
                    <a:pt x="1027" y="284"/>
                  </a:lnTo>
                  <a:cubicBezTo>
                    <a:pt x="1027" y="353"/>
                    <a:pt x="1027" y="414"/>
                    <a:pt x="1057" y="476"/>
                  </a:cubicBezTo>
                  <a:cubicBezTo>
                    <a:pt x="1027" y="667"/>
                    <a:pt x="988" y="889"/>
                    <a:pt x="927" y="1119"/>
                  </a:cubicBezTo>
                  <a:lnTo>
                    <a:pt x="927" y="506"/>
                  </a:lnTo>
                  <a:lnTo>
                    <a:pt x="866" y="506"/>
                  </a:lnTo>
                  <a:cubicBezTo>
                    <a:pt x="866" y="736"/>
                    <a:pt x="866" y="928"/>
                    <a:pt x="835" y="1150"/>
                  </a:cubicBezTo>
                  <a:lnTo>
                    <a:pt x="797" y="1150"/>
                  </a:lnTo>
                  <a:cubicBezTo>
                    <a:pt x="766" y="859"/>
                    <a:pt x="736" y="575"/>
                    <a:pt x="705" y="315"/>
                  </a:cubicBezTo>
                  <a:lnTo>
                    <a:pt x="674" y="93"/>
                  </a:lnTo>
                  <a:lnTo>
                    <a:pt x="644" y="315"/>
                  </a:lnTo>
                  <a:cubicBezTo>
                    <a:pt x="575" y="828"/>
                    <a:pt x="483" y="1341"/>
                    <a:pt x="414" y="1847"/>
                  </a:cubicBezTo>
                  <a:lnTo>
                    <a:pt x="291" y="223"/>
                  </a:lnTo>
                  <a:lnTo>
                    <a:pt x="222" y="223"/>
                  </a:lnTo>
                  <a:cubicBezTo>
                    <a:pt x="222" y="767"/>
                    <a:pt x="192" y="1311"/>
                    <a:pt x="161" y="1847"/>
                  </a:cubicBezTo>
                  <a:cubicBezTo>
                    <a:pt x="100" y="1272"/>
                    <a:pt x="69" y="736"/>
                    <a:pt x="69" y="192"/>
                  </a:cubicBezTo>
                  <a:lnTo>
                    <a:pt x="0" y="192"/>
                  </a:lnTo>
                  <a:cubicBezTo>
                    <a:pt x="0" y="828"/>
                    <a:pt x="31" y="1502"/>
                    <a:pt x="130" y="2138"/>
                  </a:cubicBezTo>
                  <a:lnTo>
                    <a:pt x="161" y="2421"/>
                  </a:lnTo>
                  <a:lnTo>
                    <a:pt x="192" y="2138"/>
                  </a:lnTo>
                  <a:cubicBezTo>
                    <a:pt x="222" y="1724"/>
                    <a:pt x="261" y="1311"/>
                    <a:pt x="261" y="889"/>
                  </a:cubicBezTo>
                  <a:lnTo>
                    <a:pt x="414" y="2421"/>
                  </a:lnTo>
                  <a:lnTo>
                    <a:pt x="452" y="2138"/>
                  </a:lnTo>
                  <a:cubicBezTo>
                    <a:pt x="513" y="1594"/>
                    <a:pt x="575" y="1081"/>
                    <a:pt x="674" y="545"/>
                  </a:cubicBezTo>
                  <a:cubicBezTo>
                    <a:pt x="736" y="1081"/>
                    <a:pt x="766" y="1625"/>
                    <a:pt x="766" y="2169"/>
                  </a:cubicBezTo>
                  <a:lnTo>
                    <a:pt x="835" y="2169"/>
                  </a:lnTo>
                  <a:cubicBezTo>
                    <a:pt x="866" y="2077"/>
                    <a:pt x="866" y="1977"/>
                    <a:pt x="896" y="1885"/>
                  </a:cubicBezTo>
                  <a:lnTo>
                    <a:pt x="896" y="1946"/>
                  </a:lnTo>
                  <a:cubicBezTo>
                    <a:pt x="866" y="2038"/>
                    <a:pt x="866" y="2169"/>
                    <a:pt x="866" y="2299"/>
                  </a:cubicBezTo>
                  <a:lnTo>
                    <a:pt x="927" y="2299"/>
                  </a:lnTo>
                  <a:cubicBezTo>
                    <a:pt x="927" y="2169"/>
                    <a:pt x="958" y="2038"/>
                    <a:pt x="958" y="1946"/>
                  </a:cubicBezTo>
                  <a:cubicBezTo>
                    <a:pt x="958" y="1755"/>
                    <a:pt x="988" y="1563"/>
                    <a:pt x="1027" y="1372"/>
                  </a:cubicBezTo>
                  <a:cubicBezTo>
                    <a:pt x="1057" y="1242"/>
                    <a:pt x="1057" y="1150"/>
                    <a:pt x="1088" y="1020"/>
                  </a:cubicBezTo>
                  <a:lnTo>
                    <a:pt x="1088" y="1563"/>
                  </a:lnTo>
                  <a:cubicBezTo>
                    <a:pt x="1057" y="1724"/>
                    <a:pt x="1057" y="1916"/>
                    <a:pt x="1027" y="2077"/>
                  </a:cubicBezTo>
                  <a:lnTo>
                    <a:pt x="1088" y="2077"/>
                  </a:lnTo>
                  <a:cubicBezTo>
                    <a:pt x="1119" y="1916"/>
                    <a:pt x="1149" y="1755"/>
                    <a:pt x="1149" y="1563"/>
                  </a:cubicBezTo>
                  <a:lnTo>
                    <a:pt x="1149" y="1372"/>
                  </a:lnTo>
                  <a:lnTo>
                    <a:pt x="1180" y="1533"/>
                  </a:lnTo>
                  <a:lnTo>
                    <a:pt x="1180" y="1625"/>
                  </a:lnTo>
                  <a:cubicBezTo>
                    <a:pt x="1149" y="1816"/>
                    <a:pt x="1149" y="2008"/>
                    <a:pt x="1180" y="2169"/>
                  </a:cubicBezTo>
                  <a:lnTo>
                    <a:pt x="1218" y="2330"/>
                  </a:lnTo>
                  <a:lnTo>
                    <a:pt x="1249" y="2199"/>
                  </a:lnTo>
                  <a:lnTo>
                    <a:pt x="1280" y="2490"/>
                  </a:lnTo>
                  <a:lnTo>
                    <a:pt x="1310" y="2199"/>
                  </a:lnTo>
                  <a:cubicBezTo>
                    <a:pt x="1371" y="1724"/>
                    <a:pt x="1410" y="1272"/>
                    <a:pt x="1440" y="797"/>
                  </a:cubicBezTo>
                  <a:cubicBezTo>
                    <a:pt x="1471" y="928"/>
                    <a:pt x="1471" y="1050"/>
                    <a:pt x="1471" y="1211"/>
                  </a:cubicBezTo>
                  <a:lnTo>
                    <a:pt x="1471" y="1502"/>
                  </a:lnTo>
                  <a:lnTo>
                    <a:pt x="1471" y="2107"/>
                  </a:lnTo>
                  <a:lnTo>
                    <a:pt x="1502" y="2299"/>
                  </a:lnTo>
                  <a:lnTo>
                    <a:pt x="1502" y="2460"/>
                  </a:lnTo>
                  <a:lnTo>
                    <a:pt x="1563" y="2199"/>
                  </a:lnTo>
                  <a:cubicBezTo>
                    <a:pt x="1632" y="2008"/>
                    <a:pt x="1663" y="1847"/>
                    <a:pt x="1663" y="1655"/>
                  </a:cubicBezTo>
                  <a:cubicBezTo>
                    <a:pt x="1693" y="1786"/>
                    <a:pt x="1693" y="1916"/>
                    <a:pt x="1693" y="2038"/>
                  </a:cubicBezTo>
                  <a:lnTo>
                    <a:pt x="1693" y="2138"/>
                  </a:lnTo>
                  <a:lnTo>
                    <a:pt x="1754" y="2138"/>
                  </a:lnTo>
                  <a:lnTo>
                    <a:pt x="1754" y="2038"/>
                  </a:lnTo>
                  <a:lnTo>
                    <a:pt x="1854" y="1341"/>
                  </a:lnTo>
                  <a:lnTo>
                    <a:pt x="1854" y="1341"/>
                  </a:lnTo>
                  <a:cubicBezTo>
                    <a:pt x="1854" y="1464"/>
                    <a:pt x="1823" y="1594"/>
                    <a:pt x="1823" y="1755"/>
                  </a:cubicBezTo>
                  <a:cubicBezTo>
                    <a:pt x="1823" y="1885"/>
                    <a:pt x="1793" y="2008"/>
                    <a:pt x="1793" y="2169"/>
                  </a:cubicBezTo>
                  <a:lnTo>
                    <a:pt x="1854" y="2169"/>
                  </a:lnTo>
                  <a:cubicBezTo>
                    <a:pt x="1854" y="2038"/>
                    <a:pt x="1885" y="1885"/>
                    <a:pt x="1885" y="1755"/>
                  </a:cubicBezTo>
                  <a:cubicBezTo>
                    <a:pt x="1915" y="1242"/>
                    <a:pt x="1946" y="736"/>
                    <a:pt x="1984" y="253"/>
                  </a:cubicBezTo>
                  <a:lnTo>
                    <a:pt x="1915" y="223"/>
                  </a:lnTo>
                  <a:lnTo>
                    <a:pt x="1885" y="545"/>
                  </a:lnTo>
                  <a:cubicBezTo>
                    <a:pt x="1854" y="445"/>
                    <a:pt x="1823" y="353"/>
                    <a:pt x="1793" y="253"/>
                  </a:cubicBezTo>
                  <a:lnTo>
                    <a:pt x="1724" y="161"/>
                  </a:lnTo>
                  <a:lnTo>
                    <a:pt x="1724" y="284"/>
                  </a:lnTo>
                  <a:cubicBezTo>
                    <a:pt x="1696" y="524"/>
                    <a:pt x="1693" y="758"/>
                    <a:pt x="1669" y="1016"/>
                  </a:cubicBezTo>
                  <a:lnTo>
                    <a:pt x="1669" y="1016"/>
                  </a:lnTo>
                  <a:cubicBezTo>
                    <a:pt x="1688" y="785"/>
                    <a:pt x="1660" y="553"/>
                    <a:pt x="1632" y="315"/>
                  </a:cubicBezTo>
                  <a:lnTo>
                    <a:pt x="1632" y="192"/>
                  </a:lnTo>
                  <a:lnTo>
                    <a:pt x="1563" y="315"/>
                  </a:lnTo>
                  <a:cubicBezTo>
                    <a:pt x="1532" y="384"/>
                    <a:pt x="1532" y="445"/>
                    <a:pt x="1502" y="545"/>
                  </a:cubicBezTo>
                  <a:cubicBezTo>
                    <a:pt x="1502" y="476"/>
                    <a:pt x="1502" y="414"/>
                    <a:pt x="1471" y="353"/>
                  </a:cubicBezTo>
                  <a:lnTo>
                    <a:pt x="1440" y="93"/>
                  </a:lnTo>
                  <a:lnTo>
                    <a:pt x="1410" y="353"/>
                  </a:lnTo>
                  <a:lnTo>
                    <a:pt x="1410" y="476"/>
                  </a:lnTo>
                  <a:cubicBezTo>
                    <a:pt x="1371" y="414"/>
                    <a:pt x="1371" y="384"/>
                    <a:pt x="1341" y="353"/>
                  </a:cubicBezTo>
                  <a:lnTo>
                    <a:pt x="1249" y="223"/>
                  </a:lnTo>
                  <a:lnTo>
                    <a:pt x="1280" y="384"/>
                  </a:lnTo>
                  <a:lnTo>
                    <a:pt x="1280" y="445"/>
                  </a:lnTo>
                  <a:lnTo>
                    <a:pt x="1249" y="445"/>
                  </a:lnTo>
                  <a:cubicBezTo>
                    <a:pt x="1218" y="575"/>
                    <a:pt x="1218" y="698"/>
                    <a:pt x="1180" y="828"/>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1"/>
            <p:cNvSpPr/>
            <p:nvPr/>
          </p:nvSpPr>
          <p:spPr>
            <a:xfrm flipH="1">
              <a:off x="1400688" y="4620322"/>
              <a:ext cx="92176" cy="253334"/>
            </a:xfrm>
            <a:custGeom>
              <a:avLst/>
              <a:gdLst/>
              <a:ahLst/>
              <a:cxnLst/>
              <a:rect l="l" t="t" r="r" b="b"/>
              <a:pathLst>
                <a:path w="767" h="2108" extrusionOk="0">
                  <a:moveTo>
                    <a:pt x="414" y="920"/>
                  </a:moveTo>
                  <a:lnTo>
                    <a:pt x="414" y="920"/>
                  </a:lnTo>
                  <a:cubicBezTo>
                    <a:pt x="390" y="1144"/>
                    <a:pt x="362" y="1364"/>
                    <a:pt x="336" y="1586"/>
                  </a:cubicBezTo>
                  <a:lnTo>
                    <a:pt x="336" y="1586"/>
                  </a:lnTo>
                  <a:cubicBezTo>
                    <a:pt x="345" y="1461"/>
                    <a:pt x="345" y="1336"/>
                    <a:pt x="345" y="1211"/>
                  </a:cubicBezTo>
                  <a:lnTo>
                    <a:pt x="345" y="1180"/>
                  </a:lnTo>
                  <a:lnTo>
                    <a:pt x="345" y="1150"/>
                  </a:lnTo>
                  <a:cubicBezTo>
                    <a:pt x="383" y="1050"/>
                    <a:pt x="383" y="989"/>
                    <a:pt x="414" y="920"/>
                  </a:cubicBezTo>
                  <a:close/>
                  <a:moveTo>
                    <a:pt x="314" y="0"/>
                  </a:moveTo>
                  <a:lnTo>
                    <a:pt x="253" y="1341"/>
                  </a:lnTo>
                  <a:cubicBezTo>
                    <a:pt x="192" y="958"/>
                    <a:pt x="153" y="575"/>
                    <a:pt x="123" y="192"/>
                  </a:cubicBezTo>
                  <a:lnTo>
                    <a:pt x="123" y="154"/>
                  </a:lnTo>
                  <a:lnTo>
                    <a:pt x="61" y="154"/>
                  </a:lnTo>
                  <a:lnTo>
                    <a:pt x="61" y="192"/>
                  </a:lnTo>
                  <a:cubicBezTo>
                    <a:pt x="61" y="345"/>
                    <a:pt x="61" y="506"/>
                    <a:pt x="31" y="667"/>
                  </a:cubicBezTo>
                  <a:lnTo>
                    <a:pt x="31" y="797"/>
                  </a:lnTo>
                  <a:cubicBezTo>
                    <a:pt x="0" y="1180"/>
                    <a:pt x="0" y="1563"/>
                    <a:pt x="0" y="1946"/>
                  </a:cubicBezTo>
                  <a:lnTo>
                    <a:pt x="61" y="1946"/>
                  </a:lnTo>
                  <a:cubicBezTo>
                    <a:pt x="61" y="1563"/>
                    <a:pt x="61" y="1180"/>
                    <a:pt x="92" y="797"/>
                  </a:cubicBezTo>
                  <a:lnTo>
                    <a:pt x="92" y="698"/>
                  </a:lnTo>
                  <a:cubicBezTo>
                    <a:pt x="123" y="1050"/>
                    <a:pt x="192" y="1372"/>
                    <a:pt x="222" y="1724"/>
                  </a:cubicBezTo>
                  <a:cubicBezTo>
                    <a:pt x="222" y="1785"/>
                    <a:pt x="253" y="1847"/>
                    <a:pt x="253" y="1916"/>
                  </a:cubicBezTo>
                  <a:lnTo>
                    <a:pt x="314" y="2107"/>
                  </a:lnTo>
                  <a:lnTo>
                    <a:pt x="314" y="1916"/>
                  </a:lnTo>
                  <a:lnTo>
                    <a:pt x="383" y="1916"/>
                  </a:lnTo>
                  <a:cubicBezTo>
                    <a:pt x="475" y="1563"/>
                    <a:pt x="506" y="1180"/>
                    <a:pt x="536" y="797"/>
                  </a:cubicBezTo>
                  <a:lnTo>
                    <a:pt x="536" y="1111"/>
                  </a:lnTo>
                  <a:cubicBezTo>
                    <a:pt x="475" y="1402"/>
                    <a:pt x="475" y="1655"/>
                    <a:pt x="475" y="1916"/>
                  </a:cubicBezTo>
                  <a:lnTo>
                    <a:pt x="536" y="1916"/>
                  </a:lnTo>
                  <a:cubicBezTo>
                    <a:pt x="575" y="1655"/>
                    <a:pt x="605" y="1402"/>
                    <a:pt x="605" y="1111"/>
                  </a:cubicBezTo>
                  <a:lnTo>
                    <a:pt x="605" y="1081"/>
                  </a:lnTo>
                  <a:cubicBezTo>
                    <a:pt x="636" y="1019"/>
                    <a:pt x="636" y="958"/>
                    <a:pt x="667" y="889"/>
                  </a:cubicBezTo>
                  <a:cubicBezTo>
                    <a:pt x="697" y="636"/>
                    <a:pt x="766" y="414"/>
                    <a:pt x="728" y="154"/>
                  </a:cubicBezTo>
                  <a:lnTo>
                    <a:pt x="728" y="154"/>
                  </a:lnTo>
                  <a:lnTo>
                    <a:pt x="667" y="192"/>
                  </a:lnTo>
                  <a:cubicBezTo>
                    <a:pt x="697" y="414"/>
                    <a:pt x="636" y="636"/>
                    <a:pt x="605" y="859"/>
                  </a:cubicBezTo>
                  <a:cubicBezTo>
                    <a:pt x="575" y="636"/>
                    <a:pt x="575" y="445"/>
                    <a:pt x="506" y="253"/>
                  </a:cubicBezTo>
                  <a:lnTo>
                    <a:pt x="475" y="253"/>
                  </a:lnTo>
                  <a:lnTo>
                    <a:pt x="475" y="92"/>
                  </a:lnTo>
                  <a:lnTo>
                    <a:pt x="414" y="92"/>
                  </a:lnTo>
                  <a:cubicBezTo>
                    <a:pt x="414" y="315"/>
                    <a:pt x="383" y="537"/>
                    <a:pt x="345" y="767"/>
                  </a:cubicBezTo>
                  <a:cubicBezTo>
                    <a:pt x="383" y="506"/>
                    <a:pt x="383" y="253"/>
                    <a:pt x="3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1"/>
            <p:cNvSpPr/>
            <p:nvPr/>
          </p:nvSpPr>
          <p:spPr>
            <a:xfrm flipH="1">
              <a:off x="1101568" y="4316517"/>
              <a:ext cx="169450" cy="322316"/>
            </a:xfrm>
            <a:custGeom>
              <a:avLst/>
              <a:gdLst/>
              <a:ahLst/>
              <a:cxnLst/>
              <a:rect l="l" t="t" r="r" b="b"/>
              <a:pathLst>
                <a:path w="1410" h="2682" extrusionOk="0">
                  <a:moveTo>
                    <a:pt x="261" y="452"/>
                  </a:moveTo>
                  <a:lnTo>
                    <a:pt x="261" y="514"/>
                  </a:lnTo>
                  <a:cubicBezTo>
                    <a:pt x="261" y="575"/>
                    <a:pt x="223" y="613"/>
                    <a:pt x="223" y="644"/>
                  </a:cubicBezTo>
                  <a:cubicBezTo>
                    <a:pt x="223" y="575"/>
                    <a:pt x="223" y="514"/>
                    <a:pt x="261" y="452"/>
                  </a:cubicBezTo>
                  <a:close/>
                  <a:moveTo>
                    <a:pt x="322" y="452"/>
                  </a:moveTo>
                  <a:cubicBezTo>
                    <a:pt x="353" y="613"/>
                    <a:pt x="353" y="766"/>
                    <a:pt x="353" y="927"/>
                  </a:cubicBezTo>
                  <a:cubicBezTo>
                    <a:pt x="322" y="766"/>
                    <a:pt x="322" y="644"/>
                    <a:pt x="322" y="514"/>
                  </a:cubicBezTo>
                  <a:lnTo>
                    <a:pt x="322" y="452"/>
                  </a:lnTo>
                  <a:close/>
                  <a:moveTo>
                    <a:pt x="261" y="705"/>
                  </a:moveTo>
                  <a:cubicBezTo>
                    <a:pt x="291" y="1027"/>
                    <a:pt x="291" y="1310"/>
                    <a:pt x="261" y="1602"/>
                  </a:cubicBezTo>
                  <a:cubicBezTo>
                    <a:pt x="223" y="1502"/>
                    <a:pt x="223" y="1410"/>
                    <a:pt x="223" y="1280"/>
                  </a:cubicBezTo>
                  <a:lnTo>
                    <a:pt x="223" y="835"/>
                  </a:lnTo>
                  <a:cubicBezTo>
                    <a:pt x="223" y="805"/>
                    <a:pt x="261" y="766"/>
                    <a:pt x="261" y="705"/>
                  </a:cubicBezTo>
                  <a:close/>
                  <a:moveTo>
                    <a:pt x="1027" y="1824"/>
                  </a:moveTo>
                  <a:lnTo>
                    <a:pt x="1027" y="1824"/>
                  </a:lnTo>
                  <a:cubicBezTo>
                    <a:pt x="1058" y="1954"/>
                    <a:pt x="1058" y="2046"/>
                    <a:pt x="1058" y="2176"/>
                  </a:cubicBezTo>
                  <a:lnTo>
                    <a:pt x="1058" y="2237"/>
                  </a:lnTo>
                  <a:cubicBezTo>
                    <a:pt x="1027" y="2107"/>
                    <a:pt x="1027" y="1985"/>
                    <a:pt x="1027" y="1824"/>
                  </a:cubicBezTo>
                  <a:close/>
                  <a:moveTo>
                    <a:pt x="291" y="0"/>
                  </a:moveTo>
                  <a:lnTo>
                    <a:pt x="223" y="192"/>
                  </a:lnTo>
                  <a:cubicBezTo>
                    <a:pt x="192" y="383"/>
                    <a:pt x="161" y="575"/>
                    <a:pt x="131" y="766"/>
                  </a:cubicBezTo>
                  <a:lnTo>
                    <a:pt x="131" y="736"/>
                  </a:lnTo>
                  <a:lnTo>
                    <a:pt x="161" y="261"/>
                  </a:lnTo>
                  <a:lnTo>
                    <a:pt x="100" y="261"/>
                  </a:lnTo>
                  <a:cubicBezTo>
                    <a:pt x="69" y="422"/>
                    <a:pt x="69" y="575"/>
                    <a:pt x="69" y="736"/>
                  </a:cubicBezTo>
                  <a:lnTo>
                    <a:pt x="69" y="230"/>
                  </a:lnTo>
                  <a:lnTo>
                    <a:pt x="0" y="230"/>
                  </a:lnTo>
                  <a:lnTo>
                    <a:pt x="0" y="2590"/>
                  </a:lnTo>
                  <a:lnTo>
                    <a:pt x="69" y="2368"/>
                  </a:lnTo>
                  <a:cubicBezTo>
                    <a:pt x="100" y="2207"/>
                    <a:pt x="100" y="2046"/>
                    <a:pt x="100" y="1916"/>
                  </a:cubicBezTo>
                  <a:lnTo>
                    <a:pt x="131" y="1218"/>
                  </a:lnTo>
                  <a:lnTo>
                    <a:pt x="131" y="1379"/>
                  </a:lnTo>
                  <a:lnTo>
                    <a:pt x="161" y="1379"/>
                  </a:lnTo>
                  <a:lnTo>
                    <a:pt x="161" y="1885"/>
                  </a:lnTo>
                  <a:lnTo>
                    <a:pt x="131" y="1854"/>
                  </a:lnTo>
                  <a:lnTo>
                    <a:pt x="131" y="1985"/>
                  </a:lnTo>
                  <a:cubicBezTo>
                    <a:pt x="100" y="2107"/>
                    <a:pt x="131" y="2237"/>
                    <a:pt x="161" y="2337"/>
                  </a:cubicBezTo>
                  <a:lnTo>
                    <a:pt x="223" y="2590"/>
                  </a:lnTo>
                  <a:lnTo>
                    <a:pt x="223" y="2237"/>
                  </a:lnTo>
                  <a:lnTo>
                    <a:pt x="291" y="2460"/>
                  </a:lnTo>
                  <a:lnTo>
                    <a:pt x="291" y="2237"/>
                  </a:lnTo>
                  <a:cubicBezTo>
                    <a:pt x="291" y="2107"/>
                    <a:pt x="291" y="1985"/>
                    <a:pt x="261" y="1854"/>
                  </a:cubicBezTo>
                  <a:lnTo>
                    <a:pt x="291" y="1824"/>
                  </a:lnTo>
                  <a:cubicBezTo>
                    <a:pt x="322" y="1663"/>
                    <a:pt x="322" y="1533"/>
                    <a:pt x="322" y="1379"/>
                  </a:cubicBezTo>
                  <a:cubicBezTo>
                    <a:pt x="353" y="1663"/>
                    <a:pt x="353" y="1985"/>
                    <a:pt x="414" y="2268"/>
                  </a:cubicBezTo>
                  <a:lnTo>
                    <a:pt x="483" y="2268"/>
                  </a:lnTo>
                  <a:cubicBezTo>
                    <a:pt x="452" y="2015"/>
                    <a:pt x="483" y="1724"/>
                    <a:pt x="483" y="1441"/>
                  </a:cubicBezTo>
                  <a:lnTo>
                    <a:pt x="544" y="2429"/>
                  </a:lnTo>
                  <a:lnTo>
                    <a:pt x="606" y="2429"/>
                  </a:lnTo>
                  <a:cubicBezTo>
                    <a:pt x="606" y="1916"/>
                    <a:pt x="644" y="1410"/>
                    <a:pt x="644" y="866"/>
                  </a:cubicBezTo>
                  <a:cubicBezTo>
                    <a:pt x="675" y="1379"/>
                    <a:pt x="705" y="1885"/>
                    <a:pt x="705" y="2398"/>
                  </a:cubicBezTo>
                  <a:lnTo>
                    <a:pt x="766" y="2398"/>
                  </a:lnTo>
                  <a:lnTo>
                    <a:pt x="766" y="1088"/>
                  </a:lnTo>
                  <a:lnTo>
                    <a:pt x="866" y="2368"/>
                  </a:lnTo>
                  <a:lnTo>
                    <a:pt x="927" y="2368"/>
                  </a:lnTo>
                  <a:cubicBezTo>
                    <a:pt x="958" y="1916"/>
                    <a:pt x="958" y="1441"/>
                    <a:pt x="958" y="958"/>
                  </a:cubicBezTo>
                  <a:cubicBezTo>
                    <a:pt x="958" y="1088"/>
                    <a:pt x="989" y="1218"/>
                    <a:pt x="989" y="1341"/>
                  </a:cubicBezTo>
                  <a:cubicBezTo>
                    <a:pt x="958" y="1693"/>
                    <a:pt x="958" y="2046"/>
                    <a:pt x="989" y="2398"/>
                  </a:cubicBezTo>
                  <a:lnTo>
                    <a:pt x="989" y="2528"/>
                  </a:lnTo>
                  <a:lnTo>
                    <a:pt x="1058" y="2429"/>
                  </a:lnTo>
                  <a:cubicBezTo>
                    <a:pt x="1058" y="2398"/>
                    <a:pt x="1088" y="2368"/>
                    <a:pt x="1088" y="2337"/>
                  </a:cubicBezTo>
                  <a:lnTo>
                    <a:pt x="1119" y="2337"/>
                  </a:lnTo>
                  <a:lnTo>
                    <a:pt x="1119" y="2145"/>
                  </a:lnTo>
                  <a:lnTo>
                    <a:pt x="1119" y="1954"/>
                  </a:lnTo>
                  <a:lnTo>
                    <a:pt x="1119" y="996"/>
                  </a:lnTo>
                  <a:lnTo>
                    <a:pt x="1119" y="927"/>
                  </a:lnTo>
                  <a:cubicBezTo>
                    <a:pt x="1119" y="897"/>
                    <a:pt x="1150" y="835"/>
                    <a:pt x="1150" y="766"/>
                  </a:cubicBezTo>
                  <a:cubicBezTo>
                    <a:pt x="1180" y="958"/>
                    <a:pt x="1180" y="1188"/>
                    <a:pt x="1180" y="1379"/>
                  </a:cubicBezTo>
                  <a:cubicBezTo>
                    <a:pt x="1150" y="1724"/>
                    <a:pt x="1119" y="2076"/>
                    <a:pt x="1150" y="2398"/>
                  </a:cubicBezTo>
                  <a:lnTo>
                    <a:pt x="1180" y="2682"/>
                  </a:lnTo>
                  <a:lnTo>
                    <a:pt x="1218" y="2398"/>
                  </a:lnTo>
                  <a:cubicBezTo>
                    <a:pt x="1249" y="2076"/>
                    <a:pt x="1280" y="1724"/>
                    <a:pt x="1249" y="1410"/>
                  </a:cubicBezTo>
                  <a:lnTo>
                    <a:pt x="1249" y="1341"/>
                  </a:lnTo>
                  <a:cubicBezTo>
                    <a:pt x="1280" y="1218"/>
                    <a:pt x="1280" y="1088"/>
                    <a:pt x="1310" y="958"/>
                  </a:cubicBezTo>
                  <a:cubicBezTo>
                    <a:pt x="1341" y="1341"/>
                    <a:pt x="1341" y="1693"/>
                    <a:pt x="1341" y="2076"/>
                  </a:cubicBezTo>
                  <a:lnTo>
                    <a:pt x="1410" y="2076"/>
                  </a:lnTo>
                  <a:cubicBezTo>
                    <a:pt x="1410" y="1502"/>
                    <a:pt x="1372" y="927"/>
                    <a:pt x="1310" y="383"/>
                  </a:cubicBezTo>
                  <a:lnTo>
                    <a:pt x="1249" y="383"/>
                  </a:lnTo>
                  <a:cubicBezTo>
                    <a:pt x="1280" y="575"/>
                    <a:pt x="1249" y="805"/>
                    <a:pt x="1249" y="1027"/>
                  </a:cubicBezTo>
                  <a:cubicBezTo>
                    <a:pt x="1218" y="805"/>
                    <a:pt x="1180" y="575"/>
                    <a:pt x="1150" y="353"/>
                  </a:cubicBezTo>
                  <a:lnTo>
                    <a:pt x="1150" y="322"/>
                  </a:lnTo>
                  <a:lnTo>
                    <a:pt x="1088" y="353"/>
                  </a:lnTo>
                  <a:cubicBezTo>
                    <a:pt x="1119" y="452"/>
                    <a:pt x="1119" y="575"/>
                    <a:pt x="1088" y="675"/>
                  </a:cubicBezTo>
                  <a:cubicBezTo>
                    <a:pt x="1088" y="575"/>
                    <a:pt x="1088" y="452"/>
                    <a:pt x="1058" y="322"/>
                  </a:cubicBezTo>
                  <a:lnTo>
                    <a:pt x="989" y="322"/>
                  </a:lnTo>
                  <a:lnTo>
                    <a:pt x="1027" y="897"/>
                  </a:lnTo>
                  <a:cubicBezTo>
                    <a:pt x="989" y="705"/>
                    <a:pt x="958" y="514"/>
                    <a:pt x="958" y="291"/>
                  </a:cubicBezTo>
                  <a:lnTo>
                    <a:pt x="897" y="322"/>
                  </a:lnTo>
                  <a:lnTo>
                    <a:pt x="897" y="1824"/>
                  </a:lnTo>
                  <a:lnTo>
                    <a:pt x="766" y="192"/>
                  </a:lnTo>
                  <a:lnTo>
                    <a:pt x="705" y="192"/>
                  </a:lnTo>
                  <a:lnTo>
                    <a:pt x="705" y="927"/>
                  </a:lnTo>
                  <a:cubicBezTo>
                    <a:pt x="675" y="705"/>
                    <a:pt x="675" y="483"/>
                    <a:pt x="644" y="261"/>
                  </a:cubicBezTo>
                  <a:lnTo>
                    <a:pt x="575" y="261"/>
                  </a:lnTo>
                  <a:lnTo>
                    <a:pt x="575" y="1502"/>
                  </a:lnTo>
                  <a:lnTo>
                    <a:pt x="544" y="958"/>
                  </a:lnTo>
                  <a:cubicBezTo>
                    <a:pt x="544" y="736"/>
                    <a:pt x="544" y="514"/>
                    <a:pt x="483" y="291"/>
                  </a:cubicBezTo>
                  <a:lnTo>
                    <a:pt x="414" y="291"/>
                  </a:lnTo>
                  <a:lnTo>
                    <a:pt x="483" y="958"/>
                  </a:lnTo>
                  <a:cubicBezTo>
                    <a:pt x="452" y="1088"/>
                    <a:pt x="452" y="1249"/>
                    <a:pt x="452" y="1410"/>
                  </a:cubicBezTo>
                  <a:cubicBezTo>
                    <a:pt x="414" y="1502"/>
                    <a:pt x="414" y="1602"/>
                    <a:pt x="414" y="1693"/>
                  </a:cubicBezTo>
                  <a:cubicBezTo>
                    <a:pt x="383" y="1471"/>
                    <a:pt x="383" y="1249"/>
                    <a:pt x="383" y="1027"/>
                  </a:cubicBezTo>
                  <a:lnTo>
                    <a:pt x="414" y="927"/>
                  </a:lnTo>
                  <a:cubicBezTo>
                    <a:pt x="414" y="705"/>
                    <a:pt x="414" y="483"/>
                    <a:pt x="353" y="261"/>
                  </a:cubicBezTo>
                  <a:lnTo>
                    <a:pt x="291" y="69"/>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1"/>
            <p:cNvSpPr/>
            <p:nvPr/>
          </p:nvSpPr>
          <p:spPr>
            <a:xfrm flipH="1">
              <a:off x="1044485" y="4355214"/>
              <a:ext cx="72828" cy="256939"/>
            </a:xfrm>
            <a:custGeom>
              <a:avLst/>
              <a:gdLst/>
              <a:ahLst/>
              <a:cxnLst/>
              <a:rect l="l" t="t" r="r" b="b"/>
              <a:pathLst>
                <a:path w="606" h="2138" extrusionOk="0">
                  <a:moveTo>
                    <a:pt x="223" y="705"/>
                  </a:moveTo>
                  <a:cubicBezTo>
                    <a:pt x="254" y="1057"/>
                    <a:pt x="254" y="1402"/>
                    <a:pt x="223" y="1724"/>
                  </a:cubicBezTo>
                  <a:lnTo>
                    <a:pt x="223" y="1502"/>
                  </a:lnTo>
                  <a:lnTo>
                    <a:pt x="162" y="1502"/>
                  </a:lnTo>
                  <a:lnTo>
                    <a:pt x="162" y="1402"/>
                  </a:lnTo>
                  <a:cubicBezTo>
                    <a:pt x="192" y="1180"/>
                    <a:pt x="223" y="927"/>
                    <a:pt x="223" y="705"/>
                  </a:cubicBezTo>
                  <a:close/>
                  <a:moveTo>
                    <a:pt x="322" y="0"/>
                  </a:moveTo>
                  <a:lnTo>
                    <a:pt x="284" y="100"/>
                  </a:lnTo>
                  <a:cubicBezTo>
                    <a:pt x="254" y="130"/>
                    <a:pt x="254" y="161"/>
                    <a:pt x="223" y="192"/>
                  </a:cubicBezTo>
                  <a:lnTo>
                    <a:pt x="223" y="100"/>
                  </a:lnTo>
                  <a:lnTo>
                    <a:pt x="162" y="100"/>
                  </a:lnTo>
                  <a:lnTo>
                    <a:pt x="162" y="444"/>
                  </a:lnTo>
                  <a:cubicBezTo>
                    <a:pt x="93" y="736"/>
                    <a:pt x="93" y="1057"/>
                    <a:pt x="93" y="1371"/>
                  </a:cubicBezTo>
                  <a:lnTo>
                    <a:pt x="93" y="1402"/>
                  </a:lnTo>
                  <a:cubicBezTo>
                    <a:pt x="93" y="1594"/>
                    <a:pt x="31" y="1785"/>
                    <a:pt x="1" y="1946"/>
                  </a:cubicBezTo>
                  <a:lnTo>
                    <a:pt x="62" y="1977"/>
                  </a:lnTo>
                  <a:cubicBezTo>
                    <a:pt x="62" y="1915"/>
                    <a:pt x="93" y="1854"/>
                    <a:pt x="93" y="1823"/>
                  </a:cubicBezTo>
                  <a:lnTo>
                    <a:pt x="93" y="2107"/>
                  </a:lnTo>
                  <a:lnTo>
                    <a:pt x="162" y="2107"/>
                  </a:lnTo>
                  <a:cubicBezTo>
                    <a:pt x="162" y="2076"/>
                    <a:pt x="162" y="2015"/>
                    <a:pt x="192" y="1977"/>
                  </a:cubicBezTo>
                  <a:lnTo>
                    <a:pt x="192" y="2138"/>
                  </a:lnTo>
                  <a:lnTo>
                    <a:pt x="254" y="2138"/>
                  </a:lnTo>
                  <a:cubicBezTo>
                    <a:pt x="322" y="1532"/>
                    <a:pt x="322" y="927"/>
                    <a:pt x="254" y="353"/>
                  </a:cubicBezTo>
                  <a:cubicBezTo>
                    <a:pt x="254" y="322"/>
                    <a:pt x="284" y="291"/>
                    <a:pt x="284" y="253"/>
                  </a:cubicBezTo>
                  <a:cubicBezTo>
                    <a:pt x="322" y="705"/>
                    <a:pt x="353" y="1149"/>
                    <a:pt x="353" y="1594"/>
                  </a:cubicBezTo>
                  <a:lnTo>
                    <a:pt x="353" y="1977"/>
                  </a:lnTo>
                  <a:lnTo>
                    <a:pt x="414" y="1977"/>
                  </a:lnTo>
                  <a:lnTo>
                    <a:pt x="414" y="1594"/>
                  </a:lnTo>
                  <a:cubicBezTo>
                    <a:pt x="414" y="1249"/>
                    <a:pt x="414" y="866"/>
                    <a:pt x="445" y="513"/>
                  </a:cubicBezTo>
                  <a:cubicBezTo>
                    <a:pt x="445" y="636"/>
                    <a:pt x="445" y="766"/>
                    <a:pt x="476" y="866"/>
                  </a:cubicBezTo>
                  <a:cubicBezTo>
                    <a:pt x="445" y="1280"/>
                    <a:pt x="445" y="1663"/>
                    <a:pt x="476" y="2046"/>
                  </a:cubicBezTo>
                  <a:lnTo>
                    <a:pt x="545" y="2046"/>
                  </a:lnTo>
                  <a:lnTo>
                    <a:pt x="545" y="1977"/>
                  </a:lnTo>
                  <a:lnTo>
                    <a:pt x="606" y="1977"/>
                  </a:lnTo>
                  <a:lnTo>
                    <a:pt x="606" y="161"/>
                  </a:lnTo>
                  <a:lnTo>
                    <a:pt x="545" y="161"/>
                  </a:lnTo>
                  <a:cubicBezTo>
                    <a:pt x="514" y="253"/>
                    <a:pt x="514" y="322"/>
                    <a:pt x="514" y="414"/>
                  </a:cubicBezTo>
                  <a:cubicBezTo>
                    <a:pt x="514" y="291"/>
                    <a:pt x="476" y="192"/>
                    <a:pt x="476" y="100"/>
                  </a:cubicBezTo>
                  <a:lnTo>
                    <a:pt x="414" y="100"/>
                  </a:lnTo>
                  <a:cubicBezTo>
                    <a:pt x="384" y="253"/>
                    <a:pt x="384" y="444"/>
                    <a:pt x="384" y="636"/>
                  </a:cubicBezTo>
                  <a:cubicBezTo>
                    <a:pt x="353" y="483"/>
                    <a:pt x="353" y="291"/>
                    <a:pt x="353"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1"/>
            <p:cNvSpPr/>
            <p:nvPr/>
          </p:nvSpPr>
          <p:spPr>
            <a:xfrm flipH="1">
              <a:off x="817951" y="4600974"/>
              <a:ext cx="233986" cy="299362"/>
            </a:xfrm>
            <a:custGeom>
              <a:avLst/>
              <a:gdLst/>
              <a:ahLst/>
              <a:cxnLst/>
              <a:rect l="l" t="t" r="r" b="b"/>
              <a:pathLst>
                <a:path w="1947" h="2491" extrusionOk="0">
                  <a:moveTo>
                    <a:pt x="1341" y="545"/>
                  </a:moveTo>
                  <a:cubicBezTo>
                    <a:pt x="1372" y="545"/>
                    <a:pt x="1372" y="575"/>
                    <a:pt x="1372" y="606"/>
                  </a:cubicBezTo>
                  <a:lnTo>
                    <a:pt x="1372" y="736"/>
                  </a:lnTo>
                  <a:cubicBezTo>
                    <a:pt x="1372" y="667"/>
                    <a:pt x="1372" y="606"/>
                    <a:pt x="1341" y="545"/>
                  </a:cubicBezTo>
                  <a:close/>
                  <a:moveTo>
                    <a:pt x="1563" y="476"/>
                  </a:moveTo>
                  <a:lnTo>
                    <a:pt x="1563" y="476"/>
                  </a:lnTo>
                  <a:cubicBezTo>
                    <a:pt x="1594" y="667"/>
                    <a:pt x="1594" y="859"/>
                    <a:pt x="1594" y="1050"/>
                  </a:cubicBezTo>
                  <a:cubicBezTo>
                    <a:pt x="1563" y="859"/>
                    <a:pt x="1533" y="667"/>
                    <a:pt x="1563" y="476"/>
                  </a:cubicBezTo>
                  <a:close/>
                  <a:moveTo>
                    <a:pt x="1563" y="1180"/>
                  </a:moveTo>
                  <a:cubicBezTo>
                    <a:pt x="1563" y="1242"/>
                    <a:pt x="1594" y="1272"/>
                    <a:pt x="1594" y="1311"/>
                  </a:cubicBezTo>
                  <a:cubicBezTo>
                    <a:pt x="1594" y="1372"/>
                    <a:pt x="1563" y="1464"/>
                    <a:pt x="1563" y="1533"/>
                  </a:cubicBezTo>
                  <a:lnTo>
                    <a:pt x="1563" y="1180"/>
                  </a:lnTo>
                  <a:close/>
                  <a:moveTo>
                    <a:pt x="1755" y="414"/>
                  </a:moveTo>
                  <a:cubicBezTo>
                    <a:pt x="1786" y="506"/>
                    <a:pt x="1816" y="636"/>
                    <a:pt x="1816" y="736"/>
                  </a:cubicBezTo>
                  <a:lnTo>
                    <a:pt x="1816" y="859"/>
                  </a:lnTo>
                  <a:lnTo>
                    <a:pt x="1724" y="1655"/>
                  </a:lnTo>
                  <a:cubicBezTo>
                    <a:pt x="1724" y="1594"/>
                    <a:pt x="1694" y="1533"/>
                    <a:pt x="1694" y="1464"/>
                  </a:cubicBezTo>
                  <a:cubicBezTo>
                    <a:pt x="1724" y="1119"/>
                    <a:pt x="1755" y="767"/>
                    <a:pt x="1755" y="414"/>
                  </a:cubicBezTo>
                  <a:close/>
                  <a:moveTo>
                    <a:pt x="1311" y="545"/>
                  </a:moveTo>
                  <a:lnTo>
                    <a:pt x="1311" y="545"/>
                  </a:lnTo>
                  <a:cubicBezTo>
                    <a:pt x="1341" y="958"/>
                    <a:pt x="1341" y="1403"/>
                    <a:pt x="1242" y="1816"/>
                  </a:cubicBezTo>
                  <a:lnTo>
                    <a:pt x="1242" y="1533"/>
                  </a:lnTo>
                  <a:lnTo>
                    <a:pt x="1311" y="545"/>
                  </a:lnTo>
                  <a:close/>
                  <a:moveTo>
                    <a:pt x="1081" y="1"/>
                  </a:moveTo>
                  <a:lnTo>
                    <a:pt x="1050" y="284"/>
                  </a:lnTo>
                  <a:lnTo>
                    <a:pt x="1020" y="284"/>
                  </a:lnTo>
                  <a:lnTo>
                    <a:pt x="1020" y="476"/>
                  </a:lnTo>
                  <a:cubicBezTo>
                    <a:pt x="989" y="667"/>
                    <a:pt x="958" y="889"/>
                    <a:pt x="928" y="1119"/>
                  </a:cubicBezTo>
                  <a:cubicBezTo>
                    <a:pt x="928" y="928"/>
                    <a:pt x="928" y="736"/>
                    <a:pt x="889" y="506"/>
                  </a:cubicBezTo>
                  <a:lnTo>
                    <a:pt x="828" y="506"/>
                  </a:lnTo>
                  <a:lnTo>
                    <a:pt x="828" y="1150"/>
                  </a:lnTo>
                  <a:lnTo>
                    <a:pt x="797" y="1150"/>
                  </a:lnTo>
                  <a:cubicBezTo>
                    <a:pt x="767" y="859"/>
                    <a:pt x="736" y="575"/>
                    <a:pt x="698" y="315"/>
                  </a:cubicBezTo>
                  <a:lnTo>
                    <a:pt x="667" y="93"/>
                  </a:lnTo>
                  <a:lnTo>
                    <a:pt x="637" y="315"/>
                  </a:lnTo>
                  <a:cubicBezTo>
                    <a:pt x="545" y="828"/>
                    <a:pt x="476" y="1341"/>
                    <a:pt x="414" y="1847"/>
                  </a:cubicBezTo>
                  <a:lnTo>
                    <a:pt x="253" y="223"/>
                  </a:lnTo>
                  <a:lnTo>
                    <a:pt x="192" y="223"/>
                  </a:lnTo>
                  <a:cubicBezTo>
                    <a:pt x="223" y="767"/>
                    <a:pt x="192" y="1311"/>
                    <a:pt x="123" y="1847"/>
                  </a:cubicBezTo>
                  <a:cubicBezTo>
                    <a:pt x="93" y="1272"/>
                    <a:pt x="62" y="736"/>
                    <a:pt x="62" y="192"/>
                  </a:cubicBezTo>
                  <a:lnTo>
                    <a:pt x="1" y="192"/>
                  </a:lnTo>
                  <a:cubicBezTo>
                    <a:pt x="1" y="828"/>
                    <a:pt x="31" y="1502"/>
                    <a:pt x="93" y="2138"/>
                  </a:cubicBezTo>
                  <a:lnTo>
                    <a:pt x="123" y="2421"/>
                  </a:lnTo>
                  <a:lnTo>
                    <a:pt x="162" y="2138"/>
                  </a:lnTo>
                  <a:cubicBezTo>
                    <a:pt x="223" y="1724"/>
                    <a:pt x="253" y="1311"/>
                    <a:pt x="253" y="889"/>
                  </a:cubicBezTo>
                  <a:lnTo>
                    <a:pt x="414" y="2421"/>
                  </a:lnTo>
                  <a:lnTo>
                    <a:pt x="445" y="2138"/>
                  </a:lnTo>
                  <a:cubicBezTo>
                    <a:pt x="506" y="1625"/>
                    <a:pt x="575" y="1081"/>
                    <a:pt x="667" y="545"/>
                  </a:cubicBezTo>
                  <a:cubicBezTo>
                    <a:pt x="736" y="1081"/>
                    <a:pt x="767" y="1625"/>
                    <a:pt x="767" y="2169"/>
                  </a:cubicBezTo>
                  <a:lnTo>
                    <a:pt x="828" y="2169"/>
                  </a:lnTo>
                  <a:cubicBezTo>
                    <a:pt x="828" y="2077"/>
                    <a:pt x="859" y="1977"/>
                    <a:pt x="859" y="1885"/>
                  </a:cubicBezTo>
                  <a:lnTo>
                    <a:pt x="859" y="1946"/>
                  </a:lnTo>
                  <a:lnTo>
                    <a:pt x="859" y="2299"/>
                  </a:lnTo>
                  <a:lnTo>
                    <a:pt x="928" y="2299"/>
                  </a:lnTo>
                  <a:lnTo>
                    <a:pt x="928" y="1946"/>
                  </a:lnTo>
                  <a:cubicBezTo>
                    <a:pt x="958" y="1755"/>
                    <a:pt x="989" y="1563"/>
                    <a:pt x="1020" y="1372"/>
                  </a:cubicBezTo>
                  <a:cubicBezTo>
                    <a:pt x="1020" y="1242"/>
                    <a:pt x="1050" y="1150"/>
                    <a:pt x="1050" y="1020"/>
                  </a:cubicBezTo>
                  <a:cubicBezTo>
                    <a:pt x="1081" y="1211"/>
                    <a:pt x="1081" y="1372"/>
                    <a:pt x="1081" y="1563"/>
                  </a:cubicBezTo>
                  <a:cubicBezTo>
                    <a:pt x="1050" y="1724"/>
                    <a:pt x="1020" y="1916"/>
                    <a:pt x="1020" y="2077"/>
                  </a:cubicBezTo>
                  <a:lnTo>
                    <a:pt x="1081" y="2077"/>
                  </a:lnTo>
                  <a:cubicBezTo>
                    <a:pt x="1119" y="1916"/>
                    <a:pt x="1119" y="1755"/>
                    <a:pt x="1150" y="1563"/>
                  </a:cubicBezTo>
                  <a:lnTo>
                    <a:pt x="1150" y="1372"/>
                  </a:lnTo>
                  <a:lnTo>
                    <a:pt x="1180" y="1533"/>
                  </a:lnTo>
                  <a:lnTo>
                    <a:pt x="1150" y="1625"/>
                  </a:lnTo>
                  <a:cubicBezTo>
                    <a:pt x="1150" y="1816"/>
                    <a:pt x="1150" y="2008"/>
                    <a:pt x="1180" y="2169"/>
                  </a:cubicBezTo>
                  <a:lnTo>
                    <a:pt x="1180" y="2330"/>
                  </a:lnTo>
                  <a:lnTo>
                    <a:pt x="1242" y="2199"/>
                  </a:lnTo>
                  <a:lnTo>
                    <a:pt x="1242" y="2490"/>
                  </a:lnTo>
                  <a:lnTo>
                    <a:pt x="1272" y="2199"/>
                  </a:lnTo>
                  <a:cubicBezTo>
                    <a:pt x="1341" y="1724"/>
                    <a:pt x="1403" y="1242"/>
                    <a:pt x="1433" y="797"/>
                  </a:cubicBezTo>
                  <a:cubicBezTo>
                    <a:pt x="1464" y="928"/>
                    <a:pt x="1464" y="1050"/>
                    <a:pt x="1464" y="1211"/>
                  </a:cubicBezTo>
                  <a:lnTo>
                    <a:pt x="1464" y="1502"/>
                  </a:lnTo>
                  <a:cubicBezTo>
                    <a:pt x="1464" y="1694"/>
                    <a:pt x="1433" y="1916"/>
                    <a:pt x="1464" y="2107"/>
                  </a:cubicBezTo>
                  <a:lnTo>
                    <a:pt x="1502" y="2299"/>
                  </a:lnTo>
                  <a:lnTo>
                    <a:pt x="1502" y="2460"/>
                  </a:lnTo>
                  <a:lnTo>
                    <a:pt x="1563" y="2199"/>
                  </a:lnTo>
                  <a:cubicBezTo>
                    <a:pt x="1594" y="2008"/>
                    <a:pt x="1625" y="1847"/>
                    <a:pt x="1655" y="1655"/>
                  </a:cubicBezTo>
                  <a:cubicBezTo>
                    <a:pt x="1694" y="1786"/>
                    <a:pt x="1694" y="1916"/>
                    <a:pt x="1694" y="2038"/>
                  </a:cubicBezTo>
                  <a:lnTo>
                    <a:pt x="1694" y="2138"/>
                  </a:lnTo>
                  <a:lnTo>
                    <a:pt x="1724" y="2138"/>
                  </a:lnTo>
                  <a:cubicBezTo>
                    <a:pt x="1755" y="2107"/>
                    <a:pt x="1755" y="2077"/>
                    <a:pt x="1755" y="2038"/>
                  </a:cubicBezTo>
                  <a:lnTo>
                    <a:pt x="1816" y="1341"/>
                  </a:lnTo>
                  <a:lnTo>
                    <a:pt x="1816" y="1755"/>
                  </a:lnTo>
                  <a:cubicBezTo>
                    <a:pt x="1786" y="1885"/>
                    <a:pt x="1786" y="2038"/>
                    <a:pt x="1786" y="2169"/>
                  </a:cubicBezTo>
                  <a:lnTo>
                    <a:pt x="1847" y="2169"/>
                  </a:lnTo>
                  <a:cubicBezTo>
                    <a:pt x="1847" y="2038"/>
                    <a:pt x="1885" y="1885"/>
                    <a:pt x="1885" y="1755"/>
                  </a:cubicBezTo>
                  <a:cubicBezTo>
                    <a:pt x="1916" y="1242"/>
                    <a:pt x="1947" y="736"/>
                    <a:pt x="1947" y="253"/>
                  </a:cubicBezTo>
                  <a:lnTo>
                    <a:pt x="1885" y="223"/>
                  </a:lnTo>
                  <a:lnTo>
                    <a:pt x="1847" y="545"/>
                  </a:lnTo>
                  <a:cubicBezTo>
                    <a:pt x="1847" y="445"/>
                    <a:pt x="1816" y="353"/>
                    <a:pt x="1755" y="253"/>
                  </a:cubicBezTo>
                  <a:lnTo>
                    <a:pt x="1724" y="161"/>
                  </a:lnTo>
                  <a:lnTo>
                    <a:pt x="1694" y="284"/>
                  </a:lnTo>
                  <a:cubicBezTo>
                    <a:pt x="1694" y="545"/>
                    <a:pt x="1694" y="828"/>
                    <a:pt x="1655" y="1081"/>
                  </a:cubicBezTo>
                  <a:cubicBezTo>
                    <a:pt x="1655" y="828"/>
                    <a:pt x="1655" y="575"/>
                    <a:pt x="1625" y="315"/>
                  </a:cubicBezTo>
                  <a:lnTo>
                    <a:pt x="1594" y="192"/>
                  </a:lnTo>
                  <a:lnTo>
                    <a:pt x="1563" y="315"/>
                  </a:lnTo>
                  <a:cubicBezTo>
                    <a:pt x="1533" y="384"/>
                    <a:pt x="1502" y="445"/>
                    <a:pt x="1502" y="545"/>
                  </a:cubicBezTo>
                  <a:cubicBezTo>
                    <a:pt x="1502" y="476"/>
                    <a:pt x="1464" y="414"/>
                    <a:pt x="1464" y="353"/>
                  </a:cubicBezTo>
                  <a:lnTo>
                    <a:pt x="1403" y="93"/>
                  </a:lnTo>
                  <a:lnTo>
                    <a:pt x="1403" y="353"/>
                  </a:lnTo>
                  <a:lnTo>
                    <a:pt x="1403" y="476"/>
                  </a:lnTo>
                  <a:cubicBezTo>
                    <a:pt x="1372" y="414"/>
                    <a:pt x="1341" y="384"/>
                    <a:pt x="1311" y="353"/>
                  </a:cubicBezTo>
                  <a:lnTo>
                    <a:pt x="1242" y="223"/>
                  </a:lnTo>
                  <a:lnTo>
                    <a:pt x="1272" y="384"/>
                  </a:lnTo>
                  <a:lnTo>
                    <a:pt x="1272" y="445"/>
                  </a:lnTo>
                  <a:lnTo>
                    <a:pt x="1242" y="445"/>
                  </a:lnTo>
                  <a:cubicBezTo>
                    <a:pt x="1211" y="575"/>
                    <a:pt x="1180" y="698"/>
                    <a:pt x="1180" y="828"/>
                  </a:cubicBezTo>
                  <a:lnTo>
                    <a:pt x="108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1"/>
            <p:cNvSpPr/>
            <p:nvPr/>
          </p:nvSpPr>
          <p:spPr>
            <a:xfrm flipH="1">
              <a:off x="952309" y="4620322"/>
              <a:ext cx="95902" cy="253334"/>
            </a:xfrm>
            <a:custGeom>
              <a:avLst/>
              <a:gdLst/>
              <a:ahLst/>
              <a:cxnLst/>
              <a:rect l="l" t="t" r="r" b="b"/>
              <a:pathLst>
                <a:path w="798" h="2108" extrusionOk="0">
                  <a:moveTo>
                    <a:pt x="414" y="953"/>
                  </a:moveTo>
                  <a:lnTo>
                    <a:pt x="414" y="953"/>
                  </a:lnTo>
                  <a:cubicBezTo>
                    <a:pt x="412" y="1233"/>
                    <a:pt x="382" y="1505"/>
                    <a:pt x="353" y="1785"/>
                  </a:cubicBezTo>
                  <a:cubicBezTo>
                    <a:pt x="353" y="1594"/>
                    <a:pt x="383" y="1402"/>
                    <a:pt x="383" y="1211"/>
                  </a:cubicBezTo>
                  <a:lnTo>
                    <a:pt x="383" y="1180"/>
                  </a:lnTo>
                  <a:lnTo>
                    <a:pt x="383" y="1150"/>
                  </a:lnTo>
                  <a:cubicBezTo>
                    <a:pt x="409" y="1066"/>
                    <a:pt x="413" y="1010"/>
                    <a:pt x="414" y="953"/>
                  </a:cubicBezTo>
                  <a:close/>
                  <a:moveTo>
                    <a:pt x="322" y="0"/>
                  </a:moveTo>
                  <a:lnTo>
                    <a:pt x="253" y="1341"/>
                  </a:lnTo>
                  <a:cubicBezTo>
                    <a:pt x="222" y="958"/>
                    <a:pt x="161" y="575"/>
                    <a:pt x="161" y="192"/>
                  </a:cubicBezTo>
                  <a:lnTo>
                    <a:pt x="161" y="154"/>
                  </a:lnTo>
                  <a:lnTo>
                    <a:pt x="92" y="154"/>
                  </a:lnTo>
                  <a:lnTo>
                    <a:pt x="92" y="192"/>
                  </a:lnTo>
                  <a:cubicBezTo>
                    <a:pt x="92" y="345"/>
                    <a:pt x="92" y="506"/>
                    <a:pt x="62" y="667"/>
                  </a:cubicBezTo>
                  <a:lnTo>
                    <a:pt x="62" y="797"/>
                  </a:lnTo>
                  <a:cubicBezTo>
                    <a:pt x="31" y="1180"/>
                    <a:pt x="0" y="1563"/>
                    <a:pt x="31" y="1946"/>
                  </a:cubicBezTo>
                  <a:lnTo>
                    <a:pt x="92" y="1946"/>
                  </a:lnTo>
                  <a:cubicBezTo>
                    <a:pt x="62" y="1563"/>
                    <a:pt x="92" y="1180"/>
                    <a:pt x="131" y="797"/>
                  </a:cubicBezTo>
                  <a:lnTo>
                    <a:pt x="131" y="698"/>
                  </a:lnTo>
                  <a:cubicBezTo>
                    <a:pt x="161" y="1050"/>
                    <a:pt x="192" y="1372"/>
                    <a:pt x="253" y="1724"/>
                  </a:cubicBezTo>
                  <a:cubicBezTo>
                    <a:pt x="253" y="1785"/>
                    <a:pt x="253" y="1847"/>
                    <a:pt x="284" y="1916"/>
                  </a:cubicBezTo>
                  <a:lnTo>
                    <a:pt x="353" y="2107"/>
                  </a:lnTo>
                  <a:lnTo>
                    <a:pt x="353" y="1916"/>
                  </a:lnTo>
                  <a:lnTo>
                    <a:pt x="414" y="1916"/>
                  </a:lnTo>
                  <a:cubicBezTo>
                    <a:pt x="514" y="1563"/>
                    <a:pt x="544" y="1180"/>
                    <a:pt x="544" y="797"/>
                  </a:cubicBezTo>
                  <a:cubicBezTo>
                    <a:pt x="575" y="889"/>
                    <a:pt x="575" y="1019"/>
                    <a:pt x="575" y="1111"/>
                  </a:cubicBezTo>
                  <a:cubicBezTo>
                    <a:pt x="514" y="1402"/>
                    <a:pt x="514" y="1655"/>
                    <a:pt x="514" y="1916"/>
                  </a:cubicBezTo>
                  <a:lnTo>
                    <a:pt x="575" y="1916"/>
                  </a:lnTo>
                  <a:cubicBezTo>
                    <a:pt x="606" y="1655"/>
                    <a:pt x="636" y="1402"/>
                    <a:pt x="636" y="1111"/>
                  </a:cubicBezTo>
                  <a:lnTo>
                    <a:pt x="636" y="1081"/>
                  </a:lnTo>
                  <a:cubicBezTo>
                    <a:pt x="636" y="1019"/>
                    <a:pt x="667" y="958"/>
                    <a:pt x="667" y="889"/>
                  </a:cubicBezTo>
                  <a:cubicBezTo>
                    <a:pt x="736" y="636"/>
                    <a:pt x="797" y="414"/>
                    <a:pt x="766" y="154"/>
                  </a:cubicBezTo>
                  <a:lnTo>
                    <a:pt x="766" y="154"/>
                  </a:lnTo>
                  <a:lnTo>
                    <a:pt x="705" y="192"/>
                  </a:lnTo>
                  <a:cubicBezTo>
                    <a:pt x="736" y="414"/>
                    <a:pt x="667" y="636"/>
                    <a:pt x="606" y="859"/>
                  </a:cubicBezTo>
                  <a:cubicBezTo>
                    <a:pt x="606" y="636"/>
                    <a:pt x="575" y="445"/>
                    <a:pt x="544" y="253"/>
                  </a:cubicBezTo>
                  <a:lnTo>
                    <a:pt x="514" y="253"/>
                  </a:lnTo>
                  <a:lnTo>
                    <a:pt x="514" y="92"/>
                  </a:lnTo>
                  <a:lnTo>
                    <a:pt x="445" y="92"/>
                  </a:lnTo>
                  <a:cubicBezTo>
                    <a:pt x="445" y="315"/>
                    <a:pt x="414" y="537"/>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4" name="Google Shape;3384;p31"/>
          <p:cNvSpPr/>
          <p:nvPr/>
        </p:nvSpPr>
        <p:spPr>
          <a:xfrm rot="5400000">
            <a:off x="705531" y="343375"/>
            <a:ext cx="201879" cy="3110"/>
          </a:xfrm>
          <a:custGeom>
            <a:avLst/>
            <a:gdLst/>
            <a:ahLst/>
            <a:cxnLst/>
            <a:rect l="l" t="t" r="r" b="b"/>
            <a:pathLst>
              <a:path w="2077" h="32" extrusionOk="0">
                <a:moveTo>
                  <a:pt x="2076" y="1"/>
                </a:moveTo>
                <a:cubicBezTo>
                  <a:pt x="1722" y="1"/>
                  <a:pt x="1375" y="9"/>
                  <a:pt x="1030" y="16"/>
                </a:cubicBezTo>
                <a:lnTo>
                  <a:pt x="1030" y="16"/>
                </a:lnTo>
                <a:lnTo>
                  <a:pt x="2076" y="1"/>
                </a:lnTo>
                <a:close/>
                <a:moveTo>
                  <a:pt x="1030" y="16"/>
                </a:moveTo>
                <a:lnTo>
                  <a:pt x="0" y="31"/>
                </a:lnTo>
                <a:cubicBezTo>
                  <a:pt x="347" y="31"/>
                  <a:pt x="688" y="24"/>
                  <a:pt x="1030" y="16"/>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1"/>
          <p:cNvSpPr/>
          <p:nvPr/>
        </p:nvSpPr>
        <p:spPr>
          <a:xfrm rot="5400000">
            <a:off x="705482" y="333704"/>
            <a:ext cx="201879" cy="22453"/>
          </a:xfrm>
          <a:custGeom>
            <a:avLst/>
            <a:gdLst/>
            <a:ahLst/>
            <a:cxnLst/>
            <a:rect l="l" t="t" r="r" b="b"/>
            <a:pathLst>
              <a:path w="2077" h="231" extrusionOk="0">
                <a:moveTo>
                  <a:pt x="2076" y="0"/>
                </a:moveTo>
                <a:lnTo>
                  <a:pt x="0" y="39"/>
                </a:lnTo>
                <a:lnTo>
                  <a:pt x="0" y="230"/>
                </a:lnTo>
                <a:lnTo>
                  <a:pt x="2076" y="192"/>
                </a:lnTo>
                <a:lnTo>
                  <a:pt x="2076"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1"/>
          <p:cNvSpPr/>
          <p:nvPr/>
        </p:nvSpPr>
        <p:spPr>
          <a:xfrm rot="5400000">
            <a:off x="664951" y="337009"/>
            <a:ext cx="211502" cy="12052"/>
          </a:xfrm>
          <a:custGeom>
            <a:avLst/>
            <a:gdLst/>
            <a:ahLst/>
            <a:cxnLst/>
            <a:rect l="l" t="t" r="r" b="b"/>
            <a:pathLst>
              <a:path w="2176" h="124" extrusionOk="0">
                <a:moveTo>
                  <a:pt x="2176" y="1"/>
                </a:moveTo>
                <a:lnTo>
                  <a:pt x="0" y="123"/>
                </a:lnTo>
                <a:cubicBezTo>
                  <a:pt x="736" y="123"/>
                  <a:pt x="1471" y="123"/>
                  <a:pt x="2176"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1"/>
          <p:cNvSpPr/>
          <p:nvPr/>
        </p:nvSpPr>
        <p:spPr>
          <a:xfrm rot="5400000">
            <a:off x="661986" y="330351"/>
            <a:ext cx="217528" cy="31395"/>
          </a:xfrm>
          <a:custGeom>
            <a:avLst/>
            <a:gdLst/>
            <a:ahLst/>
            <a:cxnLst/>
            <a:rect l="l" t="t" r="r" b="b"/>
            <a:pathLst>
              <a:path w="2238" h="323" extrusionOk="0">
                <a:moveTo>
                  <a:pt x="2176" y="1"/>
                </a:moveTo>
                <a:cubicBezTo>
                  <a:pt x="1471" y="131"/>
                  <a:pt x="736" y="131"/>
                  <a:pt x="0" y="131"/>
                </a:cubicBezTo>
                <a:lnTo>
                  <a:pt x="0" y="323"/>
                </a:lnTo>
                <a:lnTo>
                  <a:pt x="383" y="323"/>
                </a:lnTo>
                <a:cubicBezTo>
                  <a:pt x="996" y="323"/>
                  <a:pt x="1601" y="292"/>
                  <a:pt x="2207" y="193"/>
                </a:cubicBezTo>
                <a:lnTo>
                  <a:pt x="2237" y="193"/>
                </a:lnTo>
                <a:lnTo>
                  <a:pt x="2176" y="101"/>
                </a:lnTo>
                <a:lnTo>
                  <a:pt x="2176"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1"/>
          <p:cNvSpPr/>
          <p:nvPr/>
        </p:nvSpPr>
        <p:spPr>
          <a:xfrm rot="5400000">
            <a:off x="626608" y="338904"/>
            <a:ext cx="211599" cy="2333"/>
          </a:xfrm>
          <a:custGeom>
            <a:avLst/>
            <a:gdLst/>
            <a:ahLst/>
            <a:cxnLst/>
            <a:rect l="l" t="t" r="r" b="b"/>
            <a:pathLst>
              <a:path w="2177" h="24" extrusionOk="0">
                <a:moveTo>
                  <a:pt x="1" y="1"/>
                </a:moveTo>
                <a:cubicBezTo>
                  <a:pt x="368" y="16"/>
                  <a:pt x="728" y="24"/>
                  <a:pt x="1088" y="24"/>
                </a:cubicBezTo>
                <a:cubicBezTo>
                  <a:pt x="1449" y="24"/>
                  <a:pt x="1809" y="16"/>
                  <a:pt x="2176"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1"/>
          <p:cNvSpPr/>
          <p:nvPr/>
        </p:nvSpPr>
        <p:spPr>
          <a:xfrm rot="5400000">
            <a:off x="626170" y="328844"/>
            <a:ext cx="211599" cy="22453"/>
          </a:xfrm>
          <a:custGeom>
            <a:avLst/>
            <a:gdLst/>
            <a:ahLst/>
            <a:cxnLst/>
            <a:rect l="l" t="t" r="r" b="b"/>
            <a:pathLst>
              <a:path w="2177" h="231" extrusionOk="0">
                <a:moveTo>
                  <a:pt x="1" y="0"/>
                </a:moveTo>
                <a:lnTo>
                  <a:pt x="1" y="192"/>
                </a:lnTo>
                <a:cubicBezTo>
                  <a:pt x="353" y="192"/>
                  <a:pt x="705" y="230"/>
                  <a:pt x="1088" y="230"/>
                </a:cubicBezTo>
                <a:cubicBezTo>
                  <a:pt x="1441" y="230"/>
                  <a:pt x="1824" y="192"/>
                  <a:pt x="2176" y="192"/>
                </a:cubicBezTo>
                <a:lnTo>
                  <a:pt x="2176" y="0"/>
                </a:lnTo>
                <a:cubicBezTo>
                  <a:pt x="1809" y="19"/>
                  <a:pt x="1449" y="29"/>
                  <a:pt x="1088" y="29"/>
                </a:cubicBezTo>
                <a:cubicBezTo>
                  <a:pt x="728" y="29"/>
                  <a:pt x="368" y="19"/>
                  <a:pt x="1"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1"/>
          <p:cNvSpPr/>
          <p:nvPr/>
        </p:nvSpPr>
        <p:spPr>
          <a:xfrm rot="5400000">
            <a:off x="593367" y="337835"/>
            <a:ext cx="195173" cy="1458"/>
          </a:xfrm>
          <a:custGeom>
            <a:avLst/>
            <a:gdLst/>
            <a:ahLst/>
            <a:cxnLst/>
            <a:rect l="l" t="t" r="r" b="b"/>
            <a:pathLst>
              <a:path w="2008" h="15" extrusionOk="0">
                <a:moveTo>
                  <a:pt x="1339" y="1"/>
                </a:moveTo>
                <a:cubicBezTo>
                  <a:pt x="893" y="1"/>
                  <a:pt x="445" y="14"/>
                  <a:pt x="1" y="14"/>
                </a:cubicBezTo>
                <a:lnTo>
                  <a:pt x="2008" y="14"/>
                </a:lnTo>
                <a:cubicBezTo>
                  <a:pt x="1786" y="4"/>
                  <a:pt x="1563" y="1"/>
                  <a:pt x="1339"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1"/>
          <p:cNvSpPr/>
          <p:nvPr/>
        </p:nvSpPr>
        <p:spPr>
          <a:xfrm rot="5400000">
            <a:off x="593026" y="328553"/>
            <a:ext cx="195173" cy="20023"/>
          </a:xfrm>
          <a:custGeom>
            <a:avLst/>
            <a:gdLst/>
            <a:ahLst/>
            <a:cxnLst/>
            <a:rect l="l" t="t" r="r" b="b"/>
            <a:pathLst>
              <a:path w="2008" h="206" extrusionOk="0">
                <a:moveTo>
                  <a:pt x="1339" y="1"/>
                </a:moveTo>
                <a:cubicBezTo>
                  <a:pt x="893" y="1"/>
                  <a:pt x="445" y="14"/>
                  <a:pt x="1" y="14"/>
                </a:cubicBezTo>
                <a:lnTo>
                  <a:pt x="1" y="206"/>
                </a:lnTo>
                <a:cubicBezTo>
                  <a:pt x="445" y="206"/>
                  <a:pt x="893" y="192"/>
                  <a:pt x="1339" y="192"/>
                </a:cubicBezTo>
                <a:cubicBezTo>
                  <a:pt x="1563" y="192"/>
                  <a:pt x="1786" y="196"/>
                  <a:pt x="2008" y="206"/>
                </a:cubicBezTo>
                <a:lnTo>
                  <a:pt x="2008" y="14"/>
                </a:lnTo>
                <a:cubicBezTo>
                  <a:pt x="1786" y="4"/>
                  <a:pt x="1563" y="1"/>
                  <a:pt x="1339"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1"/>
          <p:cNvSpPr/>
          <p:nvPr/>
        </p:nvSpPr>
        <p:spPr>
          <a:xfrm rot="5400000">
            <a:off x="552156" y="338127"/>
            <a:ext cx="192159" cy="3888"/>
          </a:xfrm>
          <a:custGeom>
            <a:avLst/>
            <a:gdLst/>
            <a:ahLst/>
            <a:cxnLst/>
            <a:rect l="l" t="t" r="r" b="b"/>
            <a:pathLst>
              <a:path w="1977" h="40" extrusionOk="0">
                <a:moveTo>
                  <a:pt x="0" y="1"/>
                </a:moveTo>
                <a:cubicBezTo>
                  <a:pt x="667" y="39"/>
                  <a:pt x="1310" y="39"/>
                  <a:pt x="1977" y="39"/>
                </a:cubicBezTo>
                <a:lnTo>
                  <a:pt x="0"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1"/>
          <p:cNvSpPr/>
          <p:nvPr/>
        </p:nvSpPr>
        <p:spPr>
          <a:xfrm rot="5400000">
            <a:off x="552107" y="329233"/>
            <a:ext cx="192159" cy="21675"/>
          </a:xfrm>
          <a:custGeom>
            <a:avLst/>
            <a:gdLst/>
            <a:ahLst/>
            <a:cxnLst/>
            <a:rect l="l" t="t" r="r" b="b"/>
            <a:pathLst>
              <a:path w="1977" h="223" extrusionOk="0">
                <a:moveTo>
                  <a:pt x="0" y="0"/>
                </a:moveTo>
                <a:lnTo>
                  <a:pt x="0" y="192"/>
                </a:lnTo>
                <a:lnTo>
                  <a:pt x="1977" y="222"/>
                </a:lnTo>
                <a:lnTo>
                  <a:pt x="1977" y="31"/>
                </a:lnTo>
                <a:lnTo>
                  <a:pt x="0"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1"/>
          <p:cNvSpPr/>
          <p:nvPr/>
        </p:nvSpPr>
        <p:spPr>
          <a:xfrm rot="5400000">
            <a:off x="507057" y="619216"/>
            <a:ext cx="97" cy="192257"/>
          </a:xfrm>
          <a:custGeom>
            <a:avLst/>
            <a:gdLst/>
            <a:ahLst/>
            <a:cxnLst/>
            <a:rect l="l" t="t" r="r" b="b"/>
            <a:pathLst>
              <a:path w="1" h="1978" extrusionOk="0">
                <a:moveTo>
                  <a:pt x="1" y="1977"/>
                </a:moveTo>
                <a:lnTo>
                  <a:pt x="1"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1"/>
          <p:cNvSpPr/>
          <p:nvPr/>
        </p:nvSpPr>
        <p:spPr>
          <a:xfrm rot="5400000">
            <a:off x="496268" y="618147"/>
            <a:ext cx="18759" cy="195173"/>
          </a:xfrm>
          <a:custGeom>
            <a:avLst/>
            <a:gdLst/>
            <a:ahLst/>
            <a:cxnLst/>
            <a:rect l="l" t="t" r="r" b="b"/>
            <a:pathLst>
              <a:path w="193" h="2008" extrusionOk="0">
                <a:moveTo>
                  <a:pt x="1" y="1"/>
                </a:moveTo>
                <a:lnTo>
                  <a:pt x="1" y="2008"/>
                </a:lnTo>
                <a:lnTo>
                  <a:pt x="192" y="1977"/>
                </a:lnTo>
                <a:lnTo>
                  <a:pt x="192"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1"/>
          <p:cNvSpPr/>
          <p:nvPr/>
        </p:nvSpPr>
        <p:spPr>
          <a:xfrm rot="5400000">
            <a:off x="501857" y="657949"/>
            <a:ext cx="6804" cy="201976"/>
          </a:xfrm>
          <a:custGeom>
            <a:avLst/>
            <a:gdLst/>
            <a:ahLst/>
            <a:cxnLst/>
            <a:rect l="l" t="t" r="r" b="b"/>
            <a:pathLst>
              <a:path w="70" h="2078" extrusionOk="0">
                <a:moveTo>
                  <a:pt x="69" y="1"/>
                </a:moveTo>
                <a:cubicBezTo>
                  <a:pt x="0" y="698"/>
                  <a:pt x="0" y="1372"/>
                  <a:pt x="31" y="2077"/>
                </a:cubicBezTo>
                <a:lnTo>
                  <a:pt x="6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1"/>
          <p:cNvSpPr/>
          <p:nvPr/>
        </p:nvSpPr>
        <p:spPr>
          <a:xfrm rot="5400000">
            <a:off x="492915" y="657949"/>
            <a:ext cx="24688" cy="201976"/>
          </a:xfrm>
          <a:custGeom>
            <a:avLst/>
            <a:gdLst/>
            <a:ahLst/>
            <a:cxnLst/>
            <a:rect l="l" t="t" r="r" b="b"/>
            <a:pathLst>
              <a:path w="254" h="2078" extrusionOk="0">
                <a:moveTo>
                  <a:pt x="62" y="1"/>
                </a:moveTo>
                <a:cubicBezTo>
                  <a:pt x="0" y="667"/>
                  <a:pt x="0" y="1372"/>
                  <a:pt x="31" y="2077"/>
                </a:cubicBezTo>
                <a:lnTo>
                  <a:pt x="223" y="2039"/>
                </a:lnTo>
                <a:cubicBezTo>
                  <a:pt x="192" y="1372"/>
                  <a:pt x="192" y="698"/>
                  <a:pt x="25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1"/>
          <p:cNvSpPr/>
          <p:nvPr/>
        </p:nvSpPr>
        <p:spPr>
          <a:xfrm rot="5400000">
            <a:off x="500739" y="696293"/>
            <a:ext cx="3013" cy="195950"/>
          </a:xfrm>
          <a:custGeom>
            <a:avLst/>
            <a:gdLst/>
            <a:ahLst/>
            <a:cxnLst/>
            <a:rect l="l" t="t" r="r" b="b"/>
            <a:pathLst>
              <a:path w="31" h="2016" extrusionOk="0">
                <a:moveTo>
                  <a:pt x="0" y="0"/>
                </a:moveTo>
                <a:cubicBezTo>
                  <a:pt x="0" y="674"/>
                  <a:pt x="0" y="1341"/>
                  <a:pt x="31" y="2015"/>
                </a:cubicBezTo>
                <a:lnTo>
                  <a:pt x="0"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1"/>
          <p:cNvSpPr/>
          <p:nvPr/>
        </p:nvSpPr>
        <p:spPr>
          <a:xfrm rot="5400000">
            <a:off x="491408" y="696682"/>
            <a:ext cx="21675" cy="195950"/>
          </a:xfrm>
          <a:custGeom>
            <a:avLst/>
            <a:gdLst/>
            <a:ahLst/>
            <a:cxnLst/>
            <a:rect l="l" t="t" r="r" b="b"/>
            <a:pathLst>
              <a:path w="223" h="2016" extrusionOk="0">
                <a:moveTo>
                  <a:pt x="0" y="0"/>
                </a:moveTo>
                <a:cubicBezTo>
                  <a:pt x="0" y="674"/>
                  <a:pt x="0" y="1341"/>
                  <a:pt x="31" y="2015"/>
                </a:cubicBezTo>
                <a:lnTo>
                  <a:pt x="223" y="2015"/>
                </a:lnTo>
                <a:cubicBezTo>
                  <a:pt x="192" y="1341"/>
                  <a:pt x="192" y="674"/>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1"/>
          <p:cNvSpPr/>
          <p:nvPr/>
        </p:nvSpPr>
        <p:spPr>
          <a:xfrm rot="5400000">
            <a:off x="501857" y="735415"/>
            <a:ext cx="3791" cy="198963"/>
          </a:xfrm>
          <a:custGeom>
            <a:avLst/>
            <a:gdLst/>
            <a:ahLst/>
            <a:cxnLst/>
            <a:rect l="l" t="t" r="r" b="b"/>
            <a:pathLst>
              <a:path w="39" h="2047" extrusionOk="0">
                <a:moveTo>
                  <a:pt x="0" y="1"/>
                </a:moveTo>
                <a:lnTo>
                  <a:pt x="0" y="2046"/>
                </a:lnTo>
                <a:cubicBezTo>
                  <a:pt x="38" y="1372"/>
                  <a:pt x="38" y="667"/>
                  <a:pt x="0"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1"/>
          <p:cNvSpPr/>
          <p:nvPr/>
        </p:nvSpPr>
        <p:spPr>
          <a:xfrm rot="5400000">
            <a:off x="492963" y="732450"/>
            <a:ext cx="21675" cy="204892"/>
          </a:xfrm>
          <a:custGeom>
            <a:avLst/>
            <a:gdLst/>
            <a:ahLst/>
            <a:cxnLst/>
            <a:rect l="l" t="t" r="r" b="b"/>
            <a:pathLst>
              <a:path w="223" h="2108" extrusionOk="0">
                <a:moveTo>
                  <a:pt x="192" y="1"/>
                </a:moveTo>
                <a:lnTo>
                  <a:pt x="0" y="32"/>
                </a:lnTo>
                <a:cubicBezTo>
                  <a:pt x="31" y="698"/>
                  <a:pt x="31" y="1403"/>
                  <a:pt x="0" y="2077"/>
                </a:cubicBezTo>
                <a:lnTo>
                  <a:pt x="192" y="2108"/>
                </a:lnTo>
                <a:cubicBezTo>
                  <a:pt x="222" y="1403"/>
                  <a:pt x="222" y="698"/>
                  <a:pt x="1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1"/>
          <p:cNvSpPr/>
          <p:nvPr/>
        </p:nvSpPr>
        <p:spPr>
          <a:xfrm rot="5400000">
            <a:off x="505551" y="167982"/>
            <a:ext cx="3110" cy="192257"/>
          </a:xfrm>
          <a:custGeom>
            <a:avLst/>
            <a:gdLst/>
            <a:ahLst/>
            <a:cxnLst/>
            <a:rect l="l" t="t" r="r" b="b"/>
            <a:pathLst>
              <a:path w="32" h="1978" extrusionOk="0">
                <a:moveTo>
                  <a:pt x="31" y="1"/>
                </a:moveTo>
                <a:cubicBezTo>
                  <a:pt x="1" y="667"/>
                  <a:pt x="1" y="1341"/>
                  <a:pt x="31" y="1977"/>
                </a:cubicBezTo>
                <a:lnTo>
                  <a:pt x="31"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1"/>
          <p:cNvSpPr/>
          <p:nvPr/>
        </p:nvSpPr>
        <p:spPr>
          <a:xfrm rot="5400000">
            <a:off x="494810" y="166184"/>
            <a:ext cx="21675" cy="195173"/>
          </a:xfrm>
          <a:custGeom>
            <a:avLst/>
            <a:gdLst/>
            <a:ahLst/>
            <a:cxnLst/>
            <a:rect l="l" t="t" r="r" b="b"/>
            <a:pathLst>
              <a:path w="223" h="2008" extrusionOk="0">
                <a:moveTo>
                  <a:pt x="31" y="1"/>
                </a:moveTo>
                <a:cubicBezTo>
                  <a:pt x="0" y="667"/>
                  <a:pt x="0" y="1341"/>
                  <a:pt x="31" y="2008"/>
                </a:cubicBezTo>
                <a:lnTo>
                  <a:pt x="222" y="1977"/>
                </a:lnTo>
                <a:cubicBezTo>
                  <a:pt x="192" y="1341"/>
                  <a:pt x="192" y="667"/>
                  <a:pt x="22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1"/>
          <p:cNvSpPr/>
          <p:nvPr/>
        </p:nvSpPr>
        <p:spPr>
          <a:xfrm rot="5400000">
            <a:off x="500739" y="206326"/>
            <a:ext cx="9039" cy="201976"/>
          </a:xfrm>
          <a:custGeom>
            <a:avLst/>
            <a:gdLst/>
            <a:ahLst/>
            <a:cxnLst/>
            <a:rect l="l" t="t" r="r" b="b"/>
            <a:pathLst>
              <a:path w="93" h="2078" extrusionOk="0">
                <a:moveTo>
                  <a:pt x="92" y="1"/>
                </a:moveTo>
                <a:lnTo>
                  <a:pt x="92" y="1"/>
                </a:lnTo>
                <a:cubicBezTo>
                  <a:pt x="31" y="698"/>
                  <a:pt x="0" y="1372"/>
                  <a:pt x="62" y="2077"/>
                </a:cubicBezTo>
                <a:lnTo>
                  <a:pt x="9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1"/>
          <p:cNvSpPr/>
          <p:nvPr/>
        </p:nvSpPr>
        <p:spPr>
          <a:xfrm rot="5400000">
            <a:off x="491068" y="206278"/>
            <a:ext cx="28382" cy="201976"/>
          </a:xfrm>
          <a:custGeom>
            <a:avLst/>
            <a:gdLst/>
            <a:ahLst/>
            <a:cxnLst/>
            <a:rect l="l" t="t" r="r" b="b"/>
            <a:pathLst>
              <a:path w="292" h="2078" extrusionOk="0">
                <a:moveTo>
                  <a:pt x="100" y="1"/>
                </a:moveTo>
                <a:cubicBezTo>
                  <a:pt x="39" y="667"/>
                  <a:pt x="1" y="1372"/>
                  <a:pt x="70" y="2077"/>
                </a:cubicBezTo>
                <a:lnTo>
                  <a:pt x="261" y="2039"/>
                </a:lnTo>
                <a:cubicBezTo>
                  <a:pt x="192" y="1372"/>
                  <a:pt x="231" y="698"/>
                  <a:pt x="2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1"/>
          <p:cNvSpPr/>
          <p:nvPr/>
        </p:nvSpPr>
        <p:spPr>
          <a:xfrm rot="5400000">
            <a:off x="499233" y="245059"/>
            <a:ext cx="6026" cy="195950"/>
          </a:xfrm>
          <a:custGeom>
            <a:avLst/>
            <a:gdLst/>
            <a:ahLst/>
            <a:cxnLst/>
            <a:rect l="l" t="t" r="r" b="b"/>
            <a:pathLst>
              <a:path w="62" h="2016" extrusionOk="0">
                <a:moveTo>
                  <a:pt x="31" y="0"/>
                </a:moveTo>
                <a:lnTo>
                  <a:pt x="31" y="0"/>
                </a:lnTo>
                <a:cubicBezTo>
                  <a:pt x="0" y="674"/>
                  <a:pt x="0" y="1341"/>
                  <a:pt x="62" y="2015"/>
                </a:cubicBezTo>
                <a:lnTo>
                  <a:pt x="31"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1"/>
          <p:cNvSpPr/>
          <p:nvPr/>
        </p:nvSpPr>
        <p:spPr>
          <a:xfrm rot="5400000">
            <a:off x="489513" y="245059"/>
            <a:ext cx="25466" cy="195950"/>
          </a:xfrm>
          <a:custGeom>
            <a:avLst/>
            <a:gdLst/>
            <a:ahLst/>
            <a:cxnLst/>
            <a:rect l="l" t="t" r="r" b="b"/>
            <a:pathLst>
              <a:path w="262" h="2016" extrusionOk="0">
                <a:moveTo>
                  <a:pt x="39" y="0"/>
                </a:moveTo>
                <a:cubicBezTo>
                  <a:pt x="1" y="674"/>
                  <a:pt x="1" y="1341"/>
                  <a:pt x="70" y="2015"/>
                </a:cubicBezTo>
                <a:lnTo>
                  <a:pt x="261" y="2015"/>
                </a:lnTo>
                <a:cubicBezTo>
                  <a:pt x="192" y="1341"/>
                  <a:pt x="192" y="674"/>
                  <a:pt x="231"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1"/>
          <p:cNvSpPr/>
          <p:nvPr/>
        </p:nvSpPr>
        <p:spPr>
          <a:xfrm rot="5400000">
            <a:off x="502246" y="282285"/>
            <a:ext cx="3013" cy="198963"/>
          </a:xfrm>
          <a:custGeom>
            <a:avLst/>
            <a:gdLst/>
            <a:ahLst/>
            <a:cxnLst/>
            <a:rect l="l" t="t" r="r" b="b"/>
            <a:pathLst>
              <a:path w="31" h="2047" extrusionOk="0">
                <a:moveTo>
                  <a:pt x="0" y="1"/>
                </a:moveTo>
                <a:lnTo>
                  <a:pt x="31" y="2046"/>
                </a:lnTo>
                <a:cubicBezTo>
                  <a:pt x="31" y="1372"/>
                  <a:pt x="31" y="667"/>
                  <a:pt x="0"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1"/>
          <p:cNvSpPr/>
          <p:nvPr/>
        </p:nvSpPr>
        <p:spPr>
          <a:xfrm rot="5400000">
            <a:off x="492963" y="279709"/>
            <a:ext cx="21675" cy="204892"/>
          </a:xfrm>
          <a:custGeom>
            <a:avLst/>
            <a:gdLst/>
            <a:ahLst/>
            <a:cxnLst/>
            <a:rect l="l" t="t" r="r" b="b"/>
            <a:pathLst>
              <a:path w="223" h="2108" extrusionOk="0">
                <a:moveTo>
                  <a:pt x="192" y="1"/>
                </a:moveTo>
                <a:lnTo>
                  <a:pt x="0" y="32"/>
                </a:lnTo>
                <a:cubicBezTo>
                  <a:pt x="31" y="698"/>
                  <a:pt x="31" y="1403"/>
                  <a:pt x="31" y="2077"/>
                </a:cubicBezTo>
                <a:lnTo>
                  <a:pt x="222" y="2108"/>
                </a:lnTo>
                <a:cubicBezTo>
                  <a:pt x="222" y="1403"/>
                  <a:pt x="222" y="698"/>
                  <a:pt x="1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1"/>
          <p:cNvSpPr/>
          <p:nvPr/>
        </p:nvSpPr>
        <p:spPr>
          <a:xfrm rot="5400000">
            <a:off x="485091" y="575675"/>
            <a:ext cx="201879" cy="3110"/>
          </a:xfrm>
          <a:custGeom>
            <a:avLst/>
            <a:gdLst/>
            <a:ahLst/>
            <a:cxnLst/>
            <a:rect l="l" t="t" r="r" b="b"/>
            <a:pathLst>
              <a:path w="2077" h="32" extrusionOk="0">
                <a:moveTo>
                  <a:pt x="2077" y="0"/>
                </a:moveTo>
                <a:lnTo>
                  <a:pt x="0" y="31"/>
                </a:lnTo>
                <a:cubicBezTo>
                  <a:pt x="675" y="31"/>
                  <a:pt x="1372" y="31"/>
                  <a:pt x="2077"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1"/>
          <p:cNvSpPr/>
          <p:nvPr/>
        </p:nvSpPr>
        <p:spPr>
          <a:xfrm rot="5400000">
            <a:off x="485479" y="566344"/>
            <a:ext cx="201879" cy="21772"/>
          </a:xfrm>
          <a:custGeom>
            <a:avLst/>
            <a:gdLst/>
            <a:ahLst/>
            <a:cxnLst/>
            <a:rect l="l" t="t" r="r" b="b"/>
            <a:pathLst>
              <a:path w="2077" h="224" extrusionOk="0">
                <a:moveTo>
                  <a:pt x="2077" y="1"/>
                </a:moveTo>
                <a:lnTo>
                  <a:pt x="0" y="32"/>
                </a:lnTo>
                <a:lnTo>
                  <a:pt x="0" y="223"/>
                </a:lnTo>
                <a:lnTo>
                  <a:pt x="2077" y="192"/>
                </a:lnTo>
                <a:lnTo>
                  <a:pt x="2077"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1"/>
          <p:cNvSpPr/>
          <p:nvPr/>
        </p:nvSpPr>
        <p:spPr>
          <a:xfrm rot="5400000">
            <a:off x="445289" y="569406"/>
            <a:ext cx="210821" cy="12733"/>
          </a:xfrm>
          <a:custGeom>
            <a:avLst/>
            <a:gdLst/>
            <a:ahLst/>
            <a:cxnLst/>
            <a:rect l="l" t="t" r="r" b="b"/>
            <a:pathLst>
              <a:path w="2169" h="131" extrusionOk="0">
                <a:moveTo>
                  <a:pt x="2168" y="1"/>
                </a:moveTo>
                <a:lnTo>
                  <a:pt x="0" y="131"/>
                </a:lnTo>
                <a:cubicBezTo>
                  <a:pt x="736" y="131"/>
                  <a:pt x="1471" y="131"/>
                  <a:pt x="2168" y="39"/>
                </a:cubicBezTo>
                <a:lnTo>
                  <a:pt x="2168"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1"/>
          <p:cNvSpPr/>
          <p:nvPr/>
        </p:nvSpPr>
        <p:spPr>
          <a:xfrm rot="5400000">
            <a:off x="440040" y="564934"/>
            <a:ext cx="217528" cy="28382"/>
          </a:xfrm>
          <a:custGeom>
            <a:avLst/>
            <a:gdLst/>
            <a:ahLst/>
            <a:cxnLst/>
            <a:rect l="l" t="t" r="r" b="b"/>
            <a:pathLst>
              <a:path w="2238" h="292" extrusionOk="0">
                <a:moveTo>
                  <a:pt x="2168" y="0"/>
                </a:moveTo>
                <a:cubicBezTo>
                  <a:pt x="1433" y="100"/>
                  <a:pt x="705" y="100"/>
                  <a:pt x="0" y="100"/>
                </a:cubicBezTo>
                <a:lnTo>
                  <a:pt x="0" y="291"/>
                </a:lnTo>
                <a:lnTo>
                  <a:pt x="383" y="291"/>
                </a:lnTo>
                <a:cubicBezTo>
                  <a:pt x="988" y="291"/>
                  <a:pt x="1594" y="253"/>
                  <a:pt x="2168" y="192"/>
                </a:cubicBezTo>
                <a:lnTo>
                  <a:pt x="2237" y="161"/>
                </a:lnTo>
                <a:lnTo>
                  <a:pt x="2168" y="62"/>
                </a:lnTo>
                <a:lnTo>
                  <a:pt x="2168"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1"/>
          <p:cNvSpPr/>
          <p:nvPr/>
        </p:nvSpPr>
        <p:spPr>
          <a:xfrm rot="5400000">
            <a:off x="406557" y="571592"/>
            <a:ext cx="210821" cy="2333"/>
          </a:xfrm>
          <a:custGeom>
            <a:avLst/>
            <a:gdLst/>
            <a:ahLst/>
            <a:cxnLst/>
            <a:rect l="l" t="t" r="r" b="b"/>
            <a:pathLst>
              <a:path w="2169" h="24" extrusionOk="0">
                <a:moveTo>
                  <a:pt x="1" y="1"/>
                </a:moveTo>
                <a:cubicBezTo>
                  <a:pt x="349" y="16"/>
                  <a:pt x="707" y="24"/>
                  <a:pt x="1070" y="24"/>
                </a:cubicBezTo>
                <a:cubicBezTo>
                  <a:pt x="1433" y="24"/>
                  <a:pt x="1801" y="16"/>
                  <a:pt x="2169"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1"/>
          <p:cNvSpPr/>
          <p:nvPr/>
        </p:nvSpPr>
        <p:spPr>
          <a:xfrm rot="5400000">
            <a:off x="406556" y="561873"/>
            <a:ext cx="210821" cy="21772"/>
          </a:xfrm>
          <a:custGeom>
            <a:avLst/>
            <a:gdLst/>
            <a:ahLst/>
            <a:cxnLst/>
            <a:rect l="l" t="t" r="r" b="b"/>
            <a:pathLst>
              <a:path w="2169" h="224" extrusionOk="0">
                <a:moveTo>
                  <a:pt x="1" y="1"/>
                </a:moveTo>
                <a:lnTo>
                  <a:pt x="1" y="192"/>
                </a:lnTo>
                <a:cubicBezTo>
                  <a:pt x="353" y="223"/>
                  <a:pt x="698" y="223"/>
                  <a:pt x="1050" y="223"/>
                </a:cubicBezTo>
                <a:cubicBezTo>
                  <a:pt x="1433" y="223"/>
                  <a:pt x="1816" y="223"/>
                  <a:pt x="2169" y="192"/>
                </a:cubicBezTo>
                <a:lnTo>
                  <a:pt x="2169" y="1"/>
                </a:lnTo>
                <a:cubicBezTo>
                  <a:pt x="1801" y="16"/>
                  <a:pt x="1433" y="24"/>
                  <a:pt x="1070" y="24"/>
                </a:cubicBezTo>
                <a:cubicBezTo>
                  <a:pt x="707" y="24"/>
                  <a:pt x="349" y="16"/>
                  <a:pt x="1"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1"/>
          <p:cNvSpPr/>
          <p:nvPr/>
        </p:nvSpPr>
        <p:spPr>
          <a:xfrm rot="5400000">
            <a:off x="371955" y="571204"/>
            <a:ext cx="195950" cy="97"/>
          </a:xfrm>
          <a:custGeom>
            <a:avLst/>
            <a:gdLst/>
            <a:ahLst/>
            <a:cxnLst/>
            <a:rect l="l" t="t" r="r" b="b"/>
            <a:pathLst>
              <a:path w="2016" h="1" extrusionOk="0">
                <a:moveTo>
                  <a:pt x="1" y="1"/>
                </a:moveTo>
                <a:lnTo>
                  <a:pt x="2016"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1"/>
          <p:cNvSpPr/>
          <p:nvPr/>
        </p:nvSpPr>
        <p:spPr>
          <a:xfrm rot="5400000">
            <a:off x="371566" y="561873"/>
            <a:ext cx="195950" cy="18759"/>
          </a:xfrm>
          <a:custGeom>
            <a:avLst/>
            <a:gdLst/>
            <a:ahLst/>
            <a:cxnLst/>
            <a:rect l="l" t="t" r="r" b="b"/>
            <a:pathLst>
              <a:path w="2016" h="193" extrusionOk="0">
                <a:moveTo>
                  <a:pt x="1" y="1"/>
                </a:moveTo>
                <a:lnTo>
                  <a:pt x="1" y="192"/>
                </a:lnTo>
                <a:lnTo>
                  <a:pt x="2016" y="192"/>
                </a:lnTo>
                <a:lnTo>
                  <a:pt x="2016"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1"/>
          <p:cNvSpPr/>
          <p:nvPr/>
        </p:nvSpPr>
        <p:spPr>
          <a:xfrm rot="5400000">
            <a:off x="496268" y="332196"/>
            <a:ext cx="12733" cy="183314"/>
          </a:xfrm>
          <a:custGeom>
            <a:avLst/>
            <a:gdLst/>
            <a:ahLst/>
            <a:cxnLst/>
            <a:rect l="l" t="t" r="r" b="b"/>
            <a:pathLst>
              <a:path w="131" h="1886" extrusionOk="0">
                <a:moveTo>
                  <a:pt x="62" y="1"/>
                </a:moveTo>
                <a:cubicBezTo>
                  <a:pt x="0" y="353"/>
                  <a:pt x="31" y="705"/>
                  <a:pt x="62" y="1027"/>
                </a:cubicBezTo>
                <a:cubicBezTo>
                  <a:pt x="100" y="1311"/>
                  <a:pt x="100" y="1602"/>
                  <a:pt x="130" y="1885"/>
                </a:cubicBezTo>
                <a:lnTo>
                  <a:pt x="6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1"/>
          <p:cNvSpPr/>
          <p:nvPr/>
        </p:nvSpPr>
        <p:spPr>
          <a:xfrm rot="5400000">
            <a:off x="488833" y="330689"/>
            <a:ext cx="30617" cy="186328"/>
          </a:xfrm>
          <a:custGeom>
            <a:avLst/>
            <a:gdLst/>
            <a:ahLst/>
            <a:cxnLst/>
            <a:rect l="l" t="t" r="r" b="b"/>
            <a:pathLst>
              <a:path w="315" h="1917" extrusionOk="0">
                <a:moveTo>
                  <a:pt x="62" y="1"/>
                </a:moveTo>
                <a:cubicBezTo>
                  <a:pt x="0" y="384"/>
                  <a:pt x="31" y="736"/>
                  <a:pt x="62" y="1089"/>
                </a:cubicBezTo>
                <a:lnTo>
                  <a:pt x="123" y="1916"/>
                </a:lnTo>
                <a:lnTo>
                  <a:pt x="314" y="1916"/>
                </a:lnTo>
                <a:lnTo>
                  <a:pt x="253" y="1058"/>
                </a:lnTo>
                <a:cubicBezTo>
                  <a:pt x="222" y="736"/>
                  <a:pt x="192" y="384"/>
                  <a:pt x="253" y="32"/>
                </a:cubicBezTo>
                <a:lnTo>
                  <a:pt x="62"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1"/>
          <p:cNvSpPr/>
          <p:nvPr/>
        </p:nvSpPr>
        <p:spPr>
          <a:xfrm rot="5400000">
            <a:off x="329869" y="563428"/>
            <a:ext cx="192937" cy="18662"/>
          </a:xfrm>
          <a:custGeom>
            <a:avLst/>
            <a:gdLst/>
            <a:ahLst/>
            <a:cxnLst/>
            <a:rect l="l" t="t" r="r" b="b"/>
            <a:pathLst>
              <a:path w="1985" h="192" extrusionOk="0">
                <a:moveTo>
                  <a:pt x="0" y="0"/>
                </a:moveTo>
                <a:lnTo>
                  <a:pt x="0" y="192"/>
                </a:lnTo>
                <a:lnTo>
                  <a:pt x="1985" y="192"/>
                </a:lnTo>
                <a:lnTo>
                  <a:pt x="1985"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1"/>
          <p:cNvSpPr/>
          <p:nvPr/>
        </p:nvSpPr>
        <p:spPr>
          <a:xfrm rot="5400000">
            <a:off x="937951" y="167982"/>
            <a:ext cx="3110" cy="192257"/>
          </a:xfrm>
          <a:custGeom>
            <a:avLst/>
            <a:gdLst/>
            <a:ahLst/>
            <a:cxnLst/>
            <a:rect l="l" t="t" r="r" b="b"/>
            <a:pathLst>
              <a:path w="32" h="1978" extrusionOk="0">
                <a:moveTo>
                  <a:pt x="31" y="1"/>
                </a:moveTo>
                <a:cubicBezTo>
                  <a:pt x="1" y="667"/>
                  <a:pt x="1" y="1341"/>
                  <a:pt x="31" y="1977"/>
                </a:cubicBezTo>
                <a:lnTo>
                  <a:pt x="31"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1"/>
          <p:cNvSpPr/>
          <p:nvPr/>
        </p:nvSpPr>
        <p:spPr>
          <a:xfrm rot="5400000">
            <a:off x="927210" y="166184"/>
            <a:ext cx="21675" cy="195173"/>
          </a:xfrm>
          <a:custGeom>
            <a:avLst/>
            <a:gdLst/>
            <a:ahLst/>
            <a:cxnLst/>
            <a:rect l="l" t="t" r="r" b="b"/>
            <a:pathLst>
              <a:path w="223" h="2008" extrusionOk="0">
                <a:moveTo>
                  <a:pt x="31" y="1"/>
                </a:moveTo>
                <a:cubicBezTo>
                  <a:pt x="0" y="667"/>
                  <a:pt x="0" y="1341"/>
                  <a:pt x="31" y="2008"/>
                </a:cubicBezTo>
                <a:lnTo>
                  <a:pt x="222" y="1977"/>
                </a:lnTo>
                <a:cubicBezTo>
                  <a:pt x="192" y="1341"/>
                  <a:pt x="192" y="667"/>
                  <a:pt x="22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1"/>
          <p:cNvSpPr/>
          <p:nvPr/>
        </p:nvSpPr>
        <p:spPr>
          <a:xfrm rot="5400000">
            <a:off x="933139" y="206326"/>
            <a:ext cx="9039" cy="201976"/>
          </a:xfrm>
          <a:custGeom>
            <a:avLst/>
            <a:gdLst/>
            <a:ahLst/>
            <a:cxnLst/>
            <a:rect l="l" t="t" r="r" b="b"/>
            <a:pathLst>
              <a:path w="93" h="2078" extrusionOk="0">
                <a:moveTo>
                  <a:pt x="92" y="1"/>
                </a:moveTo>
                <a:lnTo>
                  <a:pt x="92" y="1"/>
                </a:lnTo>
                <a:cubicBezTo>
                  <a:pt x="31" y="698"/>
                  <a:pt x="0" y="1372"/>
                  <a:pt x="62" y="2077"/>
                </a:cubicBezTo>
                <a:lnTo>
                  <a:pt x="9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1"/>
          <p:cNvSpPr/>
          <p:nvPr/>
        </p:nvSpPr>
        <p:spPr>
          <a:xfrm rot="5400000">
            <a:off x="923468" y="206278"/>
            <a:ext cx="28382" cy="201976"/>
          </a:xfrm>
          <a:custGeom>
            <a:avLst/>
            <a:gdLst/>
            <a:ahLst/>
            <a:cxnLst/>
            <a:rect l="l" t="t" r="r" b="b"/>
            <a:pathLst>
              <a:path w="292" h="2078" extrusionOk="0">
                <a:moveTo>
                  <a:pt x="100" y="1"/>
                </a:moveTo>
                <a:cubicBezTo>
                  <a:pt x="39" y="667"/>
                  <a:pt x="1" y="1372"/>
                  <a:pt x="70" y="2077"/>
                </a:cubicBezTo>
                <a:lnTo>
                  <a:pt x="261" y="2039"/>
                </a:lnTo>
                <a:cubicBezTo>
                  <a:pt x="192" y="1372"/>
                  <a:pt x="231" y="698"/>
                  <a:pt x="2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1"/>
          <p:cNvSpPr/>
          <p:nvPr/>
        </p:nvSpPr>
        <p:spPr>
          <a:xfrm rot="5400000">
            <a:off x="931633" y="245059"/>
            <a:ext cx="6026" cy="195950"/>
          </a:xfrm>
          <a:custGeom>
            <a:avLst/>
            <a:gdLst/>
            <a:ahLst/>
            <a:cxnLst/>
            <a:rect l="l" t="t" r="r" b="b"/>
            <a:pathLst>
              <a:path w="62" h="2016" extrusionOk="0">
                <a:moveTo>
                  <a:pt x="31" y="0"/>
                </a:moveTo>
                <a:lnTo>
                  <a:pt x="31" y="0"/>
                </a:lnTo>
                <a:cubicBezTo>
                  <a:pt x="0" y="674"/>
                  <a:pt x="0" y="1341"/>
                  <a:pt x="62" y="2015"/>
                </a:cubicBezTo>
                <a:lnTo>
                  <a:pt x="31"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1"/>
          <p:cNvSpPr/>
          <p:nvPr/>
        </p:nvSpPr>
        <p:spPr>
          <a:xfrm rot="5400000">
            <a:off x="921913" y="245059"/>
            <a:ext cx="25466" cy="195950"/>
          </a:xfrm>
          <a:custGeom>
            <a:avLst/>
            <a:gdLst/>
            <a:ahLst/>
            <a:cxnLst/>
            <a:rect l="l" t="t" r="r" b="b"/>
            <a:pathLst>
              <a:path w="262" h="2016" extrusionOk="0">
                <a:moveTo>
                  <a:pt x="39" y="0"/>
                </a:moveTo>
                <a:cubicBezTo>
                  <a:pt x="1" y="674"/>
                  <a:pt x="1" y="1341"/>
                  <a:pt x="70" y="2015"/>
                </a:cubicBezTo>
                <a:lnTo>
                  <a:pt x="261" y="2015"/>
                </a:lnTo>
                <a:cubicBezTo>
                  <a:pt x="192" y="1341"/>
                  <a:pt x="192" y="674"/>
                  <a:pt x="231"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1"/>
          <p:cNvSpPr/>
          <p:nvPr/>
        </p:nvSpPr>
        <p:spPr>
          <a:xfrm rot="5400000">
            <a:off x="934646" y="282285"/>
            <a:ext cx="3013" cy="198963"/>
          </a:xfrm>
          <a:custGeom>
            <a:avLst/>
            <a:gdLst/>
            <a:ahLst/>
            <a:cxnLst/>
            <a:rect l="l" t="t" r="r" b="b"/>
            <a:pathLst>
              <a:path w="31" h="2047" extrusionOk="0">
                <a:moveTo>
                  <a:pt x="0" y="1"/>
                </a:moveTo>
                <a:lnTo>
                  <a:pt x="31" y="2046"/>
                </a:lnTo>
                <a:cubicBezTo>
                  <a:pt x="31" y="1372"/>
                  <a:pt x="31" y="667"/>
                  <a:pt x="0"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1"/>
          <p:cNvSpPr/>
          <p:nvPr/>
        </p:nvSpPr>
        <p:spPr>
          <a:xfrm rot="5400000">
            <a:off x="925363" y="279709"/>
            <a:ext cx="21675" cy="204892"/>
          </a:xfrm>
          <a:custGeom>
            <a:avLst/>
            <a:gdLst/>
            <a:ahLst/>
            <a:cxnLst/>
            <a:rect l="l" t="t" r="r" b="b"/>
            <a:pathLst>
              <a:path w="223" h="2108" extrusionOk="0">
                <a:moveTo>
                  <a:pt x="192" y="1"/>
                </a:moveTo>
                <a:lnTo>
                  <a:pt x="0" y="32"/>
                </a:lnTo>
                <a:cubicBezTo>
                  <a:pt x="31" y="698"/>
                  <a:pt x="31" y="1403"/>
                  <a:pt x="31" y="2077"/>
                </a:cubicBezTo>
                <a:lnTo>
                  <a:pt x="222" y="2108"/>
                </a:lnTo>
                <a:cubicBezTo>
                  <a:pt x="222" y="1403"/>
                  <a:pt x="222" y="698"/>
                  <a:pt x="1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1"/>
          <p:cNvSpPr/>
          <p:nvPr/>
        </p:nvSpPr>
        <p:spPr>
          <a:xfrm rot="5400000">
            <a:off x="928668" y="332196"/>
            <a:ext cx="12733" cy="183314"/>
          </a:xfrm>
          <a:custGeom>
            <a:avLst/>
            <a:gdLst/>
            <a:ahLst/>
            <a:cxnLst/>
            <a:rect l="l" t="t" r="r" b="b"/>
            <a:pathLst>
              <a:path w="131" h="1886" extrusionOk="0">
                <a:moveTo>
                  <a:pt x="62" y="1"/>
                </a:moveTo>
                <a:cubicBezTo>
                  <a:pt x="0" y="353"/>
                  <a:pt x="31" y="705"/>
                  <a:pt x="62" y="1027"/>
                </a:cubicBezTo>
                <a:cubicBezTo>
                  <a:pt x="100" y="1311"/>
                  <a:pt x="100" y="1602"/>
                  <a:pt x="130" y="1885"/>
                </a:cubicBezTo>
                <a:lnTo>
                  <a:pt x="6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1"/>
          <p:cNvSpPr/>
          <p:nvPr/>
        </p:nvSpPr>
        <p:spPr>
          <a:xfrm rot="5400000">
            <a:off x="921233" y="330689"/>
            <a:ext cx="30617" cy="186328"/>
          </a:xfrm>
          <a:custGeom>
            <a:avLst/>
            <a:gdLst/>
            <a:ahLst/>
            <a:cxnLst/>
            <a:rect l="l" t="t" r="r" b="b"/>
            <a:pathLst>
              <a:path w="315" h="1917" extrusionOk="0">
                <a:moveTo>
                  <a:pt x="62" y="1"/>
                </a:moveTo>
                <a:cubicBezTo>
                  <a:pt x="0" y="384"/>
                  <a:pt x="31" y="736"/>
                  <a:pt x="62" y="1089"/>
                </a:cubicBezTo>
                <a:lnTo>
                  <a:pt x="123" y="1916"/>
                </a:lnTo>
                <a:lnTo>
                  <a:pt x="314" y="1916"/>
                </a:lnTo>
                <a:lnTo>
                  <a:pt x="253" y="1058"/>
                </a:lnTo>
                <a:cubicBezTo>
                  <a:pt x="222" y="736"/>
                  <a:pt x="192" y="384"/>
                  <a:pt x="253" y="32"/>
                </a:cubicBezTo>
                <a:lnTo>
                  <a:pt x="62"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1"/>
          <p:cNvSpPr/>
          <p:nvPr/>
        </p:nvSpPr>
        <p:spPr>
          <a:xfrm rot="5400000">
            <a:off x="719951" y="379482"/>
            <a:ext cx="3110" cy="192257"/>
          </a:xfrm>
          <a:custGeom>
            <a:avLst/>
            <a:gdLst/>
            <a:ahLst/>
            <a:cxnLst/>
            <a:rect l="l" t="t" r="r" b="b"/>
            <a:pathLst>
              <a:path w="32" h="1978" extrusionOk="0">
                <a:moveTo>
                  <a:pt x="31" y="1"/>
                </a:moveTo>
                <a:cubicBezTo>
                  <a:pt x="1" y="667"/>
                  <a:pt x="1" y="1341"/>
                  <a:pt x="31" y="1977"/>
                </a:cubicBezTo>
                <a:lnTo>
                  <a:pt x="31"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1"/>
          <p:cNvSpPr/>
          <p:nvPr/>
        </p:nvSpPr>
        <p:spPr>
          <a:xfrm rot="5400000">
            <a:off x="709210" y="377684"/>
            <a:ext cx="21675" cy="195173"/>
          </a:xfrm>
          <a:custGeom>
            <a:avLst/>
            <a:gdLst/>
            <a:ahLst/>
            <a:cxnLst/>
            <a:rect l="l" t="t" r="r" b="b"/>
            <a:pathLst>
              <a:path w="223" h="2008" extrusionOk="0">
                <a:moveTo>
                  <a:pt x="31" y="1"/>
                </a:moveTo>
                <a:cubicBezTo>
                  <a:pt x="0" y="667"/>
                  <a:pt x="0" y="1341"/>
                  <a:pt x="31" y="2008"/>
                </a:cubicBezTo>
                <a:lnTo>
                  <a:pt x="222" y="1977"/>
                </a:lnTo>
                <a:cubicBezTo>
                  <a:pt x="192" y="1341"/>
                  <a:pt x="192" y="667"/>
                  <a:pt x="22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1"/>
          <p:cNvSpPr/>
          <p:nvPr/>
        </p:nvSpPr>
        <p:spPr>
          <a:xfrm rot="5400000">
            <a:off x="715139" y="417826"/>
            <a:ext cx="9039" cy="201976"/>
          </a:xfrm>
          <a:custGeom>
            <a:avLst/>
            <a:gdLst/>
            <a:ahLst/>
            <a:cxnLst/>
            <a:rect l="l" t="t" r="r" b="b"/>
            <a:pathLst>
              <a:path w="93" h="2078" extrusionOk="0">
                <a:moveTo>
                  <a:pt x="92" y="1"/>
                </a:moveTo>
                <a:lnTo>
                  <a:pt x="92" y="1"/>
                </a:lnTo>
                <a:cubicBezTo>
                  <a:pt x="31" y="698"/>
                  <a:pt x="0" y="1372"/>
                  <a:pt x="62" y="2077"/>
                </a:cubicBezTo>
                <a:lnTo>
                  <a:pt x="9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1"/>
          <p:cNvSpPr/>
          <p:nvPr/>
        </p:nvSpPr>
        <p:spPr>
          <a:xfrm rot="5400000">
            <a:off x="705468" y="417778"/>
            <a:ext cx="28382" cy="201976"/>
          </a:xfrm>
          <a:custGeom>
            <a:avLst/>
            <a:gdLst/>
            <a:ahLst/>
            <a:cxnLst/>
            <a:rect l="l" t="t" r="r" b="b"/>
            <a:pathLst>
              <a:path w="292" h="2078" extrusionOk="0">
                <a:moveTo>
                  <a:pt x="100" y="1"/>
                </a:moveTo>
                <a:cubicBezTo>
                  <a:pt x="39" y="667"/>
                  <a:pt x="1" y="1372"/>
                  <a:pt x="70" y="2077"/>
                </a:cubicBezTo>
                <a:lnTo>
                  <a:pt x="261" y="2039"/>
                </a:lnTo>
                <a:cubicBezTo>
                  <a:pt x="192" y="1372"/>
                  <a:pt x="231" y="698"/>
                  <a:pt x="2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1"/>
          <p:cNvSpPr/>
          <p:nvPr/>
        </p:nvSpPr>
        <p:spPr>
          <a:xfrm rot="5400000">
            <a:off x="713633" y="456559"/>
            <a:ext cx="6026" cy="195950"/>
          </a:xfrm>
          <a:custGeom>
            <a:avLst/>
            <a:gdLst/>
            <a:ahLst/>
            <a:cxnLst/>
            <a:rect l="l" t="t" r="r" b="b"/>
            <a:pathLst>
              <a:path w="62" h="2016" extrusionOk="0">
                <a:moveTo>
                  <a:pt x="31" y="0"/>
                </a:moveTo>
                <a:lnTo>
                  <a:pt x="31" y="0"/>
                </a:lnTo>
                <a:cubicBezTo>
                  <a:pt x="0" y="674"/>
                  <a:pt x="0" y="1341"/>
                  <a:pt x="62" y="2015"/>
                </a:cubicBezTo>
                <a:lnTo>
                  <a:pt x="31"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1"/>
          <p:cNvSpPr/>
          <p:nvPr/>
        </p:nvSpPr>
        <p:spPr>
          <a:xfrm rot="5400000">
            <a:off x="703913" y="456559"/>
            <a:ext cx="25466" cy="195950"/>
          </a:xfrm>
          <a:custGeom>
            <a:avLst/>
            <a:gdLst/>
            <a:ahLst/>
            <a:cxnLst/>
            <a:rect l="l" t="t" r="r" b="b"/>
            <a:pathLst>
              <a:path w="262" h="2016" extrusionOk="0">
                <a:moveTo>
                  <a:pt x="39" y="0"/>
                </a:moveTo>
                <a:cubicBezTo>
                  <a:pt x="1" y="674"/>
                  <a:pt x="1" y="1341"/>
                  <a:pt x="70" y="2015"/>
                </a:cubicBezTo>
                <a:lnTo>
                  <a:pt x="261" y="2015"/>
                </a:lnTo>
                <a:cubicBezTo>
                  <a:pt x="192" y="1341"/>
                  <a:pt x="192" y="674"/>
                  <a:pt x="231"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1"/>
          <p:cNvSpPr/>
          <p:nvPr/>
        </p:nvSpPr>
        <p:spPr>
          <a:xfrm rot="5400000">
            <a:off x="716646" y="493785"/>
            <a:ext cx="3013" cy="198963"/>
          </a:xfrm>
          <a:custGeom>
            <a:avLst/>
            <a:gdLst/>
            <a:ahLst/>
            <a:cxnLst/>
            <a:rect l="l" t="t" r="r" b="b"/>
            <a:pathLst>
              <a:path w="31" h="2047" extrusionOk="0">
                <a:moveTo>
                  <a:pt x="0" y="1"/>
                </a:moveTo>
                <a:lnTo>
                  <a:pt x="31" y="2046"/>
                </a:lnTo>
                <a:cubicBezTo>
                  <a:pt x="31" y="1372"/>
                  <a:pt x="31" y="667"/>
                  <a:pt x="0"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1"/>
          <p:cNvSpPr/>
          <p:nvPr/>
        </p:nvSpPr>
        <p:spPr>
          <a:xfrm rot="5400000">
            <a:off x="707363" y="491209"/>
            <a:ext cx="21675" cy="204892"/>
          </a:xfrm>
          <a:custGeom>
            <a:avLst/>
            <a:gdLst/>
            <a:ahLst/>
            <a:cxnLst/>
            <a:rect l="l" t="t" r="r" b="b"/>
            <a:pathLst>
              <a:path w="223" h="2108" extrusionOk="0">
                <a:moveTo>
                  <a:pt x="192" y="1"/>
                </a:moveTo>
                <a:lnTo>
                  <a:pt x="0" y="32"/>
                </a:lnTo>
                <a:cubicBezTo>
                  <a:pt x="31" y="698"/>
                  <a:pt x="31" y="1403"/>
                  <a:pt x="31" y="2077"/>
                </a:cubicBezTo>
                <a:lnTo>
                  <a:pt x="222" y="2108"/>
                </a:lnTo>
                <a:cubicBezTo>
                  <a:pt x="222" y="1403"/>
                  <a:pt x="222" y="698"/>
                  <a:pt x="1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1"/>
          <p:cNvSpPr/>
          <p:nvPr/>
        </p:nvSpPr>
        <p:spPr>
          <a:xfrm rot="5400000">
            <a:off x="710668" y="543696"/>
            <a:ext cx="12733" cy="183314"/>
          </a:xfrm>
          <a:custGeom>
            <a:avLst/>
            <a:gdLst/>
            <a:ahLst/>
            <a:cxnLst/>
            <a:rect l="l" t="t" r="r" b="b"/>
            <a:pathLst>
              <a:path w="131" h="1886" extrusionOk="0">
                <a:moveTo>
                  <a:pt x="62" y="1"/>
                </a:moveTo>
                <a:cubicBezTo>
                  <a:pt x="0" y="353"/>
                  <a:pt x="31" y="705"/>
                  <a:pt x="62" y="1027"/>
                </a:cubicBezTo>
                <a:cubicBezTo>
                  <a:pt x="100" y="1311"/>
                  <a:pt x="100" y="1602"/>
                  <a:pt x="130" y="1885"/>
                </a:cubicBezTo>
                <a:lnTo>
                  <a:pt x="6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1"/>
          <p:cNvSpPr/>
          <p:nvPr/>
        </p:nvSpPr>
        <p:spPr>
          <a:xfrm rot="5400000">
            <a:off x="703233" y="542189"/>
            <a:ext cx="30617" cy="186328"/>
          </a:xfrm>
          <a:custGeom>
            <a:avLst/>
            <a:gdLst/>
            <a:ahLst/>
            <a:cxnLst/>
            <a:rect l="l" t="t" r="r" b="b"/>
            <a:pathLst>
              <a:path w="315" h="1917" extrusionOk="0">
                <a:moveTo>
                  <a:pt x="62" y="1"/>
                </a:moveTo>
                <a:cubicBezTo>
                  <a:pt x="0" y="384"/>
                  <a:pt x="31" y="736"/>
                  <a:pt x="62" y="1089"/>
                </a:cubicBezTo>
                <a:lnTo>
                  <a:pt x="123" y="1916"/>
                </a:lnTo>
                <a:lnTo>
                  <a:pt x="314" y="1916"/>
                </a:lnTo>
                <a:lnTo>
                  <a:pt x="253" y="1058"/>
                </a:lnTo>
                <a:cubicBezTo>
                  <a:pt x="222" y="736"/>
                  <a:pt x="192" y="384"/>
                  <a:pt x="253" y="32"/>
                </a:cubicBezTo>
                <a:lnTo>
                  <a:pt x="62"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1"/>
          <p:cNvSpPr/>
          <p:nvPr/>
        </p:nvSpPr>
        <p:spPr>
          <a:xfrm>
            <a:off x="537340" y="1310299"/>
            <a:ext cx="124606" cy="104067"/>
          </a:xfrm>
          <a:custGeom>
            <a:avLst/>
            <a:gdLst/>
            <a:ahLst/>
            <a:cxnLst/>
            <a:rect l="l" t="t" r="r" b="b"/>
            <a:pathLst>
              <a:path w="1007" h="841" extrusionOk="0">
                <a:moveTo>
                  <a:pt x="535" y="79"/>
                </a:moveTo>
                <a:cubicBezTo>
                  <a:pt x="679" y="79"/>
                  <a:pt x="790" y="195"/>
                  <a:pt x="815" y="351"/>
                </a:cubicBezTo>
                <a:cubicBezTo>
                  <a:pt x="877" y="512"/>
                  <a:pt x="785" y="703"/>
                  <a:pt x="624" y="765"/>
                </a:cubicBezTo>
                <a:cubicBezTo>
                  <a:pt x="592" y="776"/>
                  <a:pt x="562" y="781"/>
                  <a:pt x="533" y="781"/>
                </a:cubicBezTo>
                <a:cubicBezTo>
                  <a:pt x="382" y="781"/>
                  <a:pt x="261" y="646"/>
                  <a:pt x="210" y="512"/>
                </a:cubicBezTo>
                <a:cubicBezTo>
                  <a:pt x="141" y="320"/>
                  <a:pt x="271" y="129"/>
                  <a:pt x="432" y="98"/>
                </a:cubicBezTo>
                <a:cubicBezTo>
                  <a:pt x="468" y="85"/>
                  <a:pt x="502" y="79"/>
                  <a:pt x="535" y="79"/>
                </a:cubicBezTo>
                <a:close/>
                <a:moveTo>
                  <a:pt x="542" y="0"/>
                </a:moveTo>
                <a:cubicBezTo>
                  <a:pt x="278" y="0"/>
                  <a:pt x="1" y="212"/>
                  <a:pt x="80" y="543"/>
                </a:cubicBezTo>
                <a:cubicBezTo>
                  <a:pt x="132" y="759"/>
                  <a:pt x="330" y="840"/>
                  <a:pt x="525" y="840"/>
                </a:cubicBezTo>
                <a:cubicBezTo>
                  <a:pt x="558" y="840"/>
                  <a:pt x="592" y="838"/>
                  <a:pt x="624" y="834"/>
                </a:cubicBezTo>
                <a:cubicBezTo>
                  <a:pt x="877" y="765"/>
                  <a:pt x="1007" y="543"/>
                  <a:pt x="938" y="290"/>
                </a:cubicBezTo>
                <a:cubicBezTo>
                  <a:pt x="878" y="88"/>
                  <a:pt x="713" y="0"/>
                  <a:pt x="5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1"/>
          <p:cNvSpPr/>
          <p:nvPr/>
        </p:nvSpPr>
        <p:spPr>
          <a:xfrm>
            <a:off x="893038" y="1883234"/>
            <a:ext cx="111119" cy="107780"/>
          </a:xfrm>
          <a:custGeom>
            <a:avLst/>
            <a:gdLst/>
            <a:ahLst/>
            <a:cxnLst/>
            <a:rect l="l" t="t" r="r" b="b"/>
            <a:pathLst>
              <a:path w="898" h="871" extrusionOk="0">
                <a:moveTo>
                  <a:pt x="575" y="0"/>
                </a:moveTo>
                <a:cubicBezTo>
                  <a:pt x="514" y="123"/>
                  <a:pt x="483" y="253"/>
                  <a:pt x="453" y="383"/>
                </a:cubicBezTo>
                <a:cubicBezTo>
                  <a:pt x="323" y="353"/>
                  <a:pt x="162" y="314"/>
                  <a:pt x="31" y="284"/>
                </a:cubicBezTo>
                <a:cubicBezTo>
                  <a:pt x="1" y="284"/>
                  <a:pt x="1" y="314"/>
                  <a:pt x="31" y="314"/>
                </a:cubicBezTo>
                <a:cubicBezTo>
                  <a:pt x="162" y="383"/>
                  <a:pt x="292" y="414"/>
                  <a:pt x="415" y="444"/>
                </a:cubicBezTo>
                <a:cubicBezTo>
                  <a:pt x="384" y="575"/>
                  <a:pt x="353" y="736"/>
                  <a:pt x="323" y="828"/>
                </a:cubicBezTo>
                <a:cubicBezTo>
                  <a:pt x="301" y="849"/>
                  <a:pt x="325" y="871"/>
                  <a:pt x="341" y="871"/>
                </a:cubicBezTo>
                <a:cubicBezTo>
                  <a:pt x="348" y="871"/>
                  <a:pt x="353" y="867"/>
                  <a:pt x="353" y="858"/>
                </a:cubicBezTo>
                <a:cubicBezTo>
                  <a:pt x="384" y="736"/>
                  <a:pt x="453" y="605"/>
                  <a:pt x="483" y="475"/>
                </a:cubicBezTo>
                <a:cubicBezTo>
                  <a:pt x="606" y="506"/>
                  <a:pt x="767" y="575"/>
                  <a:pt x="897" y="575"/>
                </a:cubicBezTo>
                <a:lnTo>
                  <a:pt x="897" y="544"/>
                </a:lnTo>
                <a:cubicBezTo>
                  <a:pt x="767" y="475"/>
                  <a:pt x="644" y="444"/>
                  <a:pt x="514" y="383"/>
                </a:cubicBezTo>
                <a:cubicBezTo>
                  <a:pt x="545" y="253"/>
                  <a:pt x="575" y="123"/>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1"/>
          <p:cNvSpPr/>
          <p:nvPr/>
        </p:nvSpPr>
        <p:spPr>
          <a:xfrm>
            <a:off x="382569" y="2473986"/>
            <a:ext cx="98621" cy="97757"/>
          </a:xfrm>
          <a:custGeom>
            <a:avLst/>
            <a:gdLst/>
            <a:ahLst/>
            <a:cxnLst/>
            <a:rect l="l" t="t" r="r" b="b"/>
            <a:pathLst>
              <a:path w="797" h="790" extrusionOk="0">
                <a:moveTo>
                  <a:pt x="192" y="0"/>
                </a:moveTo>
                <a:cubicBezTo>
                  <a:pt x="192" y="0"/>
                  <a:pt x="161" y="0"/>
                  <a:pt x="161" y="31"/>
                </a:cubicBezTo>
                <a:cubicBezTo>
                  <a:pt x="222" y="161"/>
                  <a:pt x="284" y="253"/>
                  <a:pt x="353" y="383"/>
                </a:cubicBezTo>
                <a:cubicBezTo>
                  <a:pt x="253" y="444"/>
                  <a:pt x="130" y="544"/>
                  <a:pt x="31" y="605"/>
                </a:cubicBezTo>
                <a:cubicBezTo>
                  <a:pt x="0" y="605"/>
                  <a:pt x="0" y="636"/>
                  <a:pt x="31" y="636"/>
                </a:cubicBezTo>
                <a:cubicBezTo>
                  <a:pt x="161" y="575"/>
                  <a:pt x="284" y="506"/>
                  <a:pt x="383" y="444"/>
                </a:cubicBezTo>
                <a:cubicBezTo>
                  <a:pt x="475" y="544"/>
                  <a:pt x="544" y="667"/>
                  <a:pt x="605" y="766"/>
                </a:cubicBezTo>
                <a:cubicBezTo>
                  <a:pt x="621" y="781"/>
                  <a:pt x="636" y="789"/>
                  <a:pt x="644" y="789"/>
                </a:cubicBezTo>
                <a:cubicBezTo>
                  <a:pt x="651" y="789"/>
                  <a:pt x="651" y="781"/>
                  <a:pt x="636" y="766"/>
                </a:cubicBezTo>
                <a:cubicBezTo>
                  <a:pt x="575" y="636"/>
                  <a:pt x="514" y="506"/>
                  <a:pt x="445" y="383"/>
                </a:cubicBezTo>
                <a:cubicBezTo>
                  <a:pt x="575" y="314"/>
                  <a:pt x="705" y="253"/>
                  <a:pt x="797" y="192"/>
                </a:cubicBezTo>
                <a:cubicBezTo>
                  <a:pt x="797" y="170"/>
                  <a:pt x="797" y="145"/>
                  <a:pt x="786" y="145"/>
                </a:cubicBezTo>
                <a:cubicBezTo>
                  <a:pt x="782" y="145"/>
                  <a:pt x="776" y="149"/>
                  <a:pt x="766" y="161"/>
                </a:cubicBezTo>
                <a:cubicBezTo>
                  <a:pt x="667" y="192"/>
                  <a:pt x="544" y="283"/>
                  <a:pt x="414" y="352"/>
                </a:cubicBezTo>
                <a:cubicBezTo>
                  <a:pt x="353" y="222"/>
                  <a:pt x="284" y="92"/>
                  <a:pt x="19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1"/>
          <p:cNvSpPr/>
          <p:nvPr/>
        </p:nvSpPr>
        <p:spPr>
          <a:xfrm>
            <a:off x="1597022" y="455180"/>
            <a:ext cx="98621" cy="95653"/>
          </a:xfrm>
          <a:custGeom>
            <a:avLst/>
            <a:gdLst/>
            <a:ahLst/>
            <a:cxnLst/>
            <a:rect l="l" t="t" r="r" b="b"/>
            <a:pathLst>
              <a:path w="797" h="773" extrusionOk="0">
                <a:moveTo>
                  <a:pt x="657" y="1"/>
                </a:moveTo>
                <a:cubicBezTo>
                  <a:pt x="653" y="1"/>
                  <a:pt x="646" y="4"/>
                  <a:pt x="636" y="14"/>
                </a:cubicBezTo>
                <a:cubicBezTo>
                  <a:pt x="544" y="106"/>
                  <a:pt x="475" y="236"/>
                  <a:pt x="414" y="328"/>
                </a:cubicBezTo>
                <a:cubicBezTo>
                  <a:pt x="284" y="267"/>
                  <a:pt x="161" y="206"/>
                  <a:pt x="61" y="106"/>
                </a:cubicBezTo>
                <a:cubicBezTo>
                  <a:pt x="31" y="106"/>
                  <a:pt x="0" y="137"/>
                  <a:pt x="31" y="175"/>
                </a:cubicBezTo>
                <a:cubicBezTo>
                  <a:pt x="161" y="236"/>
                  <a:pt x="253" y="298"/>
                  <a:pt x="383" y="397"/>
                </a:cubicBezTo>
                <a:cubicBezTo>
                  <a:pt x="284" y="520"/>
                  <a:pt x="222" y="619"/>
                  <a:pt x="161" y="750"/>
                </a:cubicBezTo>
                <a:cubicBezTo>
                  <a:pt x="146" y="765"/>
                  <a:pt x="153" y="773"/>
                  <a:pt x="165" y="773"/>
                </a:cubicBezTo>
                <a:cubicBezTo>
                  <a:pt x="176" y="773"/>
                  <a:pt x="192" y="765"/>
                  <a:pt x="192" y="750"/>
                </a:cubicBezTo>
                <a:cubicBezTo>
                  <a:pt x="284" y="650"/>
                  <a:pt x="352" y="558"/>
                  <a:pt x="444" y="428"/>
                </a:cubicBezTo>
                <a:cubicBezTo>
                  <a:pt x="544" y="520"/>
                  <a:pt x="667" y="589"/>
                  <a:pt x="797" y="650"/>
                </a:cubicBezTo>
                <a:lnTo>
                  <a:pt x="797" y="619"/>
                </a:lnTo>
                <a:cubicBezTo>
                  <a:pt x="705" y="520"/>
                  <a:pt x="575" y="459"/>
                  <a:pt x="475" y="397"/>
                </a:cubicBezTo>
                <a:cubicBezTo>
                  <a:pt x="544" y="267"/>
                  <a:pt x="605" y="137"/>
                  <a:pt x="667" y="14"/>
                </a:cubicBezTo>
                <a:cubicBezTo>
                  <a:pt x="667" y="14"/>
                  <a:pt x="667" y="1"/>
                  <a:pt x="65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5" name="Google Shape;3445;p31"/>
          <p:cNvGrpSpPr/>
          <p:nvPr/>
        </p:nvGrpSpPr>
        <p:grpSpPr>
          <a:xfrm>
            <a:off x="7244004" y="401763"/>
            <a:ext cx="1613495" cy="4253646"/>
            <a:chOff x="7244004" y="401763"/>
            <a:chExt cx="1613495" cy="4253646"/>
          </a:xfrm>
        </p:grpSpPr>
        <p:sp>
          <p:nvSpPr>
            <p:cNvPr id="3446" name="Google Shape;3446;p31"/>
            <p:cNvSpPr/>
            <p:nvPr/>
          </p:nvSpPr>
          <p:spPr>
            <a:xfrm>
              <a:off x="8322652" y="1600355"/>
              <a:ext cx="185081" cy="229440"/>
            </a:xfrm>
            <a:custGeom>
              <a:avLst/>
              <a:gdLst/>
              <a:ahLst/>
              <a:cxnLst/>
              <a:rect l="l" t="t" r="r" b="b"/>
              <a:pathLst>
                <a:path w="1978" h="2452" extrusionOk="0">
                  <a:moveTo>
                    <a:pt x="1372" y="506"/>
                  </a:moveTo>
                  <a:lnTo>
                    <a:pt x="1372" y="506"/>
                  </a:lnTo>
                  <a:cubicBezTo>
                    <a:pt x="1403" y="537"/>
                    <a:pt x="1403" y="575"/>
                    <a:pt x="1403" y="606"/>
                  </a:cubicBezTo>
                  <a:lnTo>
                    <a:pt x="1403" y="697"/>
                  </a:lnTo>
                  <a:cubicBezTo>
                    <a:pt x="1403" y="636"/>
                    <a:pt x="1372" y="575"/>
                    <a:pt x="1372" y="506"/>
                  </a:cubicBezTo>
                  <a:close/>
                  <a:moveTo>
                    <a:pt x="1594" y="475"/>
                  </a:moveTo>
                  <a:lnTo>
                    <a:pt x="1594" y="475"/>
                  </a:lnTo>
                  <a:cubicBezTo>
                    <a:pt x="1633" y="667"/>
                    <a:pt x="1633" y="858"/>
                    <a:pt x="1633" y="1050"/>
                  </a:cubicBezTo>
                  <a:cubicBezTo>
                    <a:pt x="1594" y="858"/>
                    <a:pt x="1564" y="636"/>
                    <a:pt x="1594" y="475"/>
                  </a:cubicBezTo>
                  <a:close/>
                  <a:moveTo>
                    <a:pt x="1594" y="1180"/>
                  </a:moveTo>
                  <a:cubicBezTo>
                    <a:pt x="1594" y="1211"/>
                    <a:pt x="1594" y="1241"/>
                    <a:pt x="1633" y="1303"/>
                  </a:cubicBezTo>
                  <a:cubicBezTo>
                    <a:pt x="1594" y="1372"/>
                    <a:pt x="1594" y="1433"/>
                    <a:pt x="1594" y="1494"/>
                  </a:cubicBezTo>
                  <a:lnTo>
                    <a:pt x="1594" y="1180"/>
                  </a:lnTo>
                  <a:close/>
                  <a:moveTo>
                    <a:pt x="1786" y="414"/>
                  </a:moveTo>
                  <a:cubicBezTo>
                    <a:pt x="1824" y="506"/>
                    <a:pt x="1824" y="606"/>
                    <a:pt x="1855" y="697"/>
                  </a:cubicBezTo>
                  <a:lnTo>
                    <a:pt x="1855" y="828"/>
                  </a:lnTo>
                  <a:lnTo>
                    <a:pt x="1755" y="1655"/>
                  </a:lnTo>
                  <a:cubicBezTo>
                    <a:pt x="1755" y="1594"/>
                    <a:pt x="1725" y="1533"/>
                    <a:pt x="1725" y="1464"/>
                  </a:cubicBezTo>
                  <a:cubicBezTo>
                    <a:pt x="1755" y="1111"/>
                    <a:pt x="1786" y="728"/>
                    <a:pt x="1786" y="414"/>
                  </a:cubicBezTo>
                  <a:close/>
                  <a:moveTo>
                    <a:pt x="1311" y="537"/>
                  </a:moveTo>
                  <a:lnTo>
                    <a:pt x="1311" y="537"/>
                  </a:lnTo>
                  <a:cubicBezTo>
                    <a:pt x="1372" y="958"/>
                    <a:pt x="1372" y="1372"/>
                    <a:pt x="1280" y="1785"/>
                  </a:cubicBezTo>
                  <a:lnTo>
                    <a:pt x="1250" y="1494"/>
                  </a:lnTo>
                  <a:lnTo>
                    <a:pt x="1311" y="537"/>
                  </a:lnTo>
                  <a:close/>
                  <a:moveTo>
                    <a:pt x="1119" y="0"/>
                  </a:moveTo>
                  <a:lnTo>
                    <a:pt x="1089" y="253"/>
                  </a:lnTo>
                  <a:lnTo>
                    <a:pt x="1058" y="253"/>
                  </a:lnTo>
                  <a:lnTo>
                    <a:pt x="1058" y="445"/>
                  </a:lnTo>
                  <a:cubicBezTo>
                    <a:pt x="1020" y="667"/>
                    <a:pt x="989" y="889"/>
                    <a:pt x="959" y="1111"/>
                  </a:cubicBezTo>
                  <a:cubicBezTo>
                    <a:pt x="959" y="889"/>
                    <a:pt x="959" y="697"/>
                    <a:pt x="928" y="506"/>
                  </a:cubicBezTo>
                  <a:lnTo>
                    <a:pt x="867" y="506"/>
                  </a:lnTo>
                  <a:lnTo>
                    <a:pt x="867" y="1149"/>
                  </a:lnTo>
                  <a:lnTo>
                    <a:pt x="798" y="1149"/>
                  </a:lnTo>
                  <a:cubicBezTo>
                    <a:pt x="798" y="858"/>
                    <a:pt x="767" y="575"/>
                    <a:pt x="736" y="284"/>
                  </a:cubicBezTo>
                  <a:lnTo>
                    <a:pt x="706" y="62"/>
                  </a:lnTo>
                  <a:lnTo>
                    <a:pt x="675" y="284"/>
                  </a:lnTo>
                  <a:cubicBezTo>
                    <a:pt x="575" y="797"/>
                    <a:pt x="514" y="1303"/>
                    <a:pt x="445" y="1816"/>
                  </a:cubicBezTo>
                  <a:lnTo>
                    <a:pt x="292" y="223"/>
                  </a:lnTo>
                  <a:lnTo>
                    <a:pt x="223" y="223"/>
                  </a:lnTo>
                  <a:cubicBezTo>
                    <a:pt x="223" y="728"/>
                    <a:pt x="223" y="1272"/>
                    <a:pt x="162" y="1816"/>
                  </a:cubicBezTo>
                  <a:cubicBezTo>
                    <a:pt x="100" y="1272"/>
                    <a:pt x="62" y="728"/>
                    <a:pt x="62" y="154"/>
                  </a:cubicBezTo>
                  <a:lnTo>
                    <a:pt x="1" y="154"/>
                  </a:lnTo>
                  <a:cubicBezTo>
                    <a:pt x="1" y="828"/>
                    <a:pt x="62" y="1464"/>
                    <a:pt x="131" y="2138"/>
                  </a:cubicBezTo>
                  <a:lnTo>
                    <a:pt x="162" y="2391"/>
                  </a:lnTo>
                  <a:lnTo>
                    <a:pt x="192" y="2138"/>
                  </a:lnTo>
                  <a:cubicBezTo>
                    <a:pt x="254" y="1724"/>
                    <a:pt x="292" y="1272"/>
                    <a:pt x="292" y="858"/>
                  </a:cubicBezTo>
                  <a:lnTo>
                    <a:pt x="415" y="2421"/>
                  </a:lnTo>
                  <a:lnTo>
                    <a:pt x="445" y="2138"/>
                  </a:lnTo>
                  <a:cubicBezTo>
                    <a:pt x="545" y="1594"/>
                    <a:pt x="606" y="1050"/>
                    <a:pt x="706" y="537"/>
                  </a:cubicBezTo>
                  <a:cubicBezTo>
                    <a:pt x="736" y="1050"/>
                    <a:pt x="767" y="1594"/>
                    <a:pt x="798" y="2138"/>
                  </a:cubicBezTo>
                  <a:lnTo>
                    <a:pt x="867" y="2138"/>
                  </a:lnTo>
                  <a:cubicBezTo>
                    <a:pt x="867" y="2069"/>
                    <a:pt x="897" y="1977"/>
                    <a:pt x="897" y="1877"/>
                  </a:cubicBezTo>
                  <a:lnTo>
                    <a:pt x="897" y="1916"/>
                  </a:lnTo>
                  <a:lnTo>
                    <a:pt x="897" y="2260"/>
                  </a:lnTo>
                  <a:lnTo>
                    <a:pt x="959" y="2260"/>
                  </a:lnTo>
                  <a:lnTo>
                    <a:pt x="959" y="1916"/>
                  </a:lnTo>
                  <a:cubicBezTo>
                    <a:pt x="959" y="1724"/>
                    <a:pt x="989" y="1533"/>
                    <a:pt x="1020" y="1341"/>
                  </a:cubicBezTo>
                  <a:cubicBezTo>
                    <a:pt x="1058" y="1241"/>
                    <a:pt x="1089" y="1111"/>
                    <a:pt x="1089" y="989"/>
                  </a:cubicBezTo>
                  <a:lnTo>
                    <a:pt x="1089" y="1563"/>
                  </a:lnTo>
                  <a:cubicBezTo>
                    <a:pt x="1089" y="1724"/>
                    <a:pt x="1058" y="1877"/>
                    <a:pt x="1058" y="2069"/>
                  </a:cubicBezTo>
                  <a:lnTo>
                    <a:pt x="1119" y="2069"/>
                  </a:lnTo>
                  <a:cubicBezTo>
                    <a:pt x="1150" y="1916"/>
                    <a:pt x="1150" y="1724"/>
                    <a:pt x="1150" y="1563"/>
                  </a:cubicBezTo>
                  <a:cubicBezTo>
                    <a:pt x="1150" y="1494"/>
                    <a:pt x="1181" y="1433"/>
                    <a:pt x="1181" y="1372"/>
                  </a:cubicBezTo>
                  <a:lnTo>
                    <a:pt x="1181" y="1494"/>
                  </a:lnTo>
                  <a:lnTo>
                    <a:pt x="1181" y="1624"/>
                  </a:lnTo>
                  <a:cubicBezTo>
                    <a:pt x="1181" y="1785"/>
                    <a:pt x="1150" y="1977"/>
                    <a:pt x="1181" y="2168"/>
                  </a:cubicBezTo>
                  <a:lnTo>
                    <a:pt x="1211" y="2299"/>
                  </a:lnTo>
                  <a:lnTo>
                    <a:pt x="1250" y="2168"/>
                  </a:lnTo>
                  <a:lnTo>
                    <a:pt x="1280" y="2452"/>
                  </a:lnTo>
                  <a:lnTo>
                    <a:pt x="1311" y="2168"/>
                  </a:lnTo>
                  <a:cubicBezTo>
                    <a:pt x="1372" y="1724"/>
                    <a:pt x="1441" y="1241"/>
                    <a:pt x="1472" y="766"/>
                  </a:cubicBezTo>
                  <a:cubicBezTo>
                    <a:pt x="1502" y="889"/>
                    <a:pt x="1502" y="1050"/>
                    <a:pt x="1502" y="1211"/>
                  </a:cubicBezTo>
                  <a:lnTo>
                    <a:pt x="1502" y="1494"/>
                  </a:lnTo>
                  <a:cubicBezTo>
                    <a:pt x="1472" y="1686"/>
                    <a:pt x="1472" y="1877"/>
                    <a:pt x="1502" y="2107"/>
                  </a:cubicBezTo>
                  <a:lnTo>
                    <a:pt x="1533" y="2260"/>
                  </a:lnTo>
                  <a:lnTo>
                    <a:pt x="1502" y="2452"/>
                  </a:lnTo>
                  <a:lnTo>
                    <a:pt x="1594" y="2168"/>
                  </a:lnTo>
                  <a:cubicBezTo>
                    <a:pt x="1633" y="2008"/>
                    <a:pt x="1663" y="1816"/>
                    <a:pt x="1694" y="1655"/>
                  </a:cubicBezTo>
                  <a:cubicBezTo>
                    <a:pt x="1725" y="1785"/>
                    <a:pt x="1725" y="1916"/>
                    <a:pt x="1725" y="2038"/>
                  </a:cubicBezTo>
                  <a:lnTo>
                    <a:pt x="1694" y="2107"/>
                  </a:lnTo>
                  <a:lnTo>
                    <a:pt x="1755" y="2107"/>
                  </a:lnTo>
                  <a:cubicBezTo>
                    <a:pt x="1755" y="2069"/>
                    <a:pt x="1755" y="2069"/>
                    <a:pt x="1786" y="2038"/>
                  </a:cubicBezTo>
                  <a:lnTo>
                    <a:pt x="1855" y="1303"/>
                  </a:lnTo>
                  <a:lnTo>
                    <a:pt x="1855" y="1724"/>
                  </a:lnTo>
                  <a:cubicBezTo>
                    <a:pt x="1824" y="1877"/>
                    <a:pt x="1824" y="2008"/>
                    <a:pt x="1786" y="2138"/>
                  </a:cubicBezTo>
                  <a:lnTo>
                    <a:pt x="1855" y="2168"/>
                  </a:lnTo>
                  <a:cubicBezTo>
                    <a:pt x="1885" y="2008"/>
                    <a:pt x="1885" y="1877"/>
                    <a:pt x="1916" y="1755"/>
                  </a:cubicBezTo>
                  <a:cubicBezTo>
                    <a:pt x="1947" y="1241"/>
                    <a:pt x="1977" y="728"/>
                    <a:pt x="1977" y="223"/>
                  </a:cubicBezTo>
                  <a:lnTo>
                    <a:pt x="1916" y="223"/>
                  </a:lnTo>
                  <a:lnTo>
                    <a:pt x="1885" y="537"/>
                  </a:lnTo>
                  <a:cubicBezTo>
                    <a:pt x="1885" y="445"/>
                    <a:pt x="1855" y="345"/>
                    <a:pt x="1786" y="253"/>
                  </a:cubicBezTo>
                  <a:lnTo>
                    <a:pt x="1725" y="154"/>
                  </a:lnTo>
                  <a:lnTo>
                    <a:pt x="1725" y="253"/>
                  </a:lnTo>
                  <a:cubicBezTo>
                    <a:pt x="1725" y="537"/>
                    <a:pt x="1694" y="797"/>
                    <a:pt x="1694" y="1050"/>
                  </a:cubicBezTo>
                  <a:cubicBezTo>
                    <a:pt x="1694" y="797"/>
                    <a:pt x="1694" y="537"/>
                    <a:pt x="1663" y="314"/>
                  </a:cubicBezTo>
                  <a:lnTo>
                    <a:pt x="1633" y="192"/>
                  </a:lnTo>
                  <a:lnTo>
                    <a:pt x="1594" y="284"/>
                  </a:lnTo>
                  <a:cubicBezTo>
                    <a:pt x="1564" y="383"/>
                    <a:pt x="1533" y="445"/>
                    <a:pt x="1533" y="506"/>
                  </a:cubicBezTo>
                  <a:cubicBezTo>
                    <a:pt x="1502" y="445"/>
                    <a:pt x="1502" y="383"/>
                    <a:pt x="1502" y="314"/>
                  </a:cubicBezTo>
                  <a:lnTo>
                    <a:pt x="1441" y="92"/>
                  </a:lnTo>
                  <a:lnTo>
                    <a:pt x="1441" y="314"/>
                  </a:lnTo>
                  <a:cubicBezTo>
                    <a:pt x="1441" y="383"/>
                    <a:pt x="1441" y="414"/>
                    <a:pt x="1403" y="445"/>
                  </a:cubicBezTo>
                  <a:cubicBezTo>
                    <a:pt x="1403" y="414"/>
                    <a:pt x="1372" y="383"/>
                    <a:pt x="1342" y="314"/>
                  </a:cubicBezTo>
                  <a:lnTo>
                    <a:pt x="1250" y="192"/>
                  </a:lnTo>
                  <a:lnTo>
                    <a:pt x="1280" y="345"/>
                  </a:lnTo>
                  <a:cubicBezTo>
                    <a:pt x="1280" y="383"/>
                    <a:pt x="1311" y="414"/>
                    <a:pt x="1311" y="445"/>
                  </a:cubicBezTo>
                  <a:lnTo>
                    <a:pt x="1250" y="445"/>
                  </a:lnTo>
                  <a:cubicBezTo>
                    <a:pt x="1250" y="575"/>
                    <a:pt x="1211" y="697"/>
                    <a:pt x="1181" y="828"/>
                  </a:cubicBezTo>
                  <a:lnTo>
                    <a:pt x="1119" y="0"/>
                  </a:lnTo>
                  <a:close/>
                  <a:moveTo>
                    <a:pt x="1280" y="2452"/>
                  </a:moveTo>
                  <a:lnTo>
                    <a:pt x="1280" y="2452"/>
                  </a:lnTo>
                  <a:lnTo>
                    <a:pt x="1280" y="2452"/>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1"/>
            <p:cNvSpPr/>
            <p:nvPr/>
          </p:nvSpPr>
          <p:spPr>
            <a:xfrm>
              <a:off x="8328453" y="1614671"/>
              <a:ext cx="71768" cy="194350"/>
            </a:xfrm>
            <a:custGeom>
              <a:avLst/>
              <a:gdLst/>
              <a:ahLst/>
              <a:cxnLst/>
              <a:rect l="l" t="t" r="r" b="b"/>
              <a:pathLst>
                <a:path w="767" h="2077" extrusionOk="0">
                  <a:moveTo>
                    <a:pt x="422" y="897"/>
                  </a:moveTo>
                  <a:cubicBezTo>
                    <a:pt x="422" y="1219"/>
                    <a:pt x="383" y="1502"/>
                    <a:pt x="353" y="1793"/>
                  </a:cubicBezTo>
                  <a:lnTo>
                    <a:pt x="353" y="1188"/>
                  </a:lnTo>
                  <a:lnTo>
                    <a:pt x="383" y="1188"/>
                  </a:lnTo>
                  <a:lnTo>
                    <a:pt x="383" y="1119"/>
                  </a:lnTo>
                  <a:cubicBezTo>
                    <a:pt x="383" y="1058"/>
                    <a:pt x="422" y="997"/>
                    <a:pt x="422" y="897"/>
                  </a:cubicBezTo>
                  <a:close/>
                  <a:moveTo>
                    <a:pt x="322" y="1"/>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805"/>
                  </a:cubicBezTo>
                  <a:cubicBezTo>
                    <a:pt x="130" y="767"/>
                    <a:pt x="130" y="736"/>
                    <a:pt x="130" y="675"/>
                  </a:cubicBezTo>
                  <a:cubicBezTo>
                    <a:pt x="161" y="1027"/>
                    <a:pt x="192" y="1380"/>
                    <a:pt x="230" y="1694"/>
                  </a:cubicBezTo>
                  <a:lnTo>
                    <a:pt x="261" y="1694"/>
                  </a:lnTo>
                  <a:cubicBezTo>
                    <a:pt x="261" y="1763"/>
                    <a:pt x="261" y="1824"/>
                    <a:pt x="291" y="1885"/>
                  </a:cubicBezTo>
                  <a:lnTo>
                    <a:pt x="353" y="2077"/>
                  </a:lnTo>
                  <a:lnTo>
                    <a:pt x="353" y="1885"/>
                  </a:lnTo>
                  <a:lnTo>
                    <a:pt x="383" y="1916"/>
                  </a:lnTo>
                  <a:cubicBezTo>
                    <a:pt x="483" y="1533"/>
                    <a:pt x="544" y="1150"/>
                    <a:pt x="544" y="767"/>
                  </a:cubicBezTo>
                  <a:lnTo>
                    <a:pt x="544" y="1119"/>
                  </a:lnTo>
                  <a:cubicBezTo>
                    <a:pt x="513" y="1380"/>
                    <a:pt x="483" y="1663"/>
                    <a:pt x="513" y="1916"/>
                  </a:cubicBezTo>
                  <a:lnTo>
                    <a:pt x="575" y="1916"/>
                  </a:lnTo>
                  <a:cubicBezTo>
                    <a:pt x="613" y="1663"/>
                    <a:pt x="613" y="1380"/>
                    <a:pt x="613" y="1119"/>
                  </a:cubicBezTo>
                  <a:cubicBezTo>
                    <a:pt x="613" y="1119"/>
                    <a:pt x="613" y="1088"/>
                    <a:pt x="644" y="1088"/>
                  </a:cubicBezTo>
                  <a:cubicBezTo>
                    <a:pt x="644" y="1027"/>
                    <a:pt x="644" y="928"/>
                    <a:pt x="674" y="866"/>
                  </a:cubicBezTo>
                  <a:cubicBezTo>
                    <a:pt x="736" y="644"/>
                    <a:pt x="766" y="384"/>
                    <a:pt x="736" y="161"/>
                  </a:cubicBezTo>
                  <a:lnTo>
                    <a:pt x="674" y="161"/>
                  </a:lnTo>
                  <a:cubicBezTo>
                    <a:pt x="705" y="384"/>
                    <a:pt x="674" y="613"/>
                    <a:pt x="613" y="836"/>
                  </a:cubicBezTo>
                  <a:cubicBezTo>
                    <a:pt x="613" y="644"/>
                    <a:pt x="575" y="453"/>
                    <a:pt x="544" y="261"/>
                  </a:cubicBezTo>
                  <a:lnTo>
                    <a:pt x="513" y="261"/>
                  </a:lnTo>
                  <a:lnTo>
                    <a:pt x="513" y="70"/>
                  </a:lnTo>
                  <a:lnTo>
                    <a:pt x="452" y="70"/>
                  </a:lnTo>
                  <a:cubicBezTo>
                    <a:pt x="452" y="292"/>
                    <a:pt x="422" y="514"/>
                    <a:pt x="383" y="767"/>
                  </a:cubicBezTo>
                  <a:lnTo>
                    <a:pt x="38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1"/>
            <p:cNvSpPr/>
            <p:nvPr/>
          </p:nvSpPr>
          <p:spPr>
            <a:xfrm>
              <a:off x="8672512" y="1596799"/>
              <a:ext cx="184988" cy="232996"/>
            </a:xfrm>
            <a:custGeom>
              <a:avLst/>
              <a:gdLst/>
              <a:ahLst/>
              <a:cxnLst/>
              <a:rect l="l" t="t" r="r" b="b"/>
              <a:pathLst>
                <a:path w="1977" h="2490" extrusionOk="0">
                  <a:moveTo>
                    <a:pt x="1372" y="544"/>
                  </a:moveTo>
                  <a:lnTo>
                    <a:pt x="1372" y="544"/>
                  </a:lnTo>
                  <a:cubicBezTo>
                    <a:pt x="1372" y="575"/>
                    <a:pt x="1402" y="613"/>
                    <a:pt x="1402" y="644"/>
                  </a:cubicBezTo>
                  <a:lnTo>
                    <a:pt x="1402" y="735"/>
                  </a:lnTo>
                  <a:cubicBezTo>
                    <a:pt x="1372" y="674"/>
                    <a:pt x="1372" y="613"/>
                    <a:pt x="1372" y="544"/>
                  </a:cubicBezTo>
                  <a:close/>
                  <a:moveTo>
                    <a:pt x="1594" y="513"/>
                  </a:moveTo>
                  <a:cubicBezTo>
                    <a:pt x="1594" y="705"/>
                    <a:pt x="1625" y="896"/>
                    <a:pt x="1625" y="1088"/>
                  </a:cubicBezTo>
                  <a:cubicBezTo>
                    <a:pt x="1563" y="896"/>
                    <a:pt x="1563" y="674"/>
                    <a:pt x="1594" y="513"/>
                  </a:cubicBezTo>
                  <a:close/>
                  <a:moveTo>
                    <a:pt x="1563" y="1218"/>
                  </a:moveTo>
                  <a:cubicBezTo>
                    <a:pt x="1594" y="1249"/>
                    <a:pt x="1594" y="1279"/>
                    <a:pt x="1594" y="1341"/>
                  </a:cubicBezTo>
                  <a:lnTo>
                    <a:pt x="1594" y="1532"/>
                  </a:lnTo>
                  <a:cubicBezTo>
                    <a:pt x="1594" y="1440"/>
                    <a:pt x="1594" y="1310"/>
                    <a:pt x="1563" y="1218"/>
                  </a:cubicBezTo>
                  <a:close/>
                  <a:moveTo>
                    <a:pt x="1785" y="452"/>
                  </a:moveTo>
                  <a:cubicBezTo>
                    <a:pt x="1816" y="544"/>
                    <a:pt x="1816" y="644"/>
                    <a:pt x="1816" y="735"/>
                  </a:cubicBezTo>
                  <a:cubicBezTo>
                    <a:pt x="1816" y="804"/>
                    <a:pt x="1847" y="835"/>
                    <a:pt x="1847" y="866"/>
                  </a:cubicBezTo>
                  <a:lnTo>
                    <a:pt x="1755" y="1693"/>
                  </a:lnTo>
                  <a:cubicBezTo>
                    <a:pt x="1724" y="1632"/>
                    <a:pt x="1724" y="1571"/>
                    <a:pt x="1686" y="1502"/>
                  </a:cubicBezTo>
                  <a:cubicBezTo>
                    <a:pt x="1755" y="1149"/>
                    <a:pt x="1755" y="766"/>
                    <a:pt x="1785" y="452"/>
                  </a:cubicBezTo>
                  <a:close/>
                  <a:moveTo>
                    <a:pt x="1303" y="575"/>
                  </a:moveTo>
                  <a:cubicBezTo>
                    <a:pt x="1372" y="996"/>
                    <a:pt x="1341" y="1410"/>
                    <a:pt x="1272" y="1823"/>
                  </a:cubicBezTo>
                  <a:lnTo>
                    <a:pt x="1241" y="1532"/>
                  </a:lnTo>
                  <a:lnTo>
                    <a:pt x="1303" y="575"/>
                  </a:lnTo>
                  <a:close/>
                  <a:moveTo>
                    <a:pt x="1111" y="0"/>
                  </a:moveTo>
                  <a:lnTo>
                    <a:pt x="1081" y="291"/>
                  </a:lnTo>
                  <a:lnTo>
                    <a:pt x="1019" y="291"/>
                  </a:lnTo>
                  <a:cubicBezTo>
                    <a:pt x="1019" y="352"/>
                    <a:pt x="1050" y="421"/>
                    <a:pt x="1050" y="483"/>
                  </a:cubicBezTo>
                  <a:cubicBezTo>
                    <a:pt x="1019" y="705"/>
                    <a:pt x="989" y="927"/>
                    <a:pt x="958" y="1149"/>
                  </a:cubicBezTo>
                  <a:cubicBezTo>
                    <a:pt x="958" y="927"/>
                    <a:pt x="920" y="735"/>
                    <a:pt x="920" y="544"/>
                  </a:cubicBezTo>
                  <a:lnTo>
                    <a:pt x="858" y="544"/>
                  </a:lnTo>
                  <a:lnTo>
                    <a:pt x="858" y="1187"/>
                  </a:lnTo>
                  <a:lnTo>
                    <a:pt x="797" y="1187"/>
                  </a:lnTo>
                  <a:cubicBezTo>
                    <a:pt x="767" y="896"/>
                    <a:pt x="767" y="613"/>
                    <a:pt x="728" y="322"/>
                  </a:cubicBezTo>
                  <a:lnTo>
                    <a:pt x="698" y="100"/>
                  </a:lnTo>
                  <a:lnTo>
                    <a:pt x="667" y="322"/>
                  </a:lnTo>
                  <a:cubicBezTo>
                    <a:pt x="575" y="835"/>
                    <a:pt x="506" y="1341"/>
                    <a:pt x="414" y="1854"/>
                  </a:cubicBezTo>
                  <a:lnTo>
                    <a:pt x="284" y="261"/>
                  </a:lnTo>
                  <a:lnTo>
                    <a:pt x="223" y="261"/>
                  </a:lnTo>
                  <a:cubicBezTo>
                    <a:pt x="223" y="766"/>
                    <a:pt x="192" y="1310"/>
                    <a:pt x="154" y="1854"/>
                  </a:cubicBezTo>
                  <a:cubicBezTo>
                    <a:pt x="92" y="1310"/>
                    <a:pt x="62" y="735"/>
                    <a:pt x="62" y="192"/>
                  </a:cubicBezTo>
                  <a:lnTo>
                    <a:pt x="0" y="192"/>
                  </a:lnTo>
                  <a:cubicBezTo>
                    <a:pt x="0" y="866"/>
                    <a:pt x="31" y="1502"/>
                    <a:pt x="123" y="2176"/>
                  </a:cubicBezTo>
                  <a:lnTo>
                    <a:pt x="154" y="2429"/>
                  </a:lnTo>
                  <a:lnTo>
                    <a:pt x="192" y="2176"/>
                  </a:lnTo>
                  <a:cubicBezTo>
                    <a:pt x="223" y="1762"/>
                    <a:pt x="253" y="1310"/>
                    <a:pt x="284" y="896"/>
                  </a:cubicBezTo>
                  <a:lnTo>
                    <a:pt x="414" y="2459"/>
                  </a:lnTo>
                  <a:lnTo>
                    <a:pt x="445" y="2176"/>
                  </a:lnTo>
                  <a:cubicBezTo>
                    <a:pt x="506" y="1632"/>
                    <a:pt x="606" y="1088"/>
                    <a:pt x="667" y="575"/>
                  </a:cubicBezTo>
                  <a:cubicBezTo>
                    <a:pt x="728" y="1088"/>
                    <a:pt x="767" y="1632"/>
                    <a:pt x="767" y="2176"/>
                  </a:cubicBezTo>
                  <a:lnTo>
                    <a:pt x="828" y="2176"/>
                  </a:lnTo>
                  <a:cubicBezTo>
                    <a:pt x="858" y="2107"/>
                    <a:pt x="858" y="2015"/>
                    <a:pt x="889" y="1915"/>
                  </a:cubicBezTo>
                  <a:lnTo>
                    <a:pt x="889" y="1954"/>
                  </a:lnTo>
                  <a:cubicBezTo>
                    <a:pt x="858" y="2076"/>
                    <a:pt x="858" y="2206"/>
                    <a:pt x="889" y="2298"/>
                  </a:cubicBezTo>
                  <a:lnTo>
                    <a:pt x="958" y="2298"/>
                  </a:lnTo>
                  <a:lnTo>
                    <a:pt x="958" y="1954"/>
                  </a:lnTo>
                  <a:cubicBezTo>
                    <a:pt x="958" y="1762"/>
                    <a:pt x="989" y="1571"/>
                    <a:pt x="1019" y="1379"/>
                  </a:cubicBezTo>
                  <a:cubicBezTo>
                    <a:pt x="1050" y="1279"/>
                    <a:pt x="1050" y="1149"/>
                    <a:pt x="1081" y="1027"/>
                  </a:cubicBezTo>
                  <a:lnTo>
                    <a:pt x="1081" y="1601"/>
                  </a:lnTo>
                  <a:cubicBezTo>
                    <a:pt x="1050" y="1762"/>
                    <a:pt x="1050" y="1915"/>
                    <a:pt x="1050" y="2107"/>
                  </a:cubicBezTo>
                  <a:lnTo>
                    <a:pt x="1111" y="2107"/>
                  </a:lnTo>
                  <a:cubicBezTo>
                    <a:pt x="1111" y="1954"/>
                    <a:pt x="1150" y="1762"/>
                    <a:pt x="1150" y="1601"/>
                  </a:cubicBezTo>
                  <a:cubicBezTo>
                    <a:pt x="1150" y="1532"/>
                    <a:pt x="1150" y="1471"/>
                    <a:pt x="1180" y="1410"/>
                  </a:cubicBezTo>
                  <a:lnTo>
                    <a:pt x="1180" y="1532"/>
                  </a:lnTo>
                  <a:lnTo>
                    <a:pt x="1180" y="1662"/>
                  </a:lnTo>
                  <a:cubicBezTo>
                    <a:pt x="1150" y="1823"/>
                    <a:pt x="1150" y="2015"/>
                    <a:pt x="1180" y="2206"/>
                  </a:cubicBezTo>
                  <a:lnTo>
                    <a:pt x="1211" y="2337"/>
                  </a:lnTo>
                  <a:lnTo>
                    <a:pt x="1241" y="2206"/>
                  </a:lnTo>
                  <a:lnTo>
                    <a:pt x="1272" y="2490"/>
                  </a:lnTo>
                  <a:lnTo>
                    <a:pt x="1303" y="2206"/>
                  </a:lnTo>
                  <a:cubicBezTo>
                    <a:pt x="1372" y="1762"/>
                    <a:pt x="1402" y="1279"/>
                    <a:pt x="1433" y="804"/>
                  </a:cubicBezTo>
                  <a:cubicBezTo>
                    <a:pt x="1464" y="927"/>
                    <a:pt x="1494" y="1088"/>
                    <a:pt x="1494" y="1249"/>
                  </a:cubicBezTo>
                  <a:cubicBezTo>
                    <a:pt x="1494" y="1341"/>
                    <a:pt x="1464" y="1440"/>
                    <a:pt x="1464" y="1532"/>
                  </a:cubicBezTo>
                  <a:cubicBezTo>
                    <a:pt x="1464" y="1724"/>
                    <a:pt x="1464" y="1915"/>
                    <a:pt x="1494" y="2145"/>
                  </a:cubicBezTo>
                  <a:lnTo>
                    <a:pt x="1494" y="2298"/>
                  </a:lnTo>
                  <a:lnTo>
                    <a:pt x="1494" y="2490"/>
                  </a:lnTo>
                  <a:lnTo>
                    <a:pt x="1563" y="2206"/>
                  </a:lnTo>
                  <a:cubicBezTo>
                    <a:pt x="1625" y="2046"/>
                    <a:pt x="1655" y="1854"/>
                    <a:pt x="1686" y="1693"/>
                  </a:cubicBezTo>
                  <a:cubicBezTo>
                    <a:pt x="1686" y="1823"/>
                    <a:pt x="1724" y="1954"/>
                    <a:pt x="1686" y="2076"/>
                  </a:cubicBezTo>
                  <a:lnTo>
                    <a:pt x="1686" y="2145"/>
                  </a:lnTo>
                  <a:lnTo>
                    <a:pt x="1755" y="2145"/>
                  </a:lnTo>
                  <a:lnTo>
                    <a:pt x="1755" y="2076"/>
                  </a:lnTo>
                  <a:lnTo>
                    <a:pt x="1847" y="1341"/>
                  </a:lnTo>
                  <a:lnTo>
                    <a:pt x="1847" y="1341"/>
                  </a:lnTo>
                  <a:cubicBezTo>
                    <a:pt x="1847" y="1471"/>
                    <a:pt x="1847" y="1632"/>
                    <a:pt x="1816" y="1762"/>
                  </a:cubicBezTo>
                  <a:cubicBezTo>
                    <a:pt x="1816" y="1915"/>
                    <a:pt x="1816" y="2046"/>
                    <a:pt x="1785" y="2176"/>
                  </a:cubicBezTo>
                  <a:lnTo>
                    <a:pt x="1847" y="2206"/>
                  </a:lnTo>
                  <a:cubicBezTo>
                    <a:pt x="1877" y="2046"/>
                    <a:pt x="1877" y="1915"/>
                    <a:pt x="1877" y="1762"/>
                  </a:cubicBezTo>
                  <a:cubicBezTo>
                    <a:pt x="1946" y="1279"/>
                    <a:pt x="1977" y="766"/>
                    <a:pt x="1977" y="261"/>
                  </a:cubicBezTo>
                  <a:lnTo>
                    <a:pt x="1916" y="261"/>
                  </a:lnTo>
                  <a:lnTo>
                    <a:pt x="1877" y="575"/>
                  </a:lnTo>
                  <a:cubicBezTo>
                    <a:pt x="1847" y="483"/>
                    <a:pt x="1816" y="383"/>
                    <a:pt x="1785" y="291"/>
                  </a:cubicBezTo>
                  <a:lnTo>
                    <a:pt x="1724" y="192"/>
                  </a:lnTo>
                  <a:lnTo>
                    <a:pt x="1724" y="291"/>
                  </a:lnTo>
                  <a:cubicBezTo>
                    <a:pt x="1724" y="575"/>
                    <a:pt x="1686" y="835"/>
                    <a:pt x="1686" y="1088"/>
                  </a:cubicBezTo>
                  <a:cubicBezTo>
                    <a:pt x="1686" y="835"/>
                    <a:pt x="1655" y="575"/>
                    <a:pt x="1625" y="352"/>
                  </a:cubicBezTo>
                  <a:lnTo>
                    <a:pt x="1625" y="230"/>
                  </a:lnTo>
                  <a:lnTo>
                    <a:pt x="1563" y="322"/>
                  </a:lnTo>
                  <a:cubicBezTo>
                    <a:pt x="1533" y="421"/>
                    <a:pt x="1533" y="483"/>
                    <a:pt x="1533" y="544"/>
                  </a:cubicBezTo>
                  <a:cubicBezTo>
                    <a:pt x="1494" y="483"/>
                    <a:pt x="1494" y="421"/>
                    <a:pt x="1464" y="352"/>
                  </a:cubicBezTo>
                  <a:lnTo>
                    <a:pt x="1433" y="130"/>
                  </a:lnTo>
                  <a:lnTo>
                    <a:pt x="1402" y="352"/>
                  </a:lnTo>
                  <a:lnTo>
                    <a:pt x="1402" y="483"/>
                  </a:lnTo>
                  <a:cubicBezTo>
                    <a:pt x="1372" y="452"/>
                    <a:pt x="1372" y="421"/>
                    <a:pt x="1341" y="352"/>
                  </a:cubicBezTo>
                  <a:lnTo>
                    <a:pt x="1241" y="230"/>
                  </a:lnTo>
                  <a:lnTo>
                    <a:pt x="1272" y="383"/>
                  </a:lnTo>
                  <a:lnTo>
                    <a:pt x="1272" y="483"/>
                  </a:lnTo>
                  <a:lnTo>
                    <a:pt x="1241" y="483"/>
                  </a:lnTo>
                  <a:cubicBezTo>
                    <a:pt x="1211" y="613"/>
                    <a:pt x="1211" y="735"/>
                    <a:pt x="1180" y="866"/>
                  </a:cubicBezTo>
                  <a:lnTo>
                    <a:pt x="111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1"/>
            <p:cNvSpPr/>
            <p:nvPr/>
          </p:nvSpPr>
          <p:spPr>
            <a:xfrm>
              <a:off x="8678219" y="1614671"/>
              <a:ext cx="71768" cy="194350"/>
            </a:xfrm>
            <a:custGeom>
              <a:avLst/>
              <a:gdLst/>
              <a:ahLst/>
              <a:cxnLst/>
              <a:rect l="l" t="t" r="r" b="b"/>
              <a:pathLst>
                <a:path w="767" h="2077" extrusionOk="0">
                  <a:moveTo>
                    <a:pt x="414" y="897"/>
                  </a:moveTo>
                  <a:lnTo>
                    <a:pt x="414" y="897"/>
                  </a:lnTo>
                  <a:cubicBezTo>
                    <a:pt x="384" y="1219"/>
                    <a:pt x="384" y="1502"/>
                    <a:pt x="353" y="1793"/>
                  </a:cubicBezTo>
                  <a:lnTo>
                    <a:pt x="353" y="1188"/>
                  </a:lnTo>
                  <a:lnTo>
                    <a:pt x="384" y="1119"/>
                  </a:lnTo>
                  <a:cubicBezTo>
                    <a:pt x="384" y="1058"/>
                    <a:pt x="384" y="996"/>
                    <a:pt x="414" y="897"/>
                  </a:cubicBezTo>
                  <a:close/>
                  <a:moveTo>
                    <a:pt x="322" y="1"/>
                  </a:moveTo>
                  <a:lnTo>
                    <a:pt x="254" y="1341"/>
                  </a:lnTo>
                  <a:cubicBezTo>
                    <a:pt x="192" y="958"/>
                    <a:pt x="162" y="575"/>
                    <a:pt x="131" y="192"/>
                  </a:cubicBezTo>
                  <a:lnTo>
                    <a:pt x="131" y="131"/>
                  </a:lnTo>
                  <a:lnTo>
                    <a:pt x="62" y="131"/>
                  </a:lnTo>
                  <a:lnTo>
                    <a:pt x="62" y="192"/>
                  </a:lnTo>
                  <a:cubicBezTo>
                    <a:pt x="93" y="353"/>
                    <a:pt x="62" y="514"/>
                    <a:pt x="62" y="675"/>
                  </a:cubicBezTo>
                  <a:cubicBezTo>
                    <a:pt x="31" y="705"/>
                    <a:pt x="31" y="736"/>
                    <a:pt x="31" y="767"/>
                  </a:cubicBezTo>
                  <a:cubicBezTo>
                    <a:pt x="1" y="1150"/>
                    <a:pt x="1" y="1533"/>
                    <a:pt x="1" y="1916"/>
                  </a:cubicBezTo>
                  <a:lnTo>
                    <a:pt x="62" y="1916"/>
                  </a:lnTo>
                  <a:cubicBezTo>
                    <a:pt x="62" y="1533"/>
                    <a:pt x="62" y="1150"/>
                    <a:pt x="93" y="805"/>
                  </a:cubicBezTo>
                  <a:lnTo>
                    <a:pt x="93" y="675"/>
                  </a:lnTo>
                  <a:cubicBezTo>
                    <a:pt x="131" y="1027"/>
                    <a:pt x="192" y="1380"/>
                    <a:pt x="223" y="1694"/>
                  </a:cubicBezTo>
                  <a:lnTo>
                    <a:pt x="254" y="1694"/>
                  </a:lnTo>
                  <a:cubicBezTo>
                    <a:pt x="254" y="1763"/>
                    <a:pt x="254" y="1824"/>
                    <a:pt x="284" y="1885"/>
                  </a:cubicBezTo>
                  <a:lnTo>
                    <a:pt x="322" y="2077"/>
                  </a:lnTo>
                  <a:lnTo>
                    <a:pt x="322" y="1885"/>
                  </a:lnTo>
                  <a:lnTo>
                    <a:pt x="384" y="1916"/>
                  </a:lnTo>
                  <a:cubicBezTo>
                    <a:pt x="476" y="1533"/>
                    <a:pt x="514" y="1150"/>
                    <a:pt x="545" y="767"/>
                  </a:cubicBezTo>
                  <a:lnTo>
                    <a:pt x="545" y="1119"/>
                  </a:lnTo>
                  <a:cubicBezTo>
                    <a:pt x="514" y="1380"/>
                    <a:pt x="476" y="1663"/>
                    <a:pt x="514" y="1916"/>
                  </a:cubicBezTo>
                  <a:lnTo>
                    <a:pt x="575" y="1916"/>
                  </a:lnTo>
                  <a:cubicBezTo>
                    <a:pt x="575" y="1663"/>
                    <a:pt x="606" y="1380"/>
                    <a:pt x="606" y="1119"/>
                  </a:cubicBezTo>
                  <a:lnTo>
                    <a:pt x="606" y="1088"/>
                  </a:lnTo>
                  <a:cubicBezTo>
                    <a:pt x="637" y="1027"/>
                    <a:pt x="637" y="928"/>
                    <a:pt x="667" y="866"/>
                  </a:cubicBezTo>
                  <a:cubicBezTo>
                    <a:pt x="706" y="644"/>
                    <a:pt x="767" y="384"/>
                    <a:pt x="736" y="161"/>
                  </a:cubicBezTo>
                  <a:lnTo>
                    <a:pt x="667" y="161"/>
                  </a:lnTo>
                  <a:cubicBezTo>
                    <a:pt x="706" y="384"/>
                    <a:pt x="637" y="613"/>
                    <a:pt x="606" y="836"/>
                  </a:cubicBezTo>
                  <a:cubicBezTo>
                    <a:pt x="606" y="644"/>
                    <a:pt x="575" y="453"/>
                    <a:pt x="514" y="261"/>
                  </a:cubicBezTo>
                  <a:lnTo>
                    <a:pt x="514" y="70"/>
                  </a:lnTo>
                  <a:lnTo>
                    <a:pt x="445" y="70"/>
                  </a:lnTo>
                  <a:cubicBezTo>
                    <a:pt x="414" y="292"/>
                    <a:pt x="414" y="514"/>
                    <a:pt x="384" y="767"/>
                  </a:cubicBezTo>
                  <a:lnTo>
                    <a:pt x="384"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1"/>
            <p:cNvSpPr/>
            <p:nvPr/>
          </p:nvSpPr>
          <p:spPr>
            <a:xfrm>
              <a:off x="8322652" y="2023946"/>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1"/>
            <p:cNvSpPr/>
            <p:nvPr/>
          </p:nvSpPr>
          <p:spPr>
            <a:xfrm>
              <a:off x="8501933" y="1806115"/>
              <a:ext cx="134834" cy="248061"/>
            </a:xfrm>
            <a:custGeom>
              <a:avLst/>
              <a:gdLst/>
              <a:ahLst/>
              <a:cxnLst/>
              <a:rect l="l" t="t" r="r" b="b"/>
              <a:pathLst>
                <a:path w="1441" h="2651" extrusionOk="0">
                  <a:moveTo>
                    <a:pt x="253" y="414"/>
                  </a:moveTo>
                  <a:lnTo>
                    <a:pt x="253" y="513"/>
                  </a:lnTo>
                  <a:cubicBezTo>
                    <a:pt x="253" y="544"/>
                    <a:pt x="253" y="605"/>
                    <a:pt x="222" y="636"/>
                  </a:cubicBezTo>
                  <a:cubicBezTo>
                    <a:pt x="222" y="575"/>
                    <a:pt x="253" y="483"/>
                    <a:pt x="253" y="414"/>
                  </a:cubicBezTo>
                  <a:close/>
                  <a:moveTo>
                    <a:pt x="353" y="444"/>
                  </a:moveTo>
                  <a:lnTo>
                    <a:pt x="353" y="896"/>
                  </a:lnTo>
                  <a:cubicBezTo>
                    <a:pt x="353" y="766"/>
                    <a:pt x="353" y="636"/>
                    <a:pt x="322" y="513"/>
                  </a:cubicBezTo>
                  <a:cubicBezTo>
                    <a:pt x="322" y="483"/>
                    <a:pt x="353" y="444"/>
                    <a:pt x="353" y="444"/>
                  </a:cubicBezTo>
                  <a:close/>
                  <a:moveTo>
                    <a:pt x="291" y="705"/>
                  </a:moveTo>
                  <a:cubicBezTo>
                    <a:pt x="291" y="988"/>
                    <a:pt x="291" y="1279"/>
                    <a:pt x="253" y="1594"/>
                  </a:cubicBezTo>
                  <a:cubicBezTo>
                    <a:pt x="253" y="1471"/>
                    <a:pt x="222" y="1371"/>
                    <a:pt x="222" y="1279"/>
                  </a:cubicBezTo>
                  <a:lnTo>
                    <a:pt x="222" y="827"/>
                  </a:lnTo>
                  <a:cubicBezTo>
                    <a:pt x="253" y="766"/>
                    <a:pt x="253" y="735"/>
                    <a:pt x="291" y="705"/>
                  </a:cubicBezTo>
                  <a:close/>
                  <a:moveTo>
                    <a:pt x="1149" y="735"/>
                  </a:moveTo>
                  <a:cubicBezTo>
                    <a:pt x="1180" y="958"/>
                    <a:pt x="1211" y="1149"/>
                    <a:pt x="1211" y="1371"/>
                  </a:cubicBezTo>
                  <a:cubicBezTo>
                    <a:pt x="1180" y="1532"/>
                    <a:pt x="1157" y="1701"/>
                    <a:pt x="1149" y="1873"/>
                  </a:cubicBezTo>
                  <a:lnTo>
                    <a:pt x="1149" y="1873"/>
                  </a:lnTo>
                  <a:cubicBezTo>
                    <a:pt x="1149" y="1578"/>
                    <a:pt x="1147" y="1255"/>
                    <a:pt x="1119" y="958"/>
                  </a:cubicBezTo>
                  <a:lnTo>
                    <a:pt x="1119" y="927"/>
                  </a:lnTo>
                  <a:cubicBezTo>
                    <a:pt x="1149" y="866"/>
                    <a:pt x="1149" y="797"/>
                    <a:pt x="1149" y="735"/>
                  </a:cubicBezTo>
                  <a:close/>
                  <a:moveTo>
                    <a:pt x="291" y="0"/>
                  </a:moveTo>
                  <a:lnTo>
                    <a:pt x="253" y="192"/>
                  </a:lnTo>
                  <a:cubicBezTo>
                    <a:pt x="192" y="383"/>
                    <a:pt x="161" y="575"/>
                    <a:pt x="161" y="766"/>
                  </a:cubicBezTo>
                  <a:lnTo>
                    <a:pt x="161" y="705"/>
                  </a:lnTo>
                  <a:lnTo>
                    <a:pt x="161" y="253"/>
                  </a:lnTo>
                  <a:lnTo>
                    <a:pt x="100" y="253"/>
                  </a:lnTo>
                  <a:cubicBezTo>
                    <a:pt x="100" y="414"/>
                    <a:pt x="61" y="544"/>
                    <a:pt x="100" y="705"/>
                  </a:cubicBezTo>
                  <a:lnTo>
                    <a:pt x="61" y="1279"/>
                  </a:lnTo>
                  <a:lnTo>
                    <a:pt x="61" y="222"/>
                  </a:lnTo>
                  <a:lnTo>
                    <a:pt x="0" y="222"/>
                  </a:lnTo>
                  <a:lnTo>
                    <a:pt x="0" y="2551"/>
                  </a:lnTo>
                  <a:lnTo>
                    <a:pt x="61" y="2329"/>
                  </a:lnTo>
                  <a:cubicBezTo>
                    <a:pt x="100" y="2206"/>
                    <a:pt x="130" y="2046"/>
                    <a:pt x="130" y="1885"/>
                  </a:cubicBezTo>
                  <a:lnTo>
                    <a:pt x="130" y="1180"/>
                  </a:lnTo>
                  <a:cubicBezTo>
                    <a:pt x="130" y="1249"/>
                    <a:pt x="161" y="1279"/>
                    <a:pt x="161" y="1341"/>
                  </a:cubicBezTo>
                  <a:lnTo>
                    <a:pt x="161" y="1371"/>
                  </a:lnTo>
                  <a:lnTo>
                    <a:pt x="161" y="1854"/>
                  </a:lnTo>
                  <a:lnTo>
                    <a:pt x="130" y="1946"/>
                  </a:lnTo>
                  <a:cubicBezTo>
                    <a:pt x="130" y="2076"/>
                    <a:pt x="130" y="2206"/>
                    <a:pt x="161" y="2329"/>
                  </a:cubicBezTo>
                  <a:lnTo>
                    <a:pt x="222" y="2551"/>
                  </a:lnTo>
                  <a:lnTo>
                    <a:pt x="222" y="2237"/>
                  </a:lnTo>
                  <a:lnTo>
                    <a:pt x="291" y="2429"/>
                  </a:lnTo>
                  <a:lnTo>
                    <a:pt x="291" y="2237"/>
                  </a:lnTo>
                  <a:lnTo>
                    <a:pt x="291" y="1854"/>
                  </a:lnTo>
                  <a:lnTo>
                    <a:pt x="291" y="1785"/>
                  </a:lnTo>
                  <a:cubicBezTo>
                    <a:pt x="322" y="1662"/>
                    <a:pt x="353" y="1502"/>
                    <a:pt x="353" y="1341"/>
                  </a:cubicBezTo>
                  <a:cubicBezTo>
                    <a:pt x="353" y="1662"/>
                    <a:pt x="383" y="1946"/>
                    <a:pt x="414" y="2268"/>
                  </a:cubicBezTo>
                  <a:lnTo>
                    <a:pt x="483" y="2268"/>
                  </a:lnTo>
                  <a:cubicBezTo>
                    <a:pt x="483" y="1977"/>
                    <a:pt x="483" y="1693"/>
                    <a:pt x="513" y="1440"/>
                  </a:cubicBezTo>
                  <a:lnTo>
                    <a:pt x="575" y="2398"/>
                  </a:lnTo>
                  <a:lnTo>
                    <a:pt x="636" y="2398"/>
                  </a:lnTo>
                  <a:lnTo>
                    <a:pt x="636" y="866"/>
                  </a:lnTo>
                  <a:cubicBezTo>
                    <a:pt x="705" y="1371"/>
                    <a:pt x="705" y="1885"/>
                    <a:pt x="705" y="2398"/>
                  </a:cubicBezTo>
                  <a:lnTo>
                    <a:pt x="766" y="2398"/>
                  </a:lnTo>
                  <a:lnTo>
                    <a:pt x="766" y="1088"/>
                  </a:lnTo>
                  <a:lnTo>
                    <a:pt x="896" y="2360"/>
                  </a:lnTo>
                  <a:lnTo>
                    <a:pt x="958" y="2360"/>
                  </a:lnTo>
                  <a:cubicBezTo>
                    <a:pt x="958" y="1885"/>
                    <a:pt x="988" y="1402"/>
                    <a:pt x="958" y="927"/>
                  </a:cubicBezTo>
                  <a:lnTo>
                    <a:pt x="958" y="927"/>
                  </a:lnTo>
                  <a:cubicBezTo>
                    <a:pt x="988" y="1057"/>
                    <a:pt x="988" y="1180"/>
                    <a:pt x="1019" y="1341"/>
                  </a:cubicBezTo>
                  <a:cubicBezTo>
                    <a:pt x="988" y="1693"/>
                    <a:pt x="988" y="2046"/>
                    <a:pt x="1019" y="2398"/>
                  </a:cubicBezTo>
                  <a:lnTo>
                    <a:pt x="1019" y="2520"/>
                  </a:lnTo>
                  <a:lnTo>
                    <a:pt x="1057" y="2398"/>
                  </a:lnTo>
                  <a:cubicBezTo>
                    <a:pt x="1088" y="2360"/>
                    <a:pt x="1088" y="2329"/>
                    <a:pt x="1088" y="2329"/>
                  </a:cubicBezTo>
                  <a:lnTo>
                    <a:pt x="1149" y="2298"/>
                  </a:lnTo>
                  <a:lnTo>
                    <a:pt x="1119" y="2137"/>
                  </a:lnTo>
                  <a:cubicBezTo>
                    <a:pt x="1136" y="2103"/>
                    <a:pt x="1143" y="2068"/>
                    <a:pt x="1147" y="2032"/>
                  </a:cubicBezTo>
                  <a:lnTo>
                    <a:pt x="1147" y="2032"/>
                  </a:lnTo>
                  <a:cubicBezTo>
                    <a:pt x="1148" y="2153"/>
                    <a:pt x="1159" y="2276"/>
                    <a:pt x="1180" y="2398"/>
                  </a:cubicBezTo>
                  <a:lnTo>
                    <a:pt x="1211" y="2651"/>
                  </a:lnTo>
                  <a:lnTo>
                    <a:pt x="1249" y="2398"/>
                  </a:lnTo>
                  <a:cubicBezTo>
                    <a:pt x="1280" y="2046"/>
                    <a:pt x="1280" y="1724"/>
                    <a:pt x="1280" y="1371"/>
                  </a:cubicBezTo>
                  <a:lnTo>
                    <a:pt x="1280" y="1341"/>
                  </a:lnTo>
                  <a:cubicBezTo>
                    <a:pt x="1280" y="1210"/>
                    <a:pt x="1310" y="1088"/>
                    <a:pt x="1310" y="927"/>
                  </a:cubicBezTo>
                  <a:cubicBezTo>
                    <a:pt x="1341" y="1310"/>
                    <a:pt x="1341" y="1693"/>
                    <a:pt x="1341" y="2076"/>
                  </a:cubicBezTo>
                  <a:lnTo>
                    <a:pt x="1402" y="2076"/>
                  </a:lnTo>
                  <a:cubicBezTo>
                    <a:pt x="1440" y="1502"/>
                    <a:pt x="1402" y="927"/>
                    <a:pt x="1341" y="352"/>
                  </a:cubicBezTo>
                  <a:lnTo>
                    <a:pt x="1280" y="352"/>
                  </a:lnTo>
                  <a:cubicBezTo>
                    <a:pt x="1280" y="575"/>
                    <a:pt x="1280" y="797"/>
                    <a:pt x="1249" y="988"/>
                  </a:cubicBezTo>
                  <a:cubicBezTo>
                    <a:pt x="1249" y="766"/>
                    <a:pt x="1211" y="544"/>
                    <a:pt x="1180" y="322"/>
                  </a:cubicBezTo>
                  <a:lnTo>
                    <a:pt x="1088" y="322"/>
                  </a:lnTo>
                  <a:cubicBezTo>
                    <a:pt x="1119" y="322"/>
                    <a:pt x="1119" y="322"/>
                    <a:pt x="1119" y="352"/>
                  </a:cubicBezTo>
                  <a:lnTo>
                    <a:pt x="1119" y="674"/>
                  </a:lnTo>
                  <a:cubicBezTo>
                    <a:pt x="1088" y="544"/>
                    <a:pt x="1088" y="414"/>
                    <a:pt x="1088" y="322"/>
                  </a:cubicBezTo>
                  <a:lnTo>
                    <a:pt x="1019" y="322"/>
                  </a:lnTo>
                  <a:lnTo>
                    <a:pt x="1019" y="866"/>
                  </a:lnTo>
                  <a:cubicBezTo>
                    <a:pt x="1019" y="674"/>
                    <a:pt x="988" y="483"/>
                    <a:pt x="958" y="291"/>
                  </a:cubicBezTo>
                  <a:lnTo>
                    <a:pt x="896" y="291"/>
                  </a:lnTo>
                  <a:cubicBezTo>
                    <a:pt x="927" y="797"/>
                    <a:pt x="927" y="1310"/>
                    <a:pt x="896" y="1785"/>
                  </a:cubicBezTo>
                  <a:lnTo>
                    <a:pt x="766" y="161"/>
                  </a:lnTo>
                  <a:lnTo>
                    <a:pt x="705" y="161"/>
                  </a:lnTo>
                  <a:lnTo>
                    <a:pt x="705" y="896"/>
                  </a:lnTo>
                  <a:cubicBezTo>
                    <a:pt x="705" y="674"/>
                    <a:pt x="674" y="444"/>
                    <a:pt x="674" y="253"/>
                  </a:cubicBezTo>
                  <a:lnTo>
                    <a:pt x="605" y="253"/>
                  </a:lnTo>
                  <a:lnTo>
                    <a:pt x="575" y="1502"/>
                  </a:lnTo>
                  <a:lnTo>
                    <a:pt x="544" y="927"/>
                  </a:lnTo>
                  <a:cubicBezTo>
                    <a:pt x="544" y="705"/>
                    <a:pt x="544" y="483"/>
                    <a:pt x="513" y="291"/>
                  </a:cubicBezTo>
                  <a:lnTo>
                    <a:pt x="444" y="291"/>
                  </a:lnTo>
                  <a:lnTo>
                    <a:pt x="483" y="927"/>
                  </a:lnTo>
                  <a:cubicBezTo>
                    <a:pt x="483" y="1088"/>
                    <a:pt x="444" y="1210"/>
                    <a:pt x="444" y="1371"/>
                  </a:cubicBezTo>
                  <a:cubicBezTo>
                    <a:pt x="444" y="1471"/>
                    <a:pt x="444" y="1563"/>
                    <a:pt x="414" y="1693"/>
                  </a:cubicBezTo>
                  <a:lnTo>
                    <a:pt x="414" y="988"/>
                  </a:lnTo>
                  <a:lnTo>
                    <a:pt x="414" y="896"/>
                  </a:lnTo>
                  <a:cubicBezTo>
                    <a:pt x="414" y="674"/>
                    <a:pt x="444" y="444"/>
                    <a:pt x="353" y="222"/>
                  </a:cubicBezTo>
                  <a:lnTo>
                    <a:pt x="322" y="61"/>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1"/>
            <p:cNvSpPr/>
            <p:nvPr/>
          </p:nvSpPr>
          <p:spPr>
            <a:xfrm>
              <a:off x="8624510" y="1833344"/>
              <a:ext cx="53803" cy="202959"/>
            </a:xfrm>
            <a:custGeom>
              <a:avLst/>
              <a:gdLst/>
              <a:ahLst/>
              <a:cxnLst/>
              <a:rect l="l" t="t" r="r" b="b"/>
              <a:pathLst>
                <a:path w="575" h="2169" extrusionOk="0">
                  <a:moveTo>
                    <a:pt x="253" y="284"/>
                  </a:moveTo>
                  <a:cubicBezTo>
                    <a:pt x="257" y="346"/>
                    <a:pt x="262" y="409"/>
                    <a:pt x="266" y="471"/>
                  </a:cubicBezTo>
                  <a:lnTo>
                    <a:pt x="266" y="471"/>
                  </a:lnTo>
                  <a:cubicBezTo>
                    <a:pt x="262" y="429"/>
                    <a:pt x="258" y="387"/>
                    <a:pt x="253" y="345"/>
                  </a:cubicBezTo>
                  <a:lnTo>
                    <a:pt x="253" y="284"/>
                  </a:lnTo>
                  <a:close/>
                  <a:moveTo>
                    <a:pt x="222" y="697"/>
                  </a:moveTo>
                  <a:lnTo>
                    <a:pt x="222" y="1755"/>
                  </a:lnTo>
                  <a:lnTo>
                    <a:pt x="192" y="1532"/>
                  </a:lnTo>
                  <a:lnTo>
                    <a:pt x="161" y="1532"/>
                  </a:lnTo>
                  <a:lnTo>
                    <a:pt x="161" y="1402"/>
                  </a:lnTo>
                  <a:cubicBezTo>
                    <a:pt x="192" y="1180"/>
                    <a:pt x="192" y="958"/>
                    <a:pt x="222" y="697"/>
                  </a:cubicBezTo>
                  <a:close/>
                  <a:moveTo>
                    <a:pt x="322" y="0"/>
                  </a:moveTo>
                  <a:lnTo>
                    <a:pt x="253" y="123"/>
                  </a:lnTo>
                  <a:cubicBezTo>
                    <a:pt x="253" y="153"/>
                    <a:pt x="222" y="192"/>
                    <a:pt x="222" y="222"/>
                  </a:cubicBezTo>
                  <a:cubicBezTo>
                    <a:pt x="222" y="153"/>
                    <a:pt x="222" y="123"/>
                    <a:pt x="192" y="92"/>
                  </a:cubicBezTo>
                  <a:lnTo>
                    <a:pt x="130" y="92"/>
                  </a:lnTo>
                  <a:cubicBezTo>
                    <a:pt x="161" y="222"/>
                    <a:pt x="161" y="345"/>
                    <a:pt x="161" y="444"/>
                  </a:cubicBezTo>
                  <a:cubicBezTo>
                    <a:pt x="92" y="766"/>
                    <a:pt x="92" y="1080"/>
                    <a:pt x="92" y="1402"/>
                  </a:cubicBezTo>
                  <a:cubicBezTo>
                    <a:pt x="61" y="1594"/>
                    <a:pt x="31" y="1785"/>
                    <a:pt x="0" y="1977"/>
                  </a:cubicBezTo>
                  <a:lnTo>
                    <a:pt x="61" y="1977"/>
                  </a:lnTo>
                  <a:cubicBezTo>
                    <a:pt x="61" y="1946"/>
                    <a:pt x="61" y="1877"/>
                    <a:pt x="92" y="1816"/>
                  </a:cubicBezTo>
                  <a:lnTo>
                    <a:pt x="92" y="1816"/>
                  </a:lnTo>
                  <a:cubicBezTo>
                    <a:pt x="92" y="1915"/>
                    <a:pt x="61" y="2007"/>
                    <a:pt x="61" y="2107"/>
                  </a:cubicBezTo>
                  <a:lnTo>
                    <a:pt x="130" y="2138"/>
                  </a:lnTo>
                  <a:cubicBezTo>
                    <a:pt x="130" y="2069"/>
                    <a:pt x="161" y="2038"/>
                    <a:pt x="161" y="1977"/>
                  </a:cubicBezTo>
                  <a:lnTo>
                    <a:pt x="161" y="2138"/>
                  </a:lnTo>
                  <a:lnTo>
                    <a:pt x="222" y="2168"/>
                  </a:lnTo>
                  <a:cubicBezTo>
                    <a:pt x="291" y="1749"/>
                    <a:pt x="313" y="1329"/>
                    <a:pt x="296" y="907"/>
                  </a:cubicBezTo>
                  <a:lnTo>
                    <a:pt x="296" y="907"/>
                  </a:lnTo>
                  <a:cubicBezTo>
                    <a:pt x="311" y="1147"/>
                    <a:pt x="322" y="1387"/>
                    <a:pt x="322" y="1624"/>
                  </a:cubicBezTo>
                  <a:lnTo>
                    <a:pt x="322" y="2007"/>
                  </a:lnTo>
                  <a:lnTo>
                    <a:pt x="383" y="2007"/>
                  </a:lnTo>
                  <a:lnTo>
                    <a:pt x="383" y="1624"/>
                  </a:lnTo>
                  <a:cubicBezTo>
                    <a:pt x="383" y="1241"/>
                    <a:pt x="414" y="889"/>
                    <a:pt x="414" y="506"/>
                  </a:cubicBezTo>
                  <a:cubicBezTo>
                    <a:pt x="444" y="636"/>
                    <a:pt x="444" y="766"/>
                    <a:pt x="444" y="889"/>
                  </a:cubicBezTo>
                  <a:lnTo>
                    <a:pt x="444" y="2069"/>
                  </a:lnTo>
                  <a:lnTo>
                    <a:pt x="513" y="2069"/>
                  </a:lnTo>
                  <a:cubicBezTo>
                    <a:pt x="544" y="2038"/>
                    <a:pt x="544" y="2007"/>
                    <a:pt x="544" y="1977"/>
                  </a:cubicBezTo>
                  <a:lnTo>
                    <a:pt x="575" y="1977"/>
                  </a:lnTo>
                  <a:lnTo>
                    <a:pt x="575" y="192"/>
                  </a:lnTo>
                  <a:lnTo>
                    <a:pt x="513" y="192"/>
                  </a:lnTo>
                  <a:cubicBezTo>
                    <a:pt x="513" y="253"/>
                    <a:pt x="475" y="345"/>
                    <a:pt x="475" y="414"/>
                  </a:cubicBezTo>
                  <a:cubicBezTo>
                    <a:pt x="475" y="314"/>
                    <a:pt x="475" y="222"/>
                    <a:pt x="444" y="92"/>
                  </a:cubicBezTo>
                  <a:lnTo>
                    <a:pt x="383" y="92"/>
                  </a:lnTo>
                  <a:cubicBezTo>
                    <a:pt x="383" y="284"/>
                    <a:pt x="353" y="475"/>
                    <a:pt x="353" y="667"/>
                  </a:cubicBezTo>
                  <a:cubicBezTo>
                    <a:pt x="353" y="475"/>
                    <a:pt x="322"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1"/>
            <p:cNvSpPr/>
            <p:nvPr/>
          </p:nvSpPr>
          <p:spPr>
            <a:xfrm>
              <a:off x="8672512" y="2023946"/>
              <a:ext cx="184988" cy="233089"/>
            </a:xfrm>
            <a:custGeom>
              <a:avLst/>
              <a:gdLst/>
              <a:ahLst/>
              <a:cxnLst/>
              <a:rect l="l" t="t" r="r" b="b"/>
              <a:pathLst>
                <a:path w="1977" h="2491" extrusionOk="0">
                  <a:moveTo>
                    <a:pt x="1625" y="223"/>
                  </a:moveTo>
                  <a:lnTo>
                    <a:pt x="1625" y="223"/>
                  </a:lnTo>
                  <a:lnTo>
                    <a:pt x="1625" y="223"/>
                  </a:lnTo>
                  <a:close/>
                  <a:moveTo>
                    <a:pt x="1372" y="545"/>
                  </a:moveTo>
                  <a:cubicBezTo>
                    <a:pt x="1372" y="576"/>
                    <a:pt x="1402" y="606"/>
                    <a:pt x="1402" y="644"/>
                  </a:cubicBezTo>
                  <a:lnTo>
                    <a:pt x="1402" y="736"/>
                  </a:lnTo>
                  <a:cubicBezTo>
                    <a:pt x="1372" y="675"/>
                    <a:pt x="1372" y="606"/>
                    <a:pt x="1372" y="545"/>
                  </a:cubicBezTo>
                  <a:close/>
                  <a:moveTo>
                    <a:pt x="1594" y="514"/>
                  </a:moveTo>
                  <a:cubicBezTo>
                    <a:pt x="1594" y="706"/>
                    <a:pt x="1625" y="897"/>
                    <a:pt x="1625" y="1089"/>
                  </a:cubicBezTo>
                  <a:cubicBezTo>
                    <a:pt x="1563" y="897"/>
                    <a:pt x="1563" y="675"/>
                    <a:pt x="1594" y="514"/>
                  </a:cubicBezTo>
                  <a:close/>
                  <a:moveTo>
                    <a:pt x="1563" y="1219"/>
                  </a:moveTo>
                  <a:cubicBezTo>
                    <a:pt x="1594" y="1250"/>
                    <a:pt x="1594" y="1280"/>
                    <a:pt x="1594" y="1342"/>
                  </a:cubicBezTo>
                  <a:lnTo>
                    <a:pt x="1594" y="1533"/>
                  </a:lnTo>
                  <a:cubicBezTo>
                    <a:pt x="1594" y="1441"/>
                    <a:pt x="1594" y="1311"/>
                    <a:pt x="1563" y="1219"/>
                  </a:cubicBezTo>
                  <a:close/>
                  <a:moveTo>
                    <a:pt x="1785" y="453"/>
                  </a:moveTo>
                  <a:cubicBezTo>
                    <a:pt x="1816" y="545"/>
                    <a:pt x="1816" y="644"/>
                    <a:pt x="1816" y="736"/>
                  </a:cubicBezTo>
                  <a:cubicBezTo>
                    <a:pt x="1816" y="798"/>
                    <a:pt x="1847" y="836"/>
                    <a:pt x="1847" y="867"/>
                  </a:cubicBezTo>
                  <a:lnTo>
                    <a:pt x="1755" y="1694"/>
                  </a:lnTo>
                  <a:cubicBezTo>
                    <a:pt x="1724" y="1633"/>
                    <a:pt x="1724" y="1564"/>
                    <a:pt x="1686" y="1472"/>
                  </a:cubicBezTo>
                  <a:cubicBezTo>
                    <a:pt x="1755" y="1150"/>
                    <a:pt x="1755" y="767"/>
                    <a:pt x="1785" y="453"/>
                  </a:cubicBezTo>
                  <a:close/>
                  <a:moveTo>
                    <a:pt x="1303" y="576"/>
                  </a:moveTo>
                  <a:cubicBezTo>
                    <a:pt x="1372" y="989"/>
                    <a:pt x="1341" y="1411"/>
                    <a:pt x="1272" y="1824"/>
                  </a:cubicBezTo>
                  <a:lnTo>
                    <a:pt x="1241" y="1533"/>
                  </a:lnTo>
                  <a:lnTo>
                    <a:pt x="1303" y="576"/>
                  </a:lnTo>
                  <a:close/>
                  <a:moveTo>
                    <a:pt x="1111" y="1"/>
                  </a:moveTo>
                  <a:lnTo>
                    <a:pt x="1081" y="292"/>
                  </a:lnTo>
                  <a:lnTo>
                    <a:pt x="1019" y="292"/>
                  </a:lnTo>
                  <a:cubicBezTo>
                    <a:pt x="1019" y="353"/>
                    <a:pt x="1050" y="415"/>
                    <a:pt x="1050" y="484"/>
                  </a:cubicBezTo>
                  <a:cubicBezTo>
                    <a:pt x="1019" y="706"/>
                    <a:pt x="989" y="928"/>
                    <a:pt x="958" y="1150"/>
                  </a:cubicBezTo>
                  <a:cubicBezTo>
                    <a:pt x="958" y="928"/>
                    <a:pt x="920" y="736"/>
                    <a:pt x="920" y="545"/>
                  </a:cubicBezTo>
                  <a:lnTo>
                    <a:pt x="858" y="545"/>
                  </a:lnTo>
                  <a:lnTo>
                    <a:pt x="858" y="1150"/>
                  </a:lnTo>
                  <a:lnTo>
                    <a:pt x="797" y="1150"/>
                  </a:lnTo>
                  <a:cubicBezTo>
                    <a:pt x="767" y="897"/>
                    <a:pt x="767" y="606"/>
                    <a:pt x="728" y="323"/>
                  </a:cubicBezTo>
                  <a:lnTo>
                    <a:pt x="698" y="101"/>
                  </a:lnTo>
                  <a:lnTo>
                    <a:pt x="667" y="323"/>
                  </a:lnTo>
                  <a:cubicBezTo>
                    <a:pt x="575" y="836"/>
                    <a:pt x="506" y="1342"/>
                    <a:pt x="414" y="1855"/>
                  </a:cubicBezTo>
                  <a:lnTo>
                    <a:pt x="284" y="223"/>
                  </a:lnTo>
                  <a:lnTo>
                    <a:pt x="223" y="261"/>
                  </a:lnTo>
                  <a:cubicBezTo>
                    <a:pt x="223" y="767"/>
                    <a:pt x="192" y="1311"/>
                    <a:pt x="154" y="1855"/>
                  </a:cubicBezTo>
                  <a:cubicBezTo>
                    <a:pt x="92" y="1311"/>
                    <a:pt x="62" y="736"/>
                    <a:pt x="62" y="192"/>
                  </a:cubicBezTo>
                  <a:lnTo>
                    <a:pt x="0" y="192"/>
                  </a:lnTo>
                  <a:cubicBezTo>
                    <a:pt x="0" y="867"/>
                    <a:pt x="31" y="1503"/>
                    <a:pt x="123" y="2177"/>
                  </a:cubicBezTo>
                  <a:lnTo>
                    <a:pt x="154" y="2429"/>
                  </a:lnTo>
                  <a:lnTo>
                    <a:pt x="192" y="2177"/>
                  </a:lnTo>
                  <a:cubicBezTo>
                    <a:pt x="223" y="1755"/>
                    <a:pt x="253" y="1311"/>
                    <a:pt x="284" y="897"/>
                  </a:cubicBezTo>
                  <a:lnTo>
                    <a:pt x="414" y="2460"/>
                  </a:lnTo>
                  <a:lnTo>
                    <a:pt x="445" y="2177"/>
                  </a:lnTo>
                  <a:cubicBezTo>
                    <a:pt x="506" y="1633"/>
                    <a:pt x="606" y="1089"/>
                    <a:pt x="667" y="576"/>
                  </a:cubicBezTo>
                  <a:cubicBezTo>
                    <a:pt x="728" y="1089"/>
                    <a:pt x="767" y="1633"/>
                    <a:pt x="767" y="2177"/>
                  </a:cubicBezTo>
                  <a:lnTo>
                    <a:pt x="828" y="2177"/>
                  </a:lnTo>
                  <a:cubicBezTo>
                    <a:pt x="858" y="2108"/>
                    <a:pt x="858" y="2016"/>
                    <a:pt x="889" y="1916"/>
                  </a:cubicBezTo>
                  <a:lnTo>
                    <a:pt x="889" y="1947"/>
                  </a:lnTo>
                  <a:cubicBezTo>
                    <a:pt x="858" y="2077"/>
                    <a:pt x="858" y="2207"/>
                    <a:pt x="889" y="2299"/>
                  </a:cubicBezTo>
                  <a:lnTo>
                    <a:pt x="958" y="2299"/>
                  </a:lnTo>
                  <a:lnTo>
                    <a:pt x="958" y="1947"/>
                  </a:lnTo>
                  <a:cubicBezTo>
                    <a:pt x="958" y="1755"/>
                    <a:pt x="989" y="1564"/>
                    <a:pt x="1019" y="1372"/>
                  </a:cubicBezTo>
                  <a:cubicBezTo>
                    <a:pt x="1050" y="1280"/>
                    <a:pt x="1050" y="1150"/>
                    <a:pt x="1081" y="1028"/>
                  </a:cubicBezTo>
                  <a:lnTo>
                    <a:pt x="1081" y="1602"/>
                  </a:lnTo>
                  <a:cubicBezTo>
                    <a:pt x="1050" y="1755"/>
                    <a:pt x="1050" y="1916"/>
                    <a:pt x="1050" y="2108"/>
                  </a:cubicBezTo>
                  <a:lnTo>
                    <a:pt x="1111" y="2108"/>
                  </a:lnTo>
                  <a:cubicBezTo>
                    <a:pt x="1111" y="1947"/>
                    <a:pt x="1150" y="1755"/>
                    <a:pt x="1150" y="1602"/>
                  </a:cubicBezTo>
                  <a:cubicBezTo>
                    <a:pt x="1150" y="1533"/>
                    <a:pt x="1150" y="1472"/>
                    <a:pt x="1180" y="1411"/>
                  </a:cubicBezTo>
                  <a:lnTo>
                    <a:pt x="1180" y="1533"/>
                  </a:lnTo>
                  <a:lnTo>
                    <a:pt x="1180" y="1663"/>
                  </a:lnTo>
                  <a:cubicBezTo>
                    <a:pt x="1150" y="1824"/>
                    <a:pt x="1150" y="2016"/>
                    <a:pt x="1180" y="2207"/>
                  </a:cubicBezTo>
                  <a:lnTo>
                    <a:pt x="1211" y="2330"/>
                  </a:lnTo>
                  <a:lnTo>
                    <a:pt x="1241" y="2207"/>
                  </a:lnTo>
                  <a:lnTo>
                    <a:pt x="1272" y="2491"/>
                  </a:lnTo>
                  <a:lnTo>
                    <a:pt x="1303" y="2207"/>
                  </a:lnTo>
                  <a:cubicBezTo>
                    <a:pt x="1372" y="1755"/>
                    <a:pt x="1402" y="1280"/>
                    <a:pt x="1433" y="798"/>
                  </a:cubicBezTo>
                  <a:cubicBezTo>
                    <a:pt x="1464" y="928"/>
                    <a:pt x="1494" y="1089"/>
                    <a:pt x="1494" y="1219"/>
                  </a:cubicBezTo>
                  <a:cubicBezTo>
                    <a:pt x="1494" y="1311"/>
                    <a:pt x="1464" y="1441"/>
                    <a:pt x="1464" y="1503"/>
                  </a:cubicBezTo>
                  <a:cubicBezTo>
                    <a:pt x="1464" y="1725"/>
                    <a:pt x="1464" y="1916"/>
                    <a:pt x="1494" y="2108"/>
                  </a:cubicBezTo>
                  <a:lnTo>
                    <a:pt x="1494" y="2299"/>
                  </a:lnTo>
                  <a:lnTo>
                    <a:pt x="1494" y="2491"/>
                  </a:lnTo>
                  <a:lnTo>
                    <a:pt x="1563" y="2207"/>
                  </a:lnTo>
                  <a:cubicBezTo>
                    <a:pt x="1625" y="2046"/>
                    <a:pt x="1655" y="1855"/>
                    <a:pt x="1686" y="1694"/>
                  </a:cubicBezTo>
                  <a:cubicBezTo>
                    <a:pt x="1686" y="1824"/>
                    <a:pt x="1724" y="1947"/>
                    <a:pt x="1686" y="2046"/>
                  </a:cubicBezTo>
                  <a:lnTo>
                    <a:pt x="1686" y="2138"/>
                  </a:lnTo>
                  <a:lnTo>
                    <a:pt x="1755" y="2138"/>
                  </a:lnTo>
                  <a:lnTo>
                    <a:pt x="1755" y="2077"/>
                  </a:lnTo>
                  <a:lnTo>
                    <a:pt x="1847" y="1342"/>
                  </a:lnTo>
                  <a:lnTo>
                    <a:pt x="1847" y="1342"/>
                  </a:lnTo>
                  <a:cubicBezTo>
                    <a:pt x="1847" y="1472"/>
                    <a:pt x="1847" y="1633"/>
                    <a:pt x="1816" y="1755"/>
                  </a:cubicBezTo>
                  <a:cubicBezTo>
                    <a:pt x="1816" y="1916"/>
                    <a:pt x="1816" y="2046"/>
                    <a:pt x="1785" y="2177"/>
                  </a:cubicBezTo>
                  <a:lnTo>
                    <a:pt x="1847" y="2177"/>
                  </a:lnTo>
                  <a:cubicBezTo>
                    <a:pt x="1877" y="2046"/>
                    <a:pt x="1877" y="1916"/>
                    <a:pt x="1877" y="1755"/>
                  </a:cubicBezTo>
                  <a:cubicBezTo>
                    <a:pt x="1946" y="1280"/>
                    <a:pt x="1977" y="767"/>
                    <a:pt x="1977" y="261"/>
                  </a:cubicBezTo>
                  <a:lnTo>
                    <a:pt x="1916" y="261"/>
                  </a:lnTo>
                  <a:lnTo>
                    <a:pt x="1877" y="576"/>
                  </a:lnTo>
                  <a:cubicBezTo>
                    <a:pt x="1847" y="484"/>
                    <a:pt x="1816" y="384"/>
                    <a:pt x="1785" y="292"/>
                  </a:cubicBezTo>
                  <a:lnTo>
                    <a:pt x="1724" y="192"/>
                  </a:lnTo>
                  <a:lnTo>
                    <a:pt x="1724" y="292"/>
                  </a:lnTo>
                  <a:cubicBezTo>
                    <a:pt x="1724" y="576"/>
                    <a:pt x="1686" y="836"/>
                    <a:pt x="1686" y="1089"/>
                  </a:cubicBezTo>
                  <a:cubicBezTo>
                    <a:pt x="1686" y="836"/>
                    <a:pt x="1655" y="576"/>
                    <a:pt x="1625" y="323"/>
                  </a:cubicBezTo>
                  <a:lnTo>
                    <a:pt x="1625" y="223"/>
                  </a:lnTo>
                  <a:lnTo>
                    <a:pt x="1563" y="323"/>
                  </a:lnTo>
                  <a:cubicBezTo>
                    <a:pt x="1533" y="415"/>
                    <a:pt x="1533" y="484"/>
                    <a:pt x="1533" y="545"/>
                  </a:cubicBezTo>
                  <a:cubicBezTo>
                    <a:pt x="1494" y="484"/>
                    <a:pt x="1494" y="415"/>
                    <a:pt x="1464" y="353"/>
                  </a:cubicBezTo>
                  <a:lnTo>
                    <a:pt x="1433" y="131"/>
                  </a:lnTo>
                  <a:lnTo>
                    <a:pt x="1402" y="353"/>
                  </a:lnTo>
                  <a:lnTo>
                    <a:pt x="1402" y="484"/>
                  </a:lnTo>
                  <a:cubicBezTo>
                    <a:pt x="1372" y="453"/>
                    <a:pt x="1372" y="384"/>
                    <a:pt x="1341" y="353"/>
                  </a:cubicBezTo>
                  <a:lnTo>
                    <a:pt x="1241" y="223"/>
                  </a:lnTo>
                  <a:lnTo>
                    <a:pt x="1272" y="384"/>
                  </a:lnTo>
                  <a:lnTo>
                    <a:pt x="1272" y="484"/>
                  </a:lnTo>
                  <a:lnTo>
                    <a:pt x="1241" y="484"/>
                  </a:lnTo>
                  <a:cubicBezTo>
                    <a:pt x="1211" y="576"/>
                    <a:pt x="1211" y="706"/>
                    <a:pt x="1180" y="867"/>
                  </a:cubicBezTo>
                  <a:lnTo>
                    <a:pt x="11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1"/>
            <p:cNvSpPr/>
            <p:nvPr/>
          </p:nvSpPr>
          <p:spPr>
            <a:xfrm rot="5400000">
              <a:off x="7621359" y="1310304"/>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1"/>
            <p:cNvSpPr/>
            <p:nvPr/>
          </p:nvSpPr>
          <p:spPr>
            <a:xfrm>
              <a:off x="7443461" y="4551341"/>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1"/>
            <p:cNvSpPr/>
            <p:nvPr/>
          </p:nvSpPr>
          <p:spPr>
            <a:xfrm rot="5400000">
              <a:off x="8575178" y="3887437"/>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1"/>
            <p:cNvSpPr/>
            <p:nvPr/>
          </p:nvSpPr>
          <p:spPr>
            <a:xfrm rot="5400000">
              <a:off x="7243387" y="402380"/>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1"/>
            <p:cNvSpPr/>
            <p:nvPr/>
          </p:nvSpPr>
          <p:spPr>
            <a:xfrm>
              <a:off x="8311636" y="2459016"/>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1"/>
            <p:cNvSpPr/>
            <p:nvPr/>
          </p:nvSpPr>
          <p:spPr>
            <a:xfrm>
              <a:off x="8105099" y="2994034"/>
              <a:ext cx="94909" cy="91198"/>
            </a:xfrm>
            <a:custGeom>
              <a:avLst/>
              <a:gdLst/>
              <a:ahLst/>
              <a:cxnLst/>
              <a:rect l="l" t="t" r="r" b="b"/>
              <a:pathLst>
                <a:path w="767" h="737" extrusionOk="0">
                  <a:moveTo>
                    <a:pt x="636" y="1"/>
                  </a:moveTo>
                  <a:cubicBezTo>
                    <a:pt x="544" y="93"/>
                    <a:pt x="445" y="192"/>
                    <a:pt x="383" y="323"/>
                  </a:cubicBezTo>
                  <a:cubicBezTo>
                    <a:pt x="291" y="223"/>
                    <a:pt x="161" y="131"/>
                    <a:pt x="31" y="62"/>
                  </a:cubicBezTo>
                  <a:cubicBezTo>
                    <a:pt x="31" y="62"/>
                    <a:pt x="0" y="93"/>
                    <a:pt x="31" y="93"/>
                  </a:cubicBezTo>
                  <a:lnTo>
                    <a:pt x="322" y="384"/>
                  </a:lnTo>
                  <a:cubicBezTo>
                    <a:pt x="253" y="476"/>
                    <a:pt x="161" y="575"/>
                    <a:pt x="100" y="706"/>
                  </a:cubicBezTo>
                  <a:cubicBezTo>
                    <a:pt x="62" y="706"/>
                    <a:pt x="100" y="736"/>
                    <a:pt x="131" y="736"/>
                  </a:cubicBezTo>
                  <a:cubicBezTo>
                    <a:pt x="192" y="606"/>
                    <a:pt x="291" y="514"/>
                    <a:pt x="383" y="414"/>
                  </a:cubicBezTo>
                  <a:cubicBezTo>
                    <a:pt x="483" y="476"/>
                    <a:pt x="606" y="575"/>
                    <a:pt x="705" y="667"/>
                  </a:cubicBezTo>
                  <a:cubicBezTo>
                    <a:pt x="736" y="667"/>
                    <a:pt x="766" y="637"/>
                    <a:pt x="736" y="637"/>
                  </a:cubicBezTo>
                  <a:cubicBezTo>
                    <a:pt x="636" y="545"/>
                    <a:pt x="544" y="445"/>
                    <a:pt x="414" y="353"/>
                  </a:cubicBezTo>
                  <a:cubicBezTo>
                    <a:pt x="514" y="254"/>
                    <a:pt x="606" y="162"/>
                    <a:pt x="674" y="31"/>
                  </a:cubicBezTo>
                  <a:cubicBezTo>
                    <a:pt x="674" y="1"/>
                    <a:pt x="674" y="1"/>
                    <a:pt x="6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
  <p:cSld name="CUSTOM_2">
    <p:spTree>
      <p:nvGrpSpPr>
        <p:cNvPr id="1" name="Shape 3460"/>
        <p:cNvGrpSpPr/>
        <p:nvPr/>
      </p:nvGrpSpPr>
      <p:grpSpPr>
        <a:xfrm>
          <a:off x="0" y="0"/>
          <a:ext cx="0" cy="0"/>
          <a:chOff x="0" y="0"/>
          <a:chExt cx="0" cy="0"/>
        </a:xfrm>
      </p:grpSpPr>
      <p:grpSp>
        <p:nvGrpSpPr>
          <p:cNvPr id="3461" name="Google Shape;3461;p32"/>
          <p:cNvGrpSpPr/>
          <p:nvPr/>
        </p:nvGrpSpPr>
        <p:grpSpPr>
          <a:xfrm>
            <a:off x="-26525" y="-111175"/>
            <a:ext cx="9197100" cy="5365800"/>
            <a:chOff x="-26525" y="-111175"/>
            <a:chExt cx="9197100" cy="5365800"/>
          </a:xfrm>
        </p:grpSpPr>
        <p:cxnSp>
          <p:nvCxnSpPr>
            <p:cNvPr id="3462" name="Google Shape;3462;p32"/>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63" name="Google Shape;3463;p32"/>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64" name="Google Shape;3464;p32"/>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65" name="Google Shape;3465;p32"/>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66" name="Google Shape;3466;p32"/>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67" name="Google Shape;3467;p32"/>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68" name="Google Shape;3468;p32"/>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69" name="Google Shape;3469;p32"/>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70" name="Google Shape;3470;p32"/>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71" name="Google Shape;3471;p32"/>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72" name="Google Shape;3472;p32"/>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73" name="Google Shape;3473;p32"/>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74" name="Google Shape;3474;p32"/>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75" name="Google Shape;3475;p32"/>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76" name="Google Shape;3476;p32"/>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77" name="Google Shape;3477;p32"/>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78" name="Google Shape;3478;p32"/>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79" name="Google Shape;3479;p32"/>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80" name="Google Shape;3480;p32"/>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81" name="Google Shape;3481;p32"/>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82" name="Google Shape;3482;p32"/>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83" name="Google Shape;3483;p32"/>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84" name="Google Shape;3484;p32"/>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85" name="Google Shape;3485;p32"/>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86" name="Google Shape;3486;p32"/>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87" name="Google Shape;3487;p32"/>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88" name="Google Shape;3488;p32"/>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89" name="Google Shape;3489;p32"/>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90" name="Google Shape;3490;p32"/>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91" name="Google Shape;3491;p32"/>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92" name="Google Shape;3492;p32"/>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93" name="Google Shape;3493;p32"/>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94" name="Google Shape;3494;p32"/>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95" name="Google Shape;3495;p32"/>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96" name="Google Shape;3496;p32"/>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97" name="Google Shape;3497;p32"/>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98" name="Google Shape;3498;p32"/>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499" name="Google Shape;3499;p32"/>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00" name="Google Shape;3500;p32"/>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01" name="Google Shape;3501;p32"/>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02" name="Google Shape;3502;p32"/>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03" name="Google Shape;3503;p32"/>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04" name="Google Shape;3504;p32"/>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05" name="Google Shape;3505;p32"/>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06" name="Google Shape;3506;p32"/>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07" name="Google Shape;3507;p32"/>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08" name="Google Shape;3508;p32"/>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09" name="Google Shape;3509;p32"/>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10" name="Google Shape;3510;p32"/>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11" name="Google Shape;3511;p32"/>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12" name="Google Shape;3512;p32"/>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13" name="Google Shape;3513;p32"/>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14" name="Google Shape;3514;p32"/>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15" name="Google Shape;3515;p32"/>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16" name="Google Shape;3516;p32"/>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17" name="Google Shape;3517;p32"/>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518" name="Google Shape;3518;p32"/>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grpSp>
        <p:nvGrpSpPr>
          <p:cNvPr id="3519" name="Google Shape;3519;p32"/>
          <p:cNvGrpSpPr/>
          <p:nvPr/>
        </p:nvGrpSpPr>
        <p:grpSpPr>
          <a:xfrm>
            <a:off x="452950" y="181138"/>
            <a:ext cx="8301645" cy="4580912"/>
            <a:chOff x="452950" y="181138"/>
            <a:chExt cx="8301645" cy="4580912"/>
          </a:xfrm>
        </p:grpSpPr>
        <p:sp>
          <p:nvSpPr>
            <p:cNvPr id="3520" name="Google Shape;3520;p32"/>
            <p:cNvSpPr/>
            <p:nvPr/>
          </p:nvSpPr>
          <p:spPr>
            <a:xfrm rot="-5400000" flipH="1">
              <a:off x="1233643" y="2885742"/>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2"/>
            <p:cNvSpPr/>
            <p:nvPr/>
          </p:nvSpPr>
          <p:spPr>
            <a:xfrm flipH="1">
              <a:off x="547866" y="1873666"/>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2"/>
            <p:cNvSpPr/>
            <p:nvPr/>
          </p:nvSpPr>
          <p:spPr>
            <a:xfrm rot="-5400000" flipH="1">
              <a:off x="892687" y="957212"/>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2"/>
            <p:cNvSpPr/>
            <p:nvPr/>
          </p:nvSpPr>
          <p:spPr>
            <a:xfrm rot="-5400000" flipH="1">
              <a:off x="1342203" y="181755"/>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2"/>
            <p:cNvSpPr/>
            <p:nvPr/>
          </p:nvSpPr>
          <p:spPr>
            <a:xfrm flipH="1">
              <a:off x="452950" y="540609"/>
              <a:ext cx="94909" cy="91198"/>
            </a:xfrm>
            <a:custGeom>
              <a:avLst/>
              <a:gdLst/>
              <a:ahLst/>
              <a:cxnLst/>
              <a:rect l="l" t="t" r="r" b="b"/>
              <a:pathLst>
                <a:path w="767" h="737" extrusionOk="0">
                  <a:moveTo>
                    <a:pt x="636" y="1"/>
                  </a:moveTo>
                  <a:cubicBezTo>
                    <a:pt x="544" y="93"/>
                    <a:pt x="445" y="192"/>
                    <a:pt x="383" y="323"/>
                  </a:cubicBezTo>
                  <a:cubicBezTo>
                    <a:pt x="291" y="223"/>
                    <a:pt x="161" y="131"/>
                    <a:pt x="31" y="62"/>
                  </a:cubicBezTo>
                  <a:cubicBezTo>
                    <a:pt x="31" y="62"/>
                    <a:pt x="0" y="93"/>
                    <a:pt x="31" y="93"/>
                  </a:cubicBezTo>
                  <a:lnTo>
                    <a:pt x="322" y="384"/>
                  </a:lnTo>
                  <a:cubicBezTo>
                    <a:pt x="253" y="476"/>
                    <a:pt x="161" y="575"/>
                    <a:pt x="100" y="706"/>
                  </a:cubicBezTo>
                  <a:cubicBezTo>
                    <a:pt x="62" y="706"/>
                    <a:pt x="100" y="736"/>
                    <a:pt x="131" y="736"/>
                  </a:cubicBezTo>
                  <a:cubicBezTo>
                    <a:pt x="192" y="606"/>
                    <a:pt x="291" y="514"/>
                    <a:pt x="383" y="414"/>
                  </a:cubicBezTo>
                  <a:cubicBezTo>
                    <a:pt x="483" y="476"/>
                    <a:pt x="606" y="575"/>
                    <a:pt x="705" y="667"/>
                  </a:cubicBezTo>
                  <a:cubicBezTo>
                    <a:pt x="736" y="667"/>
                    <a:pt x="766" y="637"/>
                    <a:pt x="736" y="637"/>
                  </a:cubicBezTo>
                  <a:cubicBezTo>
                    <a:pt x="636" y="545"/>
                    <a:pt x="544" y="445"/>
                    <a:pt x="414" y="353"/>
                  </a:cubicBezTo>
                  <a:cubicBezTo>
                    <a:pt x="514" y="254"/>
                    <a:pt x="606" y="162"/>
                    <a:pt x="674" y="31"/>
                  </a:cubicBezTo>
                  <a:cubicBezTo>
                    <a:pt x="674" y="1"/>
                    <a:pt x="674" y="1"/>
                    <a:pt x="6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2"/>
            <p:cNvSpPr/>
            <p:nvPr/>
          </p:nvSpPr>
          <p:spPr>
            <a:xfrm flipH="1">
              <a:off x="7685305" y="3110637"/>
              <a:ext cx="121760" cy="103572"/>
            </a:xfrm>
            <a:custGeom>
              <a:avLst/>
              <a:gdLst/>
              <a:ahLst/>
              <a:cxnLst/>
              <a:rect l="l" t="t" r="r" b="b"/>
              <a:pathLst>
                <a:path w="984" h="837" extrusionOk="0">
                  <a:moveTo>
                    <a:pt x="492" y="51"/>
                  </a:moveTo>
                  <a:cubicBezTo>
                    <a:pt x="646" y="51"/>
                    <a:pt x="770" y="187"/>
                    <a:pt x="823" y="317"/>
                  </a:cubicBezTo>
                  <a:cubicBezTo>
                    <a:pt x="853" y="509"/>
                    <a:pt x="792" y="701"/>
                    <a:pt x="600" y="739"/>
                  </a:cubicBezTo>
                  <a:cubicBezTo>
                    <a:pt x="572" y="748"/>
                    <a:pt x="544" y="752"/>
                    <a:pt x="517" y="752"/>
                  </a:cubicBezTo>
                  <a:cubicBezTo>
                    <a:pt x="363" y="752"/>
                    <a:pt x="239" y="615"/>
                    <a:pt x="187" y="478"/>
                  </a:cubicBezTo>
                  <a:cubicBezTo>
                    <a:pt x="156" y="317"/>
                    <a:pt x="248" y="126"/>
                    <a:pt x="409" y="65"/>
                  </a:cubicBezTo>
                  <a:cubicBezTo>
                    <a:pt x="437" y="55"/>
                    <a:pt x="465" y="51"/>
                    <a:pt x="492" y="51"/>
                  </a:cubicBezTo>
                  <a:close/>
                  <a:moveTo>
                    <a:pt x="535" y="1"/>
                  </a:moveTo>
                  <a:cubicBezTo>
                    <a:pt x="270" y="1"/>
                    <a:pt x="1" y="203"/>
                    <a:pt x="56" y="509"/>
                  </a:cubicBezTo>
                  <a:cubicBezTo>
                    <a:pt x="117" y="738"/>
                    <a:pt x="343" y="836"/>
                    <a:pt x="547" y="836"/>
                  </a:cubicBezTo>
                  <a:cubicBezTo>
                    <a:pt x="576" y="836"/>
                    <a:pt x="604" y="834"/>
                    <a:pt x="631" y="831"/>
                  </a:cubicBezTo>
                  <a:cubicBezTo>
                    <a:pt x="853" y="769"/>
                    <a:pt x="983" y="509"/>
                    <a:pt x="953" y="287"/>
                  </a:cubicBezTo>
                  <a:cubicBezTo>
                    <a:pt x="877" y="87"/>
                    <a:pt x="707" y="1"/>
                    <a:pt x="5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2"/>
            <p:cNvSpPr/>
            <p:nvPr/>
          </p:nvSpPr>
          <p:spPr>
            <a:xfrm flipH="1">
              <a:off x="8298493" y="4658353"/>
              <a:ext cx="120770" cy="103696"/>
            </a:xfrm>
            <a:custGeom>
              <a:avLst/>
              <a:gdLst/>
              <a:ahLst/>
              <a:cxnLst/>
              <a:rect l="l" t="t" r="r" b="b"/>
              <a:pathLst>
                <a:path w="976" h="838" extrusionOk="0">
                  <a:moveTo>
                    <a:pt x="487" y="52"/>
                  </a:moveTo>
                  <a:cubicBezTo>
                    <a:pt x="640" y="52"/>
                    <a:pt x="763" y="182"/>
                    <a:pt x="815" y="318"/>
                  </a:cubicBezTo>
                  <a:cubicBezTo>
                    <a:pt x="846" y="510"/>
                    <a:pt x="784" y="701"/>
                    <a:pt x="593" y="770"/>
                  </a:cubicBezTo>
                  <a:cubicBezTo>
                    <a:pt x="568" y="778"/>
                    <a:pt x="543" y="782"/>
                    <a:pt x="519" y="782"/>
                  </a:cubicBezTo>
                  <a:cubicBezTo>
                    <a:pt x="361" y="782"/>
                    <a:pt x="232" y="619"/>
                    <a:pt x="179" y="479"/>
                  </a:cubicBezTo>
                  <a:cubicBezTo>
                    <a:pt x="141" y="318"/>
                    <a:pt x="240" y="127"/>
                    <a:pt x="401" y="66"/>
                  </a:cubicBezTo>
                  <a:cubicBezTo>
                    <a:pt x="431" y="56"/>
                    <a:pt x="460" y="52"/>
                    <a:pt x="487" y="52"/>
                  </a:cubicBezTo>
                  <a:close/>
                  <a:moveTo>
                    <a:pt x="546" y="0"/>
                  </a:moveTo>
                  <a:cubicBezTo>
                    <a:pt x="280" y="0"/>
                    <a:pt x="0" y="213"/>
                    <a:pt x="79" y="541"/>
                  </a:cubicBezTo>
                  <a:cubicBezTo>
                    <a:pt x="106" y="742"/>
                    <a:pt x="333" y="837"/>
                    <a:pt x="538" y="837"/>
                  </a:cubicBezTo>
                  <a:cubicBezTo>
                    <a:pt x="567" y="837"/>
                    <a:pt x="596" y="835"/>
                    <a:pt x="623" y="832"/>
                  </a:cubicBezTo>
                  <a:cubicBezTo>
                    <a:pt x="846" y="770"/>
                    <a:pt x="976" y="510"/>
                    <a:pt x="945" y="288"/>
                  </a:cubicBezTo>
                  <a:cubicBezTo>
                    <a:pt x="882" y="87"/>
                    <a:pt x="717" y="0"/>
                    <a:pt x="5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32"/>
            <p:cNvSpPr/>
            <p:nvPr/>
          </p:nvSpPr>
          <p:spPr>
            <a:xfrm flipH="1">
              <a:off x="8643477" y="1919409"/>
              <a:ext cx="111119" cy="107780"/>
            </a:xfrm>
            <a:custGeom>
              <a:avLst/>
              <a:gdLst/>
              <a:ahLst/>
              <a:cxnLst/>
              <a:rect l="l" t="t" r="r" b="b"/>
              <a:pathLst>
                <a:path w="898" h="871" extrusionOk="0">
                  <a:moveTo>
                    <a:pt x="575" y="0"/>
                  </a:moveTo>
                  <a:cubicBezTo>
                    <a:pt x="514" y="123"/>
                    <a:pt x="483" y="253"/>
                    <a:pt x="453" y="383"/>
                  </a:cubicBezTo>
                  <a:cubicBezTo>
                    <a:pt x="323" y="353"/>
                    <a:pt x="162" y="314"/>
                    <a:pt x="31" y="284"/>
                  </a:cubicBezTo>
                  <a:cubicBezTo>
                    <a:pt x="1" y="284"/>
                    <a:pt x="1" y="314"/>
                    <a:pt x="31" y="314"/>
                  </a:cubicBezTo>
                  <a:cubicBezTo>
                    <a:pt x="162" y="383"/>
                    <a:pt x="292" y="414"/>
                    <a:pt x="415" y="444"/>
                  </a:cubicBezTo>
                  <a:cubicBezTo>
                    <a:pt x="384" y="575"/>
                    <a:pt x="353" y="736"/>
                    <a:pt x="323" y="828"/>
                  </a:cubicBezTo>
                  <a:cubicBezTo>
                    <a:pt x="301" y="849"/>
                    <a:pt x="325" y="871"/>
                    <a:pt x="341" y="871"/>
                  </a:cubicBezTo>
                  <a:cubicBezTo>
                    <a:pt x="348" y="871"/>
                    <a:pt x="353" y="867"/>
                    <a:pt x="353" y="858"/>
                  </a:cubicBezTo>
                  <a:cubicBezTo>
                    <a:pt x="384" y="736"/>
                    <a:pt x="453" y="605"/>
                    <a:pt x="483" y="475"/>
                  </a:cubicBezTo>
                  <a:cubicBezTo>
                    <a:pt x="606" y="506"/>
                    <a:pt x="767" y="575"/>
                    <a:pt x="897" y="575"/>
                  </a:cubicBezTo>
                  <a:lnTo>
                    <a:pt x="897" y="544"/>
                  </a:lnTo>
                  <a:cubicBezTo>
                    <a:pt x="767" y="475"/>
                    <a:pt x="644" y="444"/>
                    <a:pt x="514" y="383"/>
                  </a:cubicBezTo>
                  <a:cubicBezTo>
                    <a:pt x="545" y="253"/>
                    <a:pt x="575" y="123"/>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32"/>
            <p:cNvSpPr/>
            <p:nvPr/>
          </p:nvSpPr>
          <p:spPr>
            <a:xfrm flipH="1">
              <a:off x="7830118" y="2143811"/>
              <a:ext cx="98621" cy="97757"/>
            </a:xfrm>
            <a:custGeom>
              <a:avLst/>
              <a:gdLst/>
              <a:ahLst/>
              <a:cxnLst/>
              <a:rect l="l" t="t" r="r" b="b"/>
              <a:pathLst>
                <a:path w="797" h="790" extrusionOk="0">
                  <a:moveTo>
                    <a:pt x="192" y="0"/>
                  </a:moveTo>
                  <a:cubicBezTo>
                    <a:pt x="192" y="0"/>
                    <a:pt x="161" y="0"/>
                    <a:pt x="161" y="31"/>
                  </a:cubicBezTo>
                  <a:cubicBezTo>
                    <a:pt x="222" y="161"/>
                    <a:pt x="284" y="253"/>
                    <a:pt x="353" y="383"/>
                  </a:cubicBezTo>
                  <a:cubicBezTo>
                    <a:pt x="253" y="444"/>
                    <a:pt x="130" y="544"/>
                    <a:pt x="31" y="605"/>
                  </a:cubicBezTo>
                  <a:cubicBezTo>
                    <a:pt x="0" y="605"/>
                    <a:pt x="0" y="636"/>
                    <a:pt x="31" y="636"/>
                  </a:cubicBezTo>
                  <a:cubicBezTo>
                    <a:pt x="161" y="575"/>
                    <a:pt x="284" y="506"/>
                    <a:pt x="383" y="444"/>
                  </a:cubicBezTo>
                  <a:cubicBezTo>
                    <a:pt x="475" y="544"/>
                    <a:pt x="544" y="667"/>
                    <a:pt x="605" y="766"/>
                  </a:cubicBezTo>
                  <a:cubicBezTo>
                    <a:pt x="621" y="781"/>
                    <a:pt x="636" y="789"/>
                    <a:pt x="644" y="789"/>
                  </a:cubicBezTo>
                  <a:cubicBezTo>
                    <a:pt x="651" y="789"/>
                    <a:pt x="651" y="781"/>
                    <a:pt x="636" y="766"/>
                  </a:cubicBezTo>
                  <a:cubicBezTo>
                    <a:pt x="575" y="636"/>
                    <a:pt x="514" y="506"/>
                    <a:pt x="445" y="383"/>
                  </a:cubicBezTo>
                  <a:cubicBezTo>
                    <a:pt x="575" y="314"/>
                    <a:pt x="705" y="253"/>
                    <a:pt x="797" y="192"/>
                  </a:cubicBezTo>
                  <a:cubicBezTo>
                    <a:pt x="797" y="170"/>
                    <a:pt x="797" y="145"/>
                    <a:pt x="786" y="145"/>
                  </a:cubicBezTo>
                  <a:cubicBezTo>
                    <a:pt x="782" y="145"/>
                    <a:pt x="776" y="149"/>
                    <a:pt x="766" y="161"/>
                  </a:cubicBezTo>
                  <a:cubicBezTo>
                    <a:pt x="667" y="192"/>
                    <a:pt x="544" y="283"/>
                    <a:pt x="414" y="352"/>
                  </a:cubicBezTo>
                  <a:cubicBezTo>
                    <a:pt x="353" y="222"/>
                    <a:pt x="284" y="92"/>
                    <a:pt x="19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2"/>
            <p:cNvSpPr/>
            <p:nvPr/>
          </p:nvSpPr>
          <p:spPr>
            <a:xfrm flipH="1">
              <a:off x="8224529" y="3739649"/>
              <a:ext cx="114831" cy="116565"/>
            </a:xfrm>
            <a:custGeom>
              <a:avLst/>
              <a:gdLst/>
              <a:ahLst/>
              <a:cxnLst/>
              <a:rect l="l" t="t" r="r" b="b"/>
              <a:pathLst>
                <a:path w="928" h="942" extrusionOk="0">
                  <a:moveTo>
                    <a:pt x="483" y="1"/>
                  </a:moveTo>
                  <a:cubicBezTo>
                    <a:pt x="475" y="1"/>
                    <a:pt x="468" y="8"/>
                    <a:pt x="452" y="24"/>
                  </a:cubicBezTo>
                  <a:lnTo>
                    <a:pt x="452" y="407"/>
                  </a:lnTo>
                  <a:cubicBezTo>
                    <a:pt x="292" y="437"/>
                    <a:pt x="161" y="437"/>
                    <a:pt x="31" y="437"/>
                  </a:cubicBezTo>
                  <a:cubicBezTo>
                    <a:pt x="0" y="437"/>
                    <a:pt x="0" y="468"/>
                    <a:pt x="31" y="468"/>
                  </a:cubicBezTo>
                  <a:cubicBezTo>
                    <a:pt x="161" y="499"/>
                    <a:pt x="292" y="499"/>
                    <a:pt x="452" y="499"/>
                  </a:cubicBezTo>
                  <a:lnTo>
                    <a:pt x="452" y="912"/>
                  </a:lnTo>
                  <a:cubicBezTo>
                    <a:pt x="452" y="932"/>
                    <a:pt x="460" y="941"/>
                    <a:pt x="468" y="941"/>
                  </a:cubicBezTo>
                  <a:cubicBezTo>
                    <a:pt x="475" y="941"/>
                    <a:pt x="483" y="932"/>
                    <a:pt x="483" y="912"/>
                  </a:cubicBezTo>
                  <a:cubicBezTo>
                    <a:pt x="514" y="790"/>
                    <a:pt x="514" y="629"/>
                    <a:pt x="514" y="499"/>
                  </a:cubicBezTo>
                  <a:cubicBezTo>
                    <a:pt x="644" y="499"/>
                    <a:pt x="797" y="499"/>
                    <a:pt x="927" y="468"/>
                  </a:cubicBezTo>
                  <a:lnTo>
                    <a:pt x="927" y="437"/>
                  </a:lnTo>
                  <a:cubicBezTo>
                    <a:pt x="797" y="437"/>
                    <a:pt x="644" y="407"/>
                    <a:pt x="514" y="407"/>
                  </a:cubicBezTo>
                  <a:lnTo>
                    <a:pt x="514" y="24"/>
                  </a:lnTo>
                  <a:cubicBezTo>
                    <a:pt x="498" y="8"/>
                    <a:pt x="491" y="1"/>
                    <a:pt x="4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2"/>
            <p:cNvSpPr/>
            <p:nvPr/>
          </p:nvSpPr>
          <p:spPr>
            <a:xfrm rot="5400000" flipH="1">
              <a:off x="8545504" y="3142667"/>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2"/>
            <p:cNvSpPr/>
            <p:nvPr/>
          </p:nvSpPr>
          <p:spPr>
            <a:xfrm rot="5400000" flipH="1">
              <a:off x="8545551" y="2792853"/>
              <a:ext cx="184988" cy="233089"/>
            </a:xfrm>
            <a:custGeom>
              <a:avLst/>
              <a:gdLst/>
              <a:ahLst/>
              <a:cxnLst/>
              <a:rect l="l" t="t" r="r" b="b"/>
              <a:pathLst>
                <a:path w="1977" h="2491" extrusionOk="0">
                  <a:moveTo>
                    <a:pt x="1625" y="223"/>
                  </a:moveTo>
                  <a:lnTo>
                    <a:pt x="1625" y="223"/>
                  </a:lnTo>
                  <a:lnTo>
                    <a:pt x="1625" y="223"/>
                  </a:lnTo>
                  <a:close/>
                  <a:moveTo>
                    <a:pt x="1372" y="545"/>
                  </a:moveTo>
                  <a:cubicBezTo>
                    <a:pt x="1372" y="576"/>
                    <a:pt x="1402" y="606"/>
                    <a:pt x="1402" y="644"/>
                  </a:cubicBezTo>
                  <a:lnTo>
                    <a:pt x="1402" y="736"/>
                  </a:lnTo>
                  <a:cubicBezTo>
                    <a:pt x="1372" y="675"/>
                    <a:pt x="1372" y="606"/>
                    <a:pt x="1372" y="545"/>
                  </a:cubicBezTo>
                  <a:close/>
                  <a:moveTo>
                    <a:pt x="1594" y="514"/>
                  </a:moveTo>
                  <a:cubicBezTo>
                    <a:pt x="1594" y="706"/>
                    <a:pt x="1625" y="897"/>
                    <a:pt x="1625" y="1089"/>
                  </a:cubicBezTo>
                  <a:cubicBezTo>
                    <a:pt x="1563" y="897"/>
                    <a:pt x="1563" y="675"/>
                    <a:pt x="1594" y="514"/>
                  </a:cubicBezTo>
                  <a:close/>
                  <a:moveTo>
                    <a:pt x="1563" y="1219"/>
                  </a:moveTo>
                  <a:cubicBezTo>
                    <a:pt x="1594" y="1250"/>
                    <a:pt x="1594" y="1280"/>
                    <a:pt x="1594" y="1342"/>
                  </a:cubicBezTo>
                  <a:lnTo>
                    <a:pt x="1594" y="1533"/>
                  </a:lnTo>
                  <a:cubicBezTo>
                    <a:pt x="1594" y="1441"/>
                    <a:pt x="1594" y="1311"/>
                    <a:pt x="1563" y="1219"/>
                  </a:cubicBezTo>
                  <a:close/>
                  <a:moveTo>
                    <a:pt x="1785" y="453"/>
                  </a:moveTo>
                  <a:cubicBezTo>
                    <a:pt x="1816" y="545"/>
                    <a:pt x="1816" y="644"/>
                    <a:pt x="1816" y="736"/>
                  </a:cubicBezTo>
                  <a:cubicBezTo>
                    <a:pt x="1816" y="798"/>
                    <a:pt x="1847" y="836"/>
                    <a:pt x="1847" y="867"/>
                  </a:cubicBezTo>
                  <a:lnTo>
                    <a:pt x="1755" y="1694"/>
                  </a:lnTo>
                  <a:cubicBezTo>
                    <a:pt x="1724" y="1633"/>
                    <a:pt x="1724" y="1564"/>
                    <a:pt x="1686" y="1472"/>
                  </a:cubicBezTo>
                  <a:cubicBezTo>
                    <a:pt x="1755" y="1150"/>
                    <a:pt x="1755" y="767"/>
                    <a:pt x="1785" y="453"/>
                  </a:cubicBezTo>
                  <a:close/>
                  <a:moveTo>
                    <a:pt x="1303" y="576"/>
                  </a:moveTo>
                  <a:cubicBezTo>
                    <a:pt x="1372" y="989"/>
                    <a:pt x="1341" y="1411"/>
                    <a:pt x="1272" y="1824"/>
                  </a:cubicBezTo>
                  <a:lnTo>
                    <a:pt x="1241" y="1533"/>
                  </a:lnTo>
                  <a:lnTo>
                    <a:pt x="1303" y="576"/>
                  </a:lnTo>
                  <a:close/>
                  <a:moveTo>
                    <a:pt x="1111" y="1"/>
                  </a:moveTo>
                  <a:lnTo>
                    <a:pt x="1081" y="292"/>
                  </a:lnTo>
                  <a:lnTo>
                    <a:pt x="1019" y="292"/>
                  </a:lnTo>
                  <a:cubicBezTo>
                    <a:pt x="1019" y="353"/>
                    <a:pt x="1050" y="415"/>
                    <a:pt x="1050" y="484"/>
                  </a:cubicBezTo>
                  <a:cubicBezTo>
                    <a:pt x="1019" y="706"/>
                    <a:pt x="989" y="928"/>
                    <a:pt x="958" y="1150"/>
                  </a:cubicBezTo>
                  <a:cubicBezTo>
                    <a:pt x="958" y="928"/>
                    <a:pt x="920" y="736"/>
                    <a:pt x="920" y="545"/>
                  </a:cubicBezTo>
                  <a:lnTo>
                    <a:pt x="858" y="545"/>
                  </a:lnTo>
                  <a:lnTo>
                    <a:pt x="858" y="1150"/>
                  </a:lnTo>
                  <a:lnTo>
                    <a:pt x="797" y="1150"/>
                  </a:lnTo>
                  <a:cubicBezTo>
                    <a:pt x="767" y="897"/>
                    <a:pt x="767" y="606"/>
                    <a:pt x="728" y="323"/>
                  </a:cubicBezTo>
                  <a:lnTo>
                    <a:pt x="698" y="101"/>
                  </a:lnTo>
                  <a:lnTo>
                    <a:pt x="667" y="323"/>
                  </a:lnTo>
                  <a:cubicBezTo>
                    <a:pt x="575" y="836"/>
                    <a:pt x="506" y="1342"/>
                    <a:pt x="414" y="1855"/>
                  </a:cubicBezTo>
                  <a:lnTo>
                    <a:pt x="284" y="223"/>
                  </a:lnTo>
                  <a:lnTo>
                    <a:pt x="223" y="261"/>
                  </a:lnTo>
                  <a:cubicBezTo>
                    <a:pt x="223" y="767"/>
                    <a:pt x="192" y="1311"/>
                    <a:pt x="154" y="1855"/>
                  </a:cubicBezTo>
                  <a:cubicBezTo>
                    <a:pt x="92" y="1311"/>
                    <a:pt x="62" y="736"/>
                    <a:pt x="62" y="192"/>
                  </a:cubicBezTo>
                  <a:lnTo>
                    <a:pt x="0" y="192"/>
                  </a:lnTo>
                  <a:cubicBezTo>
                    <a:pt x="0" y="867"/>
                    <a:pt x="31" y="1503"/>
                    <a:pt x="123" y="2177"/>
                  </a:cubicBezTo>
                  <a:lnTo>
                    <a:pt x="154" y="2429"/>
                  </a:lnTo>
                  <a:lnTo>
                    <a:pt x="192" y="2177"/>
                  </a:lnTo>
                  <a:cubicBezTo>
                    <a:pt x="223" y="1755"/>
                    <a:pt x="253" y="1311"/>
                    <a:pt x="284" y="897"/>
                  </a:cubicBezTo>
                  <a:lnTo>
                    <a:pt x="414" y="2460"/>
                  </a:lnTo>
                  <a:lnTo>
                    <a:pt x="445" y="2177"/>
                  </a:lnTo>
                  <a:cubicBezTo>
                    <a:pt x="506" y="1633"/>
                    <a:pt x="606" y="1089"/>
                    <a:pt x="667" y="576"/>
                  </a:cubicBezTo>
                  <a:cubicBezTo>
                    <a:pt x="728" y="1089"/>
                    <a:pt x="767" y="1633"/>
                    <a:pt x="767" y="2177"/>
                  </a:cubicBezTo>
                  <a:lnTo>
                    <a:pt x="828" y="2177"/>
                  </a:lnTo>
                  <a:cubicBezTo>
                    <a:pt x="858" y="2108"/>
                    <a:pt x="858" y="2016"/>
                    <a:pt x="889" y="1916"/>
                  </a:cubicBezTo>
                  <a:lnTo>
                    <a:pt x="889" y="1947"/>
                  </a:lnTo>
                  <a:cubicBezTo>
                    <a:pt x="858" y="2077"/>
                    <a:pt x="858" y="2207"/>
                    <a:pt x="889" y="2299"/>
                  </a:cubicBezTo>
                  <a:lnTo>
                    <a:pt x="958" y="2299"/>
                  </a:lnTo>
                  <a:lnTo>
                    <a:pt x="958" y="1947"/>
                  </a:lnTo>
                  <a:cubicBezTo>
                    <a:pt x="958" y="1755"/>
                    <a:pt x="989" y="1564"/>
                    <a:pt x="1019" y="1372"/>
                  </a:cubicBezTo>
                  <a:cubicBezTo>
                    <a:pt x="1050" y="1280"/>
                    <a:pt x="1050" y="1150"/>
                    <a:pt x="1081" y="1028"/>
                  </a:cubicBezTo>
                  <a:lnTo>
                    <a:pt x="1081" y="1602"/>
                  </a:lnTo>
                  <a:cubicBezTo>
                    <a:pt x="1050" y="1755"/>
                    <a:pt x="1050" y="1916"/>
                    <a:pt x="1050" y="2108"/>
                  </a:cubicBezTo>
                  <a:lnTo>
                    <a:pt x="1111" y="2108"/>
                  </a:lnTo>
                  <a:cubicBezTo>
                    <a:pt x="1111" y="1947"/>
                    <a:pt x="1150" y="1755"/>
                    <a:pt x="1150" y="1602"/>
                  </a:cubicBezTo>
                  <a:cubicBezTo>
                    <a:pt x="1150" y="1533"/>
                    <a:pt x="1150" y="1472"/>
                    <a:pt x="1180" y="1411"/>
                  </a:cubicBezTo>
                  <a:lnTo>
                    <a:pt x="1180" y="1533"/>
                  </a:lnTo>
                  <a:lnTo>
                    <a:pt x="1180" y="1663"/>
                  </a:lnTo>
                  <a:cubicBezTo>
                    <a:pt x="1150" y="1824"/>
                    <a:pt x="1150" y="2016"/>
                    <a:pt x="1180" y="2207"/>
                  </a:cubicBezTo>
                  <a:lnTo>
                    <a:pt x="1211" y="2330"/>
                  </a:lnTo>
                  <a:lnTo>
                    <a:pt x="1241" y="2207"/>
                  </a:lnTo>
                  <a:lnTo>
                    <a:pt x="1272" y="2491"/>
                  </a:lnTo>
                  <a:lnTo>
                    <a:pt x="1303" y="2207"/>
                  </a:lnTo>
                  <a:cubicBezTo>
                    <a:pt x="1372" y="1755"/>
                    <a:pt x="1402" y="1280"/>
                    <a:pt x="1433" y="798"/>
                  </a:cubicBezTo>
                  <a:cubicBezTo>
                    <a:pt x="1464" y="928"/>
                    <a:pt x="1494" y="1089"/>
                    <a:pt x="1494" y="1219"/>
                  </a:cubicBezTo>
                  <a:cubicBezTo>
                    <a:pt x="1494" y="1311"/>
                    <a:pt x="1464" y="1441"/>
                    <a:pt x="1464" y="1503"/>
                  </a:cubicBezTo>
                  <a:cubicBezTo>
                    <a:pt x="1464" y="1725"/>
                    <a:pt x="1464" y="1916"/>
                    <a:pt x="1494" y="2108"/>
                  </a:cubicBezTo>
                  <a:lnTo>
                    <a:pt x="1494" y="2299"/>
                  </a:lnTo>
                  <a:lnTo>
                    <a:pt x="1494" y="2491"/>
                  </a:lnTo>
                  <a:lnTo>
                    <a:pt x="1563" y="2207"/>
                  </a:lnTo>
                  <a:cubicBezTo>
                    <a:pt x="1625" y="2046"/>
                    <a:pt x="1655" y="1855"/>
                    <a:pt x="1686" y="1694"/>
                  </a:cubicBezTo>
                  <a:cubicBezTo>
                    <a:pt x="1686" y="1824"/>
                    <a:pt x="1724" y="1947"/>
                    <a:pt x="1686" y="2046"/>
                  </a:cubicBezTo>
                  <a:lnTo>
                    <a:pt x="1686" y="2138"/>
                  </a:lnTo>
                  <a:lnTo>
                    <a:pt x="1755" y="2138"/>
                  </a:lnTo>
                  <a:lnTo>
                    <a:pt x="1755" y="2077"/>
                  </a:lnTo>
                  <a:lnTo>
                    <a:pt x="1847" y="1342"/>
                  </a:lnTo>
                  <a:lnTo>
                    <a:pt x="1847" y="1342"/>
                  </a:lnTo>
                  <a:cubicBezTo>
                    <a:pt x="1847" y="1472"/>
                    <a:pt x="1847" y="1633"/>
                    <a:pt x="1816" y="1755"/>
                  </a:cubicBezTo>
                  <a:cubicBezTo>
                    <a:pt x="1816" y="1916"/>
                    <a:pt x="1816" y="2046"/>
                    <a:pt x="1785" y="2177"/>
                  </a:cubicBezTo>
                  <a:lnTo>
                    <a:pt x="1847" y="2177"/>
                  </a:lnTo>
                  <a:cubicBezTo>
                    <a:pt x="1877" y="2046"/>
                    <a:pt x="1877" y="1916"/>
                    <a:pt x="1877" y="1755"/>
                  </a:cubicBezTo>
                  <a:cubicBezTo>
                    <a:pt x="1946" y="1280"/>
                    <a:pt x="1977" y="767"/>
                    <a:pt x="1977" y="261"/>
                  </a:cubicBezTo>
                  <a:lnTo>
                    <a:pt x="1916" y="261"/>
                  </a:lnTo>
                  <a:lnTo>
                    <a:pt x="1877" y="576"/>
                  </a:lnTo>
                  <a:cubicBezTo>
                    <a:pt x="1847" y="484"/>
                    <a:pt x="1816" y="384"/>
                    <a:pt x="1785" y="292"/>
                  </a:cubicBezTo>
                  <a:lnTo>
                    <a:pt x="1724" y="192"/>
                  </a:lnTo>
                  <a:lnTo>
                    <a:pt x="1724" y="292"/>
                  </a:lnTo>
                  <a:cubicBezTo>
                    <a:pt x="1724" y="576"/>
                    <a:pt x="1686" y="836"/>
                    <a:pt x="1686" y="1089"/>
                  </a:cubicBezTo>
                  <a:cubicBezTo>
                    <a:pt x="1686" y="836"/>
                    <a:pt x="1655" y="576"/>
                    <a:pt x="1625" y="323"/>
                  </a:cubicBezTo>
                  <a:lnTo>
                    <a:pt x="1625" y="223"/>
                  </a:lnTo>
                  <a:lnTo>
                    <a:pt x="1563" y="323"/>
                  </a:lnTo>
                  <a:cubicBezTo>
                    <a:pt x="1533" y="415"/>
                    <a:pt x="1533" y="484"/>
                    <a:pt x="1533" y="545"/>
                  </a:cubicBezTo>
                  <a:cubicBezTo>
                    <a:pt x="1494" y="484"/>
                    <a:pt x="1494" y="415"/>
                    <a:pt x="1464" y="353"/>
                  </a:cubicBezTo>
                  <a:lnTo>
                    <a:pt x="1433" y="131"/>
                  </a:lnTo>
                  <a:lnTo>
                    <a:pt x="1402" y="353"/>
                  </a:lnTo>
                  <a:lnTo>
                    <a:pt x="1402" y="484"/>
                  </a:lnTo>
                  <a:cubicBezTo>
                    <a:pt x="1372" y="453"/>
                    <a:pt x="1372" y="384"/>
                    <a:pt x="1341" y="353"/>
                  </a:cubicBezTo>
                  <a:lnTo>
                    <a:pt x="1241" y="223"/>
                  </a:lnTo>
                  <a:lnTo>
                    <a:pt x="1272" y="384"/>
                  </a:lnTo>
                  <a:lnTo>
                    <a:pt x="1272" y="484"/>
                  </a:lnTo>
                  <a:lnTo>
                    <a:pt x="1241" y="484"/>
                  </a:lnTo>
                  <a:cubicBezTo>
                    <a:pt x="1211" y="576"/>
                    <a:pt x="1211" y="706"/>
                    <a:pt x="1180" y="867"/>
                  </a:cubicBezTo>
                  <a:lnTo>
                    <a:pt x="11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32"/>
            <p:cNvSpPr/>
            <p:nvPr/>
          </p:nvSpPr>
          <p:spPr>
            <a:xfrm rot="5400000" flipH="1">
              <a:off x="8312404" y="2977892"/>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2"/>
            <p:cNvSpPr/>
            <p:nvPr/>
          </p:nvSpPr>
          <p:spPr>
            <a:xfrm rot="-2242918" flipH="1">
              <a:off x="1413124" y="698508"/>
              <a:ext cx="2875" cy="177716"/>
            </a:xfrm>
            <a:custGeom>
              <a:avLst/>
              <a:gdLst/>
              <a:ahLst/>
              <a:cxnLst/>
              <a:rect l="l" t="t" r="r" b="b"/>
              <a:pathLst>
                <a:path w="32" h="1978" extrusionOk="0">
                  <a:moveTo>
                    <a:pt x="32" y="1"/>
                  </a:moveTo>
                  <a:cubicBezTo>
                    <a:pt x="1" y="675"/>
                    <a:pt x="1" y="1311"/>
                    <a:pt x="32" y="1977"/>
                  </a:cubicBezTo>
                  <a:lnTo>
                    <a:pt x="3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2"/>
            <p:cNvSpPr/>
            <p:nvPr/>
          </p:nvSpPr>
          <p:spPr>
            <a:xfrm rot="-2242918" flipH="1">
              <a:off x="1404213" y="698727"/>
              <a:ext cx="20126" cy="177716"/>
            </a:xfrm>
            <a:custGeom>
              <a:avLst/>
              <a:gdLst/>
              <a:ahLst/>
              <a:cxnLst/>
              <a:rect l="l" t="t" r="r" b="b"/>
              <a:pathLst>
                <a:path w="224" h="1978" extrusionOk="0">
                  <a:moveTo>
                    <a:pt x="32" y="1"/>
                  </a:moveTo>
                  <a:cubicBezTo>
                    <a:pt x="1" y="637"/>
                    <a:pt x="1" y="1342"/>
                    <a:pt x="32" y="1977"/>
                  </a:cubicBezTo>
                  <a:lnTo>
                    <a:pt x="223" y="1977"/>
                  </a:lnTo>
                  <a:cubicBezTo>
                    <a:pt x="192" y="131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32"/>
            <p:cNvSpPr/>
            <p:nvPr/>
          </p:nvSpPr>
          <p:spPr>
            <a:xfrm rot="-2242918" flipH="1">
              <a:off x="1378573" y="721241"/>
              <a:ext cx="5661" cy="183825"/>
            </a:xfrm>
            <a:custGeom>
              <a:avLst/>
              <a:gdLst/>
              <a:ahLst/>
              <a:cxnLst/>
              <a:rect l="l" t="t" r="r" b="b"/>
              <a:pathLst>
                <a:path w="63" h="2046" extrusionOk="0">
                  <a:moveTo>
                    <a:pt x="62" y="0"/>
                  </a:moveTo>
                  <a:cubicBezTo>
                    <a:pt x="1" y="667"/>
                    <a:pt x="1" y="1372"/>
                    <a:pt x="32" y="2046"/>
                  </a:cubicBezTo>
                  <a:lnTo>
                    <a:pt x="62"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2"/>
            <p:cNvSpPr/>
            <p:nvPr/>
          </p:nvSpPr>
          <p:spPr>
            <a:xfrm rot="-2242918" flipH="1">
              <a:off x="1371088" y="720764"/>
              <a:ext cx="22822" cy="186610"/>
            </a:xfrm>
            <a:custGeom>
              <a:avLst/>
              <a:gdLst/>
              <a:ahLst/>
              <a:cxnLst/>
              <a:rect l="l" t="t" r="r" b="b"/>
              <a:pathLst>
                <a:path w="254" h="2077" extrusionOk="0">
                  <a:moveTo>
                    <a:pt x="62" y="0"/>
                  </a:moveTo>
                  <a:cubicBezTo>
                    <a:pt x="0" y="667"/>
                    <a:pt x="0" y="1372"/>
                    <a:pt x="31" y="2076"/>
                  </a:cubicBezTo>
                  <a:lnTo>
                    <a:pt x="222" y="2046"/>
                  </a:lnTo>
                  <a:cubicBezTo>
                    <a:pt x="192" y="1372"/>
                    <a:pt x="192" y="667"/>
                    <a:pt x="253"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2"/>
            <p:cNvSpPr/>
            <p:nvPr/>
          </p:nvSpPr>
          <p:spPr>
            <a:xfrm rot="-2242918" flipH="1">
              <a:off x="1355041" y="745169"/>
              <a:ext cx="6289" cy="178344"/>
            </a:xfrm>
            <a:custGeom>
              <a:avLst/>
              <a:gdLst/>
              <a:ahLst/>
              <a:cxnLst/>
              <a:rect l="l" t="t" r="r" b="b"/>
              <a:pathLst>
                <a:path w="70" h="1985" extrusionOk="0">
                  <a:moveTo>
                    <a:pt x="39" y="1"/>
                  </a:moveTo>
                  <a:lnTo>
                    <a:pt x="39" y="1"/>
                  </a:lnTo>
                  <a:cubicBezTo>
                    <a:pt x="1" y="675"/>
                    <a:pt x="39" y="1341"/>
                    <a:pt x="70" y="1985"/>
                  </a:cubicBezTo>
                  <a:lnTo>
                    <a:pt x="3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32"/>
            <p:cNvSpPr/>
            <p:nvPr/>
          </p:nvSpPr>
          <p:spPr>
            <a:xfrm rot="-2242918" flipH="1">
              <a:off x="1347620" y="744883"/>
              <a:ext cx="22822" cy="181130"/>
            </a:xfrm>
            <a:custGeom>
              <a:avLst/>
              <a:gdLst/>
              <a:ahLst/>
              <a:cxnLst/>
              <a:rect l="l" t="t" r="r" b="b"/>
              <a:pathLst>
                <a:path w="254" h="2016" extrusionOk="0">
                  <a:moveTo>
                    <a:pt x="31" y="1"/>
                  </a:moveTo>
                  <a:cubicBezTo>
                    <a:pt x="1" y="675"/>
                    <a:pt x="31" y="1341"/>
                    <a:pt x="62" y="2015"/>
                  </a:cubicBezTo>
                  <a:lnTo>
                    <a:pt x="253" y="1985"/>
                  </a:lnTo>
                  <a:cubicBezTo>
                    <a:pt x="223" y="134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32"/>
            <p:cNvSpPr/>
            <p:nvPr/>
          </p:nvSpPr>
          <p:spPr>
            <a:xfrm rot="-2242918" flipH="1">
              <a:off x="1324730" y="762739"/>
              <a:ext cx="5661" cy="186610"/>
            </a:xfrm>
            <a:custGeom>
              <a:avLst/>
              <a:gdLst/>
              <a:ahLst/>
              <a:cxnLst/>
              <a:rect l="l" t="t" r="r" b="b"/>
              <a:pathLst>
                <a:path w="63" h="2077" extrusionOk="0">
                  <a:moveTo>
                    <a:pt x="1" y="0"/>
                  </a:moveTo>
                  <a:lnTo>
                    <a:pt x="32" y="2076"/>
                  </a:lnTo>
                  <a:cubicBezTo>
                    <a:pt x="62" y="1402"/>
                    <a:pt x="32" y="705"/>
                    <a:pt x="1"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2"/>
            <p:cNvSpPr/>
            <p:nvPr/>
          </p:nvSpPr>
          <p:spPr>
            <a:xfrm rot="-2242918" flipH="1">
              <a:off x="1316399" y="762549"/>
              <a:ext cx="22822" cy="186610"/>
            </a:xfrm>
            <a:custGeom>
              <a:avLst/>
              <a:gdLst/>
              <a:ahLst/>
              <a:cxnLst/>
              <a:rect l="l" t="t" r="r" b="b"/>
              <a:pathLst>
                <a:path w="254" h="2077" extrusionOk="0">
                  <a:moveTo>
                    <a:pt x="0" y="0"/>
                  </a:moveTo>
                  <a:cubicBezTo>
                    <a:pt x="31" y="705"/>
                    <a:pt x="62" y="1402"/>
                    <a:pt x="31" y="2076"/>
                  </a:cubicBezTo>
                  <a:lnTo>
                    <a:pt x="223" y="2076"/>
                  </a:lnTo>
                  <a:cubicBezTo>
                    <a:pt x="253" y="1402"/>
                    <a:pt x="223" y="705"/>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32"/>
            <p:cNvSpPr/>
            <p:nvPr/>
          </p:nvSpPr>
          <p:spPr>
            <a:xfrm rot="-2242918" flipH="1">
              <a:off x="1294141" y="796440"/>
              <a:ext cx="11051" cy="168731"/>
            </a:xfrm>
            <a:custGeom>
              <a:avLst/>
              <a:gdLst/>
              <a:ahLst/>
              <a:cxnLst/>
              <a:rect l="l" t="t" r="r" b="b"/>
              <a:pathLst>
                <a:path w="123" h="1878" extrusionOk="0">
                  <a:moveTo>
                    <a:pt x="61" y="1"/>
                  </a:moveTo>
                  <a:cubicBezTo>
                    <a:pt x="0" y="315"/>
                    <a:pt x="31" y="667"/>
                    <a:pt x="61" y="1019"/>
                  </a:cubicBezTo>
                  <a:cubicBezTo>
                    <a:pt x="81" y="1206"/>
                    <a:pt x="102" y="1395"/>
                    <a:pt x="113" y="1583"/>
                  </a:cubicBezTo>
                  <a:lnTo>
                    <a:pt x="113" y="1583"/>
                  </a:lnTo>
                  <a:lnTo>
                    <a:pt x="61" y="1"/>
                  </a:lnTo>
                  <a:close/>
                  <a:moveTo>
                    <a:pt x="113" y="1583"/>
                  </a:moveTo>
                  <a:lnTo>
                    <a:pt x="123" y="1877"/>
                  </a:lnTo>
                  <a:cubicBezTo>
                    <a:pt x="123" y="1780"/>
                    <a:pt x="119" y="1682"/>
                    <a:pt x="113" y="1583"/>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32"/>
            <p:cNvSpPr/>
            <p:nvPr/>
          </p:nvSpPr>
          <p:spPr>
            <a:xfrm rot="-2242918" flipH="1">
              <a:off x="1284119" y="793377"/>
              <a:ext cx="29021" cy="172145"/>
            </a:xfrm>
            <a:custGeom>
              <a:avLst/>
              <a:gdLst/>
              <a:ahLst/>
              <a:cxnLst/>
              <a:rect l="l" t="t" r="r" b="b"/>
              <a:pathLst>
                <a:path w="323" h="1916" extrusionOk="0">
                  <a:moveTo>
                    <a:pt x="62" y="0"/>
                  </a:moveTo>
                  <a:cubicBezTo>
                    <a:pt x="0" y="353"/>
                    <a:pt x="31" y="736"/>
                    <a:pt x="62" y="1057"/>
                  </a:cubicBezTo>
                  <a:lnTo>
                    <a:pt x="131" y="1915"/>
                  </a:lnTo>
                  <a:lnTo>
                    <a:pt x="322" y="1915"/>
                  </a:lnTo>
                  <a:lnTo>
                    <a:pt x="253" y="1057"/>
                  </a:lnTo>
                  <a:cubicBezTo>
                    <a:pt x="223" y="705"/>
                    <a:pt x="192" y="383"/>
                    <a:pt x="253" y="39"/>
                  </a:cubicBezTo>
                  <a:lnTo>
                    <a:pt x="62"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2"/>
            <p:cNvSpPr/>
            <p:nvPr/>
          </p:nvSpPr>
          <p:spPr>
            <a:xfrm rot="-2242918" flipH="1">
              <a:off x="1413124" y="452733"/>
              <a:ext cx="2875" cy="177716"/>
            </a:xfrm>
            <a:custGeom>
              <a:avLst/>
              <a:gdLst/>
              <a:ahLst/>
              <a:cxnLst/>
              <a:rect l="l" t="t" r="r" b="b"/>
              <a:pathLst>
                <a:path w="32" h="1978" extrusionOk="0">
                  <a:moveTo>
                    <a:pt x="32" y="1"/>
                  </a:moveTo>
                  <a:cubicBezTo>
                    <a:pt x="1" y="675"/>
                    <a:pt x="1" y="1311"/>
                    <a:pt x="32" y="1977"/>
                  </a:cubicBezTo>
                  <a:lnTo>
                    <a:pt x="3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2"/>
            <p:cNvSpPr/>
            <p:nvPr/>
          </p:nvSpPr>
          <p:spPr>
            <a:xfrm rot="-2242918" flipH="1">
              <a:off x="1404213" y="452952"/>
              <a:ext cx="20126" cy="177716"/>
            </a:xfrm>
            <a:custGeom>
              <a:avLst/>
              <a:gdLst/>
              <a:ahLst/>
              <a:cxnLst/>
              <a:rect l="l" t="t" r="r" b="b"/>
              <a:pathLst>
                <a:path w="224" h="1978" extrusionOk="0">
                  <a:moveTo>
                    <a:pt x="32" y="1"/>
                  </a:moveTo>
                  <a:cubicBezTo>
                    <a:pt x="1" y="637"/>
                    <a:pt x="1" y="1342"/>
                    <a:pt x="32" y="1977"/>
                  </a:cubicBezTo>
                  <a:lnTo>
                    <a:pt x="223" y="1977"/>
                  </a:lnTo>
                  <a:cubicBezTo>
                    <a:pt x="192" y="131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32"/>
            <p:cNvSpPr/>
            <p:nvPr/>
          </p:nvSpPr>
          <p:spPr>
            <a:xfrm rot="-2242918" flipH="1">
              <a:off x="1378573" y="475466"/>
              <a:ext cx="5661" cy="183825"/>
            </a:xfrm>
            <a:custGeom>
              <a:avLst/>
              <a:gdLst/>
              <a:ahLst/>
              <a:cxnLst/>
              <a:rect l="l" t="t" r="r" b="b"/>
              <a:pathLst>
                <a:path w="63" h="2046" extrusionOk="0">
                  <a:moveTo>
                    <a:pt x="62" y="0"/>
                  </a:moveTo>
                  <a:cubicBezTo>
                    <a:pt x="1" y="667"/>
                    <a:pt x="1" y="1372"/>
                    <a:pt x="32" y="2046"/>
                  </a:cubicBezTo>
                  <a:lnTo>
                    <a:pt x="62"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2"/>
            <p:cNvSpPr/>
            <p:nvPr/>
          </p:nvSpPr>
          <p:spPr>
            <a:xfrm rot="-2242918" flipH="1">
              <a:off x="1371088" y="474989"/>
              <a:ext cx="22822" cy="186610"/>
            </a:xfrm>
            <a:custGeom>
              <a:avLst/>
              <a:gdLst/>
              <a:ahLst/>
              <a:cxnLst/>
              <a:rect l="l" t="t" r="r" b="b"/>
              <a:pathLst>
                <a:path w="254" h="2077" extrusionOk="0">
                  <a:moveTo>
                    <a:pt x="62" y="0"/>
                  </a:moveTo>
                  <a:cubicBezTo>
                    <a:pt x="0" y="667"/>
                    <a:pt x="0" y="1372"/>
                    <a:pt x="31" y="2076"/>
                  </a:cubicBezTo>
                  <a:lnTo>
                    <a:pt x="222" y="2046"/>
                  </a:lnTo>
                  <a:cubicBezTo>
                    <a:pt x="192" y="1372"/>
                    <a:pt x="192" y="667"/>
                    <a:pt x="253"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2"/>
            <p:cNvSpPr/>
            <p:nvPr/>
          </p:nvSpPr>
          <p:spPr>
            <a:xfrm rot="-2242918" flipH="1">
              <a:off x="1355041" y="499394"/>
              <a:ext cx="6289" cy="178344"/>
            </a:xfrm>
            <a:custGeom>
              <a:avLst/>
              <a:gdLst/>
              <a:ahLst/>
              <a:cxnLst/>
              <a:rect l="l" t="t" r="r" b="b"/>
              <a:pathLst>
                <a:path w="70" h="1985" extrusionOk="0">
                  <a:moveTo>
                    <a:pt x="39" y="1"/>
                  </a:moveTo>
                  <a:lnTo>
                    <a:pt x="39" y="1"/>
                  </a:lnTo>
                  <a:cubicBezTo>
                    <a:pt x="1" y="675"/>
                    <a:pt x="39" y="1341"/>
                    <a:pt x="70" y="1985"/>
                  </a:cubicBezTo>
                  <a:lnTo>
                    <a:pt x="3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32"/>
            <p:cNvSpPr/>
            <p:nvPr/>
          </p:nvSpPr>
          <p:spPr>
            <a:xfrm rot="-2242918" flipH="1">
              <a:off x="1347620" y="499108"/>
              <a:ext cx="22822" cy="181130"/>
            </a:xfrm>
            <a:custGeom>
              <a:avLst/>
              <a:gdLst/>
              <a:ahLst/>
              <a:cxnLst/>
              <a:rect l="l" t="t" r="r" b="b"/>
              <a:pathLst>
                <a:path w="254" h="2016" extrusionOk="0">
                  <a:moveTo>
                    <a:pt x="31" y="1"/>
                  </a:moveTo>
                  <a:cubicBezTo>
                    <a:pt x="1" y="675"/>
                    <a:pt x="31" y="1341"/>
                    <a:pt x="62" y="2015"/>
                  </a:cubicBezTo>
                  <a:lnTo>
                    <a:pt x="253" y="1985"/>
                  </a:lnTo>
                  <a:cubicBezTo>
                    <a:pt x="223" y="134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2"/>
            <p:cNvSpPr/>
            <p:nvPr/>
          </p:nvSpPr>
          <p:spPr>
            <a:xfrm rot="-2242918" flipH="1">
              <a:off x="1324730" y="516964"/>
              <a:ext cx="5661" cy="186610"/>
            </a:xfrm>
            <a:custGeom>
              <a:avLst/>
              <a:gdLst/>
              <a:ahLst/>
              <a:cxnLst/>
              <a:rect l="l" t="t" r="r" b="b"/>
              <a:pathLst>
                <a:path w="63" h="2077" extrusionOk="0">
                  <a:moveTo>
                    <a:pt x="1" y="0"/>
                  </a:moveTo>
                  <a:lnTo>
                    <a:pt x="32" y="2076"/>
                  </a:lnTo>
                  <a:cubicBezTo>
                    <a:pt x="62" y="1402"/>
                    <a:pt x="32" y="705"/>
                    <a:pt x="1"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2"/>
            <p:cNvSpPr/>
            <p:nvPr/>
          </p:nvSpPr>
          <p:spPr>
            <a:xfrm rot="-2242918" flipH="1">
              <a:off x="1316399" y="516774"/>
              <a:ext cx="22822" cy="186610"/>
            </a:xfrm>
            <a:custGeom>
              <a:avLst/>
              <a:gdLst/>
              <a:ahLst/>
              <a:cxnLst/>
              <a:rect l="l" t="t" r="r" b="b"/>
              <a:pathLst>
                <a:path w="254" h="2077" extrusionOk="0">
                  <a:moveTo>
                    <a:pt x="0" y="0"/>
                  </a:moveTo>
                  <a:cubicBezTo>
                    <a:pt x="31" y="705"/>
                    <a:pt x="62" y="1402"/>
                    <a:pt x="31" y="2076"/>
                  </a:cubicBezTo>
                  <a:lnTo>
                    <a:pt x="223" y="2076"/>
                  </a:lnTo>
                  <a:cubicBezTo>
                    <a:pt x="253" y="1402"/>
                    <a:pt x="223" y="705"/>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32"/>
            <p:cNvSpPr/>
            <p:nvPr/>
          </p:nvSpPr>
          <p:spPr>
            <a:xfrm rot="-2242918" flipH="1">
              <a:off x="1294141" y="550665"/>
              <a:ext cx="11051" cy="168731"/>
            </a:xfrm>
            <a:custGeom>
              <a:avLst/>
              <a:gdLst/>
              <a:ahLst/>
              <a:cxnLst/>
              <a:rect l="l" t="t" r="r" b="b"/>
              <a:pathLst>
                <a:path w="123" h="1878" extrusionOk="0">
                  <a:moveTo>
                    <a:pt x="61" y="1"/>
                  </a:moveTo>
                  <a:cubicBezTo>
                    <a:pt x="0" y="315"/>
                    <a:pt x="31" y="667"/>
                    <a:pt x="61" y="1019"/>
                  </a:cubicBezTo>
                  <a:cubicBezTo>
                    <a:pt x="81" y="1206"/>
                    <a:pt x="102" y="1395"/>
                    <a:pt x="113" y="1583"/>
                  </a:cubicBezTo>
                  <a:lnTo>
                    <a:pt x="113" y="1583"/>
                  </a:lnTo>
                  <a:lnTo>
                    <a:pt x="61" y="1"/>
                  </a:lnTo>
                  <a:close/>
                  <a:moveTo>
                    <a:pt x="113" y="1583"/>
                  </a:moveTo>
                  <a:lnTo>
                    <a:pt x="123" y="1877"/>
                  </a:lnTo>
                  <a:cubicBezTo>
                    <a:pt x="123" y="1780"/>
                    <a:pt x="119" y="1682"/>
                    <a:pt x="113" y="1583"/>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2"/>
            <p:cNvSpPr/>
            <p:nvPr/>
          </p:nvSpPr>
          <p:spPr>
            <a:xfrm rot="-2242918" flipH="1">
              <a:off x="1284119" y="547602"/>
              <a:ext cx="29021" cy="172145"/>
            </a:xfrm>
            <a:custGeom>
              <a:avLst/>
              <a:gdLst/>
              <a:ahLst/>
              <a:cxnLst/>
              <a:rect l="l" t="t" r="r" b="b"/>
              <a:pathLst>
                <a:path w="323" h="1916" extrusionOk="0">
                  <a:moveTo>
                    <a:pt x="62" y="0"/>
                  </a:moveTo>
                  <a:cubicBezTo>
                    <a:pt x="0" y="353"/>
                    <a:pt x="31" y="736"/>
                    <a:pt x="62" y="1057"/>
                  </a:cubicBezTo>
                  <a:lnTo>
                    <a:pt x="131" y="1915"/>
                  </a:lnTo>
                  <a:lnTo>
                    <a:pt x="322" y="1915"/>
                  </a:lnTo>
                  <a:lnTo>
                    <a:pt x="253" y="1057"/>
                  </a:lnTo>
                  <a:cubicBezTo>
                    <a:pt x="223" y="705"/>
                    <a:pt x="192" y="383"/>
                    <a:pt x="253" y="39"/>
                  </a:cubicBezTo>
                  <a:lnTo>
                    <a:pt x="62"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2"/>
            <p:cNvSpPr/>
            <p:nvPr/>
          </p:nvSpPr>
          <p:spPr>
            <a:xfrm rot="-2242918" flipH="1">
              <a:off x="1171749" y="652233"/>
              <a:ext cx="2875" cy="177716"/>
            </a:xfrm>
            <a:custGeom>
              <a:avLst/>
              <a:gdLst/>
              <a:ahLst/>
              <a:cxnLst/>
              <a:rect l="l" t="t" r="r" b="b"/>
              <a:pathLst>
                <a:path w="32" h="1978" extrusionOk="0">
                  <a:moveTo>
                    <a:pt x="32" y="1"/>
                  </a:moveTo>
                  <a:cubicBezTo>
                    <a:pt x="1" y="675"/>
                    <a:pt x="1" y="1311"/>
                    <a:pt x="32" y="1977"/>
                  </a:cubicBezTo>
                  <a:lnTo>
                    <a:pt x="3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32"/>
            <p:cNvSpPr/>
            <p:nvPr/>
          </p:nvSpPr>
          <p:spPr>
            <a:xfrm rot="-2242918" flipH="1">
              <a:off x="1162838" y="652452"/>
              <a:ext cx="20126" cy="177716"/>
            </a:xfrm>
            <a:custGeom>
              <a:avLst/>
              <a:gdLst/>
              <a:ahLst/>
              <a:cxnLst/>
              <a:rect l="l" t="t" r="r" b="b"/>
              <a:pathLst>
                <a:path w="224" h="1978" extrusionOk="0">
                  <a:moveTo>
                    <a:pt x="32" y="1"/>
                  </a:moveTo>
                  <a:cubicBezTo>
                    <a:pt x="1" y="637"/>
                    <a:pt x="1" y="1342"/>
                    <a:pt x="32" y="1977"/>
                  </a:cubicBezTo>
                  <a:lnTo>
                    <a:pt x="223" y="1977"/>
                  </a:lnTo>
                  <a:cubicBezTo>
                    <a:pt x="192" y="131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32"/>
            <p:cNvSpPr/>
            <p:nvPr/>
          </p:nvSpPr>
          <p:spPr>
            <a:xfrm rot="-2242918" flipH="1">
              <a:off x="1137198" y="674966"/>
              <a:ext cx="5661" cy="183825"/>
            </a:xfrm>
            <a:custGeom>
              <a:avLst/>
              <a:gdLst/>
              <a:ahLst/>
              <a:cxnLst/>
              <a:rect l="l" t="t" r="r" b="b"/>
              <a:pathLst>
                <a:path w="63" h="2046" extrusionOk="0">
                  <a:moveTo>
                    <a:pt x="62" y="0"/>
                  </a:moveTo>
                  <a:cubicBezTo>
                    <a:pt x="1" y="667"/>
                    <a:pt x="1" y="1372"/>
                    <a:pt x="32" y="2046"/>
                  </a:cubicBezTo>
                  <a:lnTo>
                    <a:pt x="62"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32"/>
            <p:cNvSpPr/>
            <p:nvPr/>
          </p:nvSpPr>
          <p:spPr>
            <a:xfrm rot="-2242918" flipH="1">
              <a:off x="1129713" y="674489"/>
              <a:ext cx="22822" cy="186610"/>
            </a:xfrm>
            <a:custGeom>
              <a:avLst/>
              <a:gdLst/>
              <a:ahLst/>
              <a:cxnLst/>
              <a:rect l="l" t="t" r="r" b="b"/>
              <a:pathLst>
                <a:path w="254" h="2077" extrusionOk="0">
                  <a:moveTo>
                    <a:pt x="62" y="0"/>
                  </a:moveTo>
                  <a:cubicBezTo>
                    <a:pt x="0" y="667"/>
                    <a:pt x="0" y="1372"/>
                    <a:pt x="31" y="2076"/>
                  </a:cubicBezTo>
                  <a:lnTo>
                    <a:pt x="222" y="2046"/>
                  </a:lnTo>
                  <a:cubicBezTo>
                    <a:pt x="192" y="1372"/>
                    <a:pt x="192" y="667"/>
                    <a:pt x="253"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32"/>
            <p:cNvSpPr/>
            <p:nvPr/>
          </p:nvSpPr>
          <p:spPr>
            <a:xfrm rot="-2242918" flipH="1">
              <a:off x="1113666" y="698894"/>
              <a:ext cx="6289" cy="178344"/>
            </a:xfrm>
            <a:custGeom>
              <a:avLst/>
              <a:gdLst/>
              <a:ahLst/>
              <a:cxnLst/>
              <a:rect l="l" t="t" r="r" b="b"/>
              <a:pathLst>
                <a:path w="70" h="1985" extrusionOk="0">
                  <a:moveTo>
                    <a:pt x="39" y="1"/>
                  </a:moveTo>
                  <a:lnTo>
                    <a:pt x="39" y="1"/>
                  </a:lnTo>
                  <a:cubicBezTo>
                    <a:pt x="1" y="675"/>
                    <a:pt x="39" y="1341"/>
                    <a:pt x="70" y="1985"/>
                  </a:cubicBezTo>
                  <a:lnTo>
                    <a:pt x="3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2"/>
            <p:cNvSpPr/>
            <p:nvPr/>
          </p:nvSpPr>
          <p:spPr>
            <a:xfrm rot="-2242918" flipH="1">
              <a:off x="1106245" y="698608"/>
              <a:ext cx="22822" cy="181130"/>
            </a:xfrm>
            <a:custGeom>
              <a:avLst/>
              <a:gdLst/>
              <a:ahLst/>
              <a:cxnLst/>
              <a:rect l="l" t="t" r="r" b="b"/>
              <a:pathLst>
                <a:path w="254" h="2016" extrusionOk="0">
                  <a:moveTo>
                    <a:pt x="31" y="1"/>
                  </a:moveTo>
                  <a:cubicBezTo>
                    <a:pt x="1" y="675"/>
                    <a:pt x="31" y="1341"/>
                    <a:pt x="62" y="2015"/>
                  </a:cubicBezTo>
                  <a:lnTo>
                    <a:pt x="253" y="1985"/>
                  </a:lnTo>
                  <a:cubicBezTo>
                    <a:pt x="223" y="134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2"/>
            <p:cNvSpPr/>
            <p:nvPr/>
          </p:nvSpPr>
          <p:spPr>
            <a:xfrm rot="-2242918" flipH="1">
              <a:off x="1083355" y="716464"/>
              <a:ext cx="5661" cy="186610"/>
            </a:xfrm>
            <a:custGeom>
              <a:avLst/>
              <a:gdLst/>
              <a:ahLst/>
              <a:cxnLst/>
              <a:rect l="l" t="t" r="r" b="b"/>
              <a:pathLst>
                <a:path w="63" h="2077" extrusionOk="0">
                  <a:moveTo>
                    <a:pt x="1" y="0"/>
                  </a:moveTo>
                  <a:lnTo>
                    <a:pt x="32" y="2076"/>
                  </a:lnTo>
                  <a:cubicBezTo>
                    <a:pt x="62" y="1402"/>
                    <a:pt x="32" y="705"/>
                    <a:pt x="1"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2"/>
            <p:cNvSpPr/>
            <p:nvPr/>
          </p:nvSpPr>
          <p:spPr>
            <a:xfrm rot="-2242918" flipH="1">
              <a:off x="1075024" y="716274"/>
              <a:ext cx="22822" cy="186610"/>
            </a:xfrm>
            <a:custGeom>
              <a:avLst/>
              <a:gdLst/>
              <a:ahLst/>
              <a:cxnLst/>
              <a:rect l="l" t="t" r="r" b="b"/>
              <a:pathLst>
                <a:path w="254" h="2077" extrusionOk="0">
                  <a:moveTo>
                    <a:pt x="0" y="0"/>
                  </a:moveTo>
                  <a:cubicBezTo>
                    <a:pt x="31" y="705"/>
                    <a:pt x="62" y="1402"/>
                    <a:pt x="31" y="2076"/>
                  </a:cubicBezTo>
                  <a:lnTo>
                    <a:pt x="223" y="2076"/>
                  </a:lnTo>
                  <a:cubicBezTo>
                    <a:pt x="253" y="1402"/>
                    <a:pt x="223" y="705"/>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32"/>
            <p:cNvSpPr/>
            <p:nvPr/>
          </p:nvSpPr>
          <p:spPr>
            <a:xfrm rot="-2242918" flipH="1">
              <a:off x="1052766" y="750165"/>
              <a:ext cx="11051" cy="168731"/>
            </a:xfrm>
            <a:custGeom>
              <a:avLst/>
              <a:gdLst/>
              <a:ahLst/>
              <a:cxnLst/>
              <a:rect l="l" t="t" r="r" b="b"/>
              <a:pathLst>
                <a:path w="123" h="1878" extrusionOk="0">
                  <a:moveTo>
                    <a:pt x="61" y="1"/>
                  </a:moveTo>
                  <a:cubicBezTo>
                    <a:pt x="0" y="315"/>
                    <a:pt x="31" y="667"/>
                    <a:pt x="61" y="1019"/>
                  </a:cubicBezTo>
                  <a:cubicBezTo>
                    <a:pt x="81" y="1206"/>
                    <a:pt x="102" y="1395"/>
                    <a:pt x="113" y="1583"/>
                  </a:cubicBezTo>
                  <a:lnTo>
                    <a:pt x="113" y="1583"/>
                  </a:lnTo>
                  <a:lnTo>
                    <a:pt x="61" y="1"/>
                  </a:lnTo>
                  <a:close/>
                  <a:moveTo>
                    <a:pt x="113" y="1583"/>
                  </a:moveTo>
                  <a:lnTo>
                    <a:pt x="123" y="1877"/>
                  </a:lnTo>
                  <a:cubicBezTo>
                    <a:pt x="123" y="1780"/>
                    <a:pt x="119" y="1682"/>
                    <a:pt x="113" y="1583"/>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32"/>
            <p:cNvSpPr/>
            <p:nvPr/>
          </p:nvSpPr>
          <p:spPr>
            <a:xfrm rot="-2242918" flipH="1">
              <a:off x="1042744" y="747102"/>
              <a:ext cx="29021" cy="172145"/>
            </a:xfrm>
            <a:custGeom>
              <a:avLst/>
              <a:gdLst/>
              <a:ahLst/>
              <a:cxnLst/>
              <a:rect l="l" t="t" r="r" b="b"/>
              <a:pathLst>
                <a:path w="323" h="1916" extrusionOk="0">
                  <a:moveTo>
                    <a:pt x="62" y="0"/>
                  </a:moveTo>
                  <a:cubicBezTo>
                    <a:pt x="0" y="353"/>
                    <a:pt x="31" y="736"/>
                    <a:pt x="62" y="1057"/>
                  </a:cubicBezTo>
                  <a:lnTo>
                    <a:pt x="131" y="1915"/>
                  </a:lnTo>
                  <a:lnTo>
                    <a:pt x="322" y="1915"/>
                  </a:lnTo>
                  <a:lnTo>
                    <a:pt x="253" y="1057"/>
                  </a:lnTo>
                  <a:cubicBezTo>
                    <a:pt x="223" y="705"/>
                    <a:pt x="192" y="383"/>
                    <a:pt x="253" y="39"/>
                  </a:cubicBezTo>
                  <a:lnTo>
                    <a:pt x="62"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3563"/>
        <p:cNvGrpSpPr/>
        <p:nvPr/>
      </p:nvGrpSpPr>
      <p:grpSpPr>
        <a:xfrm>
          <a:off x="0" y="0"/>
          <a:ext cx="0" cy="0"/>
          <a:chOff x="0" y="0"/>
          <a:chExt cx="0" cy="0"/>
        </a:xfrm>
      </p:grpSpPr>
      <p:grpSp>
        <p:nvGrpSpPr>
          <p:cNvPr id="3564" name="Google Shape;3564;p33"/>
          <p:cNvGrpSpPr/>
          <p:nvPr/>
        </p:nvGrpSpPr>
        <p:grpSpPr>
          <a:xfrm>
            <a:off x="-26525" y="-111175"/>
            <a:ext cx="9197100" cy="5365800"/>
            <a:chOff x="-26525" y="-111175"/>
            <a:chExt cx="9197100" cy="5365800"/>
          </a:xfrm>
        </p:grpSpPr>
        <p:cxnSp>
          <p:nvCxnSpPr>
            <p:cNvPr id="3565" name="Google Shape;3565;p33"/>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66" name="Google Shape;3566;p33"/>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67" name="Google Shape;3567;p33"/>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68" name="Google Shape;3568;p33"/>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69" name="Google Shape;3569;p33"/>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70" name="Google Shape;3570;p33"/>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71" name="Google Shape;3571;p33"/>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72" name="Google Shape;3572;p33"/>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73" name="Google Shape;3573;p33"/>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74" name="Google Shape;3574;p33"/>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75" name="Google Shape;3575;p33"/>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76" name="Google Shape;3576;p33"/>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77" name="Google Shape;3577;p33"/>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78" name="Google Shape;3578;p33"/>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79" name="Google Shape;3579;p33"/>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80" name="Google Shape;3580;p33"/>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81" name="Google Shape;3581;p33"/>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82" name="Google Shape;3582;p33"/>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83" name="Google Shape;3583;p33"/>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84" name="Google Shape;3584;p33"/>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85" name="Google Shape;3585;p33"/>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86" name="Google Shape;3586;p33"/>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87" name="Google Shape;3587;p33"/>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88" name="Google Shape;3588;p33"/>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89" name="Google Shape;3589;p33"/>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90" name="Google Shape;3590;p33"/>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91" name="Google Shape;3591;p33"/>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92" name="Google Shape;3592;p33"/>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93" name="Google Shape;3593;p33"/>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94" name="Google Shape;3594;p33"/>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95" name="Google Shape;3595;p33"/>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96" name="Google Shape;3596;p33"/>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97" name="Google Shape;3597;p33"/>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98" name="Google Shape;3598;p33"/>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99" name="Google Shape;3599;p33"/>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600" name="Google Shape;3600;p33"/>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601" name="Google Shape;3601;p33"/>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02" name="Google Shape;3602;p33"/>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03" name="Google Shape;3603;p33"/>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04" name="Google Shape;3604;p33"/>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05" name="Google Shape;3605;p33"/>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06" name="Google Shape;3606;p33"/>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07" name="Google Shape;3607;p33"/>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08" name="Google Shape;3608;p33"/>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09" name="Google Shape;3609;p33"/>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10" name="Google Shape;3610;p33"/>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11" name="Google Shape;3611;p33"/>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12" name="Google Shape;3612;p33"/>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13" name="Google Shape;3613;p33"/>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14" name="Google Shape;3614;p33"/>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15" name="Google Shape;3615;p33"/>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16" name="Google Shape;3616;p33"/>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17" name="Google Shape;3617;p33"/>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18" name="Google Shape;3618;p33"/>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19" name="Google Shape;3619;p33"/>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20" name="Google Shape;3620;p33"/>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21" name="Google Shape;3621;p33"/>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grpSp>
        <p:nvGrpSpPr>
          <p:cNvPr id="3622" name="Google Shape;3622;p33"/>
          <p:cNvGrpSpPr/>
          <p:nvPr/>
        </p:nvGrpSpPr>
        <p:grpSpPr>
          <a:xfrm>
            <a:off x="340415" y="376155"/>
            <a:ext cx="8642035" cy="4599020"/>
            <a:chOff x="340415" y="376155"/>
            <a:chExt cx="8642035" cy="4599020"/>
          </a:xfrm>
        </p:grpSpPr>
        <p:sp>
          <p:nvSpPr>
            <p:cNvPr id="3623" name="Google Shape;3623;p33"/>
            <p:cNvSpPr/>
            <p:nvPr/>
          </p:nvSpPr>
          <p:spPr>
            <a:xfrm flipH="1">
              <a:off x="8649456" y="487961"/>
              <a:ext cx="124606" cy="104067"/>
            </a:xfrm>
            <a:custGeom>
              <a:avLst/>
              <a:gdLst/>
              <a:ahLst/>
              <a:cxnLst/>
              <a:rect l="l" t="t" r="r" b="b"/>
              <a:pathLst>
                <a:path w="1007" h="841" extrusionOk="0">
                  <a:moveTo>
                    <a:pt x="535" y="79"/>
                  </a:moveTo>
                  <a:cubicBezTo>
                    <a:pt x="679" y="79"/>
                    <a:pt x="790" y="195"/>
                    <a:pt x="815" y="351"/>
                  </a:cubicBezTo>
                  <a:cubicBezTo>
                    <a:pt x="877" y="512"/>
                    <a:pt x="785" y="703"/>
                    <a:pt x="624" y="765"/>
                  </a:cubicBezTo>
                  <a:cubicBezTo>
                    <a:pt x="592" y="776"/>
                    <a:pt x="562" y="781"/>
                    <a:pt x="533" y="781"/>
                  </a:cubicBezTo>
                  <a:cubicBezTo>
                    <a:pt x="382" y="781"/>
                    <a:pt x="261" y="646"/>
                    <a:pt x="210" y="512"/>
                  </a:cubicBezTo>
                  <a:cubicBezTo>
                    <a:pt x="141" y="320"/>
                    <a:pt x="271" y="129"/>
                    <a:pt x="432" y="98"/>
                  </a:cubicBezTo>
                  <a:cubicBezTo>
                    <a:pt x="468" y="85"/>
                    <a:pt x="502" y="79"/>
                    <a:pt x="535" y="79"/>
                  </a:cubicBezTo>
                  <a:close/>
                  <a:moveTo>
                    <a:pt x="542" y="0"/>
                  </a:moveTo>
                  <a:cubicBezTo>
                    <a:pt x="278" y="0"/>
                    <a:pt x="1" y="212"/>
                    <a:pt x="80" y="543"/>
                  </a:cubicBezTo>
                  <a:cubicBezTo>
                    <a:pt x="132" y="759"/>
                    <a:pt x="330" y="840"/>
                    <a:pt x="525" y="840"/>
                  </a:cubicBezTo>
                  <a:cubicBezTo>
                    <a:pt x="558" y="840"/>
                    <a:pt x="592" y="838"/>
                    <a:pt x="624" y="834"/>
                  </a:cubicBezTo>
                  <a:cubicBezTo>
                    <a:pt x="877" y="765"/>
                    <a:pt x="1007" y="543"/>
                    <a:pt x="938" y="290"/>
                  </a:cubicBezTo>
                  <a:cubicBezTo>
                    <a:pt x="878" y="88"/>
                    <a:pt x="713" y="0"/>
                    <a:pt x="5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33"/>
            <p:cNvSpPr/>
            <p:nvPr/>
          </p:nvSpPr>
          <p:spPr>
            <a:xfrm flipH="1">
              <a:off x="8864597" y="1676709"/>
              <a:ext cx="111119" cy="107780"/>
            </a:xfrm>
            <a:custGeom>
              <a:avLst/>
              <a:gdLst/>
              <a:ahLst/>
              <a:cxnLst/>
              <a:rect l="l" t="t" r="r" b="b"/>
              <a:pathLst>
                <a:path w="898" h="871" extrusionOk="0">
                  <a:moveTo>
                    <a:pt x="575" y="0"/>
                  </a:moveTo>
                  <a:cubicBezTo>
                    <a:pt x="514" y="123"/>
                    <a:pt x="483" y="253"/>
                    <a:pt x="453" y="383"/>
                  </a:cubicBezTo>
                  <a:cubicBezTo>
                    <a:pt x="323" y="353"/>
                    <a:pt x="162" y="314"/>
                    <a:pt x="31" y="284"/>
                  </a:cubicBezTo>
                  <a:cubicBezTo>
                    <a:pt x="1" y="284"/>
                    <a:pt x="1" y="314"/>
                    <a:pt x="31" y="314"/>
                  </a:cubicBezTo>
                  <a:cubicBezTo>
                    <a:pt x="162" y="383"/>
                    <a:pt x="292" y="414"/>
                    <a:pt x="415" y="444"/>
                  </a:cubicBezTo>
                  <a:cubicBezTo>
                    <a:pt x="384" y="575"/>
                    <a:pt x="353" y="736"/>
                    <a:pt x="323" y="828"/>
                  </a:cubicBezTo>
                  <a:cubicBezTo>
                    <a:pt x="301" y="849"/>
                    <a:pt x="325" y="871"/>
                    <a:pt x="341" y="871"/>
                  </a:cubicBezTo>
                  <a:cubicBezTo>
                    <a:pt x="348" y="871"/>
                    <a:pt x="353" y="867"/>
                    <a:pt x="353" y="858"/>
                  </a:cubicBezTo>
                  <a:cubicBezTo>
                    <a:pt x="384" y="736"/>
                    <a:pt x="453" y="605"/>
                    <a:pt x="483" y="475"/>
                  </a:cubicBezTo>
                  <a:cubicBezTo>
                    <a:pt x="606" y="506"/>
                    <a:pt x="767" y="575"/>
                    <a:pt x="897" y="575"/>
                  </a:cubicBezTo>
                  <a:lnTo>
                    <a:pt x="897" y="544"/>
                  </a:lnTo>
                  <a:cubicBezTo>
                    <a:pt x="767" y="475"/>
                    <a:pt x="644" y="444"/>
                    <a:pt x="514" y="383"/>
                  </a:cubicBezTo>
                  <a:cubicBezTo>
                    <a:pt x="545" y="253"/>
                    <a:pt x="575" y="123"/>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33"/>
            <p:cNvSpPr/>
            <p:nvPr/>
          </p:nvSpPr>
          <p:spPr>
            <a:xfrm flipH="1">
              <a:off x="7865526" y="1398636"/>
              <a:ext cx="98621" cy="97757"/>
            </a:xfrm>
            <a:custGeom>
              <a:avLst/>
              <a:gdLst/>
              <a:ahLst/>
              <a:cxnLst/>
              <a:rect l="l" t="t" r="r" b="b"/>
              <a:pathLst>
                <a:path w="797" h="790" extrusionOk="0">
                  <a:moveTo>
                    <a:pt x="192" y="0"/>
                  </a:moveTo>
                  <a:cubicBezTo>
                    <a:pt x="192" y="0"/>
                    <a:pt x="161" y="0"/>
                    <a:pt x="161" y="31"/>
                  </a:cubicBezTo>
                  <a:cubicBezTo>
                    <a:pt x="222" y="161"/>
                    <a:pt x="284" y="253"/>
                    <a:pt x="353" y="383"/>
                  </a:cubicBezTo>
                  <a:cubicBezTo>
                    <a:pt x="253" y="444"/>
                    <a:pt x="130" y="544"/>
                    <a:pt x="31" y="605"/>
                  </a:cubicBezTo>
                  <a:cubicBezTo>
                    <a:pt x="0" y="605"/>
                    <a:pt x="0" y="636"/>
                    <a:pt x="31" y="636"/>
                  </a:cubicBezTo>
                  <a:cubicBezTo>
                    <a:pt x="161" y="575"/>
                    <a:pt x="284" y="506"/>
                    <a:pt x="383" y="444"/>
                  </a:cubicBezTo>
                  <a:cubicBezTo>
                    <a:pt x="475" y="544"/>
                    <a:pt x="544" y="667"/>
                    <a:pt x="605" y="766"/>
                  </a:cubicBezTo>
                  <a:cubicBezTo>
                    <a:pt x="621" y="781"/>
                    <a:pt x="636" y="789"/>
                    <a:pt x="644" y="789"/>
                  </a:cubicBezTo>
                  <a:cubicBezTo>
                    <a:pt x="651" y="789"/>
                    <a:pt x="651" y="781"/>
                    <a:pt x="636" y="766"/>
                  </a:cubicBezTo>
                  <a:cubicBezTo>
                    <a:pt x="575" y="636"/>
                    <a:pt x="514" y="506"/>
                    <a:pt x="445" y="383"/>
                  </a:cubicBezTo>
                  <a:cubicBezTo>
                    <a:pt x="575" y="314"/>
                    <a:pt x="705" y="253"/>
                    <a:pt x="797" y="192"/>
                  </a:cubicBezTo>
                  <a:cubicBezTo>
                    <a:pt x="797" y="170"/>
                    <a:pt x="797" y="145"/>
                    <a:pt x="786" y="145"/>
                  </a:cubicBezTo>
                  <a:cubicBezTo>
                    <a:pt x="782" y="145"/>
                    <a:pt x="776" y="149"/>
                    <a:pt x="766" y="161"/>
                  </a:cubicBezTo>
                  <a:cubicBezTo>
                    <a:pt x="667" y="192"/>
                    <a:pt x="544" y="283"/>
                    <a:pt x="414" y="352"/>
                  </a:cubicBezTo>
                  <a:cubicBezTo>
                    <a:pt x="353" y="222"/>
                    <a:pt x="284" y="92"/>
                    <a:pt x="19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3"/>
            <p:cNvSpPr/>
            <p:nvPr/>
          </p:nvSpPr>
          <p:spPr>
            <a:xfrm flipH="1">
              <a:off x="7554785" y="376155"/>
              <a:ext cx="98621" cy="95653"/>
            </a:xfrm>
            <a:custGeom>
              <a:avLst/>
              <a:gdLst/>
              <a:ahLst/>
              <a:cxnLst/>
              <a:rect l="l" t="t" r="r" b="b"/>
              <a:pathLst>
                <a:path w="797" h="773" extrusionOk="0">
                  <a:moveTo>
                    <a:pt x="657" y="1"/>
                  </a:moveTo>
                  <a:cubicBezTo>
                    <a:pt x="653" y="1"/>
                    <a:pt x="646" y="4"/>
                    <a:pt x="636" y="14"/>
                  </a:cubicBezTo>
                  <a:cubicBezTo>
                    <a:pt x="544" y="106"/>
                    <a:pt x="475" y="236"/>
                    <a:pt x="414" y="328"/>
                  </a:cubicBezTo>
                  <a:cubicBezTo>
                    <a:pt x="284" y="267"/>
                    <a:pt x="161" y="206"/>
                    <a:pt x="61" y="106"/>
                  </a:cubicBezTo>
                  <a:cubicBezTo>
                    <a:pt x="31" y="106"/>
                    <a:pt x="0" y="137"/>
                    <a:pt x="31" y="175"/>
                  </a:cubicBezTo>
                  <a:cubicBezTo>
                    <a:pt x="161" y="236"/>
                    <a:pt x="253" y="298"/>
                    <a:pt x="383" y="397"/>
                  </a:cubicBezTo>
                  <a:cubicBezTo>
                    <a:pt x="284" y="520"/>
                    <a:pt x="222" y="619"/>
                    <a:pt x="161" y="750"/>
                  </a:cubicBezTo>
                  <a:cubicBezTo>
                    <a:pt x="146" y="765"/>
                    <a:pt x="153" y="773"/>
                    <a:pt x="165" y="773"/>
                  </a:cubicBezTo>
                  <a:cubicBezTo>
                    <a:pt x="176" y="773"/>
                    <a:pt x="192" y="765"/>
                    <a:pt x="192" y="750"/>
                  </a:cubicBezTo>
                  <a:cubicBezTo>
                    <a:pt x="284" y="650"/>
                    <a:pt x="352" y="558"/>
                    <a:pt x="444" y="428"/>
                  </a:cubicBezTo>
                  <a:cubicBezTo>
                    <a:pt x="544" y="520"/>
                    <a:pt x="667" y="589"/>
                    <a:pt x="797" y="650"/>
                  </a:cubicBezTo>
                  <a:lnTo>
                    <a:pt x="797" y="619"/>
                  </a:lnTo>
                  <a:cubicBezTo>
                    <a:pt x="705" y="520"/>
                    <a:pt x="575" y="459"/>
                    <a:pt x="475" y="397"/>
                  </a:cubicBezTo>
                  <a:cubicBezTo>
                    <a:pt x="544" y="267"/>
                    <a:pt x="605" y="137"/>
                    <a:pt x="667" y="14"/>
                  </a:cubicBezTo>
                  <a:cubicBezTo>
                    <a:pt x="667" y="14"/>
                    <a:pt x="667" y="1"/>
                    <a:pt x="65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3"/>
            <p:cNvSpPr/>
            <p:nvPr/>
          </p:nvSpPr>
          <p:spPr>
            <a:xfrm flipH="1">
              <a:off x="519530" y="4730023"/>
              <a:ext cx="121265" cy="103944"/>
            </a:xfrm>
            <a:custGeom>
              <a:avLst/>
              <a:gdLst/>
              <a:ahLst/>
              <a:cxnLst/>
              <a:rect l="l" t="t" r="r" b="b"/>
              <a:pathLst>
                <a:path w="980" h="840" extrusionOk="0">
                  <a:moveTo>
                    <a:pt x="488" y="72"/>
                  </a:moveTo>
                  <a:cubicBezTo>
                    <a:pt x="642" y="72"/>
                    <a:pt x="768" y="209"/>
                    <a:pt x="826" y="346"/>
                  </a:cubicBezTo>
                  <a:cubicBezTo>
                    <a:pt x="857" y="538"/>
                    <a:pt x="788" y="691"/>
                    <a:pt x="596" y="760"/>
                  </a:cubicBezTo>
                  <a:cubicBezTo>
                    <a:pt x="568" y="769"/>
                    <a:pt x="540" y="773"/>
                    <a:pt x="513" y="773"/>
                  </a:cubicBezTo>
                  <a:cubicBezTo>
                    <a:pt x="361" y="773"/>
                    <a:pt x="241" y="636"/>
                    <a:pt x="183" y="499"/>
                  </a:cubicBezTo>
                  <a:cubicBezTo>
                    <a:pt x="121" y="346"/>
                    <a:pt x="252" y="155"/>
                    <a:pt x="405" y="86"/>
                  </a:cubicBezTo>
                  <a:cubicBezTo>
                    <a:pt x="433" y="77"/>
                    <a:pt x="461" y="72"/>
                    <a:pt x="488" y="72"/>
                  </a:cubicBezTo>
                  <a:close/>
                  <a:moveTo>
                    <a:pt x="525" y="0"/>
                  </a:moveTo>
                  <a:cubicBezTo>
                    <a:pt x="264" y="0"/>
                    <a:pt x="0" y="211"/>
                    <a:pt x="60" y="538"/>
                  </a:cubicBezTo>
                  <a:cubicBezTo>
                    <a:pt x="109" y="740"/>
                    <a:pt x="281" y="839"/>
                    <a:pt x="462" y="839"/>
                  </a:cubicBezTo>
                  <a:cubicBezTo>
                    <a:pt x="507" y="839"/>
                    <a:pt x="552" y="833"/>
                    <a:pt x="596" y="821"/>
                  </a:cubicBezTo>
                  <a:cubicBezTo>
                    <a:pt x="857" y="790"/>
                    <a:pt x="979" y="538"/>
                    <a:pt x="949" y="308"/>
                  </a:cubicBezTo>
                  <a:cubicBezTo>
                    <a:pt x="872" y="94"/>
                    <a:pt x="699" y="0"/>
                    <a:pt x="52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3"/>
            <p:cNvSpPr/>
            <p:nvPr/>
          </p:nvSpPr>
          <p:spPr>
            <a:xfrm flipH="1">
              <a:off x="1543350" y="4729718"/>
              <a:ext cx="124482" cy="104562"/>
            </a:xfrm>
            <a:custGeom>
              <a:avLst/>
              <a:gdLst/>
              <a:ahLst/>
              <a:cxnLst/>
              <a:rect l="l" t="t" r="r" b="b"/>
              <a:pathLst>
                <a:path w="1006" h="845" extrusionOk="0">
                  <a:moveTo>
                    <a:pt x="511" y="76"/>
                  </a:moveTo>
                  <a:cubicBezTo>
                    <a:pt x="650" y="76"/>
                    <a:pt x="788" y="210"/>
                    <a:pt x="814" y="345"/>
                  </a:cubicBezTo>
                  <a:cubicBezTo>
                    <a:pt x="845" y="506"/>
                    <a:pt x="783" y="697"/>
                    <a:pt x="592" y="758"/>
                  </a:cubicBezTo>
                  <a:cubicBezTo>
                    <a:pt x="566" y="770"/>
                    <a:pt x="538" y="775"/>
                    <a:pt x="511" y="775"/>
                  </a:cubicBezTo>
                  <a:cubicBezTo>
                    <a:pt x="373" y="775"/>
                    <a:pt x="234" y="640"/>
                    <a:pt x="209" y="506"/>
                  </a:cubicBezTo>
                  <a:cubicBezTo>
                    <a:pt x="140" y="345"/>
                    <a:pt x="239" y="123"/>
                    <a:pt x="431" y="92"/>
                  </a:cubicBezTo>
                  <a:cubicBezTo>
                    <a:pt x="457" y="81"/>
                    <a:pt x="484" y="76"/>
                    <a:pt x="511" y="76"/>
                  </a:cubicBezTo>
                  <a:close/>
                  <a:moveTo>
                    <a:pt x="530" y="1"/>
                  </a:moveTo>
                  <a:cubicBezTo>
                    <a:pt x="268" y="1"/>
                    <a:pt x="1" y="211"/>
                    <a:pt x="79" y="536"/>
                  </a:cubicBezTo>
                  <a:cubicBezTo>
                    <a:pt x="103" y="741"/>
                    <a:pt x="298" y="845"/>
                    <a:pt x="490" y="845"/>
                  </a:cubicBezTo>
                  <a:cubicBezTo>
                    <a:pt x="535" y="845"/>
                    <a:pt x="580" y="839"/>
                    <a:pt x="623" y="827"/>
                  </a:cubicBezTo>
                  <a:cubicBezTo>
                    <a:pt x="845" y="789"/>
                    <a:pt x="1006" y="536"/>
                    <a:pt x="944" y="314"/>
                  </a:cubicBezTo>
                  <a:cubicBezTo>
                    <a:pt x="880" y="96"/>
                    <a:pt x="706" y="1"/>
                    <a:pt x="53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3"/>
            <p:cNvSpPr/>
            <p:nvPr/>
          </p:nvSpPr>
          <p:spPr>
            <a:xfrm flipH="1">
              <a:off x="4085552" y="4505118"/>
              <a:ext cx="102457" cy="98252"/>
            </a:xfrm>
            <a:custGeom>
              <a:avLst/>
              <a:gdLst/>
              <a:ahLst/>
              <a:cxnLst/>
              <a:rect l="l" t="t" r="r" b="b"/>
              <a:pathLst>
                <a:path w="828" h="794" extrusionOk="0">
                  <a:moveTo>
                    <a:pt x="201" y="1"/>
                  </a:moveTo>
                  <a:cubicBezTo>
                    <a:pt x="192" y="1"/>
                    <a:pt x="192" y="14"/>
                    <a:pt x="192" y="14"/>
                  </a:cubicBezTo>
                  <a:cubicBezTo>
                    <a:pt x="223" y="144"/>
                    <a:pt x="284" y="267"/>
                    <a:pt x="384" y="397"/>
                  </a:cubicBezTo>
                  <a:cubicBezTo>
                    <a:pt x="253" y="459"/>
                    <a:pt x="154" y="528"/>
                    <a:pt x="31" y="619"/>
                  </a:cubicBezTo>
                  <a:cubicBezTo>
                    <a:pt x="1" y="619"/>
                    <a:pt x="31" y="650"/>
                    <a:pt x="62" y="650"/>
                  </a:cubicBezTo>
                  <a:cubicBezTo>
                    <a:pt x="154" y="589"/>
                    <a:pt x="284" y="528"/>
                    <a:pt x="414" y="428"/>
                  </a:cubicBezTo>
                  <a:cubicBezTo>
                    <a:pt x="476" y="558"/>
                    <a:pt x="537" y="688"/>
                    <a:pt x="636" y="780"/>
                  </a:cubicBezTo>
                  <a:cubicBezTo>
                    <a:pt x="636" y="789"/>
                    <a:pt x="639" y="793"/>
                    <a:pt x="643" y="793"/>
                  </a:cubicBezTo>
                  <a:cubicBezTo>
                    <a:pt x="652" y="793"/>
                    <a:pt x="667" y="771"/>
                    <a:pt x="667" y="750"/>
                  </a:cubicBezTo>
                  <a:cubicBezTo>
                    <a:pt x="606" y="650"/>
                    <a:pt x="537" y="528"/>
                    <a:pt x="476" y="397"/>
                  </a:cubicBezTo>
                  <a:cubicBezTo>
                    <a:pt x="575" y="336"/>
                    <a:pt x="698" y="267"/>
                    <a:pt x="797" y="175"/>
                  </a:cubicBezTo>
                  <a:cubicBezTo>
                    <a:pt x="828" y="175"/>
                    <a:pt x="797" y="144"/>
                    <a:pt x="797" y="144"/>
                  </a:cubicBezTo>
                  <a:cubicBezTo>
                    <a:pt x="667" y="206"/>
                    <a:pt x="537" y="267"/>
                    <a:pt x="445" y="367"/>
                  </a:cubicBezTo>
                  <a:cubicBezTo>
                    <a:pt x="384" y="236"/>
                    <a:pt x="284" y="114"/>
                    <a:pt x="223" y="14"/>
                  </a:cubicBezTo>
                  <a:cubicBezTo>
                    <a:pt x="213" y="4"/>
                    <a:pt x="206" y="1"/>
                    <a:pt x="20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33"/>
            <p:cNvSpPr/>
            <p:nvPr/>
          </p:nvSpPr>
          <p:spPr>
            <a:xfrm flipH="1">
              <a:off x="340415" y="3988077"/>
              <a:ext cx="98621" cy="96519"/>
            </a:xfrm>
            <a:custGeom>
              <a:avLst/>
              <a:gdLst/>
              <a:ahLst/>
              <a:cxnLst/>
              <a:rect l="l" t="t" r="r" b="b"/>
              <a:pathLst>
                <a:path w="797" h="780" extrusionOk="0">
                  <a:moveTo>
                    <a:pt x="644" y="0"/>
                  </a:moveTo>
                  <a:cubicBezTo>
                    <a:pt x="544" y="131"/>
                    <a:pt x="483" y="223"/>
                    <a:pt x="383" y="353"/>
                  </a:cubicBezTo>
                  <a:cubicBezTo>
                    <a:pt x="291" y="253"/>
                    <a:pt x="161" y="192"/>
                    <a:pt x="69" y="131"/>
                  </a:cubicBezTo>
                  <a:cubicBezTo>
                    <a:pt x="31" y="131"/>
                    <a:pt x="0" y="161"/>
                    <a:pt x="31" y="161"/>
                  </a:cubicBezTo>
                  <a:cubicBezTo>
                    <a:pt x="130" y="253"/>
                    <a:pt x="261" y="322"/>
                    <a:pt x="353" y="384"/>
                  </a:cubicBezTo>
                  <a:cubicBezTo>
                    <a:pt x="291" y="514"/>
                    <a:pt x="222" y="636"/>
                    <a:pt x="161" y="736"/>
                  </a:cubicBezTo>
                  <a:cubicBezTo>
                    <a:pt x="139" y="758"/>
                    <a:pt x="148" y="779"/>
                    <a:pt x="166" y="779"/>
                  </a:cubicBezTo>
                  <a:cubicBezTo>
                    <a:pt x="174" y="779"/>
                    <a:pt x="183" y="776"/>
                    <a:pt x="192" y="767"/>
                  </a:cubicBezTo>
                  <a:cubicBezTo>
                    <a:pt x="261" y="667"/>
                    <a:pt x="353" y="544"/>
                    <a:pt x="414" y="445"/>
                  </a:cubicBezTo>
                  <a:cubicBezTo>
                    <a:pt x="544" y="514"/>
                    <a:pt x="644" y="606"/>
                    <a:pt x="766" y="636"/>
                  </a:cubicBezTo>
                  <a:cubicBezTo>
                    <a:pt x="797" y="636"/>
                    <a:pt x="797" y="636"/>
                    <a:pt x="797" y="606"/>
                  </a:cubicBezTo>
                  <a:cubicBezTo>
                    <a:pt x="705" y="514"/>
                    <a:pt x="575" y="445"/>
                    <a:pt x="483" y="384"/>
                  </a:cubicBezTo>
                  <a:cubicBezTo>
                    <a:pt x="544" y="253"/>
                    <a:pt x="605" y="161"/>
                    <a:pt x="674" y="31"/>
                  </a:cubicBezTo>
                  <a:cubicBezTo>
                    <a:pt x="674" y="0"/>
                    <a:pt x="674" y="0"/>
                    <a:pt x="6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3"/>
            <p:cNvSpPr/>
            <p:nvPr/>
          </p:nvSpPr>
          <p:spPr>
            <a:xfrm flipH="1">
              <a:off x="532708" y="2675459"/>
              <a:ext cx="94909" cy="91198"/>
            </a:xfrm>
            <a:custGeom>
              <a:avLst/>
              <a:gdLst/>
              <a:ahLst/>
              <a:cxnLst/>
              <a:rect l="l" t="t" r="r" b="b"/>
              <a:pathLst>
                <a:path w="767" h="737" extrusionOk="0">
                  <a:moveTo>
                    <a:pt x="636" y="1"/>
                  </a:moveTo>
                  <a:cubicBezTo>
                    <a:pt x="544" y="93"/>
                    <a:pt x="445" y="192"/>
                    <a:pt x="383" y="323"/>
                  </a:cubicBezTo>
                  <a:cubicBezTo>
                    <a:pt x="291" y="223"/>
                    <a:pt x="161" y="131"/>
                    <a:pt x="31" y="62"/>
                  </a:cubicBezTo>
                  <a:cubicBezTo>
                    <a:pt x="31" y="62"/>
                    <a:pt x="0" y="93"/>
                    <a:pt x="31" y="93"/>
                  </a:cubicBezTo>
                  <a:lnTo>
                    <a:pt x="322" y="384"/>
                  </a:lnTo>
                  <a:cubicBezTo>
                    <a:pt x="253" y="476"/>
                    <a:pt x="161" y="575"/>
                    <a:pt x="100" y="706"/>
                  </a:cubicBezTo>
                  <a:cubicBezTo>
                    <a:pt x="62" y="706"/>
                    <a:pt x="100" y="736"/>
                    <a:pt x="131" y="736"/>
                  </a:cubicBezTo>
                  <a:cubicBezTo>
                    <a:pt x="192" y="606"/>
                    <a:pt x="291" y="514"/>
                    <a:pt x="383" y="414"/>
                  </a:cubicBezTo>
                  <a:cubicBezTo>
                    <a:pt x="483" y="476"/>
                    <a:pt x="606" y="575"/>
                    <a:pt x="705" y="667"/>
                  </a:cubicBezTo>
                  <a:cubicBezTo>
                    <a:pt x="736" y="667"/>
                    <a:pt x="766" y="637"/>
                    <a:pt x="736" y="637"/>
                  </a:cubicBezTo>
                  <a:cubicBezTo>
                    <a:pt x="636" y="545"/>
                    <a:pt x="544" y="445"/>
                    <a:pt x="414" y="353"/>
                  </a:cubicBezTo>
                  <a:cubicBezTo>
                    <a:pt x="514" y="254"/>
                    <a:pt x="606" y="162"/>
                    <a:pt x="674" y="31"/>
                  </a:cubicBezTo>
                  <a:cubicBezTo>
                    <a:pt x="674" y="1"/>
                    <a:pt x="674" y="1"/>
                    <a:pt x="6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33"/>
            <p:cNvSpPr/>
            <p:nvPr/>
          </p:nvSpPr>
          <p:spPr>
            <a:xfrm flipH="1">
              <a:off x="763314" y="3141003"/>
              <a:ext cx="120770" cy="103696"/>
            </a:xfrm>
            <a:custGeom>
              <a:avLst/>
              <a:gdLst/>
              <a:ahLst/>
              <a:cxnLst/>
              <a:rect l="l" t="t" r="r" b="b"/>
              <a:pathLst>
                <a:path w="976" h="838" extrusionOk="0">
                  <a:moveTo>
                    <a:pt x="487" y="52"/>
                  </a:moveTo>
                  <a:cubicBezTo>
                    <a:pt x="640" y="52"/>
                    <a:pt x="763" y="182"/>
                    <a:pt x="815" y="318"/>
                  </a:cubicBezTo>
                  <a:cubicBezTo>
                    <a:pt x="846" y="510"/>
                    <a:pt x="784" y="701"/>
                    <a:pt x="593" y="770"/>
                  </a:cubicBezTo>
                  <a:cubicBezTo>
                    <a:pt x="568" y="778"/>
                    <a:pt x="543" y="782"/>
                    <a:pt x="519" y="782"/>
                  </a:cubicBezTo>
                  <a:cubicBezTo>
                    <a:pt x="361" y="782"/>
                    <a:pt x="232" y="619"/>
                    <a:pt x="179" y="479"/>
                  </a:cubicBezTo>
                  <a:cubicBezTo>
                    <a:pt x="141" y="318"/>
                    <a:pt x="240" y="127"/>
                    <a:pt x="401" y="66"/>
                  </a:cubicBezTo>
                  <a:cubicBezTo>
                    <a:pt x="431" y="56"/>
                    <a:pt x="460" y="52"/>
                    <a:pt x="487" y="52"/>
                  </a:cubicBezTo>
                  <a:close/>
                  <a:moveTo>
                    <a:pt x="546" y="0"/>
                  </a:moveTo>
                  <a:cubicBezTo>
                    <a:pt x="280" y="0"/>
                    <a:pt x="0" y="213"/>
                    <a:pt x="79" y="541"/>
                  </a:cubicBezTo>
                  <a:cubicBezTo>
                    <a:pt x="106" y="742"/>
                    <a:pt x="333" y="837"/>
                    <a:pt x="538" y="837"/>
                  </a:cubicBezTo>
                  <a:cubicBezTo>
                    <a:pt x="567" y="837"/>
                    <a:pt x="596" y="835"/>
                    <a:pt x="623" y="832"/>
                  </a:cubicBezTo>
                  <a:cubicBezTo>
                    <a:pt x="846" y="770"/>
                    <a:pt x="976" y="510"/>
                    <a:pt x="945" y="288"/>
                  </a:cubicBezTo>
                  <a:cubicBezTo>
                    <a:pt x="882" y="87"/>
                    <a:pt x="717" y="0"/>
                    <a:pt x="5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33"/>
            <p:cNvSpPr/>
            <p:nvPr/>
          </p:nvSpPr>
          <p:spPr>
            <a:xfrm flipH="1">
              <a:off x="5841081" y="4866034"/>
              <a:ext cx="111119" cy="109141"/>
            </a:xfrm>
            <a:custGeom>
              <a:avLst/>
              <a:gdLst/>
              <a:ahLst/>
              <a:cxnLst/>
              <a:rect l="l" t="t" r="r" b="b"/>
              <a:pathLst>
                <a:path w="898" h="882" extrusionOk="0">
                  <a:moveTo>
                    <a:pt x="591" y="1"/>
                  </a:moveTo>
                  <a:cubicBezTo>
                    <a:pt x="583" y="1"/>
                    <a:pt x="576" y="8"/>
                    <a:pt x="576" y="24"/>
                  </a:cubicBezTo>
                  <a:cubicBezTo>
                    <a:pt x="514" y="123"/>
                    <a:pt x="484" y="253"/>
                    <a:pt x="445" y="376"/>
                  </a:cubicBezTo>
                  <a:cubicBezTo>
                    <a:pt x="292" y="345"/>
                    <a:pt x="162" y="315"/>
                    <a:pt x="32" y="284"/>
                  </a:cubicBezTo>
                  <a:cubicBezTo>
                    <a:pt x="1" y="284"/>
                    <a:pt x="1" y="345"/>
                    <a:pt x="32" y="345"/>
                  </a:cubicBezTo>
                  <a:cubicBezTo>
                    <a:pt x="162" y="376"/>
                    <a:pt x="292" y="445"/>
                    <a:pt x="415" y="476"/>
                  </a:cubicBezTo>
                  <a:cubicBezTo>
                    <a:pt x="384" y="598"/>
                    <a:pt x="353" y="728"/>
                    <a:pt x="323" y="859"/>
                  </a:cubicBezTo>
                  <a:cubicBezTo>
                    <a:pt x="307" y="874"/>
                    <a:pt x="315" y="882"/>
                    <a:pt x="327" y="882"/>
                  </a:cubicBezTo>
                  <a:cubicBezTo>
                    <a:pt x="338" y="882"/>
                    <a:pt x="353" y="874"/>
                    <a:pt x="353" y="859"/>
                  </a:cubicBezTo>
                  <a:cubicBezTo>
                    <a:pt x="384" y="759"/>
                    <a:pt x="445" y="636"/>
                    <a:pt x="484" y="506"/>
                  </a:cubicBezTo>
                  <a:cubicBezTo>
                    <a:pt x="606" y="537"/>
                    <a:pt x="767" y="567"/>
                    <a:pt x="897" y="567"/>
                  </a:cubicBezTo>
                  <a:lnTo>
                    <a:pt x="897" y="537"/>
                  </a:lnTo>
                  <a:cubicBezTo>
                    <a:pt x="767" y="476"/>
                    <a:pt x="637" y="445"/>
                    <a:pt x="514" y="407"/>
                  </a:cubicBezTo>
                  <a:cubicBezTo>
                    <a:pt x="545" y="284"/>
                    <a:pt x="576" y="154"/>
                    <a:pt x="606" y="24"/>
                  </a:cubicBezTo>
                  <a:cubicBezTo>
                    <a:pt x="606" y="8"/>
                    <a:pt x="599" y="1"/>
                    <a:pt x="59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33"/>
            <p:cNvSpPr/>
            <p:nvPr/>
          </p:nvSpPr>
          <p:spPr>
            <a:xfrm flipH="1">
              <a:off x="8857844" y="3618136"/>
              <a:ext cx="124606" cy="104067"/>
            </a:xfrm>
            <a:custGeom>
              <a:avLst/>
              <a:gdLst/>
              <a:ahLst/>
              <a:cxnLst/>
              <a:rect l="l" t="t" r="r" b="b"/>
              <a:pathLst>
                <a:path w="1007" h="841" extrusionOk="0">
                  <a:moveTo>
                    <a:pt x="535" y="79"/>
                  </a:moveTo>
                  <a:cubicBezTo>
                    <a:pt x="679" y="79"/>
                    <a:pt x="790" y="195"/>
                    <a:pt x="815" y="351"/>
                  </a:cubicBezTo>
                  <a:cubicBezTo>
                    <a:pt x="877" y="512"/>
                    <a:pt x="785" y="703"/>
                    <a:pt x="624" y="765"/>
                  </a:cubicBezTo>
                  <a:cubicBezTo>
                    <a:pt x="592" y="776"/>
                    <a:pt x="562" y="781"/>
                    <a:pt x="533" y="781"/>
                  </a:cubicBezTo>
                  <a:cubicBezTo>
                    <a:pt x="382" y="781"/>
                    <a:pt x="261" y="646"/>
                    <a:pt x="210" y="512"/>
                  </a:cubicBezTo>
                  <a:cubicBezTo>
                    <a:pt x="141" y="320"/>
                    <a:pt x="271" y="129"/>
                    <a:pt x="432" y="98"/>
                  </a:cubicBezTo>
                  <a:cubicBezTo>
                    <a:pt x="468" y="85"/>
                    <a:pt x="502" y="79"/>
                    <a:pt x="535" y="79"/>
                  </a:cubicBezTo>
                  <a:close/>
                  <a:moveTo>
                    <a:pt x="542" y="0"/>
                  </a:moveTo>
                  <a:cubicBezTo>
                    <a:pt x="278" y="0"/>
                    <a:pt x="1" y="212"/>
                    <a:pt x="80" y="543"/>
                  </a:cubicBezTo>
                  <a:cubicBezTo>
                    <a:pt x="132" y="759"/>
                    <a:pt x="330" y="840"/>
                    <a:pt x="525" y="840"/>
                  </a:cubicBezTo>
                  <a:cubicBezTo>
                    <a:pt x="558" y="840"/>
                    <a:pt x="592" y="838"/>
                    <a:pt x="624" y="834"/>
                  </a:cubicBezTo>
                  <a:cubicBezTo>
                    <a:pt x="877" y="765"/>
                    <a:pt x="1007" y="543"/>
                    <a:pt x="938" y="290"/>
                  </a:cubicBezTo>
                  <a:cubicBezTo>
                    <a:pt x="878" y="88"/>
                    <a:pt x="713" y="0"/>
                    <a:pt x="5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33"/>
            <p:cNvSpPr/>
            <p:nvPr/>
          </p:nvSpPr>
          <p:spPr>
            <a:xfrm flipH="1">
              <a:off x="8029381" y="4866034"/>
              <a:ext cx="111119" cy="109141"/>
            </a:xfrm>
            <a:custGeom>
              <a:avLst/>
              <a:gdLst/>
              <a:ahLst/>
              <a:cxnLst/>
              <a:rect l="l" t="t" r="r" b="b"/>
              <a:pathLst>
                <a:path w="898" h="882" extrusionOk="0">
                  <a:moveTo>
                    <a:pt x="591" y="1"/>
                  </a:moveTo>
                  <a:cubicBezTo>
                    <a:pt x="583" y="1"/>
                    <a:pt x="576" y="8"/>
                    <a:pt x="576" y="24"/>
                  </a:cubicBezTo>
                  <a:cubicBezTo>
                    <a:pt x="514" y="123"/>
                    <a:pt x="484" y="253"/>
                    <a:pt x="445" y="376"/>
                  </a:cubicBezTo>
                  <a:cubicBezTo>
                    <a:pt x="292" y="345"/>
                    <a:pt x="162" y="315"/>
                    <a:pt x="32" y="284"/>
                  </a:cubicBezTo>
                  <a:cubicBezTo>
                    <a:pt x="1" y="284"/>
                    <a:pt x="1" y="345"/>
                    <a:pt x="32" y="345"/>
                  </a:cubicBezTo>
                  <a:cubicBezTo>
                    <a:pt x="162" y="376"/>
                    <a:pt x="292" y="445"/>
                    <a:pt x="415" y="476"/>
                  </a:cubicBezTo>
                  <a:cubicBezTo>
                    <a:pt x="384" y="598"/>
                    <a:pt x="353" y="728"/>
                    <a:pt x="323" y="859"/>
                  </a:cubicBezTo>
                  <a:cubicBezTo>
                    <a:pt x="307" y="874"/>
                    <a:pt x="315" y="882"/>
                    <a:pt x="327" y="882"/>
                  </a:cubicBezTo>
                  <a:cubicBezTo>
                    <a:pt x="338" y="882"/>
                    <a:pt x="353" y="874"/>
                    <a:pt x="353" y="859"/>
                  </a:cubicBezTo>
                  <a:cubicBezTo>
                    <a:pt x="384" y="759"/>
                    <a:pt x="445" y="636"/>
                    <a:pt x="484" y="506"/>
                  </a:cubicBezTo>
                  <a:cubicBezTo>
                    <a:pt x="606" y="537"/>
                    <a:pt x="767" y="567"/>
                    <a:pt x="897" y="567"/>
                  </a:cubicBezTo>
                  <a:lnTo>
                    <a:pt x="897" y="537"/>
                  </a:lnTo>
                  <a:cubicBezTo>
                    <a:pt x="767" y="476"/>
                    <a:pt x="637" y="445"/>
                    <a:pt x="514" y="407"/>
                  </a:cubicBezTo>
                  <a:cubicBezTo>
                    <a:pt x="545" y="284"/>
                    <a:pt x="576" y="154"/>
                    <a:pt x="606" y="24"/>
                  </a:cubicBezTo>
                  <a:cubicBezTo>
                    <a:pt x="606" y="8"/>
                    <a:pt x="599" y="1"/>
                    <a:pt x="59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3"/>
            <p:cNvSpPr/>
            <p:nvPr/>
          </p:nvSpPr>
          <p:spPr>
            <a:xfrm rot="10800000" flipH="1">
              <a:off x="7961291" y="825133"/>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33"/>
            <p:cNvSpPr/>
            <p:nvPr/>
          </p:nvSpPr>
          <p:spPr>
            <a:xfrm rot="10800000" flipH="1">
              <a:off x="8311151" y="825133"/>
              <a:ext cx="184988" cy="233089"/>
            </a:xfrm>
            <a:custGeom>
              <a:avLst/>
              <a:gdLst/>
              <a:ahLst/>
              <a:cxnLst/>
              <a:rect l="l" t="t" r="r" b="b"/>
              <a:pathLst>
                <a:path w="1977" h="2491" extrusionOk="0">
                  <a:moveTo>
                    <a:pt x="1625" y="223"/>
                  </a:moveTo>
                  <a:lnTo>
                    <a:pt x="1625" y="223"/>
                  </a:lnTo>
                  <a:lnTo>
                    <a:pt x="1625" y="223"/>
                  </a:lnTo>
                  <a:close/>
                  <a:moveTo>
                    <a:pt x="1372" y="545"/>
                  </a:moveTo>
                  <a:cubicBezTo>
                    <a:pt x="1372" y="576"/>
                    <a:pt x="1402" y="606"/>
                    <a:pt x="1402" y="644"/>
                  </a:cubicBezTo>
                  <a:lnTo>
                    <a:pt x="1402" y="736"/>
                  </a:lnTo>
                  <a:cubicBezTo>
                    <a:pt x="1372" y="675"/>
                    <a:pt x="1372" y="606"/>
                    <a:pt x="1372" y="545"/>
                  </a:cubicBezTo>
                  <a:close/>
                  <a:moveTo>
                    <a:pt x="1594" y="514"/>
                  </a:moveTo>
                  <a:cubicBezTo>
                    <a:pt x="1594" y="706"/>
                    <a:pt x="1625" y="897"/>
                    <a:pt x="1625" y="1089"/>
                  </a:cubicBezTo>
                  <a:cubicBezTo>
                    <a:pt x="1563" y="897"/>
                    <a:pt x="1563" y="675"/>
                    <a:pt x="1594" y="514"/>
                  </a:cubicBezTo>
                  <a:close/>
                  <a:moveTo>
                    <a:pt x="1563" y="1219"/>
                  </a:moveTo>
                  <a:cubicBezTo>
                    <a:pt x="1594" y="1250"/>
                    <a:pt x="1594" y="1280"/>
                    <a:pt x="1594" y="1342"/>
                  </a:cubicBezTo>
                  <a:lnTo>
                    <a:pt x="1594" y="1533"/>
                  </a:lnTo>
                  <a:cubicBezTo>
                    <a:pt x="1594" y="1441"/>
                    <a:pt x="1594" y="1311"/>
                    <a:pt x="1563" y="1219"/>
                  </a:cubicBezTo>
                  <a:close/>
                  <a:moveTo>
                    <a:pt x="1785" y="453"/>
                  </a:moveTo>
                  <a:cubicBezTo>
                    <a:pt x="1816" y="545"/>
                    <a:pt x="1816" y="644"/>
                    <a:pt x="1816" y="736"/>
                  </a:cubicBezTo>
                  <a:cubicBezTo>
                    <a:pt x="1816" y="798"/>
                    <a:pt x="1847" y="836"/>
                    <a:pt x="1847" y="867"/>
                  </a:cubicBezTo>
                  <a:lnTo>
                    <a:pt x="1755" y="1694"/>
                  </a:lnTo>
                  <a:cubicBezTo>
                    <a:pt x="1724" y="1633"/>
                    <a:pt x="1724" y="1564"/>
                    <a:pt x="1686" y="1472"/>
                  </a:cubicBezTo>
                  <a:cubicBezTo>
                    <a:pt x="1755" y="1150"/>
                    <a:pt x="1755" y="767"/>
                    <a:pt x="1785" y="453"/>
                  </a:cubicBezTo>
                  <a:close/>
                  <a:moveTo>
                    <a:pt x="1303" y="576"/>
                  </a:moveTo>
                  <a:cubicBezTo>
                    <a:pt x="1372" y="989"/>
                    <a:pt x="1341" y="1411"/>
                    <a:pt x="1272" y="1824"/>
                  </a:cubicBezTo>
                  <a:lnTo>
                    <a:pt x="1241" y="1533"/>
                  </a:lnTo>
                  <a:lnTo>
                    <a:pt x="1303" y="576"/>
                  </a:lnTo>
                  <a:close/>
                  <a:moveTo>
                    <a:pt x="1111" y="1"/>
                  </a:moveTo>
                  <a:lnTo>
                    <a:pt x="1081" y="292"/>
                  </a:lnTo>
                  <a:lnTo>
                    <a:pt x="1019" y="292"/>
                  </a:lnTo>
                  <a:cubicBezTo>
                    <a:pt x="1019" y="353"/>
                    <a:pt x="1050" y="415"/>
                    <a:pt x="1050" y="484"/>
                  </a:cubicBezTo>
                  <a:cubicBezTo>
                    <a:pt x="1019" y="706"/>
                    <a:pt x="989" y="928"/>
                    <a:pt x="958" y="1150"/>
                  </a:cubicBezTo>
                  <a:cubicBezTo>
                    <a:pt x="958" y="928"/>
                    <a:pt x="920" y="736"/>
                    <a:pt x="920" y="545"/>
                  </a:cubicBezTo>
                  <a:lnTo>
                    <a:pt x="858" y="545"/>
                  </a:lnTo>
                  <a:lnTo>
                    <a:pt x="858" y="1150"/>
                  </a:lnTo>
                  <a:lnTo>
                    <a:pt x="797" y="1150"/>
                  </a:lnTo>
                  <a:cubicBezTo>
                    <a:pt x="767" y="897"/>
                    <a:pt x="767" y="606"/>
                    <a:pt x="728" y="323"/>
                  </a:cubicBezTo>
                  <a:lnTo>
                    <a:pt x="698" y="101"/>
                  </a:lnTo>
                  <a:lnTo>
                    <a:pt x="667" y="323"/>
                  </a:lnTo>
                  <a:cubicBezTo>
                    <a:pt x="575" y="836"/>
                    <a:pt x="506" y="1342"/>
                    <a:pt x="414" y="1855"/>
                  </a:cubicBezTo>
                  <a:lnTo>
                    <a:pt x="284" y="223"/>
                  </a:lnTo>
                  <a:lnTo>
                    <a:pt x="223" y="261"/>
                  </a:lnTo>
                  <a:cubicBezTo>
                    <a:pt x="223" y="767"/>
                    <a:pt x="192" y="1311"/>
                    <a:pt x="154" y="1855"/>
                  </a:cubicBezTo>
                  <a:cubicBezTo>
                    <a:pt x="92" y="1311"/>
                    <a:pt x="62" y="736"/>
                    <a:pt x="62" y="192"/>
                  </a:cubicBezTo>
                  <a:lnTo>
                    <a:pt x="0" y="192"/>
                  </a:lnTo>
                  <a:cubicBezTo>
                    <a:pt x="0" y="867"/>
                    <a:pt x="31" y="1503"/>
                    <a:pt x="123" y="2177"/>
                  </a:cubicBezTo>
                  <a:lnTo>
                    <a:pt x="154" y="2429"/>
                  </a:lnTo>
                  <a:lnTo>
                    <a:pt x="192" y="2177"/>
                  </a:lnTo>
                  <a:cubicBezTo>
                    <a:pt x="223" y="1755"/>
                    <a:pt x="253" y="1311"/>
                    <a:pt x="284" y="897"/>
                  </a:cubicBezTo>
                  <a:lnTo>
                    <a:pt x="414" y="2460"/>
                  </a:lnTo>
                  <a:lnTo>
                    <a:pt x="445" y="2177"/>
                  </a:lnTo>
                  <a:cubicBezTo>
                    <a:pt x="506" y="1633"/>
                    <a:pt x="606" y="1089"/>
                    <a:pt x="667" y="576"/>
                  </a:cubicBezTo>
                  <a:cubicBezTo>
                    <a:pt x="728" y="1089"/>
                    <a:pt x="767" y="1633"/>
                    <a:pt x="767" y="2177"/>
                  </a:cubicBezTo>
                  <a:lnTo>
                    <a:pt x="828" y="2177"/>
                  </a:lnTo>
                  <a:cubicBezTo>
                    <a:pt x="858" y="2108"/>
                    <a:pt x="858" y="2016"/>
                    <a:pt x="889" y="1916"/>
                  </a:cubicBezTo>
                  <a:lnTo>
                    <a:pt x="889" y="1947"/>
                  </a:lnTo>
                  <a:cubicBezTo>
                    <a:pt x="858" y="2077"/>
                    <a:pt x="858" y="2207"/>
                    <a:pt x="889" y="2299"/>
                  </a:cubicBezTo>
                  <a:lnTo>
                    <a:pt x="958" y="2299"/>
                  </a:lnTo>
                  <a:lnTo>
                    <a:pt x="958" y="1947"/>
                  </a:lnTo>
                  <a:cubicBezTo>
                    <a:pt x="958" y="1755"/>
                    <a:pt x="989" y="1564"/>
                    <a:pt x="1019" y="1372"/>
                  </a:cubicBezTo>
                  <a:cubicBezTo>
                    <a:pt x="1050" y="1280"/>
                    <a:pt x="1050" y="1150"/>
                    <a:pt x="1081" y="1028"/>
                  </a:cubicBezTo>
                  <a:lnTo>
                    <a:pt x="1081" y="1602"/>
                  </a:lnTo>
                  <a:cubicBezTo>
                    <a:pt x="1050" y="1755"/>
                    <a:pt x="1050" y="1916"/>
                    <a:pt x="1050" y="2108"/>
                  </a:cubicBezTo>
                  <a:lnTo>
                    <a:pt x="1111" y="2108"/>
                  </a:lnTo>
                  <a:cubicBezTo>
                    <a:pt x="1111" y="1947"/>
                    <a:pt x="1150" y="1755"/>
                    <a:pt x="1150" y="1602"/>
                  </a:cubicBezTo>
                  <a:cubicBezTo>
                    <a:pt x="1150" y="1533"/>
                    <a:pt x="1150" y="1472"/>
                    <a:pt x="1180" y="1411"/>
                  </a:cubicBezTo>
                  <a:lnTo>
                    <a:pt x="1180" y="1533"/>
                  </a:lnTo>
                  <a:lnTo>
                    <a:pt x="1180" y="1663"/>
                  </a:lnTo>
                  <a:cubicBezTo>
                    <a:pt x="1150" y="1824"/>
                    <a:pt x="1150" y="2016"/>
                    <a:pt x="1180" y="2207"/>
                  </a:cubicBezTo>
                  <a:lnTo>
                    <a:pt x="1211" y="2330"/>
                  </a:lnTo>
                  <a:lnTo>
                    <a:pt x="1241" y="2207"/>
                  </a:lnTo>
                  <a:lnTo>
                    <a:pt x="1272" y="2491"/>
                  </a:lnTo>
                  <a:lnTo>
                    <a:pt x="1303" y="2207"/>
                  </a:lnTo>
                  <a:cubicBezTo>
                    <a:pt x="1372" y="1755"/>
                    <a:pt x="1402" y="1280"/>
                    <a:pt x="1433" y="798"/>
                  </a:cubicBezTo>
                  <a:cubicBezTo>
                    <a:pt x="1464" y="928"/>
                    <a:pt x="1494" y="1089"/>
                    <a:pt x="1494" y="1219"/>
                  </a:cubicBezTo>
                  <a:cubicBezTo>
                    <a:pt x="1494" y="1311"/>
                    <a:pt x="1464" y="1441"/>
                    <a:pt x="1464" y="1503"/>
                  </a:cubicBezTo>
                  <a:cubicBezTo>
                    <a:pt x="1464" y="1725"/>
                    <a:pt x="1464" y="1916"/>
                    <a:pt x="1494" y="2108"/>
                  </a:cubicBezTo>
                  <a:lnTo>
                    <a:pt x="1494" y="2299"/>
                  </a:lnTo>
                  <a:lnTo>
                    <a:pt x="1494" y="2491"/>
                  </a:lnTo>
                  <a:lnTo>
                    <a:pt x="1563" y="2207"/>
                  </a:lnTo>
                  <a:cubicBezTo>
                    <a:pt x="1625" y="2046"/>
                    <a:pt x="1655" y="1855"/>
                    <a:pt x="1686" y="1694"/>
                  </a:cubicBezTo>
                  <a:cubicBezTo>
                    <a:pt x="1686" y="1824"/>
                    <a:pt x="1724" y="1947"/>
                    <a:pt x="1686" y="2046"/>
                  </a:cubicBezTo>
                  <a:lnTo>
                    <a:pt x="1686" y="2138"/>
                  </a:lnTo>
                  <a:lnTo>
                    <a:pt x="1755" y="2138"/>
                  </a:lnTo>
                  <a:lnTo>
                    <a:pt x="1755" y="2077"/>
                  </a:lnTo>
                  <a:lnTo>
                    <a:pt x="1847" y="1342"/>
                  </a:lnTo>
                  <a:lnTo>
                    <a:pt x="1847" y="1342"/>
                  </a:lnTo>
                  <a:cubicBezTo>
                    <a:pt x="1847" y="1472"/>
                    <a:pt x="1847" y="1633"/>
                    <a:pt x="1816" y="1755"/>
                  </a:cubicBezTo>
                  <a:cubicBezTo>
                    <a:pt x="1816" y="1916"/>
                    <a:pt x="1816" y="2046"/>
                    <a:pt x="1785" y="2177"/>
                  </a:cubicBezTo>
                  <a:lnTo>
                    <a:pt x="1847" y="2177"/>
                  </a:lnTo>
                  <a:cubicBezTo>
                    <a:pt x="1877" y="2046"/>
                    <a:pt x="1877" y="1916"/>
                    <a:pt x="1877" y="1755"/>
                  </a:cubicBezTo>
                  <a:cubicBezTo>
                    <a:pt x="1946" y="1280"/>
                    <a:pt x="1977" y="767"/>
                    <a:pt x="1977" y="261"/>
                  </a:cubicBezTo>
                  <a:lnTo>
                    <a:pt x="1916" y="261"/>
                  </a:lnTo>
                  <a:lnTo>
                    <a:pt x="1877" y="576"/>
                  </a:lnTo>
                  <a:cubicBezTo>
                    <a:pt x="1847" y="484"/>
                    <a:pt x="1816" y="384"/>
                    <a:pt x="1785" y="292"/>
                  </a:cubicBezTo>
                  <a:lnTo>
                    <a:pt x="1724" y="192"/>
                  </a:lnTo>
                  <a:lnTo>
                    <a:pt x="1724" y="292"/>
                  </a:lnTo>
                  <a:cubicBezTo>
                    <a:pt x="1724" y="576"/>
                    <a:pt x="1686" y="836"/>
                    <a:pt x="1686" y="1089"/>
                  </a:cubicBezTo>
                  <a:cubicBezTo>
                    <a:pt x="1686" y="836"/>
                    <a:pt x="1655" y="576"/>
                    <a:pt x="1625" y="323"/>
                  </a:cubicBezTo>
                  <a:lnTo>
                    <a:pt x="1625" y="223"/>
                  </a:lnTo>
                  <a:lnTo>
                    <a:pt x="1563" y="323"/>
                  </a:lnTo>
                  <a:cubicBezTo>
                    <a:pt x="1533" y="415"/>
                    <a:pt x="1533" y="484"/>
                    <a:pt x="1533" y="545"/>
                  </a:cubicBezTo>
                  <a:cubicBezTo>
                    <a:pt x="1494" y="484"/>
                    <a:pt x="1494" y="415"/>
                    <a:pt x="1464" y="353"/>
                  </a:cubicBezTo>
                  <a:lnTo>
                    <a:pt x="1433" y="131"/>
                  </a:lnTo>
                  <a:lnTo>
                    <a:pt x="1402" y="353"/>
                  </a:lnTo>
                  <a:lnTo>
                    <a:pt x="1402" y="484"/>
                  </a:lnTo>
                  <a:cubicBezTo>
                    <a:pt x="1372" y="453"/>
                    <a:pt x="1372" y="384"/>
                    <a:pt x="1341" y="353"/>
                  </a:cubicBezTo>
                  <a:lnTo>
                    <a:pt x="1241" y="223"/>
                  </a:lnTo>
                  <a:lnTo>
                    <a:pt x="1272" y="384"/>
                  </a:lnTo>
                  <a:lnTo>
                    <a:pt x="1272" y="484"/>
                  </a:lnTo>
                  <a:lnTo>
                    <a:pt x="1241" y="484"/>
                  </a:lnTo>
                  <a:cubicBezTo>
                    <a:pt x="1211" y="576"/>
                    <a:pt x="1211" y="706"/>
                    <a:pt x="1180" y="867"/>
                  </a:cubicBezTo>
                  <a:lnTo>
                    <a:pt x="11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3"/>
            <p:cNvSpPr/>
            <p:nvPr/>
          </p:nvSpPr>
          <p:spPr>
            <a:xfrm rot="10800000" flipH="1">
              <a:off x="8126066" y="592033"/>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3"/>
            <p:cNvSpPr/>
            <p:nvPr/>
          </p:nvSpPr>
          <p:spPr>
            <a:xfrm rot="5400000" flipH="1">
              <a:off x="1002169" y="4687745"/>
              <a:ext cx="201879" cy="3110"/>
            </a:xfrm>
            <a:custGeom>
              <a:avLst/>
              <a:gdLst/>
              <a:ahLst/>
              <a:cxnLst/>
              <a:rect l="l" t="t" r="r" b="b"/>
              <a:pathLst>
                <a:path w="2077" h="32" extrusionOk="0">
                  <a:moveTo>
                    <a:pt x="2076" y="1"/>
                  </a:moveTo>
                  <a:cubicBezTo>
                    <a:pt x="1722" y="1"/>
                    <a:pt x="1375" y="9"/>
                    <a:pt x="1030" y="16"/>
                  </a:cubicBezTo>
                  <a:lnTo>
                    <a:pt x="1030" y="16"/>
                  </a:lnTo>
                  <a:lnTo>
                    <a:pt x="2076" y="1"/>
                  </a:lnTo>
                  <a:close/>
                  <a:moveTo>
                    <a:pt x="1030" y="16"/>
                  </a:moveTo>
                  <a:lnTo>
                    <a:pt x="0" y="31"/>
                  </a:lnTo>
                  <a:cubicBezTo>
                    <a:pt x="347" y="31"/>
                    <a:pt x="688" y="24"/>
                    <a:pt x="1030" y="16"/>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33"/>
            <p:cNvSpPr/>
            <p:nvPr/>
          </p:nvSpPr>
          <p:spPr>
            <a:xfrm rot="5400000" flipH="1">
              <a:off x="1002120" y="4678073"/>
              <a:ext cx="201879" cy="22453"/>
            </a:xfrm>
            <a:custGeom>
              <a:avLst/>
              <a:gdLst/>
              <a:ahLst/>
              <a:cxnLst/>
              <a:rect l="l" t="t" r="r" b="b"/>
              <a:pathLst>
                <a:path w="2077" h="231" extrusionOk="0">
                  <a:moveTo>
                    <a:pt x="2076" y="0"/>
                  </a:moveTo>
                  <a:lnTo>
                    <a:pt x="0" y="39"/>
                  </a:lnTo>
                  <a:lnTo>
                    <a:pt x="0" y="230"/>
                  </a:lnTo>
                  <a:lnTo>
                    <a:pt x="2076" y="192"/>
                  </a:lnTo>
                  <a:lnTo>
                    <a:pt x="2076"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3"/>
            <p:cNvSpPr/>
            <p:nvPr/>
          </p:nvSpPr>
          <p:spPr>
            <a:xfrm rot="5400000" flipH="1">
              <a:off x="961590" y="4685169"/>
              <a:ext cx="211502" cy="12052"/>
            </a:xfrm>
            <a:custGeom>
              <a:avLst/>
              <a:gdLst/>
              <a:ahLst/>
              <a:cxnLst/>
              <a:rect l="l" t="t" r="r" b="b"/>
              <a:pathLst>
                <a:path w="2176" h="124" extrusionOk="0">
                  <a:moveTo>
                    <a:pt x="2176" y="1"/>
                  </a:moveTo>
                  <a:lnTo>
                    <a:pt x="0" y="123"/>
                  </a:lnTo>
                  <a:cubicBezTo>
                    <a:pt x="736" y="123"/>
                    <a:pt x="1471" y="123"/>
                    <a:pt x="2176"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3"/>
            <p:cNvSpPr/>
            <p:nvPr/>
          </p:nvSpPr>
          <p:spPr>
            <a:xfrm rot="5400000" flipH="1">
              <a:off x="958625" y="4672485"/>
              <a:ext cx="217528" cy="31395"/>
            </a:xfrm>
            <a:custGeom>
              <a:avLst/>
              <a:gdLst/>
              <a:ahLst/>
              <a:cxnLst/>
              <a:rect l="l" t="t" r="r" b="b"/>
              <a:pathLst>
                <a:path w="2238" h="323" extrusionOk="0">
                  <a:moveTo>
                    <a:pt x="2176" y="1"/>
                  </a:moveTo>
                  <a:cubicBezTo>
                    <a:pt x="1471" y="131"/>
                    <a:pt x="736" y="131"/>
                    <a:pt x="0" y="131"/>
                  </a:cubicBezTo>
                  <a:lnTo>
                    <a:pt x="0" y="323"/>
                  </a:lnTo>
                  <a:lnTo>
                    <a:pt x="383" y="323"/>
                  </a:lnTo>
                  <a:cubicBezTo>
                    <a:pt x="996" y="323"/>
                    <a:pt x="1601" y="292"/>
                    <a:pt x="2207" y="193"/>
                  </a:cubicBezTo>
                  <a:lnTo>
                    <a:pt x="2237" y="193"/>
                  </a:lnTo>
                  <a:lnTo>
                    <a:pt x="2176" y="101"/>
                  </a:lnTo>
                  <a:lnTo>
                    <a:pt x="2176"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3"/>
            <p:cNvSpPr/>
            <p:nvPr/>
          </p:nvSpPr>
          <p:spPr>
            <a:xfrm rot="5400000" flipH="1">
              <a:off x="923246" y="4692993"/>
              <a:ext cx="211599" cy="2333"/>
            </a:xfrm>
            <a:custGeom>
              <a:avLst/>
              <a:gdLst/>
              <a:ahLst/>
              <a:cxnLst/>
              <a:rect l="l" t="t" r="r" b="b"/>
              <a:pathLst>
                <a:path w="2177" h="24" extrusionOk="0">
                  <a:moveTo>
                    <a:pt x="1" y="1"/>
                  </a:moveTo>
                  <a:cubicBezTo>
                    <a:pt x="368" y="16"/>
                    <a:pt x="728" y="24"/>
                    <a:pt x="1088" y="24"/>
                  </a:cubicBezTo>
                  <a:cubicBezTo>
                    <a:pt x="1449" y="24"/>
                    <a:pt x="1809" y="16"/>
                    <a:pt x="2176"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33"/>
            <p:cNvSpPr/>
            <p:nvPr/>
          </p:nvSpPr>
          <p:spPr>
            <a:xfrm rot="5400000" flipH="1">
              <a:off x="922808" y="4682933"/>
              <a:ext cx="211599" cy="22453"/>
            </a:xfrm>
            <a:custGeom>
              <a:avLst/>
              <a:gdLst/>
              <a:ahLst/>
              <a:cxnLst/>
              <a:rect l="l" t="t" r="r" b="b"/>
              <a:pathLst>
                <a:path w="2177" h="231" extrusionOk="0">
                  <a:moveTo>
                    <a:pt x="1" y="0"/>
                  </a:moveTo>
                  <a:lnTo>
                    <a:pt x="1" y="192"/>
                  </a:lnTo>
                  <a:cubicBezTo>
                    <a:pt x="353" y="192"/>
                    <a:pt x="705" y="230"/>
                    <a:pt x="1088" y="230"/>
                  </a:cubicBezTo>
                  <a:cubicBezTo>
                    <a:pt x="1441" y="230"/>
                    <a:pt x="1824" y="192"/>
                    <a:pt x="2176" y="192"/>
                  </a:cubicBezTo>
                  <a:lnTo>
                    <a:pt x="2176" y="0"/>
                  </a:lnTo>
                  <a:cubicBezTo>
                    <a:pt x="1809" y="19"/>
                    <a:pt x="1449" y="29"/>
                    <a:pt x="1088" y="29"/>
                  </a:cubicBezTo>
                  <a:cubicBezTo>
                    <a:pt x="728" y="29"/>
                    <a:pt x="368" y="19"/>
                    <a:pt x="1"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3"/>
            <p:cNvSpPr/>
            <p:nvPr/>
          </p:nvSpPr>
          <p:spPr>
            <a:xfrm rot="5400000" flipH="1">
              <a:off x="890005" y="4694937"/>
              <a:ext cx="195173" cy="1458"/>
            </a:xfrm>
            <a:custGeom>
              <a:avLst/>
              <a:gdLst/>
              <a:ahLst/>
              <a:cxnLst/>
              <a:rect l="l" t="t" r="r" b="b"/>
              <a:pathLst>
                <a:path w="2008" h="15" extrusionOk="0">
                  <a:moveTo>
                    <a:pt x="1339" y="1"/>
                  </a:moveTo>
                  <a:cubicBezTo>
                    <a:pt x="893" y="1"/>
                    <a:pt x="445" y="14"/>
                    <a:pt x="1" y="14"/>
                  </a:cubicBezTo>
                  <a:lnTo>
                    <a:pt x="2008" y="14"/>
                  </a:lnTo>
                  <a:cubicBezTo>
                    <a:pt x="1786" y="4"/>
                    <a:pt x="1563" y="1"/>
                    <a:pt x="1339"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33"/>
            <p:cNvSpPr/>
            <p:nvPr/>
          </p:nvSpPr>
          <p:spPr>
            <a:xfrm rot="5400000" flipH="1">
              <a:off x="889665" y="4685655"/>
              <a:ext cx="195173" cy="20023"/>
            </a:xfrm>
            <a:custGeom>
              <a:avLst/>
              <a:gdLst/>
              <a:ahLst/>
              <a:cxnLst/>
              <a:rect l="l" t="t" r="r" b="b"/>
              <a:pathLst>
                <a:path w="2008" h="206" extrusionOk="0">
                  <a:moveTo>
                    <a:pt x="1339" y="1"/>
                  </a:moveTo>
                  <a:cubicBezTo>
                    <a:pt x="893" y="1"/>
                    <a:pt x="445" y="14"/>
                    <a:pt x="1" y="14"/>
                  </a:cubicBezTo>
                  <a:lnTo>
                    <a:pt x="1" y="206"/>
                  </a:lnTo>
                  <a:cubicBezTo>
                    <a:pt x="445" y="206"/>
                    <a:pt x="893" y="192"/>
                    <a:pt x="1339" y="192"/>
                  </a:cubicBezTo>
                  <a:cubicBezTo>
                    <a:pt x="1563" y="192"/>
                    <a:pt x="1786" y="196"/>
                    <a:pt x="2008" y="206"/>
                  </a:cubicBezTo>
                  <a:lnTo>
                    <a:pt x="2008" y="14"/>
                  </a:lnTo>
                  <a:cubicBezTo>
                    <a:pt x="1786" y="4"/>
                    <a:pt x="1563" y="1"/>
                    <a:pt x="1339"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33"/>
            <p:cNvSpPr/>
            <p:nvPr/>
          </p:nvSpPr>
          <p:spPr>
            <a:xfrm rot="5400000" flipH="1">
              <a:off x="848794" y="4692216"/>
              <a:ext cx="192159" cy="3888"/>
            </a:xfrm>
            <a:custGeom>
              <a:avLst/>
              <a:gdLst/>
              <a:ahLst/>
              <a:cxnLst/>
              <a:rect l="l" t="t" r="r" b="b"/>
              <a:pathLst>
                <a:path w="1977" h="40" extrusionOk="0">
                  <a:moveTo>
                    <a:pt x="0" y="1"/>
                  </a:moveTo>
                  <a:cubicBezTo>
                    <a:pt x="667" y="39"/>
                    <a:pt x="1310" y="39"/>
                    <a:pt x="1977" y="39"/>
                  </a:cubicBezTo>
                  <a:lnTo>
                    <a:pt x="0"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3"/>
            <p:cNvSpPr/>
            <p:nvPr/>
          </p:nvSpPr>
          <p:spPr>
            <a:xfrm rot="5400000" flipH="1">
              <a:off x="848746" y="4683322"/>
              <a:ext cx="192159" cy="21675"/>
            </a:xfrm>
            <a:custGeom>
              <a:avLst/>
              <a:gdLst/>
              <a:ahLst/>
              <a:cxnLst/>
              <a:rect l="l" t="t" r="r" b="b"/>
              <a:pathLst>
                <a:path w="1977" h="223" extrusionOk="0">
                  <a:moveTo>
                    <a:pt x="0" y="0"/>
                  </a:moveTo>
                  <a:lnTo>
                    <a:pt x="0" y="192"/>
                  </a:lnTo>
                  <a:lnTo>
                    <a:pt x="1977" y="222"/>
                  </a:lnTo>
                  <a:lnTo>
                    <a:pt x="1977" y="31"/>
                  </a:lnTo>
                  <a:lnTo>
                    <a:pt x="0"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33"/>
            <p:cNvSpPr/>
            <p:nvPr/>
          </p:nvSpPr>
          <p:spPr>
            <a:xfrm rot="5400000" flipH="1">
              <a:off x="803696" y="4222757"/>
              <a:ext cx="97" cy="192257"/>
            </a:xfrm>
            <a:custGeom>
              <a:avLst/>
              <a:gdLst/>
              <a:ahLst/>
              <a:cxnLst/>
              <a:rect l="l" t="t" r="r" b="b"/>
              <a:pathLst>
                <a:path w="1" h="1978" extrusionOk="0">
                  <a:moveTo>
                    <a:pt x="1" y="1977"/>
                  </a:moveTo>
                  <a:lnTo>
                    <a:pt x="1"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33"/>
            <p:cNvSpPr/>
            <p:nvPr/>
          </p:nvSpPr>
          <p:spPr>
            <a:xfrm rot="5400000" flipH="1">
              <a:off x="792907" y="4220910"/>
              <a:ext cx="18759" cy="195173"/>
            </a:xfrm>
            <a:custGeom>
              <a:avLst/>
              <a:gdLst/>
              <a:ahLst/>
              <a:cxnLst/>
              <a:rect l="l" t="t" r="r" b="b"/>
              <a:pathLst>
                <a:path w="193" h="2008" extrusionOk="0">
                  <a:moveTo>
                    <a:pt x="1" y="1"/>
                  </a:moveTo>
                  <a:lnTo>
                    <a:pt x="1" y="2008"/>
                  </a:lnTo>
                  <a:lnTo>
                    <a:pt x="192" y="1977"/>
                  </a:lnTo>
                  <a:lnTo>
                    <a:pt x="192"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3"/>
            <p:cNvSpPr/>
            <p:nvPr/>
          </p:nvSpPr>
          <p:spPr>
            <a:xfrm rot="5400000" flipH="1">
              <a:off x="798495" y="4174305"/>
              <a:ext cx="6804" cy="201976"/>
            </a:xfrm>
            <a:custGeom>
              <a:avLst/>
              <a:gdLst/>
              <a:ahLst/>
              <a:cxnLst/>
              <a:rect l="l" t="t" r="r" b="b"/>
              <a:pathLst>
                <a:path w="70" h="2078" extrusionOk="0">
                  <a:moveTo>
                    <a:pt x="69" y="1"/>
                  </a:moveTo>
                  <a:cubicBezTo>
                    <a:pt x="0" y="698"/>
                    <a:pt x="0" y="1372"/>
                    <a:pt x="31" y="2077"/>
                  </a:cubicBezTo>
                  <a:lnTo>
                    <a:pt x="6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3"/>
            <p:cNvSpPr/>
            <p:nvPr/>
          </p:nvSpPr>
          <p:spPr>
            <a:xfrm rot="5400000" flipH="1">
              <a:off x="789553" y="4174304"/>
              <a:ext cx="24688" cy="201976"/>
            </a:xfrm>
            <a:custGeom>
              <a:avLst/>
              <a:gdLst/>
              <a:ahLst/>
              <a:cxnLst/>
              <a:rect l="l" t="t" r="r" b="b"/>
              <a:pathLst>
                <a:path w="254" h="2078" extrusionOk="0">
                  <a:moveTo>
                    <a:pt x="62" y="1"/>
                  </a:moveTo>
                  <a:cubicBezTo>
                    <a:pt x="0" y="667"/>
                    <a:pt x="0" y="1372"/>
                    <a:pt x="31" y="2077"/>
                  </a:cubicBezTo>
                  <a:lnTo>
                    <a:pt x="223" y="2039"/>
                  </a:lnTo>
                  <a:cubicBezTo>
                    <a:pt x="192" y="1372"/>
                    <a:pt x="192" y="698"/>
                    <a:pt x="25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33"/>
            <p:cNvSpPr/>
            <p:nvPr/>
          </p:nvSpPr>
          <p:spPr>
            <a:xfrm rot="5400000" flipH="1">
              <a:off x="797378" y="4141987"/>
              <a:ext cx="3013" cy="195950"/>
            </a:xfrm>
            <a:custGeom>
              <a:avLst/>
              <a:gdLst/>
              <a:ahLst/>
              <a:cxnLst/>
              <a:rect l="l" t="t" r="r" b="b"/>
              <a:pathLst>
                <a:path w="31" h="2016" extrusionOk="0">
                  <a:moveTo>
                    <a:pt x="0" y="0"/>
                  </a:moveTo>
                  <a:cubicBezTo>
                    <a:pt x="0" y="674"/>
                    <a:pt x="0" y="1341"/>
                    <a:pt x="31" y="2015"/>
                  </a:cubicBezTo>
                  <a:lnTo>
                    <a:pt x="0"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3"/>
            <p:cNvSpPr/>
            <p:nvPr/>
          </p:nvSpPr>
          <p:spPr>
            <a:xfrm rot="5400000" flipH="1">
              <a:off x="788047" y="4141598"/>
              <a:ext cx="21675" cy="195950"/>
            </a:xfrm>
            <a:custGeom>
              <a:avLst/>
              <a:gdLst/>
              <a:ahLst/>
              <a:cxnLst/>
              <a:rect l="l" t="t" r="r" b="b"/>
              <a:pathLst>
                <a:path w="223" h="2016" extrusionOk="0">
                  <a:moveTo>
                    <a:pt x="0" y="0"/>
                  </a:moveTo>
                  <a:cubicBezTo>
                    <a:pt x="0" y="674"/>
                    <a:pt x="0" y="1341"/>
                    <a:pt x="31" y="2015"/>
                  </a:cubicBezTo>
                  <a:lnTo>
                    <a:pt x="223" y="2015"/>
                  </a:lnTo>
                  <a:cubicBezTo>
                    <a:pt x="192" y="1341"/>
                    <a:pt x="192" y="674"/>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3"/>
            <p:cNvSpPr/>
            <p:nvPr/>
          </p:nvSpPr>
          <p:spPr>
            <a:xfrm rot="5400000" flipH="1">
              <a:off x="798495" y="4099852"/>
              <a:ext cx="3791" cy="198963"/>
            </a:xfrm>
            <a:custGeom>
              <a:avLst/>
              <a:gdLst/>
              <a:ahLst/>
              <a:cxnLst/>
              <a:rect l="l" t="t" r="r" b="b"/>
              <a:pathLst>
                <a:path w="39" h="2047" extrusionOk="0">
                  <a:moveTo>
                    <a:pt x="0" y="1"/>
                  </a:moveTo>
                  <a:lnTo>
                    <a:pt x="0" y="2046"/>
                  </a:lnTo>
                  <a:cubicBezTo>
                    <a:pt x="38" y="1372"/>
                    <a:pt x="38" y="667"/>
                    <a:pt x="0"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3"/>
            <p:cNvSpPr/>
            <p:nvPr/>
          </p:nvSpPr>
          <p:spPr>
            <a:xfrm rot="5400000" flipH="1">
              <a:off x="789602" y="4096888"/>
              <a:ext cx="21675" cy="204892"/>
            </a:xfrm>
            <a:custGeom>
              <a:avLst/>
              <a:gdLst/>
              <a:ahLst/>
              <a:cxnLst/>
              <a:rect l="l" t="t" r="r" b="b"/>
              <a:pathLst>
                <a:path w="223" h="2108" extrusionOk="0">
                  <a:moveTo>
                    <a:pt x="192" y="1"/>
                  </a:moveTo>
                  <a:lnTo>
                    <a:pt x="0" y="32"/>
                  </a:lnTo>
                  <a:cubicBezTo>
                    <a:pt x="31" y="698"/>
                    <a:pt x="31" y="1403"/>
                    <a:pt x="0" y="2077"/>
                  </a:cubicBezTo>
                  <a:lnTo>
                    <a:pt x="192" y="2108"/>
                  </a:lnTo>
                  <a:cubicBezTo>
                    <a:pt x="222" y="1403"/>
                    <a:pt x="222" y="698"/>
                    <a:pt x="1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3"/>
            <p:cNvSpPr/>
            <p:nvPr/>
          </p:nvSpPr>
          <p:spPr>
            <a:xfrm rot="5400000" flipH="1">
              <a:off x="802189" y="4673991"/>
              <a:ext cx="3110" cy="192257"/>
            </a:xfrm>
            <a:custGeom>
              <a:avLst/>
              <a:gdLst/>
              <a:ahLst/>
              <a:cxnLst/>
              <a:rect l="l" t="t" r="r" b="b"/>
              <a:pathLst>
                <a:path w="32" h="1978" extrusionOk="0">
                  <a:moveTo>
                    <a:pt x="31" y="1"/>
                  </a:moveTo>
                  <a:cubicBezTo>
                    <a:pt x="1" y="667"/>
                    <a:pt x="1" y="1341"/>
                    <a:pt x="31" y="1977"/>
                  </a:cubicBezTo>
                  <a:lnTo>
                    <a:pt x="31"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3"/>
            <p:cNvSpPr/>
            <p:nvPr/>
          </p:nvSpPr>
          <p:spPr>
            <a:xfrm rot="5400000" flipH="1">
              <a:off x="791449" y="4672873"/>
              <a:ext cx="21675" cy="195173"/>
            </a:xfrm>
            <a:custGeom>
              <a:avLst/>
              <a:gdLst/>
              <a:ahLst/>
              <a:cxnLst/>
              <a:rect l="l" t="t" r="r" b="b"/>
              <a:pathLst>
                <a:path w="223" h="2008" extrusionOk="0">
                  <a:moveTo>
                    <a:pt x="31" y="1"/>
                  </a:moveTo>
                  <a:cubicBezTo>
                    <a:pt x="0" y="667"/>
                    <a:pt x="0" y="1341"/>
                    <a:pt x="31" y="2008"/>
                  </a:cubicBezTo>
                  <a:lnTo>
                    <a:pt x="222" y="1977"/>
                  </a:lnTo>
                  <a:cubicBezTo>
                    <a:pt x="192" y="1341"/>
                    <a:pt x="192" y="667"/>
                    <a:pt x="22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3"/>
            <p:cNvSpPr/>
            <p:nvPr/>
          </p:nvSpPr>
          <p:spPr>
            <a:xfrm rot="5400000" flipH="1">
              <a:off x="797378" y="4625928"/>
              <a:ext cx="9039" cy="201976"/>
            </a:xfrm>
            <a:custGeom>
              <a:avLst/>
              <a:gdLst/>
              <a:ahLst/>
              <a:cxnLst/>
              <a:rect l="l" t="t" r="r" b="b"/>
              <a:pathLst>
                <a:path w="93" h="2078" extrusionOk="0">
                  <a:moveTo>
                    <a:pt x="92" y="1"/>
                  </a:moveTo>
                  <a:lnTo>
                    <a:pt x="92" y="1"/>
                  </a:lnTo>
                  <a:cubicBezTo>
                    <a:pt x="31" y="698"/>
                    <a:pt x="0" y="1372"/>
                    <a:pt x="62" y="2077"/>
                  </a:cubicBezTo>
                  <a:lnTo>
                    <a:pt x="9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3"/>
            <p:cNvSpPr/>
            <p:nvPr/>
          </p:nvSpPr>
          <p:spPr>
            <a:xfrm rot="5400000" flipH="1">
              <a:off x="787707" y="4625976"/>
              <a:ext cx="28382" cy="201976"/>
            </a:xfrm>
            <a:custGeom>
              <a:avLst/>
              <a:gdLst/>
              <a:ahLst/>
              <a:cxnLst/>
              <a:rect l="l" t="t" r="r" b="b"/>
              <a:pathLst>
                <a:path w="292" h="2078" extrusionOk="0">
                  <a:moveTo>
                    <a:pt x="100" y="1"/>
                  </a:moveTo>
                  <a:cubicBezTo>
                    <a:pt x="39" y="667"/>
                    <a:pt x="1" y="1372"/>
                    <a:pt x="70" y="2077"/>
                  </a:cubicBezTo>
                  <a:lnTo>
                    <a:pt x="261" y="2039"/>
                  </a:lnTo>
                  <a:cubicBezTo>
                    <a:pt x="192" y="1372"/>
                    <a:pt x="231" y="698"/>
                    <a:pt x="2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3"/>
            <p:cNvSpPr/>
            <p:nvPr/>
          </p:nvSpPr>
          <p:spPr>
            <a:xfrm rot="5400000" flipH="1">
              <a:off x="795871" y="4593221"/>
              <a:ext cx="6026" cy="195950"/>
            </a:xfrm>
            <a:custGeom>
              <a:avLst/>
              <a:gdLst/>
              <a:ahLst/>
              <a:cxnLst/>
              <a:rect l="l" t="t" r="r" b="b"/>
              <a:pathLst>
                <a:path w="62" h="2016" extrusionOk="0">
                  <a:moveTo>
                    <a:pt x="31" y="0"/>
                  </a:moveTo>
                  <a:lnTo>
                    <a:pt x="31" y="0"/>
                  </a:lnTo>
                  <a:cubicBezTo>
                    <a:pt x="0" y="674"/>
                    <a:pt x="0" y="1341"/>
                    <a:pt x="62" y="2015"/>
                  </a:cubicBezTo>
                  <a:lnTo>
                    <a:pt x="31"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3"/>
            <p:cNvSpPr/>
            <p:nvPr/>
          </p:nvSpPr>
          <p:spPr>
            <a:xfrm rot="5400000" flipH="1">
              <a:off x="786151" y="4593221"/>
              <a:ext cx="25466" cy="195950"/>
            </a:xfrm>
            <a:custGeom>
              <a:avLst/>
              <a:gdLst/>
              <a:ahLst/>
              <a:cxnLst/>
              <a:rect l="l" t="t" r="r" b="b"/>
              <a:pathLst>
                <a:path w="262" h="2016" extrusionOk="0">
                  <a:moveTo>
                    <a:pt x="39" y="0"/>
                  </a:moveTo>
                  <a:cubicBezTo>
                    <a:pt x="1" y="674"/>
                    <a:pt x="1" y="1341"/>
                    <a:pt x="70" y="2015"/>
                  </a:cubicBezTo>
                  <a:lnTo>
                    <a:pt x="261" y="2015"/>
                  </a:lnTo>
                  <a:cubicBezTo>
                    <a:pt x="192" y="1341"/>
                    <a:pt x="192" y="674"/>
                    <a:pt x="231"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3"/>
            <p:cNvSpPr/>
            <p:nvPr/>
          </p:nvSpPr>
          <p:spPr>
            <a:xfrm rot="5400000" flipH="1">
              <a:off x="798884" y="4552982"/>
              <a:ext cx="3013" cy="198963"/>
            </a:xfrm>
            <a:custGeom>
              <a:avLst/>
              <a:gdLst/>
              <a:ahLst/>
              <a:cxnLst/>
              <a:rect l="l" t="t" r="r" b="b"/>
              <a:pathLst>
                <a:path w="31" h="2047" extrusionOk="0">
                  <a:moveTo>
                    <a:pt x="0" y="1"/>
                  </a:moveTo>
                  <a:lnTo>
                    <a:pt x="31" y="2046"/>
                  </a:lnTo>
                  <a:cubicBezTo>
                    <a:pt x="31" y="1372"/>
                    <a:pt x="31" y="667"/>
                    <a:pt x="0"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3"/>
            <p:cNvSpPr/>
            <p:nvPr/>
          </p:nvSpPr>
          <p:spPr>
            <a:xfrm rot="5400000" flipH="1">
              <a:off x="789602" y="4549628"/>
              <a:ext cx="21675" cy="204892"/>
            </a:xfrm>
            <a:custGeom>
              <a:avLst/>
              <a:gdLst/>
              <a:ahLst/>
              <a:cxnLst/>
              <a:rect l="l" t="t" r="r" b="b"/>
              <a:pathLst>
                <a:path w="223" h="2108" extrusionOk="0">
                  <a:moveTo>
                    <a:pt x="192" y="1"/>
                  </a:moveTo>
                  <a:lnTo>
                    <a:pt x="0" y="32"/>
                  </a:lnTo>
                  <a:cubicBezTo>
                    <a:pt x="31" y="698"/>
                    <a:pt x="31" y="1403"/>
                    <a:pt x="31" y="2077"/>
                  </a:cubicBezTo>
                  <a:lnTo>
                    <a:pt x="222" y="2108"/>
                  </a:lnTo>
                  <a:cubicBezTo>
                    <a:pt x="222" y="1403"/>
                    <a:pt x="222" y="698"/>
                    <a:pt x="1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3"/>
            <p:cNvSpPr/>
            <p:nvPr/>
          </p:nvSpPr>
          <p:spPr>
            <a:xfrm rot="5400000" flipH="1">
              <a:off x="781729" y="4455445"/>
              <a:ext cx="201879" cy="3110"/>
            </a:xfrm>
            <a:custGeom>
              <a:avLst/>
              <a:gdLst/>
              <a:ahLst/>
              <a:cxnLst/>
              <a:rect l="l" t="t" r="r" b="b"/>
              <a:pathLst>
                <a:path w="2077" h="32" extrusionOk="0">
                  <a:moveTo>
                    <a:pt x="2077" y="0"/>
                  </a:moveTo>
                  <a:lnTo>
                    <a:pt x="0" y="31"/>
                  </a:lnTo>
                  <a:cubicBezTo>
                    <a:pt x="675" y="31"/>
                    <a:pt x="1372" y="31"/>
                    <a:pt x="2077"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3"/>
            <p:cNvSpPr/>
            <p:nvPr/>
          </p:nvSpPr>
          <p:spPr>
            <a:xfrm rot="5400000" flipH="1">
              <a:off x="782118" y="4446114"/>
              <a:ext cx="201879" cy="21772"/>
            </a:xfrm>
            <a:custGeom>
              <a:avLst/>
              <a:gdLst/>
              <a:ahLst/>
              <a:cxnLst/>
              <a:rect l="l" t="t" r="r" b="b"/>
              <a:pathLst>
                <a:path w="2077" h="224" extrusionOk="0">
                  <a:moveTo>
                    <a:pt x="2077" y="1"/>
                  </a:moveTo>
                  <a:lnTo>
                    <a:pt x="0" y="32"/>
                  </a:lnTo>
                  <a:lnTo>
                    <a:pt x="0" y="223"/>
                  </a:lnTo>
                  <a:lnTo>
                    <a:pt x="2077" y="192"/>
                  </a:lnTo>
                  <a:lnTo>
                    <a:pt x="2077"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3"/>
            <p:cNvSpPr/>
            <p:nvPr/>
          </p:nvSpPr>
          <p:spPr>
            <a:xfrm rot="5400000" flipH="1">
              <a:off x="741927" y="4452092"/>
              <a:ext cx="210821" cy="12733"/>
            </a:xfrm>
            <a:custGeom>
              <a:avLst/>
              <a:gdLst/>
              <a:ahLst/>
              <a:cxnLst/>
              <a:rect l="l" t="t" r="r" b="b"/>
              <a:pathLst>
                <a:path w="2169" h="131" extrusionOk="0">
                  <a:moveTo>
                    <a:pt x="2168" y="1"/>
                  </a:moveTo>
                  <a:lnTo>
                    <a:pt x="0" y="131"/>
                  </a:lnTo>
                  <a:cubicBezTo>
                    <a:pt x="736" y="131"/>
                    <a:pt x="1471" y="131"/>
                    <a:pt x="2168" y="39"/>
                  </a:cubicBezTo>
                  <a:lnTo>
                    <a:pt x="2168"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3"/>
            <p:cNvSpPr/>
            <p:nvPr/>
          </p:nvSpPr>
          <p:spPr>
            <a:xfrm rot="5400000" flipH="1">
              <a:off x="736679" y="4440914"/>
              <a:ext cx="217528" cy="28382"/>
            </a:xfrm>
            <a:custGeom>
              <a:avLst/>
              <a:gdLst/>
              <a:ahLst/>
              <a:cxnLst/>
              <a:rect l="l" t="t" r="r" b="b"/>
              <a:pathLst>
                <a:path w="2238" h="292" extrusionOk="0">
                  <a:moveTo>
                    <a:pt x="2168" y="0"/>
                  </a:moveTo>
                  <a:cubicBezTo>
                    <a:pt x="1433" y="100"/>
                    <a:pt x="705" y="100"/>
                    <a:pt x="0" y="100"/>
                  </a:cubicBezTo>
                  <a:lnTo>
                    <a:pt x="0" y="291"/>
                  </a:lnTo>
                  <a:lnTo>
                    <a:pt x="383" y="291"/>
                  </a:lnTo>
                  <a:cubicBezTo>
                    <a:pt x="988" y="291"/>
                    <a:pt x="1594" y="253"/>
                    <a:pt x="2168" y="192"/>
                  </a:cubicBezTo>
                  <a:lnTo>
                    <a:pt x="2237" y="161"/>
                  </a:lnTo>
                  <a:lnTo>
                    <a:pt x="2168" y="62"/>
                  </a:lnTo>
                  <a:lnTo>
                    <a:pt x="2168"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3"/>
            <p:cNvSpPr/>
            <p:nvPr/>
          </p:nvSpPr>
          <p:spPr>
            <a:xfrm rot="5400000" flipH="1">
              <a:off x="703195" y="4460305"/>
              <a:ext cx="210821" cy="2333"/>
            </a:xfrm>
            <a:custGeom>
              <a:avLst/>
              <a:gdLst/>
              <a:ahLst/>
              <a:cxnLst/>
              <a:rect l="l" t="t" r="r" b="b"/>
              <a:pathLst>
                <a:path w="2169" h="24" extrusionOk="0">
                  <a:moveTo>
                    <a:pt x="1" y="1"/>
                  </a:moveTo>
                  <a:cubicBezTo>
                    <a:pt x="349" y="16"/>
                    <a:pt x="707" y="24"/>
                    <a:pt x="1070" y="24"/>
                  </a:cubicBezTo>
                  <a:cubicBezTo>
                    <a:pt x="1433" y="24"/>
                    <a:pt x="1801" y="16"/>
                    <a:pt x="2169"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3"/>
            <p:cNvSpPr/>
            <p:nvPr/>
          </p:nvSpPr>
          <p:spPr>
            <a:xfrm rot="5400000" flipH="1">
              <a:off x="703195" y="4450585"/>
              <a:ext cx="210821" cy="21772"/>
            </a:xfrm>
            <a:custGeom>
              <a:avLst/>
              <a:gdLst/>
              <a:ahLst/>
              <a:cxnLst/>
              <a:rect l="l" t="t" r="r" b="b"/>
              <a:pathLst>
                <a:path w="2169" h="224" extrusionOk="0">
                  <a:moveTo>
                    <a:pt x="1" y="1"/>
                  </a:moveTo>
                  <a:lnTo>
                    <a:pt x="1" y="192"/>
                  </a:lnTo>
                  <a:cubicBezTo>
                    <a:pt x="353" y="223"/>
                    <a:pt x="698" y="223"/>
                    <a:pt x="1050" y="223"/>
                  </a:cubicBezTo>
                  <a:cubicBezTo>
                    <a:pt x="1433" y="223"/>
                    <a:pt x="1816" y="223"/>
                    <a:pt x="2169" y="192"/>
                  </a:cubicBezTo>
                  <a:lnTo>
                    <a:pt x="2169" y="1"/>
                  </a:lnTo>
                  <a:cubicBezTo>
                    <a:pt x="1801" y="16"/>
                    <a:pt x="1433" y="24"/>
                    <a:pt x="1070" y="24"/>
                  </a:cubicBezTo>
                  <a:cubicBezTo>
                    <a:pt x="707" y="24"/>
                    <a:pt x="349" y="16"/>
                    <a:pt x="1"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3"/>
            <p:cNvSpPr/>
            <p:nvPr/>
          </p:nvSpPr>
          <p:spPr>
            <a:xfrm rot="5400000" flipH="1">
              <a:off x="668594" y="4462929"/>
              <a:ext cx="195950" cy="97"/>
            </a:xfrm>
            <a:custGeom>
              <a:avLst/>
              <a:gdLst/>
              <a:ahLst/>
              <a:cxnLst/>
              <a:rect l="l" t="t" r="r" b="b"/>
              <a:pathLst>
                <a:path w="2016" h="1" extrusionOk="0">
                  <a:moveTo>
                    <a:pt x="1" y="1"/>
                  </a:moveTo>
                  <a:lnTo>
                    <a:pt x="2016"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3"/>
            <p:cNvSpPr/>
            <p:nvPr/>
          </p:nvSpPr>
          <p:spPr>
            <a:xfrm rot="5400000" flipH="1">
              <a:off x="668205" y="4453598"/>
              <a:ext cx="195950" cy="18759"/>
            </a:xfrm>
            <a:custGeom>
              <a:avLst/>
              <a:gdLst/>
              <a:ahLst/>
              <a:cxnLst/>
              <a:rect l="l" t="t" r="r" b="b"/>
              <a:pathLst>
                <a:path w="2016" h="193" extrusionOk="0">
                  <a:moveTo>
                    <a:pt x="1" y="1"/>
                  </a:moveTo>
                  <a:lnTo>
                    <a:pt x="1" y="192"/>
                  </a:lnTo>
                  <a:lnTo>
                    <a:pt x="2016" y="192"/>
                  </a:lnTo>
                  <a:lnTo>
                    <a:pt x="2016"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3"/>
            <p:cNvSpPr/>
            <p:nvPr/>
          </p:nvSpPr>
          <p:spPr>
            <a:xfrm rot="5400000" flipH="1">
              <a:off x="792907" y="4518720"/>
              <a:ext cx="12733" cy="183314"/>
            </a:xfrm>
            <a:custGeom>
              <a:avLst/>
              <a:gdLst/>
              <a:ahLst/>
              <a:cxnLst/>
              <a:rect l="l" t="t" r="r" b="b"/>
              <a:pathLst>
                <a:path w="131" h="1886" extrusionOk="0">
                  <a:moveTo>
                    <a:pt x="62" y="1"/>
                  </a:moveTo>
                  <a:cubicBezTo>
                    <a:pt x="0" y="353"/>
                    <a:pt x="31" y="705"/>
                    <a:pt x="62" y="1027"/>
                  </a:cubicBezTo>
                  <a:cubicBezTo>
                    <a:pt x="100" y="1311"/>
                    <a:pt x="100" y="1602"/>
                    <a:pt x="130" y="1885"/>
                  </a:cubicBezTo>
                  <a:lnTo>
                    <a:pt x="6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33"/>
            <p:cNvSpPr/>
            <p:nvPr/>
          </p:nvSpPr>
          <p:spPr>
            <a:xfrm rot="5400000" flipH="1">
              <a:off x="785471" y="4517213"/>
              <a:ext cx="30617" cy="186328"/>
            </a:xfrm>
            <a:custGeom>
              <a:avLst/>
              <a:gdLst/>
              <a:ahLst/>
              <a:cxnLst/>
              <a:rect l="l" t="t" r="r" b="b"/>
              <a:pathLst>
                <a:path w="315" h="1917" extrusionOk="0">
                  <a:moveTo>
                    <a:pt x="62" y="1"/>
                  </a:moveTo>
                  <a:cubicBezTo>
                    <a:pt x="0" y="384"/>
                    <a:pt x="31" y="736"/>
                    <a:pt x="62" y="1089"/>
                  </a:cubicBezTo>
                  <a:lnTo>
                    <a:pt x="123" y="1916"/>
                  </a:lnTo>
                  <a:lnTo>
                    <a:pt x="314" y="1916"/>
                  </a:lnTo>
                  <a:lnTo>
                    <a:pt x="253" y="1058"/>
                  </a:lnTo>
                  <a:cubicBezTo>
                    <a:pt x="222" y="736"/>
                    <a:pt x="192" y="384"/>
                    <a:pt x="253" y="32"/>
                  </a:cubicBezTo>
                  <a:lnTo>
                    <a:pt x="62"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33"/>
            <p:cNvSpPr/>
            <p:nvPr/>
          </p:nvSpPr>
          <p:spPr>
            <a:xfrm rot="5400000" flipH="1">
              <a:off x="626508" y="4452140"/>
              <a:ext cx="192937" cy="18662"/>
            </a:xfrm>
            <a:custGeom>
              <a:avLst/>
              <a:gdLst/>
              <a:ahLst/>
              <a:cxnLst/>
              <a:rect l="l" t="t" r="r" b="b"/>
              <a:pathLst>
                <a:path w="1985" h="192" extrusionOk="0">
                  <a:moveTo>
                    <a:pt x="0" y="0"/>
                  </a:moveTo>
                  <a:lnTo>
                    <a:pt x="0" y="192"/>
                  </a:lnTo>
                  <a:lnTo>
                    <a:pt x="1985" y="192"/>
                  </a:lnTo>
                  <a:lnTo>
                    <a:pt x="1985"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3"/>
            <p:cNvSpPr/>
            <p:nvPr/>
          </p:nvSpPr>
          <p:spPr>
            <a:xfrm rot="5400000" flipH="1">
              <a:off x="1234589" y="4673991"/>
              <a:ext cx="3110" cy="192257"/>
            </a:xfrm>
            <a:custGeom>
              <a:avLst/>
              <a:gdLst/>
              <a:ahLst/>
              <a:cxnLst/>
              <a:rect l="l" t="t" r="r" b="b"/>
              <a:pathLst>
                <a:path w="32" h="1978" extrusionOk="0">
                  <a:moveTo>
                    <a:pt x="31" y="1"/>
                  </a:moveTo>
                  <a:cubicBezTo>
                    <a:pt x="1" y="667"/>
                    <a:pt x="1" y="1341"/>
                    <a:pt x="31" y="1977"/>
                  </a:cubicBezTo>
                  <a:lnTo>
                    <a:pt x="31"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3"/>
            <p:cNvSpPr/>
            <p:nvPr/>
          </p:nvSpPr>
          <p:spPr>
            <a:xfrm rot="5400000" flipH="1">
              <a:off x="1223849" y="4672873"/>
              <a:ext cx="21675" cy="195173"/>
            </a:xfrm>
            <a:custGeom>
              <a:avLst/>
              <a:gdLst/>
              <a:ahLst/>
              <a:cxnLst/>
              <a:rect l="l" t="t" r="r" b="b"/>
              <a:pathLst>
                <a:path w="223" h="2008" extrusionOk="0">
                  <a:moveTo>
                    <a:pt x="31" y="1"/>
                  </a:moveTo>
                  <a:cubicBezTo>
                    <a:pt x="0" y="667"/>
                    <a:pt x="0" y="1341"/>
                    <a:pt x="31" y="2008"/>
                  </a:cubicBezTo>
                  <a:lnTo>
                    <a:pt x="222" y="1977"/>
                  </a:lnTo>
                  <a:cubicBezTo>
                    <a:pt x="192" y="1341"/>
                    <a:pt x="192" y="667"/>
                    <a:pt x="22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3"/>
            <p:cNvSpPr/>
            <p:nvPr/>
          </p:nvSpPr>
          <p:spPr>
            <a:xfrm rot="5400000" flipH="1">
              <a:off x="1229778" y="4625928"/>
              <a:ext cx="9039" cy="201976"/>
            </a:xfrm>
            <a:custGeom>
              <a:avLst/>
              <a:gdLst/>
              <a:ahLst/>
              <a:cxnLst/>
              <a:rect l="l" t="t" r="r" b="b"/>
              <a:pathLst>
                <a:path w="93" h="2078" extrusionOk="0">
                  <a:moveTo>
                    <a:pt x="92" y="1"/>
                  </a:moveTo>
                  <a:lnTo>
                    <a:pt x="92" y="1"/>
                  </a:lnTo>
                  <a:cubicBezTo>
                    <a:pt x="31" y="698"/>
                    <a:pt x="0" y="1372"/>
                    <a:pt x="62" y="2077"/>
                  </a:cubicBezTo>
                  <a:lnTo>
                    <a:pt x="9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3"/>
            <p:cNvSpPr/>
            <p:nvPr/>
          </p:nvSpPr>
          <p:spPr>
            <a:xfrm rot="5400000" flipH="1">
              <a:off x="1220107" y="4625976"/>
              <a:ext cx="28382" cy="201976"/>
            </a:xfrm>
            <a:custGeom>
              <a:avLst/>
              <a:gdLst/>
              <a:ahLst/>
              <a:cxnLst/>
              <a:rect l="l" t="t" r="r" b="b"/>
              <a:pathLst>
                <a:path w="292" h="2078" extrusionOk="0">
                  <a:moveTo>
                    <a:pt x="100" y="1"/>
                  </a:moveTo>
                  <a:cubicBezTo>
                    <a:pt x="39" y="667"/>
                    <a:pt x="1" y="1372"/>
                    <a:pt x="70" y="2077"/>
                  </a:cubicBezTo>
                  <a:lnTo>
                    <a:pt x="261" y="2039"/>
                  </a:lnTo>
                  <a:cubicBezTo>
                    <a:pt x="192" y="1372"/>
                    <a:pt x="231" y="698"/>
                    <a:pt x="2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3"/>
            <p:cNvSpPr/>
            <p:nvPr/>
          </p:nvSpPr>
          <p:spPr>
            <a:xfrm rot="5400000" flipH="1">
              <a:off x="1228271" y="4593221"/>
              <a:ext cx="6026" cy="195950"/>
            </a:xfrm>
            <a:custGeom>
              <a:avLst/>
              <a:gdLst/>
              <a:ahLst/>
              <a:cxnLst/>
              <a:rect l="l" t="t" r="r" b="b"/>
              <a:pathLst>
                <a:path w="62" h="2016" extrusionOk="0">
                  <a:moveTo>
                    <a:pt x="31" y="0"/>
                  </a:moveTo>
                  <a:lnTo>
                    <a:pt x="31" y="0"/>
                  </a:lnTo>
                  <a:cubicBezTo>
                    <a:pt x="0" y="674"/>
                    <a:pt x="0" y="1341"/>
                    <a:pt x="62" y="2015"/>
                  </a:cubicBezTo>
                  <a:lnTo>
                    <a:pt x="31"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3"/>
            <p:cNvSpPr/>
            <p:nvPr/>
          </p:nvSpPr>
          <p:spPr>
            <a:xfrm rot="5400000" flipH="1">
              <a:off x="1218551" y="4593221"/>
              <a:ext cx="25466" cy="195950"/>
            </a:xfrm>
            <a:custGeom>
              <a:avLst/>
              <a:gdLst/>
              <a:ahLst/>
              <a:cxnLst/>
              <a:rect l="l" t="t" r="r" b="b"/>
              <a:pathLst>
                <a:path w="262" h="2016" extrusionOk="0">
                  <a:moveTo>
                    <a:pt x="39" y="0"/>
                  </a:moveTo>
                  <a:cubicBezTo>
                    <a:pt x="1" y="674"/>
                    <a:pt x="1" y="1341"/>
                    <a:pt x="70" y="2015"/>
                  </a:cubicBezTo>
                  <a:lnTo>
                    <a:pt x="261" y="2015"/>
                  </a:lnTo>
                  <a:cubicBezTo>
                    <a:pt x="192" y="1341"/>
                    <a:pt x="192" y="674"/>
                    <a:pt x="231"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3"/>
            <p:cNvSpPr/>
            <p:nvPr/>
          </p:nvSpPr>
          <p:spPr>
            <a:xfrm rot="5400000" flipH="1">
              <a:off x="1231284" y="4552982"/>
              <a:ext cx="3013" cy="198963"/>
            </a:xfrm>
            <a:custGeom>
              <a:avLst/>
              <a:gdLst/>
              <a:ahLst/>
              <a:cxnLst/>
              <a:rect l="l" t="t" r="r" b="b"/>
              <a:pathLst>
                <a:path w="31" h="2047" extrusionOk="0">
                  <a:moveTo>
                    <a:pt x="0" y="1"/>
                  </a:moveTo>
                  <a:lnTo>
                    <a:pt x="31" y="2046"/>
                  </a:lnTo>
                  <a:cubicBezTo>
                    <a:pt x="31" y="1372"/>
                    <a:pt x="31" y="667"/>
                    <a:pt x="0"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3"/>
            <p:cNvSpPr/>
            <p:nvPr/>
          </p:nvSpPr>
          <p:spPr>
            <a:xfrm rot="5400000" flipH="1">
              <a:off x="1222002" y="4549628"/>
              <a:ext cx="21675" cy="204892"/>
            </a:xfrm>
            <a:custGeom>
              <a:avLst/>
              <a:gdLst/>
              <a:ahLst/>
              <a:cxnLst/>
              <a:rect l="l" t="t" r="r" b="b"/>
              <a:pathLst>
                <a:path w="223" h="2108" extrusionOk="0">
                  <a:moveTo>
                    <a:pt x="192" y="1"/>
                  </a:moveTo>
                  <a:lnTo>
                    <a:pt x="0" y="32"/>
                  </a:lnTo>
                  <a:cubicBezTo>
                    <a:pt x="31" y="698"/>
                    <a:pt x="31" y="1403"/>
                    <a:pt x="31" y="2077"/>
                  </a:cubicBezTo>
                  <a:lnTo>
                    <a:pt x="222" y="2108"/>
                  </a:lnTo>
                  <a:cubicBezTo>
                    <a:pt x="222" y="1403"/>
                    <a:pt x="222" y="698"/>
                    <a:pt x="1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3"/>
            <p:cNvSpPr/>
            <p:nvPr/>
          </p:nvSpPr>
          <p:spPr>
            <a:xfrm rot="5400000" flipH="1">
              <a:off x="1225307" y="4518720"/>
              <a:ext cx="12733" cy="183314"/>
            </a:xfrm>
            <a:custGeom>
              <a:avLst/>
              <a:gdLst/>
              <a:ahLst/>
              <a:cxnLst/>
              <a:rect l="l" t="t" r="r" b="b"/>
              <a:pathLst>
                <a:path w="131" h="1886" extrusionOk="0">
                  <a:moveTo>
                    <a:pt x="62" y="1"/>
                  </a:moveTo>
                  <a:cubicBezTo>
                    <a:pt x="0" y="353"/>
                    <a:pt x="31" y="705"/>
                    <a:pt x="62" y="1027"/>
                  </a:cubicBezTo>
                  <a:cubicBezTo>
                    <a:pt x="100" y="1311"/>
                    <a:pt x="100" y="1602"/>
                    <a:pt x="130" y="1885"/>
                  </a:cubicBezTo>
                  <a:lnTo>
                    <a:pt x="6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3"/>
            <p:cNvSpPr/>
            <p:nvPr/>
          </p:nvSpPr>
          <p:spPr>
            <a:xfrm rot="5400000" flipH="1">
              <a:off x="1217871" y="4517213"/>
              <a:ext cx="30617" cy="186328"/>
            </a:xfrm>
            <a:custGeom>
              <a:avLst/>
              <a:gdLst/>
              <a:ahLst/>
              <a:cxnLst/>
              <a:rect l="l" t="t" r="r" b="b"/>
              <a:pathLst>
                <a:path w="315" h="1917" extrusionOk="0">
                  <a:moveTo>
                    <a:pt x="62" y="1"/>
                  </a:moveTo>
                  <a:cubicBezTo>
                    <a:pt x="0" y="384"/>
                    <a:pt x="31" y="736"/>
                    <a:pt x="62" y="1089"/>
                  </a:cubicBezTo>
                  <a:lnTo>
                    <a:pt x="123" y="1916"/>
                  </a:lnTo>
                  <a:lnTo>
                    <a:pt x="314" y="1916"/>
                  </a:lnTo>
                  <a:lnTo>
                    <a:pt x="253" y="1058"/>
                  </a:lnTo>
                  <a:cubicBezTo>
                    <a:pt x="222" y="736"/>
                    <a:pt x="192" y="384"/>
                    <a:pt x="253" y="32"/>
                  </a:cubicBezTo>
                  <a:lnTo>
                    <a:pt x="62"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3"/>
            <p:cNvSpPr/>
            <p:nvPr/>
          </p:nvSpPr>
          <p:spPr>
            <a:xfrm rot="5400000" flipH="1">
              <a:off x="1016589" y="4462491"/>
              <a:ext cx="3110" cy="192257"/>
            </a:xfrm>
            <a:custGeom>
              <a:avLst/>
              <a:gdLst/>
              <a:ahLst/>
              <a:cxnLst/>
              <a:rect l="l" t="t" r="r" b="b"/>
              <a:pathLst>
                <a:path w="32" h="1978" extrusionOk="0">
                  <a:moveTo>
                    <a:pt x="31" y="1"/>
                  </a:moveTo>
                  <a:cubicBezTo>
                    <a:pt x="1" y="667"/>
                    <a:pt x="1" y="1341"/>
                    <a:pt x="31" y="1977"/>
                  </a:cubicBezTo>
                  <a:lnTo>
                    <a:pt x="31"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3"/>
            <p:cNvSpPr/>
            <p:nvPr/>
          </p:nvSpPr>
          <p:spPr>
            <a:xfrm rot="5400000" flipH="1">
              <a:off x="1005849" y="4461373"/>
              <a:ext cx="21675" cy="195173"/>
            </a:xfrm>
            <a:custGeom>
              <a:avLst/>
              <a:gdLst/>
              <a:ahLst/>
              <a:cxnLst/>
              <a:rect l="l" t="t" r="r" b="b"/>
              <a:pathLst>
                <a:path w="223" h="2008" extrusionOk="0">
                  <a:moveTo>
                    <a:pt x="31" y="1"/>
                  </a:moveTo>
                  <a:cubicBezTo>
                    <a:pt x="0" y="667"/>
                    <a:pt x="0" y="1341"/>
                    <a:pt x="31" y="2008"/>
                  </a:cubicBezTo>
                  <a:lnTo>
                    <a:pt x="222" y="1977"/>
                  </a:lnTo>
                  <a:cubicBezTo>
                    <a:pt x="192" y="1341"/>
                    <a:pt x="192" y="667"/>
                    <a:pt x="22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3"/>
            <p:cNvSpPr/>
            <p:nvPr/>
          </p:nvSpPr>
          <p:spPr>
            <a:xfrm rot="5400000" flipH="1">
              <a:off x="1011778" y="4414428"/>
              <a:ext cx="9039" cy="201976"/>
            </a:xfrm>
            <a:custGeom>
              <a:avLst/>
              <a:gdLst/>
              <a:ahLst/>
              <a:cxnLst/>
              <a:rect l="l" t="t" r="r" b="b"/>
              <a:pathLst>
                <a:path w="93" h="2078" extrusionOk="0">
                  <a:moveTo>
                    <a:pt x="92" y="1"/>
                  </a:moveTo>
                  <a:lnTo>
                    <a:pt x="92" y="1"/>
                  </a:lnTo>
                  <a:cubicBezTo>
                    <a:pt x="31" y="698"/>
                    <a:pt x="0" y="1372"/>
                    <a:pt x="62" y="2077"/>
                  </a:cubicBezTo>
                  <a:lnTo>
                    <a:pt x="9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3"/>
            <p:cNvSpPr/>
            <p:nvPr/>
          </p:nvSpPr>
          <p:spPr>
            <a:xfrm rot="5400000" flipH="1">
              <a:off x="1002107" y="4414476"/>
              <a:ext cx="28382" cy="201976"/>
            </a:xfrm>
            <a:custGeom>
              <a:avLst/>
              <a:gdLst/>
              <a:ahLst/>
              <a:cxnLst/>
              <a:rect l="l" t="t" r="r" b="b"/>
              <a:pathLst>
                <a:path w="292" h="2078" extrusionOk="0">
                  <a:moveTo>
                    <a:pt x="100" y="1"/>
                  </a:moveTo>
                  <a:cubicBezTo>
                    <a:pt x="39" y="667"/>
                    <a:pt x="1" y="1372"/>
                    <a:pt x="70" y="2077"/>
                  </a:cubicBezTo>
                  <a:lnTo>
                    <a:pt x="261" y="2039"/>
                  </a:lnTo>
                  <a:cubicBezTo>
                    <a:pt x="192" y="1372"/>
                    <a:pt x="231" y="698"/>
                    <a:pt x="2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3"/>
            <p:cNvSpPr/>
            <p:nvPr/>
          </p:nvSpPr>
          <p:spPr>
            <a:xfrm rot="5400000" flipH="1">
              <a:off x="1010271" y="4381721"/>
              <a:ext cx="6026" cy="195950"/>
            </a:xfrm>
            <a:custGeom>
              <a:avLst/>
              <a:gdLst/>
              <a:ahLst/>
              <a:cxnLst/>
              <a:rect l="l" t="t" r="r" b="b"/>
              <a:pathLst>
                <a:path w="62" h="2016" extrusionOk="0">
                  <a:moveTo>
                    <a:pt x="31" y="0"/>
                  </a:moveTo>
                  <a:lnTo>
                    <a:pt x="31" y="0"/>
                  </a:lnTo>
                  <a:cubicBezTo>
                    <a:pt x="0" y="674"/>
                    <a:pt x="0" y="1341"/>
                    <a:pt x="62" y="2015"/>
                  </a:cubicBezTo>
                  <a:lnTo>
                    <a:pt x="31"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3"/>
            <p:cNvSpPr/>
            <p:nvPr/>
          </p:nvSpPr>
          <p:spPr>
            <a:xfrm rot="5400000" flipH="1">
              <a:off x="1000551" y="4381721"/>
              <a:ext cx="25466" cy="195950"/>
            </a:xfrm>
            <a:custGeom>
              <a:avLst/>
              <a:gdLst/>
              <a:ahLst/>
              <a:cxnLst/>
              <a:rect l="l" t="t" r="r" b="b"/>
              <a:pathLst>
                <a:path w="262" h="2016" extrusionOk="0">
                  <a:moveTo>
                    <a:pt x="39" y="0"/>
                  </a:moveTo>
                  <a:cubicBezTo>
                    <a:pt x="1" y="674"/>
                    <a:pt x="1" y="1341"/>
                    <a:pt x="70" y="2015"/>
                  </a:cubicBezTo>
                  <a:lnTo>
                    <a:pt x="261" y="2015"/>
                  </a:lnTo>
                  <a:cubicBezTo>
                    <a:pt x="192" y="1341"/>
                    <a:pt x="192" y="674"/>
                    <a:pt x="231"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33"/>
            <p:cNvSpPr/>
            <p:nvPr/>
          </p:nvSpPr>
          <p:spPr>
            <a:xfrm rot="5400000" flipH="1">
              <a:off x="1013284" y="4341482"/>
              <a:ext cx="3013" cy="198963"/>
            </a:xfrm>
            <a:custGeom>
              <a:avLst/>
              <a:gdLst/>
              <a:ahLst/>
              <a:cxnLst/>
              <a:rect l="l" t="t" r="r" b="b"/>
              <a:pathLst>
                <a:path w="31" h="2047" extrusionOk="0">
                  <a:moveTo>
                    <a:pt x="0" y="1"/>
                  </a:moveTo>
                  <a:lnTo>
                    <a:pt x="31" y="2046"/>
                  </a:lnTo>
                  <a:cubicBezTo>
                    <a:pt x="31" y="1372"/>
                    <a:pt x="31" y="667"/>
                    <a:pt x="0" y="1"/>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33"/>
            <p:cNvSpPr/>
            <p:nvPr/>
          </p:nvSpPr>
          <p:spPr>
            <a:xfrm rot="5400000" flipH="1">
              <a:off x="1004002" y="4338128"/>
              <a:ext cx="21675" cy="204892"/>
            </a:xfrm>
            <a:custGeom>
              <a:avLst/>
              <a:gdLst/>
              <a:ahLst/>
              <a:cxnLst/>
              <a:rect l="l" t="t" r="r" b="b"/>
              <a:pathLst>
                <a:path w="223" h="2108" extrusionOk="0">
                  <a:moveTo>
                    <a:pt x="192" y="1"/>
                  </a:moveTo>
                  <a:lnTo>
                    <a:pt x="0" y="32"/>
                  </a:lnTo>
                  <a:cubicBezTo>
                    <a:pt x="31" y="698"/>
                    <a:pt x="31" y="1403"/>
                    <a:pt x="31" y="2077"/>
                  </a:cubicBezTo>
                  <a:lnTo>
                    <a:pt x="222" y="2108"/>
                  </a:lnTo>
                  <a:cubicBezTo>
                    <a:pt x="222" y="1403"/>
                    <a:pt x="222" y="698"/>
                    <a:pt x="192"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3"/>
            <p:cNvSpPr/>
            <p:nvPr/>
          </p:nvSpPr>
          <p:spPr>
            <a:xfrm rot="5400000" flipH="1">
              <a:off x="1007307" y="4307220"/>
              <a:ext cx="12733" cy="183314"/>
            </a:xfrm>
            <a:custGeom>
              <a:avLst/>
              <a:gdLst/>
              <a:ahLst/>
              <a:cxnLst/>
              <a:rect l="l" t="t" r="r" b="b"/>
              <a:pathLst>
                <a:path w="131" h="1886" extrusionOk="0">
                  <a:moveTo>
                    <a:pt x="62" y="1"/>
                  </a:moveTo>
                  <a:cubicBezTo>
                    <a:pt x="0" y="353"/>
                    <a:pt x="31" y="705"/>
                    <a:pt x="62" y="1027"/>
                  </a:cubicBezTo>
                  <a:cubicBezTo>
                    <a:pt x="100" y="1311"/>
                    <a:pt x="100" y="1602"/>
                    <a:pt x="130" y="1885"/>
                  </a:cubicBezTo>
                  <a:lnTo>
                    <a:pt x="6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3"/>
            <p:cNvSpPr/>
            <p:nvPr/>
          </p:nvSpPr>
          <p:spPr>
            <a:xfrm rot="5400000" flipH="1">
              <a:off x="999871" y="4305713"/>
              <a:ext cx="30617" cy="186328"/>
            </a:xfrm>
            <a:custGeom>
              <a:avLst/>
              <a:gdLst/>
              <a:ahLst/>
              <a:cxnLst/>
              <a:rect l="l" t="t" r="r" b="b"/>
              <a:pathLst>
                <a:path w="315" h="1917" extrusionOk="0">
                  <a:moveTo>
                    <a:pt x="62" y="1"/>
                  </a:moveTo>
                  <a:cubicBezTo>
                    <a:pt x="0" y="384"/>
                    <a:pt x="31" y="736"/>
                    <a:pt x="62" y="1089"/>
                  </a:cubicBezTo>
                  <a:lnTo>
                    <a:pt x="123" y="1916"/>
                  </a:lnTo>
                  <a:lnTo>
                    <a:pt x="314" y="1916"/>
                  </a:lnTo>
                  <a:lnTo>
                    <a:pt x="253" y="1058"/>
                  </a:lnTo>
                  <a:cubicBezTo>
                    <a:pt x="222" y="736"/>
                    <a:pt x="192" y="384"/>
                    <a:pt x="253" y="32"/>
                  </a:cubicBezTo>
                  <a:lnTo>
                    <a:pt x="62" y="1"/>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3"/>
            <p:cNvSpPr/>
            <p:nvPr/>
          </p:nvSpPr>
          <p:spPr>
            <a:xfrm rot="-5400000" flipH="1">
              <a:off x="2466051" y="816467"/>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3"/>
            <p:cNvSpPr/>
            <p:nvPr/>
          </p:nvSpPr>
          <p:spPr>
            <a:xfrm flipH="1">
              <a:off x="1104424" y="2214666"/>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3"/>
            <p:cNvSpPr/>
            <p:nvPr/>
          </p:nvSpPr>
          <p:spPr>
            <a:xfrm rot="-5400000" flipH="1">
              <a:off x="697445" y="1496962"/>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3"/>
            <p:cNvSpPr/>
            <p:nvPr/>
          </p:nvSpPr>
          <p:spPr>
            <a:xfrm rot="-5400000" flipH="1">
              <a:off x="1977973" y="425780"/>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5"/>
        <p:cNvGrpSpPr/>
        <p:nvPr/>
      </p:nvGrpSpPr>
      <p:grpSpPr>
        <a:xfrm>
          <a:off x="0" y="0"/>
          <a:ext cx="0" cy="0"/>
          <a:chOff x="0" y="0"/>
          <a:chExt cx="0" cy="0"/>
        </a:xfrm>
      </p:grpSpPr>
      <p:grpSp>
        <p:nvGrpSpPr>
          <p:cNvPr id="226" name="Google Shape;226;p4"/>
          <p:cNvGrpSpPr/>
          <p:nvPr/>
        </p:nvGrpSpPr>
        <p:grpSpPr>
          <a:xfrm>
            <a:off x="-26525" y="-111175"/>
            <a:ext cx="9197100" cy="5365800"/>
            <a:chOff x="-26525" y="-111175"/>
            <a:chExt cx="9197100" cy="5365800"/>
          </a:xfrm>
        </p:grpSpPr>
        <p:cxnSp>
          <p:nvCxnSpPr>
            <p:cNvPr id="227" name="Google Shape;227;p4"/>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8" name="Google Shape;228;p4"/>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29" name="Google Shape;229;p4"/>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0" name="Google Shape;230;p4"/>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1" name="Google Shape;231;p4"/>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2" name="Google Shape;232;p4"/>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3" name="Google Shape;233;p4"/>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4" name="Google Shape;234;p4"/>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5" name="Google Shape;235;p4"/>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6" name="Google Shape;236;p4"/>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7" name="Google Shape;237;p4"/>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8" name="Google Shape;238;p4"/>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39" name="Google Shape;239;p4"/>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40" name="Google Shape;240;p4"/>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41" name="Google Shape;241;p4"/>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42" name="Google Shape;242;p4"/>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43" name="Google Shape;243;p4"/>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44" name="Google Shape;244;p4"/>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45" name="Google Shape;245;p4"/>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46" name="Google Shape;246;p4"/>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47" name="Google Shape;247;p4"/>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48" name="Google Shape;248;p4"/>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49" name="Google Shape;249;p4"/>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50" name="Google Shape;250;p4"/>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51" name="Google Shape;251;p4"/>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52" name="Google Shape;252;p4"/>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53" name="Google Shape;253;p4"/>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54" name="Google Shape;254;p4"/>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55" name="Google Shape;255;p4"/>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56" name="Google Shape;256;p4"/>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57" name="Google Shape;257;p4"/>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58" name="Google Shape;258;p4"/>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59" name="Google Shape;259;p4"/>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60" name="Google Shape;260;p4"/>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61" name="Google Shape;261;p4"/>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62" name="Google Shape;262;p4"/>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263" name="Google Shape;263;p4"/>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64" name="Google Shape;264;p4"/>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65" name="Google Shape;265;p4"/>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66" name="Google Shape;266;p4"/>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67" name="Google Shape;267;p4"/>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4"/>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69" name="Google Shape;269;p4"/>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70" name="Google Shape;270;p4"/>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71" name="Google Shape;271;p4"/>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72" name="Google Shape;272;p4"/>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73" name="Google Shape;273;p4"/>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74" name="Google Shape;274;p4"/>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75" name="Google Shape;275;p4"/>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76" name="Google Shape;276;p4"/>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77" name="Google Shape;277;p4"/>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78" name="Google Shape;278;p4"/>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79" name="Google Shape;279;p4"/>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80" name="Google Shape;280;p4"/>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81" name="Google Shape;281;p4"/>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82" name="Google Shape;282;p4"/>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283" name="Google Shape;283;p4"/>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sp>
        <p:nvSpPr>
          <p:cNvPr id="284" name="Google Shape;284;p4"/>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5" name="Google Shape;285;p4"/>
          <p:cNvSpPr txBox="1">
            <a:spLocks noGrp="1"/>
          </p:cNvSpPr>
          <p:nvPr>
            <p:ph type="body" idx="1"/>
          </p:nvPr>
        </p:nvSpPr>
        <p:spPr>
          <a:xfrm>
            <a:off x="718000" y="1100250"/>
            <a:ext cx="7704000" cy="3551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Font typeface="Anaheim"/>
              <a:buAutoNum type="arabicPeriod"/>
              <a:defRPr sz="1200"/>
            </a:lvl1pPr>
            <a:lvl2pPr marL="914400" lvl="1" indent="-317500" rtl="0">
              <a:lnSpc>
                <a:spcPct val="100000"/>
              </a:lnSpc>
              <a:spcBef>
                <a:spcPts val="0"/>
              </a:spcBef>
              <a:spcAft>
                <a:spcPts val="0"/>
              </a:spcAft>
              <a:buClr>
                <a:srgbClr val="434343"/>
              </a:buClr>
              <a:buSzPts val="1400"/>
              <a:buFont typeface="Roboto Condensed Light"/>
              <a:buAutoNum type="alphaLcPeriod"/>
              <a:defRPr sz="1100"/>
            </a:lvl2pPr>
            <a:lvl3pPr marL="1371600" lvl="2" indent="-317500" rtl="0">
              <a:lnSpc>
                <a:spcPct val="100000"/>
              </a:lnSpc>
              <a:spcBef>
                <a:spcPts val="0"/>
              </a:spcBef>
              <a:spcAft>
                <a:spcPts val="0"/>
              </a:spcAft>
              <a:buClr>
                <a:srgbClr val="434343"/>
              </a:buClr>
              <a:buSzPts val="1400"/>
              <a:buFont typeface="Roboto Condensed Light"/>
              <a:buAutoNum type="romanLcPeriod"/>
              <a:defRPr/>
            </a:lvl3pPr>
            <a:lvl4pPr marL="1828800" lvl="3" indent="-317500" rtl="0">
              <a:lnSpc>
                <a:spcPct val="100000"/>
              </a:lnSpc>
              <a:spcBef>
                <a:spcPts val="0"/>
              </a:spcBef>
              <a:spcAft>
                <a:spcPts val="0"/>
              </a:spcAft>
              <a:buClr>
                <a:srgbClr val="434343"/>
              </a:buClr>
              <a:buSzPts val="1400"/>
              <a:buFont typeface="Roboto Condensed Light"/>
              <a:buAutoNum type="arabicPeriod"/>
              <a:defRPr/>
            </a:lvl4pPr>
            <a:lvl5pPr marL="2286000" lvl="4" indent="-317500" rtl="0">
              <a:lnSpc>
                <a:spcPct val="100000"/>
              </a:lnSpc>
              <a:spcBef>
                <a:spcPts val="0"/>
              </a:spcBef>
              <a:spcAft>
                <a:spcPts val="0"/>
              </a:spcAft>
              <a:buClr>
                <a:srgbClr val="434343"/>
              </a:buClr>
              <a:buSzPts val="1400"/>
              <a:buFont typeface="Roboto Condensed Light"/>
              <a:buAutoNum type="alphaLcPeriod"/>
              <a:defRPr/>
            </a:lvl5pPr>
            <a:lvl6pPr marL="2743200" lvl="5" indent="-317500" rtl="0">
              <a:lnSpc>
                <a:spcPct val="100000"/>
              </a:lnSpc>
              <a:spcBef>
                <a:spcPts val="0"/>
              </a:spcBef>
              <a:spcAft>
                <a:spcPts val="0"/>
              </a:spcAft>
              <a:buClr>
                <a:srgbClr val="434343"/>
              </a:buClr>
              <a:buSzPts val="1400"/>
              <a:buFont typeface="Roboto Condensed Light"/>
              <a:buAutoNum type="romanLcPeriod"/>
              <a:defRPr/>
            </a:lvl6pPr>
            <a:lvl7pPr marL="3200400" lvl="6" indent="-317500" rtl="0">
              <a:lnSpc>
                <a:spcPct val="100000"/>
              </a:lnSpc>
              <a:spcBef>
                <a:spcPts val="0"/>
              </a:spcBef>
              <a:spcAft>
                <a:spcPts val="0"/>
              </a:spcAft>
              <a:buClr>
                <a:srgbClr val="434343"/>
              </a:buClr>
              <a:buSzPts val="1400"/>
              <a:buFont typeface="Roboto Condensed Light"/>
              <a:buAutoNum type="arabicPeriod"/>
              <a:defRPr/>
            </a:lvl7pPr>
            <a:lvl8pPr marL="3657600" lvl="7" indent="-317500" rtl="0">
              <a:lnSpc>
                <a:spcPct val="100000"/>
              </a:lnSpc>
              <a:spcBef>
                <a:spcPts val="0"/>
              </a:spcBef>
              <a:spcAft>
                <a:spcPts val="0"/>
              </a:spcAft>
              <a:buClr>
                <a:srgbClr val="434343"/>
              </a:buClr>
              <a:buSzPts val="1400"/>
              <a:buFont typeface="Roboto Condensed Light"/>
              <a:buAutoNum type="alphaLcPeriod"/>
              <a:defRPr/>
            </a:lvl8pPr>
            <a:lvl9pPr marL="4114800" lvl="8" indent="-317500" rtl="0">
              <a:lnSpc>
                <a:spcPct val="100000"/>
              </a:lnSpc>
              <a:spcBef>
                <a:spcPts val="0"/>
              </a:spcBef>
              <a:spcAft>
                <a:spcPts val="0"/>
              </a:spcAft>
              <a:buClr>
                <a:srgbClr val="434343"/>
              </a:buClr>
              <a:buSzPts val="1400"/>
              <a:buFont typeface="Roboto Condensed Light"/>
              <a:buAutoNum type="romanLcPeriod"/>
              <a:defRPr/>
            </a:lvl9pPr>
          </a:lstStyle>
          <a:p>
            <a:endParaRPr/>
          </a:p>
        </p:txBody>
      </p:sp>
      <p:grpSp>
        <p:nvGrpSpPr>
          <p:cNvPr id="286" name="Google Shape;286;p4"/>
          <p:cNvGrpSpPr/>
          <p:nvPr/>
        </p:nvGrpSpPr>
        <p:grpSpPr>
          <a:xfrm>
            <a:off x="7392224" y="3022665"/>
            <a:ext cx="1638364" cy="1950585"/>
            <a:chOff x="7392224" y="3022665"/>
            <a:chExt cx="1638364" cy="1950585"/>
          </a:xfrm>
        </p:grpSpPr>
        <p:sp>
          <p:nvSpPr>
            <p:cNvPr id="287" name="Google Shape;287;p4"/>
            <p:cNvSpPr/>
            <p:nvPr/>
          </p:nvSpPr>
          <p:spPr>
            <a:xfrm>
              <a:off x="8679596" y="3229200"/>
              <a:ext cx="134086" cy="248061"/>
            </a:xfrm>
            <a:custGeom>
              <a:avLst/>
              <a:gdLst/>
              <a:ahLst/>
              <a:cxnLst/>
              <a:rect l="l" t="t" r="r" b="b"/>
              <a:pathLst>
                <a:path w="1433" h="2651" extrusionOk="0">
                  <a:moveTo>
                    <a:pt x="253" y="414"/>
                  </a:moveTo>
                  <a:cubicBezTo>
                    <a:pt x="253" y="452"/>
                    <a:pt x="284" y="483"/>
                    <a:pt x="284" y="513"/>
                  </a:cubicBezTo>
                  <a:cubicBezTo>
                    <a:pt x="253" y="544"/>
                    <a:pt x="253" y="605"/>
                    <a:pt x="222" y="644"/>
                  </a:cubicBezTo>
                  <a:cubicBezTo>
                    <a:pt x="253" y="575"/>
                    <a:pt x="253" y="483"/>
                    <a:pt x="253" y="414"/>
                  </a:cubicBezTo>
                  <a:close/>
                  <a:moveTo>
                    <a:pt x="345" y="452"/>
                  </a:moveTo>
                  <a:cubicBezTo>
                    <a:pt x="383" y="575"/>
                    <a:pt x="345" y="736"/>
                    <a:pt x="345" y="896"/>
                  </a:cubicBezTo>
                  <a:lnTo>
                    <a:pt x="345" y="513"/>
                  </a:lnTo>
                  <a:lnTo>
                    <a:pt x="345" y="452"/>
                  </a:lnTo>
                  <a:close/>
                  <a:moveTo>
                    <a:pt x="284" y="705"/>
                  </a:moveTo>
                  <a:cubicBezTo>
                    <a:pt x="314" y="988"/>
                    <a:pt x="314" y="1279"/>
                    <a:pt x="253" y="1601"/>
                  </a:cubicBezTo>
                  <a:cubicBezTo>
                    <a:pt x="253" y="1502"/>
                    <a:pt x="253" y="1371"/>
                    <a:pt x="222" y="1279"/>
                  </a:cubicBezTo>
                  <a:lnTo>
                    <a:pt x="222" y="835"/>
                  </a:lnTo>
                  <a:cubicBezTo>
                    <a:pt x="253" y="766"/>
                    <a:pt x="284" y="736"/>
                    <a:pt x="284" y="705"/>
                  </a:cubicBezTo>
                  <a:close/>
                  <a:moveTo>
                    <a:pt x="1050" y="1823"/>
                  </a:moveTo>
                  <a:cubicBezTo>
                    <a:pt x="1050" y="1915"/>
                    <a:pt x="1080" y="2046"/>
                    <a:pt x="1080" y="2138"/>
                  </a:cubicBezTo>
                  <a:cubicBezTo>
                    <a:pt x="1080" y="2176"/>
                    <a:pt x="1080" y="2206"/>
                    <a:pt x="1050" y="2206"/>
                  </a:cubicBezTo>
                  <a:lnTo>
                    <a:pt x="1050" y="1823"/>
                  </a:lnTo>
                  <a:close/>
                  <a:moveTo>
                    <a:pt x="284" y="0"/>
                  </a:moveTo>
                  <a:lnTo>
                    <a:pt x="253" y="192"/>
                  </a:lnTo>
                  <a:cubicBezTo>
                    <a:pt x="192" y="383"/>
                    <a:pt x="192" y="575"/>
                    <a:pt x="153" y="766"/>
                  </a:cubicBezTo>
                  <a:lnTo>
                    <a:pt x="153" y="705"/>
                  </a:lnTo>
                  <a:lnTo>
                    <a:pt x="153" y="261"/>
                  </a:lnTo>
                  <a:lnTo>
                    <a:pt x="92" y="261"/>
                  </a:lnTo>
                  <a:lnTo>
                    <a:pt x="92" y="705"/>
                  </a:lnTo>
                  <a:lnTo>
                    <a:pt x="62" y="1279"/>
                  </a:lnTo>
                  <a:lnTo>
                    <a:pt x="62" y="222"/>
                  </a:lnTo>
                  <a:lnTo>
                    <a:pt x="0" y="222"/>
                  </a:lnTo>
                  <a:lnTo>
                    <a:pt x="31" y="2590"/>
                  </a:lnTo>
                  <a:lnTo>
                    <a:pt x="62" y="2329"/>
                  </a:lnTo>
                  <a:cubicBezTo>
                    <a:pt x="123" y="2206"/>
                    <a:pt x="123" y="2046"/>
                    <a:pt x="123" y="1885"/>
                  </a:cubicBezTo>
                  <a:lnTo>
                    <a:pt x="153" y="1180"/>
                  </a:lnTo>
                  <a:lnTo>
                    <a:pt x="153" y="1341"/>
                  </a:lnTo>
                  <a:lnTo>
                    <a:pt x="153" y="1371"/>
                  </a:lnTo>
                  <a:lnTo>
                    <a:pt x="153" y="1854"/>
                  </a:lnTo>
                  <a:lnTo>
                    <a:pt x="153" y="1946"/>
                  </a:lnTo>
                  <a:cubicBezTo>
                    <a:pt x="123" y="2076"/>
                    <a:pt x="123" y="2206"/>
                    <a:pt x="153" y="2329"/>
                  </a:cubicBezTo>
                  <a:lnTo>
                    <a:pt x="222" y="2559"/>
                  </a:lnTo>
                  <a:lnTo>
                    <a:pt x="222" y="2206"/>
                  </a:lnTo>
                  <a:cubicBezTo>
                    <a:pt x="222" y="2206"/>
                    <a:pt x="222" y="2237"/>
                    <a:pt x="253" y="2237"/>
                  </a:cubicBezTo>
                  <a:lnTo>
                    <a:pt x="284" y="2459"/>
                  </a:lnTo>
                  <a:lnTo>
                    <a:pt x="314" y="2237"/>
                  </a:lnTo>
                  <a:cubicBezTo>
                    <a:pt x="314" y="2107"/>
                    <a:pt x="284" y="1984"/>
                    <a:pt x="284" y="1854"/>
                  </a:cubicBezTo>
                  <a:lnTo>
                    <a:pt x="314" y="1793"/>
                  </a:lnTo>
                  <a:cubicBezTo>
                    <a:pt x="314" y="1663"/>
                    <a:pt x="345" y="1502"/>
                    <a:pt x="345" y="1371"/>
                  </a:cubicBezTo>
                  <a:cubicBezTo>
                    <a:pt x="345" y="1663"/>
                    <a:pt x="383" y="1984"/>
                    <a:pt x="445" y="2268"/>
                  </a:cubicBezTo>
                  <a:lnTo>
                    <a:pt x="506" y="2268"/>
                  </a:lnTo>
                  <a:cubicBezTo>
                    <a:pt x="475" y="1984"/>
                    <a:pt x="475" y="1693"/>
                    <a:pt x="506" y="1440"/>
                  </a:cubicBezTo>
                  <a:lnTo>
                    <a:pt x="575" y="2398"/>
                  </a:lnTo>
                  <a:lnTo>
                    <a:pt x="636" y="2398"/>
                  </a:lnTo>
                  <a:lnTo>
                    <a:pt x="667" y="866"/>
                  </a:lnTo>
                  <a:cubicBezTo>
                    <a:pt x="697" y="1371"/>
                    <a:pt x="697" y="1885"/>
                    <a:pt x="697" y="2398"/>
                  </a:cubicBezTo>
                  <a:lnTo>
                    <a:pt x="766" y="2398"/>
                  </a:lnTo>
                  <a:cubicBezTo>
                    <a:pt x="797" y="1946"/>
                    <a:pt x="797" y="1532"/>
                    <a:pt x="797" y="1088"/>
                  </a:cubicBezTo>
                  <a:lnTo>
                    <a:pt x="889" y="2367"/>
                  </a:lnTo>
                  <a:lnTo>
                    <a:pt x="958" y="2367"/>
                  </a:lnTo>
                  <a:cubicBezTo>
                    <a:pt x="989" y="1885"/>
                    <a:pt x="989" y="1410"/>
                    <a:pt x="989" y="927"/>
                  </a:cubicBezTo>
                  <a:cubicBezTo>
                    <a:pt x="989" y="1057"/>
                    <a:pt x="1019" y="1218"/>
                    <a:pt x="1019" y="1341"/>
                  </a:cubicBezTo>
                  <a:cubicBezTo>
                    <a:pt x="989" y="1693"/>
                    <a:pt x="989" y="2046"/>
                    <a:pt x="1019" y="2398"/>
                  </a:cubicBezTo>
                  <a:lnTo>
                    <a:pt x="1019" y="2521"/>
                  </a:lnTo>
                  <a:lnTo>
                    <a:pt x="1080" y="2398"/>
                  </a:lnTo>
                  <a:cubicBezTo>
                    <a:pt x="1080" y="2367"/>
                    <a:pt x="1080" y="2329"/>
                    <a:pt x="1111" y="2329"/>
                  </a:cubicBezTo>
                  <a:lnTo>
                    <a:pt x="1149" y="2329"/>
                  </a:lnTo>
                  <a:lnTo>
                    <a:pt x="1149" y="2138"/>
                  </a:lnTo>
                  <a:lnTo>
                    <a:pt x="1149" y="1946"/>
                  </a:lnTo>
                  <a:lnTo>
                    <a:pt x="1149" y="958"/>
                  </a:lnTo>
                  <a:lnTo>
                    <a:pt x="1149" y="927"/>
                  </a:lnTo>
                  <a:cubicBezTo>
                    <a:pt x="1149" y="866"/>
                    <a:pt x="1149" y="797"/>
                    <a:pt x="1180" y="736"/>
                  </a:cubicBezTo>
                  <a:cubicBezTo>
                    <a:pt x="1180" y="958"/>
                    <a:pt x="1211" y="1149"/>
                    <a:pt x="1211" y="1371"/>
                  </a:cubicBezTo>
                  <a:cubicBezTo>
                    <a:pt x="1180" y="1693"/>
                    <a:pt x="1149" y="2046"/>
                    <a:pt x="1180" y="2398"/>
                  </a:cubicBezTo>
                  <a:lnTo>
                    <a:pt x="1211" y="2651"/>
                  </a:lnTo>
                  <a:lnTo>
                    <a:pt x="1241" y="2398"/>
                  </a:lnTo>
                  <a:cubicBezTo>
                    <a:pt x="1272" y="2046"/>
                    <a:pt x="1272" y="1724"/>
                    <a:pt x="1272" y="1371"/>
                  </a:cubicBezTo>
                  <a:lnTo>
                    <a:pt x="1272" y="1341"/>
                  </a:lnTo>
                  <a:cubicBezTo>
                    <a:pt x="1303" y="1218"/>
                    <a:pt x="1303" y="1088"/>
                    <a:pt x="1341" y="927"/>
                  </a:cubicBezTo>
                  <a:cubicBezTo>
                    <a:pt x="1341" y="1310"/>
                    <a:pt x="1372" y="1693"/>
                    <a:pt x="1341" y="2076"/>
                  </a:cubicBezTo>
                  <a:lnTo>
                    <a:pt x="1402" y="2076"/>
                  </a:lnTo>
                  <a:cubicBezTo>
                    <a:pt x="1433" y="1502"/>
                    <a:pt x="1402" y="927"/>
                    <a:pt x="1341" y="353"/>
                  </a:cubicBezTo>
                  <a:lnTo>
                    <a:pt x="1272" y="353"/>
                  </a:lnTo>
                  <a:cubicBezTo>
                    <a:pt x="1272" y="575"/>
                    <a:pt x="1272" y="797"/>
                    <a:pt x="1241" y="988"/>
                  </a:cubicBezTo>
                  <a:cubicBezTo>
                    <a:pt x="1241" y="766"/>
                    <a:pt x="1211" y="544"/>
                    <a:pt x="1180" y="322"/>
                  </a:cubicBezTo>
                  <a:lnTo>
                    <a:pt x="1111" y="322"/>
                  </a:lnTo>
                  <a:lnTo>
                    <a:pt x="1111" y="353"/>
                  </a:lnTo>
                  <a:lnTo>
                    <a:pt x="1111" y="674"/>
                  </a:lnTo>
                  <a:cubicBezTo>
                    <a:pt x="1111" y="544"/>
                    <a:pt x="1080" y="414"/>
                    <a:pt x="1080" y="322"/>
                  </a:cubicBezTo>
                  <a:lnTo>
                    <a:pt x="1019" y="322"/>
                  </a:lnTo>
                  <a:lnTo>
                    <a:pt x="1050" y="866"/>
                  </a:lnTo>
                  <a:cubicBezTo>
                    <a:pt x="1019" y="674"/>
                    <a:pt x="989" y="483"/>
                    <a:pt x="958" y="291"/>
                  </a:cubicBezTo>
                  <a:lnTo>
                    <a:pt x="889" y="291"/>
                  </a:lnTo>
                  <a:cubicBezTo>
                    <a:pt x="920" y="797"/>
                    <a:pt x="920" y="1310"/>
                    <a:pt x="920" y="1793"/>
                  </a:cubicBezTo>
                  <a:lnTo>
                    <a:pt x="766" y="161"/>
                  </a:lnTo>
                  <a:lnTo>
                    <a:pt x="697" y="161"/>
                  </a:lnTo>
                  <a:cubicBezTo>
                    <a:pt x="728" y="414"/>
                    <a:pt x="728" y="674"/>
                    <a:pt x="728" y="896"/>
                  </a:cubicBezTo>
                  <a:cubicBezTo>
                    <a:pt x="697" y="674"/>
                    <a:pt x="697" y="483"/>
                    <a:pt x="667" y="261"/>
                  </a:cubicBezTo>
                  <a:lnTo>
                    <a:pt x="605" y="261"/>
                  </a:lnTo>
                  <a:lnTo>
                    <a:pt x="575" y="1502"/>
                  </a:lnTo>
                  <a:lnTo>
                    <a:pt x="537" y="927"/>
                  </a:lnTo>
                  <a:cubicBezTo>
                    <a:pt x="575" y="705"/>
                    <a:pt x="537" y="483"/>
                    <a:pt x="506" y="291"/>
                  </a:cubicBezTo>
                  <a:lnTo>
                    <a:pt x="445" y="291"/>
                  </a:lnTo>
                  <a:lnTo>
                    <a:pt x="475" y="927"/>
                  </a:lnTo>
                  <a:cubicBezTo>
                    <a:pt x="475" y="1088"/>
                    <a:pt x="475" y="1249"/>
                    <a:pt x="445" y="1371"/>
                  </a:cubicBezTo>
                  <a:lnTo>
                    <a:pt x="445" y="1693"/>
                  </a:lnTo>
                  <a:cubicBezTo>
                    <a:pt x="414" y="1471"/>
                    <a:pt x="414" y="1218"/>
                    <a:pt x="414" y="988"/>
                  </a:cubicBezTo>
                  <a:lnTo>
                    <a:pt x="414" y="896"/>
                  </a:lnTo>
                  <a:cubicBezTo>
                    <a:pt x="445" y="674"/>
                    <a:pt x="445" y="452"/>
                    <a:pt x="383" y="222"/>
                  </a:cubicBezTo>
                  <a:lnTo>
                    <a:pt x="314" y="69"/>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8801425" y="3256429"/>
              <a:ext cx="53896" cy="202959"/>
            </a:xfrm>
            <a:custGeom>
              <a:avLst/>
              <a:gdLst/>
              <a:ahLst/>
              <a:cxnLst/>
              <a:rect l="l" t="t" r="r" b="b"/>
              <a:pathLst>
                <a:path w="576" h="2169" extrusionOk="0">
                  <a:moveTo>
                    <a:pt x="230" y="736"/>
                  </a:moveTo>
                  <a:cubicBezTo>
                    <a:pt x="261" y="1050"/>
                    <a:pt x="261" y="1402"/>
                    <a:pt x="230" y="1755"/>
                  </a:cubicBezTo>
                  <a:lnTo>
                    <a:pt x="230" y="1532"/>
                  </a:lnTo>
                  <a:lnTo>
                    <a:pt x="161" y="1532"/>
                  </a:lnTo>
                  <a:lnTo>
                    <a:pt x="161" y="1433"/>
                  </a:lnTo>
                  <a:cubicBezTo>
                    <a:pt x="192" y="1180"/>
                    <a:pt x="230" y="958"/>
                    <a:pt x="230" y="736"/>
                  </a:cubicBezTo>
                  <a:close/>
                  <a:moveTo>
                    <a:pt x="322" y="0"/>
                  </a:moveTo>
                  <a:lnTo>
                    <a:pt x="261" y="123"/>
                  </a:lnTo>
                  <a:cubicBezTo>
                    <a:pt x="261" y="161"/>
                    <a:pt x="261" y="192"/>
                    <a:pt x="230" y="222"/>
                  </a:cubicBezTo>
                  <a:lnTo>
                    <a:pt x="230" y="92"/>
                  </a:lnTo>
                  <a:lnTo>
                    <a:pt x="161" y="92"/>
                  </a:lnTo>
                  <a:lnTo>
                    <a:pt x="161" y="445"/>
                  </a:lnTo>
                  <a:cubicBezTo>
                    <a:pt x="100" y="766"/>
                    <a:pt x="100" y="1080"/>
                    <a:pt x="100" y="1402"/>
                  </a:cubicBezTo>
                  <a:cubicBezTo>
                    <a:pt x="70" y="1594"/>
                    <a:pt x="39" y="1785"/>
                    <a:pt x="1" y="1977"/>
                  </a:cubicBezTo>
                  <a:lnTo>
                    <a:pt x="70" y="1977"/>
                  </a:lnTo>
                  <a:cubicBezTo>
                    <a:pt x="70" y="1946"/>
                    <a:pt x="100" y="1885"/>
                    <a:pt x="100" y="1816"/>
                  </a:cubicBezTo>
                  <a:lnTo>
                    <a:pt x="100" y="1816"/>
                  </a:lnTo>
                  <a:cubicBezTo>
                    <a:pt x="100" y="1916"/>
                    <a:pt x="100" y="2007"/>
                    <a:pt x="70" y="2107"/>
                  </a:cubicBezTo>
                  <a:lnTo>
                    <a:pt x="131" y="2138"/>
                  </a:lnTo>
                  <a:cubicBezTo>
                    <a:pt x="161" y="2076"/>
                    <a:pt x="161" y="2038"/>
                    <a:pt x="161" y="1977"/>
                  </a:cubicBezTo>
                  <a:lnTo>
                    <a:pt x="192" y="2168"/>
                  </a:lnTo>
                  <a:lnTo>
                    <a:pt x="261" y="2168"/>
                  </a:lnTo>
                  <a:cubicBezTo>
                    <a:pt x="322" y="1563"/>
                    <a:pt x="322" y="958"/>
                    <a:pt x="261" y="353"/>
                  </a:cubicBezTo>
                  <a:cubicBezTo>
                    <a:pt x="261" y="314"/>
                    <a:pt x="261" y="314"/>
                    <a:pt x="292" y="284"/>
                  </a:cubicBezTo>
                  <a:cubicBezTo>
                    <a:pt x="322" y="736"/>
                    <a:pt x="322" y="1180"/>
                    <a:pt x="322" y="1624"/>
                  </a:cubicBezTo>
                  <a:cubicBezTo>
                    <a:pt x="322" y="1755"/>
                    <a:pt x="353" y="1885"/>
                    <a:pt x="353" y="2007"/>
                  </a:cubicBezTo>
                  <a:lnTo>
                    <a:pt x="422" y="2007"/>
                  </a:lnTo>
                  <a:cubicBezTo>
                    <a:pt x="422" y="1885"/>
                    <a:pt x="422" y="1755"/>
                    <a:pt x="384" y="1624"/>
                  </a:cubicBezTo>
                  <a:cubicBezTo>
                    <a:pt x="422" y="1241"/>
                    <a:pt x="422" y="889"/>
                    <a:pt x="453" y="506"/>
                  </a:cubicBezTo>
                  <a:lnTo>
                    <a:pt x="453" y="889"/>
                  </a:lnTo>
                  <a:cubicBezTo>
                    <a:pt x="453" y="1272"/>
                    <a:pt x="453" y="1693"/>
                    <a:pt x="483" y="2076"/>
                  </a:cubicBezTo>
                  <a:lnTo>
                    <a:pt x="545" y="2076"/>
                  </a:lnTo>
                  <a:lnTo>
                    <a:pt x="545" y="1977"/>
                  </a:lnTo>
                  <a:lnTo>
                    <a:pt x="575" y="1977"/>
                  </a:lnTo>
                  <a:lnTo>
                    <a:pt x="575" y="192"/>
                  </a:lnTo>
                  <a:lnTo>
                    <a:pt x="514" y="192"/>
                  </a:lnTo>
                  <a:cubicBezTo>
                    <a:pt x="514" y="253"/>
                    <a:pt x="514" y="353"/>
                    <a:pt x="483" y="414"/>
                  </a:cubicBezTo>
                  <a:lnTo>
                    <a:pt x="483" y="92"/>
                  </a:lnTo>
                  <a:lnTo>
                    <a:pt x="422" y="92"/>
                  </a:lnTo>
                  <a:cubicBezTo>
                    <a:pt x="384" y="284"/>
                    <a:pt x="384" y="475"/>
                    <a:pt x="353" y="667"/>
                  </a:cubicBezTo>
                  <a:cubicBezTo>
                    <a:pt x="353" y="475"/>
                    <a:pt x="353"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8674927" y="3671405"/>
              <a:ext cx="185081" cy="229440"/>
            </a:xfrm>
            <a:custGeom>
              <a:avLst/>
              <a:gdLst/>
              <a:ahLst/>
              <a:cxnLst/>
              <a:rect l="l" t="t" r="r" b="b"/>
              <a:pathLst>
                <a:path w="1978" h="2452" extrusionOk="0">
                  <a:moveTo>
                    <a:pt x="1372" y="506"/>
                  </a:moveTo>
                  <a:lnTo>
                    <a:pt x="1372" y="506"/>
                  </a:lnTo>
                  <a:cubicBezTo>
                    <a:pt x="1403" y="537"/>
                    <a:pt x="1403" y="575"/>
                    <a:pt x="1403" y="606"/>
                  </a:cubicBezTo>
                  <a:lnTo>
                    <a:pt x="1403" y="697"/>
                  </a:lnTo>
                  <a:cubicBezTo>
                    <a:pt x="1403" y="636"/>
                    <a:pt x="1372" y="575"/>
                    <a:pt x="1372" y="506"/>
                  </a:cubicBezTo>
                  <a:close/>
                  <a:moveTo>
                    <a:pt x="1594" y="475"/>
                  </a:moveTo>
                  <a:lnTo>
                    <a:pt x="1594" y="475"/>
                  </a:lnTo>
                  <a:cubicBezTo>
                    <a:pt x="1633" y="667"/>
                    <a:pt x="1633" y="858"/>
                    <a:pt x="1633" y="1050"/>
                  </a:cubicBezTo>
                  <a:cubicBezTo>
                    <a:pt x="1594" y="858"/>
                    <a:pt x="1564" y="636"/>
                    <a:pt x="1594" y="475"/>
                  </a:cubicBezTo>
                  <a:close/>
                  <a:moveTo>
                    <a:pt x="1594" y="1180"/>
                  </a:moveTo>
                  <a:cubicBezTo>
                    <a:pt x="1594" y="1211"/>
                    <a:pt x="1594" y="1241"/>
                    <a:pt x="1633" y="1303"/>
                  </a:cubicBezTo>
                  <a:cubicBezTo>
                    <a:pt x="1594" y="1372"/>
                    <a:pt x="1594" y="1433"/>
                    <a:pt x="1594" y="1494"/>
                  </a:cubicBezTo>
                  <a:lnTo>
                    <a:pt x="1594" y="1180"/>
                  </a:lnTo>
                  <a:close/>
                  <a:moveTo>
                    <a:pt x="1786" y="414"/>
                  </a:moveTo>
                  <a:cubicBezTo>
                    <a:pt x="1824" y="506"/>
                    <a:pt x="1824" y="606"/>
                    <a:pt x="1855" y="697"/>
                  </a:cubicBezTo>
                  <a:lnTo>
                    <a:pt x="1855" y="828"/>
                  </a:lnTo>
                  <a:lnTo>
                    <a:pt x="1755" y="1655"/>
                  </a:lnTo>
                  <a:cubicBezTo>
                    <a:pt x="1755" y="1594"/>
                    <a:pt x="1725" y="1533"/>
                    <a:pt x="1725" y="1464"/>
                  </a:cubicBezTo>
                  <a:cubicBezTo>
                    <a:pt x="1755" y="1111"/>
                    <a:pt x="1786" y="728"/>
                    <a:pt x="1786" y="414"/>
                  </a:cubicBezTo>
                  <a:close/>
                  <a:moveTo>
                    <a:pt x="1311" y="537"/>
                  </a:moveTo>
                  <a:lnTo>
                    <a:pt x="1311" y="537"/>
                  </a:lnTo>
                  <a:cubicBezTo>
                    <a:pt x="1372" y="958"/>
                    <a:pt x="1372" y="1372"/>
                    <a:pt x="1280" y="1785"/>
                  </a:cubicBezTo>
                  <a:lnTo>
                    <a:pt x="1250" y="1494"/>
                  </a:lnTo>
                  <a:lnTo>
                    <a:pt x="1311" y="537"/>
                  </a:lnTo>
                  <a:close/>
                  <a:moveTo>
                    <a:pt x="1119" y="0"/>
                  </a:moveTo>
                  <a:lnTo>
                    <a:pt x="1089" y="253"/>
                  </a:lnTo>
                  <a:lnTo>
                    <a:pt x="1058" y="253"/>
                  </a:lnTo>
                  <a:lnTo>
                    <a:pt x="1058" y="445"/>
                  </a:lnTo>
                  <a:cubicBezTo>
                    <a:pt x="1020" y="667"/>
                    <a:pt x="989" y="889"/>
                    <a:pt x="959" y="1111"/>
                  </a:cubicBezTo>
                  <a:cubicBezTo>
                    <a:pt x="959" y="889"/>
                    <a:pt x="959" y="697"/>
                    <a:pt x="928" y="506"/>
                  </a:cubicBezTo>
                  <a:lnTo>
                    <a:pt x="867" y="506"/>
                  </a:lnTo>
                  <a:lnTo>
                    <a:pt x="867" y="1149"/>
                  </a:lnTo>
                  <a:lnTo>
                    <a:pt x="798" y="1149"/>
                  </a:lnTo>
                  <a:cubicBezTo>
                    <a:pt x="798" y="858"/>
                    <a:pt x="767" y="575"/>
                    <a:pt x="736" y="284"/>
                  </a:cubicBezTo>
                  <a:lnTo>
                    <a:pt x="706" y="62"/>
                  </a:lnTo>
                  <a:lnTo>
                    <a:pt x="675" y="284"/>
                  </a:lnTo>
                  <a:cubicBezTo>
                    <a:pt x="575" y="797"/>
                    <a:pt x="514" y="1303"/>
                    <a:pt x="445" y="1816"/>
                  </a:cubicBezTo>
                  <a:lnTo>
                    <a:pt x="292" y="223"/>
                  </a:lnTo>
                  <a:lnTo>
                    <a:pt x="223" y="223"/>
                  </a:lnTo>
                  <a:cubicBezTo>
                    <a:pt x="223" y="728"/>
                    <a:pt x="223" y="1272"/>
                    <a:pt x="162" y="1816"/>
                  </a:cubicBezTo>
                  <a:cubicBezTo>
                    <a:pt x="100" y="1272"/>
                    <a:pt x="62" y="728"/>
                    <a:pt x="62" y="154"/>
                  </a:cubicBezTo>
                  <a:lnTo>
                    <a:pt x="1" y="154"/>
                  </a:lnTo>
                  <a:cubicBezTo>
                    <a:pt x="1" y="828"/>
                    <a:pt x="62" y="1464"/>
                    <a:pt x="131" y="2138"/>
                  </a:cubicBezTo>
                  <a:lnTo>
                    <a:pt x="162" y="2391"/>
                  </a:lnTo>
                  <a:lnTo>
                    <a:pt x="192" y="2138"/>
                  </a:lnTo>
                  <a:cubicBezTo>
                    <a:pt x="254" y="1724"/>
                    <a:pt x="292" y="1272"/>
                    <a:pt x="292" y="858"/>
                  </a:cubicBezTo>
                  <a:lnTo>
                    <a:pt x="415" y="2421"/>
                  </a:lnTo>
                  <a:lnTo>
                    <a:pt x="445" y="2138"/>
                  </a:lnTo>
                  <a:cubicBezTo>
                    <a:pt x="545" y="1594"/>
                    <a:pt x="606" y="1050"/>
                    <a:pt x="706" y="537"/>
                  </a:cubicBezTo>
                  <a:cubicBezTo>
                    <a:pt x="736" y="1050"/>
                    <a:pt x="767" y="1594"/>
                    <a:pt x="798" y="2138"/>
                  </a:cubicBezTo>
                  <a:lnTo>
                    <a:pt x="867" y="2138"/>
                  </a:lnTo>
                  <a:cubicBezTo>
                    <a:pt x="867" y="2069"/>
                    <a:pt x="897" y="1977"/>
                    <a:pt x="897" y="1877"/>
                  </a:cubicBezTo>
                  <a:lnTo>
                    <a:pt x="897" y="1916"/>
                  </a:lnTo>
                  <a:lnTo>
                    <a:pt x="897" y="2260"/>
                  </a:lnTo>
                  <a:lnTo>
                    <a:pt x="959" y="2260"/>
                  </a:lnTo>
                  <a:lnTo>
                    <a:pt x="959" y="1916"/>
                  </a:lnTo>
                  <a:cubicBezTo>
                    <a:pt x="959" y="1724"/>
                    <a:pt x="989" y="1533"/>
                    <a:pt x="1020" y="1341"/>
                  </a:cubicBezTo>
                  <a:cubicBezTo>
                    <a:pt x="1058" y="1241"/>
                    <a:pt x="1089" y="1111"/>
                    <a:pt x="1089" y="989"/>
                  </a:cubicBezTo>
                  <a:lnTo>
                    <a:pt x="1089" y="1563"/>
                  </a:lnTo>
                  <a:cubicBezTo>
                    <a:pt x="1089" y="1724"/>
                    <a:pt x="1058" y="1877"/>
                    <a:pt x="1058" y="2069"/>
                  </a:cubicBezTo>
                  <a:lnTo>
                    <a:pt x="1119" y="2069"/>
                  </a:lnTo>
                  <a:cubicBezTo>
                    <a:pt x="1150" y="1916"/>
                    <a:pt x="1150" y="1724"/>
                    <a:pt x="1150" y="1563"/>
                  </a:cubicBezTo>
                  <a:cubicBezTo>
                    <a:pt x="1150" y="1494"/>
                    <a:pt x="1181" y="1433"/>
                    <a:pt x="1181" y="1372"/>
                  </a:cubicBezTo>
                  <a:lnTo>
                    <a:pt x="1181" y="1494"/>
                  </a:lnTo>
                  <a:lnTo>
                    <a:pt x="1181" y="1624"/>
                  </a:lnTo>
                  <a:cubicBezTo>
                    <a:pt x="1181" y="1785"/>
                    <a:pt x="1150" y="1977"/>
                    <a:pt x="1181" y="2168"/>
                  </a:cubicBezTo>
                  <a:lnTo>
                    <a:pt x="1211" y="2299"/>
                  </a:lnTo>
                  <a:lnTo>
                    <a:pt x="1250" y="2168"/>
                  </a:lnTo>
                  <a:lnTo>
                    <a:pt x="1280" y="2452"/>
                  </a:lnTo>
                  <a:lnTo>
                    <a:pt x="1311" y="2168"/>
                  </a:lnTo>
                  <a:cubicBezTo>
                    <a:pt x="1372" y="1724"/>
                    <a:pt x="1441" y="1241"/>
                    <a:pt x="1472" y="766"/>
                  </a:cubicBezTo>
                  <a:cubicBezTo>
                    <a:pt x="1502" y="889"/>
                    <a:pt x="1502" y="1050"/>
                    <a:pt x="1502" y="1211"/>
                  </a:cubicBezTo>
                  <a:lnTo>
                    <a:pt x="1502" y="1494"/>
                  </a:lnTo>
                  <a:cubicBezTo>
                    <a:pt x="1472" y="1686"/>
                    <a:pt x="1472" y="1877"/>
                    <a:pt x="1502" y="2107"/>
                  </a:cubicBezTo>
                  <a:lnTo>
                    <a:pt x="1533" y="2260"/>
                  </a:lnTo>
                  <a:lnTo>
                    <a:pt x="1502" y="2452"/>
                  </a:lnTo>
                  <a:lnTo>
                    <a:pt x="1594" y="2168"/>
                  </a:lnTo>
                  <a:cubicBezTo>
                    <a:pt x="1633" y="2008"/>
                    <a:pt x="1663" y="1816"/>
                    <a:pt x="1694" y="1655"/>
                  </a:cubicBezTo>
                  <a:cubicBezTo>
                    <a:pt x="1725" y="1785"/>
                    <a:pt x="1725" y="1916"/>
                    <a:pt x="1725" y="2038"/>
                  </a:cubicBezTo>
                  <a:lnTo>
                    <a:pt x="1694" y="2107"/>
                  </a:lnTo>
                  <a:lnTo>
                    <a:pt x="1755" y="2107"/>
                  </a:lnTo>
                  <a:cubicBezTo>
                    <a:pt x="1755" y="2069"/>
                    <a:pt x="1755" y="2069"/>
                    <a:pt x="1786" y="2038"/>
                  </a:cubicBezTo>
                  <a:lnTo>
                    <a:pt x="1855" y="1303"/>
                  </a:lnTo>
                  <a:lnTo>
                    <a:pt x="1855" y="1724"/>
                  </a:lnTo>
                  <a:cubicBezTo>
                    <a:pt x="1824" y="1877"/>
                    <a:pt x="1824" y="2008"/>
                    <a:pt x="1786" y="2138"/>
                  </a:cubicBezTo>
                  <a:lnTo>
                    <a:pt x="1855" y="2168"/>
                  </a:lnTo>
                  <a:cubicBezTo>
                    <a:pt x="1885" y="2008"/>
                    <a:pt x="1885" y="1877"/>
                    <a:pt x="1916" y="1755"/>
                  </a:cubicBezTo>
                  <a:cubicBezTo>
                    <a:pt x="1947" y="1241"/>
                    <a:pt x="1977" y="728"/>
                    <a:pt x="1977" y="223"/>
                  </a:cubicBezTo>
                  <a:lnTo>
                    <a:pt x="1916" y="223"/>
                  </a:lnTo>
                  <a:lnTo>
                    <a:pt x="1885" y="537"/>
                  </a:lnTo>
                  <a:cubicBezTo>
                    <a:pt x="1885" y="445"/>
                    <a:pt x="1855" y="345"/>
                    <a:pt x="1786" y="253"/>
                  </a:cubicBezTo>
                  <a:lnTo>
                    <a:pt x="1725" y="154"/>
                  </a:lnTo>
                  <a:lnTo>
                    <a:pt x="1725" y="253"/>
                  </a:lnTo>
                  <a:cubicBezTo>
                    <a:pt x="1725" y="537"/>
                    <a:pt x="1694" y="797"/>
                    <a:pt x="1694" y="1050"/>
                  </a:cubicBezTo>
                  <a:cubicBezTo>
                    <a:pt x="1694" y="797"/>
                    <a:pt x="1694" y="537"/>
                    <a:pt x="1663" y="314"/>
                  </a:cubicBezTo>
                  <a:lnTo>
                    <a:pt x="1633" y="192"/>
                  </a:lnTo>
                  <a:lnTo>
                    <a:pt x="1594" y="284"/>
                  </a:lnTo>
                  <a:cubicBezTo>
                    <a:pt x="1564" y="383"/>
                    <a:pt x="1533" y="445"/>
                    <a:pt x="1533" y="506"/>
                  </a:cubicBezTo>
                  <a:cubicBezTo>
                    <a:pt x="1502" y="445"/>
                    <a:pt x="1502" y="383"/>
                    <a:pt x="1502" y="314"/>
                  </a:cubicBezTo>
                  <a:lnTo>
                    <a:pt x="1441" y="92"/>
                  </a:lnTo>
                  <a:lnTo>
                    <a:pt x="1441" y="314"/>
                  </a:lnTo>
                  <a:cubicBezTo>
                    <a:pt x="1441" y="383"/>
                    <a:pt x="1441" y="414"/>
                    <a:pt x="1403" y="445"/>
                  </a:cubicBezTo>
                  <a:cubicBezTo>
                    <a:pt x="1403" y="414"/>
                    <a:pt x="1372" y="383"/>
                    <a:pt x="1342" y="314"/>
                  </a:cubicBezTo>
                  <a:lnTo>
                    <a:pt x="1250" y="192"/>
                  </a:lnTo>
                  <a:lnTo>
                    <a:pt x="1280" y="345"/>
                  </a:lnTo>
                  <a:cubicBezTo>
                    <a:pt x="1280" y="383"/>
                    <a:pt x="1311" y="414"/>
                    <a:pt x="1311" y="445"/>
                  </a:cubicBezTo>
                  <a:lnTo>
                    <a:pt x="1250" y="445"/>
                  </a:lnTo>
                  <a:cubicBezTo>
                    <a:pt x="1250" y="575"/>
                    <a:pt x="1211" y="697"/>
                    <a:pt x="1181" y="828"/>
                  </a:cubicBezTo>
                  <a:lnTo>
                    <a:pt x="1119" y="0"/>
                  </a:lnTo>
                  <a:close/>
                  <a:moveTo>
                    <a:pt x="1280" y="2452"/>
                  </a:moveTo>
                  <a:lnTo>
                    <a:pt x="1280" y="2452"/>
                  </a:lnTo>
                  <a:lnTo>
                    <a:pt x="1280" y="2452"/>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8680728" y="3685721"/>
              <a:ext cx="71768" cy="194350"/>
            </a:xfrm>
            <a:custGeom>
              <a:avLst/>
              <a:gdLst/>
              <a:ahLst/>
              <a:cxnLst/>
              <a:rect l="l" t="t" r="r" b="b"/>
              <a:pathLst>
                <a:path w="767" h="2077" extrusionOk="0">
                  <a:moveTo>
                    <a:pt x="422" y="897"/>
                  </a:moveTo>
                  <a:cubicBezTo>
                    <a:pt x="422" y="1219"/>
                    <a:pt x="383" y="1502"/>
                    <a:pt x="353" y="1793"/>
                  </a:cubicBezTo>
                  <a:lnTo>
                    <a:pt x="353" y="1188"/>
                  </a:lnTo>
                  <a:lnTo>
                    <a:pt x="383" y="1188"/>
                  </a:lnTo>
                  <a:lnTo>
                    <a:pt x="383" y="1119"/>
                  </a:lnTo>
                  <a:cubicBezTo>
                    <a:pt x="383" y="1058"/>
                    <a:pt x="422" y="997"/>
                    <a:pt x="422" y="897"/>
                  </a:cubicBezTo>
                  <a:close/>
                  <a:moveTo>
                    <a:pt x="322" y="1"/>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805"/>
                  </a:cubicBezTo>
                  <a:cubicBezTo>
                    <a:pt x="130" y="767"/>
                    <a:pt x="130" y="736"/>
                    <a:pt x="130" y="675"/>
                  </a:cubicBezTo>
                  <a:cubicBezTo>
                    <a:pt x="161" y="1027"/>
                    <a:pt x="192" y="1380"/>
                    <a:pt x="230" y="1694"/>
                  </a:cubicBezTo>
                  <a:lnTo>
                    <a:pt x="261" y="1694"/>
                  </a:lnTo>
                  <a:cubicBezTo>
                    <a:pt x="261" y="1763"/>
                    <a:pt x="261" y="1824"/>
                    <a:pt x="291" y="1885"/>
                  </a:cubicBezTo>
                  <a:lnTo>
                    <a:pt x="353" y="2077"/>
                  </a:lnTo>
                  <a:lnTo>
                    <a:pt x="353" y="1885"/>
                  </a:lnTo>
                  <a:lnTo>
                    <a:pt x="383" y="1916"/>
                  </a:lnTo>
                  <a:cubicBezTo>
                    <a:pt x="483" y="1533"/>
                    <a:pt x="544" y="1150"/>
                    <a:pt x="544" y="767"/>
                  </a:cubicBezTo>
                  <a:lnTo>
                    <a:pt x="544" y="1119"/>
                  </a:lnTo>
                  <a:cubicBezTo>
                    <a:pt x="513" y="1380"/>
                    <a:pt x="483" y="1663"/>
                    <a:pt x="513" y="1916"/>
                  </a:cubicBezTo>
                  <a:lnTo>
                    <a:pt x="575" y="1916"/>
                  </a:lnTo>
                  <a:cubicBezTo>
                    <a:pt x="613" y="1663"/>
                    <a:pt x="613" y="1380"/>
                    <a:pt x="613" y="1119"/>
                  </a:cubicBezTo>
                  <a:cubicBezTo>
                    <a:pt x="613" y="1119"/>
                    <a:pt x="613" y="1088"/>
                    <a:pt x="644" y="1088"/>
                  </a:cubicBezTo>
                  <a:cubicBezTo>
                    <a:pt x="644" y="1027"/>
                    <a:pt x="644" y="928"/>
                    <a:pt x="674" y="866"/>
                  </a:cubicBezTo>
                  <a:cubicBezTo>
                    <a:pt x="736" y="644"/>
                    <a:pt x="766" y="384"/>
                    <a:pt x="736" y="161"/>
                  </a:cubicBezTo>
                  <a:lnTo>
                    <a:pt x="674" y="161"/>
                  </a:lnTo>
                  <a:cubicBezTo>
                    <a:pt x="705" y="384"/>
                    <a:pt x="674" y="613"/>
                    <a:pt x="613" y="836"/>
                  </a:cubicBezTo>
                  <a:cubicBezTo>
                    <a:pt x="613" y="644"/>
                    <a:pt x="575" y="453"/>
                    <a:pt x="544" y="261"/>
                  </a:cubicBezTo>
                  <a:lnTo>
                    <a:pt x="513" y="261"/>
                  </a:lnTo>
                  <a:lnTo>
                    <a:pt x="513" y="70"/>
                  </a:lnTo>
                  <a:lnTo>
                    <a:pt x="452" y="70"/>
                  </a:lnTo>
                  <a:cubicBezTo>
                    <a:pt x="452" y="292"/>
                    <a:pt x="422" y="514"/>
                    <a:pt x="383" y="767"/>
                  </a:cubicBezTo>
                  <a:lnTo>
                    <a:pt x="38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8854208" y="3449925"/>
              <a:ext cx="134834" cy="248061"/>
            </a:xfrm>
            <a:custGeom>
              <a:avLst/>
              <a:gdLst/>
              <a:ahLst/>
              <a:cxnLst/>
              <a:rect l="l" t="t" r="r" b="b"/>
              <a:pathLst>
                <a:path w="1441" h="2651" extrusionOk="0">
                  <a:moveTo>
                    <a:pt x="253" y="414"/>
                  </a:moveTo>
                  <a:lnTo>
                    <a:pt x="253" y="513"/>
                  </a:lnTo>
                  <a:cubicBezTo>
                    <a:pt x="253" y="544"/>
                    <a:pt x="253" y="605"/>
                    <a:pt x="222" y="644"/>
                  </a:cubicBezTo>
                  <a:cubicBezTo>
                    <a:pt x="222" y="575"/>
                    <a:pt x="253" y="483"/>
                    <a:pt x="253" y="414"/>
                  </a:cubicBezTo>
                  <a:close/>
                  <a:moveTo>
                    <a:pt x="353" y="452"/>
                  </a:moveTo>
                  <a:lnTo>
                    <a:pt x="353" y="896"/>
                  </a:lnTo>
                  <a:cubicBezTo>
                    <a:pt x="353" y="766"/>
                    <a:pt x="353" y="644"/>
                    <a:pt x="322" y="513"/>
                  </a:cubicBezTo>
                  <a:cubicBezTo>
                    <a:pt x="322" y="483"/>
                    <a:pt x="353" y="483"/>
                    <a:pt x="353" y="452"/>
                  </a:cubicBezTo>
                  <a:close/>
                  <a:moveTo>
                    <a:pt x="291" y="705"/>
                  </a:moveTo>
                  <a:cubicBezTo>
                    <a:pt x="291" y="988"/>
                    <a:pt x="291" y="1279"/>
                    <a:pt x="253" y="1601"/>
                  </a:cubicBezTo>
                  <a:cubicBezTo>
                    <a:pt x="253" y="1471"/>
                    <a:pt x="222" y="1371"/>
                    <a:pt x="222" y="1279"/>
                  </a:cubicBezTo>
                  <a:lnTo>
                    <a:pt x="222" y="835"/>
                  </a:lnTo>
                  <a:cubicBezTo>
                    <a:pt x="253" y="766"/>
                    <a:pt x="253" y="736"/>
                    <a:pt x="291" y="705"/>
                  </a:cubicBezTo>
                  <a:close/>
                  <a:moveTo>
                    <a:pt x="1149" y="736"/>
                  </a:moveTo>
                  <a:cubicBezTo>
                    <a:pt x="1180" y="958"/>
                    <a:pt x="1211" y="1149"/>
                    <a:pt x="1211" y="1371"/>
                  </a:cubicBezTo>
                  <a:cubicBezTo>
                    <a:pt x="1180" y="1532"/>
                    <a:pt x="1157" y="1701"/>
                    <a:pt x="1149" y="1874"/>
                  </a:cubicBezTo>
                  <a:lnTo>
                    <a:pt x="1149" y="1874"/>
                  </a:lnTo>
                  <a:cubicBezTo>
                    <a:pt x="1149" y="1578"/>
                    <a:pt x="1147" y="1255"/>
                    <a:pt x="1119" y="958"/>
                  </a:cubicBezTo>
                  <a:lnTo>
                    <a:pt x="1119" y="927"/>
                  </a:lnTo>
                  <a:cubicBezTo>
                    <a:pt x="1149" y="866"/>
                    <a:pt x="1149" y="797"/>
                    <a:pt x="1149" y="736"/>
                  </a:cubicBezTo>
                  <a:close/>
                  <a:moveTo>
                    <a:pt x="291" y="0"/>
                  </a:moveTo>
                  <a:lnTo>
                    <a:pt x="253" y="192"/>
                  </a:lnTo>
                  <a:cubicBezTo>
                    <a:pt x="192" y="383"/>
                    <a:pt x="161" y="575"/>
                    <a:pt x="161" y="766"/>
                  </a:cubicBezTo>
                  <a:lnTo>
                    <a:pt x="161" y="705"/>
                  </a:lnTo>
                  <a:lnTo>
                    <a:pt x="161" y="261"/>
                  </a:lnTo>
                  <a:lnTo>
                    <a:pt x="100" y="261"/>
                  </a:lnTo>
                  <a:cubicBezTo>
                    <a:pt x="100" y="414"/>
                    <a:pt x="61" y="544"/>
                    <a:pt x="100" y="705"/>
                  </a:cubicBezTo>
                  <a:lnTo>
                    <a:pt x="61" y="1279"/>
                  </a:lnTo>
                  <a:lnTo>
                    <a:pt x="61" y="222"/>
                  </a:lnTo>
                  <a:lnTo>
                    <a:pt x="0" y="222"/>
                  </a:lnTo>
                  <a:lnTo>
                    <a:pt x="0" y="2590"/>
                  </a:lnTo>
                  <a:lnTo>
                    <a:pt x="61" y="2329"/>
                  </a:lnTo>
                  <a:cubicBezTo>
                    <a:pt x="100" y="2206"/>
                    <a:pt x="130" y="2046"/>
                    <a:pt x="130" y="1885"/>
                  </a:cubicBezTo>
                  <a:lnTo>
                    <a:pt x="130" y="1180"/>
                  </a:lnTo>
                  <a:cubicBezTo>
                    <a:pt x="130" y="1249"/>
                    <a:pt x="161" y="1310"/>
                    <a:pt x="161" y="1341"/>
                  </a:cubicBezTo>
                  <a:lnTo>
                    <a:pt x="161" y="1371"/>
                  </a:lnTo>
                  <a:lnTo>
                    <a:pt x="161" y="1854"/>
                  </a:lnTo>
                  <a:lnTo>
                    <a:pt x="130" y="1946"/>
                  </a:lnTo>
                  <a:cubicBezTo>
                    <a:pt x="130" y="2076"/>
                    <a:pt x="130" y="2206"/>
                    <a:pt x="161" y="2329"/>
                  </a:cubicBezTo>
                  <a:lnTo>
                    <a:pt x="222" y="2559"/>
                  </a:lnTo>
                  <a:lnTo>
                    <a:pt x="222" y="2237"/>
                  </a:lnTo>
                  <a:lnTo>
                    <a:pt x="291" y="2429"/>
                  </a:lnTo>
                  <a:lnTo>
                    <a:pt x="291" y="2237"/>
                  </a:lnTo>
                  <a:lnTo>
                    <a:pt x="291" y="1854"/>
                  </a:lnTo>
                  <a:lnTo>
                    <a:pt x="291" y="1793"/>
                  </a:lnTo>
                  <a:cubicBezTo>
                    <a:pt x="322" y="1663"/>
                    <a:pt x="353" y="1502"/>
                    <a:pt x="353" y="1371"/>
                  </a:cubicBezTo>
                  <a:cubicBezTo>
                    <a:pt x="353" y="1663"/>
                    <a:pt x="383" y="1984"/>
                    <a:pt x="414" y="2268"/>
                  </a:cubicBezTo>
                  <a:lnTo>
                    <a:pt x="483" y="2268"/>
                  </a:lnTo>
                  <a:cubicBezTo>
                    <a:pt x="483" y="1984"/>
                    <a:pt x="483" y="1693"/>
                    <a:pt x="513" y="1440"/>
                  </a:cubicBezTo>
                  <a:lnTo>
                    <a:pt x="575" y="2398"/>
                  </a:lnTo>
                  <a:lnTo>
                    <a:pt x="636" y="2398"/>
                  </a:lnTo>
                  <a:lnTo>
                    <a:pt x="636" y="866"/>
                  </a:lnTo>
                  <a:cubicBezTo>
                    <a:pt x="705" y="1371"/>
                    <a:pt x="705" y="1885"/>
                    <a:pt x="705" y="2398"/>
                  </a:cubicBezTo>
                  <a:lnTo>
                    <a:pt x="766" y="2398"/>
                  </a:lnTo>
                  <a:lnTo>
                    <a:pt x="766" y="1088"/>
                  </a:lnTo>
                  <a:lnTo>
                    <a:pt x="896" y="2367"/>
                  </a:lnTo>
                  <a:lnTo>
                    <a:pt x="958" y="2367"/>
                  </a:lnTo>
                  <a:cubicBezTo>
                    <a:pt x="958" y="1885"/>
                    <a:pt x="988" y="1410"/>
                    <a:pt x="958" y="927"/>
                  </a:cubicBezTo>
                  <a:lnTo>
                    <a:pt x="958" y="927"/>
                  </a:lnTo>
                  <a:cubicBezTo>
                    <a:pt x="988" y="1057"/>
                    <a:pt x="988" y="1180"/>
                    <a:pt x="1019" y="1341"/>
                  </a:cubicBezTo>
                  <a:cubicBezTo>
                    <a:pt x="988" y="1693"/>
                    <a:pt x="988" y="2046"/>
                    <a:pt x="1019" y="2398"/>
                  </a:cubicBezTo>
                  <a:lnTo>
                    <a:pt x="1019" y="2521"/>
                  </a:lnTo>
                  <a:lnTo>
                    <a:pt x="1057" y="2398"/>
                  </a:lnTo>
                  <a:cubicBezTo>
                    <a:pt x="1088" y="2367"/>
                    <a:pt x="1088" y="2329"/>
                    <a:pt x="1088" y="2329"/>
                  </a:cubicBezTo>
                  <a:lnTo>
                    <a:pt x="1149" y="2329"/>
                  </a:lnTo>
                  <a:lnTo>
                    <a:pt x="1119" y="2138"/>
                  </a:lnTo>
                  <a:cubicBezTo>
                    <a:pt x="1136" y="2103"/>
                    <a:pt x="1143" y="2068"/>
                    <a:pt x="1147" y="2032"/>
                  </a:cubicBezTo>
                  <a:lnTo>
                    <a:pt x="1147" y="2032"/>
                  </a:lnTo>
                  <a:cubicBezTo>
                    <a:pt x="1148" y="2153"/>
                    <a:pt x="1159" y="2276"/>
                    <a:pt x="1180" y="2398"/>
                  </a:cubicBezTo>
                  <a:lnTo>
                    <a:pt x="1211" y="2651"/>
                  </a:lnTo>
                  <a:lnTo>
                    <a:pt x="1249" y="2398"/>
                  </a:lnTo>
                  <a:cubicBezTo>
                    <a:pt x="1280" y="2046"/>
                    <a:pt x="1280" y="1724"/>
                    <a:pt x="1280" y="1371"/>
                  </a:cubicBezTo>
                  <a:lnTo>
                    <a:pt x="1280" y="1341"/>
                  </a:lnTo>
                  <a:cubicBezTo>
                    <a:pt x="1280" y="1218"/>
                    <a:pt x="1310" y="1088"/>
                    <a:pt x="1310" y="927"/>
                  </a:cubicBezTo>
                  <a:cubicBezTo>
                    <a:pt x="1341" y="1310"/>
                    <a:pt x="1341" y="1693"/>
                    <a:pt x="1341" y="2076"/>
                  </a:cubicBezTo>
                  <a:lnTo>
                    <a:pt x="1402" y="2076"/>
                  </a:lnTo>
                  <a:cubicBezTo>
                    <a:pt x="1440" y="1502"/>
                    <a:pt x="1402" y="927"/>
                    <a:pt x="1341" y="353"/>
                  </a:cubicBezTo>
                  <a:lnTo>
                    <a:pt x="1280" y="353"/>
                  </a:lnTo>
                  <a:cubicBezTo>
                    <a:pt x="1280" y="575"/>
                    <a:pt x="1280" y="797"/>
                    <a:pt x="1249" y="988"/>
                  </a:cubicBezTo>
                  <a:cubicBezTo>
                    <a:pt x="1249" y="766"/>
                    <a:pt x="1211" y="544"/>
                    <a:pt x="1180" y="322"/>
                  </a:cubicBezTo>
                  <a:lnTo>
                    <a:pt x="1088" y="322"/>
                  </a:lnTo>
                  <a:cubicBezTo>
                    <a:pt x="1119" y="322"/>
                    <a:pt x="1119" y="353"/>
                    <a:pt x="1119" y="353"/>
                  </a:cubicBezTo>
                  <a:lnTo>
                    <a:pt x="1119" y="674"/>
                  </a:lnTo>
                  <a:cubicBezTo>
                    <a:pt x="1088" y="544"/>
                    <a:pt x="1088" y="414"/>
                    <a:pt x="1088" y="322"/>
                  </a:cubicBezTo>
                  <a:lnTo>
                    <a:pt x="1019" y="322"/>
                  </a:lnTo>
                  <a:lnTo>
                    <a:pt x="1019" y="866"/>
                  </a:lnTo>
                  <a:cubicBezTo>
                    <a:pt x="1019" y="674"/>
                    <a:pt x="988" y="483"/>
                    <a:pt x="958" y="291"/>
                  </a:cubicBezTo>
                  <a:lnTo>
                    <a:pt x="896" y="291"/>
                  </a:lnTo>
                  <a:cubicBezTo>
                    <a:pt x="927" y="797"/>
                    <a:pt x="927" y="1310"/>
                    <a:pt x="896" y="1793"/>
                  </a:cubicBezTo>
                  <a:lnTo>
                    <a:pt x="766" y="161"/>
                  </a:lnTo>
                  <a:lnTo>
                    <a:pt x="705" y="161"/>
                  </a:lnTo>
                  <a:lnTo>
                    <a:pt x="705" y="896"/>
                  </a:lnTo>
                  <a:cubicBezTo>
                    <a:pt x="705" y="674"/>
                    <a:pt x="674" y="483"/>
                    <a:pt x="674" y="261"/>
                  </a:cubicBezTo>
                  <a:lnTo>
                    <a:pt x="605" y="261"/>
                  </a:lnTo>
                  <a:lnTo>
                    <a:pt x="575" y="1502"/>
                  </a:lnTo>
                  <a:lnTo>
                    <a:pt x="544" y="927"/>
                  </a:lnTo>
                  <a:cubicBezTo>
                    <a:pt x="544" y="705"/>
                    <a:pt x="544" y="483"/>
                    <a:pt x="513" y="291"/>
                  </a:cubicBezTo>
                  <a:lnTo>
                    <a:pt x="444" y="291"/>
                  </a:lnTo>
                  <a:lnTo>
                    <a:pt x="483" y="927"/>
                  </a:lnTo>
                  <a:cubicBezTo>
                    <a:pt x="483" y="1088"/>
                    <a:pt x="444" y="1249"/>
                    <a:pt x="444" y="1371"/>
                  </a:cubicBezTo>
                  <a:cubicBezTo>
                    <a:pt x="444" y="1471"/>
                    <a:pt x="444" y="1563"/>
                    <a:pt x="414" y="1693"/>
                  </a:cubicBezTo>
                  <a:lnTo>
                    <a:pt x="414" y="988"/>
                  </a:lnTo>
                  <a:lnTo>
                    <a:pt x="414" y="896"/>
                  </a:lnTo>
                  <a:cubicBezTo>
                    <a:pt x="414" y="674"/>
                    <a:pt x="444" y="452"/>
                    <a:pt x="353" y="222"/>
                  </a:cubicBezTo>
                  <a:lnTo>
                    <a:pt x="322" y="69"/>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8976785" y="3477154"/>
              <a:ext cx="53803" cy="202959"/>
            </a:xfrm>
            <a:custGeom>
              <a:avLst/>
              <a:gdLst/>
              <a:ahLst/>
              <a:cxnLst/>
              <a:rect l="l" t="t" r="r" b="b"/>
              <a:pathLst>
                <a:path w="575" h="2169" extrusionOk="0">
                  <a:moveTo>
                    <a:pt x="253" y="284"/>
                  </a:moveTo>
                  <a:cubicBezTo>
                    <a:pt x="258" y="352"/>
                    <a:pt x="262" y="420"/>
                    <a:pt x="267" y="488"/>
                  </a:cubicBezTo>
                  <a:lnTo>
                    <a:pt x="267" y="488"/>
                  </a:lnTo>
                  <a:cubicBezTo>
                    <a:pt x="263" y="443"/>
                    <a:pt x="258" y="398"/>
                    <a:pt x="253" y="353"/>
                  </a:cubicBezTo>
                  <a:lnTo>
                    <a:pt x="253" y="284"/>
                  </a:lnTo>
                  <a:close/>
                  <a:moveTo>
                    <a:pt x="222" y="736"/>
                  </a:moveTo>
                  <a:lnTo>
                    <a:pt x="222" y="1755"/>
                  </a:lnTo>
                  <a:lnTo>
                    <a:pt x="192" y="1532"/>
                  </a:lnTo>
                  <a:lnTo>
                    <a:pt x="161" y="1532"/>
                  </a:lnTo>
                  <a:lnTo>
                    <a:pt x="161" y="1433"/>
                  </a:lnTo>
                  <a:cubicBezTo>
                    <a:pt x="192" y="1180"/>
                    <a:pt x="192" y="958"/>
                    <a:pt x="222" y="736"/>
                  </a:cubicBezTo>
                  <a:close/>
                  <a:moveTo>
                    <a:pt x="322" y="0"/>
                  </a:moveTo>
                  <a:lnTo>
                    <a:pt x="253" y="123"/>
                  </a:lnTo>
                  <a:cubicBezTo>
                    <a:pt x="253" y="161"/>
                    <a:pt x="222" y="192"/>
                    <a:pt x="222" y="222"/>
                  </a:cubicBezTo>
                  <a:cubicBezTo>
                    <a:pt x="222" y="161"/>
                    <a:pt x="222" y="123"/>
                    <a:pt x="192" y="92"/>
                  </a:cubicBezTo>
                  <a:lnTo>
                    <a:pt x="130" y="92"/>
                  </a:lnTo>
                  <a:cubicBezTo>
                    <a:pt x="161" y="222"/>
                    <a:pt x="161" y="353"/>
                    <a:pt x="161" y="445"/>
                  </a:cubicBezTo>
                  <a:cubicBezTo>
                    <a:pt x="92" y="766"/>
                    <a:pt x="92" y="1080"/>
                    <a:pt x="92" y="1402"/>
                  </a:cubicBezTo>
                  <a:cubicBezTo>
                    <a:pt x="61" y="1594"/>
                    <a:pt x="31" y="1785"/>
                    <a:pt x="0" y="1977"/>
                  </a:cubicBezTo>
                  <a:lnTo>
                    <a:pt x="61" y="1977"/>
                  </a:lnTo>
                  <a:cubicBezTo>
                    <a:pt x="61" y="1946"/>
                    <a:pt x="61" y="1885"/>
                    <a:pt x="92" y="1816"/>
                  </a:cubicBezTo>
                  <a:lnTo>
                    <a:pt x="92" y="1816"/>
                  </a:lnTo>
                  <a:cubicBezTo>
                    <a:pt x="92" y="1915"/>
                    <a:pt x="61" y="2007"/>
                    <a:pt x="61" y="2107"/>
                  </a:cubicBezTo>
                  <a:lnTo>
                    <a:pt x="130" y="2138"/>
                  </a:lnTo>
                  <a:cubicBezTo>
                    <a:pt x="130" y="2076"/>
                    <a:pt x="161" y="2038"/>
                    <a:pt x="161" y="1977"/>
                  </a:cubicBezTo>
                  <a:lnTo>
                    <a:pt x="161" y="2168"/>
                  </a:lnTo>
                  <a:lnTo>
                    <a:pt x="222" y="2168"/>
                  </a:lnTo>
                  <a:cubicBezTo>
                    <a:pt x="291" y="1749"/>
                    <a:pt x="312" y="1330"/>
                    <a:pt x="296" y="911"/>
                  </a:cubicBezTo>
                  <a:lnTo>
                    <a:pt x="296" y="911"/>
                  </a:lnTo>
                  <a:cubicBezTo>
                    <a:pt x="311" y="1150"/>
                    <a:pt x="322" y="1387"/>
                    <a:pt x="322" y="1624"/>
                  </a:cubicBezTo>
                  <a:lnTo>
                    <a:pt x="322" y="2007"/>
                  </a:lnTo>
                  <a:lnTo>
                    <a:pt x="383" y="2007"/>
                  </a:lnTo>
                  <a:lnTo>
                    <a:pt x="383" y="1624"/>
                  </a:lnTo>
                  <a:cubicBezTo>
                    <a:pt x="383" y="1241"/>
                    <a:pt x="414" y="889"/>
                    <a:pt x="414" y="506"/>
                  </a:cubicBezTo>
                  <a:cubicBezTo>
                    <a:pt x="444" y="636"/>
                    <a:pt x="444" y="766"/>
                    <a:pt x="444" y="889"/>
                  </a:cubicBezTo>
                  <a:lnTo>
                    <a:pt x="444" y="2076"/>
                  </a:lnTo>
                  <a:lnTo>
                    <a:pt x="513" y="2076"/>
                  </a:lnTo>
                  <a:cubicBezTo>
                    <a:pt x="544" y="2038"/>
                    <a:pt x="544" y="2007"/>
                    <a:pt x="544" y="1977"/>
                  </a:cubicBezTo>
                  <a:lnTo>
                    <a:pt x="575" y="1977"/>
                  </a:lnTo>
                  <a:lnTo>
                    <a:pt x="575" y="192"/>
                  </a:lnTo>
                  <a:lnTo>
                    <a:pt x="513" y="192"/>
                  </a:lnTo>
                  <a:cubicBezTo>
                    <a:pt x="513" y="253"/>
                    <a:pt x="475" y="353"/>
                    <a:pt x="475" y="414"/>
                  </a:cubicBezTo>
                  <a:cubicBezTo>
                    <a:pt x="475" y="314"/>
                    <a:pt x="475" y="222"/>
                    <a:pt x="444" y="92"/>
                  </a:cubicBezTo>
                  <a:lnTo>
                    <a:pt x="383" y="92"/>
                  </a:lnTo>
                  <a:cubicBezTo>
                    <a:pt x="383" y="284"/>
                    <a:pt x="353" y="475"/>
                    <a:pt x="353" y="667"/>
                  </a:cubicBezTo>
                  <a:cubicBezTo>
                    <a:pt x="353" y="475"/>
                    <a:pt x="322"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8833759" y="3022665"/>
              <a:ext cx="134086" cy="248061"/>
            </a:xfrm>
            <a:custGeom>
              <a:avLst/>
              <a:gdLst/>
              <a:ahLst/>
              <a:cxnLst/>
              <a:rect l="l" t="t" r="r" b="b"/>
              <a:pathLst>
                <a:path w="1433" h="2651" extrusionOk="0">
                  <a:moveTo>
                    <a:pt x="253" y="414"/>
                  </a:moveTo>
                  <a:cubicBezTo>
                    <a:pt x="253" y="444"/>
                    <a:pt x="284" y="483"/>
                    <a:pt x="284" y="513"/>
                  </a:cubicBezTo>
                  <a:cubicBezTo>
                    <a:pt x="253" y="544"/>
                    <a:pt x="253" y="605"/>
                    <a:pt x="222" y="636"/>
                  </a:cubicBezTo>
                  <a:cubicBezTo>
                    <a:pt x="253" y="575"/>
                    <a:pt x="253" y="483"/>
                    <a:pt x="253" y="414"/>
                  </a:cubicBezTo>
                  <a:close/>
                  <a:moveTo>
                    <a:pt x="345" y="444"/>
                  </a:moveTo>
                  <a:cubicBezTo>
                    <a:pt x="383" y="575"/>
                    <a:pt x="345" y="735"/>
                    <a:pt x="345" y="896"/>
                  </a:cubicBezTo>
                  <a:lnTo>
                    <a:pt x="345" y="513"/>
                  </a:lnTo>
                  <a:lnTo>
                    <a:pt x="345" y="444"/>
                  </a:lnTo>
                  <a:close/>
                  <a:moveTo>
                    <a:pt x="284" y="705"/>
                  </a:moveTo>
                  <a:lnTo>
                    <a:pt x="284" y="705"/>
                  </a:lnTo>
                  <a:cubicBezTo>
                    <a:pt x="314" y="988"/>
                    <a:pt x="314" y="1279"/>
                    <a:pt x="253" y="1594"/>
                  </a:cubicBezTo>
                  <a:cubicBezTo>
                    <a:pt x="253" y="1471"/>
                    <a:pt x="253" y="1371"/>
                    <a:pt x="222" y="1279"/>
                  </a:cubicBezTo>
                  <a:lnTo>
                    <a:pt x="222" y="827"/>
                  </a:lnTo>
                  <a:cubicBezTo>
                    <a:pt x="253" y="766"/>
                    <a:pt x="284" y="735"/>
                    <a:pt x="284" y="705"/>
                  </a:cubicBezTo>
                  <a:close/>
                  <a:moveTo>
                    <a:pt x="1050" y="1823"/>
                  </a:moveTo>
                  <a:cubicBezTo>
                    <a:pt x="1050" y="1915"/>
                    <a:pt x="1080" y="2046"/>
                    <a:pt x="1080" y="2137"/>
                  </a:cubicBezTo>
                  <a:cubicBezTo>
                    <a:pt x="1080" y="2168"/>
                    <a:pt x="1080" y="2206"/>
                    <a:pt x="1050" y="2206"/>
                  </a:cubicBezTo>
                  <a:lnTo>
                    <a:pt x="1050" y="1823"/>
                  </a:lnTo>
                  <a:close/>
                  <a:moveTo>
                    <a:pt x="284" y="0"/>
                  </a:moveTo>
                  <a:lnTo>
                    <a:pt x="253" y="192"/>
                  </a:lnTo>
                  <a:cubicBezTo>
                    <a:pt x="192" y="383"/>
                    <a:pt x="192" y="575"/>
                    <a:pt x="153" y="766"/>
                  </a:cubicBezTo>
                  <a:lnTo>
                    <a:pt x="153" y="705"/>
                  </a:lnTo>
                  <a:lnTo>
                    <a:pt x="153" y="253"/>
                  </a:lnTo>
                  <a:lnTo>
                    <a:pt x="92" y="253"/>
                  </a:lnTo>
                  <a:lnTo>
                    <a:pt x="92" y="705"/>
                  </a:lnTo>
                  <a:lnTo>
                    <a:pt x="62" y="1279"/>
                  </a:lnTo>
                  <a:lnTo>
                    <a:pt x="62" y="222"/>
                  </a:lnTo>
                  <a:lnTo>
                    <a:pt x="0" y="222"/>
                  </a:lnTo>
                  <a:lnTo>
                    <a:pt x="31" y="2589"/>
                  </a:lnTo>
                  <a:lnTo>
                    <a:pt x="62" y="2329"/>
                  </a:lnTo>
                  <a:cubicBezTo>
                    <a:pt x="123" y="2206"/>
                    <a:pt x="123" y="2046"/>
                    <a:pt x="123" y="1885"/>
                  </a:cubicBezTo>
                  <a:lnTo>
                    <a:pt x="153" y="1180"/>
                  </a:lnTo>
                  <a:lnTo>
                    <a:pt x="153" y="1341"/>
                  </a:lnTo>
                  <a:lnTo>
                    <a:pt x="153" y="1371"/>
                  </a:lnTo>
                  <a:lnTo>
                    <a:pt x="153" y="1854"/>
                  </a:lnTo>
                  <a:lnTo>
                    <a:pt x="153" y="1946"/>
                  </a:lnTo>
                  <a:cubicBezTo>
                    <a:pt x="123" y="2076"/>
                    <a:pt x="123" y="2206"/>
                    <a:pt x="153" y="2329"/>
                  </a:cubicBezTo>
                  <a:lnTo>
                    <a:pt x="222" y="2551"/>
                  </a:lnTo>
                  <a:lnTo>
                    <a:pt x="222" y="2206"/>
                  </a:lnTo>
                  <a:cubicBezTo>
                    <a:pt x="222" y="2206"/>
                    <a:pt x="222" y="2237"/>
                    <a:pt x="253" y="2237"/>
                  </a:cubicBezTo>
                  <a:lnTo>
                    <a:pt x="284" y="2429"/>
                  </a:lnTo>
                  <a:lnTo>
                    <a:pt x="314" y="2237"/>
                  </a:lnTo>
                  <a:cubicBezTo>
                    <a:pt x="314" y="2107"/>
                    <a:pt x="284" y="1977"/>
                    <a:pt x="284" y="1854"/>
                  </a:cubicBezTo>
                  <a:lnTo>
                    <a:pt x="314" y="1785"/>
                  </a:lnTo>
                  <a:cubicBezTo>
                    <a:pt x="314" y="1662"/>
                    <a:pt x="345" y="1502"/>
                    <a:pt x="345" y="1371"/>
                  </a:cubicBezTo>
                  <a:cubicBezTo>
                    <a:pt x="345" y="1662"/>
                    <a:pt x="383" y="1946"/>
                    <a:pt x="445" y="2268"/>
                  </a:cubicBezTo>
                  <a:lnTo>
                    <a:pt x="506" y="2268"/>
                  </a:lnTo>
                  <a:cubicBezTo>
                    <a:pt x="475" y="1977"/>
                    <a:pt x="475" y="1693"/>
                    <a:pt x="506" y="1440"/>
                  </a:cubicBezTo>
                  <a:lnTo>
                    <a:pt x="575" y="2398"/>
                  </a:lnTo>
                  <a:lnTo>
                    <a:pt x="636" y="2398"/>
                  </a:lnTo>
                  <a:lnTo>
                    <a:pt x="667" y="866"/>
                  </a:lnTo>
                  <a:cubicBezTo>
                    <a:pt x="697" y="1371"/>
                    <a:pt x="697" y="1885"/>
                    <a:pt x="697" y="2398"/>
                  </a:cubicBezTo>
                  <a:lnTo>
                    <a:pt x="766" y="2398"/>
                  </a:lnTo>
                  <a:cubicBezTo>
                    <a:pt x="797" y="1946"/>
                    <a:pt x="797" y="1532"/>
                    <a:pt x="797" y="1088"/>
                  </a:cubicBezTo>
                  <a:lnTo>
                    <a:pt x="889" y="2360"/>
                  </a:lnTo>
                  <a:lnTo>
                    <a:pt x="958" y="2360"/>
                  </a:lnTo>
                  <a:cubicBezTo>
                    <a:pt x="989" y="1885"/>
                    <a:pt x="989" y="1402"/>
                    <a:pt x="989" y="927"/>
                  </a:cubicBezTo>
                  <a:cubicBezTo>
                    <a:pt x="989" y="1057"/>
                    <a:pt x="1019" y="1180"/>
                    <a:pt x="1019" y="1341"/>
                  </a:cubicBezTo>
                  <a:cubicBezTo>
                    <a:pt x="989" y="1693"/>
                    <a:pt x="989" y="2046"/>
                    <a:pt x="1019" y="2398"/>
                  </a:cubicBezTo>
                  <a:lnTo>
                    <a:pt x="1019" y="2520"/>
                  </a:lnTo>
                  <a:lnTo>
                    <a:pt x="1080" y="2398"/>
                  </a:lnTo>
                  <a:cubicBezTo>
                    <a:pt x="1080" y="2360"/>
                    <a:pt x="1080" y="2329"/>
                    <a:pt x="1111" y="2329"/>
                  </a:cubicBezTo>
                  <a:lnTo>
                    <a:pt x="1149" y="2298"/>
                  </a:lnTo>
                  <a:lnTo>
                    <a:pt x="1149" y="2137"/>
                  </a:lnTo>
                  <a:lnTo>
                    <a:pt x="1149" y="1946"/>
                  </a:lnTo>
                  <a:lnTo>
                    <a:pt x="1149" y="958"/>
                  </a:lnTo>
                  <a:lnTo>
                    <a:pt x="1149" y="927"/>
                  </a:lnTo>
                  <a:cubicBezTo>
                    <a:pt x="1149" y="866"/>
                    <a:pt x="1149" y="797"/>
                    <a:pt x="1180" y="735"/>
                  </a:cubicBezTo>
                  <a:cubicBezTo>
                    <a:pt x="1180" y="958"/>
                    <a:pt x="1211" y="1149"/>
                    <a:pt x="1211" y="1371"/>
                  </a:cubicBezTo>
                  <a:cubicBezTo>
                    <a:pt x="1180" y="1693"/>
                    <a:pt x="1149" y="2046"/>
                    <a:pt x="1180" y="2398"/>
                  </a:cubicBezTo>
                  <a:lnTo>
                    <a:pt x="1211" y="2651"/>
                  </a:lnTo>
                  <a:lnTo>
                    <a:pt x="1241" y="2398"/>
                  </a:lnTo>
                  <a:cubicBezTo>
                    <a:pt x="1272" y="2046"/>
                    <a:pt x="1272" y="1724"/>
                    <a:pt x="1272" y="1371"/>
                  </a:cubicBezTo>
                  <a:lnTo>
                    <a:pt x="1272" y="1341"/>
                  </a:lnTo>
                  <a:cubicBezTo>
                    <a:pt x="1303" y="1210"/>
                    <a:pt x="1303" y="1088"/>
                    <a:pt x="1341" y="927"/>
                  </a:cubicBezTo>
                  <a:cubicBezTo>
                    <a:pt x="1341" y="1310"/>
                    <a:pt x="1372" y="1693"/>
                    <a:pt x="1341" y="2076"/>
                  </a:cubicBezTo>
                  <a:lnTo>
                    <a:pt x="1402" y="2076"/>
                  </a:lnTo>
                  <a:cubicBezTo>
                    <a:pt x="1433" y="1502"/>
                    <a:pt x="1402" y="927"/>
                    <a:pt x="1341" y="352"/>
                  </a:cubicBezTo>
                  <a:lnTo>
                    <a:pt x="1272" y="352"/>
                  </a:lnTo>
                  <a:cubicBezTo>
                    <a:pt x="1272" y="575"/>
                    <a:pt x="1272" y="797"/>
                    <a:pt x="1241" y="988"/>
                  </a:cubicBezTo>
                  <a:cubicBezTo>
                    <a:pt x="1241" y="766"/>
                    <a:pt x="1211" y="544"/>
                    <a:pt x="1180" y="322"/>
                  </a:cubicBezTo>
                  <a:lnTo>
                    <a:pt x="1111" y="322"/>
                  </a:lnTo>
                  <a:lnTo>
                    <a:pt x="1111" y="352"/>
                  </a:lnTo>
                  <a:lnTo>
                    <a:pt x="1111" y="674"/>
                  </a:lnTo>
                  <a:cubicBezTo>
                    <a:pt x="1111" y="544"/>
                    <a:pt x="1080" y="414"/>
                    <a:pt x="1080" y="322"/>
                  </a:cubicBezTo>
                  <a:lnTo>
                    <a:pt x="1019" y="322"/>
                  </a:lnTo>
                  <a:lnTo>
                    <a:pt x="1050" y="866"/>
                  </a:lnTo>
                  <a:cubicBezTo>
                    <a:pt x="1019" y="674"/>
                    <a:pt x="989" y="483"/>
                    <a:pt x="958" y="291"/>
                  </a:cubicBezTo>
                  <a:lnTo>
                    <a:pt x="889" y="291"/>
                  </a:lnTo>
                  <a:cubicBezTo>
                    <a:pt x="920" y="797"/>
                    <a:pt x="920" y="1310"/>
                    <a:pt x="920" y="1785"/>
                  </a:cubicBezTo>
                  <a:lnTo>
                    <a:pt x="766" y="161"/>
                  </a:lnTo>
                  <a:lnTo>
                    <a:pt x="697" y="161"/>
                  </a:lnTo>
                  <a:cubicBezTo>
                    <a:pt x="728" y="414"/>
                    <a:pt x="728" y="674"/>
                    <a:pt x="728" y="896"/>
                  </a:cubicBezTo>
                  <a:cubicBezTo>
                    <a:pt x="697" y="674"/>
                    <a:pt x="697" y="444"/>
                    <a:pt x="667" y="253"/>
                  </a:cubicBezTo>
                  <a:lnTo>
                    <a:pt x="605" y="253"/>
                  </a:lnTo>
                  <a:lnTo>
                    <a:pt x="575" y="1502"/>
                  </a:lnTo>
                  <a:lnTo>
                    <a:pt x="537" y="927"/>
                  </a:lnTo>
                  <a:cubicBezTo>
                    <a:pt x="575" y="705"/>
                    <a:pt x="537" y="483"/>
                    <a:pt x="506" y="291"/>
                  </a:cubicBezTo>
                  <a:lnTo>
                    <a:pt x="445" y="291"/>
                  </a:lnTo>
                  <a:lnTo>
                    <a:pt x="475" y="927"/>
                  </a:lnTo>
                  <a:cubicBezTo>
                    <a:pt x="475" y="1088"/>
                    <a:pt x="475" y="1210"/>
                    <a:pt x="445" y="1371"/>
                  </a:cubicBezTo>
                  <a:lnTo>
                    <a:pt x="445" y="1693"/>
                  </a:lnTo>
                  <a:cubicBezTo>
                    <a:pt x="414" y="1440"/>
                    <a:pt x="414" y="1210"/>
                    <a:pt x="414" y="988"/>
                  </a:cubicBezTo>
                  <a:lnTo>
                    <a:pt x="414" y="896"/>
                  </a:lnTo>
                  <a:cubicBezTo>
                    <a:pt x="445" y="674"/>
                    <a:pt x="445" y="444"/>
                    <a:pt x="383" y="222"/>
                  </a:cubicBezTo>
                  <a:lnTo>
                    <a:pt x="314" y="61"/>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955587" y="3049894"/>
              <a:ext cx="53896" cy="202959"/>
            </a:xfrm>
            <a:custGeom>
              <a:avLst/>
              <a:gdLst/>
              <a:ahLst/>
              <a:cxnLst/>
              <a:rect l="l" t="t" r="r" b="b"/>
              <a:pathLst>
                <a:path w="576" h="2169" extrusionOk="0">
                  <a:moveTo>
                    <a:pt x="230" y="697"/>
                  </a:moveTo>
                  <a:cubicBezTo>
                    <a:pt x="261" y="1050"/>
                    <a:pt x="261" y="1402"/>
                    <a:pt x="230" y="1755"/>
                  </a:cubicBezTo>
                  <a:lnTo>
                    <a:pt x="230" y="1532"/>
                  </a:lnTo>
                  <a:lnTo>
                    <a:pt x="161" y="1532"/>
                  </a:lnTo>
                  <a:lnTo>
                    <a:pt x="161" y="1402"/>
                  </a:lnTo>
                  <a:cubicBezTo>
                    <a:pt x="192" y="1180"/>
                    <a:pt x="230" y="958"/>
                    <a:pt x="230" y="697"/>
                  </a:cubicBezTo>
                  <a:close/>
                  <a:moveTo>
                    <a:pt x="322" y="0"/>
                  </a:moveTo>
                  <a:lnTo>
                    <a:pt x="261" y="123"/>
                  </a:lnTo>
                  <a:cubicBezTo>
                    <a:pt x="261" y="153"/>
                    <a:pt x="261" y="192"/>
                    <a:pt x="230" y="222"/>
                  </a:cubicBezTo>
                  <a:lnTo>
                    <a:pt x="230" y="92"/>
                  </a:lnTo>
                  <a:lnTo>
                    <a:pt x="161" y="92"/>
                  </a:lnTo>
                  <a:lnTo>
                    <a:pt x="161" y="444"/>
                  </a:lnTo>
                  <a:cubicBezTo>
                    <a:pt x="100" y="766"/>
                    <a:pt x="100" y="1080"/>
                    <a:pt x="100" y="1402"/>
                  </a:cubicBezTo>
                  <a:cubicBezTo>
                    <a:pt x="70" y="1594"/>
                    <a:pt x="39" y="1785"/>
                    <a:pt x="1" y="1977"/>
                  </a:cubicBezTo>
                  <a:lnTo>
                    <a:pt x="70" y="1977"/>
                  </a:lnTo>
                  <a:cubicBezTo>
                    <a:pt x="70" y="1946"/>
                    <a:pt x="100" y="1877"/>
                    <a:pt x="100" y="1816"/>
                  </a:cubicBezTo>
                  <a:lnTo>
                    <a:pt x="100" y="1816"/>
                  </a:lnTo>
                  <a:cubicBezTo>
                    <a:pt x="100" y="1915"/>
                    <a:pt x="100" y="2007"/>
                    <a:pt x="70" y="2107"/>
                  </a:cubicBezTo>
                  <a:lnTo>
                    <a:pt x="131" y="2138"/>
                  </a:lnTo>
                  <a:cubicBezTo>
                    <a:pt x="161" y="2069"/>
                    <a:pt x="161" y="2038"/>
                    <a:pt x="161" y="1977"/>
                  </a:cubicBezTo>
                  <a:lnTo>
                    <a:pt x="192" y="2138"/>
                  </a:lnTo>
                  <a:lnTo>
                    <a:pt x="261" y="2168"/>
                  </a:lnTo>
                  <a:cubicBezTo>
                    <a:pt x="322" y="1563"/>
                    <a:pt x="322" y="958"/>
                    <a:pt x="261" y="345"/>
                  </a:cubicBezTo>
                  <a:cubicBezTo>
                    <a:pt x="261" y="314"/>
                    <a:pt x="261" y="284"/>
                    <a:pt x="292" y="284"/>
                  </a:cubicBezTo>
                  <a:cubicBezTo>
                    <a:pt x="322" y="728"/>
                    <a:pt x="322" y="1180"/>
                    <a:pt x="322" y="1624"/>
                  </a:cubicBezTo>
                  <a:cubicBezTo>
                    <a:pt x="322" y="1755"/>
                    <a:pt x="353" y="1877"/>
                    <a:pt x="353" y="2007"/>
                  </a:cubicBezTo>
                  <a:lnTo>
                    <a:pt x="422" y="2007"/>
                  </a:lnTo>
                  <a:cubicBezTo>
                    <a:pt x="422" y="1877"/>
                    <a:pt x="422" y="1755"/>
                    <a:pt x="384" y="1624"/>
                  </a:cubicBezTo>
                  <a:cubicBezTo>
                    <a:pt x="422" y="1241"/>
                    <a:pt x="422" y="889"/>
                    <a:pt x="453" y="506"/>
                  </a:cubicBezTo>
                  <a:lnTo>
                    <a:pt x="453" y="889"/>
                  </a:lnTo>
                  <a:cubicBezTo>
                    <a:pt x="453" y="1272"/>
                    <a:pt x="453" y="1686"/>
                    <a:pt x="483" y="2069"/>
                  </a:cubicBezTo>
                  <a:lnTo>
                    <a:pt x="545" y="2069"/>
                  </a:lnTo>
                  <a:lnTo>
                    <a:pt x="545" y="1977"/>
                  </a:lnTo>
                  <a:lnTo>
                    <a:pt x="575" y="1977"/>
                  </a:lnTo>
                  <a:lnTo>
                    <a:pt x="575" y="192"/>
                  </a:lnTo>
                  <a:lnTo>
                    <a:pt x="514" y="192"/>
                  </a:lnTo>
                  <a:cubicBezTo>
                    <a:pt x="514" y="253"/>
                    <a:pt x="514" y="345"/>
                    <a:pt x="483" y="414"/>
                  </a:cubicBezTo>
                  <a:lnTo>
                    <a:pt x="483" y="92"/>
                  </a:lnTo>
                  <a:lnTo>
                    <a:pt x="422" y="92"/>
                  </a:lnTo>
                  <a:cubicBezTo>
                    <a:pt x="384" y="284"/>
                    <a:pt x="384" y="475"/>
                    <a:pt x="353" y="667"/>
                  </a:cubicBezTo>
                  <a:cubicBezTo>
                    <a:pt x="353" y="475"/>
                    <a:pt x="353"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8674927" y="4094996"/>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8680728" y="4112961"/>
              <a:ext cx="71768" cy="194350"/>
            </a:xfrm>
            <a:custGeom>
              <a:avLst/>
              <a:gdLst/>
              <a:ahLst/>
              <a:cxnLst/>
              <a:rect l="l" t="t" r="r" b="b"/>
              <a:pathLst>
                <a:path w="767" h="2077" extrusionOk="0">
                  <a:moveTo>
                    <a:pt x="422" y="897"/>
                  </a:moveTo>
                  <a:lnTo>
                    <a:pt x="422" y="897"/>
                  </a:lnTo>
                  <a:cubicBezTo>
                    <a:pt x="422" y="1219"/>
                    <a:pt x="383" y="1502"/>
                    <a:pt x="353" y="1793"/>
                  </a:cubicBezTo>
                  <a:lnTo>
                    <a:pt x="353" y="1180"/>
                  </a:lnTo>
                  <a:lnTo>
                    <a:pt x="383" y="1180"/>
                  </a:lnTo>
                  <a:lnTo>
                    <a:pt x="383" y="1119"/>
                  </a:lnTo>
                  <a:cubicBezTo>
                    <a:pt x="383" y="1058"/>
                    <a:pt x="422" y="989"/>
                    <a:pt x="422" y="897"/>
                  </a:cubicBezTo>
                  <a:close/>
                  <a:moveTo>
                    <a:pt x="322" y="0"/>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797"/>
                  </a:cubicBezTo>
                  <a:cubicBezTo>
                    <a:pt x="130" y="767"/>
                    <a:pt x="130" y="705"/>
                    <a:pt x="130" y="675"/>
                  </a:cubicBezTo>
                  <a:cubicBezTo>
                    <a:pt x="161" y="1027"/>
                    <a:pt x="192" y="1372"/>
                    <a:pt x="230" y="1694"/>
                  </a:cubicBezTo>
                  <a:lnTo>
                    <a:pt x="261" y="1694"/>
                  </a:lnTo>
                  <a:cubicBezTo>
                    <a:pt x="261" y="1755"/>
                    <a:pt x="261" y="1824"/>
                    <a:pt x="291" y="1885"/>
                  </a:cubicBezTo>
                  <a:lnTo>
                    <a:pt x="353" y="2077"/>
                  </a:lnTo>
                  <a:lnTo>
                    <a:pt x="353" y="1885"/>
                  </a:lnTo>
                  <a:lnTo>
                    <a:pt x="383" y="1916"/>
                  </a:lnTo>
                  <a:cubicBezTo>
                    <a:pt x="483" y="1533"/>
                    <a:pt x="544" y="1150"/>
                    <a:pt x="544" y="767"/>
                  </a:cubicBezTo>
                  <a:lnTo>
                    <a:pt x="544" y="1119"/>
                  </a:lnTo>
                  <a:cubicBezTo>
                    <a:pt x="513" y="1372"/>
                    <a:pt x="483" y="1632"/>
                    <a:pt x="513" y="1916"/>
                  </a:cubicBezTo>
                  <a:lnTo>
                    <a:pt x="575" y="1916"/>
                  </a:lnTo>
                  <a:cubicBezTo>
                    <a:pt x="613" y="1663"/>
                    <a:pt x="613" y="1372"/>
                    <a:pt x="613" y="1119"/>
                  </a:cubicBezTo>
                  <a:cubicBezTo>
                    <a:pt x="613" y="1119"/>
                    <a:pt x="613" y="1088"/>
                    <a:pt x="644" y="1088"/>
                  </a:cubicBezTo>
                  <a:cubicBezTo>
                    <a:pt x="644" y="1027"/>
                    <a:pt x="644" y="927"/>
                    <a:pt x="674" y="866"/>
                  </a:cubicBezTo>
                  <a:cubicBezTo>
                    <a:pt x="736" y="644"/>
                    <a:pt x="766" y="384"/>
                    <a:pt x="736" y="161"/>
                  </a:cubicBezTo>
                  <a:lnTo>
                    <a:pt x="674" y="161"/>
                  </a:lnTo>
                  <a:cubicBezTo>
                    <a:pt x="705" y="384"/>
                    <a:pt x="674" y="606"/>
                    <a:pt x="613" y="836"/>
                  </a:cubicBezTo>
                  <a:cubicBezTo>
                    <a:pt x="613" y="644"/>
                    <a:pt x="575" y="452"/>
                    <a:pt x="544" y="261"/>
                  </a:cubicBezTo>
                  <a:lnTo>
                    <a:pt x="513" y="261"/>
                  </a:lnTo>
                  <a:lnTo>
                    <a:pt x="513" y="69"/>
                  </a:lnTo>
                  <a:lnTo>
                    <a:pt x="452" y="69"/>
                  </a:lnTo>
                  <a:cubicBezTo>
                    <a:pt x="452" y="292"/>
                    <a:pt x="422" y="514"/>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8854208" y="3877165"/>
              <a:ext cx="134834" cy="248061"/>
            </a:xfrm>
            <a:custGeom>
              <a:avLst/>
              <a:gdLst/>
              <a:ahLst/>
              <a:cxnLst/>
              <a:rect l="l" t="t" r="r" b="b"/>
              <a:pathLst>
                <a:path w="1441" h="2651" extrusionOk="0">
                  <a:moveTo>
                    <a:pt x="253" y="414"/>
                  </a:moveTo>
                  <a:lnTo>
                    <a:pt x="253" y="513"/>
                  </a:lnTo>
                  <a:cubicBezTo>
                    <a:pt x="253" y="544"/>
                    <a:pt x="253" y="605"/>
                    <a:pt x="222" y="636"/>
                  </a:cubicBezTo>
                  <a:cubicBezTo>
                    <a:pt x="222" y="575"/>
                    <a:pt x="253" y="483"/>
                    <a:pt x="253" y="414"/>
                  </a:cubicBezTo>
                  <a:close/>
                  <a:moveTo>
                    <a:pt x="353" y="444"/>
                  </a:moveTo>
                  <a:lnTo>
                    <a:pt x="353" y="896"/>
                  </a:lnTo>
                  <a:cubicBezTo>
                    <a:pt x="353" y="766"/>
                    <a:pt x="353" y="636"/>
                    <a:pt x="322" y="513"/>
                  </a:cubicBezTo>
                  <a:cubicBezTo>
                    <a:pt x="322" y="483"/>
                    <a:pt x="353" y="444"/>
                    <a:pt x="353" y="444"/>
                  </a:cubicBezTo>
                  <a:close/>
                  <a:moveTo>
                    <a:pt x="291" y="705"/>
                  </a:moveTo>
                  <a:cubicBezTo>
                    <a:pt x="291" y="988"/>
                    <a:pt x="291" y="1279"/>
                    <a:pt x="253" y="1594"/>
                  </a:cubicBezTo>
                  <a:cubicBezTo>
                    <a:pt x="253" y="1471"/>
                    <a:pt x="222" y="1371"/>
                    <a:pt x="222" y="1279"/>
                  </a:cubicBezTo>
                  <a:lnTo>
                    <a:pt x="222" y="827"/>
                  </a:lnTo>
                  <a:cubicBezTo>
                    <a:pt x="253" y="766"/>
                    <a:pt x="253" y="735"/>
                    <a:pt x="291" y="705"/>
                  </a:cubicBezTo>
                  <a:close/>
                  <a:moveTo>
                    <a:pt x="1149" y="735"/>
                  </a:moveTo>
                  <a:cubicBezTo>
                    <a:pt x="1180" y="958"/>
                    <a:pt x="1211" y="1149"/>
                    <a:pt x="1211" y="1371"/>
                  </a:cubicBezTo>
                  <a:cubicBezTo>
                    <a:pt x="1180" y="1532"/>
                    <a:pt x="1157" y="1701"/>
                    <a:pt x="1149" y="1873"/>
                  </a:cubicBezTo>
                  <a:lnTo>
                    <a:pt x="1149" y="1873"/>
                  </a:lnTo>
                  <a:cubicBezTo>
                    <a:pt x="1149" y="1578"/>
                    <a:pt x="1147" y="1255"/>
                    <a:pt x="1119" y="958"/>
                  </a:cubicBezTo>
                  <a:lnTo>
                    <a:pt x="1119" y="927"/>
                  </a:lnTo>
                  <a:cubicBezTo>
                    <a:pt x="1149" y="866"/>
                    <a:pt x="1149" y="797"/>
                    <a:pt x="1149" y="735"/>
                  </a:cubicBezTo>
                  <a:close/>
                  <a:moveTo>
                    <a:pt x="291" y="0"/>
                  </a:moveTo>
                  <a:lnTo>
                    <a:pt x="253" y="192"/>
                  </a:lnTo>
                  <a:cubicBezTo>
                    <a:pt x="192" y="383"/>
                    <a:pt x="161" y="575"/>
                    <a:pt x="161" y="766"/>
                  </a:cubicBezTo>
                  <a:lnTo>
                    <a:pt x="161" y="705"/>
                  </a:lnTo>
                  <a:lnTo>
                    <a:pt x="161" y="253"/>
                  </a:lnTo>
                  <a:lnTo>
                    <a:pt x="100" y="253"/>
                  </a:lnTo>
                  <a:cubicBezTo>
                    <a:pt x="100" y="414"/>
                    <a:pt x="61" y="544"/>
                    <a:pt x="100" y="705"/>
                  </a:cubicBezTo>
                  <a:lnTo>
                    <a:pt x="61" y="1279"/>
                  </a:lnTo>
                  <a:lnTo>
                    <a:pt x="61" y="222"/>
                  </a:lnTo>
                  <a:lnTo>
                    <a:pt x="0" y="222"/>
                  </a:lnTo>
                  <a:lnTo>
                    <a:pt x="0" y="2551"/>
                  </a:lnTo>
                  <a:lnTo>
                    <a:pt x="61" y="2329"/>
                  </a:lnTo>
                  <a:cubicBezTo>
                    <a:pt x="100" y="2206"/>
                    <a:pt x="130" y="2046"/>
                    <a:pt x="130" y="1885"/>
                  </a:cubicBezTo>
                  <a:lnTo>
                    <a:pt x="130" y="1180"/>
                  </a:lnTo>
                  <a:cubicBezTo>
                    <a:pt x="130" y="1249"/>
                    <a:pt x="161" y="1279"/>
                    <a:pt x="161" y="1341"/>
                  </a:cubicBezTo>
                  <a:lnTo>
                    <a:pt x="161" y="1371"/>
                  </a:lnTo>
                  <a:lnTo>
                    <a:pt x="161" y="1854"/>
                  </a:lnTo>
                  <a:lnTo>
                    <a:pt x="130" y="1946"/>
                  </a:lnTo>
                  <a:cubicBezTo>
                    <a:pt x="130" y="2076"/>
                    <a:pt x="130" y="2206"/>
                    <a:pt x="161" y="2329"/>
                  </a:cubicBezTo>
                  <a:lnTo>
                    <a:pt x="222" y="2551"/>
                  </a:lnTo>
                  <a:lnTo>
                    <a:pt x="222" y="2237"/>
                  </a:lnTo>
                  <a:lnTo>
                    <a:pt x="291" y="2429"/>
                  </a:lnTo>
                  <a:lnTo>
                    <a:pt x="291" y="2237"/>
                  </a:lnTo>
                  <a:lnTo>
                    <a:pt x="291" y="1854"/>
                  </a:lnTo>
                  <a:lnTo>
                    <a:pt x="291" y="1785"/>
                  </a:lnTo>
                  <a:cubicBezTo>
                    <a:pt x="322" y="1662"/>
                    <a:pt x="353" y="1502"/>
                    <a:pt x="353" y="1341"/>
                  </a:cubicBezTo>
                  <a:cubicBezTo>
                    <a:pt x="353" y="1662"/>
                    <a:pt x="383" y="1946"/>
                    <a:pt x="414" y="2268"/>
                  </a:cubicBezTo>
                  <a:lnTo>
                    <a:pt x="483" y="2268"/>
                  </a:lnTo>
                  <a:cubicBezTo>
                    <a:pt x="483" y="1977"/>
                    <a:pt x="483" y="1693"/>
                    <a:pt x="513" y="1440"/>
                  </a:cubicBezTo>
                  <a:lnTo>
                    <a:pt x="575" y="2398"/>
                  </a:lnTo>
                  <a:lnTo>
                    <a:pt x="636" y="2398"/>
                  </a:lnTo>
                  <a:lnTo>
                    <a:pt x="636" y="866"/>
                  </a:lnTo>
                  <a:cubicBezTo>
                    <a:pt x="705" y="1371"/>
                    <a:pt x="705" y="1885"/>
                    <a:pt x="705" y="2398"/>
                  </a:cubicBezTo>
                  <a:lnTo>
                    <a:pt x="766" y="2398"/>
                  </a:lnTo>
                  <a:lnTo>
                    <a:pt x="766" y="1088"/>
                  </a:lnTo>
                  <a:lnTo>
                    <a:pt x="896" y="2360"/>
                  </a:lnTo>
                  <a:lnTo>
                    <a:pt x="958" y="2360"/>
                  </a:lnTo>
                  <a:cubicBezTo>
                    <a:pt x="958" y="1885"/>
                    <a:pt x="988" y="1402"/>
                    <a:pt x="958" y="927"/>
                  </a:cubicBezTo>
                  <a:lnTo>
                    <a:pt x="958" y="927"/>
                  </a:lnTo>
                  <a:cubicBezTo>
                    <a:pt x="988" y="1057"/>
                    <a:pt x="988" y="1180"/>
                    <a:pt x="1019" y="1341"/>
                  </a:cubicBezTo>
                  <a:cubicBezTo>
                    <a:pt x="988" y="1693"/>
                    <a:pt x="988" y="2046"/>
                    <a:pt x="1019" y="2398"/>
                  </a:cubicBezTo>
                  <a:lnTo>
                    <a:pt x="1019" y="2520"/>
                  </a:lnTo>
                  <a:lnTo>
                    <a:pt x="1057" y="2398"/>
                  </a:lnTo>
                  <a:cubicBezTo>
                    <a:pt x="1088" y="2360"/>
                    <a:pt x="1088" y="2329"/>
                    <a:pt x="1088" y="2329"/>
                  </a:cubicBezTo>
                  <a:lnTo>
                    <a:pt x="1149" y="2298"/>
                  </a:lnTo>
                  <a:lnTo>
                    <a:pt x="1119" y="2137"/>
                  </a:lnTo>
                  <a:cubicBezTo>
                    <a:pt x="1136" y="2103"/>
                    <a:pt x="1143" y="2068"/>
                    <a:pt x="1147" y="2032"/>
                  </a:cubicBezTo>
                  <a:lnTo>
                    <a:pt x="1147" y="2032"/>
                  </a:lnTo>
                  <a:cubicBezTo>
                    <a:pt x="1148" y="2153"/>
                    <a:pt x="1159" y="2276"/>
                    <a:pt x="1180" y="2398"/>
                  </a:cubicBezTo>
                  <a:lnTo>
                    <a:pt x="1211" y="2651"/>
                  </a:lnTo>
                  <a:lnTo>
                    <a:pt x="1249" y="2398"/>
                  </a:lnTo>
                  <a:cubicBezTo>
                    <a:pt x="1280" y="2046"/>
                    <a:pt x="1280" y="1724"/>
                    <a:pt x="1280" y="1371"/>
                  </a:cubicBezTo>
                  <a:lnTo>
                    <a:pt x="1280" y="1341"/>
                  </a:lnTo>
                  <a:cubicBezTo>
                    <a:pt x="1280" y="1210"/>
                    <a:pt x="1310" y="1088"/>
                    <a:pt x="1310" y="927"/>
                  </a:cubicBezTo>
                  <a:cubicBezTo>
                    <a:pt x="1341" y="1310"/>
                    <a:pt x="1341" y="1693"/>
                    <a:pt x="1341" y="2076"/>
                  </a:cubicBezTo>
                  <a:lnTo>
                    <a:pt x="1402" y="2076"/>
                  </a:lnTo>
                  <a:cubicBezTo>
                    <a:pt x="1440" y="1502"/>
                    <a:pt x="1402" y="927"/>
                    <a:pt x="1341" y="352"/>
                  </a:cubicBezTo>
                  <a:lnTo>
                    <a:pt x="1280" y="352"/>
                  </a:lnTo>
                  <a:cubicBezTo>
                    <a:pt x="1280" y="575"/>
                    <a:pt x="1280" y="797"/>
                    <a:pt x="1249" y="988"/>
                  </a:cubicBezTo>
                  <a:cubicBezTo>
                    <a:pt x="1249" y="766"/>
                    <a:pt x="1211" y="544"/>
                    <a:pt x="1180" y="322"/>
                  </a:cubicBezTo>
                  <a:lnTo>
                    <a:pt x="1088" y="322"/>
                  </a:lnTo>
                  <a:cubicBezTo>
                    <a:pt x="1119" y="322"/>
                    <a:pt x="1119" y="322"/>
                    <a:pt x="1119" y="352"/>
                  </a:cubicBezTo>
                  <a:lnTo>
                    <a:pt x="1119" y="674"/>
                  </a:lnTo>
                  <a:cubicBezTo>
                    <a:pt x="1088" y="544"/>
                    <a:pt x="1088" y="414"/>
                    <a:pt x="1088" y="322"/>
                  </a:cubicBezTo>
                  <a:lnTo>
                    <a:pt x="1019" y="322"/>
                  </a:lnTo>
                  <a:lnTo>
                    <a:pt x="1019" y="866"/>
                  </a:lnTo>
                  <a:cubicBezTo>
                    <a:pt x="1019" y="674"/>
                    <a:pt x="988" y="483"/>
                    <a:pt x="958" y="291"/>
                  </a:cubicBezTo>
                  <a:lnTo>
                    <a:pt x="896" y="291"/>
                  </a:lnTo>
                  <a:cubicBezTo>
                    <a:pt x="927" y="797"/>
                    <a:pt x="927" y="1310"/>
                    <a:pt x="896" y="1785"/>
                  </a:cubicBezTo>
                  <a:lnTo>
                    <a:pt x="766" y="161"/>
                  </a:lnTo>
                  <a:lnTo>
                    <a:pt x="705" y="161"/>
                  </a:lnTo>
                  <a:lnTo>
                    <a:pt x="705" y="896"/>
                  </a:lnTo>
                  <a:cubicBezTo>
                    <a:pt x="705" y="674"/>
                    <a:pt x="674" y="444"/>
                    <a:pt x="674" y="253"/>
                  </a:cubicBezTo>
                  <a:lnTo>
                    <a:pt x="605" y="253"/>
                  </a:lnTo>
                  <a:lnTo>
                    <a:pt x="575" y="1502"/>
                  </a:lnTo>
                  <a:lnTo>
                    <a:pt x="544" y="927"/>
                  </a:lnTo>
                  <a:cubicBezTo>
                    <a:pt x="544" y="705"/>
                    <a:pt x="544" y="483"/>
                    <a:pt x="513" y="291"/>
                  </a:cubicBezTo>
                  <a:lnTo>
                    <a:pt x="444" y="291"/>
                  </a:lnTo>
                  <a:lnTo>
                    <a:pt x="483" y="927"/>
                  </a:lnTo>
                  <a:cubicBezTo>
                    <a:pt x="483" y="1088"/>
                    <a:pt x="444" y="1210"/>
                    <a:pt x="444" y="1371"/>
                  </a:cubicBezTo>
                  <a:cubicBezTo>
                    <a:pt x="444" y="1471"/>
                    <a:pt x="444" y="1563"/>
                    <a:pt x="414" y="1693"/>
                  </a:cubicBezTo>
                  <a:lnTo>
                    <a:pt x="414" y="988"/>
                  </a:lnTo>
                  <a:lnTo>
                    <a:pt x="414" y="896"/>
                  </a:lnTo>
                  <a:cubicBezTo>
                    <a:pt x="414" y="674"/>
                    <a:pt x="444" y="444"/>
                    <a:pt x="353" y="222"/>
                  </a:cubicBezTo>
                  <a:lnTo>
                    <a:pt x="322" y="61"/>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8976785" y="3904394"/>
              <a:ext cx="53803" cy="202959"/>
            </a:xfrm>
            <a:custGeom>
              <a:avLst/>
              <a:gdLst/>
              <a:ahLst/>
              <a:cxnLst/>
              <a:rect l="l" t="t" r="r" b="b"/>
              <a:pathLst>
                <a:path w="575" h="2169" extrusionOk="0">
                  <a:moveTo>
                    <a:pt x="253" y="284"/>
                  </a:moveTo>
                  <a:cubicBezTo>
                    <a:pt x="257" y="346"/>
                    <a:pt x="262" y="409"/>
                    <a:pt x="266" y="471"/>
                  </a:cubicBezTo>
                  <a:lnTo>
                    <a:pt x="266" y="471"/>
                  </a:lnTo>
                  <a:cubicBezTo>
                    <a:pt x="262" y="429"/>
                    <a:pt x="258" y="387"/>
                    <a:pt x="253" y="345"/>
                  </a:cubicBezTo>
                  <a:lnTo>
                    <a:pt x="253" y="284"/>
                  </a:lnTo>
                  <a:close/>
                  <a:moveTo>
                    <a:pt x="222" y="697"/>
                  </a:moveTo>
                  <a:lnTo>
                    <a:pt x="222" y="1755"/>
                  </a:lnTo>
                  <a:lnTo>
                    <a:pt x="192" y="1532"/>
                  </a:lnTo>
                  <a:lnTo>
                    <a:pt x="161" y="1532"/>
                  </a:lnTo>
                  <a:lnTo>
                    <a:pt x="161" y="1402"/>
                  </a:lnTo>
                  <a:cubicBezTo>
                    <a:pt x="192" y="1180"/>
                    <a:pt x="192" y="958"/>
                    <a:pt x="222" y="697"/>
                  </a:cubicBezTo>
                  <a:close/>
                  <a:moveTo>
                    <a:pt x="322" y="0"/>
                  </a:moveTo>
                  <a:lnTo>
                    <a:pt x="253" y="123"/>
                  </a:lnTo>
                  <a:cubicBezTo>
                    <a:pt x="253" y="153"/>
                    <a:pt x="222" y="192"/>
                    <a:pt x="222" y="222"/>
                  </a:cubicBezTo>
                  <a:cubicBezTo>
                    <a:pt x="222" y="153"/>
                    <a:pt x="222" y="123"/>
                    <a:pt x="192" y="92"/>
                  </a:cubicBezTo>
                  <a:lnTo>
                    <a:pt x="130" y="92"/>
                  </a:lnTo>
                  <a:cubicBezTo>
                    <a:pt x="161" y="222"/>
                    <a:pt x="161" y="345"/>
                    <a:pt x="161" y="444"/>
                  </a:cubicBezTo>
                  <a:cubicBezTo>
                    <a:pt x="92" y="766"/>
                    <a:pt x="92" y="1080"/>
                    <a:pt x="92" y="1402"/>
                  </a:cubicBezTo>
                  <a:cubicBezTo>
                    <a:pt x="61" y="1594"/>
                    <a:pt x="31" y="1785"/>
                    <a:pt x="0" y="1977"/>
                  </a:cubicBezTo>
                  <a:lnTo>
                    <a:pt x="61" y="1977"/>
                  </a:lnTo>
                  <a:cubicBezTo>
                    <a:pt x="61" y="1946"/>
                    <a:pt x="61" y="1877"/>
                    <a:pt x="92" y="1816"/>
                  </a:cubicBezTo>
                  <a:lnTo>
                    <a:pt x="92" y="1816"/>
                  </a:lnTo>
                  <a:cubicBezTo>
                    <a:pt x="92" y="1915"/>
                    <a:pt x="61" y="2007"/>
                    <a:pt x="61" y="2107"/>
                  </a:cubicBezTo>
                  <a:lnTo>
                    <a:pt x="130" y="2138"/>
                  </a:lnTo>
                  <a:cubicBezTo>
                    <a:pt x="130" y="2069"/>
                    <a:pt x="161" y="2038"/>
                    <a:pt x="161" y="1977"/>
                  </a:cubicBezTo>
                  <a:lnTo>
                    <a:pt x="161" y="2138"/>
                  </a:lnTo>
                  <a:lnTo>
                    <a:pt x="222" y="2168"/>
                  </a:lnTo>
                  <a:cubicBezTo>
                    <a:pt x="291" y="1749"/>
                    <a:pt x="313" y="1329"/>
                    <a:pt x="296" y="907"/>
                  </a:cubicBezTo>
                  <a:lnTo>
                    <a:pt x="296" y="907"/>
                  </a:lnTo>
                  <a:cubicBezTo>
                    <a:pt x="311" y="1147"/>
                    <a:pt x="322" y="1387"/>
                    <a:pt x="322" y="1624"/>
                  </a:cubicBezTo>
                  <a:lnTo>
                    <a:pt x="322" y="2007"/>
                  </a:lnTo>
                  <a:lnTo>
                    <a:pt x="383" y="2007"/>
                  </a:lnTo>
                  <a:lnTo>
                    <a:pt x="383" y="1624"/>
                  </a:lnTo>
                  <a:cubicBezTo>
                    <a:pt x="383" y="1241"/>
                    <a:pt x="414" y="889"/>
                    <a:pt x="414" y="506"/>
                  </a:cubicBezTo>
                  <a:cubicBezTo>
                    <a:pt x="444" y="636"/>
                    <a:pt x="444" y="766"/>
                    <a:pt x="444" y="889"/>
                  </a:cubicBezTo>
                  <a:lnTo>
                    <a:pt x="444" y="2069"/>
                  </a:lnTo>
                  <a:lnTo>
                    <a:pt x="513" y="2069"/>
                  </a:lnTo>
                  <a:cubicBezTo>
                    <a:pt x="544" y="2038"/>
                    <a:pt x="544" y="2007"/>
                    <a:pt x="544" y="1977"/>
                  </a:cubicBezTo>
                  <a:lnTo>
                    <a:pt x="575" y="1977"/>
                  </a:lnTo>
                  <a:lnTo>
                    <a:pt x="575" y="192"/>
                  </a:lnTo>
                  <a:lnTo>
                    <a:pt x="513" y="192"/>
                  </a:lnTo>
                  <a:cubicBezTo>
                    <a:pt x="513" y="253"/>
                    <a:pt x="475" y="345"/>
                    <a:pt x="475" y="414"/>
                  </a:cubicBezTo>
                  <a:cubicBezTo>
                    <a:pt x="475" y="314"/>
                    <a:pt x="475" y="222"/>
                    <a:pt x="444" y="92"/>
                  </a:cubicBezTo>
                  <a:lnTo>
                    <a:pt x="383" y="92"/>
                  </a:lnTo>
                  <a:cubicBezTo>
                    <a:pt x="383" y="284"/>
                    <a:pt x="353" y="475"/>
                    <a:pt x="353" y="667"/>
                  </a:cubicBezTo>
                  <a:cubicBezTo>
                    <a:pt x="353" y="475"/>
                    <a:pt x="322"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8505096" y="4295048"/>
              <a:ext cx="134086" cy="250961"/>
            </a:xfrm>
            <a:custGeom>
              <a:avLst/>
              <a:gdLst/>
              <a:ahLst/>
              <a:cxnLst/>
              <a:rect l="l" t="t" r="r" b="b"/>
              <a:pathLst>
                <a:path w="1433" h="2682" extrusionOk="0">
                  <a:moveTo>
                    <a:pt x="253" y="452"/>
                  </a:moveTo>
                  <a:cubicBezTo>
                    <a:pt x="253" y="452"/>
                    <a:pt x="284" y="483"/>
                    <a:pt x="284" y="514"/>
                  </a:cubicBezTo>
                  <a:cubicBezTo>
                    <a:pt x="253" y="575"/>
                    <a:pt x="253" y="613"/>
                    <a:pt x="222" y="644"/>
                  </a:cubicBezTo>
                  <a:cubicBezTo>
                    <a:pt x="253" y="575"/>
                    <a:pt x="253" y="514"/>
                    <a:pt x="253" y="452"/>
                  </a:cubicBezTo>
                  <a:close/>
                  <a:moveTo>
                    <a:pt x="345" y="452"/>
                  </a:moveTo>
                  <a:cubicBezTo>
                    <a:pt x="383" y="613"/>
                    <a:pt x="345" y="766"/>
                    <a:pt x="345" y="897"/>
                  </a:cubicBezTo>
                  <a:lnTo>
                    <a:pt x="345" y="514"/>
                  </a:lnTo>
                  <a:lnTo>
                    <a:pt x="345" y="452"/>
                  </a:lnTo>
                  <a:close/>
                  <a:moveTo>
                    <a:pt x="284" y="705"/>
                  </a:moveTo>
                  <a:cubicBezTo>
                    <a:pt x="314" y="1027"/>
                    <a:pt x="314" y="1310"/>
                    <a:pt x="253" y="1602"/>
                  </a:cubicBezTo>
                  <a:cubicBezTo>
                    <a:pt x="253" y="1502"/>
                    <a:pt x="253" y="1410"/>
                    <a:pt x="222" y="1280"/>
                  </a:cubicBezTo>
                  <a:lnTo>
                    <a:pt x="222" y="835"/>
                  </a:lnTo>
                  <a:cubicBezTo>
                    <a:pt x="253" y="805"/>
                    <a:pt x="284" y="766"/>
                    <a:pt x="284" y="705"/>
                  </a:cubicBezTo>
                  <a:close/>
                  <a:moveTo>
                    <a:pt x="1050" y="1824"/>
                  </a:moveTo>
                  <a:cubicBezTo>
                    <a:pt x="1050" y="1954"/>
                    <a:pt x="1080" y="2046"/>
                    <a:pt x="1080" y="2176"/>
                  </a:cubicBezTo>
                  <a:cubicBezTo>
                    <a:pt x="1080" y="2207"/>
                    <a:pt x="1080" y="2207"/>
                    <a:pt x="1050" y="2237"/>
                  </a:cubicBezTo>
                  <a:lnTo>
                    <a:pt x="1050" y="1824"/>
                  </a:lnTo>
                  <a:close/>
                  <a:moveTo>
                    <a:pt x="284" y="0"/>
                  </a:moveTo>
                  <a:lnTo>
                    <a:pt x="253" y="192"/>
                  </a:lnTo>
                  <a:cubicBezTo>
                    <a:pt x="192" y="383"/>
                    <a:pt x="192" y="575"/>
                    <a:pt x="153" y="766"/>
                  </a:cubicBezTo>
                  <a:lnTo>
                    <a:pt x="153" y="736"/>
                  </a:lnTo>
                  <a:lnTo>
                    <a:pt x="153" y="261"/>
                  </a:lnTo>
                  <a:lnTo>
                    <a:pt x="92" y="261"/>
                  </a:lnTo>
                  <a:lnTo>
                    <a:pt x="92" y="736"/>
                  </a:lnTo>
                  <a:lnTo>
                    <a:pt x="62" y="1280"/>
                  </a:lnTo>
                  <a:lnTo>
                    <a:pt x="62" y="230"/>
                  </a:lnTo>
                  <a:lnTo>
                    <a:pt x="0" y="230"/>
                  </a:lnTo>
                  <a:lnTo>
                    <a:pt x="31" y="2590"/>
                  </a:lnTo>
                  <a:lnTo>
                    <a:pt x="62" y="2368"/>
                  </a:lnTo>
                  <a:cubicBezTo>
                    <a:pt x="123" y="2207"/>
                    <a:pt x="123" y="2046"/>
                    <a:pt x="123" y="1916"/>
                  </a:cubicBezTo>
                  <a:lnTo>
                    <a:pt x="153" y="1218"/>
                  </a:lnTo>
                  <a:lnTo>
                    <a:pt x="153" y="1379"/>
                  </a:lnTo>
                  <a:lnTo>
                    <a:pt x="153" y="1885"/>
                  </a:lnTo>
                  <a:lnTo>
                    <a:pt x="153" y="1985"/>
                  </a:lnTo>
                  <a:cubicBezTo>
                    <a:pt x="123" y="2107"/>
                    <a:pt x="123" y="2237"/>
                    <a:pt x="153" y="2337"/>
                  </a:cubicBezTo>
                  <a:lnTo>
                    <a:pt x="222" y="2590"/>
                  </a:lnTo>
                  <a:lnTo>
                    <a:pt x="222" y="2237"/>
                  </a:lnTo>
                  <a:lnTo>
                    <a:pt x="253" y="2237"/>
                  </a:lnTo>
                  <a:lnTo>
                    <a:pt x="284" y="2460"/>
                  </a:lnTo>
                  <a:lnTo>
                    <a:pt x="314" y="2237"/>
                  </a:lnTo>
                  <a:cubicBezTo>
                    <a:pt x="314" y="2107"/>
                    <a:pt x="284" y="1985"/>
                    <a:pt x="284" y="1854"/>
                  </a:cubicBezTo>
                  <a:lnTo>
                    <a:pt x="314" y="1824"/>
                  </a:lnTo>
                  <a:cubicBezTo>
                    <a:pt x="314" y="1663"/>
                    <a:pt x="345" y="1533"/>
                    <a:pt x="345" y="1379"/>
                  </a:cubicBezTo>
                  <a:cubicBezTo>
                    <a:pt x="345" y="1693"/>
                    <a:pt x="383" y="1985"/>
                    <a:pt x="445" y="2268"/>
                  </a:cubicBezTo>
                  <a:lnTo>
                    <a:pt x="506" y="2268"/>
                  </a:lnTo>
                  <a:cubicBezTo>
                    <a:pt x="475" y="2015"/>
                    <a:pt x="475" y="1724"/>
                    <a:pt x="506" y="1441"/>
                  </a:cubicBezTo>
                  <a:lnTo>
                    <a:pt x="575" y="2429"/>
                  </a:lnTo>
                  <a:lnTo>
                    <a:pt x="636" y="2429"/>
                  </a:lnTo>
                  <a:lnTo>
                    <a:pt x="667" y="866"/>
                  </a:lnTo>
                  <a:cubicBezTo>
                    <a:pt x="697" y="1379"/>
                    <a:pt x="697" y="1916"/>
                    <a:pt x="697" y="2398"/>
                  </a:cubicBezTo>
                  <a:lnTo>
                    <a:pt x="766" y="2398"/>
                  </a:lnTo>
                  <a:cubicBezTo>
                    <a:pt x="797" y="1985"/>
                    <a:pt x="797" y="1533"/>
                    <a:pt x="797" y="1088"/>
                  </a:cubicBezTo>
                  <a:lnTo>
                    <a:pt x="889" y="2368"/>
                  </a:lnTo>
                  <a:lnTo>
                    <a:pt x="958" y="2368"/>
                  </a:lnTo>
                  <a:cubicBezTo>
                    <a:pt x="989" y="1916"/>
                    <a:pt x="989" y="1441"/>
                    <a:pt x="989" y="958"/>
                  </a:cubicBezTo>
                  <a:cubicBezTo>
                    <a:pt x="989" y="1088"/>
                    <a:pt x="1019" y="1218"/>
                    <a:pt x="1019" y="1341"/>
                  </a:cubicBezTo>
                  <a:cubicBezTo>
                    <a:pt x="989" y="1693"/>
                    <a:pt x="989" y="2046"/>
                    <a:pt x="1019" y="2398"/>
                  </a:cubicBezTo>
                  <a:lnTo>
                    <a:pt x="1019" y="2528"/>
                  </a:lnTo>
                  <a:lnTo>
                    <a:pt x="1080" y="2429"/>
                  </a:lnTo>
                  <a:cubicBezTo>
                    <a:pt x="1080" y="2398"/>
                    <a:pt x="1080" y="2368"/>
                    <a:pt x="1111" y="2337"/>
                  </a:cubicBezTo>
                  <a:lnTo>
                    <a:pt x="1149" y="2337"/>
                  </a:lnTo>
                  <a:lnTo>
                    <a:pt x="1149" y="2145"/>
                  </a:lnTo>
                  <a:lnTo>
                    <a:pt x="1149" y="1954"/>
                  </a:lnTo>
                  <a:lnTo>
                    <a:pt x="1149" y="996"/>
                  </a:lnTo>
                  <a:lnTo>
                    <a:pt x="1149" y="927"/>
                  </a:lnTo>
                  <a:cubicBezTo>
                    <a:pt x="1149" y="897"/>
                    <a:pt x="1149" y="835"/>
                    <a:pt x="1180" y="766"/>
                  </a:cubicBezTo>
                  <a:cubicBezTo>
                    <a:pt x="1180" y="958"/>
                    <a:pt x="1211" y="1188"/>
                    <a:pt x="1211" y="1379"/>
                  </a:cubicBezTo>
                  <a:cubicBezTo>
                    <a:pt x="1180" y="1724"/>
                    <a:pt x="1149" y="2076"/>
                    <a:pt x="1180" y="2398"/>
                  </a:cubicBezTo>
                  <a:lnTo>
                    <a:pt x="1211" y="2682"/>
                  </a:lnTo>
                  <a:lnTo>
                    <a:pt x="1241" y="2398"/>
                  </a:lnTo>
                  <a:cubicBezTo>
                    <a:pt x="1272" y="2076"/>
                    <a:pt x="1272" y="1724"/>
                    <a:pt x="1272" y="1410"/>
                  </a:cubicBezTo>
                  <a:lnTo>
                    <a:pt x="1272" y="1341"/>
                  </a:lnTo>
                  <a:cubicBezTo>
                    <a:pt x="1303" y="1218"/>
                    <a:pt x="1303" y="1088"/>
                    <a:pt x="1341" y="958"/>
                  </a:cubicBezTo>
                  <a:cubicBezTo>
                    <a:pt x="1341" y="1341"/>
                    <a:pt x="1372" y="1693"/>
                    <a:pt x="1341" y="2076"/>
                  </a:cubicBezTo>
                  <a:lnTo>
                    <a:pt x="1402" y="2076"/>
                  </a:lnTo>
                  <a:cubicBezTo>
                    <a:pt x="1433" y="1502"/>
                    <a:pt x="1402" y="927"/>
                    <a:pt x="1341" y="383"/>
                  </a:cubicBezTo>
                  <a:lnTo>
                    <a:pt x="1272" y="383"/>
                  </a:lnTo>
                  <a:cubicBezTo>
                    <a:pt x="1272" y="575"/>
                    <a:pt x="1272" y="805"/>
                    <a:pt x="1241" y="1027"/>
                  </a:cubicBezTo>
                  <a:cubicBezTo>
                    <a:pt x="1241" y="805"/>
                    <a:pt x="1211" y="575"/>
                    <a:pt x="1180" y="353"/>
                  </a:cubicBezTo>
                  <a:lnTo>
                    <a:pt x="1180" y="322"/>
                  </a:lnTo>
                  <a:lnTo>
                    <a:pt x="1111" y="353"/>
                  </a:lnTo>
                  <a:lnTo>
                    <a:pt x="1111" y="675"/>
                  </a:lnTo>
                  <a:cubicBezTo>
                    <a:pt x="1111" y="575"/>
                    <a:pt x="1080" y="452"/>
                    <a:pt x="1080" y="322"/>
                  </a:cubicBezTo>
                  <a:lnTo>
                    <a:pt x="1019" y="322"/>
                  </a:lnTo>
                  <a:lnTo>
                    <a:pt x="1050" y="897"/>
                  </a:lnTo>
                  <a:cubicBezTo>
                    <a:pt x="1019" y="705"/>
                    <a:pt x="989" y="514"/>
                    <a:pt x="958" y="291"/>
                  </a:cubicBezTo>
                  <a:lnTo>
                    <a:pt x="889" y="322"/>
                  </a:lnTo>
                  <a:cubicBezTo>
                    <a:pt x="920" y="805"/>
                    <a:pt x="920" y="1310"/>
                    <a:pt x="920" y="1824"/>
                  </a:cubicBezTo>
                  <a:lnTo>
                    <a:pt x="766" y="192"/>
                  </a:lnTo>
                  <a:lnTo>
                    <a:pt x="697" y="192"/>
                  </a:lnTo>
                  <a:cubicBezTo>
                    <a:pt x="728" y="422"/>
                    <a:pt x="728" y="675"/>
                    <a:pt x="728" y="927"/>
                  </a:cubicBezTo>
                  <a:cubicBezTo>
                    <a:pt x="697" y="705"/>
                    <a:pt x="697" y="483"/>
                    <a:pt x="667" y="261"/>
                  </a:cubicBezTo>
                  <a:lnTo>
                    <a:pt x="605" y="261"/>
                  </a:lnTo>
                  <a:lnTo>
                    <a:pt x="575" y="1502"/>
                  </a:lnTo>
                  <a:lnTo>
                    <a:pt x="537" y="958"/>
                  </a:lnTo>
                  <a:cubicBezTo>
                    <a:pt x="575" y="736"/>
                    <a:pt x="537" y="514"/>
                    <a:pt x="506" y="291"/>
                  </a:cubicBezTo>
                  <a:lnTo>
                    <a:pt x="445" y="291"/>
                  </a:lnTo>
                  <a:lnTo>
                    <a:pt x="475" y="958"/>
                  </a:lnTo>
                  <a:cubicBezTo>
                    <a:pt x="475" y="1088"/>
                    <a:pt x="475" y="1249"/>
                    <a:pt x="445" y="1410"/>
                  </a:cubicBezTo>
                  <a:lnTo>
                    <a:pt x="445" y="1693"/>
                  </a:lnTo>
                  <a:cubicBezTo>
                    <a:pt x="414" y="1471"/>
                    <a:pt x="414" y="1249"/>
                    <a:pt x="414" y="1027"/>
                  </a:cubicBezTo>
                  <a:lnTo>
                    <a:pt x="414" y="927"/>
                  </a:lnTo>
                  <a:cubicBezTo>
                    <a:pt x="445" y="705"/>
                    <a:pt x="445" y="483"/>
                    <a:pt x="383" y="261"/>
                  </a:cubicBezTo>
                  <a:lnTo>
                    <a:pt x="314" y="69"/>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8626925" y="4325178"/>
              <a:ext cx="53896" cy="200058"/>
            </a:xfrm>
            <a:custGeom>
              <a:avLst/>
              <a:gdLst/>
              <a:ahLst/>
              <a:cxnLst/>
              <a:rect l="l" t="t" r="r" b="b"/>
              <a:pathLst>
                <a:path w="576" h="2138" extrusionOk="0">
                  <a:moveTo>
                    <a:pt x="230" y="705"/>
                  </a:moveTo>
                  <a:cubicBezTo>
                    <a:pt x="261" y="1057"/>
                    <a:pt x="261" y="1402"/>
                    <a:pt x="230" y="1724"/>
                  </a:cubicBezTo>
                  <a:lnTo>
                    <a:pt x="230" y="1502"/>
                  </a:lnTo>
                  <a:lnTo>
                    <a:pt x="161" y="1502"/>
                  </a:lnTo>
                  <a:lnTo>
                    <a:pt x="161" y="1402"/>
                  </a:lnTo>
                  <a:cubicBezTo>
                    <a:pt x="192" y="1180"/>
                    <a:pt x="230" y="927"/>
                    <a:pt x="230" y="705"/>
                  </a:cubicBezTo>
                  <a:close/>
                  <a:moveTo>
                    <a:pt x="322" y="0"/>
                  </a:moveTo>
                  <a:lnTo>
                    <a:pt x="261" y="100"/>
                  </a:lnTo>
                  <a:cubicBezTo>
                    <a:pt x="261" y="130"/>
                    <a:pt x="261" y="161"/>
                    <a:pt x="230" y="192"/>
                  </a:cubicBezTo>
                  <a:lnTo>
                    <a:pt x="230" y="100"/>
                  </a:lnTo>
                  <a:lnTo>
                    <a:pt x="161" y="100"/>
                  </a:lnTo>
                  <a:lnTo>
                    <a:pt x="161" y="444"/>
                  </a:lnTo>
                  <a:cubicBezTo>
                    <a:pt x="100" y="736"/>
                    <a:pt x="100" y="1057"/>
                    <a:pt x="100" y="1371"/>
                  </a:cubicBezTo>
                  <a:lnTo>
                    <a:pt x="100" y="1402"/>
                  </a:lnTo>
                  <a:cubicBezTo>
                    <a:pt x="70" y="1594"/>
                    <a:pt x="39" y="1785"/>
                    <a:pt x="1" y="1946"/>
                  </a:cubicBezTo>
                  <a:lnTo>
                    <a:pt x="70" y="1977"/>
                  </a:lnTo>
                  <a:cubicBezTo>
                    <a:pt x="70" y="1915"/>
                    <a:pt x="100" y="1854"/>
                    <a:pt x="100" y="1823"/>
                  </a:cubicBezTo>
                  <a:lnTo>
                    <a:pt x="100" y="1823"/>
                  </a:lnTo>
                  <a:cubicBezTo>
                    <a:pt x="100" y="1915"/>
                    <a:pt x="100" y="2015"/>
                    <a:pt x="70" y="2107"/>
                  </a:cubicBezTo>
                  <a:lnTo>
                    <a:pt x="131" y="2107"/>
                  </a:lnTo>
                  <a:cubicBezTo>
                    <a:pt x="161" y="2076"/>
                    <a:pt x="161" y="2015"/>
                    <a:pt x="161" y="1977"/>
                  </a:cubicBezTo>
                  <a:lnTo>
                    <a:pt x="192" y="2138"/>
                  </a:lnTo>
                  <a:lnTo>
                    <a:pt x="261" y="2138"/>
                  </a:lnTo>
                  <a:cubicBezTo>
                    <a:pt x="322" y="1532"/>
                    <a:pt x="322" y="927"/>
                    <a:pt x="261" y="353"/>
                  </a:cubicBezTo>
                  <a:cubicBezTo>
                    <a:pt x="261" y="322"/>
                    <a:pt x="261" y="291"/>
                    <a:pt x="292" y="253"/>
                  </a:cubicBezTo>
                  <a:cubicBezTo>
                    <a:pt x="322" y="705"/>
                    <a:pt x="322" y="1149"/>
                    <a:pt x="322" y="1594"/>
                  </a:cubicBezTo>
                  <a:cubicBezTo>
                    <a:pt x="322" y="1724"/>
                    <a:pt x="353" y="1854"/>
                    <a:pt x="353" y="1977"/>
                  </a:cubicBezTo>
                  <a:lnTo>
                    <a:pt x="422" y="1977"/>
                  </a:lnTo>
                  <a:cubicBezTo>
                    <a:pt x="422" y="1854"/>
                    <a:pt x="422" y="1724"/>
                    <a:pt x="384" y="1594"/>
                  </a:cubicBezTo>
                  <a:cubicBezTo>
                    <a:pt x="422" y="1249"/>
                    <a:pt x="422" y="866"/>
                    <a:pt x="453" y="513"/>
                  </a:cubicBezTo>
                  <a:lnTo>
                    <a:pt x="453" y="866"/>
                  </a:lnTo>
                  <a:cubicBezTo>
                    <a:pt x="453" y="1280"/>
                    <a:pt x="453" y="1663"/>
                    <a:pt x="483" y="2046"/>
                  </a:cubicBezTo>
                  <a:lnTo>
                    <a:pt x="545" y="2046"/>
                  </a:lnTo>
                  <a:lnTo>
                    <a:pt x="545" y="1977"/>
                  </a:lnTo>
                  <a:lnTo>
                    <a:pt x="575" y="1977"/>
                  </a:lnTo>
                  <a:lnTo>
                    <a:pt x="575" y="161"/>
                  </a:lnTo>
                  <a:lnTo>
                    <a:pt x="514" y="161"/>
                  </a:lnTo>
                  <a:cubicBezTo>
                    <a:pt x="514" y="253"/>
                    <a:pt x="514" y="322"/>
                    <a:pt x="483" y="414"/>
                  </a:cubicBezTo>
                  <a:lnTo>
                    <a:pt x="483" y="100"/>
                  </a:lnTo>
                  <a:lnTo>
                    <a:pt x="422" y="100"/>
                  </a:lnTo>
                  <a:cubicBezTo>
                    <a:pt x="384" y="253"/>
                    <a:pt x="384" y="444"/>
                    <a:pt x="353" y="636"/>
                  </a:cubicBezTo>
                  <a:cubicBezTo>
                    <a:pt x="353" y="483"/>
                    <a:pt x="353" y="291"/>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8674927" y="4516528"/>
              <a:ext cx="185081" cy="233089"/>
            </a:xfrm>
            <a:custGeom>
              <a:avLst/>
              <a:gdLst/>
              <a:ahLst/>
              <a:cxnLst/>
              <a:rect l="l" t="t" r="r" b="b"/>
              <a:pathLst>
                <a:path w="1978" h="2491" extrusionOk="0">
                  <a:moveTo>
                    <a:pt x="1372" y="545"/>
                  </a:moveTo>
                  <a:cubicBezTo>
                    <a:pt x="1403" y="545"/>
                    <a:pt x="1403" y="575"/>
                    <a:pt x="1403" y="606"/>
                  </a:cubicBezTo>
                  <a:lnTo>
                    <a:pt x="1403" y="736"/>
                  </a:lnTo>
                  <a:cubicBezTo>
                    <a:pt x="1403" y="667"/>
                    <a:pt x="1372" y="606"/>
                    <a:pt x="1372" y="545"/>
                  </a:cubicBezTo>
                  <a:close/>
                  <a:moveTo>
                    <a:pt x="1594" y="476"/>
                  </a:moveTo>
                  <a:lnTo>
                    <a:pt x="1594" y="476"/>
                  </a:lnTo>
                  <a:cubicBezTo>
                    <a:pt x="1633" y="667"/>
                    <a:pt x="1633" y="859"/>
                    <a:pt x="1633" y="1050"/>
                  </a:cubicBezTo>
                  <a:cubicBezTo>
                    <a:pt x="1594" y="859"/>
                    <a:pt x="1564" y="667"/>
                    <a:pt x="1594" y="476"/>
                  </a:cubicBezTo>
                  <a:close/>
                  <a:moveTo>
                    <a:pt x="1594" y="1180"/>
                  </a:moveTo>
                  <a:cubicBezTo>
                    <a:pt x="1594" y="1242"/>
                    <a:pt x="1594" y="1272"/>
                    <a:pt x="1633" y="1311"/>
                  </a:cubicBezTo>
                  <a:cubicBezTo>
                    <a:pt x="1594" y="1372"/>
                    <a:pt x="1594" y="1464"/>
                    <a:pt x="1594" y="1533"/>
                  </a:cubicBezTo>
                  <a:lnTo>
                    <a:pt x="1594" y="1180"/>
                  </a:lnTo>
                  <a:close/>
                  <a:moveTo>
                    <a:pt x="1786" y="414"/>
                  </a:moveTo>
                  <a:cubicBezTo>
                    <a:pt x="1824" y="506"/>
                    <a:pt x="1824" y="636"/>
                    <a:pt x="1855" y="736"/>
                  </a:cubicBezTo>
                  <a:lnTo>
                    <a:pt x="1855" y="859"/>
                  </a:lnTo>
                  <a:lnTo>
                    <a:pt x="1755" y="1655"/>
                  </a:lnTo>
                  <a:cubicBezTo>
                    <a:pt x="1755" y="1594"/>
                    <a:pt x="1725" y="1533"/>
                    <a:pt x="1725" y="1464"/>
                  </a:cubicBezTo>
                  <a:cubicBezTo>
                    <a:pt x="1755" y="1119"/>
                    <a:pt x="1786" y="767"/>
                    <a:pt x="1786" y="414"/>
                  </a:cubicBezTo>
                  <a:close/>
                  <a:moveTo>
                    <a:pt x="1311" y="545"/>
                  </a:moveTo>
                  <a:lnTo>
                    <a:pt x="1311" y="545"/>
                  </a:lnTo>
                  <a:cubicBezTo>
                    <a:pt x="1372" y="958"/>
                    <a:pt x="1372" y="1403"/>
                    <a:pt x="1280" y="1816"/>
                  </a:cubicBezTo>
                  <a:lnTo>
                    <a:pt x="1250" y="1533"/>
                  </a:lnTo>
                  <a:lnTo>
                    <a:pt x="1311" y="545"/>
                  </a:lnTo>
                  <a:close/>
                  <a:moveTo>
                    <a:pt x="1119" y="1"/>
                  </a:moveTo>
                  <a:lnTo>
                    <a:pt x="1089" y="284"/>
                  </a:lnTo>
                  <a:lnTo>
                    <a:pt x="1058" y="284"/>
                  </a:lnTo>
                  <a:lnTo>
                    <a:pt x="1058" y="476"/>
                  </a:lnTo>
                  <a:cubicBezTo>
                    <a:pt x="1020" y="667"/>
                    <a:pt x="989" y="889"/>
                    <a:pt x="959" y="1119"/>
                  </a:cubicBezTo>
                  <a:cubicBezTo>
                    <a:pt x="959" y="928"/>
                    <a:pt x="959" y="736"/>
                    <a:pt x="928" y="506"/>
                  </a:cubicBezTo>
                  <a:lnTo>
                    <a:pt x="867" y="506"/>
                  </a:lnTo>
                  <a:lnTo>
                    <a:pt x="867" y="1150"/>
                  </a:lnTo>
                  <a:lnTo>
                    <a:pt x="798" y="1150"/>
                  </a:lnTo>
                  <a:cubicBezTo>
                    <a:pt x="798" y="859"/>
                    <a:pt x="767" y="575"/>
                    <a:pt x="736" y="315"/>
                  </a:cubicBezTo>
                  <a:lnTo>
                    <a:pt x="706" y="93"/>
                  </a:lnTo>
                  <a:lnTo>
                    <a:pt x="675" y="315"/>
                  </a:lnTo>
                  <a:cubicBezTo>
                    <a:pt x="575" y="828"/>
                    <a:pt x="514" y="1341"/>
                    <a:pt x="445" y="1847"/>
                  </a:cubicBezTo>
                  <a:lnTo>
                    <a:pt x="292" y="223"/>
                  </a:lnTo>
                  <a:lnTo>
                    <a:pt x="223" y="223"/>
                  </a:lnTo>
                  <a:cubicBezTo>
                    <a:pt x="223" y="767"/>
                    <a:pt x="223" y="1311"/>
                    <a:pt x="162" y="1847"/>
                  </a:cubicBezTo>
                  <a:cubicBezTo>
                    <a:pt x="100" y="1272"/>
                    <a:pt x="62" y="736"/>
                    <a:pt x="62" y="192"/>
                  </a:cubicBezTo>
                  <a:lnTo>
                    <a:pt x="1" y="192"/>
                  </a:lnTo>
                  <a:cubicBezTo>
                    <a:pt x="1" y="828"/>
                    <a:pt x="62" y="1502"/>
                    <a:pt x="131" y="2138"/>
                  </a:cubicBezTo>
                  <a:lnTo>
                    <a:pt x="162" y="2421"/>
                  </a:lnTo>
                  <a:lnTo>
                    <a:pt x="192" y="2138"/>
                  </a:lnTo>
                  <a:cubicBezTo>
                    <a:pt x="254" y="1724"/>
                    <a:pt x="292" y="1311"/>
                    <a:pt x="292" y="889"/>
                  </a:cubicBezTo>
                  <a:lnTo>
                    <a:pt x="415" y="2421"/>
                  </a:lnTo>
                  <a:lnTo>
                    <a:pt x="445" y="2138"/>
                  </a:lnTo>
                  <a:cubicBezTo>
                    <a:pt x="545" y="1594"/>
                    <a:pt x="606" y="1081"/>
                    <a:pt x="706" y="545"/>
                  </a:cubicBezTo>
                  <a:cubicBezTo>
                    <a:pt x="736" y="1081"/>
                    <a:pt x="767" y="1625"/>
                    <a:pt x="798" y="2169"/>
                  </a:cubicBezTo>
                  <a:lnTo>
                    <a:pt x="867" y="2169"/>
                  </a:lnTo>
                  <a:cubicBezTo>
                    <a:pt x="867" y="2077"/>
                    <a:pt x="897" y="1977"/>
                    <a:pt x="897" y="1885"/>
                  </a:cubicBezTo>
                  <a:lnTo>
                    <a:pt x="897" y="1946"/>
                  </a:lnTo>
                  <a:lnTo>
                    <a:pt x="897" y="2299"/>
                  </a:lnTo>
                  <a:lnTo>
                    <a:pt x="959" y="2299"/>
                  </a:lnTo>
                  <a:lnTo>
                    <a:pt x="959" y="1946"/>
                  </a:lnTo>
                  <a:cubicBezTo>
                    <a:pt x="959" y="1755"/>
                    <a:pt x="989" y="1563"/>
                    <a:pt x="1020" y="1372"/>
                  </a:cubicBezTo>
                  <a:cubicBezTo>
                    <a:pt x="1058" y="1242"/>
                    <a:pt x="1089" y="1150"/>
                    <a:pt x="1089" y="1020"/>
                  </a:cubicBezTo>
                  <a:lnTo>
                    <a:pt x="1089" y="1563"/>
                  </a:lnTo>
                  <a:cubicBezTo>
                    <a:pt x="1089" y="1724"/>
                    <a:pt x="1058" y="1916"/>
                    <a:pt x="1058" y="2077"/>
                  </a:cubicBezTo>
                  <a:lnTo>
                    <a:pt x="1119" y="2077"/>
                  </a:lnTo>
                  <a:cubicBezTo>
                    <a:pt x="1150" y="1916"/>
                    <a:pt x="1150" y="1755"/>
                    <a:pt x="1150" y="1563"/>
                  </a:cubicBezTo>
                  <a:cubicBezTo>
                    <a:pt x="1150" y="1502"/>
                    <a:pt x="1181" y="1433"/>
                    <a:pt x="1181" y="1372"/>
                  </a:cubicBezTo>
                  <a:lnTo>
                    <a:pt x="1181" y="1533"/>
                  </a:lnTo>
                  <a:lnTo>
                    <a:pt x="1181" y="1625"/>
                  </a:lnTo>
                  <a:cubicBezTo>
                    <a:pt x="1181" y="1816"/>
                    <a:pt x="1150" y="2008"/>
                    <a:pt x="1181" y="2169"/>
                  </a:cubicBezTo>
                  <a:lnTo>
                    <a:pt x="1211" y="2330"/>
                  </a:lnTo>
                  <a:lnTo>
                    <a:pt x="1250" y="2199"/>
                  </a:lnTo>
                  <a:lnTo>
                    <a:pt x="1280" y="2490"/>
                  </a:lnTo>
                  <a:lnTo>
                    <a:pt x="1311" y="2199"/>
                  </a:lnTo>
                  <a:cubicBezTo>
                    <a:pt x="1372" y="1724"/>
                    <a:pt x="1441" y="1242"/>
                    <a:pt x="1472" y="797"/>
                  </a:cubicBezTo>
                  <a:cubicBezTo>
                    <a:pt x="1502" y="928"/>
                    <a:pt x="1502" y="1050"/>
                    <a:pt x="1502" y="1211"/>
                  </a:cubicBezTo>
                  <a:lnTo>
                    <a:pt x="1502" y="1502"/>
                  </a:lnTo>
                  <a:cubicBezTo>
                    <a:pt x="1472" y="1694"/>
                    <a:pt x="1472" y="1916"/>
                    <a:pt x="1502" y="2107"/>
                  </a:cubicBezTo>
                  <a:lnTo>
                    <a:pt x="1531" y="2284"/>
                  </a:lnTo>
                  <a:lnTo>
                    <a:pt x="1502" y="2460"/>
                  </a:lnTo>
                  <a:lnTo>
                    <a:pt x="1594" y="2199"/>
                  </a:lnTo>
                  <a:cubicBezTo>
                    <a:pt x="1633" y="2008"/>
                    <a:pt x="1663" y="1847"/>
                    <a:pt x="1694" y="1655"/>
                  </a:cubicBezTo>
                  <a:cubicBezTo>
                    <a:pt x="1725" y="1786"/>
                    <a:pt x="1725" y="1916"/>
                    <a:pt x="1725" y="2038"/>
                  </a:cubicBezTo>
                  <a:lnTo>
                    <a:pt x="1694" y="2138"/>
                  </a:lnTo>
                  <a:lnTo>
                    <a:pt x="1755" y="2138"/>
                  </a:lnTo>
                  <a:cubicBezTo>
                    <a:pt x="1755" y="2107"/>
                    <a:pt x="1755" y="2077"/>
                    <a:pt x="1786" y="2038"/>
                  </a:cubicBezTo>
                  <a:lnTo>
                    <a:pt x="1855" y="1341"/>
                  </a:lnTo>
                  <a:lnTo>
                    <a:pt x="1855" y="1755"/>
                  </a:lnTo>
                  <a:cubicBezTo>
                    <a:pt x="1824" y="1885"/>
                    <a:pt x="1824" y="2008"/>
                    <a:pt x="1786" y="2169"/>
                  </a:cubicBezTo>
                  <a:lnTo>
                    <a:pt x="1855" y="2169"/>
                  </a:lnTo>
                  <a:cubicBezTo>
                    <a:pt x="1885" y="2038"/>
                    <a:pt x="1885" y="1885"/>
                    <a:pt x="1916" y="1755"/>
                  </a:cubicBezTo>
                  <a:cubicBezTo>
                    <a:pt x="1947" y="1242"/>
                    <a:pt x="1977" y="736"/>
                    <a:pt x="1977" y="253"/>
                  </a:cubicBezTo>
                  <a:lnTo>
                    <a:pt x="1916" y="223"/>
                  </a:lnTo>
                  <a:lnTo>
                    <a:pt x="1885" y="545"/>
                  </a:lnTo>
                  <a:cubicBezTo>
                    <a:pt x="1885" y="445"/>
                    <a:pt x="1855" y="353"/>
                    <a:pt x="1786" y="253"/>
                  </a:cubicBezTo>
                  <a:lnTo>
                    <a:pt x="1725" y="161"/>
                  </a:lnTo>
                  <a:lnTo>
                    <a:pt x="1725" y="284"/>
                  </a:lnTo>
                  <a:cubicBezTo>
                    <a:pt x="1725" y="545"/>
                    <a:pt x="1694" y="828"/>
                    <a:pt x="1694" y="1081"/>
                  </a:cubicBezTo>
                  <a:cubicBezTo>
                    <a:pt x="1694" y="828"/>
                    <a:pt x="1694" y="575"/>
                    <a:pt x="1663" y="315"/>
                  </a:cubicBezTo>
                  <a:lnTo>
                    <a:pt x="1633" y="192"/>
                  </a:lnTo>
                  <a:lnTo>
                    <a:pt x="1594" y="315"/>
                  </a:lnTo>
                  <a:cubicBezTo>
                    <a:pt x="1564" y="384"/>
                    <a:pt x="1533" y="445"/>
                    <a:pt x="1533" y="545"/>
                  </a:cubicBezTo>
                  <a:cubicBezTo>
                    <a:pt x="1502" y="476"/>
                    <a:pt x="1502" y="414"/>
                    <a:pt x="1502" y="353"/>
                  </a:cubicBezTo>
                  <a:lnTo>
                    <a:pt x="1441" y="93"/>
                  </a:lnTo>
                  <a:lnTo>
                    <a:pt x="1441" y="353"/>
                  </a:lnTo>
                  <a:cubicBezTo>
                    <a:pt x="1441" y="384"/>
                    <a:pt x="1441" y="414"/>
                    <a:pt x="1403" y="476"/>
                  </a:cubicBezTo>
                  <a:cubicBezTo>
                    <a:pt x="1403" y="414"/>
                    <a:pt x="1372" y="384"/>
                    <a:pt x="1342" y="353"/>
                  </a:cubicBezTo>
                  <a:lnTo>
                    <a:pt x="1250" y="223"/>
                  </a:lnTo>
                  <a:lnTo>
                    <a:pt x="1280" y="384"/>
                  </a:lnTo>
                  <a:cubicBezTo>
                    <a:pt x="1280" y="384"/>
                    <a:pt x="1311" y="414"/>
                    <a:pt x="1311" y="445"/>
                  </a:cubicBezTo>
                  <a:lnTo>
                    <a:pt x="1250" y="445"/>
                  </a:lnTo>
                  <a:cubicBezTo>
                    <a:pt x="1250" y="575"/>
                    <a:pt x="1211" y="698"/>
                    <a:pt x="1181" y="828"/>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8680728" y="4531593"/>
              <a:ext cx="71768" cy="197251"/>
            </a:xfrm>
            <a:custGeom>
              <a:avLst/>
              <a:gdLst/>
              <a:ahLst/>
              <a:cxnLst/>
              <a:rect l="l" t="t" r="r" b="b"/>
              <a:pathLst>
                <a:path w="767" h="2108" extrusionOk="0">
                  <a:moveTo>
                    <a:pt x="422" y="920"/>
                  </a:moveTo>
                  <a:cubicBezTo>
                    <a:pt x="422" y="1211"/>
                    <a:pt x="383" y="1494"/>
                    <a:pt x="353" y="1785"/>
                  </a:cubicBezTo>
                  <a:lnTo>
                    <a:pt x="353" y="1211"/>
                  </a:lnTo>
                  <a:cubicBezTo>
                    <a:pt x="383" y="1211"/>
                    <a:pt x="383" y="1211"/>
                    <a:pt x="383" y="1180"/>
                  </a:cubicBezTo>
                  <a:lnTo>
                    <a:pt x="383" y="1150"/>
                  </a:lnTo>
                  <a:cubicBezTo>
                    <a:pt x="383" y="1050"/>
                    <a:pt x="422" y="989"/>
                    <a:pt x="422" y="920"/>
                  </a:cubicBezTo>
                  <a:close/>
                  <a:moveTo>
                    <a:pt x="322" y="0"/>
                  </a:moveTo>
                  <a:lnTo>
                    <a:pt x="261" y="1341"/>
                  </a:lnTo>
                  <a:cubicBezTo>
                    <a:pt x="230" y="958"/>
                    <a:pt x="161" y="575"/>
                    <a:pt x="161" y="192"/>
                  </a:cubicBezTo>
                  <a:lnTo>
                    <a:pt x="161" y="154"/>
                  </a:lnTo>
                  <a:lnTo>
                    <a:pt x="100" y="154"/>
                  </a:lnTo>
                  <a:lnTo>
                    <a:pt x="100" y="192"/>
                  </a:lnTo>
                  <a:cubicBezTo>
                    <a:pt x="100" y="345"/>
                    <a:pt x="69" y="506"/>
                    <a:pt x="69" y="667"/>
                  </a:cubicBezTo>
                  <a:cubicBezTo>
                    <a:pt x="69" y="698"/>
                    <a:pt x="69" y="767"/>
                    <a:pt x="38" y="797"/>
                  </a:cubicBezTo>
                  <a:cubicBezTo>
                    <a:pt x="0" y="1180"/>
                    <a:pt x="0" y="1563"/>
                    <a:pt x="38" y="1946"/>
                  </a:cubicBezTo>
                  <a:lnTo>
                    <a:pt x="100" y="1946"/>
                  </a:lnTo>
                  <a:cubicBezTo>
                    <a:pt x="69" y="1563"/>
                    <a:pt x="69" y="1180"/>
                    <a:pt x="100" y="797"/>
                  </a:cubicBezTo>
                  <a:cubicBezTo>
                    <a:pt x="130" y="767"/>
                    <a:pt x="130" y="728"/>
                    <a:pt x="130" y="698"/>
                  </a:cubicBezTo>
                  <a:cubicBezTo>
                    <a:pt x="161" y="1050"/>
                    <a:pt x="192" y="1372"/>
                    <a:pt x="230" y="1724"/>
                  </a:cubicBezTo>
                  <a:lnTo>
                    <a:pt x="261" y="1724"/>
                  </a:lnTo>
                  <a:cubicBezTo>
                    <a:pt x="261" y="1785"/>
                    <a:pt x="261" y="1847"/>
                    <a:pt x="291" y="1916"/>
                  </a:cubicBezTo>
                  <a:lnTo>
                    <a:pt x="353" y="2107"/>
                  </a:lnTo>
                  <a:lnTo>
                    <a:pt x="353" y="1916"/>
                  </a:lnTo>
                  <a:lnTo>
                    <a:pt x="383" y="1916"/>
                  </a:lnTo>
                  <a:cubicBezTo>
                    <a:pt x="483" y="1563"/>
                    <a:pt x="544" y="1180"/>
                    <a:pt x="544" y="797"/>
                  </a:cubicBezTo>
                  <a:lnTo>
                    <a:pt x="544" y="1111"/>
                  </a:lnTo>
                  <a:cubicBezTo>
                    <a:pt x="513" y="1402"/>
                    <a:pt x="483" y="1655"/>
                    <a:pt x="513" y="1916"/>
                  </a:cubicBezTo>
                  <a:lnTo>
                    <a:pt x="575" y="1916"/>
                  </a:lnTo>
                  <a:cubicBezTo>
                    <a:pt x="613" y="1655"/>
                    <a:pt x="613" y="1402"/>
                    <a:pt x="613" y="1111"/>
                  </a:cubicBezTo>
                  <a:lnTo>
                    <a:pt x="644" y="1081"/>
                  </a:lnTo>
                  <a:cubicBezTo>
                    <a:pt x="644" y="1019"/>
                    <a:pt x="644" y="958"/>
                    <a:pt x="674" y="889"/>
                  </a:cubicBezTo>
                  <a:cubicBezTo>
                    <a:pt x="736" y="636"/>
                    <a:pt x="766" y="414"/>
                    <a:pt x="736" y="154"/>
                  </a:cubicBezTo>
                  <a:lnTo>
                    <a:pt x="736" y="154"/>
                  </a:lnTo>
                  <a:lnTo>
                    <a:pt x="674" y="192"/>
                  </a:lnTo>
                  <a:cubicBezTo>
                    <a:pt x="705" y="414"/>
                    <a:pt x="674" y="636"/>
                    <a:pt x="613" y="859"/>
                  </a:cubicBezTo>
                  <a:cubicBezTo>
                    <a:pt x="613" y="636"/>
                    <a:pt x="575" y="445"/>
                    <a:pt x="544" y="253"/>
                  </a:cubicBezTo>
                  <a:lnTo>
                    <a:pt x="513" y="253"/>
                  </a:lnTo>
                  <a:lnTo>
                    <a:pt x="513" y="92"/>
                  </a:lnTo>
                  <a:lnTo>
                    <a:pt x="452" y="92"/>
                  </a:lnTo>
                  <a:cubicBezTo>
                    <a:pt x="452" y="315"/>
                    <a:pt x="422" y="537"/>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8854208" y="4295048"/>
              <a:ext cx="134834" cy="250961"/>
            </a:xfrm>
            <a:custGeom>
              <a:avLst/>
              <a:gdLst/>
              <a:ahLst/>
              <a:cxnLst/>
              <a:rect l="l" t="t" r="r" b="b"/>
              <a:pathLst>
                <a:path w="1441" h="2682" extrusionOk="0">
                  <a:moveTo>
                    <a:pt x="253" y="452"/>
                  </a:moveTo>
                  <a:lnTo>
                    <a:pt x="253" y="514"/>
                  </a:lnTo>
                  <a:cubicBezTo>
                    <a:pt x="253" y="575"/>
                    <a:pt x="253" y="613"/>
                    <a:pt x="222" y="644"/>
                  </a:cubicBezTo>
                  <a:cubicBezTo>
                    <a:pt x="222" y="575"/>
                    <a:pt x="253" y="514"/>
                    <a:pt x="253" y="452"/>
                  </a:cubicBezTo>
                  <a:close/>
                  <a:moveTo>
                    <a:pt x="1119" y="353"/>
                  </a:moveTo>
                  <a:lnTo>
                    <a:pt x="1119" y="675"/>
                  </a:lnTo>
                  <a:cubicBezTo>
                    <a:pt x="1090" y="583"/>
                    <a:pt x="1088" y="472"/>
                    <a:pt x="1088" y="353"/>
                  </a:cubicBezTo>
                  <a:close/>
                  <a:moveTo>
                    <a:pt x="353" y="452"/>
                  </a:moveTo>
                  <a:lnTo>
                    <a:pt x="353" y="927"/>
                  </a:lnTo>
                  <a:cubicBezTo>
                    <a:pt x="353" y="805"/>
                    <a:pt x="353" y="644"/>
                    <a:pt x="322" y="514"/>
                  </a:cubicBezTo>
                  <a:cubicBezTo>
                    <a:pt x="322" y="514"/>
                    <a:pt x="353" y="483"/>
                    <a:pt x="353" y="452"/>
                  </a:cubicBezTo>
                  <a:close/>
                  <a:moveTo>
                    <a:pt x="291" y="705"/>
                  </a:moveTo>
                  <a:cubicBezTo>
                    <a:pt x="291" y="1027"/>
                    <a:pt x="291" y="1310"/>
                    <a:pt x="253" y="1602"/>
                  </a:cubicBezTo>
                  <a:cubicBezTo>
                    <a:pt x="253" y="1502"/>
                    <a:pt x="222" y="1410"/>
                    <a:pt x="222" y="1280"/>
                  </a:cubicBezTo>
                  <a:lnTo>
                    <a:pt x="222" y="835"/>
                  </a:lnTo>
                  <a:cubicBezTo>
                    <a:pt x="253" y="805"/>
                    <a:pt x="253" y="766"/>
                    <a:pt x="291" y="705"/>
                  </a:cubicBezTo>
                  <a:close/>
                  <a:moveTo>
                    <a:pt x="1149" y="766"/>
                  </a:moveTo>
                  <a:cubicBezTo>
                    <a:pt x="1180" y="958"/>
                    <a:pt x="1211" y="1188"/>
                    <a:pt x="1211" y="1379"/>
                  </a:cubicBezTo>
                  <a:cubicBezTo>
                    <a:pt x="1180" y="1552"/>
                    <a:pt x="1157" y="1726"/>
                    <a:pt x="1149" y="1898"/>
                  </a:cubicBezTo>
                  <a:lnTo>
                    <a:pt x="1149" y="1898"/>
                  </a:lnTo>
                  <a:cubicBezTo>
                    <a:pt x="1149" y="1595"/>
                    <a:pt x="1147" y="1292"/>
                    <a:pt x="1119" y="996"/>
                  </a:cubicBezTo>
                  <a:lnTo>
                    <a:pt x="1119" y="927"/>
                  </a:lnTo>
                  <a:cubicBezTo>
                    <a:pt x="1149" y="897"/>
                    <a:pt x="1149" y="835"/>
                    <a:pt x="1149" y="766"/>
                  </a:cubicBezTo>
                  <a:close/>
                  <a:moveTo>
                    <a:pt x="291" y="0"/>
                  </a:moveTo>
                  <a:lnTo>
                    <a:pt x="253" y="192"/>
                  </a:lnTo>
                  <a:cubicBezTo>
                    <a:pt x="192" y="383"/>
                    <a:pt x="161" y="575"/>
                    <a:pt x="161" y="766"/>
                  </a:cubicBezTo>
                  <a:lnTo>
                    <a:pt x="161" y="736"/>
                  </a:lnTo>
                  <a:lnTo>
                    <a:pt x="161" y="261"/>
                  </a:lnTo>
                  <a:lnTo>
                    <a:pt x="100" y="261"/>
                  </a:lnTo>
                  <a:cubicBezTo>
                    <a:pt x="100" y="422"/>
                    <a:pt x="61" y="575"/>
                    <a:pt x="100" y="736"/>
                  </a:cubicBezTo>
                  <a:lnTo>
                    <a:pt x="61" y="1280"/>
                  </a:lnTo>
                  <a:lnTo>
                    <a:pt x="61" y="230"/>
                  </a:lnTo>
                  <a:lnTo>
                    <a:pt x="0" y="230"/>
                  </a:lnTo>
                  <a:lnTo>
                    <a:pt x="0" y="2590"/>
                  </a:lnTo>
                  <a:lnTo>
                    <a:pt x="61" y="2368"/>
                  </a:lnTo>
                  <a:cubicBezTo>
                    <a:pt x="100" y="2207"/>
                    <a:pt x="130" y="2046"/>
                    <a:pt x="130" y="1916"/>
                  </a:cubicBezTo>
                  <a:lnTo>
                    <a:pt x="130" y="1218"/>
                  </a:lnTo>
                  <a:cubicBezTo>
                    <a:pt x="130" y="1249"/>
                    <a:pt x="161" y="1310"/>
                    <a:pt x="161" y="1379"/>
                  </a:cubicBezTo>
                  <a:lnTo>
                    <a:pt x="161" y="1854"/>
                  </a:lnTo>
                  <a:lnTo>
                    <a:pt x="130" y="1985"/>
                  </a:lnTo>
                  <a:cubicBezTo>
                    <a:pt x="130" y="2107"/>
                    <a:pt x="130" y="2237"/>
                    <a:pt x="161" y="2337"/>
                  </a:cubicBezTo>
                  <a:lnTo>
                    <a:pt x="222" y="2590"/>
                  </a:lnTo>
                  <a:lnTo>
                    <a:pt x="222" y="2237"/>
                  </a:lnTo>
                  <a:lnTo>
                    <a:pt x="291" y="2460"/>
                  </a:lnTo>
                  <a:lnTo>
                    <a:pt x="291" y="2237"/>
                  </a:lnTo>
                  <a:lnTo>
                    <a:pt x="291" y="1854"/>
                  </a:lnTo>
                  <a:lnTo>
                    <a:pt x="291" y="1824"/>
                  </a:lnTo>
                  <a:cubicBezTo>
                    <a:pt x="322" y="1663"/>
                    <a:pt x="353" y="1533"/>
                    <a:pt x="353" y="1379"/>
                  </a:cubicBezTo>
                  <a:cubicBezTo>
                    <a:pt x="353" y="1663"/>
                    <a:pt x="383" y="1985"/>
                    <a:pt x="414" y="2268"/>
                  </a:cubicBezTo>
                  <a:lnTo>
                    <a:pt x="483" y="2268"/>
                  </a:lnTo>
                  <a:cubicBezTo>
                    <a:pt x="483" y="2015"/>
                    <a:pt x="483" y="1724"/>
                    <a:pt x="513" y="1441"/>
                  </a:cubicBezTo>
                  <a:lnTo>
                    <a:pt x="575" y="2429"/>
                  </a:lnTo>
                  <a:lnTo>
                    <a:pt x="636" y="2429"/>
                  </a:lnTo>
                  <a:lnTo>
                    <a:pt x="636" y="866"/>
                  </a:lnTo>
                  <a:cubicBezTo>
                    <a:pt x="705" y="1379"/>
                    <a:pt x="705" y="1916"/>
                    <a:pt x="705" y="2398"/>
                  </a:cubicBezTo>
                  <a:lnTo>
                    <a:pt x="766" y="2398"/>
                  </a:lnTo>
                  <a:lnTo>
                    <a:pt x="766" y="1088"/>
                  </a:lnTo>
                  <a:lnTo>
                    <a:pt x="896" y="2368"/>
                  </a:lnTo>
                  <a:lnTo>
                    <a:pt x="958" y="2368"/>
                  </a:lnTo>
                  <a:cubicBezTo>
                    <a:pt x="958" y="1916"/>
                    <a:pt x="988" y="1441"/>
                    <a:pt x="958" y="958"/>
                  </a:cubicBezTo>
                  <a:lnTo>
                    <a:pt x="958" y="958"/>
                  </a:lnTo>
                  <a:cubicBezTo>
                    <a:pt x="988" y="1088"/>
                    <a:pt x="988" y="1218"/>
                    <a:pt x="1019" y="1341"/>
                  </a:cubicBezTo>
                  <a:cubicBezTo>
                    <a:pt x="988" y="1693"/>
                    <a:pt x="988" y="2046"/>
                    <a:pt x="1019" y="2398"/>
                  </a:cubicBezTo>
                  <a:lnTo>
                    <a:pt x="1019" y="2528"/>
                  </a:lnTo>
                  <a:lnTo>
                    <a:pt x="1057" y="2429"/>
                  </a:lnTo>
                  <a:cubicBezTo>
                    <a:pt x="1088" y="2398"/>
                    <a:pt x="1088" y="2368"/>
                    <a:pt x="1088" y="2337"/>
                  </a:cubicBezTo>
                  <a:lnTo>
                    <a:pt x="1149" y="2337"/>
                  </a:lnTo>
                  <a:lnTo>
                    <a:pt x="1119" y="2145"/>
                  </a:lnTo>
                  <a:cubicBezTo>
                    <a:pt x="1136" y="2107"/>
                    <a:pt x="1143" y="2071"/>
                    <a:pt x="1147" y="2036"/>
                  </a:cubicBezTo>
                  <a:lnTo>
                    <a:pt x="1147" y="2036"/>
                  </a:lnTo>
                  <a:cubicBezTo>
                    <a:pt x="1147" y="2160"/>
                    <a:pt x="1158" y="2281"/>
                    <a:pt x="1180" y="2398"/>
                  </a:cubicBezTo>
                  <a:lnTo>
                    <a:pt x="1211" y="2682"/>
                  </a:lnTo>
                  <a:lnTo>
                    <a:pt x="1249" y="2398"/>
                  </a:lnTo>
                  <a:cubicBezTo>
                    <a:pt x="1280" y="2076"/>
                    <a:pt x="1280" y="1724"/>
                    <a:pt x="1280" y="1410"/>
                  </a:cubicBezTo>
                  <a:lnTo>
                    <a:pt x="1280" y="1341"/>
                  </a:lnTo>
                  <a:cubicBezTo>
                    <a:pt x="1280" y="1218"/>
                    <a:pt x="1310" y="1088"/>
                    <a:pt x="1310" y="958"/>
                  </a:cubicBezTo>
                  <a:cubicBezTo>
                    <a:pt x="1341" y="1341"/>
                    <a:pt x="1341" y="1693"/>
                    <a:pt x="1341" y="2076"/>
                  </a:cubicBezTo>
                  <a:lnTo>
                    <a:pt x="1402" y="2076"/>
                  </a:lnTo>
                  <a:cubicBezTo>
                    <a:pt x="1440" y="1502"/>
                    <a:pt x="1402" y="927"/>
                    <a:pt x="1341" y="383"/>
                  </a:cubicBezTo>
                  <a:lnTo>
                    <a:pt x="1280" y="383"/>
                  </a:lnTo>
                  <a:cubicBezTo>
                    <a:pt x="1280" y="575"/>
                    <a:pt x="1280" y="805"/>
                    <a:pt x="1249" y="1027"/>
                  </a:cubicBezTo>
                  <a:cubicBezTo>
                    <a:pt x="1249" y="805"/>
                    <a:pt x="1211" y="575"/>
                    <a:pt x="1180" y="353"/>
                  </a:cubicBezTo>
                  <a:lnTo>
                    <a:pt x="1149" y="322"/>
                  </a:lnTo>
                  <a:lnTo>
                    <a:pt x="1088" y="353"/>
                  </a:lnTo>
                  <a:lnTo>
                    <a:pt x="1088" y="353"/>
                  </a:lnTo>
                  <a:cubicBezTo>
                    <a:pt x="1088" y="343"/>
                    <a:pt x="1088" y="332"/>
                    <a:pt x="1088" y="322"/>
                  </a:cubicBezTo>
                  <a:lnTo>
                    <a:pt x="1019" y="322"/>
                  </a:lnTo>
                  <a:lnTo>
                    <a:pt x="1019" y="897"/>
                  </a:lnTo>
                  <a:cubicBezTo>
                    <a:pt x="1019" y="705"/>
                    <a:pt x="988" y="514"/>
                    <a:pt x="958" y="291"/>
                  </a:cubicBezTo>
                  <a:lnTo>
                    <a:pt x="896" y="322"/>
                  </a:lnTo>
                  <a:cubicBezTo>
                    <a:pt x="927" y="805"/>
                    <a:pt x="927" y="1310"/>
                    <a:pt x="896" y="1824"/>
                  </a:cubicBezTo>
                  <a:lnTo>
                    <a:pt x="766" y="192"/>
                  </a:lnTo>
                  <a:lnTo>
                    <a:pt x="705" y="192"/>
                  </a:lnTo>
                  <a:lnTo>
                    <a:pt x="705" y="927"/>
                  </a:lnTo>
                  <a:cubicBezTo>
                    <a:pt x="705" y="705"/>
                    <a:pt x="674" y="483"/>
                    <a:pt x="674" y="261"/>
                  </a:cubicBezTo>
                  <a:lnTo>
                    <a:pt x="605" y="261"/>
                  </a:lnTo>
                  <a:lnTo>
                    <a:pt x="575" y="1533"/>
                  </a:lnTo>
                  <a:lnTo>
                    <a:pt x="544" y="958"/>
                  </a:lnTo>
                  <a:cubicBezTo>
                    <a:pt x="544" y="736"/>
                    <a:pt x="544" y="514"/>
                    <a:pt x="513" y="291"/>
                  </a:cubicBezTo>
                  <a:lnTo>
                    <a:pt x="444" y="291"/>
                  </a:lnTo>
                  <a:lnTo>
                    <a:pt x="483" y="958"/>
                  </a:lnTo>
                  <a:cubicBezTo>
                    <a:pt x="483" y="1088"/>
                    <a:pt x="444" y="1249"/>
                    <a:pt x="444" y="1410"/>
                  </a:cubicBezTo>
                  <a:cubicBezTo>
                    <a:pt x="444" y="1502"/>
                    <a:pt x="444" y="1602"/>
                    <a:pt x="414" y="1693"/>
                  </a:cubicBezTo>
                  <a:lnTo>
                    <a:pt x="414" y="1027"/>
                  </a:lnTo>
                  <a:lnTo>
                    <a:pt x="414" y="927"/>
                  </a:lnTo>
                  <a:cubicBezTo>
                    <a:pt x="414" y="705"/>
                    <a:pt x="444" y="483"/>
                    <a:pt x="353" y="261"/>
                  </a:cubicBezTo>
                  <a:lnTo>
                    <a:pt x="322" y="69"/>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8976785" y="4325178"/>
              <a:ext cx="53803" cy="200058"/>
            </a:xfrm>
            <a:custGeom>
              <a:avLst/>
              <a:gdLst/>
              <a:ahLst/>
              <a:cxnLst/>
              <a:rect l="l" t="t" r="r" b="b"/>
              <a:pathLst>
                <a:path w="575" h="2138" extrusionOk="0">
                  <a:moveTo>
                    <a:pt x="253" y="253"/>
                  </a:moveTo>
                  <a:cubicBezTo>
                    <a:pt x="260" y="352"/>
                    <a:pt x="267" y="451"/>
                    <a:pt x="274" y="550"/>
                  </a:cubicBezTo>
                  <a:lnTo>
                    <a:pt x="274" y="550"/>
                  </a:lnTo>
                  <a:cubicBezTo>
                    <a:pt x="268" y="484"/>
                    <a:pt x="261" y="418"/>
                    <a:pt x="253" y="353"/>
                  </a:cubicBezTo>
                  <a:lnTo>
                    <a:pt x="253" y="253"/>
                  </a:lnTo>
                  <a:close/>
                  <a:moveTo>
                    <a:pt x="222" y="705"/>
                  </a:moveTo>
                  <a:lnTo>
                    <a:pt x="222" y="1724"/>
                  </a:lnTo>
                  <a:lnTo>
                    <a:pt x="192" y="1502"/>
                  </a:lnTo>
                  <a:lnTo>
                    <a:pt x="161" y="1502"/>
                  </a:lnTo>
                  <a:lnTo>
                    <a:pt x="161" y="1402"/>
                  </a:lnTo>
                  <a:cubicBezTo>
                    <a:pt x="192" y="1180"/>
                    <a:pt x="192" y="927"/>
                    <a:pt x="222" y="705"/>
                  </a:cubicBezTo>
                  <a:close/>
                  <a:moveTo>
                    <a:pt x="322" y="0"/>
                  </a:moveTo>
                  <a:lnTo>
                    <a:pt x="253" y="100"/>
                  </a:lnTo>
                  <a:cubicBezTo>
                    <a:pt x="253" y="130"/>
                    <a:pt x="222" y="161"/>
                    <a:pt x="222" y="192"/>
                  </a:cubicBezTo>
                  <a:cubicBezTo>
                    <a:pt x="222" y="161"/>
                    <a:pt x="222" y="130"/>
                    <a:pt x="192" y="100"/>
                  </a:cubicBezTo>
                  <a:lnTo>
                    <a:pt x="130" y="100"/>
                  </a:lnTo>
                  <a:cubicBezTo>
                    <a:pt x="161" y="192"/>
                    <a:pt x="161" y="322"/>
                    <a:pt x="161" y="444"/>
                  </a:cubicBezTo>
                  <a:cubicBezTo>
                    <a:pt x="92" y="736"/>
                    <a:pt x="92" y="1057"/>
                    <a:pt x="92" y="1371"/>
                  </a:cubicBezTo>
                  <a:lnTo>
                    <a:pt x="92" y="1402"/>
                  </a:lnTo>
                  <a:cubicBezTo>
                    <a:pt x="61" y="1594"/>
                    <a:pt x="31" y="1785"/>
                    <a:pt x="0" y="1946"/>
                  </a:cubicBezTo>
                  <a:lnTo>
                    <a:pt x="61" y="1977"/>
                  </a:lnTo>
                  <a:cubicBezTo>
                    <a:pt x="61" y="1915"/>
                    <a:pt x="61" y="1854"/>
                    <a:pt x="92" y="1823"/>
                  </a:cubicBezTo>
                  <a:lnTo>
                    <a:pt x="92" y="1823"/>
                  </a:lnTo>
                  <a:cubicBezTo>
                    <a:pt x="92" y="1915"/>
                    <a:pt x="61" y="2015"/>
                    <a:pt x="61" y="2107"/>
                  </a:cubicBezTo>
                  <a:lnTo>
                    <a:pt x="130" y="2107"/>
                  </a:lnTo>
                  <a:cubicBezTo>
                    <a:pt x="130" y="2076"/>
                    <a:pt x="161" y="2015"/>
                    <a:pt x="161" y="1977"/>
                  </a:cubicBezTo>
                  <a:lnTo>
                    <a:pt x="161" y="2138"/>
                  </a:lnTo>
                  <a:lnTo>
                    <a:pt x="222" y="2138"/>
                  </a:lnTo>
                  <a:cubicBezTo>
                    <a:pt x="293" y="1708"/>
                    <a:pt x="314" y="1278"/>
                    <a:pt x="295" y="859"/>
                  </a:cubicBezTo>
                  <a:lnTo>
                    <a:pt x="295" y="859"/>
                  </a:lnTo>
                  <a:cubicBezTo>
                    <a:pt x="310" y="1105"/>
                    <a:pt x="322" y="1349"/>
                    <a:pt x="322" y="1594"/>
                  </a:cubicBezTo>
                  <a:lnTo>
                    <a:pt x="322" y="1977"/>
                  </a:lnTo>
                  <a:lnTo>
                    <a:pt x="383" y="1977"/>
                  </a:lnTo>
                  <a:lnTo>
                    <a:pt x="383" y="1594"/>
                  </a:lnTo>
                  <a:cubicBezTo>
                    <a:pt x="383" y="1249"/>
                    <a:pt x="414" y="866"/>
                    <a:pt x="414" y="513"/>
                  </a:cubicBezTo>
                  <a:cubicBezTo>
                    <a:pt x="444" y="636"/>
                    <a:pt x="444" y="736"/>
                    <a:pt x="444" y="866"/>
                  </a:cubicBezTo>
                  <a:lnTo>
                    <a:pt x="444" y="2046"/>
                  </a:lnTo>
                  <a:lnTo>
                    <a:pt x="513" y="2046"/>
                  </a:lnTo>
                  <a:cubicBezTo>
                    <a:pt x="544" y="2046"/>
                    <a:pt x="544" y="2015"/>
                    <a:pt x="544" y="1977"/>
                  </a:cubicBezTo>
                  <a:lnTo>
                    <a:pt x="575" y="1977"/>
                  </a:lnTo>
                  <a:lnTo>
                    <a:pt x="575" y="161"/>
                  </a:lnTo>
                  <a:lnTo>
                    <a:pt x="513" y="161"/>
                  </a:lnTo>
                  <a:cubicBezTo>
                    <a:pt x="513" y="253"/>
                    <a:pt x="475" y="322"/>
                    <a:pt x="475" y="414"/>
                  </a:cubicBezTo>
                  <a:cubicBezTo>
                    <a:pt x="475" y="291"/>
                    <a:pt x="475" y="192"/>
                    <a:pt x="444" y="100"/>
                  </a:cubicBezTo>
                  <a:lnTo>
                    <a:pt x="383" y="100"/>
                  </a:lnTo>
                  <a:cubicBezTo>
                    <a:pt x="383" y="253"/>
                    <a:pt x="353" y="444"/>
                    <a:pt x="353" y="636"/>
                  </a:cubicBezTo>
                  <a:cubicBezTo>
                    <a:pt x="353" y="483"/>
                    <a:pt x="322" y="291"/>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7392224" y="4731228"/>
              <a:ext cx="185736" cy="233089"/>
            </a:xfrm>
            <a:custGeom>
              <a:avLst/>
              <a:gdLst/>
              <a:ahLst/>
              <a:cxnLst/>
              <a:rect l="l" t="t" r="r" b="b"/>
              <a:pathLst>
                <a:path w="1985" h="2491" extrusionOk="0">
                  <a:moveTo>
                    <a:pt x="1371" y="545"/>
                  </a:moveTo>
                  <a:cubicBezTo>
                    <a:pt x="1371" y="545"/>
                    <a:pt x="1371" y="575"/>
                    <a:pt x="1410" y="606"/>
                  </a:cubicBezTo>
                  <a:cubicBezTo>
                    <a:pt x="1410" y="636"/>
                    <a:pt x="1410" y="698"/>
                    <a:pt x="1371" y="736"/>
                  </a:cubicBezTo>
                  <a:lnTo>
                    <a:pt x="1371" y="545"/>
                  </a:lnTo>
                  <a:close/>
                  <a:moveTo>
                    <a:pt x="1601" y="476"/>
                  </a:moveTo>
                  <a:cubicBezTo>
                    <a:pt x="1601" y="667"/>
                    <a:pt x="1632" y="859"/>
                    <a:pt x="1601" y="1050"/>
                  </a:cubicBezTo>
                  <a:cubicBezTo>
                    <a:pt x="1563" y="859"/>
                    <a:pt x="1532" y="667"/>
                    <a:pt x="1601" y="476"/>
                  </a:cubicBezTo>
                  <a:close/>
                  <a:moveTo>
                    <a:pt x="1563" y="1180"/>
                  </a:moveTo>
                  <a:cubicBezTo>
                    <a:pt x="1601" y="1242"/>
                    <a:pt x="1601" y="1272"/>
                    <a:pt x="1601" y="1311"/>
                  </a:cubicBezTo>
                  <a:cubicBezTo>
                    <a:pt x="1601" y="1372"/>
                    <a:pt x="1601" y="1464"/>
                    <a:pt x="1563" y="1533"/>
                  </a:cubicBezTo>
                  <a:lnTo>
                    <a:pt x="1563" y="1180"/>
                  </a:lnTo>
                  <a:close/>
                  <a:moveTo>
                    <a:pt x="1793" y="414"/>
                  </a:moveTo>
                  <a:cubicBezTo>
                    <a:pt x="1823" y="506"/>
                    <a:pt x="1823" y="636"/>
                    <a:pt x="1823" y="736"/>
                  </a:cubicBezTo>
                  <a:lnTo>
                    <a:pt x="1823" y="859"/>
                  </a:lnTo>
                  <a:lnTo>
                    <a:pt x="1724" y="1655"/>
                  </a:lnTo>
                  <a:cubicBezTo>
                    <a:pt x="1724" y="1594"/>
                    <a:pt x="1724" y="1533"/>
                    <a:pt x="1693" y="1464"/>
                  </a:cubicBezTo>
                  <a:cubicBezTo>
                    <a:pt x="1754" y="1119"/>
                    <a:pt x="1754" y="767"/>
                    <a:pt x="1793" y="414"/>
                  </a:cubicBezTo>
                  <a:close/>
                  <a:moveTo>
                    <a:pt x="1310" y="545"/>
                  </a:moveTo>
                  <a:lnTo>
                    <a:pt x="1310" y="545"/>
                  </a:lnTo>
                  <a:cubicBezTo>
                    <a:pt x="1371" y="958"/>
                    <a:pt x="1341" y="1403"/>
                    <a:pt x="1280" y="1816"/>
                  </a:cubicBezTo>
                  <a:lnTo>
                    <a:pt x="1249" y="1533"/>
                  </a:lnTo>
                  <a:lnTo>
                    <a:pt x="1310" y="545"/>
                  </a:lnTo>
                  <a:close/>
                  <a:moveTo>
                    <a:pt x="1119" y="1"/>
                  </a:moveTo>
                  <a:lnTo>
                    <a:pt x="1057" y="284"/>
                  </a:lnTo>
                  <a:lnTo>
                    <a:pt x="1027" y="284"/>
                  </a:lnTo>
                  <a:cubicBezTo>
                    <a:pt x="1027" y="353"/>
                    <a:pt x="1027" y="414"/>
                    <a:pt x="1057" y="476"/>
                  </a:cubicBezTo>
                  <a:cubicBezTo>
                    <a:pt x="1027" y="667"/>
                    <a:pt x="988" y="889"/>
                    <a:pt x="927" y="1119"/>
                  </a:cubicBezTo>
                  <a:lnTo>
                    <a:pt x="927" y="506"/>
                  </a:lnTo>
                  <a:lnTo>
                    <a:pt x="866" y="506"/>
                  </a:lnTo>
                  <a:cubicBezTo>
                    <a:pt x="866" y="736"/>
                    <a:pt x="866" y="928"/>
                    <a:pt x="835" y="1150"/>
                  </a:cubicBezTo>
                  <a:lnTo>
                    <a:pt x="797" y="1150"/>
                  </a:lnTo>
                  <a:cubicBezTo>
                    <a:pt x="766" y="859"/>
                    <a:pt x="736" y="575"/>
                    <a:pt x="705" y="315"/>
                  </a:cubicBezTo>
                  <a:lnTo>
                    <a:pt x="674" y="93"/>
                  </a:lnTo>
                  <a:lnTo>
                    <a:pt x="644" y="315"/>
                  </a:lnTo>
                  <a:cubicBezTo>
                    <a:pt x="575" y="828"/>
                    <a:pt x="483" y="1341"/>
                    <a:pt x="414" y="1847"/>
                  </a:cubicBezTo>
                  <a:lnTo>
                    <a:pt x="291" y="223"/>
                  </a:lnTo>
                  <a:lnTo>
                    <a:pt x="222" y="223"/>
                  </a:lnTo>
                  <a:cubicBezTo>
                    <a:pt x="222" y="767"/>
                    <a:pt x="192" y="1311"/>
                    <a:pt x="161" y="1847"/>
                  </a:cubicBezTo>
                  <a:cubicBezTo>
                    <a:pt x="100" y="1272"/>
                    <a:pt x="69" y="736"/>
                    <a:pt x="69" y="192"/>
                  </a:cubicBezTo>
                  <a:lnTo>
                    <a:pt x="0" y="192"/>
                  </a:lnTo>
                  <a:cubicBezTo>
                    <a:pt x="0" y="828"/>
                    <a:pt x="31" y="1502"/>
                    <a:pt x="130" y="2138"/>
                  </a:cubicBezTo>
                  <a:lnTo>
                    <a:pt x="161" y="2421"/>
                  </a:lnTo>
                  <a:lnTo>
                    <a:pt x="192" y="2138"/>
                  </a:lnTo>
                  <a:cubicBezTo>
                    <a:pt x="222" y="1724"/>
                    <a:pt x="261" y="1311"/>
                    <a:pt x="261" y="889"/>
                  </a:cubicBezTo>
                  <a:lnTo>
                    <a:pt x="414" y="2421"/>
                  </a:lnTo>
                  <a:lnTo>
                    <a:pt x="452" y="2138"/>
                  </a:lnTo>
                  <a:cubicBezTo>
                    <a:pt x="513" y="1594"/>
                    <a:pt x="575" y="1081"/>
                    <a:pt x="674" y="545"/>
                  </a:cubicBezTo>
                  <a:cubicBezTo>
                    <a:pt x="736" y="1081"/>
                    <a:pt x="766" y="1625"/>
                    <a:pt x="766" y="2169"/>
                  </a:cubicBezTo>
                  <a:lnTo>
                    <a:pt x="835" y="2169"/>
                  </a:lnTo>
                  <a:cubicBezTo>
                    <a:pt x="866" y="2077"/>
                    <a:pt x="866" y="1977"/>
                    <a:pt x="896" y="1885"/>
                  </a:cubicBezTo>
                  <a:lnTo>
                    <a:pt x="896" y="1946"/>
                  </a:lnTo>
                  <a:cubicBezTo>
                    <a:pt x="866" y="2038"/>
                    <a:pt x="866" y="2169"/>
                    <a:pt x="866" y="2299"/>
                  </a:cubicBezTo>
                  <a:lnTo>
                    <a:pt x="927" y="2299"/>
                  </a:lnTo>
                  <a:cubicBezTo>
                    <a:pt x="927" y="2169"/>
                    <a:pt x="958" y="2038"/>
                    <a:pt x="958" y="1946"/>
                  </a:cubicBezTo>
                  <a:cubicBezTo>
                    <a:pt x="958" y="1755"/>
                    <a:pt x="988" y="1563"/>
                    <a:pt x="1027" y="1372"/>
                  </a:cubicBezTo>
                  <a:cubicBezTo>
                    <a:pt x="1057" y="1242"/>
                    <a:pt x="1057" y="1150"/>
                    <a:pt x="1088" y="1020"/>
                  </a:cubicBezTo>
                  <a:lnTo>
                    <a:pt x="1088" y="1563"/>
                  </a:lnTo>
                  <a:cubicBezTo>
                    <a:pt x="1057" y="1724"/>
                    <a:pt x="1057" y="1916"/>
                    <a:pt x="1027" y="2077"/>
                  </a:cubicBezTo>
                  <a:lnTo>
                    <a:pt x="1088" y="2077"/>
                  </a:lnTo>
                  <a:cubicBezTo>
                    <a:pt x="1119" y="1916"/>
                    <a:pt x="1149" y="1755"/>
                    <a:pt x="1149" y="1563"/>
                  </a:cubicBezTo>
                  <a:lnTo>
                    <a:pt x="1149" y="1372"/>
                  </a:lnTo>
                  <a:lnTo>
                    <a:pt x="1180" y="1533"/>
                  </a:lnTo>
                  <a:lnTo>
                    <a:pt x="1180" y="1625"/>
                  </a:lnTo>
                  <a:cubicBezTo>
                    <a:pt x="1149" y="1816"/>
                    <a:pt x="1149" y="2008"/>
                    <a:pt x="1180" y="2169"/>
                  </a:cubicBezTo>
                  <a:lnTo>
                    <a:pt x="1218" y="2330"/>
                  </a:lnTo>
                  <a:lnTo>
                    <a:pt x="1249" y="2199"/>
                  </a:lnTo>
                  <a:lnTo>
                    <a:pt x="1280" y="2490"/>
                  </a:lnTo>
                  <a:lnTo>
                    <a:pt x="1310" y="2199"/>
                  </a:lnTo>
                  <a:cubicBezTo>
                    <a:pt x="1371" y="1724"/>
                    <a:pt x="1410" y="1272"/>
                    <a:pt x="1440" y="797"/>
                  </a:cubicBezTo>
                  <a:cubicBezTo>
                    <a:pt x="1471" y="928"/>
                    <a:pt x="1471" y="1050"/>
                    <a:pt x="1471" y="1211"/>
                  </a:cubicBezTo>
                  <a:lnTo>
                    <a:pt x="1471" y="1502"/>
                  </a:lnTo>
                  <a:lnTo>
                    <a:pt x="1471" y="2107"/>
                  </a:lnTo>
                  <a:lnTo>
                    <a:pt x="1502" y="2299"/>
                  </a:lnTo>
                  <a:lnTo>
                    <a:pt x="1502" y="2460"/>
                  </a:lnTo>
                  <a:lnTo>
                    <a:pt x="1563" y="2199"/>
                  </a:lnTo>
                  <a:cubicBezTo>
                    <a:pt x="1632" y="2008"/>
                    <a:pt x="1663" y="1847"/>
                    <a:pt x="1663" y="1655"/>
                  </a:cubicBezTo>
                  <a:cubicBezTo>
                    <a:pt x="1693" y="1786"/>
                    <a:pt x="1693" y="1916"/>
                    <a:pt x="1693" y="2038"/>
                  </a:cubicBezTo>
                  <a:lnTo>
                    <a:pt x="1693" y="2138"/>
                  </a:lnTo>
                  <a:lnTo>
                    <a:pt x="1754" y="2138"/>
                  </a:lnTo>
                  <a:lnTo>
                    <a:pt x="1754" y="2038"/>
                  </a:lnTo>
                  <a:lnTo>
                    <a:pt x="1854" y="1341"/>
                  </a:lnTo>
                  <a:lnTo>
                    <a:pt x="1854" y="1341"/>
                  </a:lnTo>
                  <a:cubicBezTo>
                    <a:pt x="1854" y="1464"/>
                    <a:pt x="1823" y="1594"/>
                    <a:pt x="1823" y="1755"/>
                  </a:cubicBezTo>
                  <a:cubicBezTo>
                    <a:pt x="1823" y="1885"/>
                    <a:pt x="1793" y="2008"/>
                    <a:pt x="1793" y="2169"/>
                  </a:cubicBezTo>
                  <a:lnTo>
                    <a:pt x="1854" y="2169"/>
                  </a:lnTo>
                  <a:cubicBezTo>
                    <a:pt x="1854" y="2038"/>
                    <a:pt x="1885" y="1885"/>
                    <a:pt x="1885" y="1755"/>
                  </a:cubicBezTo>
                  <a:cubicBezTo>
                    <a:pt x="1915" y="1242"/>
                    <a:pt x="1946" y="736"/>
                    <a:pt x="1984" y="253"/>
                  </a:cubicBezTo>
                  <a:lnTo>
                    <a:pt x="1915" y="223"/>
                  </a:lnTo>
                  <a:lnTo>
                    <a:pt x="1885" y="545"/>
                  </a:lnTo>
                  <a:cubicBezTo>
                    <a:pt x="1854" y="445"/>
                    <a:pt x="1823" y="353"/>
                    <a:pt x="1793" y="253"/>
                  </a:cubicBezTo>
                  <a:lnTo>
                    <a:pt x="1724" y="161"/>
                  </a:lnTo>
                  <a:lnTo>
                    <a:pt x="1724" y="284"/>
                  </a:lnTo>
                  <a:cubicBezTo>
                    <a:pt x="1696" y="524"/>
                    <a:pt x="1693" y="758"/>
                    <a:pt x="1669" y="1016"/>
                  </a:cubicBezTo>
                  <a:lnTo>
                    <a:pt x="1669" y="1016"/>
                  </a:lnTo>
                  <a:cubicBezTo>
                    <a:pt x="1688" y="785"/>
                    <a:pt x="1660" y="553"/>
                    <a:pt x="1632" y="315"/>
                  </a:cubicBezTo>
                  <a:lnTo>
                    <a:pt x="1632" y="192"/>
                  </a:lnTo>
                  <a:lnTo>
                    <a:pt x="1563" y="315"/>
                  </a:lnTo>
                  <a:cubicBezTo>
                    <a:pt x="1532" y="384"/>
                    <a:pt x="1532" y="445"/>
                    <a:pt x="1502" y="545"/>
                  </a:cubicBezTo>
                  <a:cubicBezTo>
                    <a:pt x="1502" y="476"/>
                    <a:pt x="1502" y="414"/>
                    <a:pt x="1471" y="353"/>
                  </a:cubicBezTo>
                  <a:lnTo>
                    <a:pt x="1440" y="93"/>
                  </a:lnTo>
                  <a:lnTo>
                    <a:pt x="1410" y="353"/>
                  </a:lnTo>
                  <a:lnTo>
                    <a:pt x="1410" y="476"/>
                  </a:lnTo>
                  <a:cubicBezTo>
                    <a:pt x="1371" y="414"/>
                    <a:pt x="1371" y="384"/>
                    <a:pt x="1341" y="353"/>
                  </a:cubicBezTo>
                  <a:lnTo>
                    <a:pt x="1249" y="223"/>
                  </a:lnTo>
                  <a:lnTo>
                    <a:pt x="1280" y="384"/>
                  </a:lnTo>
                  <a:lnTo>
                    <a:pt x="1280" y="445"/>
                  </a:lnTo>
                  <a:lnTo>
                    <a:pt x="1249" y="445"/>
                  </a:lnTo>
                  <a:cubicBezTo>
                    <a:pt x="1218" y="575"/>
                    <a:pt x="1218" y="698"/>
                    <a:pt x="1180" y="828"/>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7398680" y="4746293"/>
              <a:ext cx="71768" cy="197251"/>
            </a:xfrm>
            <a:custGeom>
              <a:avLst/>
              <a:gdLst/>
              <a:ahLst/>
              <a:cxnLst/>
              <a:rect l="l" t="t" r="r" b="b"/>
              <a:pathLst>
                <a:path w="767" h="2108" extrusionOk="0">
                  <a:moveTo>
                    <a:pt x="414" y="920"/>
                  </a:moveTo>
                  <a:lnTo>
                    <a:pt x="414" y="920"/>
                  </a:lnTo>
                  <a:cubicBezTo>
                    <a:pt x="390" y="1144"/>
                    <a:pt x="362" y="1364"/>
                    <a:pt x="336" y="1586"/>
                  </a:cubicBezTo>
                  <a:lnTo>
                    <a:pt x="336" y="1586"/>
                  </a:lnTo>
                  <a:cubicBezTo>
                    <a:pt x="345" y="1461"/>
                    <a:pt x="345" y="1336"/>
                    <a:pt x="345" y="1211"/>
                  </a:cubicBezTo>
                  <a:lnTo>
                    <a:pt x="345" y="1180"/>
                  </a:lnTo>
                  <a:lnTo>
                    <a:pt x="345" y="1150"/>
                  </a:lnTo>
                  <a:cubicBezTo>
                    <a:pt x="383" y="1050"/>
                    <a:pt x="383" y="989"/>
                    <a:pt x="414" y="920"/>
                  </a:cubicBezTo>
                  <a:close/>
                  <a:moveTo>
                    <a:pt x="314" y="0"/>
                  </a:moveTo>
                  <a:lnTo>
                    <a:pt x="253" y="1341"/>
                  </a:lnTo>
                  <a:cubicBezTo>
                    <a:pt x="192" y="958"/>
                    <a:pt x="153" y="575"/>
                    <a:pt x="123" y="192"/>
                  </a:cubicBezTo>
                  <a:lnTo>
                    <a:pt x="123" y="154"/>
                  </a:lnTo>
                  <a:lnTo>
                    <a:pt x="61" y="154"/>
                  </a:lnTo>
                  <a:lnTo>
                    <a:pt x="61" y="192"/>
                  </a:lnTo>
                  <a:cubicBezTo>
                    <a:pt x="61" y="345"/>
                    <a:pt x="61" y="506"/>
                    <a:pt x="31" y="667"/>
                  </a:cubicBezTo>
                  <a:lnTo>
                    <a:pt x="31" y="797"/>
                  </a:lnTo>
                  <a:cubicBezTo>
                    <a:pt x="0" y="1180"/>
                    <a:pt x="0" y="1563"/>
                    <a:pt x="0" y="1946"/>
                  </a:cubicBezTo>
                  <a:lnTo>
                    <a:pt x="61" y="1946"/>
                  </a:lnTo>
                  <a:cubicBezTo>
                    <a:pt x="61" y="1563"/>
                    <a:pt x="61" y="1180"/>
                    <a:pt x="92" y="797"/>
                  </a:cubicBezTo>
                  <a:lnTo>
                    <a:pt x="92" y="698"/>
                  </a:lnTo>
                  <a:cubicBezTo>
                    <a:pt x="123" y="1050"/>
                    <a:pt x="192" y="1372"/>
                    <a:pt x="222" y="1724"/>
                  </a:cubicBezTo>
                  <a:cubicBezTo>
                    <a:pt x="222" y="1785"/>
                    <a:pt x="253" y="1847"/>
                    <a:pt x="253" y="1916"/>
                  </a:cubicBezTo>
                  <a:lnTo>
                    <a:pt x="314" y="2107"/>
                  </a:lnTo>
                  <a:lnTo>
                    <a:pt x="314" y="1916"/>
                  </a:lnTo>
                  <a:lnTo>
                    <a:pt x="383" y="1916"/>
                  </a:lnTo>
                  <a:cubicBezTo>
                    <a:pt x="475" y="1563"/>
                    <a:pt x="506" y="1180"/>
                    <a:pt x="536" y="797"/>
                  </a:cubicBezTo>
                  <a:lnTo>
                    <a:pt x="536" y="1111"/>
                  </a:lnTo>
                  <a:cubicBezTo>
                    <a:pt x="475" y="1402"/>
                    <a:pt x="475" y="1655"/>
                    <a:pt x="475" y="1916"/>
                  </a:cubicBezTo>
                  <a:lnTo>
                    <a:pt x="536" y="1916"/>
                  </a:lnTo>
                  <a:cubicBezTo>
                    <a:pt x="575" y="1655"/>
                    <a:pt x="605" y="1402"/>
                    <a:pt x="605" y="1111"/>
                  </a:cubicBezTo>
                  <a:lnTo>
                    <a:pt x="605" y="1081"/>
                  </a:lnTo>
                  <a:cubicBezTo>
                    <a:pt x="636" y="1019"/>
                    <a:pt x="636" y="958"/>
                    <a:pt x="667" y="889"/>
                  </a:cubicBezTo>
                  <a:cubicBezTo>
                    <a:pt x="697" y="636"/>
                    <a:pt x="766" y="414"/>
                    <a:pt x="728" y="154"/>
                  </a:cubicBezTo>
                  <a:lnTo>
                    <a:pt x="728" y="154"/>
                  </a:lnTo>
                  <a:lnTo>
                    <a:pt x="667" y="192"/>
                  </a:lnTo>
                  <a:cubicBezTo>
                    <a:pt x="697" y="414"/>
                    <a:pt x="636" y="636"/>
                    <a:pt x="605" y="859"/>
                  </a:cubicBezTo>
                  <a:cubicBezTo>
                    <a:pt x="575" y="636"/>
                    <a:pt x="575" y="445"/>
                    <a:pt x="506" y="253"/>
                  </a:cubicBezTo>
                  <a:lnTo>
                    <a:pt x="475" y="253"/>
                  </a:lnTo>
                  <a:lnTo>
                    <a:pt x="475" y="92"/>
                  </a:lnTo>
                  <a:lnTo>
                    <a:pt x="414" y="92"/>
                  </a:lnTo>
                  <a:cubicBezTo>
                    <a:pt x="414" y="315"/>
                    <a:pt x="383" y="537"/>
                    <a:pt x="345" y="767"/>
                  </a:cubicBezTo>
                  <a:cubicBezTo>
                    <a:pt x="383" y="506"/>
                    <a:pt x="383" y="253"/>
                    <a:pt x="3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8328716" y="4516528"/>
              <a:ext cx="182181" cy="233089"/>
            </a:xfrm>
            <a:custGeom>
              <a:avLst/>
              <a:gdLst/>
              <a:ahLst/>
              <a:cxnLst/>
              <a:rect l="l" t="t" r="r" b="b"/>
              <a:pathLst>
                <a:path w="1947" h="2491" extrusionOk="0">
                  <a:moveTo>
                    <a:pt x="1341" y="545"/>
                  </a:moveTo>
                  <a:cubicBezTo>
                    <a:pt x="1372" y="545"/>
                    <a:pt x="1372" y="575"/>
                    <a:pt x="1372" y="606"/>
                  </a:cubicBezTo>
                  <a:lnTo>
                    <a:pt x="1372" y="736"/>
                  </a:lnTo>
                  <a:cubicBezTo>
                    <a:pt x="1372" y="667"/>
                    <a:pt x="1372" y="606"/>
                    <a:pt x="1341" y="545"/>
                  </a:cubicBezTo>
                  <a:close/>
                  <a:moveTo>
                    <a:pt x="1563" y="476"/>
                  </a:moveTo>
                  <a:lnTo>
                    <a:pt x="1563" y="476"/>
                  </a:lnTo>
                  <a:cubicBezTo>
                    <a:pt x="1594" y="667"/>
                    <a:pt x="1594" y="859"/>
                    <a:pt x="1594" y="1050"/>
                  </a:cubicBezTo>
                  <a:cubicBezTo>
                    <a:pt x="1563" y="859"/>
                    <a:pt x="1533" y="667"/>
                    <a:pt x="1563" y="476"/>
                  </a:cubicBezTo>
                  <a:close/>
                  <a:moveTo>
                    <a:pt x="1563" y="1180"/>
                  </a:moveTo>
                  <a:cubicBezTo>
                    <a:pt x="1563" y="1242"/>
                    <a:pt x="1594" y="1272"/>
                    <a:pt x="1594" y="1311"/>
                  </a:cubicBezTo>
                  <a:cubicBezTo>
                    <a:pt x="1594" y="1372"/>
                    <a:pt x="1563" y="1464"/>
                    <a:pt x="1563" y="1533"/>
                  </a:cubicBezTo>
                  <a:lnTo>
                    <a:pt x="1563" y="1180"/>
                  </a:lnTo>
                  <a:close/>
                  <a:moveTo>
                    <a:pt x="1755" y="414"/>
                  </a:moveTo>
                  <a:cubicBezTo>
                    <a:pt x="1786" y="506"/>
                    <a:pt x="1816" y="636"/>
                    <a:pt x="1816" y="736"/>
                  </a:cubicBezTo>
                  <a:lnTo>
                    <a:pt x="1816" y="859"/>
                  </a:lnTo>
                  <a:lnTo>
                    <a:pt x="1724" y="1655"/>
                  </a:lnTo>
                  <a:cubicBezTo>
                    <a:pt x="1724" y="1594"/>
                    <a:pt x="1694" y="1533"/>
                    <a:pt x="1694" y="1464"/>
                  </a:cubicBezTo>
                  <a:cubicBezTo>
                    <a:pt x="1724" y="1119"/>
                    <a:pt x="1755" y="767"/>
                    <a:pt x="1755" y="414"/>
                  </a:cubicBezTo>
                  <a:close/>
                  <a:moveTo>
                    <a:pt x="1311" y="545"/>
                  </a:moveTo>
                  <a:lnTo>
                    <a:pt x="1311" y="545"/>
                  </a:lnTo>
                  <a:cubicBezTo>
                    <a:pt x="1341" y="958"/>
                    <a:pt x="1341" y="1403"/>
                    <a:pt x="1242" y="1816"/>
                  </a:cubicBezTo>
                  <a:lnTo>
                    <a:pt x="1242" y="1533"/>
                  </a:lnTo>
                  <a:lnTo>
                    <a:pt x="1311" y="545"/>
                  </a:lnTo>
                  <a:close/>
                  <a:moveTo>
                    <a:pt x="1081" y="1"/>
                  </a:moveTo>
                  <a:lnTo>
                    <a:pt x="1050" y="284"/>
                  </a:lnTo>
                  <a:lnTo>
                    <a:pt x="1020" y="284"/>
                  </a:lnTo>
                  <a:lnTo>
                    <a:pt x="1020" y="476"/>
                  </a:lnTo>
                  <a:cubicBezTo>
                    <a:pt x="989" y="667"/>
                    <a:pt x="958" y="889"/>
                    <a:pt x="928" y="1119"/>
                  </a:cubicBezTo>
                  <a:cubicBezTo>
                    <a:pt x="928" y="928"/>
                    <a:pt x="928" y="736"/>
                    <a:pt x="889" y="506"/>
                  </a:cubicBezTo>
                  <a:lnTo>
                    <a:pt x="828" y="506"/>
                  </a:lnTo>
                  <a:lnTo>
                    <a:pt x="828" y="1150"/>
                  </a:lnTo>
                  <a:lnTo>
                    <a:pt x="797" y="1150"/>
                  </a:lnTo>
                  <a:cubicBezTo>
                    <a:pt x="767" y="859"/>
                    <a:pt x="736" y="575"/>
                    <a:pt x="698" y="315"/>
                  </a:cubicBezTo>
                  <a:lnTo>
                    <a:pt x="667" y="93"/>
                  </a:lnTo>
                  <a:lnTo>
                    <a:pt x="637" y="315"/>
                  </a:lnTo>
                  <a:cubicBezTo>
                    <a:pt x="545" y="828"/>
                    <a:pt x="476" y="1341"/>
                    <a:pt x="414" y="1847"/>
                  </a:cubicBezTo>
                  <a:lnTo>
                    <a:pt x="253" y="223"/>
                  </a:lnTo>
                  <a:lnTo>
                    <a:pt x="192" y="223"/>
                  </a:lnTo>
                  <a:cubicBezTo>
                    <a:pt x="223" y="767"/>
                    <a:pt x="192" y="1311"/>
                    <a:pt x="123" y="1847"/>
                  </a:cubicBezTo>
                  <a:cubicBezTo>
                    <a:pt x="93" y="1272"/>
                    <a:pt x="62" y="736"/>
                    <a:pt x="62" y="192"/>
                  </a:cubicBezTo>
                  <a:lnTo>
                    <a:pt x="1" y="192"/>
                  </a:lnTo>
                  <a:cubicBezTo>
                    <a:pt x="1" y="828"/>
                    <a:pt x="31" y="1502"/>
                    <a:pt x="93" y="2138"/>
                  </a:cubicBezTo>
                  <a:lnTo>
                    <a:pt x="123" y="2421"/>
                  </a:lnTo>
                  <a:lnTo>
                    <a:pt x="162" y="2138"/>
                  </a:lnTo>
                  <a:cubicBezTo>
                    <a:pt x="223" y="1724"/>
                    <a:pt x="253" y="1311"/>
                    <a:pt x="253" y="889"/>
                  </a:cubicBezTo>
                  <a:lnTo>
                    <a:pt x="414" y="2421"/>
                  </a:lnTo>
                  <a:lnTo>
                    <a:pt x="445" y="2138"/>
                  </a:lnTo>
                  <a:cubicBezTo>
                    <a:pt x="506" y="1625"/>
                    <a:pt x="575" y="1081"/>
                    <a:pt x="667" y="545"/>
                  </a:cubicBezTo>
                  <a:cubicBezTo>
                    <a:pt x="736" y="1081"/>
                    <a:pt x="767" y="1625"/>
                    <a:pt x="767" y="2169"/>
                  </a:cubicBezTo>
                  <a:lnTo>
                    <a:pt x="828" y="2169"/>
                  </a:lnTo>
                  <a:cubicBezTo>
                    <a:pt x="828" y="2077"/>
                    <a:pt x="859" y="1977"/>
                    <a:pt x="859" y="1885"/>
                  </a:cubicBezTo>
                  <a:lnTo>
                    <a:pt x="859" y="1946"/>
                  </a:lnTo>
                  <a:lnTo>
                    <a:pt x="859" y="2299"/>
                  </a:lnTo>
                  <a:lnTo>
                    <a:pt x="928" y="2299"/>
                  </a:lnTo>
                  <a:lnTo>
                    <a:pt x="928" y="1946"/>
                  </a:lnTo>
                  <a:cubicBezTo>
                    <a:pt x="958" y="1755"/>
                    <a:pt x="989" y="1563"/>
                    <a:pt x="1020" y="1372"/>
                  </a:cubicBezTo>
                  <a:cubicBezTo>
                    <a:pt x="1020" y="1242"/>
                    <a:pt x="1050" y="1150"/>
                    <a:pt x="1050" y="1020"/>
                  </a:cubicBezTo>
                  <a:cubicBezTo>
                    <a:pt x="1081" y="1211"/>
                    <a:pt x="1081" y="1372"/>
                    <a:pt x="1081" y="1563"/>
                  </a:cubicBezTo>
                  <a:cubicBezTo>
                    <a:pt x="1050" y="1724"/>
                    <a:pt x="1020" y="1916"/>
                    <a:pt x="1020" y="2077"/>
                  </a:cubicBezTo>
                  <a:lnTo>
                    <a:pt x="1081" y="2077"/>
                  </a:lnTo>
                  <a:cubicBezTo>
                    <a:pt x="1119" y="1916"/>
                    <a:pt x="1119" y="1755"/>
                    <a:pt x="1150" y="1563"/>
                  </a:cubicBezTo>
                  <a:lnTo>
                    <a:pt x="1150" y="1372"/>
                  </a:lnTo>
                  <a:lnTo>
                    <a:pt x="1180" y="1533"/>
                  </a:lnTo>
                  <a:lnTo>
                    <a:pt x="1150" y="1625"/>
                  </a:lnTo>
                  <a:cubicBezTo>
                    <a:pt x="1150" y="1816"/>
                    <a:pt x="1150" y="2008"/>
                    <a:pt x="1180" y="2169"/>
                  </a:cubicBezTo>
                  <a:lnTo>
                    <a:pt x="1180" y="2330"/>
                  </a:lnTo>
                  <a:lnTo>
                    <a:pt x="1242" y="2199"/>
                  </a:lnTo>
                  <a:lnTo>
                    <a:pt x="1242" y="2490"/>
                  </a:lnTo>
                  <a:lnTo>
                    <a:pt x="1272" y="2199"/>
                  </a:lnTo>
                  <a:cubicBezTo>
                    <a:pt x="1341" y="1724"/>
                    <a:pt x="1403" y="1242"/>
                    <a:pt x="1433" y="797"/>
                  </a:cubicBezTo>
                  <a:cubicBezTo>
                    <a:pt x="1464" y="928"/>
                    <a:pt x="1464" y="1050"/>
                    <a:pt x="1464" y="1211"/>
                  </a:cubicBezTo>
                  <a:lnTo>
                    <a:pt x="1464" y="1502"/>
                  </a:lnTo>
                  <a:cubicBezTo>
                    <a:pt x="1464" y="1694"/>
                    <a:pt x="1433" y="1916"/>
                    <a:pt x="1464" y="2107"/>
                  </a:cubicBezTo>
                  <a:lnTo>
                    <a:pt x="1502" y="2299"/>
                  </a:lnTo>
                  <a:lnTo>
                    <a:pt x="1502" y="2460"/>
                  </a:lnTo>
                  <a:lnTo>
                    <a:pt x="1563" y="2199"/>
                  </a:lnTo>
                  <a:cubicBezTo>
                    <a:pt x="1594" y="2008"/>
                    <a:pt x="1625" y="1847"/>
                    <a:pt x="1655" y="1655"/>
                  </a:cubicBezTo>
                  <a:cubicBezTo>
                    <a:pt x="1694" y="1786"/>
                    <a:pt x="1694" y="1916"/>
                    <a:pt x="1694" y="2038"/>
                  </a:cubicBezTo>
                  <a:lnTo>
                    <a:pt x="1694" y="2138"/>
                  </a:lnTo>
                  <a:lnTo>
                    <a:pt x="1724" y="2138"/>
                  </a:lnTo>
                  <a:cubicBezTo>
                    <a:pt x="1755" y="2107"/>
                    <a:pt x="1755" y="2077"/>
                    <a:pt x="1755" y="2038"/>
                  </a:cubicBezTo>
                  <a:lnTo>
                    <a:pt x="1816" y="1341"/>
                  </a:lnTo>
                  <a:lnTo>
                    <a:pt x="1816" y="1755"/>
                  </a:lnTo>
                  <a:cubicBezTo>
                    <a:pt x="1786" y="1885"/>
                    <a:pt x="1786" y="2038"/>
                    <a:pt x="1786" y="2169"/>
                  </a:cubicBezTo>
                  <a:lnTo>
                    <a:pt x="1847" y="2169"/>
                  </a:lnTo>
                  <a:cubicBezTo>
                    <a:pt x="1847" y="2038"/>
                    <a:pt x="1885" y="1885"/>
                    <a:pt x="1885" y="1755"/>
                  </a:cubicBezTo>
                  <a:cubicBezTo>
                    <a:pt x="1916" y="1242"/>
                    <a:pt x="1947" y="736"/>
                    <a:pt x="1947" y="253"/>
                  </a:cubicBezTo>
                  <a:lnTo>
                    <a:pt x="1885" y="223"/>
                  </a:lnTo>
                  <a:lnTo>
                    <a:pt x="1847" y="545"/>
                  </a:lnTo>
                  <a:cubicBezTo>
                    <a:pt x="1847" y="445"/>
                    <a:pt x="1816" y="353"/>
                    <a:pt x="1755" y="253"/>
                  </a:cubicBezTo>
                  <a:lnTo>
                    <a:pt x="1724" y="161"/>
                  </a:lnTo>
                  <a:lnTo>
                    <a:pt x="1694" y="284"/>
                  </a:lnTo>
                  <a:cubicBezTo>
                    <a:pt x="1694" y="545"/>
                    <a:pt x="1694" y="828"/>
                    <a:pt x="1655" y="1081"/>
                  </a:cubicBezTo>
                  <a:cubicBezTo>
                    <a:pt x="1655" y="828"/>
                    <a:pt x="1655" y="575"/>
                    <a:pt x="1625" y="315"/>
                  </a:cubicBezTo>
                  <a:lnTo>
                    <a:pt x="1594" y="192"/>
                  </a:lnTo>
                  <a:lnTo>
                    <a:pt x="1563" y="315"/>
                  </a:lnTo>
                  <a:cubicBezTo>
                    <a:pt x="1533" y="384"/>
                    <a:pt x="1502" y="445"/>
                    <a:pt x="1502" y="545"/>
                  </a:cubicBezTo>
                  <a:cubicBezTo>
                    <a:pt x="1502" y="476"/>
                    <a:pt x="1464" y="414"/>
                    <a:pt x="1464" y="353"/>
                  </a:cubicBezTo>
                  <a:lnTo>
                    <a:pt x="1403" y="93"/>
                  </a:lnTo>
                  <a:lnTo>
                    <a:pt x="1403" y="353"/>
                  </a:lnTo>
                  <a:lnTo>
                    <a:pt x="1403" y="476"/>
                  </a:lnTo>
                  <a:cubicBezTo>
                    <a:pt x="1372" y="414"/>
                    <a:pt x="1341" y="384"/>
                    <a:pt x="1311" y="353"/>
                  </a:cubicBezTo>
                  <a:lnTo>
                    <a:pt x="1242" y="223"/>
                  </a:lnTo>
                  <a:lnTo>
                    <a:pt x="1272" y="384"/>
                  </a:lnTo>
                  <a:lnTo>
                    <a:pt x="1272" y="445"/>
                  </a:lnTo>
                  <a:lnTo>
                    <a:pt x="1242" y="445"/>
                  </a:lnTo>
                  <a:cubicBezTo>
                    <a:pt x="1211" y="575"/>
                    <a:pt x="1180" y="698"/>
                    <a:pt x="1180" y="828"/>
                  </a:cubicBezTo>
                  <a:lnTo>
                    <a:pt x="108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8331616" y="4531593"/>
              <a:ext cx="74669" cy="197251"/>
            </a:xfrm>
            <a:custGeom>
              <a:avLst/>
              <a:gdLst/>
              <a:ahLst/>
              <a:cxnLst/>
              <a:rect l="l" t="t" r="r" b="b"/>
              <a:pathLst>
                <a:path w="798" h="2108" extrusionOk="0">
                  <a:moveTo>
                    <a:pt x="414" y="953"/>
                  </a:moveTo>
                  <a:lnTo>
                    <a:pt x="414" y="953"/>
                  </a:lnTo>
                  <a:cubicBezTo>
                    <a:pt x="412" y="1233"/>
                    <a:pt x="382" y="1505"/>
                    <a:pt x="353" y="1785"/>
                  </a:cubicBezTo>
                  <a:cubicBezTo>
                    <a:pt x="353" y="1594"/>
                    <a:pt x="383" y="1402"/>
                    <a:pt x="383" y="1211"/>
                  </a:cubicBezTo>
                  <a:lnTo>
                    <a:pt x="383" y="1180"/>
                  </a:lnTo>
                  <a:lnTo>
                    <a:pt x="383" y="1150"/>
                  </a:lnTo>
                  <a:cubicBezTo>
                    <a:pt x="409" y="1066"/>
                    <a:pt x="413" y="1010"/>
                    <a:pt x="414" y="953"/>
                  </a:cubicBezTo>
                  <a:close/>
                  <a:moveTo>
                    <a:pt x="322" y="0"/>
                  </a:moveTo>
                  <a:lnTo>
                    <a:pt x="253" y="1341"/>
                  </a:lnTo>
                  <a:cubicBezTo>
                    <a:pt x="222" y="958"/>
                    <a:pt x="161" y="575"/>
                    <a:pt x="161" y="192"/>
                  </a:cubicBezTo>
                  <a:lnTo>
                    <a:pt x="161" y="154"/>
                  </a:lnTo>
                  <a:lnTo>
                    <a:pt x="92" y="154"/>
                  </a:lnTo>
                  <a:lnTo>
                    <a:pt x="92" y="192"/>
                  </a:lnTo>
                  <a:cubicBezTo>
                    <a:pt x="92" y="345"/>
                    <a:pt x="92" y="506"/>
                    <a:pt x="62" y="667"/>
                  </a:cubicBezTo>
                  <a:lnTo>
                    <a:pt x="62" y="797"/>
                  </a:lnTo>
                  <a:cubicBezTo>
                    <a:pt x="31" y="1180"/>
                    <a:pt x="0" y="1563"/>
                    <a:pt x="31" y="1946"/>
                  </a:cubicBezTo>
                  <a:lnTo>
                    <a:pt x="92" y="1946"/>
                  </a:lnTo>
                  <a:cubicBezTo>
                    <a:pt x="62" y="1563"/>
                    <a:pt x="92" y="1180"/>
                    <a:pt x="131" y="797"/>
                  </a:cubicBezTo>
                  <a:lnTo>
                    <a:pt x="131" y="698"/>
                  </a:lnTo>
                  <a:cubicBezTo>
                    <a:pt x="161" y="1050"/>
                    <a:pt x="192" y="1372"/>
                    <a:pt x="253" y="1724"/>
                  </a:cubicBezTo>
                  <a:cubicBezTo>
                    <a:pt x="253" y="1785"/>
                    <a:pt x="253" y="1847"/>
                    <a:pt x="284" y="1916"/>
                  </a:cubicBezTo>
                  <a:lnTo>
                    <a:pt x="353" y="2107"/>
                  </a:lnTo>
                  <a:lnTo>
                    <a:pt x="353" y="1916"/>
                  </a:lnTo>
                  <a:lnTo>
                    <a:pt x="414" y="1916"/>
                  </a:lnTo>
                  <a:cubicBezTo>
                    <a:pt x="514" y="1563"/>
                    <a:pt x="544" y="1180"/>
                    <a:pt x="544" y="797"/>
                  </a:cubicBezTo>
                  <a:cubicBezTo>
                    <a:pt x="575" y="889"/>
                    <a:pt x="575" y="1019"/>
                    <a:pt x="575" y="1111"/>
                  </a:cubicBezTo>
                  <a:cubicBezTo>
                    <a:pt x="514" y="1402"/>
                    <a:pt x="514" y="1655"/>
                    <a:pt x="514" y="1916"/>
                  </a:cubicBezTo>
                  <a:lnTo>
                    <a:pt x="575" y="1916"/>
                  </a:lnTo>
                  <a:cubicBezTo>
                    <a:pt x="606" y="1655"/>
                    <a:pt x="636" y="1402"/>
                    <a:pt x="636" y="1111"/>
                  </a:cubicBezTo>
                  <a:lnTo>
                    <a:pt x="636" y="1081"/>
                  </a:lnTo>
                  <a:cubicBezTo>
                    <a:pt x="636" y="1019"/>
                    <a:pt x="667" y="958"/>
                    <a:pt x="667" y="889"/>
                  </a:cubicBezTo>
                  <a:cubicBezTo>
                    <a:pt x="736" y="636"/>
                    <a:pt x="797" y="414"/>
                    <a:pt x="766" y="154"/>
                  </a:cubicBezTo>
                  <a:lnTo>
                    <a:pt x="766" y="154"/>
                  </a:lnTo>
                  <a:lnTo>
                    <a:pt x="705" y="192"/>
                  </a:lnTo>
                  <a:cubicBezTo>
                    <a:pt x="736" y="414"/>
                    <a:pt x="667" y="636"/>
                    <a:pt x="606" y="859"/>
                  </a:cubicBezTo>
                  <a:cubicBezTo>
                    <a:pt x="606" y="636"/>
                    <a:pt x="575" y="445"/>
                    <a:pt x="544" y="253"/>
                  </a:cubicBezTo>
                  <a:lnTo>
                    <a:pt x="514" y="253"/>
                  </a:lnTo>
                  <a:lnTo>
                    <a:pt x="514" y="92"/>
                  </a:lnTo>
                  <a:lnTo>
                    <a:pt x="445" y="92"/>
                  </a:lnTo>
                  <a:cubicBezTo>
                    <a:pt x="445" y="315"/>
                    <a:pt x="414" y="537"/>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8505096" y="4722289"/>
              <a:ext cx="134086" cy="250961"/>
            </a:xfrm>
            <a:custGeom>
              <a:avLst/>
              <a:gdLst/>
              <a:ahLst/>
              <a:cxnLst/>
              <a:rect l="l" t="t" r="r" b="b"/>
              <a:pathLst>
                <a:path w="1433" h="2682" extrusionOk="0">
                  <a:moveTo>
                    <a:pt x="253" y="452"/>
                  </a:moveTo>
                  <a:cubicBezTo>
                    <a:pt x="253" y="452"/>
                    <a:pt x="284" y="483"/>
                    <a:pt x="284" y="514"/>
                  </a:cubicBezTo>
                  <a:cubicBezTo>
                    <a:pt x="253" y="575"/>
                    <a:pt x="253" y="606"/>
                    <a:pt x="222" y="644"/>
                  </a:cubicBezTo>
                  <a:cubicBezTo>
                    <a:pt x="253" y="575"/>
                    <a:pt x="253" y="514"/>
                    <a:pt x="253" y="452"/>
                  </a:cubicBezTo>
                  <a:close/>
                  <a:moveTo>
                    <a:pt x="345" y="452"/>
                  </a:moveTo>
                  <a:cubicBezTo>
                    <a:pt x="383" y="606"/>
                    <a:pt x="345" y="766"/>
                    <a:pt x="345" y="897"/>
                  </a:cubicBezTo>
                  <a:lnTo>
                    <a:pt x="345" y="514"/>
                  </a:lnTo>
                  <a:lnTo>
                    <a:pt x="345" y="452"/>
                  </a:lnTo>
                  <a:close/>
                  <a:moveTo>
                    <a:pt x="284" y="705"/>
                  </a:moveTo>
                  <a:cubicBezTo>
                    <a:pt x="314" y="989"/>
                    <a:pt x="314" y="1310"/>
                    <a:pt x="253" y="1601"/>
                  </a:cubicBezTo>
                  <a:cubicBezTo>
                    <a:pt x="253" y="1502"/>
                    <a:pt x="253" y="1410"/>
                    <a:pt x="222" y="1280"/>
                  </a:cubicBezTo>
                  <a:lnTo>
                    <a:pt x="222" y="835"/>
                  </a:lnTo>
                  <a:cubicBezTo>
                    <a:pt x="253" y="797"/>
                    <a:pt x="284" y="766"/>
                    <a:pt x="284" y="705"/>
                  </a:cubicBezTo>
                  <a:close/>
                  <a:moveTo>
                    <a:pt x="1050" y="1824"/>
                  </a:moveTo>
                  <a:cubicBezTo>
                    <a:pt x="1050" y="1946"/>
                    <a:pt x="1080" y="2046"/>
                    <a:pt x="1080" y="2176"/>
                  </a:cubicBezTo>
                  <a:cubicBezTo>
                    <a:pt x="1080" y="2176"/>
                    <a:pt x="1080" y="2207"/>
                    <a:pt x="1050" y="2237"/>
                  </a:cubicBezTo>
                  <a:lnTo>
                    <a:pt x="1050" y="1824"/>
                  </a:lnTo>
                  <a:close/>
                  <a:moveTo>
                    <a:pt x="284" y="0"/>
                  </a:moveTo>
                  <a:lnTo>
                    <a:pt x="253" y="192"/>
                  </a:lnTo>
                  <a:cubicBezTo>
                    <a:pt x="192" y="383"/>
                    <a:pt x="192" y="575"/>
                    <a:pt x="153" y="766"/>
                  </a:cubicBezTo>
                  <a:lnTo>
                    <a:pt x="153" y="736"/>
                  </a:lnTo>
                  <a:lnTo>
                    <a:pt x="153" y="261"/>
                  </a:lnTo>
                  <a:lnTo>
                    <a:pt x="92" y="261"/>
                  </a:lnTo>
                  <a:lnTo>
                    <a:pt x="92" y="736"/>
                  </a:lnTo>
                  <a:lnTo>
                    <a:pt x="62" y="1280"/>
                  </a:lnTo>
                  <a:lnTo>
                    <a:pt x="62" y="222"/>
                  </a:lnTo>
                  <a:lnTo>
                    <a:pt x="0" y="222"/>
                  </a:lnTo>
                  <a:lnTo>
                    <a:pt x="31" y="2590"/>
                  </a:lnTo>
                  <a:lnTo>
                    <a:pt x="62" y="2368"/>
                  </a:lnTo>
                  <a:cubicBezTo>
                    <a:pt x="123" y="2207"/>
                    <a:pt x="123" y="2046"/>
                    <a:pt x="123" y="1916"/>
                  </a:cubicBezTo>
                  <a:lnTo>
                    <a:pt x="153" y="1218"/>
                  </a:lnTo>
                  <a:lnTo>
                    <a:pt x="153" y="1341"/>
                  </a:lnTo>
                  <a:lnTo>
                    <a:pt x="153" y="1372"/>
                  </a:lnTo>
                  <a:lnTo>
                    <a:pt x="153" y="1885"/>
                  </a:lnTo>
                  <a:lnTo>
                    <a:pt x="153" y="1984"/>
                  </a:lnTo>
                  <a:cubicBezTo>
                    <a:pt x="123" y="2107"/>
                    <a:pt x="123" y="2237"/>
                    <a:pt x="153" y="2329"/>
                  </a:cubicBezTo>
                  <a:lnTo>
                    <a:pt x="222" y="2590"/>
                  </a:lnTo>
                  <a:lnTo>
                    <a:pt x="222" y="2237"/>
                  </a:lnTo>
                  <a:lnTo>
                    <a:pt x="253" y="2237"/>
                  </a:lnTo>
                  <a:lnTo>
                    <a:pt x="284" y="2459"/>
                  </a:lnTo>
                  <a:lnTo>
                    <a:pt x="314" y="2237"/>
                  </a:lnTo>
                  <a:cubicBezTo>
                    <a:pt x="314" y="2107"/>
                    <a:pt x="284" y="1984"/>
                    <a:pt x="284" y="1854"/>
                  </a:cubicBezTo>
                  <a:lnTo>
                    <a:pt x="314" y="1793"/>
                  </a:lnTo>
                  <a:cubicBezTo>
                    <a:pt x="314" y="1663"/>
                    <a:pt x="345" y="1502"/>
                    <a:pt x="345" y="1372"/>
                  </a:cubicBezTo>
                  <a:cubicBezTo>
                    <a:pt x="345" y="1663"/>
                    <a:pt x="383" y="1984"/>
                    <a:pt x="445" y="2268"/>
                  </a:cubicBezTo>
                  <a:lnTo>
                    <a:pt x="506" y="2268"/>
                  </a:lnTo>
                  <a:cubicBezTo>
                    <a:pt x="475" y="2015"/>
                    <a:pt x="475" y="1724"/>
                    <a:pt x="506" y="1441"/>
                  </a:cubicBezTo>
                  <a:lnTo>
                    <a:pt x="575" y="2429"/>
                  </a:lnTo>
                  <a:lnTo>
                    <a:pt x="636" y="2429"/>
                  </a:lnTo>
                  <a:lnTo>
                    <a:pt x="667" y="866"/>
                  </a:lnTo>
                  <a:cubicBezTo>
                    <a:pt x="697" y="1372"/>
                    <a:pt x="697" y="1916"/>
                    <a:pt x="697" y="2398"/>
                  </a:cubicBezTo>
                  <a:lnTo>
                    <a:pt x="766" y="2398"/>
                  </a:lnTo>
                  <a:cubicBezTo>
                    <a:pt x="797" y="1984"/>
                    <a:pt x="797" y="1532"/>
                    <a:pt x="797" y="1088"/>
                  </a:cubicBezTo>
                  <a:lnTo>
                    <a:pt x="889" y="2368"/>
                  </a:lnTo>
                  <a:lnTo>
                    <a:pt x="958" y="2368"/>
                  </a:lnTo>
                  <a:cubicBezTo>
                    <a:pt x="989" y="1885"/>
                    <a:pt x="989" y="1441"/>
                    <a:pt x="989" y="958"/>
                  </a:cubicBezTo>
                  <a:cubicBezTo>
                    <a:pt x="989" y="1088"/>
                    <a:pt x="1019" y="1218"/>
                    <a:pt x="1019" y="1341"/>
                  </a:cubicBezTo>
                  <a:cubicBezTo>
                    <a:pt x="989" y="1693"/>
                    <a:pt x="989" y="2046"/>
                    <a:pt x="1019" y="2398"/>
                  </a:cubicBezTo>
                  <a:lnTo>
                    <a:pt x="1019" y="2521"/>
                  </a:lnTo>
                  <a:lnTo>
                    <a:pt x="1080" y="2429"/>
                  </a:lnTo>
                  <a:cubicBezTo>
                    <a:pt x="1080" y="2398"/>
                    <a:pt x="1080" y="2368"/>
                    <a:pt x="1111" y="2329"/>
                  </a:cubicBezTo>
                  <a:lnTo>
                    <a:pt x="1149" y="2329"/>
                  </a:lnTo>
                  <a:lnTo>
                    <a:pt x="1149" y="2138"/>
                  </a:lnTo>
                  <a:lnTo>
                    <a:pt x="1149" y="1946"/>
                  </a:lnTo>
                  <a:lnTo>
                    <a:pt x="1149" y="989"/>
                  </a:lnTo>
                  <a:lnTo>
                    <a:pt x="1149" y="927"/>
                  </a:lnTo>
                  <a:cubicBezTo>
                    <a:pt x="1149" y="897"/>
                    <a:pt x="1149" y="835"/>
                    <a:pt x="1180" y="766"/>
                  </a:cubicBezTo>
                  <a:cubicBezTo>
                    <a:pt x="1180" y="958"/>
                    <a:pt x="1211" y="1180"/>
                    <a:pt x="1211" y="1372"/>
                  </a:cubicBezTo>
                  <a:cubicBezTo>
                    <a:pt x="1180" y="1724"/>
                    <a:pt x="1149" y="2076"/>
                    <a:pt x="1180" y="2398"/>
                  </a:cubicBezTo>
                  <a:lnTo>
                    <a:pt x="1211" y="2682"/>
                  </a:lnTo>
                  <a:lnTo>
                    <a:pt x="1241" y="2398"/>
                  </a:lnTo>
                  <a:cubicBezTo>
                    <a:pt x="1272" y="2076"/>
                    <a:pt x="1272" y="1724"/>
                    <a:pt x="1272" y="1410"/>
                  </a:cubicBezTo>
                  <a:lnTo>
                    <a:pt x="1272" y="1341"/>
                  </a:lnTo>
                  <a:cubicBezTo>
                    <a:pt x="1303" y="1218"/>
                    <a:pt x="1303" y="1088"/>
                    <a:pt x="1341" y="958"/>
                  </a:cubicBezTo>
                  <a:cubicBezTo>
                    <a:pt x="1341" y="1341"/>
                    <a:pt x="1372" y="1693"/>
                    <a:pt x="1341" y="2076"/>
                  </a:cubicBezTo>
                  <a:lnTo>
                    <a:pt x="1402" y="2076"/>
                  </a:lnTo>
                  <a:cubicBezTo>
                    <a:pt x="1433" y="1502"/>
                    <a:pt x="1402" y="927"/>
                    <a:pt x="1341" y="383"/>
                  </a:cubicBezTo>
                  <a:lnTo>
                    <a:pt x="1272" y="383"/>
                  </a:lnTo>
                  <a:cubicBezTo>
                    <a:pt x="1272" y="575"/>
                    <a:pt x="1272" y="797"/>
                    <a:pt x="1241" y="1027"/>
                  </a:cubicBezTo>
                  <a:cubicBezTo>
                    <a:pt x="1241" y="797"/>
                    <a:pt x="1211" y="575"/>
                    <a:pt x="1180" y="353"/>
                  </a:cubicBezTo>
                  <a:lnTo>
                    <a:pt x="1180" y="322"/>
                  </a:lnTo>
                  <a:lnTo>
                    <a:pt x="1111" y="353"/>
                  </a:lnTo>
                  <a:lnTo>
                    <a:pt x="1111" y="674"/>
                  </a:lnTo>
                  <a:cubicBezTo>
                    <a:pt x="1111" y="575"/>
                    <a:pt x="1080" y="452"/>
                    <a:pt x="1080" y="322"/>
                  </a:cubicBezTo>
                  <a:lnTo>
                    <a:pt x="1019" y="322"/>
                  </a:lnTo>
                  <a:lnTo>
                    <a:pt x="1050" y="897"/>
                  </a:lnTo>
                  <a:cubicBezTo>
                    <a:pt x="1019" y="705"/>
                    <a:pt x="989" y="514"/>
                    <a:pt x="958" y="291"/>
                  </a:cubicBezTo>
                  <a:lnTo>
                    <a:pt x="889" y="322"/>
                  </a:lnTo>
                  <a:cubicBezTo>
                    <a:pt x="920" y="797"/>
                    <a:pt x="920" y="1310"/>
                    <a:pt x="920" y="1824"/>
                  </a:cubicBezTo>
                  <a:lnTo>
                    <a:pt x="766" y="161"/>
                  </a:lnTo>
                  <a:lnTo>
                    <a:pt x="697" y="192"/>
                  </a:lnTo>
                  <a:cubicBezTo>
                    <a:pt x="728" y="414"/>
                    <a:pt x="728" y="674"/>
                    <a:pt x="728" y="927"/>
                  </a:cubicBezTo>
                  <a:cubicBezTo>
                    <a:pt x="697" y="705"/>
                    <a:pt x="697" y="483"/>
                    <a:pt x="667" y="261"/>
                  </a:cubicBezTo>
                  <a:lnTo>
                    <a:pt x="605" y="261"/>
                  </a:lnTo>
                  <a:lnTo>
                    <a:pt x="575" y="1502"/>
                  </a:lnTo>
                  <a:lnTo>
                    <a:pt x="537" y="958"/>
                  </a:lnTo>
                  <a:cubicBezTo>
                    <a:pt x="575" y="736"/>
                    <a:pt x="537" y="514"/>
                    <a:pt x="506" y="291"/>
                  </a:cubicBezTo>
                  <a:lnTo>
                    <a:pt x="445" y="291"/>
                  </a:lnTo>
                  <a:lnTo>
                    <a:pt x="475" y="958"/>
                  </a:lnTo>
                  <a:cubicBezTo>
                    <a:pt x="475" y="1088"/>
                    <a:pt x="475" y="1249"/>
                    <a:pt x="445" y="1372"/>
                  </a:cubicBezTo>
                  <a:lnTo>
                    <a:pt x="445" y="1693"/>
                  </a:lnTo>
                  <a:cubicBezTo>
                    <a:pt x="414" y="1471"/>
                    <a:pt x="414" y="1249"/>
                    <a:pt x="414" y="1027"/>
                  </a:cubicBezTo>
                  <a:lnTo>
                    <a:pt x="414" y="927"/>
                  </a:lnTo>
                  <a:cubicBezTo>
                    <a:pt x="445" y="705"/>
                    <a:pt x="445" y="483"/>
                    <a:pt x="383" y="261"/>
                  </a:cubicBezTo>
                  <a:lnTo>
                    <a:pt x="314" y="69"/>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8626925" y="4752418"/>
              <a:ext cx="53896" cy="200058"/>
            </a:xfrm>
            <a:custGeom>
              <a:avLst/>
              <a:gdLst/>
              <a:ahLst/>
              <a:cxnLst/>
              <a:rect l="l" t="t" r="r" b="b"/>
              <a:pathLst>
                <a:path w="576" h="2138" extrusionOk="0">
                  <a:moveTo>
                    <a:pt x="230" y="705"/>
                  </a:moveTo>
                  <a:cubicBezTo>
                    <a:pt x="261" y="1050"/>
                    <a:pt x="261" y="1371"/>
                    <a:pt x="230" y="1724"/>
                  </a:cubicBezTo>
                  <a:lnTo>
                    <a:pt x="230" y="1502"/>
                  </a:lnTo>
                  <a:lnTo>
                    <a:pt x="161" y="1502"/>
                  </a:lnTo>
                  <a:lnTo>
                    <a:pt x="161" y="1402"/>
                  </a:lnTo>
                  <a:cubicBezTo>
                    <a:pt x="192" y="1180"/>
                    <a:pt x="230" y="927"/>
                    <a:pt x="230" y="705"/>
                  </a:cubicBezTo>
                  <a:close/>
                  <a:moveTo>
                    <a:pt x="322" y="0"/>
                  </a:moveTo>
                  <a:lnTo>
                    <a:pt x="261" y="92"/>
                  </a:lnTo>
                  <a:cubicBezTo>
                    <a:pt x="261" y="130"/>
                    <a:pt x="261" y="161"/>
                    <a:pt x="230" y="192"/>
                  </a:cubicBezTo>
                  <a:lnTo>
                    <a:pt x="230" y="92"/>
                  </a:lnTo>
                  <a:lnTo>
                    <a:pt x="161" y="92"/>
                  </a:lnTo>
                  <a:lnTo>
                    <a:pt x="161" y="444"/>
                  </a:lnTo>
                  <a:cubicBezTo>
                    <a:pt x="100" y="736"/>
                    <a:pt x="100" y="1050"/>
                    <a:pt x="100" y="1371"/>
                  </a:cubicBezTo>
                  <a:lnTo>
                    <a:pt x="100" y="1402"/>
                  </a:lnTo>
                  <a:cubicBezTo>
                    <a:pt x="70" y="1594"/>
                    <a:pt x="39" y="1785"/>
                    <a:pt x="1" y="1946"/>
                  </a:cubicBezTo>
                  <a:lnTo>
                    <a:pt x="70" y="1977"/>
                  </a:lnTo>
                  <a:cubicBezTo>
                    <a:pt x="70" y="1915"/>
                    <a:pt x="100" y="1854"/>
                    <a:pt x="100" y="1816"/>
                  </a:cubicBezTo>
                  <a:lnTo>
                    <a:pt x="100" y="1816"/>
                  </a:lnTo>
                  <a:cubicBezTo>
                    <a:pt x="100" y="1915"/>
                    <a:pt x="100" y="2007"/>
                    <a:pt x="70" y="2107"/>
                  </a:cubicBezTo>
                  <a:lnTo>
                    <a:pt x="131" y="2107"/>
                  </a:lnTo>
                  <a:cubicBezTo>
                    <a:pt x="161" y="2076"/>
                    <a:pt x="161" y="2007"/>
                    <a:pt x="161" y="1977"/>
                  </a:cubicBezTo>
                  <a:lnTo>
                    <a:pt x="192" y="2137"/>
                  </a:lnTo>
                  <a:lnTo>
                    <a:pt x="261" y="2137"/>
                  </a:lnTo>
                  <a:cubicBezTo>
                    <a:pt x="322" y="1532"/>
                    <a:pt x="322" y="927"/>
                    <a:pt x="261" y="352"/>
                  </a:cubicBezTo>
                  <a:cubicBezTo>
                    <a:pt x="261" y="322"/>
                    <a:pt x="261" y="284"/>
                    <a:pt x="292" y="253"/>
                  </a:cubicBezTo>
                  <a:cubicBezTo>
                    <a:pt x="322" y="705"/>
                    <a:pt x="322" y="1149"/>
                    <a:pt x="322" y="1594"/>
                  </a:cubicBezTo>
                  <a:cubicBezTo>
                    <a:pt x="322" y="1724"/>
                    <a:pt x="353" y="1854"/>
                    <a:pt x="353" y="1977"/>
                  </a:cubicBezTo>
                  <a:lnTo>
                    <a:pt x="422" y="1977"/>
                  </a:lnTo>
                  <a:cubicBezTo>
                    <a:pt x="422" y="1854"/>
                    <a:pt x="422" y="1724"/>
                    <a:pt x="384" y="1594"/>
                  </a:cubicBezTo>
                  <a:cubicBezTo>
                    <a:pt x="422" y="1241"/>
                    <a:pt x="422" y="858"/>
                    <a:pt x="453" y="513"/>
                  </a:cubicBezTo>
                  <a:lnTo>
                    <a:pt x="453" y="858"/>
                  </a:lnTo>
                  <a:cubicBezTo>
                    <a:pt x="453" y="1279"/>
                    <a:pt x="453" y="1662"/>
                    <a:pt x="483" y="2046"/>
                  </a:cubicBezTo>
                  <a:lnTo>
                    <a:pt x="545" y="2046"/>
                  </a:lnTo>
                  <a:lnTo>
                    <a:pt x="545" y="1977"/>
                  </a:lnTo>
                  <a:lnTo>
                    <a:pt x="575" y="1977"/>
                  </a:lnTo>
                  <a:lnTo>
                    <a:pt x="575" y="161"/>
                  </a:lnTo>
                  <a:lnTo>
                    <a:pt x="514" y="161"/>
                  </a:lnTo>
                  <a:cubicBezTo>
                    <a:pt x="514" y="253"/>
                    <a:pt x="514" y="322"/>
                    <a:pt x="483" y="414"/>
                  </a:cubicBezTo>
                  <a:lnTo>
                    <a:pt x="483" y="92"/>
                  </a:lnTo>
                  <a:lnTo>
                    <a:pt x="422" y="92"/>
                  </a:lnTo>
                  <a:cubicBezTo>
                    <a:pt x="384" y="253"/>
                    <a:pt x="384" y="444"/>
                    <a:pt x="353" y="636"/>
                  </a:cubicBezTo>
                  <a:cubicBezTo>
                    <a:pt x="353" y="475"/>
                    <a:pt x="353" y="284"/>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8854208" y="4722289"/>
              <a:ext cx="134834" cy="250961"/>
            </a:xfrm>
            <a:custGeom>
              <a:avLst/>
              <a:gdLst/>
              <a:ahLst/>
              <a:cxnLst/>
              <a:rect l="l" t="t" r="r" b="b"/>
              <a:pathLst>
                <a:path w="1441" h="2682" extrusionOk="0">
                  <a:moveTo>
                    <a:pt x="253" y="452"/>
                  </a:moveTo>
                  <a:lnTo>
                    <a:pt x="253" y="514"/>
                  </a:lnTo>
                  <a:cubicBezTo>
                    <a:pt x="253" y="575"/>
                    <a:pt x="253" y="606"/>
                    <a:pt x="222" y="644"/>
                  </a:cubicBezTo>
                  <a:cubicBezTo>
                    <a:pt x="222" y="575"/>
                    <a:pt x="253" y="514"/>
                    <a:pt x="253" y="452"/>
                  </a:cubicBezTo>
                  <a:close/>
                  <a:moveTo>
                    <a:pt x="1119" y="353"/>
                  </a:moveTo>
                  <a:lnTo>
                    <a:pt x="1119" y="674"/>
                  </a:lnTo>
                  <a:cubicBezTo>
                    <a:pt x="1090" y="555"/>
                    <a:pt x="1088" y="467"/>
                    <a:pt x="1088" y="353"/>
                  </a:cubicBezTo>
                  <a:close/>
                  <a:moveTo>
                    <a:pt x="353" y="452"/>
                  </a:moveTo>
                  <a:lnTo>
                    <a:pt x="353" y="927"/>
                  </a:lnTo>
                  <a:cubicBezTo>
                    <a:pt x="353" y="766"/>
                    <a:pt x="353" y="644"/>
                    <a:pt x="322" y="514"/>
                  </a:cubicBezTo>
                  <a:cubicBezTo>
                    <a:pt x="322" y="514"/>
                    <a:pt x="353" y="483"/>
                    <a:pt x="353" y="452"/>
                  </a:cubicBezTo>
                  <a:close/>
                  <a:moveTo>
                    <a:pt x="291" y="705"/>
                  </a:moveTo>
                  <a:cubicBezTo>
                    <a:pt x="291" y="989"/>
                    <a:pt x="291" y="1310"/>
                    <a:pt x="253" y="1601"/>
                  </a:cubicBezTo>
                  <a:cubicBezTo>
                    <a:pt x="253" y="1502"/>
                    <a:pt x="222" y="1410"/>
                    <a:pt x="222" y="1280"/>
                  </a:cubicBezTo>
                  <a:lnTo>
                    <a:pt x="222" y="835"/>
                  </a:lnTo>
                  <a:cubicBezTo>
                    <a:pt x="253" y="797"/>
                    <a:pt x="253" y="766"/>
                    <a:pt x="291" y="705"/>
                  </a:cubicBezTo>
                  <a:close/>
                  <a:moveTo>
                    <a:pt x="1149" y="766"/>
                  </a:moveTo>
                  <a:cubicBezTo>
                    <a:pt x="1180" y="958"/>
                    <a:pt x="1211" y="1180"/>
                    <a:pt x="1211" y="1372"/>
                  </a:cubicBezTo>
                  <a:cubicBezTo>
                    <a:pt x="1180" y="1548"/>
                    <a:pt x="1157" y="1724"/>
                    <a:pt x="1149" y="1896"/>
                  </a:cubicBezTo>
                  <a:lnTo>
                    <a:pt x="1149" y="1896"/>
                  </a:lnTo>
                  <a:cubicBezTo>
                    <a:pt x="1149" y="1598"/>
                    <a:pt x="1148" y="1293"/>
                    <a:pt x="1119" y="989"/>
                  </a:cubicBezTo>
                  <a:lnTo>
                    <a:pt x="1119" y="927"/>
                  </a:lnTo>
                  <a:cubicBezTo>
                    <a:pt x="1149" y="897"/>
                    <a:pt x="1149" y="835"/>
                    <a:pt x="1149" y="766"/>
                  </a:cubicBezTo>
                  <a:close/>
                  <a:moveTo>
                    <a:pt x="291" y="0"/>
                  </a:moveTo>
                  <a:lnTo>
                    <a:pt x="253" y="192"/>
                  </a:lnTo>
                  <a:cubicBezTo>
                    <a:pt x="192" y="383"/>
                    <a:pt x="161" y="575"/>
                    <a:pt x="161" y="766"/>
                  </a:cubicBezTo>
                  <a:lnTo>
                    <a:pt x="161" y="736"/>
                  </a:lnTo>
                  <a:lnTo>
                    <a:pt x="161" y="261"/>
                  </a:lnTo>
                  <a:lnTo>
                    <a:pt x="100" y="261"/>
                  </a:lnTo>
                  <a:cubicBezTo>
                    <a:pt x="100" y="414"/>
                    <a:pt x="61" y="575"/>
                    <a:pt x="100" y="736"/>
                  </a:cubicBezTo>
                  <a:lnTo>
                    <a:pt x="61" y="1280"/>
                  </a:lnTo>
                  <a:lnTo>
                    <a:pt x="61" y="222"/>
                  </a:lnTo>
                  <a:lnTo>
                    <a:pt x="0" y="222"/>
                  </a:lnTo>
                  <a:lnTo>
                    <a:pt x="0" y="2590"/>
                  </a:lnTo>
                  <a:lnTo>
                    <a:pt x="61" y="2368"/>
                  </a:lnTo>
                  <a:cubicBezTo>
                    <a:pt x="100" y="2207"/>
                    <a:pt x="130" y="2046"/>
                    <a:pt x="130" y="1916"/>
                  </a:cubicBezTo>
                  <a:lnTo>
                    <a:pt x="130" y="1218"/>
                  </a:lnTo>
                  <a:cubicBezTo>
                    <a:pt x="130" y="1249"/>
                    <a:pt x="161" y="1310"/>
                    <a:pt x="161" y="1341"/>
                  </a:cubicBezTo>
                  <a:lnTo>
                    <a:pt x="161" y="1372"/>
                  </a:lnTo>
                  <a:lnTo>
                    <a:pt x="161" y="1854"/>
                  </a:lnTo>
                  <a:lnTo>
                    <a:pt x="130" y="1984"/>
                  </a:lnTo>
                  <a:cubicBezTo>
                    <a:pt x="130" y="2107"/>
                    <a:pt x="130" y="2237"/>
                    <a:pt x="161" y="2329"/>
                  </a:cubicBezTo>
                  <a:lnTo>
                    <a:pt x="222" y="2590"/>
                  </a:lnTo>
                  <a:lnTo>
                    <a:pt x="222" y="2237"/>
                  </a:lnTo>
                  <a:lnTo>
                    <a:pt x="291" y="2459"/>
                  </a:lnTo>
                  <a:lnTo>
                    <a:pt x="291" y="2237"/>
                  </a:lnTo>
                  <a:lnTo>
                    <a:pt x="291" y="1854"/>
                  </a:lnTo>
                  <a:lnTo>
                    <a:pt x="291" y="1793"/>
                  </a:lnTo>
                  <a:cubicBezTo>
                    <a:pt x="322" y="1663"/>
                    <a:pt x="353" y="1502"/>
                    <a:pt x="353" y="1372"/>
                  </a:cubicBezTo>
                  <a:cubicBezTo>
                    <a:pt x="353" y="1663"/>
                    <a:pt x="383" y="1984"/>
                    <a:pt x="414" y="2268"/>
                  </a:cubicBezTo>
                  <a:lnTo>
                    <a:pt x="483" y="2268"/>
                  </a:lnTo>
                  <a:cubicBezTo>
                    <a:pt x="483" y="2015"/>
                    <a:pt x="483" y="1724"/>
                    <a:pt x="513" y="1441"/>
                  </a:cubicBezTo>
                  <a:lnTo>
                    <a:pt x="575" y="2429"/>
                  </a:lnTo>
                  <a:lnTo>
                    <a:pt x="636" y="2429"/>
                  </a:lnTo>
                  <a:lnTo>
                    <a:pt x="636" y="866"/>
                  </a:lnTo>
                  <a:cubicBezTo>
                    <a:pt x="705" y="1372"/>
                    <a:pt x="705" y="1885"/>
                    <a:pt x="705" y="2398"/>
                  </a:cubicBezTo>
                  <a:lnTo>
                    <a:pt x="766" y="2398"/>
                  </a:lnTo>
                  <a:lnTo>
                    <a:pt x="766" y="1088"/>
                  </a:lnTo>
                  <a:lnTo>
                    <a:pt x="896" y="2368"/>
                  </a:lnTo>
                  <a:lnTo>
                    <a:pt x="958" y="2368"/>
                  </a:lnTo>
                  <a:cubicBezTo>
                    <a:pt x="958" y="1885"/>
                    <a:pt x="988" y="1441"/>
                    <a:pt x="958" y="958"/>
                  </a:cubicBezTo>
                  <a:lnTo>
                    <a:pt x="958" y="958"/>
                  </a:lnTo>
                  <a:cubicBezTo>
                    <a:pt x="988" y="1088"/>
                    <a:pt x="988" y="1218"/>
                    <a:pt x="1019" y="1341"/>
                  </a:cubicBezTo>
                  <a:cubicBezTo>
                    <a:pt x="988" y="1693"/>
                    <a:pt x="988" y="2046"/>
                    <a:pt x="1019" y="2398"/>
                  </a:cubicBezTo>
                  <a:lnTo>
                    <a:pt x="1019" y="2521"/>
                  </a:lnTo>
                  <a:lnTo>
                    <a:pt x="1057" y="2429"/>
                  </a:lnTo>
                  <a:cubicBezTo>
                    <a:pt x="1088" y="2398"/>
                    <a:pt x="1088" y="2368"/>
                    <a:pt x="1088" y="2329"/>
                  </a:cubicBezTo>
                  <a:lnTo>
                    <a:pt x="1149" y="2329"/>
                  </a:lnTo>
                  <a:lnTo>
                    <a:pt x="1119" y="2138"/>
                  </a:lnTo>
                  <a:cubicBezTo>
                    <a:pt x="1136" y="2104"/>
                    <a:pt x="1143" y="2070"/>
                    <a:pt x="1147" y="2034"/>
                  </a:cubicBezTo>
                  <a:lnTo>
                    <a:pt x="1147" y="2034"/>
                  </a:lnTo>
                  <a:cubicBezTo>
                    <a:pt x="1147" y="2159"/>
                    <a:pt x="1157" y="2281"/>
                    <a:pt x="1180" y="2398"/>
                  </a:cubicBezTo>
                  <a:lnTo>
                    <a:pt x="1211" y="2682"/>
                  </a:lnTo>
                  <a:lnTo>
                    <a:pt x="1249" y="2398"/>
                  </a:lnTo>
                  <a:cubicBezTo>
                    <a:pt x="1280" y="2076"/>
                    <a:pt x="1280" y="1724"/>
                    <a:pt x="1280" y="1410"/>
                  </a:cubicBezTo>
                  <a:lnTo>
                    <a:pt x="1280" y="1341"/>
                  </a:lnTo>
                  <a:cubicBezTo>
                    <a:pt x="1280" y="1218"/>
                    <a:pt x="1310" y="1088"/>
                    <a:pt x="1310" y="958"/>
                  </a:cubicBezTo>
                  <a:cubicBezTo>
                    <a:pt x="1341" y="1341"/>
                    <a:pt x="1341" y="1693"/>
                    <a:pt x="1341" y="2076"/>
                  </a:cubicBezTo>
                  <a:lnTo>
                    <a:pt x="1402" y="2076"/>
                  </a:lnTo>
                  <a:cubicBezTo>
                    <a:pt x="1440" y="1502"/>
                    <a:pt x="1402" y="927"/>
                    <a:pt x="1341" y="383"/>
                  </a:cubicBezTo>
                  <a:lnTo>
                    <a:pt x="1280" y="383"/>
                  </a:lnTo>
                  <a:cubicBezTo>
                    <a:pt x="1280" y="575"/>
                    <a:pt x="1280" y="797"/>
                    <a:pt x="1249" y="1027"/>
                  </a:cubicBezTo>
                  <a:cubicBezTo>
                    <a:pt x="1249" y="797"/>
                    <a:pt x="1211" y="575"/>
                    <a:pt x="1180" y="353"/>
                  </a:cubicBezTo>
                  <a:lnTo>
                    <a:pt x="1149" y="322"/>
                  </a:lnTo>
                  <a:lnTo>
                    <a:pt x="1088" y="353"/>
                  </a:lnTo>
                  <a:lnTo>
                    <a:pt x="1088" y="353"/>
                  </a:lnTo>
                  <a:cubicBezTo>
                    <a:pt x="1088" y="343"/>
                    <a:pt x="1088" y="333"/>
                    <a:pt x="1088" y="322"/>
                  </a:cubicBezTo>
                  <a:lnTo>
                    <a:pt x="1019" y="322"/>
                  </a:lnTo>
                  <a:lnTo>
                    <a:pt x="1019" y="897"/>
                  </a:lnTo>
                  <a:cubicBezTo>
                    <a:pt x="1019" y="705"/>
                    <a:pt x="988" y="514"/>
                    <a:pt x="958" y="291"/>
                  </a:cubicBezTo>
                  <a:lnTo>
                    <a:pt x="896" y="322"/>
                  </a:lnTo>
                  <a:cubicBezTo>
                    <a:pt x="927" y="797"/>
                    <a:pt x="927" y="1310"/>
                    <a:pt x="896" y="1824"/>
                  </a:cubicBezTo>
                  <a:lnTo>
                    <a:pt x="766" y="161"/>
                  </a:lnTo>
                  <a:lnTo>
                    <a:pt x="705" y="192"/>
                  </a:lnTo>
                  <a:lnTo>
                    <a:pt x="705" y="927"/>
                  </a:lnTo>
                  <a:cubicBezTo>
                    <a:pt x="705" y="705"/>
                    <a:pt x="674" y="483"/>
                    <a:pt x="674" y="261"/>
                  </a:cubicBezTo>
                  <a:lnTo>
                    <a:pt x="605" y="261"/>
                  </a:lnTo>
                  <a:lnTo>
                    <a:pt x="575" y="1502"/>
                  </a:lnTo>
                  <a:lnTo>
                    <a:pt x="544" y="958"/>
                  </a:lnTo>
                  <a:cubicBezTo>
                    <a:pt x="544" y="736"/>
                    <a:pt x="544" y="514"/>
                    <a:pt x="513" y="291"/>
                  </a:cubicBezTo>
                  <a:lnTo>
                    <a:pt x="444" y="291"/>
                  </a:lnTo>
                  <a:lnTo>
                    <a:pt x="483" y="958"/>
                  </a:lnTo>
                  <a:cubicBezTo>
                    <a:pt x="483" y="1088"/>
                    <a:pt x="444" y="1249"/>
                    <a:pt x="444" y="1372"/>
                  </a:cubicBezTo>
                  <a:cubicBezTo>
                    <a:pt x="444" y="1502"/>
                    <a:pt x="444" y="1601"/>
                    <a:pt x="414" y="1693"/>
                  </a:cubicBezTo>
                  <a:lnTo>
                    <a:pt x="414" y="1027"/>
                  </a:lnTo>
                  <a:lnTo>
                    <a:pt x="414" y="927"/>
                  </a:lnTo>
                  <a:cubicBezTo>
                    <a:pt x="414" y="705"/>
                    <a:pt x="444" y="483"/>
                    <a:pt x="353" y="261"/>
                  </a:cubicBezTo>
                  <a:lnTo>
                    <a:pt x="322" y="69"/>
                  </a:lnTo>
                  <a:lnTo>
                    <a:pt x="322" y="192"/>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8976785" y="4752418"/>
              <a:ext cx="53803" cy="200058"/>
            </a:xfrm>
            <a:custGeom>
              <a:avLst/>
              <a:gdLst/>
              <a:ahLst/>
              <a:cxnLst/>
              <a:rect l="l" t="t" r="r" b="b"/>
              <a:pathLst>
                <a:path w="575" h="2138" extrusionOk="0">
                  <a:moveTo>
                    <a:pt x="253" y="253"/>
                  </a:moveTo>
                  <a:cubicBezTo>
                    <a:pt x="260" y="352"/>
                    <a:pt x="267" y="451"/>
                    <a:pt x="274" y="550"/>
                  </a:cubicBezTo>
                  <a:lnTo>
                    <a:pt x="274" y="550"/>
                  </a:lnTo>
                  <a:cubicBezTo>
                    <a:pt x="268" y="484"/>
                    <a:pt x="261" y="418"/>
                    <a:pt x="253" y="352"/>
                  </a:cubicBezTo>
                  <a:lnTo>
                    <a:pt x="253" y="253"/>
                  </a:lnTo>
                  <a:close/>
                  <a:moveTo>
                    <a:pt x="222" y="705"/>
                  </a:moveTo>
                  <a:lnTo>
                    <a:pt x="222" y="1724"/>
                  </a:lnTo>
                  <a:lnTo>
                    <a:pt x="192" y="1502"/>
                  </a:lnTo>
                  <a:lnTo>
                    <a:pt x="161" y="1502"/>
                  </a:lnTo>
                  <a:lnTo>
                    <a:pt x="161" y="1402"/>
                  </a:lnTo>
                  <a:cubicBezTo>
                    <a:pt x="192" y="1180"/>
                    <a:pt x="192" y="927"/>
                    <a:pt x="222" y="705"/>
                  </a:cubicBezTo>
                  <a:close/>
                  <a:moveTo>
                    <a:pt x="322" y="0"/>
                  </a:moveTo>
                  <a:lnTo>
                    <a:pt x="253" y="92"/>
                  </a:lnTo>
                  <a:cubicBezTo>
                    <a:pt x="253" y="130"/>
                    <a:pt x="222" y="161"/>
                    <a:pt x="222" y="192"/>
                  </a:cubicBezTo>
                  <a:cubicBezTo>
                    <a:pt x="222" y="161"/>
                    <a:pt x="222" y="130"/>
                    <a:pt x="192" y="92"/>
                  </a:cubicBezTo>
                  <a:lnTo>
                    <a:pt x="130" y="92"/>
                  </a:lnTo>
                  <a:cubicBezTo>
                    <a:pt x="161" y="192"/>
                    <a:pt x="161" y="322"/>
                    <a:pt x="161" y="444"/>
                  </a:cubicBezTo>
                  <a:cubicBezTo>
                    <a:pt x="92" y="736"/>
                    <a:pt x="92" y="1050"/>
                    <a:pt x="92" y="1371"/>
                  </a:cubicBezTo>
                  <a:lnTo>
                    <a:pt x="92" y="1402"/>
                  </a:lnTo>
                  <a:cubicBezTo>
                    <a:pt x="61" y="1594"/>
                    <a:pt x="31" y="1785"/>
                    <a:pt x="0" y="1946"/>
                  </a:cubicBezTo>
                  <a:lnTo>
                    <a:pt x="61" y="1977"/>
                  </a:lnTo>
                  <a:cubicBezTo>
                    <a:pt x="61" y="1915"/>
                    <a:pt x="61" y="1854"/>
                    <a:pt x="92" y="1816"/>
                  </a:cubicBezTo>
                  <a:lnTo>
                    <a:pt x="92" y="1816"/>
                  </a:lnTo>
                  <a:cubicBezTo>
                    <a:pt x="92" y="1915"/>
                    <a:pt x="61" y="2007"/>
                    <a:pt x="61" y="2107"/>
                  </a:cubicBezTo>
                  <a:lnTo>
                    <a:pt x="130" y="2107"/>
                  </a:lnTo>
                  <a:cubicBezTo>
                    <a:pt x="130" y="2076"/>
                    <a:pt x="161" y="2007"/>
                    <a:pt x="161" y="1977"/>
                  </a:cubicBezTo>
                  <a:lnTo>
                    <a:pt x="161" y="2137"/>
                  </a:lnTo>
                  <a:lnTo>
                    <a:pt x="222" y="2137"/>
                  </a:lnTo>
                  <a:cubicBezTo>
                    <a:pt x="293" y="1708"/>
                    <a:pt x="314" y="1278"/>
                    <a:pt x="295" y="859"/>
                  </a:cubicBezTo>
                  <a:lnTo>
                    <a:pt x="295" y="859"/>
                  </a:lnTo>
                  <a:cubicBezTo>
                    <a:pt x="310" y="1105"/>
                    <a:pt x="322" y="1349"/>
                    <a:pt x="322" y="1594"/>
                  </a:cubicBezTo>
                  <a:lnTo>
                    <a:pt x="322" y="1977"/>
                  </a:lnTo>
                  <a:lnTo>
                    <a:pt x="383" y="1977"/>
                  </a:lnTo>
                  <a:lnTo>
                    <a:pt x="383" y="1594"/>
                  </a:lnTo>
                  <a:cubicBezTo>
                    <a:pt x="383" y="1241"/>
                    <a:pt x="414" y="858"/>
                    <a:pt x="414" y="513"/>
                  </a:cubicBezTo>
                  <a:cubicBezTo>
                    <a:pt x="444" y="605"/>
                    <a:pt x="444" y="736"/>
                    <a:pt x="444" y="858"/>
                  </a:cubicBezTo>
                  <a:lnTo>
                    <a:pt x="444" y="2046"/>
                  </a:lnTo>
                  <a:lnTo>
                    <a:pt x="513" y="2046"/>
                  </a:lnTo>
                  <a:cubicBezTo>
                    <a:pt x="544" y="2046"/>
                    <a:pt x="544" y="2007"/>
                    <a:pt x="544" y="1977"/>
                  </a:cubicBezTo>
                  <a:lnTo>
                    <a:pt x="575" y="1977"/>
                  </a:lnTo>
                  <a:lnTo>
                    <a:pt x="575" y="161"/>
                  </a:lnTo>
                  <a:lnTo>
                    <a:pt x="513" y="161"/>
                  </a:lnTo>
                  <a:cubicBezTo>
                    <a:pt x="513" y="253"/>
                    <a:pt x="475" y="322"/>
                    <a:pt x="475" y="414"/>
                  </a:cubicBezTo>
                  <a:cubicBezTo>
                    <a:pt x="475" y="284"/>
                    <a:pt x="475" y="192"/>
                    <a:pt x="444" y="92"/>
                  </a:cubicBezTo>
                  <a:lnTo>
                    <a:pt x="383" y="92"/>
                  </a:lnTo>
                  <a:cubicBezTo>
                    <a:pt x="383" y="253"/>
                    <a:pt x="353" y="444"/>
                    <a:pt x="353" y="636"/>
                  </a:cubicBezTo>
                  <a:cubicBezTo>
                    <a:pt x="353" y="475"/>
                    <a:pt x="322" y="284"/>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7809025" y="4722289"/>
              <a:ext cx="131279" cy="250961"/>
            </a:xfrm>
            <a:custGeom>
              <a:avLst/>
              <a:gdLst/>
              <a:ahLst/>
              <a:cxnLst/>
              <a:rect l="l" t="t" r="r" b="b"/>
              <a:pathLst>
                <a:path w="1403" h="2682" extrusionOk="0">
                  <a:moveTo>
                    <a:pt x="253" y="452"/>
                  </a:moveTo>
                  <a:lnTo>
                    <a:pt x="253" y="514"/>
                  </a:lnTo>
                  <a:cubicBezTo>
                    <a:pt x="253" y="575"/>
                    <a:pt x="223" y="606"/>
                    <a:pt x="223" y="644"/>
                  </a:cubicBezTo>
                  <a:cubicBezTo>
                    <a:pt x="223" y="575"/>
                    <a:pt x="253" y="514"/>
                    <a:pt x="253" y="452"/>
                  </a:cubicBezTo>
                  <a:close/>
                  <a:moveTo>
                    <a:pt x="353" y="452"/>
                  </a:moveTo>
                  <a:lnTo>
                    <a:pt x="353" y="927"/>
                  </a:lnTo>
                  <a:cubicBezTo>
                    <a:pt x="353" y="766"/>
                    <a:pt x="315" y="644"/>
                    <a:pt x="315" y="514"/>
                  </a:cubicBezTo>
                  <a:cubicBezTo>
                    <a:pt x="315" y="514"/>
                    <a:pt x="315" y="483"/>
                    <a:pt x="353" y="452"/>
                  </a:cubicBezTo>
                  <a:close/>
                  <a:moveTo>
                    <a:pt x="284" y="705"/>
                  </a:moveTo>
                  <a:cubicBezTo>
                    <a:pt x="284" y="989"/>
                    <a:pt x="284" y="1310"/>
                    <a:pt x="253" y="1601"/>
                  </a:cubicBezTo>
                  <a:cubicBezTo>
                    <a:pt x="223" y="1502"/>
                    <a:pt x="223" y="1410"/>
                    <a:pt x="223" y="1280"/>
                  </a:cubicBezTo>
                  <a:lnTo>
                    <a:pt x="223" y="835"/>
                  </a:lnTo>
                  <a:cubicBezTo>
                    <a:pt x="253" y="797"/>
                    <a:pt x="253" y="766"/>
                    <a:pt x="284" y="705"/>
                  </a:cubicBezTo>
                  <a:close/>
                  <a:moveTo>
                    <a:pt x="1150" y="766"/>
                  </a:moveTo>
                  <a:cubicBezTo>
                    <a:pt x="1180" y="958"/>
                    <a:pt x="1180" y="1180"/>
                    <a:pt x="1211" y="1372"/>
                  </a:cubicBezTo>
                  <a:cubicBezTo>
                    <a:pt x="1183" y="1530"/>
                    <a:pt x="1162" y="1689"/>
                    <a:pt x="1150" y="1845"/>
                  </a:cubicBezTo>
                  <a:lnTo>
                    <a:pt x="1150" y="1845"/>
                  </a:lnTo>
                  <a:cubicBezTo>
                    <a:pt x="1149" y="1563"/>
                    <a:pt x="1146" y="1276"/>
                    <a:pt x="1119" y="989"/>
                  </a:cubicBezTo>
                  <a:lnTo>
                    <a:pt x="1119" y="927"/>
                  </a:lnTo>
                  <a:cubicBezTo>
                    <a:pt x="1150" y="866"/>
                    <a:pt x="1150" y="835"/>
                    <a:pt x="1150" y="766"/>
                  </a:cubicBezTo>
                  <a:close/>
                  <a:moveTo>
                    <a:pt x="284" y="0"/>
                  </a:moveTo>
                  <a:lnTo>
                    <a:pt x="223" y="192"/>
                  </a:lnTo>
                  <a:cubicBezTo>
                    <a:pt x="192" y="383"/>
                    <a:pt x="161" y="575"/>
                    <a:pt x="161" y="766"/>
                  </a:cubicBezTo>
                  <a:lnTo>
                    <a:pt x="161" y="736"/>
                  </a:lnTo>
                  <a:lnTo>
                    <a:pt x="161" y="261"/>
                  </a:lnTo>
                  <a:lnTo>
                    <a:pt x="92" y="261"/>
                  </a:lnTo>
                  <a:cubicBezTo>
                    <a:pt x="62" y="414"/>
                    <a:pt x="62" y="575"/>
                    <a:pt x="92" y="736"/>
                  </a:cubicBezTo>
                  <a:lnTo>
                    <a:pt x="62" y="1280"/>
                  </a:lnTo>
                  <a:lnTo>
                    <a:pt x="62" y="222"/>
                  </a:lnTo>
                  <a:lnTo>
                    <a:pt x="0" y="222"/>
                  </a:lnTo>
                  <a:lnTo>
                    <a:pt x="0" y="2590"/>
                  </a:lnTo>
                  <a:lnTo>
                    <a:pt x="62" y="2368"/>
                  </a:lnTo>
                  <a:cubicBezTo>
                    <a:pt x="92" y="2207"/>
                    <a:pt x="92" y="2046"/>
                    <a:pt x="92" y="1916"/>
                  </a:cubicBezTo>
                  <a:lnTo>
                    <a:pt x="123" y="1218"/>
                  </a:lnTo>
                  <a:cubicBezTo>
                    <a:pt x="123" y="1249"/>
                    <a:pt x="161" y="1310"/>
                    <a:pt x="161" y="1341"/>
                  </a:cubicBezTo>
                  <a:lnTo>
                    <a:pt x="161" y="1372"/>
                  </a:lnTo>
                  <a:lnTo>
                    <a:pt x="161" y="1854"/>
                  </a:lnTo>
                  <a:lnTo>
                    <a:pt x="123" y="1984"/>
                  </a:lnTo>
                  <a:cubicBezTo>
                    <a:pt x="123" y="2107"/>
                    <a:pt x="123" y="2237"/>
                    <a:pt x="161" y="2329"/>
                  </a:cubicBezTo>
                  <a:lnTo>
                    <a:pt x="223" y="2590"/>
                  </a:lnTo>
                  <a:lnTo>
                    <a:pt x="223" y="2237"/>
                  </a:lnTo>
                  <a:lnTo>
                    <a:pt x="284" y="2459"/>
                  </a:lnTo>
                  <a:lnTo>
                    <a:pt x="284" y="2237"/>
                  </a:lnTo>
                  <a:lnTo>
                    <a:pt x="284" y="1854"/>
                  </a:lnTo>
                  <a:lnTo>
                    <a:pt x="284" y="1793"/>
                  </a:lnTo>
                  <a:cubicBezTo>
                    <a:pt x="315" y="1663"/>
                    <a:pt x="315" y="1502"/>
                    <a:pt x="353" y="1372"/>
                  </a:cubicBezTo>
                  <a:cubicBezTo>
                    <a:pt x="353" y="1663"/>
                    <a:pt x="384" y="1984"/>
                    <a:pt x="414" y="2268"/>
                  </a:cubicBezTo>
                  <a:lnTo>
                    <a:pt x="475" y="2268"/>
                  </a:lnTo>
                  <a:cubicBezTo>
                    <a:pt x="445" y="2015"/>
                    <a:pt x="475" y="1724"/>
                    <a:pt x="506" y="1441"/>
                  </a:cubicBezTo>
                  <a:lnTo>
                    <a:pt x="544" y="2429"/>
                  </a:lnTo>
                  <a:lnTo>
                    <a:pt x="606" y="2429"/>
                  </a:lnTo>
                  <a:lnTo>
                    <a:pt x="636" y="866"/>
                  </a:lnTo>
                  <a:cubicBezTo>
                    <a:pt x="667" y="1372"/>
                    <a:pt x="698" y="1885"/>
                    <a:pt x="698" y="2398"/>
                  </a:cubicBezTo>
                  <a:lnTo>
                    <a:pt x="767" y="2398"/>
                  </a:lnTo>
                  <a:lnTo>
                    <a:pt x="767" y="1088"/>
                  </a:lnTo>
                  <a:lnTo>
                    <a:pt x="859" y="2368"/>
                  </a:lnTo>
                  <a:lnTo>
                    <a:pt x="927" y="2368"/>
                  </a:lnTo>
                  <a:cubicBezTo>
                    <a:pt x="958" y="1885"/>
                    <a:pt x="958" y="1441"/>
                    <a:pt x="958" y="958"/>
                  </a:cubicBezTo>
                  <a:cubicBezTo>
                    <a:pt x="989" y="1088"/>
                    <a:pt x="989" y="1218"/>
                    <a:pt x="989" y="1341"/>
                  </a:cubicBezTo>
                  <a:cubicBezTo>
                    <a:pt x="958" y="1693"/>
                    <a:pt x="958" y="2046"/>
                    <a:pt x="989" y="2398"/>
                  </a:cubicBezTo>
                  <a:lnTo>
                    <a:pt x="1019" y="2521"/>
                  </a:lnTo>
                  <a:lnTo>
                    <a:pt x="1050" y="2429"/>
                  </a:lnTo>
                  <a:cubicBezTo>
                    <a:pt x="1081" y="2398"/>
                    <a:pt x="1081" y="2368"/>
                    <a:pt x="1081" y="2329"/>
                  </a:cubicBezTo>
                  <a:lnTo>
                    <a:pt x="1119" y="2329"/>
                  </a:lnTo>
                  <a:lnTo>
                    <a:pt x="1119" y="2138"/>
                  </a:lnTo>
                  <a:cubicBezTo>
                    <a:pt x="1119" y="2100"/>
                    <a:pt x="1131" y="2062"/>
                    <a:pt x="1139" y="2023"/>
                  </a:cubicBezTo>
                  <a:lnTo>
                    <a:pt x="1139" y="2023"/>
                  </a:lnTo>
                  <a:cubicBezTo>
                    <a:pt x="1135" y="2151"/>
                    <a:pt x="1138" y="2277"/>
                    <a:pt x="1150" y="2398"/>
                  </a:cubicBezTo>
                  <a:lnTo>
                    <a:pt x="1180" y="2682"/>
                  </a:lnTo>
                  <a:lnTo>
                    <a:pt x="1211" y="2398"/>
                  </a:lnTo>
                  <a:cubicBezTo>
                    <a:pt x="1242" y="2076"/>
                    <a:pt x="1272" y="1724"/>
                    <a:pt x="1272" y="1410"/>
                  </a:cubicBezTo>
                  <a:lnTo>
                    <a:pt x="1272" y="1341"/>
                  </a:lnTo>
                  <a:cubicBezTo>
                    <a:pt x="1272" y="1218"/>
                    <a:pt x="1311" y="1088"/>
                    <a:pt x="1311" y="958"/>
                  </a:cubicBezTo>
                  <a:cubicBezTo>
                    <a:pt x="1341" y="1341"/>
                    <a:pt x="1341" y="1693"/>
                    <a:pt x="1341" y="2076"/>
                  </a:cubicBezTo>
                  <a:lnTo>
                    <a:pt x="1402" y="2076"/>
                  </a:lnTo>
                  <a:cubicBezTo>
                    <a:pt x="1402" y="1502"/>
                    <a:pt x="1402" y="927"/>
                    <a:pt x="1311" y="383"/>
                  </a:cubicBezTo>
                  <a:lnTo>
                    <a:pt x="1242" y="383"/>
                  </a:lnTo>
                  <a:cubicBezTo>
                    <a:pt x="1272" y="575"/>
                    <a:pt x="1272" y="797"/>
                    <a:pt x="1242" y="1027"/>
                  </a:cubicBezTo>
                  <a:cubicBezTo>
                    <a:pt x="1211" y="797"/>
                    <a:pt x="1211" y="575"/>
                    <a:pt x="1150" y="353"/>
                  </a:cubicBezTo>
                  <a:lnTo>
                    <a:pt x="1150" y="322"/>
                  </a:lnTo>
                  <a:lnTo>
                    <a:pt x="1081" y="353"/>
                  </a:lnTo>
                  <a:cubicBezTo>
                    <a:pt x="1119" y="452"/>
                    <a:pt x="1119" y="575"/>
                    <a:pt x="1081" y="674"/>
                  </a:cubicBezTo>
                  <a:lnTo>
                    <a:pt x="1081" y="322"/>
                  </a:lnTo>
                  <a:lnTo>
                    <a:pt x="1019" y="322"/>
                  </a:lnTo>
                  <a:lnTo>
                    <a:pt x="1019" y="897"/>
                  </a:lnTo>
                  <a:cubicBezTo>
                    <a:pt x="989" y="705"/>
                    <a:pt x="989" y="514"/>
                    <a:pt x="958" y="291"/>
                  </a:cubicBezTo>
                  <a:lnTo>
                    <a:pt x="889" y="322"/>
                  </a:lnTo>
                  <a:lnTo>
                    <a:pt x="889" y="1824"/>
                  </a:lnTo>
                  <a:lnTo>
                    <a:pt x="767" y="161"/>
                  </a:lnTo>
                  <a:lnTo>
                    <a:pt x="698" y="192"/>
                  </a:lnTo>
                  <a:lnTo>
                    <a:pt x="698" y="927"/>
                  </a:lnTo>
                  <a:cubicBezTo>
                    <a:pt x="698" y="705"/>
                    <a:pt x="667" y="483"/>
                    <a:pt x="636" y="261"/>
                  </a:cubicBezTo>
                  <a:lnTo>
                    <a:pt x="575" y="261"/>
                  </a:lnTo>
                  <a:lnTo>
                    <a:pt x="575" y="1502"/>
                  </a:lnTo>
                  <a:lnTo>
                    <a:pt x="544" y="958"/>
                  </a:lnTo>
                  <a:cubicBezTo>
                    <a:pt x="544" y="736"/>
                    <a:pt x="544" y="514"/>
                    <a:pt x="506" y="291"/>
                  </a:cubicBezTo>
                  <a:lnTo>
                    <a:pt x="445" y="291"/>
                  </a:lnTo>
                  <a:lnTo>
                    <a:pt x="475" y="958"/>
                  </a:lnTo>
                  <a:cubicBezTo>
                    <a:pt x="475" y="1088"/>
                    <a:pt x="445" y="1249"/>
                    <a:pt x="445" y="1372"/>
                  </a:cubicBezTo>
                  <a:cubicBezTo>
                    <a:pt x="445" y="1502"/>
                    <a:pt x="414" y="1601"/>
                    <a:pt x="414" y="1693"/>
                  </a:cubicBezTo>
                  <a:lnTo>
                    <a:pt x="414" y="1027"/>
                  </a:lnTo>
                  <a:lnTo>
                    <a:pt x="414" y="927"/>
                  </a:lnTo>
                  <a:cubicBezTo>
                    <a:pt x="414" y="705"/>
                    <a:pt x="414" y="483"/>
                    <a:pt x="353" y="261"/>
                  </a:cubicBezTo>
                  <a:lnTo>
                    <a:pt x="315" y="69"/>
                  </a:lnTo>
                  <a:lnTo>
                    <a:pt x="284" y="222"/>
                  </a:lnTo>
                  <a:lnTo>
                    <a:pt x="28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7928047" y="4752418"/>
              <a:ext cx="57452" cy="200058"/>
            </a:xfrm>
            <a:custGeom>
              <a:avLst/>
              <a:gdLst/>
              <a:ahLst/>
              <a:cxnLst/>
              <a:rect l="l" t="t" r="r" b="b"/>
              <a:pathLst>
                <a:path w="614" h="2138" extrusionOk="0">
                  <a:moveTo>
                    <a:pt x="230" y="705"/>
                  </a:moveTo>
                  <a:cubicBezTo>
                    <a:pt x="261" y="1050"/>
                    <a:pt x="261" y="1371"/>
                    <a:pt x="230" y="1724"/>
                  </a:cubicBezTo>
                  <a:lnTo>
                    <a:pt x="230" y="1502"/>
                  </a:lnTo>
                  <a:lnTo>
                    <a:pt x="192" y="1502"/>
                  </a:lnTo>
                  <a:lnTo>
                    <a:pt x="192" y="1402"/>
                  </a:lnTo>
                  <a:cubicBezTo>
                    <a:pt x="230" y="1180"/>
                    <a:pt x="230" y="927"/>
                    <a:pt x="230" y="705"/>
                  </a:cubicBezTo>
                  <a:close/>
                  <a:moveTo>
                    <a:pt x="353" y="0"/>
                  </a:moveTo>
                  <a:lnTo>
                    <a:pt x="291" y="92"/>
                  </a:lnTo>
                  <a:cubicBezTo>
                    <a:pt x="261" y="130"/>
                    <a:pt x="261" y="161"/>
                    <a:pt x="261" y="192"/>
                  </a:cubicBezTo>
                  <a:cubicBezTo>
                    <a:pt x="261" y="161"/>
                    <a:pt x="230" y="130"/>
                    <a:pt x="230" y="92"/>
                  </a:cubicBezTo>
                  <a:lnTo>
                    <a:pt x="161" y="92"/>
                  </a:lnTo>
                  <a:cubicBezTo>
                    <a:pt x="161" y="192"/>
                    <a:pt x="192" y="322"/>
                    <a:pt x="192" y="444"/>
                  </a:cubicBezTo>
                  <a:cubicBezTo>
                    <a:pt x="100" y="736"/>
                    <a:pt x="130" y="1050"/>
                    <a:pt x="130" y="1371"/>
                  </a:cubicBezTo>
                  <a:lnTo>
                    <a:pt x="130" y="1402"/>
                  </a:lnTo>
                  <a:cubicBezTo>
                    <a:pt x="100" y="1594"/>
                    <a:pt x="69" y="1785"/>
                    <a:pt x="0" y="1946"/>
                  </a:cubicBezTo>
                  <a:lnTo>
                    <a:pt x="69" y="1977"/>
                  </a:lnTo>
                  <a:cubicBezTo>
                    <a:pt x="100" y="1915"/>
                    <a:pt x="100" y="1854"/>
                    <a:pt x="100" y="1816"/>
                  </a:cubicBezTo>
                  <a:lnTo>
                    <a:pt x="100" y="2107"/>
                  </a:lnTo>
                  <a:lnTo>
                    <a:pt x="161" y="2107"/>
                  </a:lnTo>
                  <a:cubicBezTo>
                    <a:pt x="161" y="2076"/>
                    <a:pt x="192" y="2007"/>
                    <a:pt x="192" y="1977"/>
                  </a:cubicBezTo>
                  <a:lnTo>
                    <a:pt x="192" y="2137"/>
                  </a:lnTo>
                  <a:lnTo>
                    <a:pt x="261" y="2137"/>
                  </a:lnTo>
                  <a:cubicBezTo>
                    <a:pt x="353" y="1532"/>
                    <a:pt x="353" y="927"/>
                    <a:pt x="261" y="352"/>
                  </a:cubicBezTo>
                  <a:cubicBezTo>
                    <a:pt x="291" y="322"/>
                    <a:pt x="291" y="284"/>
                    <a:pt x="291" y="253"/>
                  </a:cubicBezTo>
                  <a:cubicBezTo>
                    <a:pt x="322" y="705"/>
                    <a:pt x="353" y="1149"/>
                    <a:pt x="353" y="1594"/>
                  </a:cubicBezTo>
                  <a:lnTo>
                    <a:pt x="353" y="1977"/>
                  </a:lnTo>
                  <a:lnTo>
                    <a:pt x="422" y="1977"/>
                  </a:lnTo>
                  <a:lnTo>
                    <a:pt x="422" y="1594"/>
                  </a:lnTo>
                  <a:cubicBezTo>
                    <a:pt x="422" y="1241"/>
                    <a:pt x="422" y="858"/>
                    <a:pt x="452" y="513"/>
                  </a:cubicBezTo>
                  <a:cubicBezTo>
                    <a:pt x="483" y="636"/>
                    <a:pt x="483" y="736"/>
                    <a:pt x="483" y="858"/>
                  </a:cubicBezTo>
                  <a:cubicBezTo>
                    <a:pt x="452" y="1279"/>
                    <a:pt x="452" y="1662"/>
                    <a:pt x="483" y="2046"/>
                  </a:cubicBezTo>
                  <a:lnTo>
                    <a:pt x="544" y="2046"/>
                  </a:lnTo>
                  <a:lnTo>
                    <a:pt x="544" y="1977"/>
                  </a:lnTo>
                  <a:lnTo>
                    <a:pt x="613" y="1977"/>
                  </a:lnTo>
                  <a:lnTo>
                    <a:pt x="613" y="161"/>
                  </a:lnTo>
                  <a:lnTo>
                    <a:pt x="544" y="161"/>
                  </a:lnTo>
                  <a:cubicBezTo>
                    <a:pt x="544" y="253"/>
                    <a:pt x="513" y="322"/>
                    <a:pt x="513" y="414"/>
                  </a:cubicBezTo>
                  <a:cubicBezTo>
                    <a:pt x="513" y="284"/>
                    <a:pt x="513" y="192"/>
                    <a:pt x="483" y="92"/>
                  </a:cubicBezTo>
                  <a:lnTo>
                    <a:pt x="422" y="92"/>
                  </a:lnTo>
                  <a:cubicBezTo>
                    <a:pt x="422" y="253"/>
                    <a:pt x="383" y="444"/>
                    <a:pt x="383" y="636"/>
                  </a:cubicBezTo>
                  <a:cubicBezTo>
                    <a:pt x="383" y="475"/>
                    <a:pt x="353" y="284"/>
                    <a:pt x="353" y="130"/>
                  </a:cubicBezTo>
                  <a:lnTo>
                    <a:pt x="35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8158137" y="4722289"/>
              <a:ext cx="131934" cy="250961"/>
            </a:xfrm>
            <a:custGeom>
              <a:avLst/>
              <a:gdLst/>
              <a:ahLst/>
              <a:cxnLst/>
              <a:rect l="l" t="t" r="r" b="b"/>
              <a:pathLst>
                <a:path w="1410" h="2682" extrusionOk="0">
                  <a:moveTo>
                    <a:pt x="261" y="452"/>
                  </a:moveTo>
                  <a:lnTo>
                    <a:pt x="261" y="514"/>
                  </a:lnTo>
                  <a:cubicBezTo>
                    <a:pt x="261" y="575"/>
                    <a:pt x="223" y="606"/>
                    <a:pt x="223" y="644"/>
                  </a:cubicBezTo>
                  <a:cubicBezTo>
                    <a:pt x="223" y="575"/>
                    <a:pt x="223" y="514"/>
                    <a:pt x="261" y="452"/>
                  </a:cubicBezTo>
                  <a:close/>
                  <a:moveTo>
                    <a:pt x="322" y="452"/>
                  </a:moveTo>
                  <a:cubicBezTo>
                    <a:pt x="353" y="606"/>
                    <a:pt x="353" y="766"/>
                    <a:pt x="353" y="927"/>
                  </a:cubicBezTo>
                  <a:cubicBezTo>
                    <a:pt x="322" y="766"/>
                    <a:pt x="322" y="644"/>
                    <a:pt x="322" y="514"/>
                  </a:cubicBezTo>
                  <a:lnTo>
                    <a:pt x="322" y="452"/>
                  </a:lnTo>
                  <a:close/>
                  <a:moveTo>
                    <a:pt x="261" y="705"/>
                  </a:moveTo>
                  <a:cubicBezTo>
                    <a:pt x="291" y="989"/>
                    <a:pt x="291" y="1310"/>
                    <a:pt x="261" y="1601"/>
                  </a:cubicBezTo>
                  <a:cubicBezTo>
                    <a:pt x="223" y="1502"/>
                    <a:pt x="223" y="1410"/>
                    <a:pt x="223" y="1280"/>
                  </a:cubicBezTo>
                  <a:lnTo>
                    <a:pt x="223" y="835"/>
                  </a:lnTo>
                  <a:cubicBezTo>
                    <a:pt x="223" y="797"/>
                    <a:pt x="261" y="736"/>
                    <a:pt x="261" y="705"/>
                  </a:cubicBezTo>
                  <a:close/>
                  <a:moveTo>
                    <a:pt x="1027" y="1824"/>
                  </a:moveTo>
                  <a:lnTo>
                    <a:pt x="1027" y="1824"/>
                  </a:lnTo>
                  <a:cubicBezTo>
                    <a:pt x="1058" y="1946"/>
                    <a:pt x="1058" y="2046"/>
                    <a:pt x="1058" y="2176"/>
                  </a:cubicBezTo>
                  <a:lnTo>
                    <a:pt x="1058" y="2237"/>
                  </a:lnTo>
                  <a:cubicBezTo>
                    <a:pt x="1027" y="2107"/>
                    <a:pt x="1027" y="1946"/>
                    <a:pt x="1027" y="1824"/>
                  </a:cubicBezTo>
                  <a:close/>
                  <a:moveTo>
                    <a:pt x="291" y="0"/>
                  </a:moveTo>
                  <a:lnTo>
                    <a:pt x="223" y="192"/>
                  </a:lnTo>
                  <a:cubicBezTo>
                    <a:pt x="192" y="383"/>
                    <a:pt x="161" y="575"/>
                    <a:pt x="131" y="766"/>
                  </a:cubicBezTo>
                  <a:lnTo>
                    <a:pt x="131" y="736"/>
                  </a:lnTo>
                  <a:lnTo>
                    <a:pt x="161" y="261"/>
                  </a:lnTo>
                  <a:lnTo>
                    <a:pt x="100" y="261"/>
                  </a:lnTo>
                  <a:cubicBezTo>
                    <a:pt x="69" y="414"/>
                    <a:pt x="69" y="575"/>
                    <a:pt x="69" y="736"/>
                  </a:cubicBezTo>
                  <a:lnTo>
                    <a:pt x="69" y="222"/>
                  </a:lnTo>
                  <a:lnTo>
                    <a:pt x="0" y="222"/>
                  </a:lnTo>
                  <a:lnTo>
                    <a:pt x="0" y="2590"/>
                  </a:lnTo>
                  <a:lnTo>
                    <a:pt x="69" y="2368"/>
                  </a:lnTo>
                  <a:cubicBezTo>
                    <a:pt x="100" y="2207"/>
                    <a:pt x="100" y="2046"/>
                    <a:pt x="100" y="1916"/>
                  </a:cubicBezTo>
                  <a:lnTo>
                    <a:pt x="131" y="1218"/>
                  </a:lnTo>
                  <a:lnTo>
                    <a:pt x="131" y="1341"/>
                  </a:lnTo>
                  <a:lnTo>
                    <a:pt x="161" y="1372"/>
                  </a:lnTo>
                  <a:lnTo>
                    <a:pt x="161" y="1885"/>
                  </a:lnTo>
                  <a:lnTo>
                    <a:pt x="131" y="1854"/>
                  </a:lnTo>
                  <a:lnTo>
                    <a:pt x="131" y="1984"/>
                  </a:lnTo>
                  <a:cubicBezTo>
                    <a:pt x="100" y="2107"/>
                    <a:pt x="131" y="2237"/>
                    <a:pt x="161" y="2329"/>
                  </a:cubicBezTo>
                  <a:lnTo>
                    <a:pt x="223" y="2590"/>
                  </a:lnTo>
                  <a:lnTo>
                    <a:pt x="223" y="2237"/>
                  </a:lnTo>
                  <a:lnTo>
                    <a:pt x="291" y="2459"/>
                  </a:lnTo>
                  <a:lnTo>
                    <a:pt x="291" y="2237"/>
                  </a:lnTo>
                  <a:cubicBezTo>
                    <a:pt x="291" y="2107"/>
                    <a:pt x="291" y="1984"/>
                    <a:pt x="261" y="1854"/>
                  </a:cubicBezTo>
                  <a:lnTo>
                    <a:pt x="291" y="1793"/>
                  </a:lnTo>
                  <a:cubicBezTo>
                    <a:pt x="322" y="1663"/>
                    <a:pt x="322" y="1502"/>
                    <a:pt x="322" y="1372"/>
                  </a:cubicBezTo>
                  <a:cubicBezTo>
                    <a:pt x="353" y="1663"/>
                    <a:pt x="353" y="1984"/>
                    <a:pt x="414" y="2268"/>
                  </a:cubicBezTo>
                  <a:lnTo>
                    <a:pt x="483" y="2268"/>
                  </a:lnTo>
                  <a:cubicBezTo>
                    <a:pt x="452" y="2015"/>
                    <a:pt x="483" y="1724"/>
                    <a:pt x="483" y="1441"/>
                  </a:cubicBezTo>
                  <a:lnTo>
                    <a:pt x="544" y="2429"/>
                  </a:lnTo>
                  <a:lnTo>
                    <a:pt x="606" y="2429"/>
                  </a:lnTo>
                  <a:cubicBezTo>
                    <a:pt x="606" y="1916"/>
                    <a:pt x="644" y="1372"/>
                    <a:pt x="644" y="866"/>
                  </a:cubicBezTo>
                  <a:cubicBezTo>
                    <a:pt x="675" y="1372"/>
                    <a:pt x="705" y="1885"/>
                    <a:pt x="705" y="2398"/>
                  </a:cubicBezTo>
                  <a:lnTo>
                    <a:pt x="766" y="2398"/>
                  </a:lnTo>
                  <a:lnTo>
                    <a:pt x="766" y="1088"/>
                  </a:lnTo>
                  <a:lnTo>
                    <a:pt x="866" y="2368"/>
                  </a:lnTo>
                  <a:lnTo>
                    <a:pt x="927" y="2368"/>
                  </a:lnTo>
                  <a:cubicBezTo>
                    <a:pt x="958" y="1885"/>
                    <a:pt x="958" y="1441"/>
                    <a:pt x="958" y="958"/>
                  </a:cubicBezTo>
                  <a:cubicBezTo>
                    <a:pt x="958" y="1088"/>
                    <a:pt x="989" y="1218"/>
                    <a:pt x="989" y="1341"/>
                  </a:cubicBezTo>
                  <a:cubicBezTo>
                    <a:pt x="958" y="1693"/>
                    <a:pt x="958" y="2046"/>
                    <a:pt x="989" y="2398"/>
                  </a:cubicBezTo>
                  <a:lnTo>
                    <a:pt x="989" y="2521"/>
                  </a:lnTo>
                  <a:lnTo>
                    <a:pt x="1058" y="2429"/>
                  </a:lnTo>
                  <a:cubicBezTo>
                    <a:pt x="1058" y="2398"/>
                    <a:pt x="1088" y="2368"/>
                    <a:pt x="1088" y="2329"/>
                  </a:cubicBezTo>
                  <a:lnTo>
                    <a:pt x="1119" y="2329"/>
                  </a:lnTo>
                  <a:lnTo>
                    <a:pt x="1119" y="2138"/>
                  </a:lnTo>
                  <a:lnTo>
                    <a:pt x="1119" y="1946"/>
                  </a:lnTo>
                  <a:lnTo>
                    <a:pt x="1119" y="989"/>
                  </a:lnTo>
                  <a:lnTo>
                    <a:pt x="1119" y="927"/>
                  </a:lnTo>
                  <a:cubicBezTo>
                    <a:pt x="1119" y="897"/>
                    <a:pt x="1150" y="835"/>
                    <a:pt x="1150" y="766"/>
                  </a:cubicBezTo>
                  <a:cubicBezTo>
                    <a:pt x="1180" y="958"/>
                    <a:pt x="1180" y="1180"/>
                    <a:pt x="1180" y="1372"/>
                  </a:cubicBezTo>
                  <a:cubicBezTo>
                    <a:pt x="1150" y="1724"/>
                    <a:pt x="1119" y="2076"/>
                    <a:pt x="1150" y="2398"/>
                  </a:cubicBezTo>
                  <a:lnTo>
                    <a:pt x="1180" y="2682"/>
                  </a:lnTo>
                  <a:lnTo>
                    <a:pt x="1218" y="2398"/>
                  </a:lnTo>
                  <a:cubicBezTo>
                    <a:pt x="1249" y="2076"/>
                    <a:pt x="1280" y="1724"/>
                    <a:pt x="1249" y="1372"/>
                  </a:cubicBezTo>
                  <a:lnTo>
                    <a:pt x="1249" y="1341"/>
                  </a:lnTo>
                  <a:cubicBezTo>
                    <a:pt x="1280" y="1218"/>
                    <a:pt x="1280" y="1088"/>
                    <a:pt x="1310" y="958"/>
                  </a:cubicBezTo>
                  <a:cubicBezTo>
                    <a:pt x="1341" y="1341"/>
                    <a:pt x="1341" y="1693"/>
                    <a:pt x="1341" y="2076"/>
                  </a:cubicBezTo>
                  <a:lnTo>
                    <a:pt x="1410" y="2076"/>
                  </a:lnTo>
                  <a:cubicBezTo>
                    <a:pt x="1410" y="1502"/>
                    <a:pt x="1372" y="927"/>
                    <a:pt x="1310" y="383"/>
                  </a:cubicBezTo>
                  <a:lnTo>
                    <a:pt x="1249" y="383"/>
                  </a:lnTo>
                  <a:cubicBezTo>
                    <a:pt x="1280" y="575"/>
                    <a:pt x="1249" y="797"/>
                    <a:pt x="1249" y="1027"/>
                  </a:cubicBezTo>
                  <a:cubicBezTo>
                    <a:pt x="1218" y="797"/>
                    <a:pt x="1180" y="575"/>
                    <a:pt x="1150" y="353"/>
                  </a:cubicBezTo>
                  <a:lnTo>
                    <a:pt x="1150" y="322"/>
                  </a:lnTo>
                  <a:lnTo>
                    <a:pt x="1088" y="353"/>
                  </a:lnTo>
                  <a:cubicBezTo>
                    <a:pt x="1119" y="452"/>
                    <a:pt x="1119" y="575"/>
                    <a:pt x="1088" y="674"/>
                  </a:cubicBezTo>
                  <a:cubicBezTo>
                    <a:pt x="1088" y="544"/>
                    <a:pt x="1088" y="452"/>
                    <a:pt x="1058" y="322"/>
                  </a:cubicBezTo>
                  <a:lnTo>
                    <a:pt x="989" y="322"/>
                  </a:lnTo>
                  <a:lnTo>
                    <a:pt x="1027" y="897"/>
                  </a:lnTo>
                  <a:cubicBezTo>
                    <a:pt x="989" y="705"/>
                    <a:pt x="958" y="514"/>
                    <a:pt x="958" y="291"/>
                  </a:cubicBezTo>
                  <a:lnTo>
                    <a:pt x="897" y="322"/>
                  </a:lnTo>
                  <a:lnTo>
                    <a:pt x="897" y="1824"/>
                  </a:lnTo>
                  <a:lnTo>
                    <a:pt x="766" y="161"/>
                  </a:lnTo>
                  <a:lnTo>
                    <a:pt x="705" y="192"/>
                  </a:lnTo>
                  <a:lnTo>
                    <a:pt x="705" y="927"/>
                  </a:lnTo>
                  <a:cubicBezTo>
                    <a:pt x="675" y="705"/>
                    <a:pt x="675" y="483"/>
                    <a:pt x="644" y="261"/>
                  </a:cubicBezTo>
                  <a:lnTo>
                    <a:pt x="575" y="261"/>
                  </a:lnTo>
                  <a:lnTo>
                    <a:pt x="575" y="1502"/>
                  </a:lnTo>
                  <a:lnTo>
                    <a:pt x="544" y="958"/>
                  </a:lnTo>
                  <a:cubicBezTo>
                    <a:pt x="544" y="736"/>
                    <a:pt x="544" y="514"/>
                    <a:pt x="483" y="291"/>
                  </a:cubicBezTo>
                  <a:lnTo>
                    <a:pt x="414" y="291"/>
                  </a:lnTo>
                  <a:lnTo>
                    <a:pt x="483" y="958"/>
                  </a:lnTo>
                  <a:cubicBezTo>
                    <a:pt x="452" y="1088"/>
                    <a:pt x="452" y="1249"/>
                    <a:pt x="452" y="1372"/>
                  </a:cubicBezTo>
                  <a:cubicBezTo>
                    <a:pt x="414" y="1502"/>
                    <a:pt x="414" y="1601"/>
                    <a:pt x="414" y="1693"/>
                  </a:cubicBezTo>
                  <a:cubicBezTo>
                    <a:pt x="383" y="1471"/>
                    <a:pt x="383" y="1249"/>
                    <a:pt x="383" y="1027"/>
                  </a:cubicBezTo>
                  <a:lnTo>
                    <a:pt x="414" y="927"/>
                  </a:lnTo>
                  <a:cubicBezTo>
                    <a:pt x="414" y="705"/>
                    <a:pt x="414" y="483"/>
                    <a:pt x="353" y="261"/>
                  </a:cubicBezTo>
                  <a:lnTo>
                    <a:pt x="291" y="69"/>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8277813" y="4752418"/>
              <a:ext cx="56703" cy="200058"/>
            </a:xfrm>
            <a:custGeom>
              <a:avLst/>
              <a:gdLst/>
              <a:ahLst/>
              <a:cxnLst/>
              <a:rect l="l" t="t" r="r" b="b"/>
              <a:pathLst>
                <a:path w="606" h="2138" extrusionOk="0">
                  <a:moveTo>
                    <a:pt x="223" y="705"/>
                  </a:moveTo>
                  <a:cubicBezTo>
                    <a:pt x="254" y="1050"/>
                    <a:pt x="254" y="1371"/>
                    <a:pt x="223" y="1724"/>
                  </a:cubicBezTo>
                  <a:lnTo>
                    <a:pt x="223" y="1502"/>
                  </a:lnTo>
                  <a:lnTo>
                    <a:pt x="162" y="1502"/>
                  </a:lnTo>
                  <a:lnTo>
                    <a:pt x="162" y="1402"/>
                  </a:lnTo>
                  <a:cubicBezTo>
                    <a:pt x="192" y="1180"/>
                    <a:pt x="223" y="927"/>
                    <a:pt x="223" y="705"/>
                  </a:cubicBezTo>
                  <a:close/>
                  <a:moveTo>
                    <a:pt x="322" y="0"/>
                  </a:moveTo>
                  <a:lnTo>
                    <a:pt x="284" y="92"/>
                  </a:lnTo>
                  <a:cubicBezTo>
                    <a:pt x="254" y="130"/>
                    <a:pt x="254" y="161"/>
                    <a:pt x="223" y="192"/>
                  </a:cubicBezTo>
                  <a:lnTo>
                    <a:pt x="223" y="92"/>
                  </a:lnTo>
                  <a:lnTo>
                    <a:pt x="162" y="92"/>
                  </a:lnTo>
                  <a:lnTo>
                    <a:pt x="162" y="444"/>
                  </a:lnTo>
                  <a:cubicBezTo>
                    <a:pt x="93" y="736"/>
                    <a:pt x="93" y="1050"/>
                    <a:pt x="93" y="1371"/>
                  </a:cubicBezTo>
                  <a:lnTo>
                    <a:pt x="93" y="1402"/>
                  </a:lnTo>
                  <a:cubicBezTo>
                    <a:pt x="93" y="1594"/>
                    <a:pt x="31" y="1785"/>
                    <a:pt x="1" y="1946"/>
                  </a:cubicBezTo>
                  <a:lnTo>
                    <a:pt x="62" y="1977"/>
                  </a:lnTo>
                  <a:cubicBezTo>
                    <a:pt x="62" y="1915"/>
                    <a:pt x="93" y="1854"/>
                    <a:pt x="93" y="1816"/>
                  </a:cubicBezTo>
                  <a:lnTo>
                    <a:pt x="93" y="2107"/>
                  </a:lnTo>
                  <a:lnTo>
                    <a:pt x="162" y="2107"/>
                  </a:lnTo>
                  <a:cubicBezTo>
                    <a:pt x="162" y="2076"/>
                    <a:pt x="162" y="2007"/>
                    <a:pt x="192" y="1977"/>
                  </a:cubicBezTo>
                  <a:lnTo>
                    <a:pt x="192" y="2137"/>
                  </a:lnTo>
                  <a:lnTo>
                    <a:pt x="254" y="2137"/>
                  </a:lnTo>
                  <a:cubicBezTo>
                    <a:pt x="322" y="1532"/>
                    <a:pt x="322" y="927"/>
                    <a:pt x="254" y="352"/>
                  </a:cubicBezTo>
                  <a:cubicBezTo>
                    <a:pt x="254" y="322"/>
                    <a:pt x="284" y="284"/>
                    <a:pt x="284" y="253"/>
                  </a:cubicBezTo>
                  <a:cubicBezTo>
                    <a:pt x="322" y="705"/>
                    <a:pt x="353" y="1149"/>
                    <a:pt x="353" y="1594"/>
                  </a:cubicBezTo>
                  <a:lnTo>
                    <a:pt x="353" y="1977"/>
                  </a:lnTo>
                  <a:lnTo>
                    <a:pt x="414" y="1977"/>
                  </a:lnTo>
                  <a:lnTo>
                    <a:pt x="414" y="1594"/>
                  </a:lnTo>
                  <a:cubicBezTo>
                    <a:pt x="414" y="1241"/>
                    <a:pt x="414" y="858"/>
                    <a:pt x="445" y="513"/>
                  </a:cubicBezTo>
                  <a:cubicBezTo>
                    <a:pt x="445" y="636"/>
                    <a:pt x="445" y="736"/>
                    <a:pt x="476" y="858"/>
                  </a:cubicBezTo>
                  <a:cubicBezTo>
                    <a:pt x="445" y="1279"/>
                    <a:pt x="445" y="1662"/>
                    <a:pt x="476" y="2046"/>
                  </a:cubicBezTo>
                  <a:lnTo>
                    <a:pt x="545" y="2046"/>
                  </a:lnTo>
                  <a:lnTo>
                    <a:pt x="545" y="1977"/>
                  </a:lnTo>
                  <a:lnTo>
                    <a:pt x="606" y="1977"/>
                  </a:lnTo>
                  <a:lnTo>
                    <a:pt x="606" y="161"/>
                  </a:lnTo>
                  <a:lnTo>
                    <a:pt x="545" y="161"/>
                  </a:lnTo>
                  <a:cubicBezTo>
                    <a:pt x="514" y="253"/>
                    <a:pt x="514" y="322"/>
                    <a:pt x="514" y="414"/>
                  </a:cubicBezTo>
                  <a:cubicBezTo>
                    <a:pt x="514" y="284"/>
                    <a:pt x="476" y="192"/>
                    <a:pt x="476" y="92"/>
                  </a:cubicBezTo>
                  <a:lnTo>
                    <a:pt x="414" y="92"/>
                  </a:lnTo>
                  <a:cubicBezTo>
                    <a:pt x="384" y="253"/>
                    <a:pt x="384" y="444"/>
                    <a:pt x="384" y="636"/>
                  </a:cubicBezTo>
                  <a:cubicBezTo>
                    <a:pt x="353" y="475"/>
                    <a:pt x="353" y="284"/>
                    <a:pt x="353"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4"/>
          <p:cNvSpPr/>
          <p:nvPr/>
        </p:nvSpPr>
        <p:spPr>
          <a:xfrm>
            <a:off x="458278" y="703824"/>
            <a:ext cx="124606" cy="104067"/>
          </a:xfrm>
          <a:custGeom>
            <a:avLst/>
            <a:gdLst/>
            <a:ahLst/>
            <a:cxnLst/>
            <a:rect l="l" t="t" r="r" b="b"/>
            <a:pathLst>
              <a:path w="1007" h="841" extrusionOk="0">
                <a:moveTo>
                  <a:pt x="535" y="79"/>
                </a:moveTo>
                <a:cubicBezTo>
                  <a:pt x="679" y="79"/>
                  <a:pt x="790" y="195"/>
                  <a:pt x="815" y="351"/>
                </a:cubicBezTo>
                <a:cubicBezTo>
                  <a:pt x="877" y="512"/>
                  <a:pt x="785" y="703"/>
                  <a:pt x="624" y="765"/>
                </a:cubicBezTo>
                <a:cubicBezTo>
                  <a:pt x="592" y="776"/>
                  <a:pt x="562" y="781"/>
                  <a:pt x="533" y="781"/>
                </a:cubicBezTo>
                <a:cubicBezTo>
                  <a:pt x="382" y="781"/>
                  <a:pt x="261" y="646"/>
                  <a:pt x="210" y="512"/>
                </a:cubicBezTo>
                <a:cubicBezTo>
                  <a:pt x="141" y="320"/>
                  <a:pt x="271" y="129"/>
                  <a:pt x="432" y="98"/>
                </a:cubicBezTo>
                <a:cubicBezTo>
                  <a:pt x="468" y="85"/>
                  <a:pt x="502" y="79"/>
                  <a:pt x="535" y="79"/>
                </a:cubicBezTo>
                <a:close/>
                <a:moveTo>
                  <a:pt x="542" y="0"/>
                </a:moveTo>
                <a:cubicBezTo>
                  <a:pt x="278" y="0"/>
                  <a:pt x="1" y="212"/>
                  <a:pt x="80" y="543"/>
                </a:cubicBezTo>
                <a:cubicBezTo>
                  <a:pt x="132" y="759"/>
                  <a:pt x="330" y="840"/>
                  <a:pt x="525" y="840"/>
                </a:cubicBezTo>
                <a:cubicBezTo>
                  <a:pt x="558" y="840"/>
                  <a:pt x="592" y="838"/>
                  <a:pt x="624" y="834"/>
                </a:cubicBezTo>
                <a:cubicBezTo>
                  <a:pt x="877" y="765"/>
                  <a:pt x="1007" y="543"/>
                  <a:pt x="938" y="290"/>
                </a:cubicBezTo>
                <a:cubicBezTo>
                  <a:pt x="878" y="88"/>
                  <a:pt x="713" y="0"/>
                  <a:pt x="5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347150" y="1676709"/>
            <a:ext cx="111119" cy="107780"/>
          </a:xfrm>
          <a:custGeom>
            <a:avLst/>
            <a:gdLst/>
            <a:ahLst/>
            <a:cxnLst/>
            <a:rect l="l" t="t" r="r" b="b"/>
            <a:pathLst>
              <a:path w="898" h="871" extrusionOk="0">
                <a:moveTo>
                  <a:pt x="575" y="0"/>
                </a:moveTo>
                <a:cubicBezTo>
                  <a:pt x="514" y="123"/>
                  <a:pt x="483" y="253"/>
                  <a:pt x="453" y="383"/>
                </a:cubicBezTo>
                <a:cubicBezTo>
                  <a:pt x="323" y="353"/>
                  <a:pt x="162" y="314"/>
                  <a:pt x="31" y="284"/>
                </a:cubicBezTo>
                <a:cubicBezTo>
                  <a:pt x="1" y="284"/>
                  <a:pt x="1" y="314"/>
                  <a:pt x="31" y="314"/>
                </a:cubicBezTo>
                <a:cubicBezTo>
                  <a:pt x="162" y="383"/>
                  <a:pt x="292" y="414"/>
                  <a:pt x="415" y="444"/>
                </a:cubicBezTo>
                <a:cubicBezTo>
                  <a:pt x="384" y="575"/>
                  <a:pt x="353" y="736"/>
                  <a:pt x="323" y="828"/>
                </a:cubicBezTo>
                <a:cubicBezTo>
                  <a:pt x="301" y="849"/>
                  <a:pt x="325" y="871"/>
                  <a:pt x="341" y="871"/>
                </a:cubicBezTo>
                <a:cubicBezTo>
                  <a:pt x="348" y="871"/>
                  <a:pt x="353" y="867"/>
                  <a:pt x="353" y="858"/>
                </a:cubicBezTo>
                <a:cubicBezTo>
                  <a:pt x="384" y="736"/>
                  <a:pt x="453" y="605"/>
                  <a:pt x="483" y="475"/>
                </a:cubicBezTo>
                <a:cubicBezTo>
                  <a:pt x="606" y="506"/>
                  <a:pt x="767" y="575"/>
                  <a:pt x="897" y="575"/>
                </a:cubicBezTo>
                <a:lnTo>
                  <a:pt x="897" y="544"/>
                </a:lnTo>
                <a:cubicBezTo>
                  <a:pt x="767" y="475"/>
                  <a:pt x="644" y="444"/>
                  <a:pt x="514" y="383"/>
                </a:cubicBezTo>
                <a:cubicBezTo>
                  <a:pt x="545" y="253"/>
                  <a:pt x="575" y="123"/>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276194" y="228248"/>
            <a:ext cx="98621" cy="97757"/>
          </a:xfrm>
          <a:custGeom>
            <a:avLst/>
            <a:gdLst/>
            <a:ahLst/>
            <a:cxnLst/>
            <a:rect l="l" t="t" r="r" b="b"/>
            <a:pathLst>
              <a:path w="797" h="790" extrusionOk="0">
                <a:moveTo>
                  <a:pt x="192" y="0"/>
                </a:moveTo>
                <a:cubicBezTo>
                  <a:pt x="192" y="0"/>
                  <a:pt x="161" y="0"/>
                  <a:pt x="161" y="31"/>
                </a:cubicBezTo>
                <a:cubicBezTo>
                  <a:pt x="222" y="161"/>
                  <a:pt x="284" y="253"/>
                  <a:pt x="353" y="383"/>
                </a:cubicBezTo>
                <a:cubicBezTo>
                  <a:pt x="253" y="444"/>
                  <a:pt x="130" y="544"/>
                  <a:pt x="31" y="605"/>
                </a:cubicBezTo>
                <a:cubicBezTo>
                  <a:pt x="0" y="605"/>
                  <a:pt x="0" y="636"/>
                  <a:pt x="31" y="636"/>
                </a:cubicBezTo>
                <a:cubicBezTo>
                  <a:pt x="161" y="575"/>
                  <a:pt x="284" y="506"/>
                  <a:pt x="383" y="444"/>
                </a:cubicBezTo>
                <a:cubicBezTo>
                  <a:pt x="475" y="544"/>
                  <a:pt x="544" y="667"/>
                  <a:pt x="605" y="766"/>
                </a:cubicBezTo>
                <a:cubicBezTo>
                  <a:pt x="621" y="781"/>
                  <a:pt x="636" y="789"/>
                  <a:pt x="644" y="789"/>
                </a:cubicBezTo>
                <a:cubicBezTo>
                  <a:pt x="651" y="789"/>
                  <a:pt x="651" y="781"/>
                  <a:pt x="636" y="766"/>
                </a:cubicBezTo>
                <a:cubicBezTo>
                  <a:pt x="575" y="636"/>
                  <a:pt x="514" y="506"/>
                  <a:pt x="445" y="383"/>
                </a:cubicBezTo>
                <a:cubicBezTo>
                  <a:pt x="575" y="314"/>
                  <a:pt x="705" y="253"/>
                  <a:pt x="797" y="192"/>
                </a:cubicBezTo>
                <a:cubicBezTo>
                  <a:pt x="797" y="170"/>
                  <a:pt x="797" y="145"/>
                  <a:pt x="786" y="145"/>
                </a:cubicBezTo>
                <a:cubicBezTo>
                  <a:pt x="782" y="145"/>
                  <a:pt x="776" y="149"/>
                  <a:pt x="766" y="161"/>
                </a:cubicBezTo>
                <a:cubicBezTo>
                  <a:pt x="667" y="192"/>
                  <a:pt x="544" y="283"/>
                  <a:pt x="414" y="352"/>
                </a:cubicBezTo>
                <a:cubicBezTo>
                  <a:pt x="353" y="222"/>
                  <a:pt x="284" y="92"/>
                  <a:pt x="19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1358734" y="229305"/>
            <a:ext cx="98621" cy="95653"/>
          </a:xfrm>
          <a:custGeom>
            <a:avLst/>
            <a:gdLst/>
            <a:ahLst/>
            <a:cxnLst/>
            <a:rect l="l" t="t" r="r" b="b"/>
            <a:pathLst>
              <a:path w="797" h="773" extrusionOk="0">
                <a:moveTo>
                  <a:pt x="657" y="1"/>
                </a:moveTo>
                <a:cubicBezTo>
                  <a:pt x="653" y="1"/>
                  <a:pt x="646" y="4"/>
                  <a:pt x="636" y="14"/>
                </a:cubicBezTo>
                <a:cubicBezTo>
                  <a:pt x="544" y="106"/>
                  <a:pt x="475" y="236"/>
                  <a:pt x="414" y="328"/>
                </a:cubicBezTo>
                <a:cubicBezTo>
                  <a:pt x="284" y="267"/>
                  <a:pt x="161" y="206"/>
                  <a:pt x="61" y="106"/>
                </a:cubicBezTo>
                <a:cubicBezTo>
                  <a:pt x="31" y="106"/>
                  <a:pt x="0" y="137"/>
                  <a:pt x="31" y="175"/>
                </a:cubicBezTo>
                <a:cubicBezTo>
                  <a:pt x="161" y="236"/>
                  <a:pt x="253" y="298"/>
                  <a:pt x="383" y="397"/>
                </a:cubicBezTo>
                <a:cubicBezTo>
                  <a:pt x="284" y="520"/>
                  <a:pt x="222" y="619"/>
                  <a:pt x="161" y="750"/>
                </a:cubicBezTo>
                <a:cubicBezTo>
                  <a:pt x="146" y="765"/>
                  <a:pt x="153" y="773"/>
                  <a:pt x="165" y="773"/>
                </a:cubicBezTo>
                <a:cubicBezTo>
                  <a:pt x="176" y="773"/>
                  <a:pt x="192" y="765"/>
                  <a:pt x="192" y="750"/>
                </a:cubicBezTo>
                <a:cubicBezTo>
                  <a:pt x="284" y="650"/>
                  <a:pt x="352" y="558"/>
                  <a:pt x="444" y="428"/>
                </a:cubicBezTo>
                <a:cubicBezTo>
                  <a:pt x="544" y="520"/>
                  <a:pt x="667" y="589"/>
                  <a:pt x="797" y="650"/>
                </a:cubicBezTo>
                <a:lnTo>
                  <a:pt x="797" y="619"/>
                </a:lnTo>
                <a:cubicBezTo>
                  <a:pt x="705" y="520"/>
                  <a:pt x="575" y="459"/>
                  <a:pt x="475" y="397"/>
                </a:cubicBezTo>
                <a:cubicBezTo>
                  <a:pt x="544" y="267"/>
                  <a:pt x="605" y="137"/>
                  <a:pt x="667" y="14"/>
                </a:cubicBezTo>
                <a:cubicBezTo>
                  <a:pt x="667" y="14"/>
                  <a:pt x="667" y="1"/>
                  <a:pt x="65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7464135" y="324949"/>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8637379" y="1413252"/>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8839154" y="279627"/>
            <a:ext cx="98621" cy="96519"/>
          </a:xfrm>
          <a:custGeom>
            <a:avLst/>
            <a:gdLst/>
            <a:ahLst/>
            <a:cxnLst/>
            <a:rect l="l" t="t" r="r" b="b"/>
            <a:pathLst>
              <a:path w="797" h="780" extrusionOk="0">
                <a:moveTo>
                  <a:pt x="644" y="0"/>
                </a:moveTo>
                <a:cubicBezTo>
                  <a:pt x="544" y="131"/>
                  <a:pt x="483" y="223"/>
                  <a:pt x="383" y="353"/>
                </a:cubicBezTo>
                <a:cubicBezTo>
                  <a:pt x="291" y="253"/>
                  <a:pt x="161" y="192"/>
                  <a:pt x="69" y="131"/>
                </a:cubicBezTo>
                <a:cubicBezTo>
                  <a:pt x="31" y="131"/>
                  <a:pt x="0" y="161"/>
                  <a:pt x="31" y="161"/>
                </a:cubicBezTo>
                <a:cubicBezTo>
                  <a:pt x="130" y="253"/>
                  <a:pt x="261" y="322"/>
                  <a:pt x="353" y="384"/>
                </a:cubicBezTo>
                <a:cubicBezTo>
                  <a:pt x="291" y="514"/>
                  <a:pt x="222" y="636"/>
                  <a:pt x="161" y="736"/>
                </a:cubicBezTo>
                <a:cubicBezTo>
                  <a:pt x="139" y="758"/>
                  <a:pt x="148" y="779"/>
                  <a:pt x="166" y="779"/>
                </a:cubicBezTo>
                <a:cubicBezTo>
                  <a:pt x="174" y="779"/>
                  <a:pt x="183" y="776"/>
                  <a:pt x="192" y="767"/>
                </a:cubicBezTo>
                <a:cubicBezTo>
                  <a:pt x="261" y="667"/>
                  <a:pt x="353" y="544"/>
                  <a:pt x="414" y="445"/>
                </a:cubicBezTo>
                <a:cubicBezTo>
                  <a:pt x="544" y="514"/>
                  <a:pt x="644" y="606"/>
                  <a:pt x="766" y="636"/>
                </a:cubicBezTo>
                <a:cubicBezTo>
                  <a:pt x="797" y="636"/>
                  <a:pt x="797" y="636"/>
                  <a:pt x="797" y="606"/>
                </a:cubicBezTo>
                <a:cubicBezTo>
                  <a:pt x="705" y="514"/>
                  <a:pt x="575" y="445"/>
                  <a:pt x="483" y="384"/>
                </a:cubicBezTo>
                <a:cubicBezTo>
                  <a:pt x="544" y="253"/>
                  <a:pt x="605" y="161"/>
                  <a:pt x="674" y="31"/>
                </a:cubicBezTo>
                <a:cubicBezTo>
                  <a:pt x="674" y="0"/>
                  <a:pt x="674" y="0"/>
                  <a:pt x="6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8285599" y="510634"/>
            <a:ext cx="94909" cy="91198"/>
          </a:xfrm>
          <a:custGeom>
            <a:avLst/>
            <a:gdLst/>
            <a:ahLst/>
            <a:cxnLst/>
            <a:rect l="l" t="t" r="r" b="b"/>
            <a:pathLst>
              <a:path w="767" h="737" extrusionOk="0">
                <a:moveTo>
                  <a:pt x="636" y="1"/>
                </a:moveTo>
                <a:cubicBezTo>
                  <a:pt x="544" y="93"/>
                  <a:pt x="445" y="192"/>
                  <a:pt x="383" y="323"/>
                </a:cubicBezTo>
                <a:cubicBezTo>
                  <a:pt x="291" y="223"/>
                  <a:pt x="161" y="131"/>
                  <a:pt x="31" y="62"/>
                </a:cubicBezTo>
                <a:cubicBezTo>
                  <a:pt x="31" y="62"/>
                  <a:pt x="0" y="93"/>
                  <a:pt x="31" y="93"/>
                </a:cubicBezTo>
                <a:lnTo>
                  <a:pt x="322" y="384"/>
                </a:lnTo>
                <a:cubicBezTo>
                  <a:pt x="253" y="476"/>
                  <a:pt x="161" y="575"/>
                  <a:pt x="100" y="706"/>
                </a:cubicBezTo>
                <a:cubicBezTo>
                  <a:pt x="62" y="706"/>
                  <a:pt x="100" y="736"/>
                  <a:pt x="131" y="736"/>
                </a:cubicBezTo>
                <a:cubicBezTo>
                  <a:pt x="192" y="606"/>
                  <a:pt x="291" y="514"/>
                  <a:pt x="383" y="414"/>
                </a:cubicBezTo>
                <a:cubicBezTo>
                  <a:pt x="483" y="476"/>
                  <a:pt x="606" y="575"/>
                  <a:pt x="705" y="667"/>
                </a:cubicBezTo>
                <a:cubicBezTo>
                  <a:pt x="736" y="667"/>
                  <a:pt x="766" y="637"/>
                  <a:pt x="736" y="637"/>
                </a:cubicBezTo>
                <a:cubicBezTo>
                  <a:pt x="636" y="545"/>
                  <a:pt x="544" y="445"/>
                  <a:pt x="414" y="353"/>
                </a:cubicBezTo>
                <a:cubicBezTo>
                  <a:pt x="514" y="254"/>
                  <a:pt x="606" y="162"/>
                  <a:pt x="674" y="31"/>
                </a:cubicBezTo>
                <a:cubicBezTo>
                  <a:pt x="674" y="1"/>
                  <a:pt x="674" y="1"/>
                  <a:pt x="6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8906003" y="2368849"/>
            <a:ext cx="124606" cy="104067"/>
          </a:xfrm>
          <a:custGeom>
            <a:avLst/>
            <a:gdLst/>
            <a:ahLst/>
            <a:cxnLst/>
            <a:rect l="l" t="t" r="r" b="b"/>
            <a:pathLst>
              <a:path w="1007" h="841" extrusionOk="0">
                <a:moveTo>
                  <a:pt x="535" y="79"/>
                </a:moveTo>
                <a:cubicBezTo>
                  <a:pt x="679" y="79"/>
                  <a:pt x="790" y="195"/>
                  <a:pt x="815" y="351"/>
                </a:cubicBezTo>
                <a:cubicBezTo>
                  <a:pt x="877" y="512"/>
                  <a:pt x="785" y="703"/>
                  <a:pt x="624" y="765"/>
                </a:cubicBezTo>
                <a:cubicBezTo>
                  <a:pt x="592" y="776"/>
                  <a:pt x="562" y="781"/>
                  <a:pt x="533" y="781"/>
                </a:cubicBezTo>
                <a:cubicBezTo>
                  <a:pt x="382" y="781"/>
                  <a:pt x="261" y="646"/>
                  <a:pt x="210" y="512"/>
                </a:cubicBezTo>
                <a:cubicBezTo>
                  <a:pt x="141" y="320"/>
                  <a:pt x="271" y="129"/>
                  <a:pt x="432" y="98"/>
                </a:cubicBezTo>
                <a:cubicBezTo>
                  <a:pt x="468" y="85"/>
                  <a:pt x="502" y="79"/>
                  <a:pt x="535" y="79"/>
                </a:cubicBezTo>
                <a:close/>
                <a:moveTo>
                  <a:pt x="542" y="0"/>
                </a:moveTo>
                <a:cubicBezTo>
                  <a:pt x="278" y="0"/>
                  <a:pt x="1" y="212"/>
                  <a:pt x="80" y="543"/>
                </a:cubicBezTo>
                <a:cubicBezTo>
                  <a:pt x="132" y="759"/>
                  <a:pt x="330" y="840"/>
                  <a:pt x="525" y="840"/>
                </a:cubicBezTo>
                <a:cubicBezTo>
                  <a:pt x="558" y="840"/>
                  <a:pt x="592" y="838"/>
                  <a:pt x="624" y="834"/>
                </a:cubicBezTo>
                <a:cubicBezTo>
                  <a:pt x="877" y="765"/>
                  <a:pt x="1007" y="543"/>
                  <a:pt x="938" y="290"/>
                </a:cubicBezTo>
                <a:cubicBezTo>
                  <a:pt x="878" y="88"/>
                  <a:pt x="713" y="0"/>
                  <a:pt x="5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6"/>
        <p:cNvGrpSpPr/>
        <p:nvPr/>
      </p:nvGrpSpPr>
      <p:grpSpPr>
        <a:xfrm>
          <a:off x="0" y="0"/>
          <a:ext cx="0" cy="0"/>
          <a:chOff x="0" y="0"/>
          <a:chExt cx="0" cy="0"/>
        </a:xfrm>
      </p:grpSpPr>
      <p:grpSp>
        <p:nvGrpSpPr>
          <p:cNvPr id="327" name="Google Shape;327;p5"/>
          <p:cNvGrpSpPr/>
          <p:nvPr/>
        </p:nvGrpSpPr>
        <p:grpSpPr>
          <a:xfrm>
            <a:off x="-26525" y="-111175"/>
            <a:ext cx="9197100" cy="5365800"/>
            <a:chOff x="-26525" y="-111175"/>
            <a:chExt cx="9197100" cy="5365800"/>
          </a:xfrm>
        </p:grpSpPr>
        <p:cxnSp>
          <p:nvCxnSpPr>
            <p:cNvPr id="328" name="Google Shape;328;p5"/>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29" name="Google Shape;329;p5"/>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0" name="Google Shape;330;p5"/>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1" name="Google Shape;331;p5"/>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2" name="Google Shape;332;p5"/>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3" name="Google Shape;333;p5"/>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4" name="Google Shape;334;p5"/>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5" name="Google Shape;335;p5"/>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6" name="Google Shape;336;p5"/>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7" name="Google Shape;337;p5"/>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8" name="Google Shape;338;p5"/>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39" name="Google Shape;339;p5"/>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0" name="Google Shape;340;p5"/>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1" name="Google Shape;341;p5"/>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2" name="Google Shape;342;p5"/>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3" name="Google Shape;343;p5"/>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4" name="Google Shape;344;p5"/>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5" name="Google Shape;345;p5"/>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6" name="Google Shape;346;p5"/>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7" name="Google Shape;347;p5"/>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8" name="Google Shape;348;p5"/>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49" name="Google Shape;349;p5"/>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0" name="Google Shape;350;p5"/>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1" name="Google Shape;351;p5"/>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2" name="Google Shape;352;p5"/>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3" name="Google Shape;353;p5"/>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4" name="Google Shape;354;p5"/>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5" name="Google Shape;355;p5"/>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6" name="Google Shape;356;p5"/>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7" name="Google Shape;357;p5"/>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8" name="Google Shape;358;p5"/>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59" name="Google Shape;359;p5"/>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60" name="Google Shape;360;p5"/>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61" name="Google Shape;361;p5"/>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62" name="Google Shape;362;p5"/>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63" name="Google Shape;363;p5"/>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364" name="Google Shape;364;p5"/>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5" name="Google Shape;365;p5"/>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6" name="Google Shape;366;p5"/>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7" name="Google Shape;367;p5"/>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5"/>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69" name="Google Shape;369;p5"/>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70" name="Google Shape;370;p5"/>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71" name="Google Shape;371;p5"/>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72" name="Google Shape;372;p5"/>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73" name="Google Shape;373;p5"/>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74" name="Google Shape;374;p5"/>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75" name="Google Shape;375;p5"/>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76" name="Google Shape;376;p5"/>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77" name="Google Shape;377;p5"/>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78" name="Google Shape;378;p5"/>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79" name="Google Shape;379;p5"/>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80" name="Google Shape;380;p5"/>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81" name="Google Shape;381;p5"/>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82" name="Google Shape;382;p5"/>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83" name="Google Shape;383;p5"/>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384" name="Google Shape;384;p5"/>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sp>
        <p:nvSpPr>
          <p:cNvPr id="385" name="Google Shape;385;p5"/>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6" name="Google Shape;386;p5"/>
          <p:cNvSpPr txBox="1">
            <a:spLocks noGrp="1"/>
          </p:cNvSpPr>
          <p:nvPr>
            <p:ph type="subTitle" idx="1"/>
          </p:nvPr>
        </p:nvSpPr>
        <p:spPr>
          <a:xfrm>
            <a:off x="1343650" y="2269300"/>
            <a:ext cx="2604600" cy="170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87" name="Google Shape;387;p5"/>
          <p:cNvSpPr txBox="1">
            <a:spLocks noGrp="1"/>
          </p:cNvSpPr>
          <p:nvPr>
            <p:ph type="title" idx="2"/>
          </p:nvPr>
        </p:nvSpPr>
        <p:spPr>
          <a:xfrm>
            <a:off x="1343650" y="1815950"/>
            <a:ext cx="2604600" cy="42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388" name="Google Shape;388;p5"/>
          <p:cNvSpPr txBox="1">
            <a:spLocks noGrp="1"/>
          </p:cNvSpPr>
          <p:nvPr>
            <p:ph type="subTitle" idx="3"/>
          </p:nvPr>
        </p:nvSpPr>
        <p:spPr>
          <a:xfrm>
            <a:off x="5195675" y="2269300"/>
            <a:ext cx="2604600" cy="170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89" name="Google Shape;389;p5"/>
          <p:cNvSpPr txBox="1">
            <a:spLocks noGrp="1"/>
          </p:cNvSpPr>
          <p:nvPr>
            <p:ph type="title" idx="4"/>
          </p:nvPr>
        </p:nvSpPr>
        <p:spPr>
          <a:xfrm>
            <a:off x="5195675" y="1815950"/>
            <a:ext cx="2604600" cy="42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grpSp>
        <p:nvGrpSpPr>
          <p:cNvPr id="390" name="Google Shape;390;p5"/>
          <p:cNvGrpSpPr/>
          <p:nvPr/>
        </p:nvGrpSpPr>
        <p:grpSpPr>
          <a:xfrm>
            <a:off x="247772" y="263386"/>
            <a:ext cx="8680208" cy="4736957"/>
            <a:chOff x="247772" y="263386"/>
            <a:chExt cx="8680208" cy="4736957"/>
          </a:xfrm>
        </p:grpSpPr>
        <p:sp>
          <p:nvSpPr>
            <p:cNvPr id="391" name="Google Shape;391;p5"/>
            <p:cNvSpPr/>
            <p:nvPr/>
          </p:nvSpPr>
          <p:spPr>
            <a:xfrm rot="10800000">
              <a:off x="247772" y="1353503"/>
              <a:ext cx="237711" cy="294675"/>
            </a:xfrm>
            <a:custGeom>
              <a:avLst/>
              <a:gdLst/>
              <a:ahLst/>
              <a:cxnLst/>
              <a:rect l="l" t="t" r="r" b="b"/>
              <a:pathLst>
                <a:path w="1978" h="2452" extrusionOk="0">
                  <a:moveTo>
                    <a:pt x="1372" y="506"/>
                  </a:moveTo>
                  <a:lnTo>
                    <a:pt x="1372" y="506"/>
                  </a:lnTo>
                  <a:cubicBezTo>
                    <a:pt x="1403" y="537"/>
                    <a:pt x="1403" y="575"/>
                    <a:pt x="1403" y="606"/>
                  </a:cubicBezTo>
                  <a:lnTo>
                    <a:pt x="1403" y="697"/>
                  </a:lnTo>
                  <a:cubicBezTo>
                    <a:pt x="1403" y="636"/>
                    <a:pt x="1372" y="575"/>
                    <a:pt x="1372" y="506"/>
                  </a:cubicBezTo>
                  <a:close/>
                  <a:moveTo>
                    <a:pt x="1594" y="475"/>
                  </a:moveTo>
                  <a:lnTo>
                    <a:pt x="1594" y="475"/>
                  </a:lnTo>
                  <a:cubicBezTo>
                    <a:pt x="1633" y="667"/>
                    <a:pt x="1633" y="858"/>
                    <a:pt x="1633" y="1050"/>
                  </a:cubicBezTo>
                  <a:cubicBezTo>
                    <a:pt x="1594" y="858"/>
                    <a:pt x="1564" y="636"/>
                    <a:pt x="1594" y="475"/>
                  </a:cubicBezTo>
                  <a:close/>
                  <a:moveTo>
                    <a:pt x="1594" y="1180"/>
                  </a:moveTo>
                  <a:cubicBezTo>
                    <a:pt x="1594" y="1211"/>
                    <a:pt x="1594" y="1241"/>
                    <a:pt x="1633" y="1303"/>
                  </a:cubicBezTo>
                  <a:cubicBezTo>
                    <a:pt x="1594" y="1372"/>
                    <a:pt x="1594" y="1433"/>
                    <a:pt x="1594" y="1494"/>
                  </a:cubicBezTo>
                  <a:lnTo>
                    <a:pt x="1594" y="1180"/>
                  </a:lnTo>
                  <a:close/>
                  <a:moveTo>
                    <a:pt x="1786" y="414"/>
                  </a:moveTo>
                  <a:cubicBezTo>
                    <a:pt x="1824" y="506"/>
                    <a:pt x="1824" y="606"/>
                    <a:pt x="1855" y="697"/>
                  </a:cubicBezTo>
                  <a:lnTo>
                    <a:pt x="1855" y="828"/>
                  </a:lnTo>
                  <a:lnTo>
                    <a:pt x="1755" y="1655"/>
                  </a:lnTo>
                  <a:cubicBezTo>
                    <a:pt x="1755" y="1594"/>
                    <a:pt x="1725" y="1533"/>
                    <a:pt x="1725" y="1464"/>
                  </a:cubicBezTo>
                  <a:cubicBezTo>
                    <a:pt x="1755" y="1111"/>
                    <a:pt x="1786" y="728"/>
                    <a:pt x="1786" y="414"/>
                  </a:cubicBezTo>
                  <a:close/>
                  <a:moveTo>
                    <a:pt x="1311" y="537"/>
                  </a:moveTo>
                  <a:lnTo>
                    <a:pt x="1311" y="537"/>
                  </a:lnTo>
                  <a:cubicBezTo>
                    <a:pt x="1372" y="958"/>
                    <a:pt x="1372" y="1372"/>
                    <a:pt x="1280" y="1785"/>
                  </a:cubicBezTo>
                  <a:lnTo>
                    <a:pt x="1250" y="1494"/>
                  </a:lnTo>
                  <a:lnTo>
                    <a:pt x="1311" y="537"/>
                  </a:lnTo>
                  <a:close/>
                  <a:moveTo>
                    <a:pt x="1119" y="0"/>
                  </a:moveTo>
                  <a:lnTo>
                    <a:pt x="1089" y="253"/>
                  </a:lnTo>
                  <a:lnTo>
                    <a:pt x="1058" y="253"/>
                  </a:lnTo>
                  <a:lnTo>
                    <a:pt x="1058" y="445"/>
                  </a:lnTo>
                  <a:cubicBezTo>
                    <a:pt x="1020" y="667"/>
                    <a:pt x="989" y="889"/>
                    <a:pt x="959" y="1111"/>
                  </a:cubicBezTo>
                  <a:cubicBezTo>
                    <a:pt x="959" y="889"/>
                    <a:pt x="959" y="697"/>
                    <a:pt x="928" y="506"/>
                  </a:cubicBezTo>
                  <a:lnTo>
                    <a:pt x="867" y="506"/>
                  </a:lnTo>
                  <a:lnTo>
                    <a:pt x="867" y="1149"/>
                  </a:lnTo>
                  <a:lnTo>
                    <a:pt x="798" y="1149"/>
                  </a:lnTo>
                  <a:cubicBezTo>
                    <a:pt x="798" y="858"/>
                    <a:pt x="767" y="575"/>
                    <a:pt x="736" y="284"/>
                  </a:cubicBezTo>
                  <a:lnTo>
                    <a:pt x="706" y="62"/>
                  </a:lnTo>
                  <a:lnTo>
                    <a:pt x="675" y="284"/>
                  </a:lnTo>
                  <a:cubicBezTo>
                    <a:pt x="575" y="797"/>
                    <a:pt x="514" y="1303"/>
                    <a:pt x="445" y="1816"/>
                  </a:cubicBezTo>
                  <a:lnTo>
                    <a:pt x="292" y="223"/>
                  </a:lnTo>
                  <a:lnTo>
                    <a:pt x="223" y="223"/>
                  </a:lnTo>
                  <a:cubicBezTo>
                    <a:pt x="223" y="728"/>
                    <a:pt x="223" y="1272"/>
                    <a:pt x="162" y="1816"/>
                  </a:cubicBezTo>
                  <a:cubicBezTo>
                    <a:pt x="100" y="1272"/>
                    <a:pt x="62" y="728"/>
                    <a:pt x="62" y="154"/>
                  </a:cubicBezTo>
                  <a:lnTo>
                    <a:pt x="1" y="154"/>
                  </a:lnTo>
                  <a:cubicBezTo>
                    <a:pt x="1" y="828"/>
                    <a:pt x="62" y="1464"/>
                    <a:pt x="131" y="2138"/>
                  </a:cubicBezTo>
                  <a:lnTo>
                    <a:pt x="162" y="2391"/>
                  </a:lnTo>
                  <a:lnTo>
                    <a:pt x="192" y="2138"/>
                  </a:lnTo>
                  <a:cubicBezTo>
                    <a:pt x="254" y="1724"/>
                    <a:pt x="292" y="1272"/>
                    <a:pt x="292" y="858"/>
                  </a:cubicBezTo>
                  <a:lnTo>
                    <a:pt x="415" y="2421"/>
                  </a:lnTo>
                  <a:lnTo>
                    <a:pt x="445" y="2138"/>
                  </a:lnTo>
                  <a:cubicBezTo>
                    <a:pt x="545" y="1594"/>
                    <a:pt x="606" y="1050"/>
                    <a:pt x="706" y="537"/>
                  </a:cubicBezTo>
                  <a:cubicBezTo>
                    <a:pt x="736" y="1050"/>
                    <a:pt x="767" y="1594"/>
                    <a:pt x="798" y="2138"/>
                  </a:cubicBezTo>
                  <a:lnTo>
                    <a:pt x="867" y="2138"/>
                  </a:lnTo>
                  <a:cubicBezTo>
                    <a:pt x="867" y="2069"/>
                    <a:pt x="897" y="1977"/>
                    <a:pt x="897" y="1877"/>
                  </a:cubicBezTo>
                  <a:lnTo>
                    <a:pt x="897" y="1916"/>
                  </a:lnTo>
                  <a:lnTo>
                    <a:pt x="897" y="2260"/>
                  </a:lnTo>
                  <a:lnTo>
                    <a:pt x="959" y="2260"/>
                  </a:lnTo>
                  <a:lnTo>
                    <a:pt x="959" y="1916"/>
                  </a:lnTo>
                  <a:cubicBezTo>
                    <a:pt x="959" y="1724"/>
                    <a:pt x="989" y="1533"/>
                    <a:pt x="1020" y="1341"/>
                  </a:cubicBezTo>
                  <a:cubicBezTo>
                    <a:pt x="1058" y="1241"/>
                    <a:pt x="1089" y="1111"/>
                    <a:pt x="1089" y="989"/>
                  </a:cubicBezTo>
                  <a:lnTo>
                    <a:pt x="1089" y="1563"/>
                  </a:lnTo>
                  <a:cubicBezTo>
                    <a:pt x="1089" y="1724"/>
                    <a:pt x="1058" y="1877"/>
                    <a:pt x="1058" y="2069"/>
                  </a:cubicBezTo>
                  <a:lnTo>
                    <a:pt x="1119" y="2069"/>
                  </a:lnTo>
                  <a:cubicBezTo>
                    <a:pt x="1150" y="1916"/>
                    <a:pt x="1150" y="1724"/>
                    <a:pt x="1150" y="1563"/>
                  </a:cubicBezTo>
                  <a:cubicBezTo>
                    <a:pt x="1150" y="1494"/>
                    <a:pt x="1181" y="1433"/>
                    <a:pt x="1181" y="1372"/>
                  </a:cubicBezTo>
                  <a:lnTo>
                    <a:pt x="1181" y="1494"/>
                  </a:lnTo>
                  <a:lnTo>
                    <a:pt x="1181" y="1624"/>
                  </a:lnTo>
                  <a:cubicBezTo>
                    <a:pt x="1181" y="1785"/>
                    <a:pt x="1150" y="1977"/>
                    <a:pt x="1181" y="2168"/>
                  </a:cubicBezTo>
                  <a:lnTo>
                    <a:pt x="1211" y="2299"/>
                  </a:lnTo>
                  <a:lnTo>
                    <a:pt x="1250" y="2168"/>
                  </a:lnTo>
                  <a:lnTo>
                    <a:pt x="1280" y="2452"/>
                  </a:lnTo>
                  <a:lnTo>
                    <a:pt x="1311" y="2168"/>
                  </a:lnTo>
                  <a:cubicBezTo>
                    <a:pt x="1372" y="1724"/>
                    <a:pt x="1441" y="1241"/>
                    <a:pt x="1472" y="766"/>
                  </a:cubicBezTo>
                  <a:cubicBezTo>
                    <a:pt x="1502" y="889"/>
                    <a:pt x="1502" y="1050"/>
                    <a:pt x="1502" y="1211"/>
                  </a:cubicBezTo>
                  <a:lnTo>
                    <a:pt x="1502" y="1494"/>
                  </a:lnTo>
                  <a:cubicBezTo>
                    <a:pt x="1472" y="1686"/>
                    <a:pt x="1472" y="1877"/>
                    <a:pt x="1502" y="2107"/>
                  </a:cubicBezTo>
                  <a:lnTo>
                    <a:pt x="1533" y="2260"/>
                  </a:lnTo>
                  <a:lnTo>
                    <a:pt x="1502" y="2452"/>
                  </a:lnTo>
                  <a:lnTo>
                    <a:pt x="1594" y="2168"/>
                  </a:lnTo>
                  <a:cubicBezTo>
                    <a:pt x="1633" y="2008"/>
                    <a:pt x="1663" y="1816"/>
                    <a:pt x="1694" y="1655"/>
                  </a:cubicBezTo>
                  <a:cubicBezTo>
                    <a:pt x="1725" y="1785"/>
                    <a:pt x="1725" y="1916"/>
                    <a:pt x="1725" y="2038"/>
                  </a:cubicBezTo>
                  <a:lnTo>
                    <a:pt x="1694" y="2107"/>
                  </a:lnTo>
                  <a:lnTo>
                    <a:pt x="1755" y="2107"/>
                  </a:lnTo>
                  <a:cubicBezTo>
                    <a:pt x="1755" y="2069"/>
                    <a:pt x="1755" y="2069"/>
                    <a:pt x="1786" y="2038"/>
                  </a:cubicBezTo>
                  <a:lnTo>
                    <a:pt x="1855" y="1303"/>
                  </a:lnTo>
                  <a:lnTo>
                    <a:pt x="1855" y="1724"/>
                  </a:lnTo>
                  <a:cubicBezTo>
                    <a:pt x="1824" y="1877"/>
                    <a:pt x="1824" y="2008"/>
                    <a:pt x="1786" y="2138"/>
                  </a:cubicBezTo>
                  <a:lnTo>
                    <a:pt x="1855" y="2168"/>
                  </a:lnTo>
                  <a:cubicBezTo>
                    <a:pt x="1885" y="2008"/>
                    <a:pt x="1885" y="1877"/>
                    <a:pt x="1916" y="1755"/>
                  </a:cubicBezTo>
                  <a:cubicBezTo>
                    <a:pt x="1947" y="1241"/>
                    <a:pt x="1977" y="728"/>
                    <a:pt x="1977" y="223"/>
                  </a:cubicBezTo>
                  <a:lnTo>
                    <a:pt x="1916" y="223"/>
                  </a:lnTo>
                  <a:lnTo>
                    <a:pt x="1885" y="537"/>
                  </a:lnTo>
                  <a:cubicBezTo>
                    <a:pt x="1885" y="445"/>
                    <a:pt x="1855" y="345"/>
                    <a:pt x="1786" y="253"/>
                  </a:cubicBezTo>
                  <a:lnTo>
                    <a:pt x="1725" y="154"/>
                  </a:lnTo>
                  <a:lnTo>
                    <a:pt x="1725" y="253"/>
                  </a:lnTo>
                  <a:cubicBezTo>
                    <a:pt x="1725" y="537"/>
                    <a:pt x="1694" y="797"/>
                    <a:pt x="1694" y="1050"/>
                  </a:cubicBezTo>
                  <a:cubicBezTo>
                    <a:pt x="1694" y="797"/>
                    <a:pt x="1694" y="537"/>
                    <a:pt x="1663" y="314"/>
                  </a:cubicBezTo>
                  <a:lnTo>
                    <a:pt x="1633" y="192"/>
                  </a:lnTo>
                  <a:lnTo>
                    <a:pt x="1594" y="284"/>
                  </a:lnTo>
                  <a:cubicBezTo>
                    <a:pt x="1564" y="383"/>
                    <a:pt x="1533" y="445"/>
                    <a:pt x="1533" y="506"/>
                  </a:cubicBezTo>
                  <a:cubicBezTo>
                    <a:pt x="1502" y="445"/>
                    <a:pt x="1502" y="383"/>
                    <a:pt x="1502" y="314"/>
                  </a:cubicBezTo>
                  <a:lnTo>
                    <a:pt x="1441" y="92"/>
                  </a:lnTo>
                  <a:lnTo>
                    <a:pt x="1441" y="314"/>
                  </a:lnTo>
                  <a:cubicBezTo>
                    <a:pt x="1441" y="383"/>
                    <a:pt x="1441" y="414"/>
                    <a:pt x="1403" y="445"/>
                  </a:cubicBezTo>
                  <a:cubicBezTo>
                    <a:pt x="1403" y="414"/>
                    <a:pt x="1372" y="383"/>
                    <a:pt x="1342" y="314"/>
                  </a:cubicBezTo>
                  <a:lnTo>
                    <a:pt x="1250" y="192"/>
                  </a:lnTo>
                  <a:lnTo>
                    <a:pt x="1280" y="345"/>
                  </a:lnTo>
                  <a:cubicBezTo>
                    <a:pt x="1280" y="383"/>
                    <a:pt x="1311" y="414"/>
                    <a:pt x="1311" y="445"/>
                  </a:cubicBezTo>
                  <a:lnTo>
                    <a:pt x="1250" y="445"/>
                  </a:lnTo>
                  <a:cubicBezTo>
                    <a:pt x="1250" y="575"/>
                    <a:pt x="1211" y="697"/>
                    <a:pt x="1181" y="828"/>
                  </a:cubicBezTo>
                  <a:lnTo>
                    <a:pt x="1119" y="0"/>
                  </a:lnTo>
                  <a:close/>
                  <a:moveTo>
                    <a:pt x="1280" y="2452"/>
                  </a:moveTo>
                  <a:lnTo>
                    <a:pt x="1280" y="2452"/>
                  </a:lnTo>
                  <a:lnTo>
                    <a:pt x="1280" y="2452"/>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rot="10800000">
              <a:off x="385856" y="1380183"/>
              <a:ext cx="92176" cy="249609"/>
            </a:xfrm>
            <a:custGeom>
              <a:avLst/>
              <a:gdLst/>
              <a:ahLst/>
              <a:cxnLst/>
              <a:rect l="l" t="t" r="r" b="b"/>
              <a:pathLst>
                <a:path w="767" h="2077" extrusionOk="0">
                  <a:moveTo>
                    <a:pt x="422" y="897"/>
                  </a:moveTo>
                  <a:cubicBezTo>
                    <a:pt x="422" y="1219"/>
                    <a:pt x="383" y="1502"/>
                    <a:pt x="353" y="1793"/>
                  </a:cubicBezTo>
                  <a:lnTo>
                    <a:pt x="353" y="1188"/>
                  </a:lnTo>
                  <a:lnTo>
                    <a:pt x="383" y="1188"/>
                  </a:lnTo>
                  <a:lnTo>
                    <a:pt x="383" y="1119"/>
                  </a:lnTo>
                  <a:cubicBezTo>
                    <a:pt x="383" y="1058"/>
                    <a:pt x="422" y="997"/>
                    <a:pt x="422" y="897"/>
                  </a:cubicBezTo>
                  <a:close/>
                  <a:moveTo>
                    <a:pt x="322" y="1"/>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805"/>
                  </a:cubicBezTo>
                  <a:cubicBezTo>
                    <a:pt x="130" y="767"/>
                    <a:pt x="130" y="736"/>
                    <a:pt x="130" y="675"/>
                  </a:cubicBezTo>
                  <a:cubicBezTo>
                    <a:pt x="161" y="1027"/>
                    <a:pt x="192" y="1380"/>
                    <a:pt x="230" y="1694"/>
                  </a:cubicBezTo>
                  <a:lnTo>
                    <a:pt x="261" y="1694"/>
                  </a:lnTo>
                  <a:cubicBezTo>
                    <a:pt x="261" y="1763"/>
                    <a:pt x="261" y="1824"/>
                    <a:pt x="291" y="1885"/>
                  </a:cubicBezTo>
                  <a:lnTo>
                    <a:pt x="353" y="2077"/>
                  </a:lnTo>
                  <a:lnTo>
                    <a:pt x="353" y="1885"/>
                  </a:lnTo>
                  <a:lnTo>
                    <a:pt x="383" y="1916"/>
                  </a:lnTo>
                  <a:cubicBezTo>
                    <a:pt x="483" y="1533"/>
                    <a:pt x="544" y="1150"/>
                    <a:pt x="544" y="767"/>
                  </a:cubicBezTo>
                  <a:lnTo>
                    <a:pt x="544" y="1119"/>
                  </a:lnTo>
                  <a:cubicBezTo>
                    <a:pt x="513" y="1380"/>
                    <a:pt x="483" y="1663"/>
                    <a:pt x="513" y="1916"/>
                  </a:cubicBezTo>
                  <a:lnTo>
                    <a:pt x="575" y="1916"/>
                  </a:lnTo>
                  <a:cubicBezTo>
                    <a:pt x="613" y="1663"/>
                    <a:pt x="613" y="1380"/>
                    <a:pt x="613" y="1119"/>
                  </a:cubicBezTo>
                  <a:cubicBezTo>
                    <a:pt x="613" y="1119"/>
                    <a:pt x="613" y="1088"/>
                    <a:pt x="644" y="1088"/>
                  </a:cubicBezTo>
                  <a:cubicBezTo>
                    <a:pt x="644" y="1027"/>
                    <a:pt x="644" y="928"/>
                    <a:pt x="674" y="866"/>
                  </a:cubicBezTo>
                  <a:cubicBezTo>
                    <a:pt x="736" y="644"/>
                    <a:pt x="766" y="384"/>
                    <a:pt x="736" y="161"/>
                  </a:cubicBezTo>
                  <a:lnTo>
                    <a:pt x="674" y="161"/>
                  </a:lnTo>
                  <a:cubicBezTo>
                    <a:pt x="705" y="384"/>
                    <a:pt x="674" y="613"/>
                    <a:pt x="613" y="836"/>
                  </a:cubicBezTo>
                  <a:cubicBezTo>
                    <a:pt x="613" y="644"/>
                    <a:pt x="575" y="453"/>
                    <a:pt x="544" y="261"/>
                  </a:cubicBezTo>
                  <a:lnTo>
                    <a:pt x="513" y="261"/>
                  </a:lnTo>
                  <a:lnTo>
                    <a:pt x="513" y="70"/>
                  </a:lnTo>
                  <a:lnTo>
                    <a:pt x="452" y="70"/>
                  </a:lnTo>
                  <a:cubicBezTo>
                    <a:pt x="452" y="292"/>
                    <a:pt x="422" y="514"/>
                    <a:pt x="383" y="767"/>
                  </a:cubicBezTo>
                  <a:lnTo>
                    <a:pt x="38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rot="10800000">
              <a:off x="249638" y="1897528"/>
              <a:ext cx="233986" cy="299242"/>
            </a:xfrm>
            <a:custGeom>
              <a:avLst/>
              <a:gdLst/>
              <a:ahLst/>
              <a:cxnLst/>
              <a:rect l="l" t="t" r="r" b="b"/>
              <a:pathLst>
                <a:path w="1947" h="2490" extrusionOk="0">
                  <a:moveTo>
                    <a:pt x="1594" y="230"/>
                  </a:moveTo>
                  <a:lnTo>
                    <a:pt x="1594" y="230"/>
                  </a:lnTo>
                  <a:lnTo>
                    <a:pt x="1594" y="230"/>
                  </a:lnTo>
                  <a:close/>
                  <a:moveTo>
                    <a:pt x="1341" y="544"/>
                  </a:moveTo>
                  <a:cubicBezTo>
                    <a:pt x="1372" y="575"/>
                    <a:pt x="1372" y="613"/>
                    <a:pt x="1372" y="644"/>
                  </a:cubicBezTo>
                  <a:lnTo>
                    <a:pt x="1372" y="735"/>
                  </a:lnTo>
                  <a:cubicBezTo>
                    <a:pt x="1372" y="674"/>
                    <a:pt x="1372" y="613"/>
                    <a:pt x="1341" y="544"/>
                  </a:cubicBezTo>
                  <a:close/>
                  <a:moveTo>
                    <a:pt x="1563" y="513"/>
                  </a:moveTo>
                  <a:lnTo>
                    <a:pt x="1563" y="513"/>
                  </a:lnTo>
                  <a:cubicBezTo>
                    <a:pt x="1594" y="705"/>
                    <a:pt x="1594" y="896"/>
                    <a:pt x="1594" y="1088"/>
                  </a:cubicBezTo>
                  <a:cubicBezTo>
                    <a:pt x="1563" y="896"/>
                    <a:pt x="1533" y="674"/>
                    <a:pt x="1563" y="513"/>
                  </a:cubicBezTo>
                  <a:close/>
                  <a:moveTo>
                    <a:pt x="1563" y="1218"/>
                  </a:moveTo>
                  <a:cubicBezTo>
                    <a:pt x="1563" y="1249"/>
                    <a:pt x="1594" y="1279"/>
                    <a:pt x="1594" y="1341"/>
                  </a:cubicBezTo>
                  <a:cubicBezTo>
                    <a:pt x="1594" y="1410"/>
                    <a:pt x="1563" y="1471"/>
                    <a:pt x="1563" y="1532"/>
                  </a:cubicBezTo>
                  <a:lnTo>
                    <a:pt x="1563" y="1218"/>
                  </a:lnTo>
                  <a:close/>
                  <a:moveTo>
                    <a:pt x="1755" y="452"/>
                  </a:moveTo>
                  <a:cubicBezTo>
                    <a:pt x="1786" y="544"/>
                    <a:pt x="1816" y="644"/>
                    <a:pt x="1816" y="735"/>
                  </a:cubicBezTo>
                  <a:lnTo>
                    <a:pt x="1816" y="866"/>
                  </a:lnTo>
                  <a:lnTo>
                    <a:pt x="1724" y="1693"/>
                  </a:lnTo>
                  <a:cubicBezTo>
                    <a:pt x="1724" y="1632"/>
                    <a:pt x="1694" y="1571"/>
                    <a:pt x="1694" y="1502"/>
                  </a:cubicBezTo>
                  <a:cubicBezTo>
                    <a:pt x="1724" y="1149"/>
                    <a:pt x="1755" y="766"/>
                    <a:pt x="1755" y="452"/>
                  </a:cubicBezTo>
                  <a:close/>
                  <a:moveTo>
                    <a:pt x="1311" y="575"/>
                  </a:moveTo>
                  <a:lnTo>
                    <a:pt x="1311" y="575"/>
                  </a:lnTo>
                  <a:cubicBezTo>
                    <a:pt x="1341" y="996"/>
                    <a:pt x="1341" y="1410"/>
                    <a:pt x="1242" y="1823"/>
                  </a:cubicBezTo>
                  <a:lnTo>
                    <a:pt x="1242" y="1532"/>
                  </a:lnTo>
                  <a:lnTo>
                    <a:pt x="1311" y="575"/>
                  </a:lnTo>
                  <a:close/>
                  <a:moveTo>
                    <a:pt x="1081" y="0"/>
                  </a:moveTo>
                  <a:lnTo>
                    <a:pt x="1050" y="291"/>
                  </a:lnTo>
                  <a:lnTo>
                    <a:pt x="1020" y="291"/>
                  </a:lnTo>
                  <a:lnTo>
                    <a:pt x="1020" y="483"/>
                  </a:lnTo>
                  <a:cubicBezTo>
                    <a:pt x="989" y="705"/>
                    <a:pt x="958" y="927"/>
                    <a:pt x="928" y="1149"/>
                  </a:cubicBezTo>
                  <a:cubicBezTo>
                    <a:pt x="928" y="927"/>
                    <a:pt x="928" y="735"/>
                    <a:pt x="889" y="544"/>
                  </a:cubicBezTo>
                  <a:lnTo>
                    <a:pt x="828" y="544"/>
                  </a:lnTo>
                  <a:lnTo>
                    <a:pt x="828" y="1187"/>
                  </a:lnTo>
                  <a:lnTo>
                    <a:pt x="797" y="1187"/>
                  </a:lnTo>
                  <a:cubicBezTo>
                    <a:pt x="767" y="896"/>
                    <a:pt x="736" y="613"/>
                    <a:pt x="698" y="322"/>
                  </a:cubicBezTo>
                  <a:lnTo>
                    <a:pt x="667" y="100"/>
                  </a:lnTo>
                  <a:lnTo>
                    <a:pt x="637" y="322"/>
                  </a:lnTo>
                  <a:cubicBezTo>
                    <a:pt x="545" y="835"/>
                    <a:pt x="476" y="1341"/>
                    <a:pt x="414" y="1854"/>
                  </a:cubicBezTo>
                  <a:lnTo>
                    <a:pt x="253" y="261"/>
                  </a:lnTo>
                  <a:lnTo>
                    <a:pt x="192" y="261"/>
                  </a:lnTo>
                  <a:cubicBezTo>
                    <a:pt x="223" y="766"/>
                    <a:pt x="192" y="1310"/>
                    <a:pt x="123" y="1854"/>
                  </a:cubicBezTo>
                  <a:cubicBezTo>
                    <a:pt x="93" y="1310"/>
                    <a:pt x="62" y="735"/>
                    <a:pt x="62" y="192"/>
                  </a:cubicBezTo>
                  <a:lnTo>
                    <a:pt x="1" y="192"/>
                  </a:lnTo>
                  <a:cubicBezTo>
                    <a:pt x="1" y="866"/>
                    <a:pt x="31" y="1502"/>
                    <a:pt x="93" y="2176"/>
                  </a:cubicBezTo>
                  <a:lnTo>
                    <a:pt x="123" y="2429"/>
                  </a:lnTo>
                  <a:lnTo>
                    <a:pt x="162" y="2176"/>
                  </a:lnTo>
                  <a:cubicBezTo>
                    <a:pt x="223" y="1762"/>
                    <a:pt x="253" y="1310"/>
                    <a:pt x="253" y="896"/>
                  </a:cubicBezTo>
                  <a:lnTo>
                    <a:pt x="414" y="2459"/>
                  </a:lnTo>
                  <a:lnTo>
                    <a:pt x="445" y="2176"/>
                  </a:lnTo>
                  <a:cubicBezTo>
                    <a:pt x="506" y="1632"/>
                    <a:pt x="575" y="1088"/>
                    <a:pt x="667" y="575"/>
                  </a:cubicBezTo>
                  <a:cubicBezTo>
                    <a:pt x="736" y="1088"/>
                    <a:pt x="767" y="1632"/>
                    <a:pt x="767" y="2176"/>
                  </a:cubicBezTo>
                  <a:lnTo>
                    <a:pt x="828" y="2176"/>
                  </a:lnTo>
                  <a:cubicBezTo>
                    <a:pt x="828" y="2107"/>
                    <a:pt x="859" y="2015"/>
                    <a:pt x="859" y="1915"/>
                  </a:cubicBezTo>
                  <a:lnTo>
                    <a:pt x="859" y="1954"/>
                  </a:lnTo>
                  <a:lnTo>
                    <a:pt x="859" y="2298"/>
                  </a:lnTo>
                  <a:lnTo>
                    <a:pt x="928" y="2298"/>
                  </a:lnTo>
                  <a:lnTo>
                    <a:pt x="928" y="1954"/>
                  </a:lnTo>
                  <a:cubicBezTo>
                    <a:pt x="958" y="1762"/>
                    <a:pt x="989" y="1571"/>
                    <a:pt x="1020" y="1379"/>
                  </a:cubicBezTo>
                  <a:cubicBezTo>
                    <a:pt x="1020" y="1279"/>
                    <a:pt x="1050" y="1149"/>
                    <a:pt x="1050" y="1027"/>
                  </a:cubicBezTo>
                  <a:cubicBezTo>
                    <a:pt x="1081" y="1218"/>
                    <a:pt x="1081" y="1410"/>
                    <a:pt x="1081" y="1601"/>
                  </a:cubicBezTo>
                  <a:cubicBezTo>
                    <a:pt x="1050" y="1762"/>
                    <a:pt x="1020" y="1915"/>
                    <a:pt x="1020" y="2107"/>
                  </a:cubicBezTo>
                  <a:lnTo>
                    <a:pt x="1081" y="2107"/>
                  </a:lnTo>
                  <a:cubicBezTo>
                    <a:pt x="1119" y="1954"/>
                    <a:pt x="1119" y="1762"/>
                    <a:pt x="1150" y="1601"/>
                  </a:cubicBezTo>
                  <a:lnTo>
                    <a:pt x="1150" y="1410"/>
                  </a:lnTo>
                  <a:lnTo>
                    <a:pt x="1180" y="1532"/>
                  </a:lnTo>
                  <a:lnTo>
                    <a:pt x="1150" y="1662"/>
                  </a:lnTo>
                  <a:cubicBezTo>
                    <a:pt x="1150" y="1823"/>
                    <a:pt x="1150" y="2015"/>
                    <a:pt x="1180" y="2206"/>
                  </a:cubicBezTo>
                  <a:lnTo>
                    <a:pt x="1180" y="2337"/>
                  </a:lnTo>
                  <a:lnTo>
                    <a:pt x="1242" y="2206"/>
                  </a:lnTo>
                  <a:lnTo>
                    <a:pt x="1242" y="2490"/>
                  </a:lnTo>
                  <a:lnTo>
                    <a:pt x="1272" y="2206"/>
                  </a:lnTo>
                  <a:cubicBezTo>
                    <a:pt x="1341" y="1762"/>
                    <a:pt x="1403" y="1279"/>
                    <a:pt x="1433" y="804"/>
                  </a:cubicBezTo>
                  <a:cubicBezTo>
                    <a:pt x="1464" y="927"/>
                    <a:pt x="1464" y="1088"/>
                    <a:pt x="1464" y="1249"/>
                  </a:cubicBezTo>
                  <a:lnTo>
                    <a:pt x="1464" y="1532"/>
                  </a:lnTo>
                  <a:cubicBezTo>
                    <a:pt x="1464" y="1724"/>
                    <a:pt x="1433" y="1915"/>
                    <a:pt x="1464" y="2145"/>
                  </a:cubicBezTo>
                  <a:lnTo>
                    <a:pt x="1502" y="2298"/>
                  </a:lnTo>
                  <a:lnTo>
                    <a:pt x="1502" y="2490"/>
                  </a:lnTo>
                  <a:lnTo>
                    <a:pt x="1563" y="2206"/>
                  </a:lnTo>
                  <a:cubicBezTo>
                    <a:pt x="1594" y="2046"/>
                    <a:pt x="1625" y="1854"/>
                    <a:pt x="1655" y="1693"/>
                  </a:cubicBezTo>
                  <a:cubicBezTo>
                    <a:pt x="1694" y="1823"/>
                    <a:pt x="1694" y="1954"/>
                    <a:pt x="1694" y="2076"/>
                  </a:cubicBezTo>
                  <a:lnTo>
                    <a:pt x="1694" y="2145"/>
                  </a:lnTo>
                  <a:lnTo>
                    <a:pt x="1724" y="2145"/>
                  </a:lnTo>
                  <a:cubicBezTo>
                    <a:pt x="1755" y="2107"/>
                    <a:pt x="1755" y="2107"/>
                    <a:pt x="1755" y="2076"/>
                  </a:cubicBezTo>
                  <a:lnTo>
                    <a:pt x="1816" y="1341"/>
                  </a:lnTo>
                  <a:lnTo>
                    <a:pt x="1816" y="1793"/>
                  </a:lnTo>
                  <a:cubicBezTo>
                    <a:pt x="1786" y="1915"/>
                    <a:pt x="1786" y="2046"/>
                    <a:pt x="1786" y="2176"/>
                  </a:cubicBezTo>
                  <a:lnTo>
                    <a:pt x="1847" y="2206"/>
                  </a:lnTo>
                  <a:cubicBezTo>
                    <a:pt x="1847" y="2046"/>
                    <a:pt x="1885" y="1915"/>
                    <a:pt x="1885" y="1793"/>
                  </a:cubicBezTo>
                  <a:cubicBezTo>
                    <a:pt x="1916" y="1279"/>
                    <a:pt x="1947" y="766"/>
                    <a:pt x="1947" y="261"/>
                  </a:cubicBezTo>
                  <a:lnTo>
                    <a:pt x="1885" y="261"/>
                  </a:lnTo>
                  <a:lnTo>
                    <a:pt x="1847" y="575"/>
                  </a:lnTo>
                  <a:cubicBezTo>
                    <a:pt x="1847" y="483"/>
                    <a:pt x="1816" y="383"/>
                    <a:pt x="1755" y="291"/>
                  </a:cubicBezTo>
                  <a:lnTo>
                    <a:pt x="1724" y="192"/>
                  </a:lnTo>
                  <a:lnTo>
                    <a:pt x="1694" y="291"/>
                  </a:lnTo>
                  <a:cubicBezTo>
                    <a:pt x="1694" y="575"/>
                    <a:pt x="1694" y="835"/>
                    <a:pt x="1655" y="1119"/>
                  </a:cubicBezTo>
                  <a:cubicBezTo>
                    <a:pt x="1655" y="866"/>
                    <a:pt x="1655" y="613"/>
                    <a:pt x="1625" y="352"/>
                  </a:cubicBezTo>
                  <a:lnTo>
                    <a:pt x="1594" y="230"/>
                  </a:lnTo>
                  <a:lnTo>
                    <a:pt x="1563" y="322"/>
                  </a:lnTo>
                  <a:cubicBezTo>
                    <a:pt x="1533" y="421"/>
                    <a:pt x="1502" y="483"/>
                    <a:pt x="1502" y="544"/>
                  </a:cubicBezTo>
                  <a:cubicBezTo>
                    <a:pt x="1502" y="483"/>
                    <a:pt x="1464" y="421"/>
                    <a:pt x="1464" y="352"/>
                  </a:cubicBezTo>
                  <a:lnTo>
                    <a:pt x="1403" y="130"/>
                  </a:lnTo>
                  <a:lnTo>
                    <a:pt x="1403" y="352"/>
                  </a:lnTo>
                  <a:lnTo>
                    <a:pt x="1403" y="483"/>
                  </a:lnTo>
                  <a:cubicBezTo>
                    <a:pt x="1372" y="452"/>
                    <a:pt x="1341" y="421"/>
                    <a:pt x="1311" y="352"/>
                  </a:cubicBezTo>
                  <a:lnTo>
                    <a:pt x="1242" y="230"/>
                  </a:lnTo>
                  <a:lnTo>
                    <a:pt x="1272" y="383"/>
                  </a:lnTo>
                  <a:lnTo>
                    <a:pt x="1272" y="483"/>
                  </a:lnTo>
                  <a:lnTo>
                    <a:pt x="1242" y="483"/>
                  </a:lnTo>
                  <a:cubicBezTo>
                    <a:pt x="1211" y="613"/>
                    <a:pt x="1180" y="735"/>
                    <a:pt x="1180" y="866"/>
                  </a:cubicBezTo>
                  <a:lnTo>
                    <a:pt x="108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rot="10800000">
              <a:off x="383997" y="1924208"/>
              <a:ext cx="95902" cy="249609"/>
            </a:xfrm>
            <a:custGeom>
              <a:avLst/>
              <a:gdLst/>
              <a:ahLst/>
              <a:cxnLst/>
              <a:rect l="l" t="t" r="r" b="b"/>
              <a:pathLst>
                <a:path w="798" h="2077" extrusionOk="0">
                  <a:moveTo>
                    <a:pt x="414" y="962"/>
                  </a:moveTo>
                  <a:cubicBezTo>
                    <a:pt x="410" y="1257"/>
                    <a:pt x="381" y="1522"/>
                    <a:pt x="353" y="1793"/>
                  </a:cubicBezTo>
                  <a:cubicBezTo>
                    <a:pt x="353" y="1602"/>
                    <a:pt x="383" y="1410"/>
                    <a:pt x="383" y="1188"/>
                  </a:cubicBezTo>
                  <a:lnTo>
                    <a:pt x="383" y="1119"/>
                  </a:lnTo>
                  <a:cubicBezTo>
                    <a:pt x="407" y="1072"/>
                    <a:pt x="412" y="1026"/>
                    <a:pt x="414" y="962"/>
                  </a:cubicBezTo>
                  <a:close/>
                  <a:moveTo>
                    <a:pt x="322" y="1"/>
                  </a:moveTo>
                  <a:lnTo>
                    <a:pt x="253" y="1341"/>
                  </a:lnTo>
                  <a:cubicBezTo>
                    <a:pt x="222" y="958"/>
                    <a:pt x="161" y="575"/>
                    <a:pt x="161" y="192"/>
                  </a:cubicBezTo>
                  <a:lnTo>
                    <a:pt x="161" y="131"/>
                  </a:lnTo>
                  <a:lnTo>
                    <a:pt x="92" y="131"/>
                  </a:lnTo>
                  <a:lnTo>
                    <a:pt x="92" y="192"/>
                  </a:lnTo>
                  <a:cubicBezTo>
                    <a:pt x="92" y="353"/>
                    <a:pt x="92" y="514"/>
                    <a:pt x="62" y="675"/>
                  </a:cubicBezTo>
                  <a:lnTo>
                    <a:pt x="62" y="767"/>
                  </a:lnTo>
                  <a:cubicBezTo>
                    <a:pt x="31" y="1150"/>
                    <a:pt x="0" y="1533"/>
                    <a:pt x="31" y="1916"/>
                  </a:cubicBezTo>
                  <a:lnTo>
                    <a:pt x="92" y="1916"/>
                  </a:lnTo>
                  <a:cubicBezTo>
                    <a:pt x="62" y="1533"/>
                    <a:pt x="92" y="1150"/>
                    <a:pt x="131" y="805"/>
                  </a:cubicBezTo>
                  <a:lnTo>
                    <a:pt x="131" y="675"/>
                  </a:lnTo>
                  <a:cubicBezTo>
                    <a:pt x="161" y="1027"/>
                    <a:pt x="192" y="1380"/>
                    <a:pt x="253" y="1694"/>
                  </a:cubicBezTo>
                  <a:cubicBezTo>
                    <a:pt x="253" y="1763"/>
                    <a:pt x="253" y="1824"/>
                    <a:pt x="284" y="1885"/>
                  </a:cubicBezTo>
                  <a:lnTo>
                    <a:pt x="353" y="2077"/>
                  </a:lnTo>
                  <a:lnTo>
                    <a:pt x="353" y="1885"/>
                  </a:lnTo>
                  <a:lnTo>
                    <a:pt x="414" y="1916"/>
                  </a:lnTo>
                  <a:cubicBezTo>
                    <a:pt x="514" y="1533"/>
                    <a:pt x="544" y="1150"/>
                    <a:pt x="544" y="767"/>
                  </a:cubicBezTo>
                  <a:cubicBezTo>
                    <a:pt x="575" y="897"/>
                    <a:pt x="575" y="996"/>
                    <a:pt x="575" y="1119"/>
                  </a:cubicBezTo>
                  <a:cubicBezTo>
                    <a:pt x="514" y="1380"/>
                    <a:pt x="514" y="1663"/>
                    <a:pt x="514" y="1916"/>
                  </a:cubicBezTo>
                  <a:lnTo>
                    <a:pt x="575" y="1916"/>
                  </a:lnTo>
                  <a:cubicBezTo>
                    <a:pt x="606" y="1663"/>
                    <a:pt x="636" y="1380"/>
                    <a:pt x="636" y="1119"/>
                  </a:cubicBezTo>
                  <a:lnTo>
                    <a:pt x="636" y="1088"/>
                  </a:lnTo>
                  <a:cubicBezTo>
                    <a:pt x="636" y="1027"/>
                    <a:pt x="667" y="928"/>
                    <a:pt x="667" y="866"/>
                  </a:cubicBezTo>
                  <a:cubicBezTo>
                    <a:pt x="736" y="644"/>
                    <a:pt x="797" y="384"/>
                    <a:pt x="766" y="161"/>
                  </a:cubicBezTo>
                  <a:lnTo>
                    <a:pt x="705" y="161"/>
                  </a:lnTo>
                  <a:cubicBezTo>
                    <a:pt x="736" y="384"/>
                    <a:pt x="667" y="613"/>
                    <a:pt x="606" y="836"/>
                  </a:cubicBezTo>
                  <a:cubicBezTo>
                    <a:pt x="606" y="644"/>
                    <a:pt x="575" y="453"/>
                    <a:pt x="544" y="261"/>
                  </a:cubicBezTo>
                  <a:lnTo>
                    <a:pt x="514" y="261"/>
                  </a:lnTo>
                  <a:lnTo>
                    <a:pt x="514" y="70"/>
                  </a:lnTo>
                  <a:lnTo>
                    <a:pt x="445" y="70"/>
                  </a:lnTo>
                  <a:cubicBezTo>
                    <a:pt x="445" y="292"/>
                    <a:pt x="414" y="514"/>
                    <a:pt x="383" y="767"/>
                  </a:cubicBezTo>
                  <a:lnTo>
                    <a:pt x="38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rot="10800000">
              <a:off x="531389" y="1065321"/>
              <a:ext cx="172214" cy="318591"/>
            </a:xfrm>
            <a:custGeom>
              <a:avLst/>
              <a:gdLst/>
              <a:ahLst/>
              <a:cxnLst/>
              <a:rect l="l" t="t" r="r" b="b"/>
              <a:pathLst>
                <a:path w="1433" h="2651" extrusionOk="0">
                  <a:moveTo>
                    <a:pt x="253" y="414"/>
                  </a:moveTo>
                  <a:cubicBezTo>
                    <a:pt x="253" y="444"/>
                    <a:pt x="284" y="483"/>
                    <a:pt x="284" y="513"/>
                  </a:cubicBezTo>
                  <a:cubicBezTo>
                    <a:pt x="253" y="544"/>
                    <a:pt x="253" y="605"/>
                    <a:pt x="222" y="636"/>
                  </a:cubicBezTo>
                  <a:cubicBezTo>
                    <a:pt x="253" y="575"/>
                    <a:pt x="253" y="483"/>
                    <a:pt x="253" y="414"/>
                  </a:cubicBezTo>
                  <a:close/>
                  <a:moveTo>
                    <a:pt x="345" y="444"/>
                  </a:moveTo>
                  <a:cubicBezTo>
                    <a:pt x="383" y="575"/>
                    <a:pt x="345" y="735"/>
                    <a:pt x="345" y="896"/>
                  </a:cubicBezTo>
                  <a:lnTo>
                    <a:pt x="345" y="513"/>
                  </a:lnTo>
                  <a:lnTo>
                    <a:pt x="345" y="444"/>
                  </a:lnTo>
                  <a:close/>
                  <a:moveTo>
                    <a:pt x="284" y="705"/>
                  </a:moveTo>
                  <a:lnTo>
                    <a:pt x="284" y="705"/>
                  </a:lnTo>
                  <a:cubicBezTo>
                    <a:pt x="314" y="988"/>
                    <a:pt x="314" y="1279"/>
                    <a:pt x="253" y="1594"/>
                  </a:cubicBezTo>
                  <a:cubicBezTo>
                    <a:pt x="253" y="1471"/>
                    <a:pt x="253" y="1371"/>
                    <a:pt x="222" y="1279"/>
                  </a:cubicBezTo>
                  <a:lnTo>
                    <a:pt x="222" y="827"/>
                  </a:lnTo>
                  <a:cubicBezTo>
                    <a:pt x="253" y="766"/>
                    <a:pt x="284" y="735"/>
                    <a:pt x="284" y="705"/>
                  </a:cubicBezTo>
                  <a:close/>
                  <a:moveTo>
                    <a:pt x="1050" y="1823"/>
                  </a:moveTo>
                  <a:cubicBezTo>
                    <a:pt x="1050" y="1915"/>
                    <a:pt x="1080" y="2046"/>
                    <a:pt x="1080" y="2137"/>
                  </a:cubicBezTo>
                  <a:cubicBezTo>
                    <a:pt x="1080" y="2168"/>
                    <a:pt x="1080" y="2206"/>
                    <a:pt x="1050" y="2206"/>
                  </a:cubicBezTo>
                  <a:lnTo>
                    <a:pt x="1050" y="1823"/>
                  </a:lnTo>
                  <a:close/>
                  <a:moveTo>
                    <a:pt x="284" y="0"/>
                  </a:moveTo>
                  <a:lnTo>
                    <a:pt x="253" y="192"/>
                  </a:lnTo>
                  <a:cubicBezTo>
                    <a:pt x="192" y="383"/>
                    <a:pt x="192" y="575"/>
                    <a:pt x="153" y="766"/>
                  </a:cubicBezTo>
                  <a:lnTo>
                    <a:pt x="153" y="705"/>
                  </a:lnTo>
                  <a:lnTo>
                    <a:pt x="153" y="253"/>
                  </a:lnTo>
                  <a:lnTo>
                    <a:pt x="92" y="253"/>
                  </a:lnTo>
                  <a:lnTo>
                    <a:pt x="92" y="705"/>
                  </a:lnTo>
                  <a:lnTo>
                    <a:pt x="62" y="1279"/>
                  </a:lnTo>
                  <a:lnTo>
                    <a:pt x="62" y="222"/>
                  </a:lnTo>
                  <a:lnTo>
                    <a:pt x="0" y="222"/>
                  </a:lnTo>
                  <a:lnTo>
                    <a:pt x="31" y="2589"/>
                  </a:lnTo>
                  <a:lnTo>
                    <a:pt x="62" y="2329"/>
                  </a:lnTo>
                  <a:cubicBezTo>
                    <a:pt x="123" y="2206"/>
                    <a:pt x="123" y="2046"/>
                    <a:pt x="123" y="1885"/>
                  </a:cubicBezTo>
                  <a:lnTo>
                    <a:pt x="153" y="1180"/>
                  </a:lnTo>
                  <a:lnTo>
                    <a:pt x="153" y="1341"/>
                  </a:lnTo>
                  <a:lnTo>
                    <a:pt x="153" y="1371"/>
                  </a:lnTo>
                  <a:lnTo>
                    <a:pt x="153" y="1854"/>
                  </a:lnTo>
                  <a:lnTo>
                    <a:pt x="153" y="1946"/>
                  </a:lnTo>
                  <a:cubicBezTo>
                    <a:pt x="123" y="2076"/>
                    <a:pt x="123" y="2206"/>
                    <a:pt x="153" y="2329"/>
                  </a:cubicBezTo>
                  <a:lnTo>
                    <a:pt x="222" y="2551"/>
                  </a:lnTo>
                  <a:lnTo>
                    <a:pt x="222" y="2206"/>
                  </a:lnTo>
                  <a:cubicBezTo>
                    <a:pt x="222" y="2206"/>
                    <a:pt x="222" y="2237"/>
                    <a:pt x="253" y="2237"/>
                  </a:cubicBezTo>
                  <a:lnTo>
                    <a:pt x="284" y="2429"/>
                  </a:lnTo>
                  <a:lnTo>
                    <a:pt x="314" y="2237"/>
                  </a:lnTo>
                  <a:cubicBezTo>
                    <a:pt x="314" y="2107"/>
                    <a:pt x="284" y="1977"/>
                    <a:pt x="284" y="1854"/>
                  </a:cubicBezTo>
                  <a:lnTo>
                    <a:pt x="314" y="1785"/>
                  </a:lnTo>
                  <a:cubicBezTo>
                    <a:pt x="314" y="1662"/>
                    <a:pt x="345" y="1502"/>
                    <a:pt x="345" y="1371"/>
                  </a:cubicBezTo>
                  <a:cubicBezTo>
                    <a:pt x="345" y="1662"/>
                    <a:pt x="383" y="1946"/>
                    <a:pt x="445" y="2268"/>
                  </a:cubicBezTo>
                  <a:lnTo>
                    <a:pt x="506" y="2268"/>
                  </a:lnTo>
                  <a:cubicBezTo>
                    <a:pt x="475" y="1977"/>
                    <a:pt x="475" y="1693"/>
                    <a:pt x="506" y="1440"/>
                  </a:cubicBezTo>
                  <a:lnTo>
                    <a:pt x="575" y="2398"/>
                  </a:lnTo>
                  <a:lnTo>
                    <a:pt x="636" y="2398"/>
                  </a:lnTo>
                  <a:lnTo>
                    <a:pt x="667" y="866"/>
                  </a:lnTo>
                  <a:cubicBezTo>
                    <a:pt x="697" y="1371"/>
                    <a:pt x="697" y="1885"/>
                    <a:pt x="697" y="2398"/>
                  </a:cubicBezTo>
                  <a:lnTo>
                    <a:pt x="766" y="2398"/>
                  </a:lnTo>
                  <a:cubicBezTo>
                    <a:pt x="797" y="1946"/>
                    <a:pt x="797" y="1532"/>
                    <a:pt x="797" y="1088"/>
                  </a:cubicBezTo>
                  <a:lnTo>
                    <a:pt x="889" y="2360"/>
                  </a:lnTo>
                  <a:lnTo>
                    <a:pt x="958" y="2360"/>
                  </a:lnTo>
                  <a:cubicBezTo>
                    <a:pt x="989" y="1885"/>
                    <a:pt x="989" y="1402"/>
                    <a:pt x="989" y="927"/>
                  </a:cubicBezTo>
                  <a:cubicBezTo>
                    <a:pt x="989" y="1057"/>
                    <a:pt x="1019" y="1180"/>
                    <a:pt x="1019" y="1341"/>
                  </a:cubicBezTo>
                  <a:cubicBezTo>
                    <a:pt x="989" y="1693"/>
                    <a:pt x="989" y="2046"/>
                    <a:pt x="1019" y="2398"/>
                  </a:cubicBezTo>
                  <a:lnTo>
                    <a:pt x="1019" y="2520"/>
                  </a:lnTo>
                  <a:lnTo>
                    <a:pt x="1080" y="2398"/>
                  </a:lnTo>
                  <a:cubicBezTo>
                    <a:pt x="1080" y="2360"/>
                    <a:pt x="1080" y="2329"/>
                    <a:pt x="1111" y="2329"/>
                  </a:cubicBezTo>
                  <a:lnTo>
                    <a:pt x="1149" y="2298"/>
                  </a:lnTo>
                  <a:lnTo>
                    <a:pt x="1149" y="2137"/>
                  </a:lnTo>
                  <a:lnTo>
                    <a:pt x="1149" y="1946"/>
                  </a:lnTo>
                  <a:lnTo>
                    <a:pt x="1149" y="958"/>
                  </a:lnTo>
                  <a:lnTo>
                    <a:pt x="1149" y="927"/>
                  </a:lnTo>
                  <a:cubicBezTo>
                    <a:pt x="1149" y="866"/>
                    <a:pt x="1149" y="797"/>
                    <a:pt x="1180" y="735"/>
                  </a:cubicBezTo>
                  <a:cubicBezTo>
                    <a:pt x="1180" y="958"/>
                    <a:pt x="1211" y="1149"/>
                    <a:pt x="1211" y="1371"/>
                  </a:cubicBezTo>
                  <a:cubicBezTo>
                    <a:pt x="1180" y="1693"/>
                    <a:pt x="1149" y="2046"/>
                    <a:pt x="1180" y="2398"/>
                  </a:cubicBezTo>
                  <a:lnTo>
                    <a:pt x="1211" y="2651"/>
                  </a:lnTo>
                  <a:lnTo>
                    <a:pt x="1241" y="2398"/>
                  </a:lnTo>
                  <a:cubicBezTo>
                    <a:pt x="1272" y="2046"/>
                    <a:pt x="1272" y="1724"/>
                    <a:pt x="1272" y="1371"/>
                  </a:cubicBezTo>
                  <a:lnTo>
                    <a:pt x="1272" y="1341"/>
                  </a:lnTo>
                  <a:cubicBezTo>
                    <a:pt x="1303" y="1210"/>
                    <a:pt x="1303" y="1088"/>
                    <a:pt x="1341" y="927"/>
                  </a:cubicBezTo>
                  <a:cubicBezTo>
                    <a:pt x="1341" y="1310"/>
                    <a:pt x="1372" y="1693"/>
                    <a:pt x="1341" y="2076"/>
                  </a:cubicBezTo>
                  <a:lnTo>
                    <a:pt x="1402" y="2076"/>
                  </a:lnTo>
                  <a:cubicBezTo>
                    <a:pt x="1433" y="1502"/>
                    <a:pt x="1402" y="927"/>
                    <a:pt x="1341" y="352"/>
                  </a:cubicBezTo>
                  <a:lnTo>
                    <a:pt x="1272" y="352"/>
                  </a:lnTo>
                  <a:cubicBezTo>
                    <a:pt x="1272" y="575"/>
                    <a:pt x="1272" y="797"/>
                    <a:pt x="1241" y="988"/>
                  </a:cubicBezTo>
                  <a:cubicBezTo>
                    <a:pt x="1241" y="766"/>
                    <a:pt x="1211" y="544"/>
                    <a:pt x="1180" y="322"/>
                  </a:cubicBezTo>
                  <a:lnTo>
                    <a:pt x="1111" y="322"/>
                  </a:lnTo>
                  <a:lnTo>
                    <a:pt x="1111" y="352"/>
                  </a:lnTo>
                  <a:lnTo>
                    <a:pt x="1111" y="674"/>
                  </a:lnTo>
                  <a:cubicBezTo>
                    <a:pt x="1111" y="544"/>
                    <a:pt x="1080" y="414"/>
                    <a:pt x="1080" y="322"/>
                  </a:cubicBezTo>
                  <a:lnTo>
                    <a:pt x="1019" y="322"/>
                  </a:lnTo>
                  <a:lnTo>
                    <a:pt x="1050" y="866"/>
                  </a:lnTo>
                  <a:cubicBezTo>
                    <a:pt x="1019" y="674"/>
                    <a:pt x="989" y="483"/>
                    <a:pt x="958" y="291"/>
                  </a:cubicBezTo>
                  <a:lnTo>
                    <a:pt x="889" y="291"/>
                  </a:lnTo>
                  <a:cubicBezTo>
                    <a:pt x="920" y="797"/>
                    <a:pt x="920" y="1310"/>
                    <a:pt x="920" y="1785"/>
                  </a:cubicBezTo>
                  <a:lnTo>
                    <a:pt x="766" y="161"/>
                  </a:lnTo>
                  <a:lnTo>
                    <a:pt x="697" y="161"/>
                  </a:lnTo>
                  <a:cubicBezTo>
                    <a:pt x="728" y="414"/>
                    <a:pt x="728" y="674"/>
                    <a:pt x="728" y="896"/>
                  </a:cubicBezTo>
                  <a:cubicBezTo>
                    <a:pt x="697" y="674"/>
                    <a:pt x="697" y="444"/>
                    <a:pt x="667" y="253"/>
                  </a:cubicBezTo>
                  <a:lnTo>
                    <a:pt x="605" y="253"/>
                  </a:lnTo>
                  <a:lnTo>
                    <a:pt x="575" y="1502"/>
                  </a:lnTo>
                  <a:lnTo>
                    <a:pt x="537" y="927"/>
                  </a:lnTo>
                  <a:cubicBezTo>
                    <a:pt x="575" y="705"/>
                    <a:pt x="537" y="483"/>
                    <a:pt x="506" y="291"/>
                  </a:cubicBezTo>
                  <a:lnTo>
                    <a:pt x="445" y="291"/>
                  </a:lnTo>
                  <a:lnTo>
                    <a:pt x="475" y="927"/>
                  </a:lnTo>
                  <a:cubicBezTo>
                    <a:pt x="475" y="1088"/>
                    <a:pt x="475" y="1210"/>
                    <a:pt x="445" y="1371"/>
                  </a:cubicBezTo>
                  <a:lnTo>
                    <a:pt x="445" y="1693"/>
                  </a:lnTo>
                  <a:cubicBezTo>
                    <a:pt x="414" y="1440"/>
                    <a:pt x="414" y="1210"/>
                    <a:pt x="414" y="988"/>
                  </a:cubicBezTo>
                  <a:lnTo>
                    <a:pt x="414" y="896"/>
                  </a:lnTo>
                  <a:cubicBezTo>
                    <a:pt x="445" y="674"/>
                    <a:pt x="445" y="444"/>
                    <a:pt x="383" y="222"/>
                  </a:cubicBezTo>
                  <a:lnTo>
                    <a:pt x="314" y="61"/>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rot="10800000">
              <a:off x="477912" y="1088275"/>
              <a:ext cx="69222" cy="260665"/>
            </a:xfrm>
            <a:custGeom>
              <a:avLst/>
              <a:gdLst/>
              <a:ahLst/>
              <a:cxnLst/>
              <a:rect l="l" t="t" r="r" b="b"/>
              <a:pathLst>
                <a:path w="576" h="2169" extrusionOk="0">
                  <a:moveTo>
                    <a:pt x="230" y="697"/>
                  </a:moveTo>
                  <a:cubicBezTo>
                    <a:pt x="261" y="1050"/>
                    <a:pt x="261" y="1402"/>
                    <a:pt x="230" y="1755"/>
                  </a:cubicBezTo>
                  <a:lnTo>
                    <a:pt x="230" y="1532"/>
                  </a:lnTo>
                  <a:lnTo>
                    <a:pt x="161" y="1532"/>
                  </a:lnTo>
                  <a:lnTo>
                    <a:pt x="161" y="1402"/>
                  </a:lnTo>
                  <a:cubicBezTo>
                    <a:pt x="192" y="1180"/>
                    <a:pt x="230" y="958"/>
                    <a:pt x="230" y="697"/>
                  </a:cubicBezTo>
                  <a:close/>
                  <a:moveTo>
                    <a:pt x="322" y="0"/>
                  </a:moveTo>
                  <a:lnTo>
                    <a:pt x="261" y="123"/>
                  </a:lnTo>
                  <a:cubicBezTo>
                    <a:pt x="261" y="153"/>
                    <a:pt x="261" y="192"/>
                    <a:pt x="230" y="222"/>
                  </a:cubicBezTo>
                  <a:lnTo>
                    <a:pt x="230" y="92"/>
                  </a:lnTo>
                  <a:lnTo>
                    <a:pt x="161" y="92"/>
                  </a:lnTo>
                  <a:lnTo>
                    <a:pt x="161" y="444"/>
                  </a:lnTo>
                  <a:cubicBezTo>
                    <a:pt x="100" y="766"/>
                    <a:pt x="100" y="1080"/>
                    <a:pt x="100" y="1402"/>
                  </a:cubicBezTo>
                  <a:cubicBezTo>
                    <a:pt x="70" y="1594"/>
                    <a:pt x="39" y="1785"/>
                    <a:pt x="1" y="1977"/>
                  </a:cubicBezTo>
                  <a:lnTo>
                    <a:pt x="70" y="1977"/>
                  </a:lnTo>
                  <a:cubicBezTo>
                    <a:pt x="70" y="1946"/>
                    <a:pt x="100" y="1877"/>
                    <a:pt x="100" y="1816"/>
                  </a:cubicBezTo>
                  <a:lnTo>
                    <a:pt x="100" y="1816"/>
                  </a:lnTo>
                  <a:cubicBezTo>
                    <a:pt x="100" y="1915"/>
                    <a:pt x="100" y="2007"/>
                    <a:pt x="70" y="2107"/>
                  </a:cubicBezTo>
                  <a:lnTo>
                    <a:pt x="131" y="2138"/>
                  </a:lnTo>
                  <a:cubicBezTo>
                    <a:pt x="161" y="2069"/>
                    <a:pt x="161" y="2038"/>
                    <a:pt x="161" y="1977"/>
                  </a:cubicBezTo>
                  <a:lnTo>
                    <a:pt x="192" y="2138"/>
                  </a:lnTo>
                  <a:lnTo>
                    <a:pt x="261" y="2168"/>
                  </a:lnTo>
                  <a:cubicBezTo>
                    <a:pt x="322" y="1563"/>
                    <a:pt x="322" y="958"/>
                    <a:pt x="261" y="345"/>
                  </a:cubicBezTo>
                  <a:cubicBezTo>
                    <a:pt x="261" y="314"/>
                    <a:pt x="261" y="284"/>
                    <a:pt x="292" y="284"/>
                  </a:cubicBezTo>
                  <a:cubicBezTo>
                    <a:pt x="322" y="728"/>
                    <a:pt x="322" y="1180"/>
                    <a:pt x="322" y="1624"/>
                  </a:cubicBezTo>
                  <a:cubicBezTo>
                    <a:pt x="322" y="1755"/>
                    <a:pt x="353" y="1877"/>
                    <a:pt x="353" y="2007"/>
                  </a:cubicBezTo>
                  <a:lnTo>
                    <a:pt x="422" y="2007"/>
                  </a:lnTo>
                  <a:cubicBezTo>
                    <a:pt x="422" y="1877"/>
                    <a:pt x="422" y="1755"/>
                    <a:pt x="384" y="1624"/>
                  </a:cubicBezTo>
                  <a:cubicBezTo>
                    <a:pt x="422" y="1241"/>
                    <a:pt x="422" y="889"/>
                    <a:pt x="453" y="506"/>
                  </a:cubicBezTo>
                  <a:lnTo>
                    <a:pt x="453" y="889"/>
                  </a:lnTo>
                  <a:cubicBezTo>
                    <a:pt x="453" y="1272"/>
                    <a:pt x="453" y="1686"/>
                    <a:pt x="483" y="2069"/>
                  </a:cubicBezTo>
                  <a:lnTo>
                    <a:pt x="545" y="2069"/>
                  </a:lnTo>
                  <a:lnTo>
                    <a:pt x="545" y="1977"/>
                  </a:lnTo>
                  <a:lnTo>
                    <a:pt x="575" y="1977"/>
                  </a:lnTo>
                  <a:lnTo>
                    <a:pt x="575" y="192"/>
                  </a:lnTo>
                  <a:lnTo>
                    <a:pt x="514" y="192"/>
                  </a:lnTo>
                  <a:cubicBezTo>
                    <a:pt x="514" y="253"/>
                    <a:pt x="514" y="345"/>
                    <a:pt x="483" y="414"/>
                  </a:cubicBezTo>
                  <a:lnTo>
                    <a:pt x="483" y="92"/>
                  </a:lnTo>
                  <a:lnTo>
                    <a:pt x="422" y="92"/>
                  </a:lnTo>
                  <a:cubicBezTo>
                    <a:pt x="384" y="284"/>
                    <a:pt x="384" y="475"/>
                    <a:pt x="353" y="667"/>
                  </a:cubicBezTo>
                  <a:cubicBezTo>
                    <a:pt x="353" y="475"/>
                    <a:pt x="353"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rot="10800000">
              <a:off x="247772" y="804779"/>
              <a:ext cx="237711" cy="299362"/>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rot="10800000">
              <a:off x="385856" y="831459"/>
              <a:ext cx="92176" cy="249609"/>
            </a:xfrm>
            <a:custGeom>
              <a:avLst/>
              <a:gdLst/>
              <a:ahLst/>
              <a:cxnLst/>
              <a:rect l="l" t="t" r="r" b="b"/>
              <a:pathLst>
                <a:path w="767" h="2077" extrusionOk="0">
                  <a:moveTo>
                    <a:pt x="422" y="897"/>
                  </a:moveTo>
                  <a:lnTo>
                    <a:pt x="422" y="897"/>
                  </a:lnTo>
                  <a:cubicBezTo>
                    <a:pt x="422" y="1219"/>
                    <a:pt x="383" y="1502"/>
                    <a:pt x="353" y="1793"/>
                  </a:cubicBezTo>
                  <a:lnTo>
                    <a:pt x="353" y="1180"/>
                  </a:lnTo>
                  <a:lnTo>
                    <a:pt x="383" y="1180"/>
                  </a:lnTo>
                  <a:lnTo>
                    <a:pt x="383" y="1119"/>
                  </a:lnTo>
                  <a:cubicBezTo>
                    <a:pt x="383" y="1058"/>
                    <a:pt x="422" y="989"/>
                    <a:pt x="422" y="897"/>
                  </a:cubicBezTo>
                  <a:close/>
                  <a:moveTo>
                    <a:pt x="322" y="0"/>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797"/>
                  </a:cubicBezTo>
                  <a:cubicBezTo>
                    <a:pt x="130" y="767"/>
                    <a:pt x="130" y="705"/>
                    <a:pt x="130" y="675"/>
                  </a:cubicBezTo>
                  <a:cubicBezTo>
                    <a:pt x="161" y="1027"/>
                    <a:pt x="192" y="1372"/>
                    <a:pt x="230" y="1694"/>
                  </a:cubicBezTo>
                  <a:lnTo>
                    <a:pt x="261" y="1694"/>
                  </a:lnTo>
                  <a:cubicBezTo>
                    <a:pt x="261" y="1755"/>
                    <a:pt x="261" y="1824"/>
                    <a:pt x="291" y="1885"/>
                  </a:cubicBezTo>
                  <a:lnTo>
                    <a:pt x="353" y="2077"/>
                  </a:lnTo>
                  <a:lnTo>
                    <a:pt x="353" y="1885"/>
                  </a:lnTo>
                  <a:lnTo>
                    <a:pt x="383" y="1916"/>
                  </a:lnTo>
                  <a:cubicBezTo>
                    <a:pt x="483" y="1533"/>
                    <a:pt x="544" y="1150"/>
                    <a:pt x="544" y="767"/>
                  </a:cubicBezTo>
                  <a:lnTo>
                    <a:pt x="544" y="1119"/>
                  </a:lnTo>
                  <a:cubicBezTo>
                    <a:pt x="513" y="1372"/>
                    <a:pt x="483" y="1632"/>
                    <a:pt x="513" y="1916"/>
                  </a:cubicBezTo>
                  <a:lnTo>
                    <a:pt x="575" y="1916"/>
                  </a:lnTo>
                  <a:cubicBezTo>
                    <a:pt x="613" y="1663"/>
                    <a:pt x="613" y="1372"/>
                    <a:pt x="613" y="1119"/>
                  </a:cubicBezTo>
                  <a:cubicBezTo>
                    <a:pt x="613" y="1119"/>
                    <a:pt x="613" y="1088"/>
                    <a:pt x="644" y="1088"/>
                  </a:cubicBezTo>
                  <a:cubicBezTo>
                    <a:pt x="644" y="1027"/>
                    <a:pt x="644" y="927"/>
                    <a:pt x="674" y="866"/>
                  </a:cubicBezTo>
                  <a:cubicBezTo>
                    <a:pt x="736" y="644"/>
                    <a:pt x="766" y="384"/>
                    <a:pt x="736" y="161"/>
                  </a:cubicBezTo>
                  <a:lnTo>
                    <a:pt x="674" y="161"/>
                  </a:lnTo>
                  <a:cubicBezTo>
                    <a:pt x="705" y="384"/>
                    <a:pt x="674" y="606"/>
                    <a:pt x="613" y="836"/>
                  </a:cubicBezTo>
                  <a:cubicBezTo>
                    <a:pt x="613" y="644"/>
                    <a:pt x="575" y="452"/>
                    <a:pt x="544" y="261"/>
                  </a:cubicBezTo>
                  <a:lnTo>
                    <a:pt x="513" y="261"/>
                  </a:lnTo>
                  <a:lnTo>
                    <a:pt x="513" y="69"/>
                  </a:lnTo>
                  <a:lnTo>
                    <a:pt x="452" y="69"/>
                  </a:lnTo>
                  <a:cubicBezTo>
                    <a:pt x="452" y="292"/>
                    <a:pt x="422" y="514"/>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rot="10800000">
              <a:off x="1590004" y="263392"/>
              <a:ext cx="238552" cy="299362"/>
            </a:xfrm>
            <a:custGeom>
              <a:avLst/>
              <a:gdLst/>
              <a:ahLst/>
              <a:cxnLst/>
              <a:rect l="l" t="t" r="r" b="b"/>
              <a:pathLst>
                <a:path w="1985" h="2491" extrusionOk="0">
                  <a:moveTo>
                    <a:pt x="1371" y="545"/>
                  </a:moveTo>
                  <a:cubicBezTo>
                    <a:pt x="1371" y="576"/>
                    <a:pt x="1371" y="606"/>
                    <a:pt x="1410" y="644"/>
                  </a:cubicBezTo>
                  <a:cubicBezTo>
                    <a:pt x="1410" y="675"/>
                    <a:pt x="1410" y="706"/>
                    <a:pt x="1371" y="736"/>
                  </a:cubicBezTo>
                  <a:lnTo>
                    <a:pt x="1371" y="545"/>
                  </a:lnTo>
                  <a:close/>
                  <a:moveTo>
                    <a:pt x="1601" y="514"/>
                  </a:moveTo>
                  <a:cubicBezTo>
                    <a:pt x="1601" y="706"/>
                    <a:pt x="1632" y="897"/>
                    <a:pt x="1601" y="1089"/>
                  </a:cubicBezTo>
                  <a:cubicBezTo>
                    <a:pt x="1563" y="897"/>
                    <a:pt x="1532" y="675"/>
                    <a:pt x="1601" y="514"/>
                  </a:cubicBezTo>
                  <a:close/>
                  <a:moveTo>
                    <a:pt x="1563" y="1219"/>
                  </a:moveTo>
                  <a:cubicBezTo>
                    <a:pt x="1601" y="1250"/>
                    <a:pt x="1601" y="1280"/>
                    <a:pt x="1601" y="1342"/>
                  </a:cubicBezTo>
                  <a:cubicBezTo>
                    <a:pt x="1601" y="1411"/>
                    <a:pt x="1601" y="1472"/>
                    <a:pt x="1563" y="1533"/>
                  </a:cubicBezTo>
                  <a:lnTo>
                    <a:pt x="1563" y="1219"/>
                  </a:lnTo>
                  <a:close/>
                  <a:moveTo>
                    <a:pt x="1793" y="453"/>
                  </a:moveTo>
                  <a:cubicBezTo>
                    <a:pt x="1823" y="545"/>
                    <a:pt x="1823" y="644"/>
                    <a:pt x="1823" y="736"/>
                  </a:cubicBezTo>
                  <a:lnTo>
                    <a:pt x="1823" y="867"/>
                  </a:lnTo>
                  <a:lnTo>
                    <a:pt x="1724" y="1694"/>
                  </a:lnTo>
                  <a:cubicBezTo>
                    <a:pt x="1724" y="1633"/>
                    <a:pt x="1724" y="1564"/>
                    <a:pt x="1693" y="1472"/>
                  </a:cubicBezTo>
                  <a:cubicBezTo>
                    <a:pt x="1754" y="1150"/>
                    <a:pt x="1754" y="767"/>
                    <a:pt x="1793" y="453"/>
                  </a:cubicBezTo>
                  <a:close/>
                  <a:moveTo>
                    <a:pt x="1310" y="576"/>
                  </a:moveTo>
                  <a:lnTo>
                    <a:pt x="1310" y="576"/>
                  </a:lnTo>
                  <a:cubicBezTo>
                    <a:pt x="1371" y="989"/>
                    <a:pt x="1341" y="1411"/>
                    <a:pt x="1280" y="1824"/>
                  </a:cubicBezTo>
                  <a:lnTo>
                    <a:pt x="1249" y="1533"/>
                  </a:lnTo>
                  <a:lnTo>
                    <a:pt x="1310" y="576"/>
                  </a:lnTo>
                  <a:close/>
                  <a:moveTo>
                    <a:pt x="1119" y="1"/>
                  </a:moveTo>
                  <a:lnTo>
                    <a:pt x="1057" y="292"/>
                  </a:lnTo>
                  <a:lnTo>
                    <a:pt x="1027" y="292"/>
                  </a:lnTo>
                  <a:cubicBezTo>
                    <a:pt x="1027" y="353"/>
                    <a:pt x="1027" y="415"/>
                    <a:pt x="1057" y="484"/>
                  </a:cubicBezTo>
                  <a:cubicBezTo>
                    <a:pt x="1027" y="706"/>
                    <a:pt x="988" y="928"/>
                    <a:pt x="927" y="1150"/>
                  </a:cubicBezTo>
                  <a:lnTo>
                    <a:pt x="927" y="545"/>
                  </a:lnTo>
                  <a:lnTo>
                    <a:pt x="866" y="545"/>
                  </a:lnTo>
                  <a:cubicBezTo>
                    <a:pt x="866" y="736"/>
                    <a:pt x="866" y="959"/>
                    <a:pt x="835" y="1150"/>
                  </a:cubicBezTo>
                  <a:lnTo>
                    <a:pt x="797" y="1150"/>
                  </a:lnTo>
                  <a:cubicBezTo>
                    <a:pt x="766" y="897"/>
                    <a:pt x="736" y="606"/>
                    <a:pt x="705" y="323"/>
                  </a:cubicBezTo>
                  <a:lnTo>
                    <a:pt x="674" y="101"/>
                  </a:lnTo>
                  <a:lnTo>
                    <a:pt x="644" y="323"/>
                  </a:lnTo>
                  <a:cubicBezTo>
                    <a:pt x="575" y="836"/>
                    <a:pt x="483" y="1342"/>
                    <a:pt x="414" y="1855"/>
                  </a:cubicBezTo>
                  <a:lnTo>
                    <a:pt x="291" y="223"/>
                  </a:lnTo>
                  <a:lnTo>
                    <a:pt x="222" y="261"/>
                  </a:lnTo>
                  <a:cubicBezTo>
                    <a:pt x="222" y="767"/>
                    <a:pt x="192" y="1311"/>
                    <a:pt x="161" y="1855"/>
                  </a:cubicBezTo>
                  <a:cubicBezTo>
                    <a:pt x="100" y="1311"/>
                    <a:pt x="69" y="736"/>
                    <a:pt x="69" y="192"/>
                  </a:cubicBezTo>
                  <a:lnTo>
                    <a:pt x="0" y="192"/>
                  </a:lnTo>
                  <a:cubicBezTo>
                    <a:pt x="0" y="867"/>
                    <a:pt x="31" y="1503"/>
                    <a:pt x="130" y="2177"/>
                  </a:cubicBezTo>
                  <a:lnTo>
                    <a:pt x="161" y="2429"/>
                  </a:lnTo>
                  <a:lnTo>
                    <a:pt x="192" y="2177"/>
                  </a:lnTo>
                  <a:cubicBezTo>
                    <a:pt x="222" y="1755"/>
                    <a:pt x="261" y="1311"/>
                    <a:pt x="261" y="897"/>
                  </a:cubicBezTo>
                  <a:lnTo>
                    <a:pt x="414" y="2460"/>
                  </a:lnTo>
                  <a:lnTo>
                    <a:pt x="452" y="2177"/>
                  </a:lnTo>
                  <a:cubicBezTo>
                    <a:pt x="513" y="1633"/>
                    <a:pt x="575" y="1089"/>
                    <a:pt x="674" y="576"/>
                  </a:cubicBezTo>
                  <a:cubicBezTo>
                    <a:pt x="736" y="1089"/>
                    <a:pt x="766" y="1633"/>
                    <a:pt x="766" y="2177"/>
                  </a:cubicBezTo>
                  <a:lnTo>
                    <a:pt x="835" y="2177"/>
                  </a:lnTo>
                  <a:cubicBezTo>
                    <a:pt x="866" y="2108"/>
                    <a:pt x="866" y="2016"/>
                    <a:pt x="896" y="1916"/>
                  </a:cubicBezTo>
                  <a:lnTo>
                    <a:pt x="896" y="1947"/>
                  </a:lnTo>
                  <a:cubicBezTo>
                    <a:pt x="866" y="2077"/>
                    <a:pt x="866" y="2207"/>
                    <a:pt x="866" y="2299"/>
                  </a:cubicBezTo>
                  <a:lnTo>
                    <a:pt x="927" y="2299"/>
                  </a:lnTo>
                  <a:cubicBezTo>
                    <a:pt x="927" y="2207"/>
                    <a:pt x="958" y="2077"/>
                    <a:pt x="958" y="1947"/>
                  </a:cubicBezTo>
                  <a:cubicBezTo>
                    <a:pt x="958" y="1755"/>
                    <a:pt x="988" y="1564"/>
                    <a:pt x="1027" y="1372"/>
                  </a:cubicBezTo>
                  <a:cubicBezTo>
                    <a:pt x="1057" y="1280"/>
                    <a:pt x="1057" y="1150"/>
                    <a:pt x="1088" y="1028"/>
                  </a:cubicBezTo>
                  <a:lnTo>
                    <a:pt x="1088" y="1602"/>
                  </a:lnTo>
                  <a:cubicBezTo>
                    <a:pt x="1057" y="1755"/>
                    <a:pt x="1057" y="1916"/>
                    <a:pt x="1027" y="2108"/>
                  </a:cubicBezTo>
                  <a:lnTo>
                    <a:pt x="1088" y="2108"/>
                  </a:lnTo>
                  <a:cubicBezTo>
                    <a:pt x="1119" y="1947"/>
                    <a:pt x="1149" y="1755"/>
                    <a:pt x="1149" y="1602"/>
                  </a:cubicBezTo>
                  <a:lnTo>
                    <a:pt x="1149" y="1411"/>
                  </a:lnTo>
                  <a:lnTo>
                    <a:pt x="1180" y="1533"/>
                  </a:lnTo>
                  <a:lnTo>
                    <a:pt x="1180" y="1663"/>
                  </a:lnTo>
                  <a:cubicBezTo>
                    <a:pt x="1149" y="1824"/>
                    <a:pt x="1149" y="2016"/>
                    <a:pt x="1180" y="2207"/>
                  </a:cubicBezTo>
                  <a:lnTo>
                    <a:pt x="1218" y="2330"/>
                  </a:lnTo>
                  <a:lnTo>
                    <a:pt x="1249" y="2207"/>
                  </a:lnTo>
                  <a:lnTo>
                    <a:pt x="1280" y="2491"/>
                  </a:lnTo>
                  <a:lnTo>
                    <a:pt x="1310" y="2207"/>
                  </a:lnTo>
                  <a:cubicBezTo>
                    <a:pt x="1371" y="1755"/>
                    <a:pt x="1410" y="1280"/>
                    <a:pt x="1440" y="798"/>
                  </a:cubicBezTo>
                  <a:cubicBezTo>
                    <a:pt x="1471" y="928"/>
                    <a:pt x="1471" y="1089"/>
                    <a:pt x="1471" y="1219"/>
                  </a:cubicBezTo>
                  <a:lnTo>
                    <a:pt x="1471" y="1503"/>
                  </a:lnTo>
                  <a:lnTo>
                    <a:pt x="1471" y="2108"/>
                  </a:lnTo>
                  <a:lnTo>
                    <a:pt x="1502" y="2299"/>
                  </a:lnTo>
                  <a:lnTo>
                    <a:pt x="1502" y="2491"/>
                  </a:lnTo>
                  <a:lnTo>
                    <a:pt x="1563" y="2207"/>
                  </a:lnTo>
                  <a:cubicBezTo>
                    <a:pt x="1632" y="2046"/>
                    <a:pt x="1663" y="1855"/>
                    <a:pt x="1663" y="1694"/>
                  </a:cubicBezTo>
                  <a:cubicBezTo>
                    <a:pt x="1693" y="1824"/>
                    <a:pt x="1693" y="1947"/>
                    <a:pt x="1693" y="2046"/>
                  </a:cubicBezTo>
                  <a:lnTo>
                    <a:pt x="1693" y="2138"/>
                  </a:lnTo>
                  <a:lnTo>
                    <a:pt x="1754" y="2138"/>
                  </a:lnTo>
                  <a:lnTo>
                    <a:pt x="1754" y="2077"/>
                  </a:lnTo>
                  <a:lnTo>
                    <a:pt x="1854" y="1342"/>
                  </a:lnTo>
                  <a:lnTo>
                    <a:pt x="1854" y="1342"/>
                  </a:lnTo>
                  <a:cubicBezTo>
                    <a:pt x="1854" y="1472"/>
                    <a:pt x="1823" y="1633"/>
                    <a:pt x="1823" y="1755"/>
                  </a:cubicBezTo>
                  <a:cubicBezTo>
                    <a:pt x="1823" y="1916"/>
                    <a:pt x="1793" y="2046"/>
                    <a:pt x="1793" y="2177"/>
                  </a:cubicBezTo>
                  <a:lnTo>
                    <a:pt x="1854" y="2177"/>
                  </a:lnTo>
                  <a:cubicBezTo>
                    <a:pt x="1854" y="2046"/>
                    <a:pt x="1885" y="1916"/>
                    <a:pt x="1885" y="1755"/>
                  </a:cubicBezTo>
                  <a:cubicBezTo>
                    <a:pt x="1915" y="1280"/>
                    <a:pt x="1946" y="767"/>
                    <a:pt x="1984" y="261"/>
                  </a:cubicBezTo>
                  <a:lnTo>
                    <a:pt x="1915" y="261"/>
                  </a:lnTo>
                  <a:lnTo>
                    <a:pt x="1885" y="576"/>
                  </a:lnTo>
                  <a:cubicBezTo>
                    <a:pt x="1854" y="484"/>
                    <a:pt x="1823" y="384"/>
                    <a:pt x="1793" y="292"/>
                  </a:cubicBezTo>
                  <a:lnTo>
                    <a:pt x="1724" y="192"/>
                  </a:lnTo>
                  <a:lnTo>
                    <a:pt x="1724" y="292"/>
                  </a:lnTo>
                  <a:cubicBezTo>
                    <a:pt x="1693" y="576"/>
                    <a:pt x="1693" y="836"/>
                    <a:pt x="1663" y="1089"/>
                  </a:cubicBezTo>
                  <a:cubicBezTo>
                    <a:pt x="1693" y="836"/>
                    <a:pt x="1663" y="576"/>
                    <a:pt x="1632" y="323"/>
                  </a:cubicBezTo>
                  <a:lnTo>
                    <a:pt x="1632" y="223"/>
                  </a:lnTo>
                  <a:lnTo>
                    <a:pt x="1563" y="323"/>
                  </a:lnTo>
                  <a:cubicBezTo>
                    <a:pt x="1532" y="415"/>
                    <a:pt x="1532" y="484"/>
                    <a:pt x="1502" y="545"/>
                  </a:cubicBezTo>
                  <a:cubicBezTo>
                    <a:pt x="1502" y="484"/>
                    <a:pt x="1502" y="415"/>
                    <a:pt x="1471" y="353"/>
                  </a:cubicBezTo>
                  <a:lnTo>
                    <a:pt x="1440" y="131"/>
                  </a:lnTo>
                  <a:lnTo>
                    <a:pt x="1410" y="353"/>
                  </a:lnTo>
                  <a:lnTo>
                    <a:pt x="1410" y="484"/>
                  </a:lnTo>
                  <a:cubicBezTo>
                    <a:pt x="1371" y="453"/>
                    <a:pt x="1371" y="384"/>
                    <a:pt x="1341" y="353"/>
                  </a:cubicBezTo>
                  <a:lnTo>
                    <a:pt x="1249" y="223"/>
                  </a:lnTo>
                  <a:lnTo>
                    <a:pt x="1280" y="384"/>
                  </a:lnTo>
                  <a:lnTo>
                    <a:pt x="1280" y="484"/>
                  </a:lnTo>
                  <a:lnTo>
                    <a:pt x="1249" y="484"/>
                  </a:lnTo>
                  <a:cubicBezTo>
                    <a:pt x="1218" y="576"/>
                    <a:pt x="1218" y="706"/>
                    <a:pt x="1180" y="836"/>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rot="10800000">
              <a:off x="1728088" y="290071"/>
              <a:ext cx="92176" cy="249609"/>
            </a:xfrm>
            <a:custGeom>
              <a:avLst/>
              <a:gdLst/>
              <a:ahLst/>
              <a:cxnLst/>
              <a:rect l="l" t="t" r="r" b="b"/>
              <a:pathLst>
                <a:path w="767" h="2077" extrusionOk="0">
                  <a:moveTo>
                    <a:pt x="414" y="897"/>
                  </a:moveTo>
                  <a:cubicBezTo>
                    <a:pt x="390" y="1145"/>
                    <a:pt x="362" y="1371"/>
                    <a:pt x="336" y="1595"/>
                  </a:cubicBezTo>
                  <a:lnTo>
                    <a:pt x="336" y="1595"/>
                  </a:lnTo>
                  <a:cubicBezTo>
                    <a:pt x="345" y="1466"/>
                    <a:pt x="345" y="1332"/>
                    <a:pt x="345" y="1180"/>
                  </a:cubicBezTo>
                  <a:lnTo>
                    <a:pt x="345" y="1119"/>
                  </a:lnTo>
                  <a:cubicBezTo>
                    <a:pt x="383" y="1058"/>
                    <a:pt x="383" y="989"/>
                    <a:pt x="414" y="897"/>
                  </a:cubicBezTo>
                  <a:close/>
                  <a:moveTo>
                    <a:pt x="314" y="0"/>
                  </a:moveTo>
                  <a:lnTo>
                    <a:pt x="253" y="1341"/>
                  </a:lnTo>
                  <a:cubicBezTo>
                    <a:pt x="192" y="958"/>
                    <a:pt x="153" y="575"/>
                    <a:pt x="123" y="161"/>
                  </a:cubicBezTo>
                  <a:lnTo>
                    <a:pt x="123" y="131"/>
                  </a:lnTo>
                  <a:lnTo>
                    <a:pt x="61" y="131"/>
                  </a:lnTo>
                  <a:lnTo>
                    <a:pt x="61" y="192"/>
                  </a:lnTo>
                  <a:cubicBezTo>
                    <a:pt x="61" y="353"/>
                    <a:pt x="61" y="514"/>
                    <a:pt x="31" y="675"/>
                  </a:cubicBezTo>
                  <a:lnTo>
                    <a:pt x="31" y="767"/>
                  </a:lnTo>
                  <a:cubicBezTo>
                    <a:pt x="0" y="1150"/>
                    <a:pt x="0" y="1533"/>
                    <a:pt x="0" y="1916"/>
                  </a:cubicBezTo>
                  <a:lnTo>
                    <a:pt x="61" y="1916"/>
                  </a:lnTo>
                  <a:cubicBezTo>
                    <a:pt x="61" y="1533"/>
                    <a:pt x="61" y="1150"/>
                    <a:pt x="92" y="797"/>
                  </a:cubicBezTo>
                  <a:lnTo>
                    <a:pt x="92" y="675"/>
                  </a:lnTo>
                  <a:cubicBezTo>
                    <a:pt x="123" y="1027"/>
                    <a:pt x="192" y="1372"/>
                    <a:pt x="222" y="1694"/>
                  </a:cubicBezTo>
                  <a:cubicBezTo>
                    <a:pt x="222" y="1755"/>
                    <a:pt x="253" y="1824"/>
                    <a:pt x="253" y="1885"/>
                  </a:cubicBezTo>
                  <a:lnTo>
                    <a:pt x="314" y="2077"/>
                  </a:lnTo>
                  <a:lnTo>
                    <a:pt x="314" y="1885"/>
                  </a:lnTo>
                  <a:lnTo>
                    <a:pt x="383" y="1916"/>
                  </a:lnTo>
                  <a:cubicBezTo>
                    <a:pt x="475" y="1533"/>
                    <a:pt x="506" y="1150"/>
                    <a:pt x="536" y="767"/>
                  </a:cubicBezTo>
                  <a:lnTo>
                    <a:pt x="536" y="1119"/>
                  </a:lnTo>
                  <a:cubicBezTo>
                    <a:pt x="475" y="1372"/>
                    <a:pt x="475" y="1632"/>
                    <a:pt x="475" y="1916"/>
                  </a:cubicBezTo>
                  <a:lnTo>
                    <a:pt x="536" y="1916"/>
                  </a:lnTo>
                  <a:cubicBezTo>
                    <a:pt x="575" y="1663"/>
                    <a:pt x="605" y="1372"/>
                    <a:pt x="605" y="1119"/>
                  </a:cubicBezTo>
                  <a:lnTo>
                    <a:pt x="605" y="1088"/>
                  </a:lnTo>
                  <a:cubicBezTo>
                    <a:pt x="636" y="1027"/>
                    <a:pt x="636" y="927"/>
                    <a:pt x="667" y="866"/>
                  </a:cubicBezTo>
                  <a:cubicBezTo>
                    <a:pt x="697" y="644"/>
                    <a:pt x="766" y="384"/>
                    <a:pt x="728" y="161"/>
                  </a:cubicBezTo>
                  <a:lnTo>
                    <a:pt x="667" y="161"/>
                  </a:lnTo>
                  <a:cubicBezTo>
                    <a:pt x="697" y="384"/>
                    <a:pt x="636" y="606"/>
                    <a:pt x="605" y="836"/>
                  </a:cubicBezTo>
                  <a:cubicBezTo>
                    <a:pt x="575" y="644"/>
                    <a:pt x="575" y="452"/>
                    <a:pt x="506" y="261"/>
                  </a:cubicBezTo>
                  <a:lnTo>
                    <a:pt x="475" y="261"/>
                  </a:lnTo>
                  <a:lnTo>
                    <a:pt x="475" y="69"/>
                  </a:lnTo>
                  <a:lnTo>
                    <a:pt x="414" y="69"/>
                  </a:lnTo>
                  <a:cubicBezTo>
                    <a:pt x="414" y="292"/>
                    <a:pt x="383" y="514"/>
                    <a:pt x="345" y="767"/>
                  </a:cubicBezTo>
                  <a:cubicBezTo>
                    <a:pt x="383" y="514"/>
                    <a:pt x="383" y="261"/>
                    <a:pt x="3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rot="10800000">
              <a:off x="531389" y="524889"/>
              <a:ext cx="172214" cy="322316"/>
            </a:xfrm>
            <a:custGeom>
              <a:avLst/>
              <a:gdLst/>
              <a:ahLst/>
              <a:cxnLst/>
              <a:rect l="l" t="t" r="r" b="b"/>
              <a:pathLst>
                <a:path w="1433" h="2682" extrusionOk="0">
                  <a:moveTo>
                    <a:pt x="253" y="452"/>
                  </a:moveTo>
                  <a:cubicBezTo>
                    <a:pt x="253" y="452"/>
                    <a:pt x="284" y="483"/>
                    <a:pt x="284" y="514"/>
                  </a:cubicBezTo>
                  <a:cubicBezTo>
                    <a:pt x="253" y="575"/>
                    <a:pt x="253" y="613"/>
                    <a:pt x="222" y="644"/>
                  </a:cubicBezTo>
                  <a:cubicBezTo>
                    <a:pt x="253" y="575"/>
                    <a:pt x="253" y="514"/>
                    <a:pt x="253" y="452"/>
                  </a:cubicBezTo>
                  <a:close/>
                  <a:moveTo>
                    <a:pt x="345" y="452"/>
                  </a:moveTo>
                  <a:cubicBezTo>
                    <a:pt x="383" y="613"/>
                    <a:pt x="345" y="766"/>
                    <a:pt x="345" y="897"/>
                  </a:cubicBezTo>
                  <a:lnTo>
                    <a:pt x="345" y="514"/>
                  </a:lnTo>
                  <a:lnTo>
                    <a:pt x="345" y="452"/>
                  </a:lnTo>
                  <a:close/>
                  <a:moveTo>
                    <a:pt x="284" y="705"/>
                  </a:moveTo>
                  <a:cubicBezTo>
                    <a:pt x="314" y="1027"/>
                    <a:pt x="314" y="1310"/>
                    <a:pt x="253" y="1602"/>
                  </a:cubicBezTo>
                  <a:cubicBezTo>
                    <a:pt x="253" y="1502"/>
                    <a:pt x="253" y="1410"/>
                    <a:pt x="222" y="1280"/>
                  </a:cubicBezTo>
                  <a:lnTo>
                    <a:pt x="222" y="835"/>
                  </a:lnTo>
                  <a:cubicBezTo>
                    <a:pt x="253" y="805"/>
                    <a:pt x="284" y="766"/>
                    <a:pt x="284" y="705"/>
                  </a:cubicBezTo>
                  <a:close/>
                  <a:moveTo>
                    <a:pt x="1050" y="1824"/>
                  </a:moveTo>
                  <a:cubicBezTo>
                    <a:pt x="1050" y="1954"/>
                    <a:pt x="1080" y="2046"/>
                    <a:pt x="1080" y="2176"/>
                  </a:cubicBezTo>
                  <a:cubicBezTo>
                    <a:pt x="1080" y="2207"/>
                    <a:pt x="1080" y="2207"/>
                    <a:pt x="1050" y="2237"/>
                  </a:cubicBezTo>
                  <a:lnTo>
                    <a:pt x="1050" y="1824"/>
                  </a:lnTo>
                  <a:close/>
                  <a:moveTo>
                    <a:pt x="284" y="0"/>
                  </a:moveTo>
                  <a:lnTo>
                    <a:pt x="253" y="192"/>
                  </a:lnTo>
                  <a:cubicBezTo>
                    <a:pt x="192" y="383"/>
                    <a:pt x="192" y="575"/>
                    <a:pt x="153" y="766"/>
                  </a:cubicBezTo>
                  <a:lnTo>
                    <a:pt x="153" y="736"/>
                  </a:lnTo>
                  <a:lnTo>
                    <a:pt x="153" y="261"/>
                  </a:lnTo>
                  <a:lnTo>
                    <a:pt x="92" y="261"/>
                  </a:lnTo>
                  <a:lnTo>
                    <a:pt x="92" y="736"/>
                  </a:lnTo>
                  <a:lnTo>
                    <a:pt x="62" y="1280"/>
                  </a:lnTo>
                  <a:lnTo>
                    <a:pt x="62" y="230"/>
                  </a:lnTo>
                  <a:lnTo>
                    <a:pt x="0" y="230"/>
                  </a:lnTo>
                  <a:lnTo>
                    <a:pt x="31" y="2590"/>
                  </a:lnTo>
                  <a:lnTo>
                    <a:pt x="62" y="2368"/>
                  </a:lnTo>
                  <a:cubicBezTo>
                    <a:pt x="123" y="2207"/>
                    <a:pt x="123" y="2046"/>
                    <a:pt x="123" y="1916"/>
                  </a:cubicBezTo>
                  <a:lnTo>
                    <a:pt x="153" y="1218"/>
                  </a:lnTo>
                  <a:lnTo>
                    <a:pt x="153" y="1379"/>
                  </a:lnTo>
                  <a:lnTo>
                    <a:pt x="153" y="1885"/>
                  </a:lnTo>
                  <a:lnTo>
                    <a:pt x="153" y="1985"/>
                  </a:lnTo>
                  <a:cubicBezTo>
                    <a:pt x="123" y="2107"/>
                    <a:pt x="123" y="2237"/>
                    <a:pt x="153" y="2337"/>
                  </a:cubicBezTo>
                  <a:lnTo>
                    <a:pt x="222" y="2590"/>
                  </a:lnTo>
                  <a:lnTo>
                    <a:pt x="222" y="2237"/>
                  </a:lnTo>
                  <a:lnTo>
                    <a:pt x="253" y="2237"/>
                  </a:lnTo>
                  <a:lnTo>
                    <a:pt x="284" y="2460"/>
                  </a:lnTo>
                  <a:lnTo>
                    <a:pt x="314" y="2237"/>
                  </a:lnTo>
                  <a:cubicBezTo>
                    <a:pt x="314" y="2107"/>
                    <a:pt x="284" y="1985"/>
                    <a:pt x="284" y="1854"/>
                  </a:cubicBezTo>
                  <a:lnTo>
                    <a:pt x="314" y="1824"/>
                  </a:lnTo>
                  <a:cubicBezTo>
                    <a:pt x="314" y="1663"/>
                    <a:pt x="345" y="1533"/>
                    <a:pt x="345" y="1379"/>
                  </a:cubicBezTo>
                  <a:cubicBezTo>
                    <a:pt x="345" y="1693"/>
                    <a:pt x="383" y="1985"/>
                    <a:pt x="445" y="2268"/>
                  </a:cubicBezTo>
                  <a:lnTo>
                    <a:pt x="506" y="2268"/>
                  </a:lnTo>
                  <a:cubicBezTo>
                    <a:pt x="475" y="2015"/>
                    <a:pt x="475" y="1724"/>
                    <a:pt x="506" y="1441"/>
                  </a:cubicBezTo>
                  <a:lnTo>
                    <a:pt x="575" y="2429"/>
                  </a:lnTo>
                  <a:lnTo>
                    <a:pt x="636" y="2429"/>
                  </a:lnTo>
                  <a:lnTo>
                    <a:pt x="667" y="866"/>
                  </a:lnTo>
                  <a:cubicBezTo>
                    <a:pt x="697" y="1379"/>
                    <a:pt x="697" y="1916"/>
                    <a:pt x="697" y="2398"/>
                  </a:cubicBezTo>
                  <a:lnTo>
                    <a:pt x="766" y="2398"/>
                  </a:lnTo>
                  <a:cubicBezTo>
                    <a:pt x="797" y="1985"/>
                    <a:pt x="797" y="1533"/>
                    <a:pt x="797" y="1088"/>
                  </a:cubicBezTo>
                  <a:lnTo>
                    <a:pt x="889" y="2368"/>
                  </a:lnTo>
                  <a:lnTo>
                    <a:pt x="958" y="2368"/>
                  </a:lnTo>
                  <a:cubicBezTo>
                    <a:pt x="989" y="1916"/>
                    <a:pt x="989" y="1441"/>
                    <a:pt x="989" y="958"/>
                  </a:cubicBezTo>
                  <a:cubicBezTo>
                    <a:pt x="989" y="1088"/>
                    <a:pt x="1019" y="1218"/>
                    <a:pt x="1019" y="1341"/>
                  </a:cubicBezTo>
                  <a:cubicBezTo>
                    <a:pt x="989" y="1693"/>
                    <a:pt x="989" y="2046"/>
                    <a:pt x="1019" y="2398"/>
                  </a:cubicBezTo>
                  <a:lnTo>
                    <a:pt x="1019" y="2528"/>
                  </a:lnTo>
                  <a:lnTo>
                    <a:pt x="1080" y="2429"/>
                  </a:lnTo>
                  <a:cubicBezTo>
                    <a:pt x="1080" y="2398"/>
                    <a:pt x="1080" y="2368"/>
                    <a:pt x="1111" y="2337"/>
                  </a:cubicBezTo>
                  <a:lnTo>
                    <a:pt x="1149" y="2337"/>
                  </a:lnTo>
                  <a:lnTo>
                    <a:pt x="1149" y="2145"/>
                  </a:lnTo>
                  <a:lnTo>
                    <a:pt x="1149" y="1954"/>
                  </a:lnTo>
                  <a:lnTo>
                    <a:pt x="1149" y="996"/>
                  </a:lnTo>
                  <a:lnTo>
                    <a:pt x="1149" y="927"/>
                  </a:lnTo>
                  <a:cubicBezTo>
                    <a:pt x="1149" y="897"/>
                    <a:pt x="1149" y="835"/>
                    <a:pt x="1180" y="766"/>
                  </a:cubicBezTo>
                  <a:cubicBezTo>
                    <a:pt x="1180" y="958"/>
                    <a:pt x="1211" y="1188"/>
                    <a:pt x="1211" y="1379"/>
                  </a:cubicBezTo>
                  <a:cubicBezTo>
                    <a:pt x="1180" y="1724"/>
                    <a:pt x="1149" y="2076"/>
                    <a:pt x="1180" y="2398"/>
                  </a:cubicBezTo>
                  <a:lnTo>
                    <a:pt x="1211" y="2682"/>
                  </a:lnTo>
                  <a:lnTo>
                    <a:pt x="1241" y="2398"/>
                  </a:lnTo>
                  <a:cubicBezTo>
                    <a:pt x="1272" y="2076"/>
                    <a:pt x="1272" y="1724"/>
                    <a:pt x="1272" y="1410"/>
                  </a:cubicBezTo>
                  <a:lnTo>
                    <a:pt x="1272" y="1341"/>
                  </a:lnTo>
                  <a:cubicBezTo>
                    <a:pt x="1303" y="1218"/>
                    <a:pt x="1303" y="1088"/>
                    <a:pt x="1341" y="958"/>
                  </a:cubicBezTo>
                  <a:cubicBezTo>
                    <a:pt x="1341" y="1341"/>
                    <a:pt x="1372" y="1693"/>
                    <a:pt x="1341" y="2076"/>
                  </a:cubicBezTo>
                  <a:lnTo>
                    <a:pt x="1402" y="2076"/>
                  </a:lnTo>
                  <a:cubicBezTo>
                    <a:pt x="1433" y="1502"/>
                    <a:pt x="1402" y="927"/>
                    <a:pt x="1341" y="383"/>
                  </a:cubicBezTo>
                  <a:lnTo>
                    <a:pt x="1272" y="383"/>
                  </a:lnTo>
                  <a:cubicBezTo>
                    <a:pt x="1272" y="575"/>
                    <a:pt x="1272" y="805"/>
                    <a:pt x="1241" y="1027"/>
                  </a:cubicBezTo>
                  <a:cubicBezTo>
                    <a:pt x="1241" y="805"/>
                    <a:pt x="1211" y="575"/>
                    <a:pt x="1180" y="353"/>
                  </a:cubicBezTo>
                  <a:lnTo>
                    <a:pt x="1180" y="322"/>
                  </a:lnTo>
                  <a:lnTo>
                    <a:pt x="1111" y="353"/>
                  </a:lnTo>
                  <a:lnTo>
                    <a:pt x="1111" y="675"/>
                  </a:lnTo>
                  <a:cubicBezTo>
                    <a:pt x="1111" y="575"/>
                    <a:pt x="1080" y="452"/>
                    <a:pt x="1080" y="322"/>
                  </a:cubicBezTo>
                  <a:lnTo>
                    <a:pt x="1019" y="322"/>
                  </a:lnTo>
                  <a:lnTo>
                    <a:pt x="1050" y="897"/>
                  </a:lnTo>
                  <a:cubicBezTo>
                    <a:pt x="1019" y="705"/>
                    <a:pt x="989" y="514"/>
                    <a:pt x="958" y="291"/>
                  </a:cubicBezTo>
                  <a:lnTo>
                    <a:pt x="889" y="322"/>
                  </a:lnTo>
                  <a:cubicBezTo>
                    <a:pt x="920" y="805"/>
                    <a:pt x="920" y="1310"/>
                    <a:pt x="920" y="1824"/>
                  </a:cubicBezTo>
                  <a:lnTo>
                    <a:pt x="766" y="192"/>
                  </a:lnTo>
                  <a:lnTo>
                    <a:pt x="697" y="192"/>
                  </a:lnTo>
                  <a:cubicBezTo>
                    <a:pt x="728" y="422"/>
                    <a:pt x="728" y="675"/>
                    <a:pt x="728" y="927"/>
                  </a:cubicBezTo>
                  <a:cubicBezTo>
                    <a:pt x="697" y="705"/>
                    <a:pt x="697" y="483"/>
                    <a:pt x="667" y="261"/>
                  </a:cubicBezTo>
                  <a:lnTo>
                    <a:pt x="605" y="261"/>
                  </a:lnTo>
                  <a:lnTo>
                    <a:pt x="575" y="1502"/>
                  </a:lnTo>
                  <a:lnTo>
                    <a:pt x="537" y="958"/>
                  </a:lnTo>
                  <a:cubicBezTo>
                    <a:pt x="575" y="736"/>
                    <a:pt x="537" y="514"/>
                    <a:pt x="506" y="291"/>
                  </a:cubicBezTo>
                  <a:lnTo>
                    <a:pt x="445" y="291"/>
                  </a:lnTo>
                  <a:lnTo>
                    <a:pt x="475" y="958"/>
                  </a:lnTo>
                  <a:cubicBezTo>
                    <a:pt x="475" y="1088"/>
                    <a:pt x="475" y="1249"/>
                    <a:pt x="445" y="1410"/>
                  </a:cubicBezTo>
                  <a:lnTo>
                    <a:pt x="445" y="1693"/>
                  </a:lnTo>
                  <a:cubicBezTo>
                    <a:pt x="414" y="1471"/>
                    <a:pt x="414" y="1249"/>
                    <a:pt x="414" y="1027"/>
                  </a:cubicBezTo>
                  <a:lnTo>
                    <a:pt x="414" y="927"/>
                  </a:lnTo>
                  <a:cubicBezTo>
                    <a:pt x="445" y="705"/>
                    <a:pt x="445" y="483"/>
                    <a:pt x="383" y="261"/>
                  </a:cubicBezTo>
                  <a:lnTo>
                    <a:pt x="314" y="69"/>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rot="10800000">
              <a:off x="477912" y="551569"/>
              <a:ext cx="69222" cy="256939"/>
            </a:xfrm>
            <a:custGeom>
              <a:avLst/>
              <a:gdLst/>
              <a:ahLst/>
              <a:cxnLst/>
              <a:rect l="l" t="t" r="r" b="b"/>
              <a:pathLst>
                <a:path w="576" h="2138" extrusionOk="0">
                  <a:moveTo>
                    <a:pt x="230" y="705"/>
                  </a:moveTo>
                  <a:cubicBezTo>
                    <a:pt x="261" y="1057"/>
                    <a:pt x="261" y="1402"/>
                    <a:pt x="230" y="1724"/>
                  </a:cubicBezTo>
                  <a:lnTo>
                    <a:pt x="230" y="1502"/>
                  </a:lnTo>
                  <a:lnTo>
                    <a:pt x="161" y="1502"/>
                  </a:lnTo>
                  <a:lnTo>
                    <a:pt x="161" y="1402"/>
                  </a:lnTo>
                  <a:cubicBezTo>
                    <a:pt x="192" y="1180"/>
                    <a:pt x="230" y="927"/>
                    <a:pt x="230" y="705"/>
                  </a:cubicBezTo>
                  <a:close/>
                  <a:moveTo>
                    <a:pt x="322" y="0"/>
                  </a:moveTo>
                  <a:lnTo>
                    <a:pt x="261" y="100"/>
                  </a:lnTo>
                  <a:cubicBezTo>
                    <a:pt x="261" y="130"/>
                    <a:pt x="261" y="161"/>
                    <a:pt x="230" y="192"/>
                  </a:cubicBezTo>
                  <a:lnTo>
                    <a:pt x="230" y="100"/>
                  </a:lnTo>
                  <a:lnTo>
                    <a:pt x="161" y="100"/>
                  </a:lnTo>
                  <a:lnTo>
                    <a:pt x="161" y="444"/>
                  </a:lnTo>
                  <a:cubicBezTo>
                    <a:pt x="100" y="736"/>
                    <a:pt x="100" y="1057"/>
                    <a:pt x="100" y="1371"/>
                  </a:cubicBezTo>
                  <a:lnTo>
                    <a:pt x="100" y="1402"/>
                  </a:lnTo>
                  <a:cubicBezTo>
                    <a:pt x="70" y="1594"/>
                    <a:pt x="39" y="1785"/>
                    <a:pt x="1" y="1946"/>
                  </a:cubicBezTo>
                  <a:lnTo>
                    <a:pt x="70" y="1977"/>
                  </a:lnTo>
                  <a:cubicBezTo>
                    <a:pt x="70" y="1915"/>
                    <a:pt x="100" y="1854"/>
                    <a:pt x="100" y="1823"/>
                  </a:cubicBezTo>
                  <a:lnTo>
                    <a:pt x="100" y="1823"/>
                  </a:lnTo>
                  <a:cubicBezTo>
                    <a:pt x="100" y="1915"/>
                    <a:pt x="100" y="2015"/>
                    <a:pt x="70" y="2107"/>
                  </a:cubicBezTo>
                  <a:lnTo>
                    <a:pt x="131" y="2107"/>
                  </a:lnTo>
                  <a:cubicBezTo>
                    <a:pt x="161" y="2076"/>
                    <a:pt x="161" y="2015"/>
                    <a:pt x="161" y="1977"/>
                  </a:cubicBezTo>
                  <a:lnTo>
                    <a:pt x="192" y="2138"/>
                  </a:lnTo>
                  <a:lnTo>
                    <a:pt x="261" y="2138"/>
                  </a:lnTo>
                  <a:cubicBezTo>
                    <a:pt x="322" y="1532"/>
                    <a:pt x="322" y="927"/>
                    <a:pt x="261" y="353"/>
                  </a:cubicBezTo>
                  <a:cubicBezTo>
                    <a:pt x="261" y="322"/>
                    <a:pt x="261" y="291"/>
                    <a:pt x="292" y="253"/>
                  </a:cubicBezTo>
                  <a:cubicBezTo>
                    <a:pt x="322" y="705"/>
                    <a:pt x="322" y="1149"/>
                    <a:pt x="322" y="1594"/>
                  </a:cubicBezTo>
                  <a:cubicBezTo>
                    <a:pt x="322" y="1724"/>
                    <a:pt x="353" y="1854"/>
                    <a:pt x="353" y="1977"/>
                  </a:cubicBezTo>
                  <a:lnTo>
                    <a:pt x="422" y="1977"/>
                  </a:lnTo>
                  <a:cubicBezTo>
                    <a:pt x="422" y="1854"/>
                    <a:pt x="422" y="1724"/>
                    <a:pt x="384" y="1594"/>
                  </a:cubicBezTo>
                  <a:cubicBezTo>
                    <a:pt x="422" y="1249"/>
                    <a:pt x="422" y="866"/>
                    <a:pt x="453" y="513"/>
                  </a:cubicBezTo>
                  <a:lnTo>
                    <a:pt x="453" y="866"/>
                  </a:lnTo>
                  <a:cubicBezTo>
                    <a:pt x="453" y="1280"/>
                    <a:pt x="453" y="1663"/>
                    <a:pt x="483" y="2046"/>
                  </a:cubicBezTo>
                  <a:lnTo>
                    <a:pt x="545" y="2046"/>
                  </a:lnTo>
                  <a:lnTo>
                    <a:pt x="545" y="1977"/>
                  </a:lnTo>
                  <a:lnTo>
                    <a:pt x="575" y="1977"/>
                  </a:lnTo>
                  <a:lnTo>
                    <a:pt x="575" y="161"/>
                  </a:lnTo>
                  <a:lnTo>
                    <a:pt x="514" y="161"/>
                  </a:lnTo>
                  <a:cubicBezTo>
                    <a:pt x="514" y="253"/>
                    <a:pt x="514" y="322"/>
                    <a:pt x="483" y="414"/>
                  </a:cubicBezTo>
                  <a:lnTo>
                    <a:pt x="483" y="100"/>
                  </a:lnTo>
                  <a:lnTo>
                    <a:pt x="422" y="100"/>
                  </a:lnTo>
                  <a:cubicBezTo>
                    <a:pt x="384" y="253"/>
                    <a:pt x="384" y="444"/>
                    <a:pt x="353" y="636"/>
                  </a:cubicBezTo>
                  <a:cubicBezTo>
                    <a:pt x="353" y="483"/>
                    <a:pt x="353" y="291"/>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rot="10800000">
              <a:off x="247772" y="263386"/>
              <a:ext cx="237711" cy="299362"/>
            </a:xfrm>
            <a:custGeom>
              <a:avLst/>
              <a:gdLst/>
              <a:ahLst/>
              <a:cxnLst/>
              <a:rect l="l" t="t" r="r" b="b"/>
              <a:pathLst>
                <a:path w="1978" h="2491" extrusionOk="0">
                  <a:moveTo>
                    <a:pt x="1372" y="545"/>
                  </a:moveTo>
                  <a:cubicBezTo>
                    <a:pt x="1403" y="545"/>
                    <a:pt x="1403" y="575"/>
                    <a:pt x="1403" y="606"/>
                  </a:cubicBezTo>
                  <a:lnTo>
                    <a:pt x="1403" y="736"/>
                  </a:lnTo>
                  <a:cubicBezTo>
                    <a:pt x="1403" y="667"/>
                    <a:pt x="1372" y="606"/>
                    <a:pt x="1372" y="545"/>
                  </a:cubicBezTo>
                  <a:close/>
                  <a:moveTo>
                    <a:pt x="1594" y="476"/>
                  </a:moveTo>
                  <a:lnTo>
                    <a:pt x="1594" y="476"/>
                  </a:lnTo>
                  <a:cubicBezTo>
                    <a:pt x="1633" y="667"/>
                    <a:pt x="1633" y="859"/>
                    <a:pt x="1633" y="1050"/>
                  </a:cubicBezTo>
                  <a:cubicBezTo>
                    <a:pt x="1594" y="859"/>
                    <a:pt x="1564" y="667"/>
                    <a:pt x="1594" y="476"/>
                  </a:cubicBezTo>
                  <a:close/>
                  <a:moveTo>
                    <a:pt x="1594" y="1180"/>
                  </a:moveTo>
                  <a:cubicBezTo>
                    <a:pt x="1594" y="1242"/>
                    <a:pt x="1594" y="1272"/>
                    <a:pt x="1633" y="1311"/>
                  </a:cubicBezTo>
                  <a:cubicBezTo>
                    <a:pt x="1594" y="1372"/>
                    <a:pt x="1594" y="1464"/>
                    <a:pt x="1594" y="1533"/>
                  </a:cubicBezTo>
                  <a:lnTo>
                    <a:pt x="1594" y="1180"/>
                  </a:lnTo>
                  <a:close/>
                  <a:moveTo>
                    <a:pt x="1786" y="414"/>
                  </a:moveTo>
                  <a:cubicBezTo>
                    <a:pt x="1824" y="506"/>
                    <a:pt x="1824" y="636"/>
                    <a:pt x="1855" y="736"/>
                  </a:cubicBezTo>
                  <a:lnTo>
                    <a:pt x="1855" y="859"/>
                  </a:lnTo>
                  <a:lnTo>
                    <a:pt x="1755" y="1655"/>
                  </a:lnTo>
                  <a:cubicBezTo>
                    <a:pt x="1755" y="1594"/>
                    <a:pt x="1725" y="1533"/>
                    <a:pt x="1725" y="1464"/>
                  </a:cubicBezTo>
                  <a:cubicBezTo>
                    <a:pt x="1755" y="1119"/>
                    <a:pt x="1786" y="767"/>
                    <a:pt x="1786" y="414"/>
                  </a:cubicBezTo>
                  <a:close/>
                  <a:moveTo>
                    <a:pt x="1311" y="545"/>
                  </a:moveTo>
                  <a:lnTo>
                    <a:pt x="1311" y="545"/>
                  </a:lnTo>
                  <a:cubicBezTo>
                    <a:pt x="1372" y="958"/>
                    <a:pt x="1372" y="1403"/>
                    <a:pt x="1280" y="1816"/>
                  </a:cubicBezTo>
                  <a:lnTo>
                    <a:pt x="1250" y="1533"/>
                  </a:lnTo>
                  <a:lnTo>
                    <a:pt x="1311" y="545"/>
                  </a:lnTo>
                  <a:close/>
                  <a:moveTo>
                    <a:pt x="1119" y="1"/>
                  </a:moveTo>
                  <a:lnTo>
                    <a:pt x="1089" y="284"/>
                  </a:lnTo>
                  <a:lnTo>
                    <a:pt x="1058" y="284"/>
                  </a:lnTo>
                  <a:lnTo>
                    <a:pt x="1058" y="476"/>
                  </a:lnTo>
                  <a:cubicBezTo>
                    <a:pt x="1020" y="667"/>
                    <a:pt x="989" y="889"/>
                    <a:pt x="959" y="1119"/>
                  </a:cubicBezTo>
                  <a:cubicBezTo>
                    <a:pt x="959" y="928"/>
                    <a:pt x="959" y="736"/>
                    <a:pt x="928" y="506"/>
                  </a:cubicBezTo>
                  <a:lnTo>
                    <a:pt x="867" y="506"/>
                  </a:lnTo>
                  <a:lnTo>
                    <a:pt x="867" y="1150"/>
                  </a:lnTo>
                  <a:lnTo>
                    <a:pt x="798" y="1150"/>
                  </a:lnTo>
                  <a:cubicBezTo>
                    <a:pt x="798" y="859"/>
                    <a:pt x="767" y="575"/>
                    <a:pt x="736" y="315"/>
                  </a:cubicBezTo>
                  <a:lnTo>
                    <a:pt x="706" y="93"/>
                  </a:lnTo>
                  <a:lnTo>
                    <a:pt x="675" y="315"/>
                  </a:lnTo>
                  <a:cubicBezTo>
                    <a:pt x="575" y="828"/>
                    <a:pt x="514" y="1341"/>
                    <a:pt x="445" y="1847"/>
                  </a:cubicBezTo>
                  <a:lnTo>
                    <a:pt x="292" y="223"/>
                  </a:lnTo>
                  <a:lnTo>
                    <a:pt x="223" y="223"/>
                  </a:lnTo>
                  <a:cubicBezTo>
                    <a:pt x="223" y="767"/>
                    <a:pt x="223" y="1311"/>
                    <a:pt x="162" y="1847"/>
                  </a:cubicBezTo>
                  <a:cubicBezTo>
                    <a:pt x="100" y="1272"/>
                    <a:pt x="62" y="736"/>
                    <a:pt x="62" y="192"/>
                  </a:cubicBezTo>
                  <a:lnTo>
                    <a:pt x="1" y="192"/>
                  </a:lnTo>
                  <a:cubicBezTo>
                    <a:pt x="1" y="828"/>
                    <a:pt x="62" y="1502"/>
                    <a:pt x="131" y="2138"/>
                  </a:cubicBezTo>
                  <a:lnTo>
                    <a:pt x="162" y="2421"/>
                  </a:lnTo>
                  <a:lnTo>
                    <a:pt x="192" y="2138"/>
                  </a:lnTo>
                  <a:cubicBezTo>
                    <a:pt x="254" y="1724"/>
                    <a:pt x="292" y="1311"/>
                    <a:pt x="292" y="889"/>
                  </a:cubicBezTo>
                  <a:lnTo>
                    <a:pt x="415" y="2421"/>
                  </a:lnTo>
                  <a:lnTo>
                    <a:pt x="445" y="2138"/>
                  </a:lnTo>
                  <a:cubicBezTo>
                    <a:pt x="545" y="1594"/>
                    <a:pt x="606" y="1081"/>
                    <a:pt x="706" y="545"/>
                  </a:cubicBezTo>
                  <a:cubicBezTo>
                    <a:pt x="736" y="1081"/>
                    <a:pt x="767" y="1625"/>
                    <a:pt x="798" y="2169"/>
                  </a:cubicBezTo>
                  <a:lnTo>
                    <a:pt x="867" y="2169"/>
                  </a:lnTo>
                  <a:cubicBezTo>
                    <a:pt x="867" y="2077"/>
                    <a:pt x="897" y="1977"/>
                    <a:pt x="897" y="1885"/>
                  </a:cubicBezTo>
                  <a:lnTo>
                    <a:pt x="897" y="1946"/>
                  </a:lnTo>
                  <a:lnTo>
                    <a:pt x="897" y="2299"/>
                  </a:lnTo>
                  <a:lnTo>
                    <a:pt x="959" y="2299"/>
                  </a:lnTo>
                  <a:lnTo>
                    <a:pt x="959" y="1946"/>
                  </a:lnTo>
                  <a:cubicBezTo>
                    <a:pt x="959" y="1755"/>
                    <a:pt x="989" y="1563"/>
                    <a:pt x="1020" y="1372"/>
                  </a:cubicBezTo>
                  <a:cubicBezTo>
                    <a:pt x="1058" y="1242"/>
                    <a:pt x="1089" y="1150"/>
                    <a:pt x="1089" y="1020"/>
                  </a:cubicBezTo>
                  <a:lnTo>
                    <a:pt x="1089" y="1563"/>
                  </a:lnTo>
                  <a:cubicBezTo>
                    <a:pt x="1089" y="1724"/>
                    <a:pt x="1058" y="1916"/>
                    <a:pt x="1058" y="2077"/>
                  </a:cubicBezTo>
                  <a:lnTo>
                    <a:pt x="1119" y="2077"/>
                  </a:lnTo>
                  <a:cubicBezTo>
                    <a:pt x="1150" y="1916"/>
                    <a:pt x="1150" y="1755"/>
                    <a:pt x="1150" y="1563"/>
                  </a:cubicBezTo>
                  <a:cubicBezTo>
                    <a:pt x="1150" y="1502"/>
                    <a:pt x="1181" y="1433"/>
                    <a:pt x="1181" y="1372"/>
                  </a:cubicBezTo>
                  <a:lnTo>
                    <a:pt x="1181" y="1533"/>
                  </a:lnTo>
                  <a:lnTo>
                    <a:pt x="1181" y="1625"/>
                  </a:lnTo>
                  <a:cubicBezTo>
                    <a:pt x="1181" y="1816"/>
                    <a:pt x="1150" y="2008"/>
                    <a:pt x="1181" y="2169"/>
                  </a:cubicBezTo>
                  <a:lnTo>
                    <a:pt x="1211" y="2330"/>
                  </a:lnTo>
                  <a:lnTo>
                    <a:pt x="1250" y="2199"/>
                  </a:lnTo>
                  <a:lnTo>
                    <a:pt x="1280" y="2490"/>
                  </a:lnTo>
                  <a:lnTo>
                    <a:pt x="1311" y="2199"/>
                  </a:lnTo>
                  <a:cubicBezTo>
                    <a:pt x="1372" y="1724"/>
                    <a:pt x="1441" y="1242"/>
                    <a:pt x="1472" y="797"/>
                  </a:cubicBezTo>
                  <a:cubicBezTo>
                    <a:pt x="1502" y="928"/>
                    <a:pt x="1502" y="1050"/>
                    <a:pt x="1502" y="1211"/>
                  </a:cubicBezTo>
                  <a:lnTo>
                    <a:pt x="1502" y="1502"/>
                  </a:lnTo>
                  <a:cubicBezTo>
                    <a:pt x="1472" y="1694"/>
                    <a:pt x="1472" y="1916"/>
                    <a:pt x="1502" y="2107"/>
                  </a:cubicBezTo>
                  <a:lnTo>
                    <a:pt x="1531" y="2284"/>
                  </a:lnTo>
                  <a:lnTo>
                    <a:pt x="1502" y="2460"/>
                  </a:lnTo>
                  <a:lnTo>
                    <a:pt x="1594" y="2199"/>
                  </a:lnTo>
                  <a:cubicBezTo>
                    <a:pt x="1633" y="2008"/>
                    <a:pt x="1663" y="1847"/>
                    <a:pt x="1694" y="1655"/>
                  </a:cubicBezTo>
                  <a:cubicBezTo>
                    <a:pt x="1725" y="1786"/>
                    <a:pt x="1725" y="1916"/>
                    <a:pt x="1725" y="2038"/>
                  </a:cubicBezTo>
                  <a:lnTo>
                    <a:pt x="1694" y="2138"/>
                  </a:lnTo>
                  <a:lnTo>
                    <a:pt x="1755" y="2138"/>
                  </a:lnTo>
                  <a:cubicBezTo>
                    <a:pt x="1755" y="2107"/>
                    <a:pt x="1755" y="2077"/>
                    <a:pt x="1786" y="2038"/>
                  </a:cubicBezTo>
                  <a:lnTo>
                    <a:pt x="1855" y="1341"/>
                  </a:lnTo>
                  <a:lnTo>
                    <a:pt x="1855" y="1755"/>
                  </a:lnTo>
                  <a:cubicBezTo>
                    <a:pt x="1824" y="1885"/>
                    <a:pt x="1824" y="2008"/>
                    <a:pt x="1786" y="2169"/>
                  </a:cubicBezTo>
                  <a:lnTo>
                    <a:pt x="1855" y="2169"/>
                  </a:lnTo>
                  <a:cubicBezTo>
                    <a:pt x="1885" y="2038"/>
                    <a:pt x="1885" y="1885"/>
                    <a:pt x="1916" y="1755"/>
                  </a:cubicBezTo>
                  <a:cubicBezTo>
                    <a:pt x="1947" y="1242"/>
                    <a:pt x="1977" y="736"/>
                    <a:pt x="1977" y="253"/>
                  </a:cubicBezTo>
                  <a:lnTo>
                    <a:pt x="1916" y="223"/>
                  </a:lnTo>
                  <a:lnTo>
                    <a:pt x="1885" y="545"/>
                  </a:lnTo>
                  <a:cubicBezTo>
                    <a:pt x="1885" y="445"/>
                    <a:pt x="1855" y="353"/>
                    <a:pt x="1786" y="253"/>
                  </a:cubicBezTo>
                  <a:lnTo>
                    <a:pt x="1725" y="161"/>
                  </a:lnTo>
                  <a:lnTo>
                    <a:pt x="1725" y="284"/>
                  </a:lnTo>
                  <a:cubicBezTo>
                    <a:pt x="1725" y="545"/>
                    <a:pt x="1694" y="828"/>
                    <a:pt x="1694" y="1081"/>
                  </a:cubicBezTo>
                  <a:cubicBezTo>
                    <a:pt x="1694" y="828"/>
                    <a:pt x="1694" y="575"/>
                    <a:pt x="1663" y="315"/>
                  </a:cubicBezTo>
                  <a:lnTo>
                    <a:pt x="1633" y="192"/>
                  </a:lnTo>
                  <a:lnTo>
                    <a:pt x="1594" y="315"/>
                  </a:lnTo>
                  <a:cubicBezTo>
                    <a:pt x="1564" y="384"/>
                    <a:pt x="1533" y="445"/>
                    <a:pt x="1533" y="545"/>
                  </a:cubicBezTo>
                  <a:cubicBezTo>
                    <a:pt x="1502" y="476"/>
                    <a:pt x="1502" y="414"/>
                    <a:pt x="1502" y="353"/>
                  </a:cubicBezTo>
                  <a:lnTo>
                    <a:pt x="1441" y="93"/>
                  </a:lnTo>
                  <a:lnTo>
                    <a:pt x="1441" y="353"/>
                  </a:lnTo>
                  <a:cubicBezTo>
                    <a:pt x="1441" y="384"/>
                    <a:pt x="1441" y="414"/>
                    <a:pt x="1403" y="476"/>
                  </a:cubicBezTo>
                  <a:cubicBezTo>
                    <a:pt x="1403" y="414"/>
                    <a:pt x="1372" y="384"/>
                    <a:pt x="1342" y="353"/>
                  </a:cubicBezTo>
                  <a:lnTo>
                    <a:pt x="1250" y="223"/>
                  </a:lnTo>
                  <a:lnTo>
                    <a:pt x="1280" y="384"/>
                  </a:lnTo>
                  <a:cubicBezTo>
                    <a:pt x="1280" y="384"/>
                    <a:pt x="1311" y="414"/>
                    <a:pt x="1311" y="445"/>
                  </a:cubicBezTo>
                  <a:lnTo>
                    <a:pt x="1250" y="445"/>
                  </a:lnTo>
                  <a:cubicBezTo>
                    <a:pt x="1250" y="575"/>
                    <a:pt x="1211" y="698"/>
                    <a:pt x="1181" y="828"/>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rot="10800000">
              <a:off x="385856" y="290066"/>
              <a:ext cx="92176" cy="253334"/>
            </a:xfrm>
            <a:custGeom>
              <a:avLst/>
              <a:gdLst/>
              <a:ahLst/>
              <a:cxnLst/>
              <a:rect l="l" t="t" r="r" b="b"/>
              <a:pathLst>
                <a:path w="767" h="2108" extrusionOk="0">
                  <a:moveTo>
                    <a:pt x="422" y="920"/>
                  </a:moveTo>
                  <a:cubicBezTo>
                    <a:pt x="422" y="1211"/>
                    <a:pt x="383" y="1494"/>
                    <a:pt x="353" y="1785"/>
                  </a:cubicBezTo>
                  <a:lnTo>
                    <a:pt x="353" y="1211"/>
                  </a:lnTo>
                  <a:cubicBezTo>
                    <a:pt x="383" y="1211"/>
                    <a:pt x="383" y="1211"/>
                    <a:pt x="383" y="1180"/>
                  </a:cubicBezTo>
                  <a:lnTo>
                    <a:pt x="383" y="1150"/>
                  </a:lnTo>
                  <a:cubicBezTo>
                    <a:pt x="383" y="1050"/>
                    <a:pt x="422" y="989"/>
                    <a:pt x="422" y="920"/>
                  </a:cubicBezTo>
                  <a:close/>
                  <a:moveTo>
                    <a:pt x="322" y="0"/>
                  </a:moveTo>
                  <a:lnTo>
                    <a:pt x="261" y="1341"/>
                  </a:lnTo>
                  <a:cubicBezTo>
                    <a:pt x="230" y="958"/>
                    <a:pt x="161" y="575"/>
                    <a:pt x="161" y="192"/>
                  </a:cubicBezTo>
                  <a:lnTo>
                    <a:pt x="161" y="154"/>
                  </a:lnTo>
                  <a:lnTo>
                    <a:pt x="100" y="154"/>
                  </a:lnTo>
                  <a:lnTo>
                    <a:pt x="100" y="192"/>
                  </a:lnTo>
                  <a:cubicBezTo>
                    <a:pt x="100" y="345"/>
                    <a:pt x="69" y="506"/>
                    <a:pt x="69" y="667"/>
                  </a:cubicBezTo>
                  <a:cubicBezTo>
                    <a:pt x="69" y="698"/>
                    <a:pt x="69" y="767"/>
                    <a:pt x="38" y="797"/>
                  </a:cubicBezTo>
                  <a:cubicBezTo>
                    <a:pt x="0" y="1180"/>
                    <a:pt x="0" y="1563"/>
                    <a:pt x="38" y="1946"/>
                  </a:cubicBezTo>
                  <a:lnTo>
                    <a:pt x="100" y="1946"/>
                  </a:lnTo>
                  <a:cubicBezTo>
                    <a:pt x="69" y="1563"/>
                    <a:pt x="69" y="1180"/>
                    <a:pt x="100" y="797"/>
                  </a:cubicBezTo>
                  <a:cubicBezTo>
                    <a:pt x="130" y="767"/>
                    <a:pt x="130" y="728"/>
                    <a:pt x="130" y="698"/>
                  </a:cubicBezTo>
                  <a:cubicBezTo>
                    <a:pt x="161" y="1050"/>
                    <a:pt x="192" y="1372"/>
                    <a:pt x="230" y="1724"/>
                  </a:cubicBezTo>
                  <a:lnTo>
                    <a:pt x="261" y="1724"/>
                  </a:lnTo>
                  <a:cubicBezTo>
                    <a:pt x="261" y="1785"/>
                    <a:pt x="261" y="1847"/>
                    <a:pt x="291" y="1916"/>
                  </a:cubicBezTo>
                  <a:lnTo>
                    <a:pt x="353" y="2107"/>
                  </a:lnTo>
                  <a:lnTo>
                    <a:pt x="353" y="1916"/>
                  </a:lnTo>
                  <a:lnTo>
                    <a:pt x="383" y="1916"/>
                  </a:lnTo>
                  <a:cubicBezTo>
                    <a:pt x="483" y="1563"/>
                    <a:pt x="544" y="1180"/>
                    <a:pt x="544" y="797"/>
                  </a:cubicBezTo>
                  <a:lnTo>
                    <a:pt x="544" y="1111"/>
                  </a:lnTo>
                  <a:cubicBezTo>
                    <a:pt x="513" y="1402"/>
                    <a:pt x="483" y="1655"/>
                    <a:pt x="513" y="1916"/>
                  </a:cubicBezTo>
                  <a:lnTo>
                    <a:pt x="575" y="1916"/>
                  </a:lnTo>
                  <a:cubicBezTo>
                    <a:pt x="613" y="1655"/>
                    <a:pt x="613" y="1402"/>
                    <a:pt x="613" y="1111"/>
                  </a:cubicBezTo>
                  <a:lnTo>
                    <a:pt x="644" y="1081"/>
                  </a:lnTo>
                  <a:cubicBezTo>
                    <a:pt x="644" y="1019"/>
                    <a:pt x="644" y="958"/>
                    <a:pt x="674" y="889"/>
                  </a:cubicBezTo>
                  <a:cubicBezTo>
                    <a:pt x="736" y="636"/>
                    <a:pt x="766" y="414"/>
                    <a:pt x="736" y="154"/>
                  </a:cubicBezTo>
                  <a:lnTo>
                    <a:pt x="736" y="154"/>
                  </a:lnTo>
                  <a:lnTo>
                    <a:pt x="674" y="192"/>
                  </a:lnTo>
                  <a:cubicBezTo>
                    <a:pt x="705" y="414"/>
                    <a:pt x="674" y="636"/>
                    <a:pt x="613" y="859"/>
                  </a:cubicBezTo>
                  <a:cubicBezTo>
                    <a:pt x="613" y="636"/>
                    <a:pt x="575" y="445"/>
                    <a:pt x="544" y="253"/>
                  </a:cubicBezTo>
                  <a:lnTo>
                    <a:pt x="513" y="253"/>
                  </a:lnTo>
                  <a:lnTo>
                    <a:pt x="513" y="92"/>
                  </a:lnTo>
                  <a:lnTo>
                    <a:pt x="452" y="92"/>
                  </a:lnTo>
                  <a:cubicBezTo>
                    <a:pt x="452" y="315"/>
                    <a:pt x="422" y="537"/>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rot="10800000">
              <a:off x="1140804" y="263386"/>
              <a:ext cx="238552" cy="299362"/>
            </a:xfrm>
            <a:custGeom>
              <a:avLst/>
              <a:gdLst/>
              <a:ahLst/>
              <a:cxnLst/>
              <a:rect l="l" t="t" r="r" b="b"/>
              <a:pathLst>
                <a:path w="1985" h="2491" extrusionOk="0">
                  <a:moveTo>
                    <a:pt x="1371" y="545"/>
                  </a:moveTo>
                  <a:cubicBezTo>
                    <a:pt x="1371" y="545"/>
                    <a:pt x="1371" y="575"/>
                    <a:pt x="1410" y="606"/>
                  </a:cubicBezTo>
                  <a:cubicBezTo>
                    <a:pt x="1410" y="636"/>
                    <a:pt x="1410" y="698"/>
                    <a:pt x="1371" y="736"/>
                  </a:cubicBezTo>
                  <a:lnTo>
                    <a:pt x="1371" y="545"/>
                  </a:lnTo>
                  <a:close/>
                  <a:moveTo>
                    <a:pt x="1601" y="476"/>
                  </a:moveTo>
                  <a:cubicBezTo>
                    <a:pt x="1601" y="667"/>
                    <a:pt x="1632" y="859"/>
                    <a:pt x="1601" y="1050"/>
                  </a:cubicBezTo>
                  <a:cubicBezTo>
                    <a:pt x="1563" y="859"/>
                    <a:pt x="1532" y="667"/>
                    <a:pt x="1601" y="476"/>
                  </a:cubicBezTo>
                  <a:close/>
                  <a:moveTo>
                    <a:pt x="1563" y="1180"/>
                  </a:moveTo>
                  <a:cubicBezTo>
                    <a:pt x="1601" y="1242"/>
                    <a:pt x="1601" y="1272"/>
                    <a:pt x="1601" y="1311"/>
                  </a:cubicBezTo>
                  <a:cubicBezTo>
                    <a:pt x="1601" y="1372"/>
                    <a:pt x="1601" y="1464"/>
                    <a:pt x="1563" y="1533"/>
                  </a:cubicBezTo>
                  <a:lnTo>
                    <a:pt x="1563" y="1180"/>
                  </a:lnTo>
                  <a:close/>
                  <a:moveTo>
                    <a:pt x="1793" y="414"/>
                  </a:moveTo>
                  <a:cubicBezTo>
                    <a:pt x="1823" y="506"/>
                    <a:pt x="1823" y="636"/>
                    <a:pt x="1823" y="736"/>
                  </a:cubicBezTo>
                  <a:lnTo>
                    <a:pt x="1823" y="859"/>
                  </a:lnTo>
                  <a:lnTo>
                    <a:pt x="1724" y="1655"/>
                  </a:lnTo>
                  <a:cubicBezTo>
                    <a:pt x="1724" y="1594"/>
                    <a:pt x="1724" y="1533"/>
                    <a:pt x="1693" y="1464"/>
                  </a:cubicBezTo>
                  <a:cubicBezTo>
                    <a:pt x="1754" y="1119"/>
                    <a:pt x="1754" y="767"/>
                    <a:pt x="1793" y="414"/>
                  </a:cubicBezTo>
                  <a:close/>
                  <a:moveTo>
                    <a:pt x="1310" y="545"/>
                  </a:moveTo>
                  <a:lnTo>
                    <a:pt x="1310" y="545"/>
                  </a:lnTo>
                  <a:cubicBezTo>
                    <a:pt x="1371" y="958"/>
                    <a:pt x="1341" y="1403"/>
                    <a:pt x="1280" y="1816"/>
                  </a:cubicBezTo>
                  <a:lnTo>
                    <a:pt x="1249" y="1533"/>
                  </a:lnTo>
                  <a:lnTo>
                    <a:pt x="1310" y="545"/>
                  </a:lnTo>
                  <a:close/>
                  <a:moveTo>
                    <a:pt x="1119" y="1"/>
                  </a:moveTo>
                  <a:lnTo>
                    <a:pt x="1057" y="284"/>
                  </a:lnTo>
                  <a:lnTo>
                    <a:pt x="1027" y="284"/>
                  </a:lnTo>
                  <a:cubicBezTo>
                    <a:pt x="1027" y="353"/>
                    <a:pt x="1027" y="414"/>
                    <a:pt x="1057" y="476"/>
                  </a:cubicBezTo>
                  <a:cubicBezTo>
                    <a:pt x="1027" y="667"/>
                    <a:pt x="988" y="889"/>
                    <a:pt x="927" y="1119"/>
                  </a:cubicBezTo>
                  <a:lnTo>
                    <a:pt x="927" y="506"/>
                  </a:lnTo>
                  <a:lnTo>
                    <a:pt x="866" y="506"/>
                  </a:lnTo>
                  <a:cubicBezTo>
                    <a:pt x="866" y="736"/>
                    <a:pt x="866" y="928"/>
                    <a:pt x="835" y="1150"/>
                  </a:cubicBezTo>
                  <a:lnTo>
                    <a:pt x="797" y="1150"/>
                  </a:lnTo>
                  <a:cubicBezTo>
                    <a:pt x="766" y="859"/>
                    <a:pt x="736" y="575"/>
                    <a:pt x="705" y="315"/>
                  </a:cubicBezTo>
                  <a:lnTo>
                    <a:pt x="674" y="93"/>
                  </a:lnTo>
                  <a:lnTo>
                    <a:pt x="644" y="315"/>
                  </a:lnTo>
                  <a:cubicBezTo>
                    <a:pt x="575" y="828"/>
                    <a:pt x="483" y="1341"/>
                    <a:pt x="414" y="1847"/>
                  </a:cubicBezTo>
                  <a:lnTo>
                    <a:pt x="291" y="223"/>
                  </a:lnTo>
                  <a:lnTo>
                    <a:pt x="222" y="223"/>
                  </a:lnTo>
                  <a:cubicBezTo>
                    <a:pt x="222" y="767"/>
                    <a:pt x="192" y="1311"/>
                    <a:pt x="161" y="1847"/>
                  </a:cubicBezTo>
                  <a:cubicBezTo>
                    <a:pt x="100" y="1272"/>
                    <a:pt x="69" y="736"/>
                    <a:pt x="69" y="192"/>
                  </a:cubicBezTo>
                  <a:lnTo>
                    <a:pt x="0" y="192"/>
                  </a:lnTo>
                  <a:cubicBezTo>
                    <a:pt x="0" y="828"/>
                    <a:pt x="31" y="1502"/>
                    <a:pt x="130" y="2138"/>
                  </a:cubicBezTo>
                  <a:lnTo>
                    <a:pt x="161" y="2421"/>
                  </a:lnTo>
                  <a:lnTo>
                    <a:pt x="192" y="2138"/>
                  </a:lnTo>
                  <a:cubicBezTo>
                    <a:pt x="222" y="1724"/>
                    <a:pt x="261" y="1311"/>
                    <a:pt x="261" y="889"/>
                  </a:cubicBezTo>
                  <a:lnTo>
                    <a:pt x="414" y="2421"/>
                  </a:lnTo>
                  <a:lnTo>
                    <a:pt x="452" y="2138"/>
                  </a:lnTo>
                  <a:cubicBezTo>
                    <a:pt x="513" y="1594"/>
                    <a:pt x="575" y="1081"/>
                    <a:pt x="674" y="545"/>
                  </a:cubicBezTo>
                  <a:cubicBezTo>
                    <a:pt x="736" y="1081"/>
                    <a:pt x="766" y="1625"/>
                    <a:pt x="766" y="2169"/>
                  </a:cubicBezTo>
                  <a:lnTo>
                    <a:pt x="835" y="2169"/>
                  </a:lnTo>
                  <a:cubicBezTo>
                    <a:pt x="866" y="2077"/>
                    <a:pt x="866" y="1977"/>
                    <a:pt x="896" y="1885"/>
                  </a:cubicBezTo>
                  <a:lnTo>
                    <a:pt x="896" y="1946"/>
                  </a:lnTo>
                  <a:cubicBezTo>
                    <a:pt x="866" y="2038"/>
                    <a:pt x="866" y="2169"/>
                    <a:pt x="866" y="2299"/>
                  </a:cubicBezTo>
                  <a:lnTo>
                    <a:pt x="927" y="2299"/>
                  </a:lnTo>
                  <a:cubicBezTo>
                    <a:pt x="927" y="2169"/>
                    <a:pt x="958" y="2038"/>
                    <a:pt x="958" y="1946"/>
                  </a:cubicBezTo>
                  <a:cubicBezTo>
                    <a:pt x="958" y="1755"/>
                    <a:pt x="988" y="1563"/>
                    <a:pt x="1027" y="1372"/>
                  </a:cubicBezTo>
                  <a:cubicBezTo>
                    <a:pt x="1057" y="1242"/>
                    <a:pt x="1057" y="1150"/>
                    <a:pt x="1088" y="1020"/>
                  </a:cubicBezTo>
                  <a:lnTo>
                    <a:pt x="1088" y="1563"/>
                  </a:lnTo>
                  <a:cubicBezTo>
                    <a:pt x="1057" y="1724"/>
                    <a:pt x="1057" y="1916"/>
                    <a:pt x="1027" y="2077"/>
                  </a:cubicBezTo>
                  <a:lnTo>
                    <a:pt x="1088" y="2077"/>
                  </a:lnTo>
                  <a:cubicBezTo>
                    <a:pt x="1119" y="1916"/>
                    <a:pt x="1149" y="1755"/>
                    <a:pt x="1149" y="1563"/>
                  </a:cubicBezTo>
                  <a:lnTo>
                    <a:pt x="1149" y="1372"/>
                  </a:lnTo>
                  <a:lnTo>
                    <a:pt x="1180" y="1533"/>
                  </a:lnTo>
                  <a:lnTo>
                    <a:pt x="1180" y="1625"/>
                  </a:lnTo>
                  <a:cubicBezTo>
                    <a:pt x="1149" y="1816"/>
                    <a:pt x="1149" y="2008"/>
                    <a:pt x="1180" y="2169"/>
                  </a:cubicBezTo>
                  <a:lnTo>
                    <a:pt x="1218" y="2330"/>
                  </a:lnTo>
                  <a:lnTo>
                    <a:pt x="1249" y="2199"/>
                  </a:lnTo>
                  <a:lnTo>
                    <a:pt x="1280" y="2490"/>
                  </a:lnTo>
                  <a:lnTo>
                    <a:pt x="1310" y="2199"/>
                  </a:lnTo>
                  <a:cubicBezTo>
                    <a:pt x="1371" y="1724"/>
                    <a:pt x="1410" y="1272"/>
                    <a:pt x="1440" y="797"/>
                  </a:cubicBezTo>
                  <a:cubicBezTo>
                    <a:pt x="1471" y="928"/>
                    <a:pt x="1471" y="1050"/>
                    <a:pt x="1471" y="1211"/>
                  </a:cubicBezTo>
                  <a:lnTo>
                    <a:pt x="1471" y="1502"/>
                  </a:lnTo>
                  <a:lnTo>
                    <a:pt x="1471" y="2107"/>
                  </a:lnTo>
                  <a:lnTo>
                    <a:pt x="1502" y="2299"/>
                  </a:lnTo>
                  <a:lnTo>
                    <a:pt x="1502" y="2460"/>
                  </a:lnTo>
                  <a:lnTo>
                    <a:pt x="1563" y="2199"/>
                  </a:lnTo>
                  <a:cubicBezTo>
                    <a:pt x="1632" y="2008"/>
                    <a:pt x="1663" y="1847"/>
                    <a:pt x="1663" y="1655"/>
                  </a:cubicBezTo>
                  <a:cubicBezTo>
                    <a:pt x="1693" y="1786"/>
                    <a:pt x="1693" y="1916"/>
                    <a:pt x="1693" y="2038"/>
                  </a:cubicBezTo>
                  <a:lnTo>
                    <a:pt x="1693" y="2138"/>
                  </a:lnTo>
                  <a:lnTo>
                    <a:pt x="1754" y="2138"/>
                  </a:lnTo>
                  <a:lnTo>
                    <a:pt x="1754" y="2038"/>
                  </a:lnTo>
                  <a:lnTo>
                    <a:pt x="1854" y="1341"/>
                  </a:lnTo>
                  <a:lnTo>
                    <a:pt x="1854" y="1341"/>
                  </a:lnTo>
                  <a:cubicBezTo>
                    <a:pt x="1854" y="1464"/>
                    <a:pt x="1823" y="1594"/>
                    <a:pt x="1823" y="1755"/>
                  </a:cubicBezTo>
                  <a:cubicBezTo>
                    <a:pt x="1823" y="1885"/>
                    <a:pt x="1793" y="2008"/>
                    <a:pt x="1793" y="2169"/>
                  </a:cubicBezTo>
                  <a:lnTo>
                    <a:pt x="1854" y="2169"/>
                  </a:lnTo>
                  <a:cubicBezTo>
                    <a:pt x="1854" y="2038"/>
                    <a:pt x="1885" y="1885"/>
                    <a:pt x="1885" y="1755"/>
                  </a:cubicBezTo>
                  <a:cubicBezTo>
                    <a:pt x="1915" y="1242"/>
                    <a:pt x="1946" y="736"/>
                    <a:pt x="1984" y="253"/>
                  </a:cubicBezTo>
                  <a:lnTo>
                    <a:pt x="1915" y="223"/>
                  </a:lnTo>
                  <a:lnTo>
                    <a:pt x="1885" y="545"/>
                  </a:lnTo>
                  <a:cubicBezTo>
                    <a:pt x="1854" y="445"/>
                    <a:pt x="1823" y="353"/>
                    <a:pt x="1793" y="253"/>
                  </a:cubicBezTo>
                  <a:lnTo>
                    <a:pt x="1724" y="161"/>
                  </a:lnTo>
                  <a:lnTo>
                    <a:pt x="1724" y="284"/>
                  </a:lnTo>
                  <a:cubicBezTo>
                    <a:pt x="1696" y="524"/>
                    <a:pt x="1693" y="758"/>
                    <a:pt x="1669" y="1016"/>
                  </a:cubicBezTo>
                  <a:lnTo>
                    <a:pt x="1669" y="1016"/>
                  </a:lnTo>
                  <a:cubicBezTo>
                    <a:pt x="1688" y="785"/>
                    <a:pt x="1660" y="553"/>
                    <a:pt x="1632" y="315"/>
                  </a:cubicBezTo>
                  <a:lnTo>
                    <a:pt x="1632" y="192"/>
                  </a:lnTo>
                  <a:lnTo>
                    <a:pt x="1563" y="315"/>
                  </a:lnTo>
                  <a:cubicBezTo>
                    <a:pt x="1532" y="384"/>
                    <a:pt x="1532" y="445"/>
                    <a:pt x="1502" y="545"/>
                  </a:cubicBezTo>
                  <a:cubicBezTo>
                    <a:pt x="1502" y="476"/>
                    <a:pt x="1502" y="414"/>
                    <a:pt x="1471" y="353"/>
                  </a:cubicBezTo>
                  <a:lnTo>
                    <a:pt x="1440" y="93"/>
                  </a:lnTo>
                  <a:lnTo>
                    <a:pt x="1410" y="353"/>
                  </a:lnTo>
                  <a:lnTo>
                    <a:pt x="1410" y="476"/>
                  </a:lnTo>
                  <a:cubicBezTo>
                    <a:pt x="1371" y="414"/>
                    <a:pt x="1371" y="384"/>
                    <a:pt x="1341" y="353"/>
                  </a:cubicBezTo>
                  <a:lnTo>
                    <a:pt x="1249" y="223"/>
                  </a:lnTo>
                  <a:lnTo>
                    <a:pt x="1280" y="384"/>
                  </a:lnTo>
                  <a:lnTo>
                    <a:pt x="1280" y="445"/>
                  </a:lnTo>
                  <a:lnTo>
                    <a:pt x="1249" y="445"/>
                  </a:lnTo>
                  <a:cubicBezTo>
                    <a:pt x="1218" y="575"/>
                    <a:pt x="1218" y="698"/>
                    <a:pt x="1180" y="828"/>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rot="10800000">
              <a:off x="1278888" y="290066"/>
              <a:ext cx="92176" cy="253334"/>
            </a:xfrm>
            <a:custGeom>
              <a:avLst/>
              <a:gdLst/>
              <a:ahLst/>
              <a:cxnLst/>
              <a:rect l="l" t="t" r="r" b="b"/>
              <a:pathLst>
                <a:path w="767" h="2108" extrusionOk="0">
                  <a:moveTo>
                    <a:pt x="414" y="920"/>
                  </a:moveTo>
                  <a:lnTo>
                    <a:pt x="414" y="920"/>
                  </a:lnTo>
                  <a:cubicBezTo>
                    <a:pt x="390" y="1144"/>
                    <a:pt x="362" y="1364"/>
                    <a:pt x="336" y="1586"/>
                  </a:cubicBezTo>
                  <a:lnTo>
                    <a:pt x="336" y="1586"/>
                  </a:lnTo>
                  <a:cubicBezTo>
                    <a:pt x="345" y="1461"/>
                    <a:pt x="345" y="1336"/>
                    <a:pt x="345" y="1211"/>
                  </a:cubicBezTo>
                  <a:lnTo>
                    <a:pt x="345" y="1180"/>
                  </a:lnTo>
                  <a:lnTo>
                    <a:pt x="345" y="1150"/>
                  </a:lnTo>
                  <a:cubicBezTo>
                    <a:pt x="383" y="1050"/>
                    <a:pt x="383" y="989"/>
                    <a:pt x="414" y="920"/>
                  </a:cubicBezTo>
                  <a:close/>
                  <a:moveTo>
                    <a:pt x="314" y="0"/>
                  </a:moveTo>
                  <a:lnTo>
                    <a:pt x="253" y="1341"/>
                  </a:lnTo>
                  <a:cubicBezTo>
                    <a:pt x="192" y="958"/>
                    <a:pt x="153" y="575"/>
                    <a:pt x="123" y="192"/>
                  </a:cubicBezTo>
                  <a:lnTo>
                    <a:pt x="123" y="154"/>
                  </a:lnTo>
                  <a:lnTo>
                    <a:pt x="61" y="154"/>
                  </a:lnTo>
                  <a:lnTo>
                    <a:pt x="61" y="192"/>
                  </a:lnTo>
                  <a:cubicBezTo>
                    <a:pt x="61" y="345"/>
                    <a:pt x="61" y="506"/>
                    <a:pt x="31" y="667"/>
                  </a:cubicBezTo>
                  <a:lnTo>
                    <a:pt x="31" y="797"/>
                  </a:lnTo>
                  <a:cubicBezTo>
                    <a:pt x="0" y="1180"/>
                    <a:pt x="0" y="1563"/>
                    <a:pt x="0" y="1946"/>
                  </a:cubicBezTo>
                  <a:lnTo>
                    <a:pt x="61" y="1946"/>
                  </a:lnTo>
                  <a:cubicBezTo>
                    <a:pt x="61" y="1563"/>
                    <a:pt x="61" y="1180"/>
                    <a:pt x="92" y="797"/>
                  </a:cubicBezTo>
                  <a:lnTo>
                    <a:pt x="92" y="698"/>
                  </a:lnTo>
                  <a:cubicBezTo>
                    <a:pt x="123" y="1050"/>
                    <a:pt x="192" y="1372"/>
                    <a:pt x="222" y="1724"/>
                  </a:cubicBezTo>
                  <a:cubicBezTo>
                    <a:pt x="222" y="1785"/>
                    <a:pt x="253" y="1847"/>
                    <a:pt x="253" y="1916"/>
                  </a:cubicBezTo>
                  <a:lnTo>
                    <a:pt x="314" y="2107"/>
                  </a:lnTo>
                  <a:lnTo>
                    <a:pt x="314" y="1916"/>
                  </a:lnTo>
                  <a:lnTo>
                    <a:pt x="383" y="1916"/>
                  </a:lnTo>
                  <a:cubicBezTo>
                    <a:pt x="475" y="1563"/>
                    <a:pt x="506" y="1180"/>
                    <a:pt x="536" y="797"/>
                  </a:cubicBezTo>
                  <a:lnTo>
                    <a:pt x="536" y="1111"/>
                  </a:lnTo>
                  <a:cubicBezTo>
                    <a:pt x="475" y="1402"/>
                    <a:pt x="475" y="1655"/>
                    <a:pt x="475" y="1916"/>
                  </a:cubicBezTo>
                  <a:lnTo>
                    <a:pt x="536" y="1916"/>
                  </a:lnTo>
                  <a:cubicBezTo>
                    <a:pt x="575" y="1655"/>
                    <a:pt x="605" y="1402"/>
                    <a:pt x="605" y="1111"/>
                  </a:cubicBezTo>
                  <a:lnTo>
                    <a:pt x="605" y="1081"/>
                  </a:lnTo>
                  <a:cubicBezTo>
                    <a:pt x="636" y="1019"/>
                    <a:pt x="636" y="958"/>
                    <a:pt x="667" y="889"/>
                  </a:cubicBezTo>
                  <a:cubicBezTo>
                    <a:pt x="697" y="636"/>
                    <a:pt x="766" y="414"/>
                    <a:pt x="728" y="154"/>
                  </a:cubicBezTo>
                  <a:lnTo>
                    <a:pt x="728" y="154"/>
                  </a:lnTo>
                  <a:lnTo>
                    <a:pt x="667" y="192"/>
                  </a:lnTo>
                  <a:cubicBezTo>
                    <a:pt x="697" y="414"/>
                    <a:pt x="636" y="636"/>
                    <a:pt x="605" y="859"/>
                  </a:cubicBezTo>
                  <a:cubicBezTo>
                    <a:pt x="575" y="636"/>
                    <a:pt x="575" y="445"/>
                    <a:pt x="506" y="253"/>
                  </a:cubicBezTo>
                  <a:lnTo>
                    <a:pt x="475" y="253"/>
                  </a:lnTo>
                  <a:lnTo>
                    <a:pt x="475" y="92"/>
                  </a:lnTo>
                  <a:lnTo>
                    <a:pt x="414" y="92"/>
                  </a:lnTo>
                  <a:cubicBezTo>
                    <a:pt x="414" y="315"/>
                    <a:pt x="383" y="537"/>
                    <a:pt x="345" y="767"/>
                  </a:cubicBezTo>
                  <a:cubicBezTo>
                    <a:pt x="383" y="506"/>
                    <a:pt x="383" y="253"/>
                    <a:pt x="3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rot="10800000">
              <a:off x="979768" y="524889"/>
              <a:ext cx="169450" cy="322316"/>
            </a:xfrm>
            <a:custGeom>
              <a:avLst/>
              <a:gdLst/>
              <a:ahLst/>
              <a:cxnLst/>
              <a:rect l="l" t="t" r="r" b="b"/>
              <a:pathLst>
                <a:path w="1410" h="2682" extrusionOk="0">
                  <a:moveTo>
                    <a:pt x="261" y="452"/>
                  </a:moveTo>
                  <a:lnTo>
                    <a:pt x="261" y="514"/>
                  </a:lnTo>
                  <a:cubicBezTo>
                    <a:pt x="261" y="575"/>
                    <a:pt x="223" y="613"/>
                    <a:pt x="223" y="644"/>
                  </a:cubicBezTo>
                  <a:cubicBezTo>
                    <a:pt x="223" y="575"/>
                    <a:pt x="223" y="514"/>
                    <a:pt x="261" y="452"/>
                  </a:cubicBezTo>
                  <a:close/>
                  <a:moveTo>
                    <a:pt x="322" y="452"/>
                  </a:moveTo>
                  <a:cubicBezTo>
                    <a:pt x="353" y="613"/>
                    <a:pt x="353" y="766"/>
                    <a:pt x="353" y="927"/>
                  </a:cubicBezTo>
                  <a:cubicBezTo>
                    <a:pt x="322" y="766"/>
                    <a:pt x="322" y="644"/>
                    <a:pt x="322" y="514"/>
                  </a:cubicBezTo>
                  <a:lnTo>
                    <a:pt x="322" y="452"/>
                  </a:lnTo>
                  <a:close/>
                  <a:moveTo>
                    <a:pt x="261" y="705"/>
                  </a:moveTo>
                  <a:cubicBezTo>
                    <a:pt x="291" y="1027"/>
                    <a:pt x="291" y="1310"/>
                    <a:pt x="261" y="1602"/>
                  </a:cubicBezTo>
                  <a:cubicBezTo>
                    <a:pt x="223" y="1502"/>
                    <a:pt x="223" y="1410"/>
                    <a:pt x="223" y="1280"/>
                  </a:cubicBezTo>
                  <a:lnTo>
                    <a:pt x="223" y="835"/>
                  </a:lnTo>
                  <a:cubicBezTo>
                    <a:pt x="223" y="805"/>
                    <a:pt x="261" y="766"/>
                    <a:pt x="261" y="705"/>
                  </a:cubicBezTo>
                  <a:close/>
                  <a:moveTo>
                    <a:pt x="1027" y="1824"/>
                  </a:moveTo>
                  <a:lnTo>
                    <a:pt x="1027" y="1824"/>
                  </a:lnTo>
                  <a:cubicBezTo>
                    <a:pt x="1058" y="1954"/>
                    <a:pt x="1058" y="2046"/>
                    <a:pt x="1058" y="2176"/>
                  </a:cubicBezTo>
                  <a:lnTo>
                    <a:pt x="1058" y="2237"/>
                  </a:lnTo>
                  <a:cubicBezTo>
                    <a:pt x="1027" y="2107"/>
                    <a:pt x="1027" y="1985"/>
                    <a:pt x="1027" y="1824"/>
                  </a:cubicBezTo>
                  <a:close/>
                  <a:moveTo>
                    <a:pt x="291" y="0"/>
                  </a:moveTo>
                  <a:lnTo>
                    <a:pt x="223" y="192"/>
                  </a:lnTo>
                  <a:cubicBezTo>
                    <a:pt x="192" y="383"/>
                    <a:pt x="161" y="575"/>
                    <a:pt x="131" y="766"/>
                  </a:cubicBezTo>
                  <a:lnTo>
                    <a:pt x="131" y="736"/>
                  </a:lnTo>
                  <a:lnTo>
                    <a:pt x="161" y="261"/>
                  </a:lnTo>
                  <a:lnTo>
                    <a:pt x="100" y="261"/>
                  </a:lnTo>
                  <a:cubicBezTo>
                    <a:pt x="69" y="422"/>
                    <a:pt x="69" y="575"/>
                    <a:pt x="69" y="736"/>
                  </a:cubicBezTo>
                  <a:lnTo>
                    <a:pt x="69" y="230"/>
                  </a:lnTo>
                  <a:lnTo>
                    <a:pt x="0" y="230"/>
                  </a:lnTo>
                  <a:lnTo>
                    <a:pt x="0" y="2590"/>
                  </a:lnTo>
                  <a:lnTo>
                    <a:pt x="69" y="2368"/>
                  </a:lnTo>
                  <a:cubicBezTo>
                    <a:pt x="100" y="2207"/>
                    <a:pt x="100" y="2046"/>
                    <a:pt x="100" y="1916"/>
                  </a:cubicBezTo>
                  <a:lnTo>
                    <a:pt x="131" y="1218"/>
                  </a:lnTo>
                  <a:lnTo>
                    <a:pt x="131" y="1379"/>
                  </a:lnTo>
                  <a:lnTo>
                    <a:pt x="161" y="1379"/>
                  </a:lnTo>
                  <a:lnTo>
                    <a:pt x="161" y="1885"/>
                  </a:lnTo>
                  <a:lnTo>
                    <a:pt x="131" y="1854"/>
                  </a:lnTo>
                  <a:lnTo>
                    <a:pt x="131" y="1985"/>
                  </a:lnTo>
                  <a:cubicBezTo>
                    <a:pt x="100" y="2107"/>
                    <a:pt x="131" y="2237"/>
                    <a:pt x="161" y="2337"/>
                  </a:cubicBezTo>
                  <a:lnTo>
                    <a:pt x="223" y="2590"/>
                  </a:lnTo>
                  <a:lnTo>
                    <a:pt x="223" y="2237"/>
                  </a:lnTo>
                  <a:lnTo>
                    <a:pt x="291" y="2460"/>
                  </a:lnTo>
                  <a:lnTo>
                    <a:pt x="291" y="2237"/>
                  </a:lnTo>
                  <a:cubicBezTo>
                    <a:pt x="291" y="2107"/>
                    <a:pt x="291" y="1985"/>
                    <a:pt x="261" y="1854"/>
                  </a:cubicBezTo>
                  <a:lnTo>
                    <a:pt x="291" y="1824"/>
                  </a:lnTo>
                  <a:cubicBezTo>
                    <a:pt x="322" y="1663"/>
                    <a:pt x="322" y="1533"/>
                    <a:pt x="322" y="1379"/>
                  </a:cubicBezTo>
                  <a:cubicBezTo>
                    <a:pt x="353" y="1663"/>
                    <a:pt x="353" y="1985"/>
                    <a:pt x="414" y="2268"/>
                  </a:cubicBezTo>
                  <a:lnTo>
                    <a:pt x="483" y="2268"/>
                  </a:lnTo>
                  <a:cubicBezTo>
                    <a:pt x="452" y="2015"/>
                    <a:pt x="483" y="1724"/>
                    <a:pt x="483" y="1441"/>
                  </a:cubicBezTo>
                  <a:lnTo>
                    <a:pt x="544" y="2429"/>
                  </a:lnTo>
                  <a:lnTo>
                    <a:pt x="606" y="2429"/>
                  </a:lnTo>
                  <a:cubicBezTo>
                    <a:pt x="606" y="1916"/>
                    <a:pt x="644" y="1410"/>
                    <a:pt x="644" y="866"/>
                  </a:cubicBezTo>
                  <a:cubicBezTo>
                    <a:pt x="675" y="1379"/>
                    <a:pt x="705" y="1885"/>
                    <a:pt x="705" y="2398"/>
                  </a:cubicBezTo>
                  <a:lnTo>
                    <a:pt x="766" y="2398"/>
                  </a:lnTo>
                  <a:lnTo>
                    <a:pt x="766" y="1088"/>
                  </a:lnTo>
                  <a:lnTo>
                    <a:pt x="866" y="2368"/>
                  </a:lnTo>
                  <a:lnTo>
                    <a:pt x="927" y="2368"/>
                  </a:lnTo>
                  <a:cubicBezTo>
                    <a:pt x="958" y="1916"/>
                    <a:pt x="958" y="1441"/>
                    <a:pt x="958" y="958"/>
                  </a:cubicBezTo>
                  <a:cubicBezTo>
                    <a:pt x="958" y="1088"/>
                    <a:pt x="989" y="1218"/>
                    <a:pt x="989" y="1341"/>
                  </a:cubicBezTo>
                  <a:cubicBezTo>
                    <a:pt x="958" y="1693"/>
                    <a:pt x="958" y="2046"/>
                    <a:pt x="989" y="2398"/>
                  </a:cubicBezTo>
                  <a:lnTo>
                    <a:pt x="989" y="2528"/>
                  </a:lnTo>
                  <a:lnTo>
                    <a:pt x="1058" y="2429"/>
                  </a:lnTo>
                  <a:cubicBezTo>
                    <a:pt x="1058" y="2398"/>
                    <a:pt x="1088" y="2368"/>
                    <a:pt x="1088" y="2337"/>
                  </a:cubicBezTo>
                  <a:lnTo>
                    <a:pt x="1119" y="2337"/>
                  </a:lnTo>
                  <a:lnTo>
                    <a:pt x="1119" y="2145"/>
                  </a:lnTo>
                  <a:lnTo>
                    <a:pt x="1119" y="1954"/>
                  </a:lnTo>
                  <a:lnTo>
                    <a:pt x="1119" y="996"/>
                  </a:lnTo>
                  <a:lnTo>
                    <a:pt x="1119" y="927"/>
                  </a:lnTo>
                  <a:cubicBezTo>
                    <a:pt x="1119" y="897"/>
                    <a:pt x="1150" y="835"/>
                    <a:pt x="1150" y="766"/>
                  </a:cubicBezTo>
                  <a:cubicBezTo>
                    <a:pt x="1180" y="958"/>
                    <a:pt x="1180" y="1188"/>
                    <a:pt x="1180" y="1379"/>
                  </a:cubicBezTo>
                  <a:cubicBezTo>
                    <a:pt x="1150" y="1724"/>
                    <a:pt x="1119" y="2076"/>
                    <a:pt x="1150" y="2398"/>
                  </a:cubicBezTo>
                  <a:lnTo>
                    <a:pt x="1180" y="2682"/>
                  </a:lnTo>
                  <a:lnTo>
                    <a:pt x="1218" y="2398"/>
                  </a:lnTo>
                  <a:cubicBezTo>
                    <a:pt x="1249" y="2076"/>
                    <a:pt x="1280" y="1724"/>
                    <a:pt x="1249" y="1410"/>
                  </a:cubicBezTo>
                  <a:lnTo>
                    <a:pt x="1249" y="1341"/>
                  </a:lnTo>
                  <a:cubicBezTo>
                    <a:pt x="1280" y="1218"/>
                    <a:pt x="1280" y="1088"/>
                    <a:pt x="1310" y="958"/>
                  </a:cubicBezTo>
                  <a:cubicBezTo>
                    <a:pt x="1341" y="1341"/>
                    <a:pt x="1341" y="1693"/>
                    <a:pt x="1341" y="2076"/>
                  </a:cubicBezTo>
                  <a:lnTo>
                    <a:pt x="1410" y="2076"/>
                  </a:lnTo>
                  <a:cubicBezTo>
                    <a:pt x="1410" y="1502"/>
                    <a:pt x="1372" y="927"/>
                    <a:pt x="1310" y="383"/>
                  </a:cubicBezTo>
                  <a:lnTo>
                    <a:pt x="1249" y="383"/>
                  </a:lnTo>
                  <a:cubicBezTo>
                    <a:pt x="1280" y="575"/>
                    <a:pt x="1249" y="805"/>
                    <a:pt x="1249" y="1027"/>
                  </a:cubicBezTo>
                  <a:cubicBezTo>
                    <a:pt x="1218" y="805"/>
                    <a:pt x="1180" y="575"/>
                    <a:pt x="1150" y="353"/>
                  </a:cubicBezTo>
                  <a:lnTo>
                    <a:pt x="1150" y="322"/>
                  </a:lnTo>
                  <a:lnTo>
                    <a:pt x="1088" y="353"/>
                  </a:lnTo>
                  <a:cubicBezTo>
                    <a:pt x="1119" y="452"/>
                    <a:pt x="1119" y="575"/>
                    <a:pt x="1088" y="675"/>
                  </a:cubicBezTo>
                  <a:cubicBezTo>
                    <a:pt x="1088" y="575"/>
                    <a:pt x="1088" y="452"/>
                    <a:pt x="1058" y="322"/>
                  </a:cubicBezTo>
                  <a:lnTo>
                    <a:pt x="989" y="322"/>
                  </a:lnTo>
                  <a:lnTo>
                    <a:pt x="1027" y="897"/>
                  </a:lnTo>
                  <a:cubicBezTo>
                    <a:pt x="989" y="705"/>
                    <a:pt x="958" y="514"/>
                    <a:pt x="958" y="291"/>
                  </a:cubicBezTo>
                  <a:lnTo>
                    <a:pt x="897" y="322"/>
                  </a:lnTo>
                  <a:lnTo>
                    <a:pt x="897" y="1824"/>
                  </a:lnTo>
                  <a:lnTo>
                    <a:pt x="766" y="192"/>
                  </a:lnTo>
                  <a:lnTo>
                    <a:pt x="705" y="192"/>
                  </a:lnTo>
                  <a:lnTo>
                    <a:pt x="705" y="927"/>
                  </a:lnTo>
                  <a:cubicBezTo>
                    <a:pt x="675" y="705"/>
                    <a:pt x="675" y="483"/>
                    <a:pt x="644" y="261"/>
                  </a:cubicBezTo>
                  <a:lnTo>
                    <a:pt x="575" y="261"/>
                  </a:lnTo>
                  <a:lnTo>
                    <a:pt x="575" y="1502"/>
                  </a:lnTo>
                  <a:lnTo>
                    <a:pt x="544" y="958"/>
                  </a:lnTo>
                  <a:cubicBezTo>
                    <a:pt x="544" y="736"/>
                    <a:pt x="544" y="514"/>
                    <a:pt x="483" y="291"/>
                  </a:cubicBezTo>
                  <a:lnTo>
                    <a:pt x="414" y="291"/>
                  </a:lnTo>
                  <a:lnTo>
                    <a:pt x="483" y="958"/>
                  </a:lnTo>
                  <a:cubicBezTo>
                    <a:pt x="452" y="1088"/>
                    <a:pt x="452" y="1249"/>
                    <a:pt x="452" y="1410"/>
                  </a:cubicBezTo>
                  <a:cubicBezTo>
                    <a:pt x="414" y="1502"/>
                    <a:pt x="414" y="1602"/>
                    <a:pt x="414" y="1693"/>
                  </a:cubicBezTo>
                  <a:cubicBezTo>
                    <a:pt x="383" y="1471"/>
                    <a:pt x="383" y="1249"/>
                    <a:pt x="383" y="1027"/>
                  </a:cubicBezTo>
                  <a:lnTo>
                    <a:pt x="414" y="927"/>
                  </a:lnTo>
                  <a:cubicBezTo>
                    <a:pt x="414" y="705"/>
                    <a:pt x="414" y="483"/>
                    <a:pt x="353" y="261"/>
                  </a:cubicBezTo>
                  <a:lnTo>
                    <a:pt x="291" y="69"/>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rot="10800000">
              <a:off x="922685" y="551569"/>
              <a:ext cx="72828" cy="256939"/>
            </a:xfrm>
            <a:custGeom>
              <a:avLst/>
              <a:gdLst/>
              <a:ahLst/>
              <a:cxnLst/>
              <a:rect l="l" t="t" r="r" b="b"/>
              <a:pathLst>
                <a:path w="606" h="2138" extrusionOk="0">
                  <a:moveTo>
                    <a:pt x="223" y="705"/>
                  </a:moveTo>
                  <a:cubicBezTo>
                    <a:pt x="254" y="1057"/>
                    <a:pt x="254" y="1402"/>
                    <a:pt x="223" y="1724"/>
                  </a:cubicBezTo>
                  <a:lnTo>
                    <a:pt x="223" y="1502"/>
                  </a:lnTo>
                  <a:lnTo>
                    <a:pt x="162" y="1502"/>
                  </a:lnTo>
                  <a:lnTo>
                    <a:pt x="162" y="1402"/>
                  </a:lnTo>
                  <a:cubicBezTo>
                    <a:pt x="192" y="1180"/>
                    <a:pt x="223" y="927"/>
                    <a:pt x="223" y="705"/>
                  </a:cubicBezTo>
                  <a:close/>
                  <a:moveTo>
                    <a:pt x="322" y="0"/>
                  </a:moveTo>
                  <a:lnTo>
                    <a:pt x="284" y="100"/>
                  </a:lnTo>
                  <a:cubicBezTo>
                    <a:pt x="254" y="130"/>
                    <a:pt x="254" y="161"/>
                    <a:pt x="223" y="192"/>
                  </a:cubicBezTo>
                  <a:lnTo>
                    <a:pt x="223" y="100"/>
                  </a:lnTo>
                  <a:lnTo>
                    <a:pt x="162" y="100"/>
                  </a:lnTo>
                  <a:lnTo>
                    <a:pt x="162" y="444"/>
                  </a:lnTo>
                  <a:cubicBezTo>
                    <a:pt x="93" y="736"/>
                    <a:pt x="93" y="1057"/>
                    <a:pt x="93" y="1371"/>
                  </a:cubicBezTo>
                  <a:lnTo>
                    <a:pt x="93" y="1402"/>
                  </a:lnTo>
                  <a:cubicBezTo>
                    <a:pt x="93" y="1594"/>
                    <a:pt x="31" y="1785"/>
                    <a:pt x="1" y="1946"/>
                  </a:cubicBezTo>
                  <a:lnTo>
                    <a:pt x="62" y="1977"/>
                  </a:lnTo>
                  <a:cubicBezTo>
                    <a:pt x="62" y="1915"/>
                    <a:pt x="93" y="1854"/>
                    <a:pt x="93" y="1823"/>
                  </a:cubicBezTo>
                  <a:lnTo>
                    <a:pt x="93" y="2107"/>
                  </a:lnTo>
                  <a:lnTo>
                    <a:pt x="162" y="2107"/>
                  </a:lnTo>
                  <a:cubicBezTo>
                    <a:pt x="162" y="2076"/>
                    <a:pt x="162" y="2015"/>
                    <a:pt x="192" y="1977"/>
                  </a:cubicBezTo>
                  <a:lnTo>
                    <a:pt x="192" y="2138"/>
                  </a:lnTo>
                  <a:lnTo>
                    <a:pt x="254" y="2138"/>
                  </a:lnTo>
                  <a:cubicBezTo>
                    <a:pt x="322" y="1532"/>
                    <a:pt x="322" y="927"/>
                    <a:pt x="254" y="353"/>
                  </a:cubicBezTo>
                  <a:cubicBezTo>
                    <a:pt x="254" y="322"/>
                    <a:pt x="284" y="291"/>
                    <a:pt x="284" y="253"/>
                  </a:cubicBezTo>
                  <a:cubicBezTo>
                    <a:pt x="322" y="705"/>
                    <a:pt x="353" y="1149"/>
                    <a:pt x="353" y="1594"/>
                  </a:cubicBezTo>
                  <a:lnTo>
                    <a:pt x="353" y="1977"/>
                  </a:lnTo>
                  <a:lnTo>
                    <a:pt x="414" y="1977"/>
                  </a:lnTo>
                  <a:lnTo>
                    <a:pt x="414" y="1594"/>
                  </a:lnTo>
                  <a:cubicBezTo>
                    <a:pt x="414" y="1249"/>
                    <a:pt x="414" y="866"/>
                    <a:pt x="445" y="513"/>
                  </a:cubicBezTo>
                  <a:cubicBezTo>
                    <a:pt x="445" y="636"/>
                    <a:pt x="445" y="766"/>
                    <a:pt x="476" y="866"/>
                  </a:cubicBezTo>
                  <a:cubicBezTo>
                    <a:pt x="445" y="1280"/>
                    <a:pt x="445" y="1663"/>
                    <a:pt x="476" y="2046"/>
                  </a:cubicBezTo>
                  <a:lnTo>
                    <a:pt x="545" y="2046"/>
                  </a:lnTo>
                  <a:lnTo>
                    <a:pt x="545" y="1977"/>
                  </a:lnTo>
                  <a:lnTo>
                    <a:pt x="606" y="1977"/>
                  </a:lnTo>
                  <a:lnTo>
                    <a:pt x="606" y="161"/>
                  </a:lnTo>
                  <a:lnTo>
                    <a:pt x="545" y="161"/>
                  </a:lnTo>
                  <a:cubicBezTo>
                    <a:pt x="514" y="253"/>
                    <a:pt x="514" y="322"/>
                    <a:pt x="514" y="414"/>
                  </a:cubicBezTo>
                  <a:cubicBezTo>
                    <a:pt x="514" y="291"/>
                    <a:pt x="476" y="192"/>
                    <a:pt x="476" y="100"/>
                  </a:cubicBezTo>
                  <a:lnTo>
                    <a:pt x="414" y="100"/>
                  </a:lnTo>
                  <a:cubicBezTo>
                    <a:pt x="384" y="253"/>
                    <a:pt x="384" y="444"/>
                    <a:pt x="384" y="636"/>
                  </a:cubicBezTo>
                  <a:cubicBezTo>
                    <a:pt x="353" y="483"/>
                    <a:pt x="353" y="291"/>
                    <a:pt x="353"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rot="10800000">
              <a:off x="696151" y="263386"/>
              <a:ext cx="233986" cy="299362"/>
            </a:xfrm>
            <a:custGeom>
              <a:avLst/>
              <a:gdLst/>
              <a:ahLst/>
              <a:cxnLst/>
              <a:rect l="l" t="t" r="r" b="b"/>
              <a:pathLst>
                <a:path w="1947" h="2491" extrusionOk="0">
                  <a:moveTo>
                    <a:pt x="1341" y="545"/>
                  </a:moveTo>
                  <a:cubicBezTo>
                    <a:pt x="1372" y="545"/>
                    <a:pt x="1372" y="575"/>
                    <a:pt x="1372" y="606"/>
                  </a:cubicBezTo>
                  <a:lnTo>
                    <a:pt x="1372" y="736"/>
                  </a:lnTo>
                  <a:cubicBezTo>
                    <a:pt x="1372" y="667"/>
                    <a:pt x="1372" y="606"/>
                    <a:pt x="1341" y="545"/>
                  </a:cubicBezTo>
                  <a:close/>
                  <a:moveTo>
                    <a:pt x="1563" y="476"/>
                  </a:moveTo>
                  <a:lnTo>
                    <a:pt x="1563" y="476"/>
                  </a:lnTo>
                  <a:cubicBezTo>
                    <a:pt x="1594" y="667"/>
                    <a:pt x="1594" y="859"/>
                    <a:pt x="1594" y="1050"/>
                  </a:cubicBezTo>
                  <a:cubicBezTo>
                    <a:pt x="1563" y="859"/>
                    <a:pt x="1533" y="667"/>
                    <a:pt x="1563" y="476"/>
                  </a:cubicBezTo>
                  <a:close/>
                  <a:moveTo>
                    <a:pt x="1563" y="1180"/>
                  </a:moveTo>
                  <a:cubicBezTo>
                    <a:pt x="1563" y="1242"/>
                    <a:pt x="1594" y="1272"/>
                    <a:pt x="1594" y="1311"/>
                  </a:cubicBezTo>
                  <a:cubicBezTo>
                    <a:pt x="1594" y="1372"/>
                    <a:pt x="1563" y="1464"/>
                    <a:pt x="1563" y="1533"/>
                  </a:cubicBezTo>
                  <a:lnTo>
                    <a:pt x="1563" y="1180"/>
                  </a:lnTo>
                  <a:close/>
                  <a:moveTo>
                    <a:pt x="1755" y="414"/>
                  </a:moveTo>
                  <a:cubicBezTo>
                    <a:pt x="1786" y="506"/>
                    <a:pt x="1816" y="636"/>
                    <a:pt x="1816" y="736"/>
                  </a:cubicBezTo>
                  <a:lnTo>
                    <a:pt x="1816" y="859"/>
                  </a:lnTo>
                  <a:lnTo>
                    <a:pt x="1724" y="1655"/>
                  </a:lnTo>
                  <a:cubicBezTo>
                    <a:pt x="1724" y="1594"/>
                    <a:pt x="1694" y="1533"/>
                    <a:pt x="1694" y="1464"/>
                  </a:cubicBezTo>
                  <a:cubicBezTo>
                    <a:pt x="1724" y="1119"/>
                    <a:pt x="1755" y="767"/>
                    <a:pt x="1755" y="414"/>
                  </a:cubicBezTo>
                  <a:close/>
                  <a:moveTo>
                    <a:pt x="1311" y="545"/>
                  </a:moveTo>
                  <a:lnTo>
                    <a:pt x="1311" y="545"/>
                  </a:lnTo>
                  <a:cubicBezTo>
                    <a:pt x="1341" y="958"/>
                    <a:pt x="1341" y="1403"/>
                    <a:pt x="1242" y="1816"/>
                  </a:cubicBezTo>
                  <a:lnTo>
                    <a:pt x="1242" y="1533"/>
                  </a:lnTo>
                  <a:lnTo>
                    <a:pt x="1311" y="545"/>
                  </a:lnTo>
                  <a:close/>
                  <a:moveTo>
                    <a:pt x="1081" y="1"/>
                  </a:moveTo>
                  <a:lnTo>
                    <a:pt x="1050" y="284"/>
                  </a:lnTo>
                  <a:lnTo>
                    <a:pt x="1020" y="284"/>
                  </a:lnTo>
                  <a:lnTo>
                    <a:pt x="1020" y="476"/>
                  </a:lnTo>
                  <a:cubicBezTo>
                    <a:pt x="989" y="667"/>
                    <a:pt x="958" y="889"/>
                    <a:pt x="928" y="1119"/>
                  </a:cubicBezTo>
                  <a:cubicBezTo>
                    <a:pt x="928" y="928"/>
                    <a:pt x="928" y="736"/>
                    <a:pt x="889" y="506"/>
                  </a:cubicBezTo>
                  <a:lnTo>
                    <a:pt x="828" y="506"/>
                  </a:lnTo>
                  <a:lnTo>
                    <a:pt x="828" y="1150"/>
                  </a:lnTo>
                  <a:lnTo>
                    <a:pt x="797" y="1150"/>
                  </a:lnTo>
                  <a:cubicBezTo>
                    <a:pt x="767" y="859"/>
                    <a:pt x="736" y="575"/>
                    <a:pt x="698" y="315"/>
                  </a:cubicBezTo>
                  <a:lnTo>
                    <a:pt x="667" y="93"/>
                  </a:lnTo>
                  <a:lnTo>
                    <a:pt x="637" y="315"/>
                  </a:lnTo>
                  <a:cubicBezTo>
                    <a:pt x="545" y="828"/>
                    <a:pt x="476" y="1341"/>
                    <a:pt x="414" y="1847"/>
                  </a:cubicBezTo>
                  <a:lnTo>
                    <a:pt x="253" y="223"/>
                  </a:lnTo>
                  <a:lnTo>
                    <a:pt x="192" y="223"/>
                  </a:lnTo>
                  <a:cubicBezTo>
                    <a:pt x="223" y="767"/>
                    <a:pt x="192" y="1311"/>
                    <a:pt x="123" y="1847"/>
                  </a:cubicBezTo>
                  <a:cubicBezTo>
                    <a:pt x="93" y="1272"/>
                    <a:pt x="62" y="736"/>
                    <a:pt x="62" y="192"/>
                  </a:cubicBezTo>
                  <a:lnTo>
                    <a:pt x="1" y="192"/>
                  </a:lnTo>
                  <a:cubicBezTo>
                    <a:pt x="1" y="828"/>
                    <a:pt x="31" y="1502"/>
                    <a:pt x="93" y="2138"/>
                  </a:cubicBezTo>
                  <a:lnTo>
                    <a:pt x="123" y="2421"/>
                  </a:lnTo>
                  <a:lnTo>
                    <a:pt x="162" y="2138"/>
                  </a:lnTo>
                  <a:cubicBezTo>
                    <a:pt x="223" y="1724"/>
                    <a:pt x="253" y="1311"/>
                    <a:pt x="253" y="889"/>
                  </a:cubicBezTo>
                  <a:lnTo>
                    <a:pt x="414" y="2421"/>
                  </a:lnTo>
                  <a:lnTo>
                    <a:pt x="445" y="2138"/>
                  </a:lnTo>
                  <a:cubicBezTo>
                    <a:pt x="506" y="1625"/>
                    <a:pt x="575" y="1081"/>
                    <a:pt x="667" y="545"/>
                  </a:cubicBezTo>
                  <a:cubicBezTo>
                    <a:pt x="736" y="1081"/>
                    <a:pt x="767" y="1625"/>
                    <a:pt x="767" y="2169"/>
                  </a:cubicBezTo>
                  <a:lnTo>
                    <a:pt x="828" y="2169"/>
                  </a:lnTo>
                  <a:cubicBezTo>
                    <a:pt x="828" y="2077"/>
                    <a:pt x="859" y="1977"/>
                    <a:pt x="859" y="1885"/>
                  </a:cubicBezTo>
                  <a:lnTo>
                    <a:pt x="859" y="1946"/>
                  </a:lnTo>
                  <a:lnTo>
                    <a:pt x="859" y="2299"/>
                  </a:lnTo>
                  <a:lnTo>
                    <a:pt x="928" y="2299"/>
                  </a:lnTo>
                  <a:lnTo>
                    <a:pt x="928" y="1946"/>
                  </a:lnTo>
                  <a:cubicBezTo>
                    <a:pt x="958" y="1755"/>
                    <a:pt x="989" y="1563"/>
                    <a:pt x="1020" y="1372"/>
                  </a:cubicBezTo>
                  <a:cubicBezTo>
                    <a:pt x="1020" y="1242"/>
                    <a:pt x="1050" y="1150"/>
                    <a:pt x="1050" y="1020"/>
                  </a:cubicBezTo>
                  <a:cubicBezTo>
                    <a:pt x="1081" y="1211"/>
                    <a:pt x="1081" y="1372"/>
                    <a:pt x="1081" y="1563"/>
                  </a:cubicBezTo>
                  <a:cubicBezTo>
                    <a:pt x="1050" y="1724"/>
                    <a:pt x="1020" y="1916"/>
                    <a:pt x="1020" y="2077"/>
                  </a:cubicBezTo>
                  <a:lnTo>
                    <a:pt x="1081" y="2077"/>
                  </a:lnTo>
                  <a:cubicBezTo>
                    <a:pt x="1119" y="1916"/>
                    <a:pt x="1119" y="1755"/>
                    <a:pt x="1150" y="1563"/>
                  </a:cubicBezTo>
                  <a:lnTo>
                    <a:pt x="1150" y="1372"/>
                  </a:lnTo>
                  <a:lnTo>
                    <a:pt x="1180" y="1533"/>
                  </a:lnTo>
                  <a:lnTo>
                    <a:pt x="1150" y="1625"/>
                  </a:lnTo>
                  <a:cubicBezTo>
                    <a:pt x="1150" y="1816"/>
                    <a:pt x="1150" y="2008"/>
                    <a:pt x="1180" y="2169"/>
                  </a:cubicBezTo>
                  <a:lnTo>
                    <a:pt x="1180" y="2330"/>
                  </a:lnTo>
                  <a:lnTo>
                    <a:pt x="1242" y="2199"/>
                  </a:lnTo>
                  <a:lnTo>
                    <a:pt x="1242" y="2490"/>
                  </a:lnTo>
                  <a:lnTo>
                    <a:pt x="1272" y="2199"/>
                  </a:lnTo>
                  <a:cubicBezTo>
                    <a:pt x="1341" y="1724"/>
                    <a:pt x="1403" y="1242"/>
                    <a:pt x="1433" y="797"/>
                  </a:cubicBezTo>
                  <a:cubicBezTo>
                    <a:pt x="1464" y="928"/>
                    <a:pt x="1464" y="1050"/>
                    <a:pt x="1464" y="1211"/>
                  </a:cubicBezTo>
                  <a:lnTo>
                    <a:pt x="1464" y="1502"/>
                  </a:lnTo>
                  <a:cubicBezTo>
                    <a:pt x="1464" y="1694"/>
                    <a:pt x="1433" y="1916"/>
                    <a:pt x="1464" y="2107"/>
                  </a:cubicBezTo>
                  <a:lnTo>
                    <a:pt x="1502" y="2299"/>
                  </a:lnTo>
                  <a:lnTo>
                    <a:pt x="1502" y="2460"/>
                  </a:lnTo>
                  <a:lnTo>
                    <a:pt x="1563" y="2199"/>
                  </a:lnTo>
                  <a:cubicBezTo>
                    <a:pt x="1594" y="2008"/>
                    <a:pt x="1625" y="1847"/>
                    <a:pt x="1655" y="1655"/>
                  </a:cubicBezTo>
                  <a:cubicBezTo>
                    <a:pt x="1694" y="1786"/>
                    <a:pt x="1694" y="1916"/>
                    <a:pt x="1694" y="2038"/>
                  </a:cubicBezTo>
                  <a:lnTo>
                    <a:pt x="1694" y="2138"/>
                  </a:lnTo>
                  <a:lnTo>
                    <a:pt x="1724" y="2138"/>
                  </a:lnTo>
                  <a:cubicBezTo>
                    <a:pt x="1755" y="2107"/>
                    <a:pt x="1755" y="2077"/>
                    <a:pt x="1755" y="2038"/>
                  </a:cubicBezTo>
                  <a:lnTo>
                    <a:pt x="1816" y="1341"/>
                  </a:lnTo>
                  <a:lnTo>
                    <a:pt x="1816" y="1755"/>
                  </a:lnTo>
                  <a:cubicBezTo>
                    <a:pt x="1786" y="1885"/>
                    <a:pt x="1786" y="2038"/>
                    <a:pt x="1786" y="2169"/>
                  </a:cubicBezTo>
                  <a:lnTo>
                    <a:pt x="1847" y="2169"/>
                  </a:lnTo>
                  <a:cubicBezTo>
                    <a:pt x="1847" y="2038"/>
                    <a:pt x="1885" y="1885"/>
                    <a:pt x="1885" y="1755"/>
                  </a:cubicBezTo>
                  <a:cubicBezTo>
                    <a:pt x="1916" y="1242"/>
                    <a:pt x="1947" y="736"/>
                    <a:pt x="1947" y="253"/>
                  </a:cubicBezTo>
                  <a:lnTo>
                    <a:pt x="1885" y="223"/>
                  </a:lnTo>
                  <a:lnTo>
                    <a:pt x="1847" y="545"/>
                  </a:lnTo>
                  <a:cubicBezTo>
                    <a:pt x="1847" y="445"/>
                    <a:pt x="1816" y="353"/>
                    <a:pt x="1755" y="253"/>
                  </a:cubicBezTo>
                  <a:lnTo>
                    <a:pt x="1724" y="161"/>
                  </a:lnTo>
                  <a:lnTo>
                    <a:pt x="1694" y="284"/>
                  </a:lnTo>
                  <a:cubicBezTo>
                    <a:pt x="1694" y="545"/>
                    <a:pt x="1694" y="828"/>
                    <a:pt x="1655" y="1081"/>
                  </a:cubicBezTo>
                  <a:cubicBezTo>
                    <a:pt x="1655" y="828"/>
                    <a:pt x="1655" y="575"/>
                    <a:pt x="1625" y="315"/>
                  </a:cubicBezTo>
                  <a:lnTo>
                    <a:pt x="1594" y="192"/>
                  </a:lnTo>
                  <a:lnTo>
                    <a:pt x="1563" y="315"/>
                  </a:lnTo>
                  <a:cubicBezTo>
                    <a:pt x="1533" y="384"/>
                    <a:pt x="1502" y="445"/>
                    <a:pt x="1502" y="545"/>
                  </a:cubicBezTo>
                  <a:cubicBezTo>
                    <a:pt x="1502" y="476"/>
                    <a:pt x="1464" y="414"/>
                    <a:pt x="1464" y="353"/>
                  </a:cubicBezTo>
                  <a:lnTo>
                    <a:pt x="1403" y="93"/>
                  </a:lnTo>
                  <a:lnTo>
                    <a:pt x="1403" y="353"/>
                  </a:lnTo>
                  <a:lnTo>
                    <a:pt x="1403" y="476"/>
                  </a:lnTo>
                  <a:cubicBezTo>
                    <a:pt x="1372" y="414"/>
                    <a:pt x="1341" y="384"/>
                    <a:pt x="1311" y="353"/>
                  </a:cubicBezTo>
                  <a:lnTo>
                    <a:pt x="1242" y="223"/>
                  </a:lnTo>
                  <a:lnTo>
                    <a:pt x="1272" y="384"/>
                  </a:lnTo>
                  <a:lnTo>
                    <a:pt x="1272" y="445"/>
                  </a:lnTo>
                  <a:lnTo>
                    <a:pt x="1242" y="445"/>
                  </a:lnTo>
                  <a:cubicBezTo>
                    <a:pt x="1211" y="575"/>
                    <a:pt x="1180" y="698"/>
                    <a:pt x="1180" y="828"/>
                  </a:cubicBezTo>
                  <a:lnTo>
                    <a:pt x="108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rot="10800000">
              <a:off x="830509" y="290066"/>
              <a:ext cx="95902" cy="253334"/>
            </a:xfrm>
            <a:custGeom>
              <a:avLst/>
              <a:gdLst/>
              <a:ahLst/>
              <a:cxnLst/>
              <a:rect l="l" t="t" r="r" b="b"/>
              <a:pathLst>
                <a:path w="798" h="2108" extrusionOk="0">
                  <a:moveTo>
                    <a:pt x="414" y="953"/>
                  </a:moveTo>
                  <a:lnTo>
                    <a:pt x="414" y="953"/>
                  </a:lnTo>
                  <a:cubicBezTo>
                    <a:pt x="412" y="1233"/>
                    <a:pt x="382" y="1505"/>
                    <a:pt x="353" y="1785"/>
                  </a:cubicBezTo>
                  <a:cubicBezTo>
                    <a:pt x="353" y="1594"/>
                    <a:pt x="383" y="1402"/>
                    <a:pt x="383" y="1211"/>
                  </a:cubicBezTo>
                  <a:lnTo>
                    <a:pt x="383" y="1180"/>
                  </a:lnTo>
                  <a:lnTo>
                    <a:pt x="383" y="1150"/>
                  </a:lnTo>
                  <a:cubicBezTo>
                    <a:pt x="409" y="1066"/>
                    <a:pt x="413" y="1010"/>
                    <a:pt x="414" y="953"/>
                  </a:cubicBezTo>
                  <a:close/>
                  <a:moveTo>
                    <a:pt x="322" y="0"/>
                  </a:moveTo>
                  <a:lnTo>
                    <a:pt x="253" y="1341"/>
                  </a:lnTo>
                  <a:cubicBezTo>
                    <a:pt x="222" y="958"/>
                    <a:pt x="161" y="575"/>
                    <a:pt x="161" y="192"/>
                  </a:cubicBezTo>
                  <a:lnTo>
                    <a:pt x="161" y="154"/>
                  </a:lnTo>
                  <a:lnTo>
                    <a:pt x="92" y="154"/>
                  </a:lnTo>
                  <a:lnTo>
                    <a:pt x="92" y="192"/>
                  </a:lnTo>
                  <a:cubicBezTo>
                    <a:pt x="92" y="345"/>
                    <a:pt x="92" y="506"/>
                    <a:pt x="62" y="667"/>
                  </a:cubicBezTo>
                  <a:lnTo>
                    <a:pt x="62" y="797"/>
                  </a:lnTo>
                  <a:cubicBezTo>
                    <a:pt x="31" y="1180"/>
                    <a:pt x="0" y="1563"/>
                    <a:pt x="31" y="1946"/>
                  </a:cubicBezTo>
                  <a:lnTo>
                    <a:pt x="92" y="1946"/>
                  </a:lnTo>
                  <a:cubicBezTo>
                    <a:pt x="62" y="1563"/>
                    <a:pt x="92" y="1180"/>
                    <a:pt x="131" y="797"/>
                  </a:cubicBezTo>
                  <a:lnTo>
                    <a:pt x="131" y="698"/>
                  </a:lnTo>
                  <a:cubicBezTo>
                    <a:pt x="161" y="1050"/>
                    <a:pt x="192" y="1372"/>
                    <a:pt x="253" y="1724"/>
                  </a:cubicBezTo>
                  <a:cubicBezTo>
                    <a:pt x="253" y="1785"/>
                    <a:pt x="253" y="1847"/>
                    <a:pt x="284" y="1916"/>
                  </a:cubicBezTo>
                  <a:lnTo>
                    <a:pt x="353" y="2107"/>
                  </a:lnTo>
                  <a:lnTo>
                    <a:pt x="353" y="1916"/>
                  </a:lnTo>
                  <a:lnTo>
                    <a:pt x="414" y="1916"/>
                  </a:lnTo>
                  <a:cubicBezTo>
                    <a:pt x="514" y="1563"/>
                    <a:pt x="544" y="1180"/>
                    <a:pt x="544" y="797"/>
                  </a:cubicBezTo>
                  <a:cubicBezTo>
                    <a:pt x="575" y="889"/>
                    <a:pt x="575" y="1019"/>
                    <a:pt x="575" y="1111"/>
                  </a:cubicBezTo>
                  <a:cubicBezTo>
                    <a:pt x="514" y="1402"/>
                    <a:pt x="514" y="1655"/>
                    <a:pt x="514" y="1916"/>
                  </a:cubicBezTo>
                  <a:lnTo>
                    <a:pt x="575" y="1916"/>
                  </a:lnTo>
                  <a:cubicBezTo>
                    <a:pt x="606" y="1655"/>
                    <a:pt x="636" y="1402"/>
                    <a:pt x="636" y="1111"/>
                  </a:cubicBezTo>
                  <a:lnTo>
                    <a:pt x="636" y="1081"/>
                  </a:lnTo>
                  <a:cubicBezTo>
                    <a:pt x="636" y="1019"/>
                    <a:pt x="667" y="958"/>
                    <a:pt x="667" y="889"/>
                  </a:cubicBezTo>
                  <a:cubicBezTo>
                    <a:pt x="736" y="636"/>
                    <a:pt x="797" y="414"/>
                    <a:pt x="766" y="154"/>
                  </a:cubicBezTo>
                  <a:lnTo>
                    <a:pt x="766" y="154"/>
                  </a:lnTo>
                  <a:lnTo>
                    <a:pt x="705" y="192"/>
                  </a:lnTo>
                  <a:cubicBezTo>
                    <a:pt x="736" y="414"/>
                    <a:pt x="667" y="636"/>
                    <a:pt x="606" y="859"/>
                  </a:cubicBezTo>
                  <a:cubicBezTo>
                    <a:pt x="606" y="636"/>
                    <a:pt x="575" y="445"/>
                    <a:pt x="544" y="253"/>
                  </a:cubicBezTo>
                  <a:lnTo>
                    <a:pt x="514" y="253"/>
                  </a:lnTo>
                  <a:lnTo>
                    <a:pt x="514" y="92"/>
                  </a:lnTo>
                  <a:lnTo>
                    <a:pt x="445" y="92"/>
                  </a:lnTo>
                  <a:cubicBezTo>
                    <a:pt x="445" y="315"/>
                    <a:pt x="414" y="537"/>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8535103" y="3539574"/>
              <a:ext cx="124606" cy="104067"/>
            </a:xfrm>
            <a:custGeom>
              <a:avLst/>
              <a:gdLst/>
              <a:ahLst/>
              <a:cxnLst/>
              <a:rect l="l" t="t" r="r" b="b"/>
              <a:pathLst>
                <a:path w="1007" h="841" extrusionOk="0">
                  <a:moveTo>
                    <a:pt x="535" y="79"/>
                  </a:moveTo>
                  <a:cubicBezTo>
                    <a:pt x="679" y="79"/>
                    <a:pt x="790" y="195"/>
                    <a:pt x="815" y="351"/>
                  </a:cubicBezTo>
                  <a:cubicBezTo>
                    <a:pt x="877" y="512"/>
                    <a:pt x="785" y="703"/>
                    <a:pt x="624" y="765"/>
                  </a:cubicBezTo>
                  <a:cubicBezTo>
                    <a:pt x="592" y="776"/>
                    <a:pt x="562" y="781"/>
                    <a:pt x="533" y="781"/>
                  </a:cubicBezTo>
                  <a:cubicBezTo>
                    <a:pt x="382" y="781"/>
                    <a:pt x="261" y="646"/>
                    <a:pt x="210" y="512"/>
                  </a:cubicBezTo>
                  <a:cubicBezTo>
                    <a:pt x="141" y="320"/>
                    <a:pt x="271" y="129"/>
                    <a:pt x="432" y="98"/>
                  </a:cubicBezTo>
                  <a:cubicBezTo>
                    <a:pt x="468" y="85"/>
                    <a:pt x="502" y="79"/>
                    <a:pt x="535" y="79"/>
                  </a:cubicBezTo>
                  <a:close/>
                  <a:moveTo>
                    <a:pt x="542" y="0"/>
                  </a:moveTo>
                  <a:cubicBezTo>
                    <a:pt x="278" y="0"/>
                    <a:pt x="1" y="212"/>
                    <a:pt x="80" y="543"/>
                  </a:cubicBezTo>
                  <a:cubicBezTo>
                    <a:pt x="132" y="759"/>
                    <a:pt x="330" y="840"/>
                    <a:pt x="525" y="840"/>
                  </a:cubicBezTo>
                  <a:cubicBezTo>
                    <a:pt x="558" y="840"/>
                    <a:pt x="592" y="838"/>
                    <a:pt x="624" y="834"/>
                  </a:cubicBezTo>
                  <a:cubicBezTo>
                    <a:pt x="877" y="765"/>
                    <a:pt x="1007" y="543"/>
                    <a:pt x="938" y="290"/>
                  </a:cubicBezTo>
                  <a:cubicBezTo>
                    <a:pt x="878" y="88"/>
                    <a:pt x="713" y="0"/>
                    <a:pt x="5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6905425" y="4664959"/>
              <a:ext cx="111119" cy="107780"/>
            </a:xfrm>
            <a:custGeom>
              <a:avLst/>
              <a:gdLst/>
              <a:ahLst/>
              <a:cxnLst/>
              <a:rect l="l" t="t" r="r" b="b"/>
              <a:pathLst>
                <a:path w="898" h="871" extrusionOk="0">
                  <a:moveTo>
                    <a:pt x="575" y="0"/>
                  </a:moveTo>
                  <a:cubicBezTo>
                    <a:pt x="514" y="123"/>
                    <a:pt x="483" y="253"/>
                    <a:pt x="453" y="383"/>
                  </a:cubicBezTo>
                  <a:cubicBezTo>
                    <a:pt x="323" y="353"/>
                    <a:pt x="162" y="314"/>
                    <a:pt x="31" y="284"/>
                  </a:cubicBezTo>
                  <a:cubicBezTo>
                    <a:pt x="1" y="284"/>
                    <a:pt x="1" y="314"/>
                    <a:pt x="31" y="314"/>
                  </a:cubicBezTo>
                  <a:cubicBezTo>
                    <a:pt x="162" y="383"/>
                    <a:pt x="292" y="414"/>
                    <a:pt x="415" y="444"/>
                  </a:cubicBezTo>
                  <a:cubicBezTo>
                    <a:pt x="384" y="575"/>
                    <a:pt x="353" y="736"/>
                    <a:pt x="323" y="828"/>
                  </a:cubicBezTo>
                  <a:cubicBezTo>
                    <a:pt x="301" y="849"/>
                    <a:pt x="325" y="871"/>
                    <a:pt x="341" y="871"/>
                  </a:cubicBezTo>
                  <a:cubicBezTo>
                    <a:pt x="348" y="871"/>
                    <a:pt x="353" y="867"/>
                    <a:pt x="353" y="858"/>
                  </a:cubicBezTo>
                  <a:cubicBezTo>
                    <a:pt x="384" y="736"/>
                    <a:pt x="453" y="605"/>
                    <a:pt x="483" y="475"/>
                  </a:cubicBezTo>
                  <a:cubicBezTo>
                    <a:pt x="606" y="506"/>
                    <a:pt x="767" y="575"/>
                    <a:pt x="897" y="575"/>
                  </a:cubicBezTo>
                  <a:lnTo>
                    <a:pt x="897" y="544"/>
                  </a:lnTo>
                  <a:cubicBezTo>
                    <a:pt x="767" y="475"/>
                    <a:pt x="644" y="444"/>
                    <a:pt x="514" y="383"/>
                  </a:cubicBezTo>
                  <a:cubicBezTo>
                    <a:pt x="545" y="253"/>
                    <a:pt x="575" y="123"/>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8521244" y="4902586"/>
              <a:ext cx="98621" cy="97757"/>
            </a:xfrm>
            <a:custGeom>
              <a:avLst/>
              <a:gdLst/>
              <a:ahLst/>
              <a:cxnLst/>
              <a:rect l="l" t="t" r="r" b="b"/>
              <a:pathLst>
                <a:path w="797" h="790" extrusionOk="0">
                  <a:moveTo>
                    <a:pt x="192" y="0"/>
                  </a:moveTo>
                  <a:cubicBezTo>
                    <a:pt x="192" y="0"/>
                    <a:pt x="161" y="0"/>
                    <a:pt x="161" y="31"/>
                  </a:cubicBezTo>
                  <a:cubicBezTo>
                    <a:pt x="222" y="161"/>
                    <a:pt x="284" y="253"/>
                    <a:pt x="353" y="383"/>
                  </a:cubicBezTo>
                  <a:cubicBezTo>
                    <a:pt x="253" y="444"/>
                    <a:pt x="130" y="544"/>
                    <a:pt x="31" y="605"/>
                  </a:cubicBezTo>
                  <a:cubicBezTo>
                    <a:pt x="0" y="605"/>
                    <a:pt x="0" y="636"/>
                    <a:pt x="31" y="636"/>
                  </a:cubicBezTo>
                  <a:cubicBezTo>
                    <a:pt x="161" y="575"/>
                    <a:pt x="284" y="506"/>
                    <a:pt x="383" y="444"/>
                  </a:cubicBezTo>
                  <a:cubicBezTo>
                    <a:pt x="475" y="544"/>
                    <a:pt x="544" y="667"/>
                    <a:pt x="605" y="766"/>
                  </a:cubicBezTo>
                  <a:cubicBezTo>
                    <a:pt x="621" y="781"/>
                    <a:pt x="636" y="789"/>
                    <a:pt x="644" y="789"/>
                  </a:cubicBezTo>
                  <a:cubicBezTo>
                    <a:pt x="651" y="789"/>
                    <a:pt x="651" y="781"/>
                    <a:pt x="636" y="766"/>
                  </a:cubicBezTo>
                  <a:cubicBezTo>
                    <a:pt x="575" y="636"/>
                    <a:pt x="514" y="506"/>
                    <a:pt x="445" y="383"/>
                  </a:cubicBezTo>
                  <a:cubicBezTo>
                    <a:pt x="575" y="314"/>
                    <a:pt x="705" y="253"/>
                    <a:pt x="797" y="192"/>
                  </a:cubicBezTo>
                  <a:cubicBezTo>
                    <a:pt x="797" y="170"/>
                    <a:pt x="797" y="145"/>
                    <a:pt x="786" y="145"/>
                  </a:cubicBezTo>
                  <a:cubicBezTo>
                    <a:pt x="782" y="145"/>
                    <a:pt x="776" y="149"/>
                    <a:pt x="766" y="161"/>
                  </a:cubicBezTo>
                  <a:cubicBezTo>
                    <a:pt x="667" y="192"/>
                    <a:pt x="544" y="283"/>
                    <a:pt x="414" y="352"/>
                  </a:cubicBezTo>
                  <a:cubicBezTo>
                    <a:pt x="353" y="222"/>
                    <a:pt x="284" y="92"/>
                    <a:pt x="19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8829359" y="3052280"/>
              <a:ext cx="98621" cy="95653"/>
            </a:xfrm>
            <a:custGeom>
              <a:avLst/>
              <a:gdLst/>
              <a:ahLst/>
              <a:cxnLst/>
              <a:rect l="l" t="t" r="r" b="b"/>
              <a:pathLst>
                <a:path w="797" h="773" extrusionOk="0">
                  <a:moveTo>
                    <a:pt x="657" y="1"/>
                  </a:moveTo>
                  <a:cubicBezTo>
                    <a:pt x="653" y="1"/>
                    <a:pt x="646" y="4"/>
                    <a:pt x="636" y="14"/>
                  </a:cubicBezTo>
                  <a:cubicBezTo>
                    <a:pt x="544" y="106"/>
                    <a:pt x="475" y="236"/>
                    <a:pt x="414" y="328"/>
                  </a:cubicBezTo>
                  <a:cubicBezTo>
                    <a:pt x="284" y="267"/>
                    <a:pt x="161" y="206"/>
                    <a:pt x="61" y="106"/>
                  </a:cubicBezTo>
                  <a:cubicBezTo>
                    <a:pt x="31" y="106"/>
                    <a:pt x="0" y="137"/>
                    <a:pt x="31" y="175"/>
                  </a:cubicBezTo>
                  <a:cubicBezTo>
                    <a:pt x="161" y="236"/>
                    <a:pt x="253" y="298"/>
                    <a:pt x="383" y="397"/>
                  </a:cubicBezTo>
                  <a:cubicBezTo>
                    <a:pt x="284" y="520"/>
                    <a:pt x="222" y="619"/>
                    <a:pt x="161" y="750"/>
                  </a:cubicBezTo>
                  <a:cubicBezTo>
                    <a:pt x="146" y="765"/>
                    <a:pt x="153" y="773"/>
                    <a:pt x="165" y="773"/>
                  </a:cubicBezTo>
                  <a:cubicBezTo>
                    <a:pt x="176" y="773"/>
                    <a:pt x="192" y="765"/>
                    <a:pt x="192" y="750"/>
                  </a:cubicBezTo>
                  <a:cubicBezTo>
                    <a:pt x="284" y="650"/>
                    <a:pt x="352" y="558"/>
                    <a:pt x="444" y="428"/>
                  </a:cubicBezTo>
                  <a:cubicBezTo>
                    <a:pt x="544" y="520"/>
                    <a:pt x="667" y="589"/>
                    <a:pt x="797" y="650"/>
                  </a:cubicBezTo>
                  <a:lnTo>
                    <a:pt x="797" y="619"/>
                  </a:lnTo>
                  <a:cubicBezTo>
                    <a:pt x="705" y="520"/>
                    <a:pt x="575" y="459"/>
                    <a:pt x="475" y="397"/>
                  </a:cubicBezTo>
                  <a:cubicBezTo>
                    <a:pt x="544" y="267"/>
                    <a:pt x="605" y="137"/>
                    <a:pt x="667" y="14"/>
                  </a:cubicBezTo>
                  <a:cubicBezTo>
                    <a:pt x="667" y="14"/>
                    <a:pt x="667" y="1"/>
                    <a:pt x="65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2077480" y="4366487"/>
              <a:ext cx="121760" cy="103572"/>
            </a:xfrm>
            <a:custGeom>
              <a:avLst/>
              <a:gdLst/>
              <a:ahLst/>
              <a:cxnLst/>
              <a:rect l="l" t="t" r="r" b="b"/>
              <a:pathLst>
                <a:path w="984" h="837" extrusionOk="0">
                  <a:moveTo>
                    <a:pt x="492" y="51"/>
                  </a:moveTo>
                  <a:cubicBezTo>
                    <a:pt x="646" y="51"/>
                    <a:pt x="770" y="187"/>
                    <a:pt x="823" y="317"/>
                  </a:cubicBezTo>
                  <a:cubicBezTo>
                    <a:pt x="853" y="509"/>
                    <a:pt x="792" y="701"/>
                    <a:pt x="600" y="739"/>
                  </a:cubicBezTo>
                  <a:cubicBezTo>
                    <a:pt x="572" y="748"/>
                    <a:pt x="544" y="752"/>
                    <a:pt x="517" y="752"/>
                  </a:cubicBezTo>
                  <a:cubicBezTo>
                    <a:pt x="363" y="752"/>
                    <a:pt x="239" y="615"/>
                    <a:pt x="187" y="478"/>
                  </a:cubicBezTo>
                  <a:cubicBezTo>
                    <a:pt x="156" y="317"/>
                    <a:pt x="248" y="126"/>
                    <a:pt x="409" y="65"/>
                  </a:cubicBezTo>
                  <a:cubicBezTo>
                    <a:pt x="437" y="55"/>
                    <a:pt x="465" y="51"/>
                    <a:pt x="492" y="51"/>
                  </a:cubicBezTo>
                  <a:close/>
                  <a:moveTo>
                    <a:pt x="535" y="1"/>
                  </a:moveTo>
                  <a:cubicBezTo>
                    <a:pt x="270" y="1"/>
                    <a:pt x="1" y="203"/>
                    <a:pt x="56" y="509"/>
                  </a:cubicBezTo>
                  <a:cubicBezTo>
                    <a:pt x="117" y="738"/>
                    <a:pt x="343" y="836"/>
                    <a:pt x="547" y="836"/>
                  </a:cubicBezTo>
                  <a:cubicBezTo>
                    <a:pt x="576" y="836"/>
                    <a:pt x="604" y="834"/>
                    <a:pt x="631" y="831"/>
                  </a:cubicBezTo>
                  <a:cubicBezTo>
                    <a:pt x="853" y="769"/>
                    <a:pt x="983" y="509"/>
                    <a:pt x="953" y="287"/>
                  </a:cubicBezTo>
                  <a:cubicBezTo>
                    <a:pt x="877" y="87"/>
                    <a:pt x="707" y="1"/>
                    <a:pt x="5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878328" y="1782274"/>
              <a:ext cx="124606" cy="104067"/>
            </a:xfrm>
            <a:custGeom>
              <a:avLst/>
              <a:gdLst/>
              <a:ahLst/>
              <a:cxnLst/>
              <a:rect l="l" t="t" r="r" b="b"/>
              <a:pathLst>
                <a:path w="1007" h="841" extrusionOk="0">
                  <a:moveTo>
                    <a:pt x="535" y="79"/>
                  </a:moveTo>
                  <a:cubicBezTo>
                    <a:pt x="679" y="79"/>
                    <a:pt x="790" y="195"/>
                    <a:pt x="815" y="351"/>
                  </a:cubicBezTo>
                  <a:cubicBezTo>
                    <a:pt x="877" y="512"/>
                    <a:pt x="785" y="703"/>
                    <a:pt x="624" y="765"/>
                  </a:cubicBezTo>
                  <a:cubicBezTo>
                    <a:pt x="592" y="776"/>
                    <a:pt x="562" y="781"/>
                    <a:pt x="533" y="781"/>
                  </a:cubicBezTo>
                  <a:cubicBezTo>
                    <a:pt x="382" y="781"/>
                    <a:pt x="261" y="646"/>
                    <a:pt x="210" y="512"/>
                  </a:cubicBezTo>
                  <a:cubicBezTo>
                    <a:pt x="141" y="320"/>
                    <a:pt x="271" y="129"/>
                    <a:pt x="432" y="98"/>
                  </a:cubicBezTo>
                  <a:cubicBezTo>
                    <a:pt x="468" y="85"/>
                    <a:pt x="502" y="79"/>
                    <a:pt x="535" y="79"/>
                  </a:cubicBezTo>
                  <a:close/>
                  <a:moveTo>
                    <a:pt x="542" y="0"/>
                  </a:moveTo>
                  <a:cubicBezTo>
                    <a:pt x="278" y="0"/>
                    <a:pt x="1" y="212"/>
                    <a:pt x="80" y="543"/>
                  </a:cubicBezTo>
                  <a:cubicBezTo>
                    <a:pt x="132" y="759"/>
                    <a:pt x="330" y="840"/>
                    <a:pt x="525" y="840"/>
                  </a:cubicBezTo>
                  <a:cubicBezTo>
                    <a:pt x="558" y="840"/>
                    <a:pt x="592" y="838"/>
                    <a:pt x="624" y="834"/>
                  </a:cubicBezTo>
                  <a:cubicBezTo>
                    <a:pt x="877" y="765"/>
                    <a:pt x="1007" y="543"/>
                    <a:pt x="938" y="290"/>
                  </a:cubicBezTo>
                  <a:cubicBezTo>
                    <a:pt x="878" y="88"/>
                    <a:pt x="713" y="0"/>
                    <a:pt x="5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496400" y="3126634"/>
              <a:ext cx="111119" cy="107780"/>
            </a:xfrm>
            <a:custGeom>
              <a:avLst/>
              <a:gdLst/>
              <a:ahLst/>
              <a:cxnLst/>
              <a:rect l="l" t="t" r="r" b="b"/>
              <a:pathLst>
                <a:path w="898" h="871" extrusionOk="0">
                  <a:moveTo>
                    <a:pt x="575" y="0"/>
                  </a:moveTo>
                  <a:cubicBezTo>
                    <a:pt x="514" y="123"/>
                    <a:pt x="483" y="253"/>
                    <a:pt x="453" y="383"/>
                  </a:cubicBezTo>
                  <a:cubicBezTo>
                    <a:pt x="323" y="353"/>
                    <a:pt x="162" y="314"/>
                    <a:pt x="31" y="284"/>
                  </a:cubicBezTo>
                  <a:cubicBezTo>
                    <a:pt x="1" y="284"/>
                    <a:pt x="1" y="314"/>
                    <a:pt x="31" y="314"/>
                  </a:cubicBezTo>
                  <a:cubicBezTo>
                    <a:pt x="162" y="383"/>
                    <a:pt x="292" y="414"/>
                    <a:pt x="415" y="444"/>
                  </a:cubicBezTo>
                  <a:cubicBezTo>
                    <a:pt x="384" y="575"/>
                    <a:pt x="353" y="736"/>
                    <a:pt x="323" y="828"/>
                  </a:cubicBezTo>
                  <a:cubicBezTo>
                    <a:pt x="301" y="849"/>
                    <a:pt x="325" y="871"/>
                    <a:pt x="341" y="871"/>
                  </a:cubicBezTo>
                  <a:cubicBezTo>
                    <a:pt x="348" y="871"/>
                    <a:pt x="353" y="867"/>
                    <a:pt x="353" y="858"/>
                  </a:cubicBezTo>
                  <a:cubicBezTo>
                    <a:pt x="384" y="736"/>
                    <a:pt x="453" y="605"/>
                    <a:pt x="483" y="475"/>
                  </a:cubicBezTo>
                  <a:cubicBezTo>
                    <a:pt x="606" y="506"/>
                    <a:pt x="767" y="575"/>
                    <a:pt x="897" y="575"/>
                  </a:cubicBezTo>
                  <a:lnTo>
                    <a:pt x="897" y="544"/>
                  </a:lnTo>
                  <a:cubicBezTo>
                    <a:pt x="767" y="475"/>
                    <a:pt x="644" y="444"/>
                    <a:pt x="514" y="383"/>
                  </a:cubicBezTo>
                  <a:cubicBezTo>
                    <a:pt x="545" y="253"/>
                    <a:pt x="575" y="123"/>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
            <p:cNvSpPr/>
            <p:nvPr/>
          </p:nvSpPr>
          <p:spPr>
            <a:xfrm>
              <a:off x="1199869" y="3529536"/>
              <a:ext cx="98621" cy="97757"/>
            </a:xfrm>
            <a:custGeom>
              <a:avLst/>
              <a:gdLst/>
              <a:ahLst/>
              <a:cxnLst/>
              <a:rect l="l" t="t" r="r" b="b"/>
              <a:pathLst>
                <a:path w="797" h="790" extrusionOk="0">
                  <a:moveTo>
                    <a:pt x="192" y="0"/>
                  </a:moveTo>
                  <a:cubicBezTo>
                    <a:pt x="192" y="0"/>
                    <a:pt x="161" y="0"/>
                    <a:pt x="161" y="31"/>
                  </a:cubicBezTo>
                  <a:cubicBezTo>
                    <a:pt x="222" y="161"/>
                    <a:pt x="284" y="253"/>
                    <a:pt x="353" y="383"/>
                  </a:cubicBezTo>
                  <a:cubicBezTo>
                    <a:pt x="253" y="444"/>
                    <a:pt x="130" y="544"/>
                    <a:pt x="31" y="605"/>
                  </a:cubicBezTo>
                  <a:cubicBezTo>
                    <a:pt x="0" y="605"/>
                    <a:pt x="0" y="636"/>
                    <a:pt x="31" y="636"/>
                  </a:cubicBezTo>
                  <a:cubicBezTo>
                    <a:pt x="161" y="575"/>
                    <a:pt x="284" y="506"/>
                    <a:pt x="383" y="444"/>
                  </a:cubicBezTo>
                  <a:cubicBezTo>
                    <a:pt x="475" y="544"/>
                    <a:pt x="544" y="667"/>
                    <a:pt x="605" y="766"/>
                  </a:cubicBezTo>
                  <a:cubicBezTo>
                    <a:pt x="621" y="781"/>
                    <a:pt x="636" y="789"/>
                    <a:pt x="644" y="789"/>
                  </a:cubicBezTo>
                  <a:cubicBezTo>
                    <a:pt x="651" y="789"/>
                    <a:pt x="651" y="781"/>
                    <a:pt x="636" y="766"/>
                  </a:cubicBezTo>
                  <a:cubicBezTo>
                    <a:pt x="575" y="636"/>
                    <a:pt x="514" y="506"/>
                    <a:pt x="445" y="383"/>
                  </a:cubicBezTo>
                  <a:cubicBezTo>
                    <a:pt x="575" y="314"/>
                    <a:pt x="705" y="253"/>
                    <a:pt x="797" y="192"/>
                  </a:cubicBezTo>
                  <a:cubicBezTo>
                    <a:pt x="797" y="170"/>
                    <a:pt x="797" y="145"/>
                    <a:pt x="786" y="145"/>
                  </a:cubicBezTo>
                  <a:cubicBezTo>
                    <a:pt x="782" y="145"/>
                    <a:pt x="776" y="149"/>
                    <a:pt x="766" y="161"/>
                  </a:cubicBezTo>
                  <a:cubicBezTo>
                    <a:pt x="667" y="192"/>
                    <a:pt x="544" y="283"/>
                    <a:pt x="414" y="352"/>
                  </a:cubicBezTo>
                  <a:cubicBezTo>
                    <a:pt x="353" y="222"/>
                    <a:pt x="284" y="92"/>
                    <a:pt x="19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1282498" y="4850874"/>
              <a:ext cx="114831" cy="116565"/>
            </a:xfrm>
            <a:custGeom>
              <a:avLst/>
              <a:gdLst/>
              <a:ahLst/>
              <a:cxnLst/>
              <a:rect l="l" t="t" r="r" b="b"/>
              <a:pathLst>
                <a:path w="928" h="942" extrusionOk="0">
                  <a:moveTo>
                    <a:pt x="483" y="1"/>
                  </a:moveTo>
                  <a:cubicBezTo>
                    <a:pt x="475" y="1"/>
                    <a:pt x="468" y="8"/>
                    <a:pt x="452" y="24"/>
                  </a:cubicBezTo>
                  <a:lnTo>
                    <a:pt x="452" y="407"/>
                  </a:lnTo>
                  <a:cubicBezTo>
                    <a:pt x="292" y="437"/>
                    <a:pt x="161" y="437"/>
                    <a:pt x="31" y="437"/>
                  </a:cubicBezTo>
                  <a:cubicBezTo>
                    <a:pt x="0" y="437"/>
                    <a:pt x="0" y="468"/>
                    <a:pt x="31" y="468"/>
                  </a:cubicBezTo>
                  <a:cubicBezTo>
                    <a:pt x="161" y="499"/>
                    <a:pt x="292" y="499"/>
                    <a:pt x="452" y="499"/>
                  </a:cubicBezTo>
                  <a:lnTo>
                    <a:pt x="452" y="912"/>
                  </a:lnTo>
                  <a:cubicBezTo>
                    <a:pt x="452" y="932"/>
                    <a:pt x="460" y="941"/>
                    <a:pt x="468" y="941"/>
                  </a:cubicBezTo>
                  <a:cubicBezTo>
                    <a:pt x="475" y="941"/>
                    <a:pt x="483" y="932"/>
                    <a:pt x="483" y="912"/>
                  </a:cubicBezTo>
                  <a:cubicBezTo>
                    <a:pt x="514" y="790"/>
                    <a:pt x="514" y="629"/>
                    <a:pt x="514" y="499"/>
                  </a:cubicBezTo>
                  <a:cubicBezTo>
                    <a:pt x="644" y="499"/>
                    <a:pt x="797" y="499"/>
                    <a:pt x="927" y="468"/>
                  </a:cubicBezTo>
                  <a:lnTo>
                    <a:pt x="927" y="437"/>
                  </a:lnTo>
                  <a:cubicBezTo>
                    <a:pt x="797" y="437"/>
                    <a:pt x="644" y="407"/>
                    <a:pt x="514" y="407"/>
                  </a:cubicBezTo>
                  <a:lnTo>
                    <a:pt x="514" y="24"/>
                  </a:lnTo>
                  <a:cubicBezTo>
                    <a:pt x="498" y="8"/>
                    <a:pt x="491" y="1"/>
                    <a:pt x="4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1630484" y="849005"/>
              <a:ext cx="98621" cy="95653"/>
            </a:xfrm>
            <a:custGeom>
              <a:avLst/>
              <a:gdLst/>
              <a:ahLst/>
              <a:cxnLst/>
              <a:rect l="l" t="t" r="r" b="b"/>
              <a:pathLst>
                <a:path w="797" h="773" extrusionOk="0">
                  <a:moveTo>
                    <a:pt x="657" y="1"/>
                  </a:moveTo>
                  <a:cubicBezTo>
                    <a:pt x="653" y="1"/>
                    <a:pt x="646" y="4"/>
                    <a:pt x="636" y="14"/>
                  </a:cubicBezTo>
                  <a:cubicBezTo>
                    <a:pt x="544" y="106"/>
                    <a:pt x="475" y="236"/>
                    <a:pt x="414" y="328"/>
                  </a:cubicBezTo>
                  <a:cubicBezTo>
                    <a:pt x="284" y="267"/>
                    <a:pt x="161" y="206"/>
                    <a:pt x="61" y="106"/>
                  </a:cubicBezTo>
                  <a:cubicBezTo>
                    <a:pt x="31" y="106"/>
                    <a:pt x="0" y="137"/>
                    <a:pt x="31" y="175"/>
                  </a:cubicBezTo>
                  <a:cubicBezTo>
                    <a:pt x="161" y="236"/>
                    <a:pt x="253" y="298"/>
                    <a:pt x="383" y="397"/>
                  </a:cubicBezTo>
                  <a:cubicBezTo>
                    <a:pt x="284" y="520"/>
                    <a:pt x="222" y="619"/>
                    <a:pt x="161" y="750"/>
                  </a:cubicBezTo>
                  <a:cubicBezTo>
                    <a:pt x="146" y="765"/>
                    <a:pt x="153" y="773"/>
                    <a:pt x="165" y="773"/>
                  </a:cubicBezTo>
                  <a:cubicBezTo>
                    <a:pt x="176" y="773"/>
                    <a:pt x="192" y="765"/>
                    <a:pt x="192" y="750"/>
                  </a:cubicBezTo>
                  <a:cubicBezTo>
                    <a:pt x="284" y="650"/>
                    <a:pt x="352" y="558"/>
                    <a:pt x="444" y="428"/>
                  </a:cubicBezTo>
                  <a:cubicBezTo>
                    <a:pt x="544" y="520"/>
                    <a:pt x="667" y="589"/>
                    <a:pt x="797" y="650"/>
                  </a:cubicBezTo>
                  <a:lnTo>
                    <a:pt x="797" y="619"/>
                  </a:lnTo>
                  <a:cubicBezTo>
                    <a:pt x="705" y="520"/>
                    <a:pt x="575" y="459"/>
                    <a:pt x="475" y="397"/>
                  </a:cubicBezTo>
                  <a:cubicBezTo>
                    <a:pt x="544" y="267"/>
                    <a:pt x="605" y="137"/>
                    <a:pt x="667" y="14"/>
                  </a:cubicBezTo>
                  <a:cubicBezTo>
                    <a:pt x="667" y="14"/>
                    <a:pt x="667" y="1"/>
                    <a:pt x="65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rot="-6609804">
              <a:off x="8311477" y="4165218"/>
              <a:ext cx="225018" cy="876301"/>
            </a:xfrm>
            <a:custGeom>
              <a:avLst/>
              <a:gdLst/>
              <a:ahLst/>
              <a:cxnLst/>
              <a:rect l="l" t="t" r="r" b="b"/>
              <a:pathLst>
                <a:path w="4023" h="15667" extrusionOk="0">
                  <a:moveTo>
                    <a:pt x="2061" y="0"/>
                  </a:moveTo>
                  <a:cubicBezTo>
                    <a:pt x="2046" y="0"/>
                    <a:pt x="2030" y="8"/>
                    <a:pt x="2015" y="23"/>
                  </a:cubicBezTo>
                  <a:lnTo>
                    <a:pt x="1693" y="245"/>
                  </a:lnTo>
                  <a:cubicBezTo>
                    <a:pt x="1662" y="245"/>
                    <a:pt x="1662" y="284"/>
                    <a:pt x="1662" y="314"/>
                  </a:cubicBezTo>
                  <a:cubicBezTo>
                    <a:pt x="1594" y="598"/>
                    <a:pt x="1662" y="919"/>
                    <a:pt x="1754" y="1241"/>
                  </a:cubicBezTo>
                  <a:cubicBezTo>
                    <a:pt x="1823" y="1494"/>
                    <a:pt x="1854" y="1747"/>
                    <a:pt x="1854" y="2007"/>
                  </a:cubicBezTo>
                  <a:cubicBezTo>
                    <a:pt x="1823" y="2099"/>
                    <a:pt x="1823" y="2199"/>
                    <a:pt x="1785" y="2291"/>
                  </a:cubicBezTo>
                  <a:cubicBezTo>
                    <a:pt x="1785" y="2352"/>
                    <a:pt x="1754" y="2421"/>
                    <a:pt x="1754" y="2513"/>
                  </a:cubicBezTo>
                  <a:cubicBezTo>
                    <a:pt x="1724" y="2735"/>
                    <a:pt x="1754" y="2965"/>
                    <a:pt x="1754" y="3187"/>
                  </a:cubicBezTo>
                  <a:cubicBezTo>
                    <a:pt x="1946" y="5355"/>
                    <a:pt x="2046" y="7561"/>
                    <a:pt x="2076" y="9760"/>
                  </a:cubicBezTo>
                  <a:lnTo>
                    <a:pt x="2076" y="9860"/>
                  </a:lnTo>
                  <a:cubicBezTo>
                    <a:pt x="2107" y="10335"/>
                    <a:pt x="2107" y="10817"/>
                    <a:pt x="2137" y="11292"/>
                  </a:cubicBezTo>
                  <a:cubicBezTo>
                    <a:pt x="2206" y="11737"/>
                    <a:pt x="2268" y="12219"/>
                    <a:pt x="2360" y="12664"/>
                  </a:cubicBezTo>
                  <a:cubicBezTo>
                    <a:pt x="2459" y="13177"/>
                    <a:pt x="2551" y="13721"/>
                    <a:pt x="2589" y="14226"/>
                  </a:cubicBezTo>
                  <a:cubicBezTo>
                    <a:pt x="2589" y="14548"/>
                    <a:pt x="2589" y="15031"/>
                    <a:pt x="2398" y="15314"/>
                  </a:cubicBezTo>
                  <a:cubicBezTo>
                    <a:pt x="2360" y="15414"/>
                    <a:pt x="2268" y="15445"/>
                    <a:pt x="2206" y="15475"/>
                  </a:cubicBezTo>
                  <a:cubicBezTo>
                    <a:pt x="2168" y="15475"/>
                    <a:pt x="2168" y="15445"/>
                    <a:pt x="2137" y="15445"/>
                  </a:cubicBezTo>
                  <a:cubicBezTo>
                    <a:pt x="2107" y="15414"/>
                    <a:pt x="2107" y="15376"/>
                    <a:pt x="2076" y="15345"/>
                  </a:cubicBezTo>
                  <a:cubicBezTo>
                    <a:pt x="1854" y="14901"/>
                    <a:pt x="1724" y="14418"/>
                    <a:pt x="1662" y="13912"/>
                  </a:cubicBezTo>
                  <a:lnTo>
                    <a:pt x="1662" y="12985"/>
                  </a:lnTo>
                  <a:lnTo>
                    <a:pt x="1662" y="12694"/>
                  </a:lnTo>
                  <a:cubicBezTo>
                    <a:pt x="1662" y="12120"/>
                    <a:pt x="1632" y="11545"/>
                    <a:pt x="1594" y="10971"/>
                  </a:cubicBezTo>
                  <a:lnTo>
                    <a:pt x="1057" y="1203"/>
                  </a:lnTo>
                  <a:cubicBezTo>
                    <a:pt x="1019" y="981"/>
                    <a:pt x="1019" y="728"/>
                    <a:pt x="927" y="536"/>
                  </a:cubicBezTo>
                  <a:cubicBezTo>
                    <a:pt x="822" y="333"/>
                    <a:pt x="637" y="188"/>
                    <a:pt x="453" y="188"/>
                  </a:cubicBezTo>
                  <a:cubicBezTo>
                    <a:pt x="409" y="188"/>
                    <a:pt x="365" y="197"/>
                    <a:pt x="322" y="215"/>
                  </a:cubicBezTo>
                  <a:cubicBezTo>
                    <a:pt x="130" y="314"/>
                    <a:pt x="31" y="567"/>
                    <a:pt x="0" y="1011"/>
                  </a:cubicBezTo>
                  <a:cubicBezTo>
                    <a:pt x="0" y="2260"/>
                    <a:pt x="161" y="3501"/>
                    <a:pt x="322" y="4750"/>
                  </a:cubicBezTo>
                  <a:cubicBezTo>
                    <a:pt x="444" y="5868"/>
                    <a:pt x="605" y="7048"/>
                    <a:pt x="605" y="8197"/>
                  </a:cubicBezTo>
                  <a:lnTo>
                    <a:pt x="605" y="9699"/>
                  </a:lnTo>
                  <a:cubicBezTo>
                    <a:pt x="575" y="10434"/>
                    <a:pt x="575" y="11162"/>
                    <a:pt x="605" y="11928"/>
                  </a:cubicBezTo>
                  <a:cubicBezTo>
                    <a:pt x="605" y="11997"/>
                    <a:pt x="636" y="12028"/>
                    <a:pt x="705" y="12028"/>
                  </a:cubicBezTo>
                  <a:cubicBezTo>
                    <a:pt x="766" y="12028"/>
                    <a:pt x="797" y="11997"/>
                    <a:pt x="797" y="11928"/>
                  </a:cubicBezTo>
                  <a:cubicBezTo>
                    <a:pt x="766" y="11162"/>
                    <a:pt x="766" y="10434"/>
                    <a:pt x="797" y="9699"/>
                  </a:cubicBezTo>
                  <a:lnTo>
                    <a:pt x="797" y="8197"/>
                  </a:lnTo>
                  <a:cubicBezTo>
                    <a:pt x="797" y="7018"/>
                    <a:pt x="636" y="5838"/>
                    <a:pt x="513" y="4719"/>
                  </a:cubicBezTo>
                  <a:cubicBezTo>
                    <a:pt x="352" y="3501"/>
                    <a:pt x="192" y="2260"/>
                    <a:pt x="192" y="1011"/>
                  </a:cubicBezTo>
                  <a:cubicBezTo>
                    <a:pt x="192" y="667"/>
                    <a:pt x="291" y="437"/>
                    <a:pt x="414" y="375"/>
                  </a:cubicBezTo>
                  <a:cubicBezTo>
                    <a:pt x="424" y="372"/>
                    <a:pt x="434" y="371"/>
                    <a:pt x="445" y="371"/>
                  </a:cubicBezTo>
                  <a:cubicBezTo>
                    <a:pt x="545" y="371"/>
                    <a:pt x="680" y="487"/>
                    <a:pt x="735" y="598"/>
                  </a:cubicBezTo>
                  <a:cubicBezTo>
                    <a:pt x="827" y="789"/>
                    <a:pt x="827" y="1011"/>
                    <a:pt x="866" y="1241"/>
                  </a:cubicBezTo>
                  <a:lnTo>
                    <a:pt x="1402" y="10971"/>
                  </a:lnTo>
                  <a:cubicBezTo>
                    <a:pt x="1440" y="11545"/>
                    <a:pt x="1471" y="12120"/>
                    <a:pt x="1471" y="12694"/>
                  </a:cubicBezTo>
                  <a:lnTo>
                    <a:pt x="1471" y="12985"/>
                  </a:lnTo>
                  <a:lnTo>
                    <a:pt x="1471" y="13912"/>
                  </a:lnTo>
                  <a:cubicBezTo>
                    <a:pt x="1532" y="14456"/>
                    <a:pt x="1693" y="14962"/>
                    <a:pt x="1915" y="15445"/>
                  </a:cubicBezTo>
                  <a:cubicBezTo>
                    <a:pt x="1915" y="15475"/>
                    <a:pt x="1946" y="15536"/>
                    <a:pt x="2015" y="15567"/>
                  </a:cubicBezTo>
                  <a:cubicBezTo>
                    <a:pt x="2046" y="15636"/>
                    <a:pt x="2107" y="15667"/>
                    <a:pt x="2206" y="15667"/>
                  </a:cubicBezTo>
                  <a:lnTo>
                    <a:pt x="2237" y="15667"/>
                  </a:lnTo>
                  <a:cubicBezTo>
                    <a:pt x="2360" y="15636"/>
                    <a:pt x="2490" y="15567"/>
                    <a:pt x="2551" y="15445"/>
                  </a:cubicBezTo>
                  <a:cubicBezTo>
                    <a:pt x="2781" y="15062"/>
                    <a:pt x="2781" y="14579"/>
                    <a:pt x="2781" y="14226"/>
                  </a:cubicBezTo>
                  <a:cubicBezTo>
                    <a:pt x="2712" y="13690"/>
                    <a:pt x="2651" y="13146"/>
                    <a:pt x="2551" y="12633"/>
                  </a:cubicBezTo>
                  <a:cubicBezTo>
                    <a:pt x="2459" y="12189"/>
                    <a:pt x="2398" y="11737"/>
                    <a:pt x="2329" y="11262"/>
                  </a:cubicBezTo>
                  <a:cubicBezTo>
                    <a:pt x="2298" y="10817"/>
                    <a:pt x="2298" y="10335"/>
                    <a:pt x="2268" y="9860"/>
                  </a:cubicBezTo>
                  <a:lnTo>
                    <a:pt x="2268" y="9760"/>
                  </a:lnTo>
                  <a:cubicBezTo>
                    <a:pt x="2237" y="7561"/>
                    <a:pt x="2137" y="5355"/>
                    <a:pt x="1946" y="3187"/>
                  </a:cubicBezTo>
                  <a:cubicBezTo>
                    <a:pt x="1946" y="2965"/>
                    <a:pt x="1915" y="2735"/>
                    <a:pt x="1946" y="2544"/>
                  </a:cubicBezTo>
                  <a:cubicBezTo>
                    <a:pt x="1946" y="2452"/>
                    <a:pt x="1977" y="2390"/>
                    <a:pt x="1977" y="2321"/>
                  </a:cubicBezTo>
                  <a:cubicBezTo>
                    <a:pt x="2015" y="2229"/>
                    <a:pt x="2015" y="2130"/>
                    <a:pt x="2046" y="2038"/>
                  </a:cubicBezTo>
                  <a:cubicBezTo>
                    <a:pt x="2046" y="1747"/>
                    <a:pt x="1977" y="1463"/>
                    <a:pt x="1915" y="1203"/>
                  </a:cubicBezTo>
                  <a:cubicBezTo>
                    <a:pt x="1854" y="919"/>
                    <a:pt x="1785" y="628"/>
                    <a:pt x="1854" y="375"/>
                  </a:cubicBezTo>
                  <a:lnTo>
                    <a:pt x="2015" y="245"/>
                  </a:lnTo>
                  <a:lnTo>
                    <a:pt x="2237" y="1685"/>
                  </a:lnTo>
                  <a:cubicBezTo>
                    <a:pt x="2360" y="2352"/>
                    <a:pt x="2490" y="3057"/>
                    <a:pt x="2520" y="3762"/>
                  </a:cubicBezTo>
                  <a:lnTo>
                    <a:pt x="2520" y="4497"/>
                  </a:lnTo>
                  <a:cubicBezTo>
                    <a:pt x="2520" y="4719"/>
                    <a:pt x="2490" y="4911"/>
                    <a:pt x="2520" y="5102"/>
                  </a:cubicBezTo>
                  <a:cubicBezTo>
                    <a:pt x="2520" y="5707"/>
                    <a:pt x="2589" y="6313"/>
                    <a:pt x="2651" y="6918"/>
                  </a:cubicBezTo>
                  <a:lnTo>
                    <a:pt x="2651" y="7109"/>
                  </a:lnTo>
                  <a:cubicBezTo>
                    <a:pt x="2934" y="9668"/>
                    <a:pt x="3126" y="12733"/>
                    <a:pt x="3195" y="15445"/>
                  </a:cubicBezTo>
                  <a:cubicBezTo>
                    <a:pt x="3195" y="15475"/>
                    <a:pt x="3195" y="15475"/>
                    <a:pt x="3225" y="15506"/>
                  </a:cubicBezTo>
                  <a:cubicBezTo>
                    <a:pt x="3269" y="15528"/>
                    <a:pt x="3316" y="15549"/>
                    <a:pt x="3361" y="15549"/>
                  </a:cubicBezTo>
                  <a:cubicBezTo>
                    <a:pt x="3380" y="15549"/>
                    <a:pt x="3399" y="15545"/>
                    <a:pt x="3417" y="15536"/>
                  </a:cubicBezTo>
                  <a:cubicBezTo>
                    <a:pt x="3639" y="15475"/>
                    <a:pt x="3830" y="15062"/>
                    <a:pt x="3930" y="14801"/>
                  </a:cubicBezTo>
                  <a:cubicBezTo>
                    <a:pt x="4022" y="14518"/>
                    <a:pt x="3991" y="14165"/>
                    <a:pt x="3991" y="13912"/>
                  </a:cubicBezTo>
                  <a:lnTo>
                    <a:pt x="3800" y="11836"/>
                  </a:lnTo>
                  <a:cubicBezTo>
                    <a:pt x="3739" y="11354"/>
                    <a:pt x="3700" y="10848"/>
                    <a:pt x="3700" y="10365"/>
                  </a:cubicBezTo>
                  <a:cubicBezTo>
                    <a:pt x="3670" y="10113"/>
                    <a:pt x="3670" y="9890"/>
                    <a:pt x="3670" y="9668"/>
                  </a:cubicBezTo>
                  <a:cubicBezTo>
                    <a:pt x="3700" y="9285"/>
                    <a:pt x="3700" y="8902"/>
                    <a:pt x="3670" y="8550"/>
                  </a:cubicBezTo>
                  <a:cubicBezTo>
                    <a:pt x="3639" y="8228"/>
                    <a:pt x="3608" y="7944"/>
                    <a:pt x="3547" y="7653"/>
                  </a:cubicBezTo>
                  <a:cubicBezTo>
                    <a:pt x="3547" y="7492"/>
                    <a:pt x="3509" y="7332"/>
                    <a:pt x="3509" y="7178"/>
                  </a:cubicBezTo>
                  <a:cubicBezTo>
                    <a:pt x="3417" y="6474"/>
                    <a:pt x="3386" y="5738"/>
                    <a:pt x="3356" y="5003"/>
                  </a:cubicBezTo>
                  <a:cubicBezTo>
                    <a:pt x="3317" y="4076"/>
                    <a:pt x="3287" y="3156"/>
                    <a:pt x="3126" y="2229"/>
                  </a:cubicBezTo>
                  <a:cubicBezTo>
                    <a:pt x="3095" y="2099"/>
                    <a:pt x="3095" y="1969"/>
                    <a:pt x="3064" y="1846"/>
                  </a:cubicBezTo>
                  <a:cubicBezTo>
                    <a:pt x="2972" y="1302"/>
                    <a:pt x="2842" y="728"/>
                    <a:pt x="2934" y="215"/>
                  </a:cubicBezTo>
                  <a:cubicBezTo>
                    <a:pt x="2934" y="153"/>
                    <a:pt x="2904" y="123"/>
                    <a:pt x="2873" y="92"/>
                  </a:cubicBezTo>
                  <a:cubicBezTo>
                    <a:pt x="2812" y="92"/>
                    <a:pt x="2781" y="123"/>
                    <a:pt x="2743" y="184"/>
                  </a:cubicBezTo>
                  <a:cubicBezTo>
                    <a:pt x="2651" y="728"/>
                    <a:pt x="2781" y="1333"/>
                    <a:pt x="2873" y="1877"/>
                  </a:cubicBezTo>
                  <a:cubicBezTo>
                    <a:pt x="2904" y="2007"/>
                    <a:pt x="2904" y="2130"/>
                    <a:pt x="2934" y="2260"/>
                  </a:cubicBezTo>
                  <a:cubicBezTo>
                    <a:pt x="3095" y="3156"/>
                    <a:pt x="3126" y="4114"/>
                    <a:pt x="3164" y="5033"/>
                  </a:cubicBezTo>
                  <a:cubicBezTo>
                    <a:pt x="3195" y="5738"/>
                    <a:pt x="3225" y="6474"/>
                    <a:pt x="3317" y="7209"/>
                  </a:cubicBezTo>
                  <a:cubicBezTo>
                    <a:pt x="3317" y="7370"/>
                    <a:pt x="3356" y="7523"/>
                    <a:pt x="3386" y="7684"/>
                  </a:cubicBezTo>
                  <a:cubicBezTo>
                    <a:pt x="3417" y="7975"/>
                    <a:pt x="3447" y="8259"/>
                    <a:pt x="3478" y="8550"/>
                  </a:cubicBezTo>
                  <a:cubicBezTo>
                    <a:pt x="3509" y="8933"/>
                    <a:pt x="3509" y="9316"/>
                    <a:pt x="3478" y="9668"/>
                  </a:cubicBezTo>
                  <a:cubicBezTo>
                    <a:pt x="3478" y="9890"/>
                    <a:pt x="3478" y="10113"/>
                    <a:pt x="3509" y="10365"/>
                  </a:cubicBezTo>
                  <a:cubicBezTo>
                    <a:pt x="3509" y="10848"/>
                    <a:pt x="3547" y="11354"/>
                    <a:pt x="3608" y="11836"/>
                  </a:cubicBezTo>
                  <a:lnTo>
                    <a:pt x="3800" y="13912"/>
                  </a:lnTo>
                  <a:cubicBezTo>
                    <a:pt x="3800" y="14165"/>
                    <a:pt x="3830" y="14487"/>
                    <a:pt x="3739" y="14740"/>
                  </a:cubicBezTo>
                  <a:cubicBezTo>
                    <a:pt x="3608" y="15062"/>
                    <a:pt x="3478" y="15314"/>
                    <a:pt x="3386" y="15345"/>
                  </a:cubicBezTo>
                  <a:cubicBezTo>
                    <a:pt x="3317" y="12664"/>
                    <a:pt x="3126" y="9630"/>
                    <a:pt x="2842" y="7079"/>
                  </a:cubicBezTo>
                  <a:lnTo>
                    <a:pt x="2842" y="6887"/>
                  </a:lnTo>
                  <a:cubicBezTo>
                    <a:pt x="2781" y="6313"/>
                    <a:pt x="2712" y="5707"/>
                    <a:pt x="2712" y="5102"/>
                  </a:cubicBezTo>
                  <a:cubicBezTo>
                    <a:pt x="2681" y="4911"/>
                    <a:pt x="2712" y="4719"/>
                    <a:pt x="2712" y="4528"/>
                  </a:cubicBezTo>
                  <a:lnTo>
                    <a:pt x="2712" y="3762"/>
                  </a:lnTo>
                  <a:cubicBezTo>
                    <a:pt x="2681" y="3026"/>
                    <a:pt x="2551" y="2321"/>
                    <a:pt x="2429" y="1655"/>
                  </a:cubicBezTo>
                  <a:lnTo>
                    <a:pt x="2168" y="92"/>
                  </a:lnTo>
                  <a:cubicBezTo>
                    <a:pt x="2168" y="54"/>
                    <a:pt x="2137" y="23"/>
                    <a:pt x="2107" y="23"/>
                  </a:cubicBezTo>
                  <a:cubicBezTo>
                    <a:pt x="2091" y="8"/>
                    <a:pt x="2076" y="0"/>
                    <a:pt x="2061" y="0"/>
                  </a:cubicBezTo>
                  <a:close/>
                </a:path>
              </a:pathLst>
            </a:custGeom>
            <a:solidFill>
              <a:srgbClr val="1F41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rot="-6609804">
              <a:off x="8220927" y="3982581"/>
              <a:ext cx="225018" cy="876301"/>
            </a:xfrm>
            <a:custGeom>
              <a:avLst/>
              <a:gdLst/>
              <a:ahLst/>
              <a:cxnLst/>
              <a:rect l="l" t="t" r="r" b="b"/>
              <a:pathLst>
                <a:path w="4023" h="15667" extrusionOk="0">
                  <a:moveTo>
                    <a:pt x="2061" y="0"/>
                  </a:moveTo>
                  <a:cubicBezTo>
                    <a:pt x="2046" y="0"/>
                    <a:pt x="2030" y="8"/>
                    <a:pt x="2015" y="23"/>
                  </a:cubicBezTo>
                  <a:lnTo>
                    <a:pt x="1693" y="245"/>
                  </a:lnTo>
                  <a:cubicBezTo>
                    <a:pt x="1662" y="245"/>
                    <a:pt x="1662" y="284"/>
                    <a:pt x="1662" y="314"/>
                  </a:cubicBezTo>
                  <a:cubicBezTo>
                    <a:pt x="1594" y="598"/>
                    <a:pt x="1662" y="919"/>
                    <a:pt x="1754" y="1241"/>
                  </a:cubicBezTo>
                  <a:cubicBezTo>
                    <a:pt x="1823" y="1494"/>
                    <a:pt x="1854" y="1747"/>
                    <a:pt x="1854" y="2007"/>
                  </a:cubicBezTo>
                  <a:cubicBezTo>
                    <a:pt x="1823" y="2099"/>
                    <a:pt x="1823" y="2199"/>
                    <a:pt x="1785" y="2291"/>
                  </a:cubicBezTo>
                  <a:cubicBezTo>
                    <a:pt x="1785" y="2352"/>
                    <a:pt x="1754" y="2421"/>
                    <a:pt x="1754" y="2513"/>
                  </a:cubicBezTo>
                  <a:cubicBezTo>
                    <a:pt x="1724" y="2735"/>
                    <a:pt x="1754" y="2965"/>
                    <a:pt x="1754" y="3187"/>
                  </a:cubicBezTo>
                  <a:cubicBezTo>
                    <a:pt x="1946" y="5355"/>
                    <a:pt x="2046" y="7561"/>
                    <a:pt x="2076" y="9760"/>
                  </a:cubicBezTo>
                  <a:lnTo>
                    <a:pt x="2076" y="9860"/>
                  </a:lnTo>
                  <a:cubicBezTo>
                    <a:pt x="2107" y="10335"/>
                    <a:pt x="2107" y="10817"/>
                    <a:pt x="2137" y="11292"/>
                  </a:cubicBezTo>
                  <a:cubicBezTo>
                    <a:pt x="2206" y="11737"/>
                    <a:pt x="2268" y="12219"/>
                    <a:pt x="2360" y="12664"/>
                  </a:cubicBezTo>
                  <a:cubicBezTo>
                    <a:pt x="2459" y="13177"/>
                    <a:pt x="2551" y="13721"/>
                    <a:pt x="2589" y="14226"/>
                  </a:cubicBezTo>
                  <a:cubicBezTo>
                    <a:pt x="2589" y="14548"/>
                    <a:pt x="2589" y="15031"/>
                    <a:pt x="2398" y="15314"/>
                  </a:cubicBezTo>
                  <a:cubicBezTo>
                    <a:pt x="2360" y="15414"/>
                    <a:pt x="2268" y="15445"/>
                    <a:pt x="2206" y="15475"/>
                  </a:cubicBezTo>
                  <a:cubicBezTo>
                    <a:pt x="2168" y="15475"/>
                    <a:pt x="2168" y="15445"/>
                    <a:pt x="2137" y="15445"/>
                  </a:cubicBezTo>
                  <a:cubicBezTo>
                    <a:pt x="2107" y="15414"/>
                    <a:pt x="2107" y="15376"/>
                    <a:pt x="2076" y="15345"/>
                  </a:cubicBezTo>
                  <a:cubicBezTo>
                    <a:pt x="1854" y="14901"/>
                    <a:pt x="1724" y="14418"/>
                    <a:pt x="1662" y="13912"/>
                  </a:cubicBezTo>
                  <a:lnTo>
                    <a:pt x="1662" y="12985"/>
                  </a:lnTo>
                  <a:lnTo>
                    <a:pt x="1662" y="12694"/>
                  </a:lnTo>
                  <a:cubicBezTo>
                    <a:pt x="1662" y="12120"/>
                    <a:pt x="1632" y="11545"/>
                    <a:pt x="1594" y="10971"/>
                  </a:cubicBezTo>
                  <a:lnTo>
                    <a:pt x="1057" y="1203"/>
                  </a:lnTo>
                  <a:cubicBezTo>
                    <a:pt x="1019" y="981"/>
                    <a:pt x="1019" y="728"/>
                    <a:pt x="927" y="536"/>
                  </a:cubicBezTo>
                  <a:cubicBezTo>
                    <a:pt x="822" y="333"/>
                    <a:pt x="637" y="188"/>
                    <a:pt x="453" y="188"/>
                  </a:cubicBezTo>
                  <a:cubicBezTo>
                    <a:pt x="409" y="188"/>
                    <a:pt x="365" y="197"/>
                    <a:pt x="322" y="215"/>
                  </a:cubicBezTo>
                  <a:cubicBezTo>
                    <a:pt x="130" y="314"/>
                    <a:pt x="31" y="567"/>
                    <a:pt x="0" y="1011"/>
                  </a:cubicBezTo>
                  <a:cubicBezTo>
                    <a:pt x="0" y="2260"/>
                    <a:pt x="161" y="3501"/>
                    <a:pt x="322" y="4750"/>
                  </a:cubicBezTo>
                  <a:cubicBezTo>
                    <a:pt x="444" y="5868"/>
                    <a:pt x="605" y="7048"/>
                    <a:pt x="605" y="8197"/>
                  </a:cubicBezTo>
                  <a:lnTo>
                    <a:pt x="605" y="9699"/>
                  </a:lnTo>
                  <a:cubicBezTo>
                    <a:pt x="575" y="10434"/>
                    <a:pt x="575" y="11162"/>
                    <a:pt x="605" y="11928"/>
                  </a:cubicBezTo>
                  <a:cubicBezTo>
                    <a:pt x="605" y="11997"/>
                    <a:pt x="636" y="12028"/>
                    <a:pt x="705" y="12028"/>
                  </a:cubicBezTo>
                  <a:cubicBezTo>
                    <a:pt x="766" y="12028"/>
                    <a:pt x="797" y="11997"/>
                    <a:pt x="797" y="11928"/>
                  </a:cubicBezTo>
                  <a:cubicBezTo>
                    <a:pt x="766" y="11162"/>
                    <a:pt x="766" y="10434"/>
                    <a:pt x="797" y="9699"/>
                  </a:cubicBezTo>
                  <a:lnTo>
                    <a:pt x="797" y="8197"/>
                  </a:lnTo>
                  <a:cubicBezTo>
                    <a:pt x="797" y="7018"/>
                    <a:pt x="636" y="5838"/>
                    <a:pt x="513" y="4719"/>
                  </a:cubicBezTo>
                  <a:cubicBezTo>
                    <a:pt x="352" y="3501"/>
                    <a:pt x="192" y="2260"/>
                    <a:pt x="192" y="1011"/>
                  </a:cubicBezTo>
                  <a:cubicBezTo>
                    <a:pt x="192" y="667"/>
                    <a:pt x="291" y="437"/>
                    <a:pt x="414" y="375"/>
                  </a:cubicBezTo>
                  <a:cubicBezTo>
                    <a:pt x="424" y="372"/>
                    <a:pt x="434" y="371"/>
                    <a:pt x="445" y="371"/>
                  </a:cubicBezTo>
                  <a:cubicBezTo>
                    <a:pt x="545" y="371"/>
                    <a:pt x="680" y="487"/>
                    <a:pt x="735" y="598"/>
                  </a:cubicBezTo>
                  <a:cubicBezTo>
                    <a:pt x="827" y="789"/>
                    <a:pt x="827" y="1011"/>
                    <a:pt x="866" y="1241"/>
                  </a:cubicBezTo>
                  <a:lnTo>
                    <a:pt x="1402" y="10971"/>
                  </a:lnTo>
                  <a:cubicBezTo>
                    <a:pt x="1440" y="11545"/>
                    <a:pt x="1471" y="12120"/>
                    <a:pt x="1471" y="12694"/>
                  </a:cubicBezTo>
                  <a:lnTo>
                    <a:pt x="1471" y="12985"/>
                  </a:lnTo>
                  <a:lnTo>
                    <a:pt x="1471" y="13912"/>
                  </a:lnTo>
                  <a:cubicBezTo>
                    <a:pt x="1532" y="14456"/>
                    <a:pt x="1693" y="14962"/>
                    <a:pt x="1915" y="15445"/>
                  </a:cubicBezTo>
                  <a:cubicBezTo>
                    <a:pt x="1915" y="15475"/>
                    <a:pt x="1946" y="15536"/>
                    <a:pt x="2015" y="15567"/>
                  </a:cubicBezTo>
                  <a:cubicBezTo>
                    <a:pt x="2046" y="15636"/>
                    <a:pt x="2107" y="15667"/>
                    <a:pt x="2206" y="15667"/>
                  </a:cubicBezTo>
                  <a:lnTo>
                    <a:pt x="2237" y="15667"/>
                  </a:lnTo>
                  <a:cubicBezTo>
                    <a:pt x="2360" y="15636"/>
                    <a:pt x="2490" y="15567"/>
                    <a:pt x="2551" y="15445"/>
                  </a:cubicBezTo>
                  <a:cubicBezTo>
                    <a:pt x="2781" y="15062"/>
                    <a:pt x="2781" y="14579"/>
                    <a:pt x="2781" y="14226"/>
                  </a:cubicBezTo>
                  <a:cubicBezTo>
                    <a:pt x="2712" y="13690"/>
                    <a:pt x="2651" y="13146"/>
                    <a:pt x="2551" y="12633"/>
                  </a:cubicBezTo>
                  <a:cubicBezTo>
                    <a:pt x="2459" y="12189"/>
                    <a:pt x="2398" y="11737"/>
                    <a:pt x="2329" y="11262"/>
                  </a:cubicBezTo>
                  <a:cubicBezTo>
                    <a:pt x="2298" y="10817"/>
                    <a:pt x="2298" y="10335"/>
                    <a:pt x="2268" y="9860"/>
                  </a:cubicBezTo>
                  <a:lnTo>
                    <a:pt x="2268" y="9760"/>
                  </a:lnTo>
                  <a:cubicBezTo>
                    <a:pt x="2237" y="7561"/>
                    <a:pt x="2137" y="5355"/>
                    <a:pt x="1946" y="3187"/>
                  </a:cubicBezTo>
                  <a:cubicBezTo>
                    <a:pt x="1946" y="2965"/>
                    <a:pt x="1915" y="2735"/>
                    <a:pt x="1946" y="2544"/>
                  </a:cubicBezTo>
                  <a:cubicBezTo>
                    <a:pt x="1946" y="2452"/>
                    <a:pt x="1977" y="2390"/>
                    <a:pt x="1977" y="2321"/>
                  </a:cubicBezTo>
                  <a:cubicBezTo>
                    <a:pt x="2015" y="2229"/>
                    <a:pt x="2015" y="2130"/>
                    <a:pt x="2046" y="2038"/>
                  </a:cubicBezTo>
                  <a:cubicBezTo>
                    <a:pt x="2046" y="1747"/>
                    <a:pt x="1977" y="1463"/>
                    <a:pt x="1915" y="1203"/>
                  </a:cubicBezTo>
                  <a:cubicBezTo>
                    <a:pt x="1854" y="919"/>
                    <a:pt x="1785" y="628"/>
                    <a:pt x="1854" y="375"/>
                  </a:cubicBezTo>
                  <a:lnTo>
                    <a:pt x="2015" y="245"/>
                  </a:lnTo>
                  <a:lnTo>
                    <a:pt x="2237" y="1685"/>
                  </a:lnTo>
                  <a:cubicBezTo>
                    <a:pt x="2360" y="2352"/>
                    <a:pt x="2490" y="3057"/>
                    <a:pt x="2520" y="3762"/>
                  </a:cubicBezTo>
                  <a:lnTo>
                    <a:pt x="2520" y="4497"/>
                  </a:lnTo>
                  <a:cubicBezTo>
                    <a:pt x="2520" y="4719"/>
                    <a:pt x="2490" y="4911"/>
                    <a:pt x="2520" y="5102"/>
                  </a:cubicBezTo>
                  <a:cubicBezTo>
                    <a:pt x="2520" y="5707"/>
                    <a:pt x="2589" y="6313"/>
                    <a:pt x="2651" y="6918"/>
                  </a:cubicBezTo>
                  <a:lnTo>
                    <a:pt x="2651" y="7109"/>
                  </a:lnTo>
                  <a:cubicBezTo>
                    <a:pt x="2934" y="9668"/>
                    <a:pt x="3126" y="12733"/>
                    <a:pt x="3195" y="15445"/>
                  </a:cubicBezTo>
                  <a:cubicBezTo>
                    <a:pt x="3195" y="15475"/>
                    <a:pt x="3195" y="15475"/>
                    <a:pt x="3225" y="15506"/>
                  </a:cubicBezTo>
                  <a:cubicBezTo>
                    <a:pt x="3269" y="15528"/>
                    <a:pt x="3316" y="15549"/>
                    <a:pt x="3361" y="15549"/>
                  </a:cubicBezTo>
                  <a:cubicBezTo>
                    <a:pt x="3380" y="15549"/>
                    <a:pt x="3399" y="15545"/>
                    <a:pt x="3417" y="15536"/>
                  </a:cubicBezTo>
                  <a:cubicBezTo>
                    <a:pt x="3639" y="15475"/>
                    <a:pt x="3830" y="15062"/>
                    <a:pt x="3930" y="14801"/>
                  </a:cubicBezTo>
                  <a:cubicBezTo>
                    <a:pt x="4022" y="14518"/>
                    <a:pt x="3991" y="14165"/>
                    <a:pt x="3991" y="13912"/>
                  </a:cubicBezTo>
                  <a:lnTo>
                    <a:pt x="3800" y="11836"/>
                  </a:lnTo>
                  <a:cubicBezTo>
                    <a:pt x="3739" y="11354"/>
                    <a:pt x="3700" y="10848"/>
                    <a:pt x="3700" y="10365"/>
                  </a:cubicBezTo>
                  <a:cubicBezTo>
                    <a:pt x="3670" y="10113"/>
                    <a:pt x="3670" y="9890"/>
                    <a:pt x="3670" y="9668"/>
                  </a:cubicBezTo>
                  <a:cubicBezTo>
                    <a:pt x="3700" y="9285"/>
                    <a:pt x="3700" y="8902"/>
                    <a:pt x="3670" y="8550"/>
                  </a:cubicBezTo>
                  <a:cubicBezTo>
                    <a:pt x="3639" y="8228"/>
                    <a:pt x="3608" y="7944"/>
                    <a:pt x="3547" y="7653"/>
                  </a:cubicBezTo>
                  <a:cubicBezTo>
                    <a:pt x="3547" y="7492"/>
                    <a:pt x="3509" y="7332"/>
                    <a:pt x="3509" y="7178"/>
                  </a:cubicBezTo>
                  <a:cubicBezTo>
                    <a:pt x="3417" y="6474"/>
                    <a:pt x="3386" y="5738"/>
                    <a:pt x="3356" y="5003"/>
                  </a:cubicBezTo>
                  <a:cubicBezTo>
                    <a:pt x="3317" y="4076"/>
                    <a:pt x="3287" y="3156"/>
                    <a:pt x="3126" y="2229"/>
                  </a:cubicBezTo>
                  <a:cubicBezTo>
                    <a:pt x="3095" y="2099"/>
                    <a:pt x="3095" y="1969"/>
                    <a:pt x="3064" y="1846"/>
                  </a:cubicBezTo>
                  <a:cubicBezTo>
                    <a:pt x="2972" y="1302"/>
                    <a:pt x="2842" y="728"/>
                    <a:pt x="2934" y="215"/>
                  </a:cubicBezTo>
                  <a:cubicBezTo>
                    <a:pt x="2934" y="153"/>
                    <a:pt x="2904" y="123"/>
                    <a:pt x="2873" y="92"/>
                  </a:cubicBezTo>
                  <a:cubicBezTo>
                    <a:pt x="2812" y="92"/>
                    <a:pt x="2781" y="123"/>
                    <a:pt x="2743" y="184"/>
                  </a:cubicBezTo>
                  <a:cubicBezTo>
                    <a:pt x="2651" y="728"/>
                    <a:pt x="2781" y="1333"/>
                    <a:pt x="2873" y="1877"/>
                  </a:cubicBezTo>
                  <a:cubicBezTo>
                    <a:pt x="2904" y="2007"/>
                    <a:pt x="2904" y="2130"/>
                    <a:pt x="2934" y="2260"/>
                  </a:cubicBezTo>
                  <a:cubicBezTo>
                    <a:pt x="3095" y="3156"/>
                    <a:pt x="3126" y="4114"/>
                    <a:pt x="3164" y="5033"/>
                  </a:cubicBezTo>
                  <a:cubicBezTo>
                    <a:pt x="3195" y="5738"/>
                    <a:pt x="3225" y="6474"/>
                    <a:pt x="3317" y="7209"/>
                  </a:cubicBezTo>
                  <a:cubicBezTo>
                    <a:pt x="3317" y="7370"/>
                    <a:pt x="3356" y="7523"/>
                    <a:pt x="3386" y="7684"/>
                  </a:cubicBezTo>
                  <a:cubicBezTo>
                    <a:pt x="3417" y="7975"/>
                    <a:pt x="3447" y="8259"/>
                    <a:pt x="3478" y="8550"/>
                  </a:cubicBezTo>
                  <a:cubicBezTo>
                    <a:pt x="3509" y="8933"/>
                    <a:pt x="3509" y="9316"/>
                    <a:pt x="3478" y="9668"/>
                  </a:cubicBezTo>
                  <a:cubicBezTo>
                    <a:pt x="3478" y="9890"/>
                    <a:pt x="3478" y="10113"/>
                    <a:pt x="3509" y="10365"/>
                  </a:cubicBezTo>
                  <a:cubicBezTo>
                    <a:pt x="3509" y="10848"/>
                    <a:pt x="3547" y="11354"/>
                    <a:pt x="3608" y="11836"/>
                  </a:cubicBezTo>
                  <a:lnTo>
                    <a:pt x="3800" y="13912"/>
                  </a:lnTo>
                  <a:cubicBezTo>
                    <a:pt x="3800" y="14165"/>
                    <a:pt x="3830" y="14487"/>
                    <a:pt x="3739" y="14740"/>
                  </a:cubicBezTo>
                  <a:cubicBezTo>
                    <a:pt x="3608" y="15062"/>
                    <a:pt x="3478" y="15314"/>
                    <a:pt x="3386" y="15345"/>
                  </a:cubicBezTo>
                  <a:cubicBezTo>
                    <a:pt x="3317" y="12664"/>
                    <a:pt x="3126" y="9630"/>
                    <a:pt x="2842" y="7079"/>
                  </a:cubicBezTo>
                  <a:lnTo>
                    <a:pt x="2842" y="6887"/>
                  </a:lnTo>
                  <a:cubicBezTo>
                    <a:pt x="2781" y="6313"/>
                    <a:pt x="2712" y="5707"/>
                    <a:pt x="2712" y="5102"/>
                  </a:cubicBezTo>
                  <a:cubicBezTo>
                    <a:pt x="2681" y="4911"/>
                    <a:pt x="2712" y="4719"/>
                    <a:pt x="2712" y="4528"/>
                  </a:cubicBezTo>
                  <a:lnTo>
                    <a:pt x="2712" y="3762"/>
                  </a:lnTo>
                  <a:cubicBezTo>
                    <a:pt x="2681" y="3026"/>
                    <a:pt x="2551" y="2321"/>
                    <a:pt x="2429" y="1655"/>
                  </a:cubicBezTo>
                  <a:lnTo>
                    <a:pt x="2168" y="92"/>
                  </a:lnTo>
                  <a:cubicBezTo>
                    <a:pt x="2168" y="54"/>
                    <a:pt x="2137" y="23"/>
                    <a:pt x="2107" y="23"/>
                  </a:cubicBezTo>
                  <a:cubicBezTo>
                    <a:pt x="2091" y="8"/>
                    <a:pt x="2076" y="0"/>
                    <a:pt x="2061" y="0"/>
                  </a:cubicBezTo>
                  <a:close/>
                </a:path>
              </a:pathLst>
            </a:custGeom>
            <a:solidFill>
              <a:srgbClr val="1F41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3"/>
        <p:cNvGrpSpPr/>
        <p:nvPr/>
      </p:nvGrpSpPr>
      <p:grpSpPr>
        <a:xfrm>
          <a:off x="0" y="0"/>
          <a:ext cx="0" cy="0"/>
          <a:chOff x="0" y="0"/>
          <a:chExt cx="0" cy="0"/>
        </a:xfrm>
      </p:grpSpPr>
      <p:grpSp>
        <p:nvGrpSpPr>
          <p:cNvPr id="424" name="Google Shape;424;p6"/>
          <p:cNvGrpSpPr/>
          <p:nvPr/>
        </p:nvGrpSpPr>
        <p:grpSpPr>
          <a:xfrm>
            <a:off x="-26525" y="-111175"/>
            <a:ext cx="9197100" cy="5365800"/>
            <a:chOff x="-26525" y="-111175"/>
            <a:chExt cx="9197100" cy="5365800"/>
          </a:xfrm>
        </p:grpSpPr>
        <p:cxnSp>
          <p:nvCxnSpPr>
            <p:cNvPr id="425" name="Google Shape;425;p6"/>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26" name="Google Shape;426;p6"/>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27" name="Google Shape;427;p6"/>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28" name="Google Shape;428;p6"/>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29" name="Google Shape;429;p6"/>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30" name="Google Shape;430;p6"/>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31" name="Google Shape;431;p6"/>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32" name="Google Shape;432;p6"/>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33" name="Google Shape;433;p6"/>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34" name="Google Shape;434;p6"/>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35" name="Google Shape;435;p6"/>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36" name="Google Shape;436;p6"/>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37" name="Google Shape;437;p6"/>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38" name="Google Shape;438;p6"/>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39" name="Google Shape;439;p6"/>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40" name="Google Shape;440;p6"/>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41" name="Google Shape;441;p6"/>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42" name="Google Shape;442;p6"/>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43" name="Google Shape;443;p6"/>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44" name="Google Shape;444;p6"/>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45" name="Google Shape;445;p6"/>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46" name="Google Shape;446;p6"/>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47" name="Google Shape;447;p6"/>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48" name="Google Shape;448;p6"/>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49" name="Google Shape;449;p6"/>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50" name="Google Shape;450;p6"/>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51" name="Google Shape;451;p6"/>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52" name="Google Shape;452;p6"/>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53" name="Google Shape;453;p6"/>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54" name="Google Shape;454;p6"/>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55" name="Google Shape;455;p6"/>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56" name="Google Shape;456;p6"/>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57" name="Google Shape;457;p6"/>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58" name="Google Shape;458;p6"/>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59" name="Google Shape;459;p6"/>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60" name="Google Shape;460;p6"/>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461" name="Google Shape;461;p6"/>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62" name="Google Shape;462;p6"/>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63" name="Google Shape;463;p6"/>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64" name="Google Shape;464;p6"/>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65" name="Google Shape;465;p6"/>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66" name="Google Shape;466;p6"/>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67" name="Google Shape;467;p6"/>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68" name="Google Shape;468;p6"/>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69" name="Google Shape;469;p6"/>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70" name="Google Shape;470;p6"/>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71" name="Google Shape;471;p6"/>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72" name="Google Shape;472;p6"/>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73" name="Google Shape;473;p6"/>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74" name="Google Shape;474;p6"/>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75" name="Google Shape;475;p6"/>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76" name="Google Shape;476;p6"/>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77" name="Google Shape;477;p6"/>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78" name="Google Shape;478;p6"/>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79" name="Google Shape;479;p6"/>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80" name="Google Shape;480;p6"/>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481" name="Google Shape;481;p6"/>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sp>
        <p:nvSpPr>
          <p:cNvPr id="482" name="Google Shape;482;p6"/>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83" name="Google Shape;483;p6"/>
          <p:cNvGrpSpPr/>
          <p:nvPr/>
        </p:nvGrpSpPr>
        <p:grpSpPr>
          <a:xfrm>
            <a:off x="242309" y="261313"/>
            <a:ext cx="8594407" cy="4656209"/>
            <a:chOff x="242309" y="261313"/>
            <a:chExt cx="8594407" cy="4656209"/>
          </a:xfrm>
        </p:grpSpPr>
        <p:sp>
          <p:nvSpPr>
            <p:cNvPr id="484" name="Google Shape;484;p6"/>
            <p:cNvSpPr/>
            <p:nvPr/>
          </p:nvSpPr>
          <p:spPr>
            <a:xfrm rot="5400000">
              <a:off x="7538909" y="421117"/>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8472374" y="2184866"/>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rot="5400000">
              <a:off x="8655503" y="1025537"/>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rot="5400000">
              <a:off x="8648762" y="261930"/>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583903" y="3049574"/>
              <a:ext cx="124606" cy="104067"/>
            </a:xfrm>
            <a:custGeom>
              <a:avLst/>
              <a:gdLst/>
              <a:ahLst/>
              <a:cxnLst/>
              <a:rect l="l" t="t" r="r" b="b"/>
              <a:pathLst>
                <a:path w="1007" h="841" extrusionOk="0">
                  <a:moveTo>
                    <a:pt x="535" y="79"/>
                  </a:moveTo>
                  <a:cubicBezTo>
                    <a:pt x="679" y="79"/>
                    <a:pt x="790" y="195"/>
                    <a:pt x="815" y="351"/>
                  </a:cubicBezTo>
                  <a:cubicBezTo>
                    <a:pt x="877" y="512"/>
                    <a:pt x="785" y="703"/>
                    <a:pt x="624" y="765"/>
                  </a:cubicBezTo>
                  <a:cubicBezTo>
                    <a:pt x="592" y="776"/>
                    <a:pt x="562" y="781"/>
                    <a:pt x="533" y="781"/>
                  </a:cubicBezTo>
                  <a:cubicBezTo>
                    <a:pt x="382" y="781"/>
                    <a:pt x="261" y="646"/>
                    <a:pt x="210" y="512"/>
                  </a:cubicBezTo>
                  <a:cubicBezTo>
                    <a:pt x="141" y="320"/>
                    <a:pt x="271" y="129"/>
                    <a:pt x="432" y="98"/>
                  </a:cubicBezTo>
                  <a:cubicBezTo>
                    <a:pt x="468" y="85"/>
                    <a:pt x="502" y="79"/>
                    <a:pt x="535" y="79"/>
                  </a:cubicBezTo>
                  <a:close/>
                  <a:moveTo>
                    <a:pt x="542" y="0"/>
                  </a:moveTo>
                  <a:cubicBezTo>
                    <a:pt x="278" y="0"/>
                    <a:pt x="1" y="212"/>
                    <a:pt x="80" y="543"/>
                  </a:cubicBezTo>
                  <a:cubicBezTo>
                    <a:pt x="132" y="759"/>
                    <a:pt x="330" y="840"/>
                    <a:pt x="525" y="840"/>
                  </a:cubicBezTo>
                  <a:cubicBezTo>
                    <a:pt x="558" y="840"/>
                    <a:pt x="592" y="838"/>
                    <a:pt x="624" y="834"/>
                  </a:cubicBezTo>
                  <a:cubicBezTo>
                    <a:pt x="877" y="765"/>
                    <a:pt x="1007" y="543"/>
                    <a:pt x="938" y="290"/>
                  </a:cubicBezTo>
                  <a:cubicBezTo>
                    <a:pt x="878" y="88"/>
                    <a:pt x="713" y="0"/>
                    <a:pt x="5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846513" y="1328209"/>
              <a:ext cx="111119" cy="107780"/>
            </a:xfrm>
            <a:custGeom>
              <a:avLst/>
              <a:gdLst/>
              <a:ahLst/>
              <a:cxnLst/>
              <a:rect l="l" t="t" r="r" b="b"/>
              <a:pathLst>
                <a:path w="898" h="871" extrusionOk="0">
                  <a:moveTo>
                    <a:pt x="575" y="0"/>
                  </a:moveTo>
                  <a:cubicBezTo>
                    <a:pt x="514" y="123"/>
                    <a:pt x="483" y="253"/>
                    <a:pt x="453" y="383"/>
                  </a:cubicBezTo>
                  <a:cubicBezTo>
                    <a:pt x="323" y="353"/>
                    <a:pt x="162" y="314"/>
                    <a:pt x="31" y="284"/>
                  </a:cubicBezTo>
                  <a:cubicBezTo>
                    <a:pt x="1" y="284"/>
                    <a:pt x="1" y="314"/>
                    <a:pt x="31" y="314"/>
                  </a:cubicBezTo>
                  <a:cubicBezTo>
                    <a:pt x="162" y="383"/>
                    <a:pt x="292" y="414"/>
                    <a:pt x="415" y="444"/>
                  </a:cubicBezTo>
                  <a:cubicBezTo>
                    <a:pt x="384" y="575"/>
                    <a:pt x="353" y="736"/>
                    <a:pt x="323" y="828"/>
                  </a:cubicBezTo>
                  <a:cubicBezTo>
                    <a:pt x="301" y="849"/>
                    <a:pt x="325" y="871"/>
                    <a:pt x="341" y="871"/>
                  </a:cubicBezTo>
                  <a:cubicBezTo>
                    <a:pt x="348" y="871"/>
                    <a:pt x="353" y="867"/>
                    <a:pt x="353" y="858"/>
                  </a:cubicBezTo>
                  <a:cubicBezTo>
                    <a:pt x="384" y="736"/>
                    <a:pt x="453" y="605"/>
                    <a:pt x="483" y="475"/>
                  </a:cubicBezTo>
                  <a:cubicBezTo>
                    <a:pt x="606" y="506"/>
                    <a:pt x="767" y="575"/>
                    <a:pt x="897" y="575"/>
                  </a:cubicBezTo>
                  <a:lnTo>
                    <a:pt x="897" y="544"/>
                  </a:lnTo>
                  <a:cubicBezTo>
                    <a:pt x="767" y="475"/>
                    <a:pt x="644" y="444"/>
                    <a:pt x="514" y="383"/>
                  </a:cubicBezTo>
                  <a:cubicBezTo>
                    <a:pt x="545" y="253"/>
                    <a:pt x="575" y="123"/>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1005444" y="4667486"/>
              <a:ext cx="98621" cy="97757"/>
            </a:xfrm>
            <a:custGeom>
              <a:avLst/>
              <a:gdLst/>
              <a:ahLst/>
              <a:cxnLst/>
              <a:rect l="l" t="t" r="r" b="b"/>
              <a:pathLst>
                <a:path w="797" h="790" extrusionOk="0">
                  <a:moveTo>
                    <a:pt x="192" y="0"/>
                  </a:moveTo>
                  <a:cubicBezTo>
                    <a:pt x="192" y="0"/>
                    <a:pt x="161" y="0"/>
                    <a:pt x="161" y="31"/>
                  </a:cubicBezTo>
                  <a:cubicBezTo>
                    <a:pt x="222" y="161"/>
                    <a:pt x="284" y="253"/>
                    <a:pt x="353" y="383"/>
                  </a:cubicBezTo>
                  <a:cubicBezTo>
                    <a:pt x="253" y="444"/>
                    <a:pt x="130" y="544"/>
                    <a:pt x="31" y="605"/>
                  </a:cubicBezTo>
                  <a:cubicBezTo>
                    <a:pt x="0" y="605"/>
                    <a:pt x="0" y="636"/>
                    <a:pt x="31" y="636"/>
                  </a:cubicBezTo>
                  <a:cubicBezTo>
                    <a:pt x="161" y="575"/>
                    <a:pt x="284" y="506"/>
                    <a:pt x="383" y="444"/>
                  </a:cubicBezTo>
                  <a:cubicBezTo>
                    <a:pt x="475" y="544"/>
                    <a:pt x="544" y="667"/>
                    <a:pt x="605" y="766"/>
                  </a:cubicBezTo>
                  <a:cubicBezTo>
                    <a:pt x="621" y="781"/>
                    <a:pt x="636" y="789"/>
                    <a:pt x="644" y="789"/>
                  </a:cubicBezTo>
                  <a:cubicBezTo>
                    <a:pt x="651" y="789"/>
                    <a:pt x="651" y="781"/>
                    <a:pt x="636" y="766"/>
                  </a:cubicBezTo>
                  <a:cubicBezTo>
                    <a:pt x="575" y="636"/>
                    <a:pt x="514" y="506"/>
                    <a:pt x="445" y="383"/>
                  </a:cubicBezTo>
                  <a:cubicBezTo>
                    <a:pt x="575" y="314"/>
                    <a:pt x="705" y="253"/>
                    <a:pt x="797" y="192"/>
                  </a:cubicBezTo>
                  <a:cubicBezTo>
                    <a:pt x="797" y="170"/>
                    <a:pt x="797" y="145"/>
                    <a:pt x="786" y="145"/>
                  </a:cubicBezTo>
                  <a:cubicBezTo>
                    <a:pt x="782" y="145"/>
                    <a:pt x="776" y="149"/>
                    <a:pt x="766" y="161"/>
                  </a:cubicBezTo>
                  <a:cubicBezTo>
                    <a:pt x="667" y="192"/>
                    <a:pt x="544" y="283"/>
                    <a:pt x="414" y="352"/>
                  </a:cubicBezTo>
                  <a:cubicBezTo>
                    <a:pt x="353" y="222"/>
                    <a:pt x="284" y="92"/>
                    <a:pt x="19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242309" y="2288930"/>
              <a:ext cx="98621" cy="95653"/>
            </a:xfrm>
            <a:custGeom>
              <a:avLst/>
              <a:gdLst/>
              <a:ahLst/>
              <a:cxnLst/>
              <a:rect l="l" t="t" r="r" b="b"/>
              <a:pathLst>
                <a:path w="797" h="773" extrusionOk="0">
                  <a:moveTo>
                    <a:pt x="657" y="1"/>
                  </a:moveTo>
                  <a:cubicBezTo>
                    <a:pt x="653" y="1"/>
                    <a:pt x="646" y="4"/>
                    <a:pt x="636" y="14"/>
                  </a:cubicBezTo>
                  <a:cubicBezTo>
                    <a:pt x="544" y="106"/>
                    <a:pt x="475" y="236"/>
                    <a:pt x="414" y="328"/>
                  </a:cubicBezTo>
                  <a:cubicBezTo>
                    <a:pt x="284" y="267"/>
                    <a:pt x="161" y="206"/>
                    <a:pt x="61" y="106"/>
                  </a:cubicBezTo>
                  <a:cubicBezTo>
                    <a:pt x="31" y="106"/>
                    <a:pt x="0" y="137"/>
                    <a:pt x="31" y="175"/>
                  </a:cubicBezTo>
                  <a:cubicBezTo>
                    <a:pt x="161" y="236"/>
                    <a:pt x="253" y="298"/>
                    <a:pt x="383" y="397"/>
                  </a:cubicBezTo>
                  <a:cubicBezTo>
                    <a:pt x="284" y="520"/>
                    <a:pt x="222" y="619"/>
                    <a:pt x="161" y="750"/>
                  </a:cubicBezTo>
                  <a:cubicBezTo>
                    <a:pt x="146" y="765"/>
                    <a:pt x="153" y="773"/>
                    <a:pt x="165" y="773"/>
                  </a:cubicBezTo>
                  <a:cubicBezTo>
                    <a:pt x="176" y="773"/>
                    <a:pt x="192" y="765"/>
                    <a:pt x="192" y="750"/>
                  </a:cubicBezTo>
                  <a:cubicBezTo>
                    <a:pt x="284" y="650"/>
                    <a:pt x="352" y="558"/>
                    <a:pt x="444" y="428"/>
                  </a:cubicBezTo>
                  <a:cubicBezTo>
                    <a:pt x="544" y="520"/>
                    <a:pt x="667" y="589"/>
                    <a:pt x="797" y="650"/>
                  </a:cubicBezTo>
                  <a:lnTo>
                    <a:pt x="797" y="619"/>
                  </a:lnTo>
                  <a:cubicBezTo>
                    <a:pt x="705" y="520"/>
                    <a:pt x="575" y="459"/>
                    <a:pt x="475" y="397"/>
                  </a:cubicBezTo>
                  <a:cubicBezTo>
                    <a:pt x="544" y="267"/>
                    <a:pt x="605" y="137"/>
                    <a:pt x="667" y="14"/>
                  </a:cubicBezTo>
                  <a:cubicBezTo>
                    <a:pt x="667" y="14"/>
                    <a:pt x="667" y="1"/>
                    <a:pt x="65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7964630" y="4813950"/>
              <a:ext cx="121760" cy="103572"/>
            </a:xfrm>
            <a:custGeom>
              <a:avLst/>
              <a:gdLst/>
              <a:ahLst/>
              <a:cxnLst/>
              <a:rect l="l" t="t" r="r" b="b"/>
              <a:pathLst>
                <a:path w="984" h="837" extrusionOk="0">
                  <a:moveTo>
                    <a:pt x="492" y="51"/>
                  </a:moveTo>
                  <a:cubicBezTo>
                    <a:pt x="646" y="51"/>
                    <a:pt x="770" y="187"/>
                    <a:pt x="823" y="317"/>
                  </a:cubicBezTo>
                  <a:cubicBezTo>
                    <a:pt x="853" y="509"/>
                    <a:pt x="792" y="701"/>
                    <a:pt x="600" y="739"/>
                  </a:cubicBezTo>
                  <a:cubicBezTo>
                    <a:pt x="572" y="748"/>
                    <a:pt x="544" y="752"/>
                    <a:pt x="517" y="752"/>
                  </a:cubicBezTo>
                  <a:cubicBezTo>
                    <a:pt x="363" y="752"/>
                    <a:pt x="239" y="615"/>
                    <a:pt x="187" y="478"/>
                  </a:cubicBezTo>
                  <a:cubicBezTo>
                    <a:pt x="156" y="317"/>
                    <a:pt x="248" y="126"/>
                    <a:pt x="409" y="65"/>
                  </a:cubicBezTo>
                  <a:cubicBezTo>
                    <a:pt x="437" y="55"/>
                    <a:pt x="465" y="51"/>
                    <a:pt x="492" y="51"/>
                  </a:cubicBezTo>
                  <a:close/>
                  <a:moveTo>
                    <a:pt x="535" y="1"/>
                  </a:moveTo>
                  <a:cubicBezTo>
                    <a:pt x="270" y="1"/>
                    <a:pt x="1" y="203"/>
                    <a:pt x="56" y="509"/>
                  </a:cubicBezTo>
                  <a:cubicBezTo>
                    <a:pt x="117" y="738"/>
                    <a:pt x="343" y="836"/>
                    <a:pt x="547" y="836"/>
                  </a:cubicBezTo>
                  <a:cubicBezTo>
                    <a:pt x="576" y="836"/>
                    <a:pt x="604" y="834"/>
                    <a:pt x="631" y="831"/>
                  </a:cubicBezTo>
                  <a:cubicBezTo>
                    <a:pt x="853" y="769"/>
                    <a:pt x="983" y="509"/>
                    <a:pt x="953" y="287"/>
                  </a:cubicBezTo>
                  <a:cubicBezTo>
                    <a:pt x="877" y="87"/>
                    <a:pt x="707" y="1"/>
                    <a:pt x="5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7379560" y="4513037"/>
              <a:ext cx="114831" cy="116565"/>
            </a:xfrm>
            <a:custGeom>
              <a:avLst/>
              <a:gdLst/>
              <a:ahLst/>
              <a:cxnLst/>
              <a:rect l="l" t="t" r="r" b="b"/>
              <a:pathLst>
                <a:path w="928" h="942" extrusionOk="0">
                  <a:moveTo>
                    <a:pt x="483" y="1"/>
                  </a:moveTo>
                  <a:cubicBezTo>
                    <a:pt x="475" y="1"/>
                    <a:pt x="468" y="8"/>
                    <a:pt x="452" y="24"/>
                  </a:cubicBezTo>
                  <a:lnTo>
                    <a:pt x="452" y="407"/>
                  </a:lnTo>
                  <a:cubicBezTo>
                    <a:pt x="292" y="437"/>
                    <a:pt x="161" y="437"/>
                    <a:pt x="31" y="437"/>
                  </a:cubicBezTo>
                  <a:cubicBezTo>
                    <a:pt x="0" y="437"/>
                    <a:pt x="0" y="468"/>
                    <a:pt x="31" y="468"/>
                  </a:cubicBezTo>
                  <a:cubicBezTo>
                    <a:pt x="161" y="499"/>
                    <a:pt x="292" y="499"/>
                    <a:pt x="452" y="499"/>
                  </a:cubicBezTo>
                  <a:lnTo>
                    <a:pt x="452" y="912"/>
                  </a:lnTo>
                  <a:cubicBezTo>
                    <a:pt x="452" y="932"/>
                    <a:pt x="460" y="941"/>
                    <a:pt x="468" y="941"/>
                  </a:cubicBezTo>
                  <a:cubicBezTo>
                    <a:pt x="475" y="941"/>
                    <a:pt x="483" y="932"/>
                    <a:pt x="483" y="912"/>
                  </a:cubicBezTo>
                  <a:cubicBezTo>
                    <a:pt x="514" y="790"/>
                    <a:pt x="514" y="629"/>
                    <a:pt x="514" y="499"/>
                  </a:cubicBezTo>
                  <a:cubicBezTo>
                    <a:pt x="644" y="499"/>
                    <a:pt x="797" y="499"/>
                    <a:pt x="927" y="468"/>
                  </a:cubicBezTo>
                  <a:lnTo>
                    <a:pt x="927" y="437"/>
                  </a:lnTo>
                  <a:cubicBezTo>
                    <a:pt x="797" y="437"/>
                    <a:pt x="644" y="407"/>
                    <a:pt x="514" y="407"/>
                  </a:cubicBezTo>
                  <a:lnTo>
                    <a:pt x="514" y="24"/>
                  </a:lnTo>
                  <a:cubicBezTo>
                    <a:pt x="498" y="8"/>
                    <a:pt x="491" y="1"/>
                    <a:pt x="4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8721885" y="3623712"/>
              <a:ext cx="114831" cy="116565"/>
            </a:xfrm>
            <a:custGeom>
              <a:avLst/>
              <a:gdLst/>
              <a:ahLst/>
              <a:cxnLst/>
              <a:rect l="l" t="t" r="r" b="b"/>
              <a:pathLst>
                <a:path w="928" h="942" extrusionOk="0">
                  <a:moveTo>
                    <a:pt x="483" y="1"/>
                  </a:moveTo>
                  <a:cubicBezTo>
                    <a:pt x="475" y="1"/>
                    <a:pt x="468" y="8"/>
                    <a:pt x="452" y="24"/>
                  </a:cubicBezTo>
                  <a:lnTo>
                    <a:pt x="452" y="407"/>
                  </a:lnTo>
                  <a:cubicBezTo>
                    <a:pt x="292" y="437"/>
                    <a:pt x="161" y="437"/>
                    <a:pt x="31" y="437"/>
                  </a:cubicBezTo>
                  <a:cubicBezTo>
                    <a:pt x="0" y="437"/>
                    <a:pt x="0" y="468"/>
                    <a:pt x="31" y="468"/>
                  </a:cubicBezTo>
                  <a:cubicBezTo>
                    <a:pt x="161" y="499"/>
                    <a:pt x="292" y="499"/>
                    <a:pt x="452" y="499"/>
                  </a:cubicBezTo>
                  <a:lnTo>
                    <a:pt x="452" y="912"/>
                  </a:lnTo>
                  <a:cubicBezTo>
                    <a:pt x="452" y="932"/>
                    <a:pt x="460" y="941"/>
                    <a:pt x="468" y="941"/>
                  </a:cubicBezTo>
                  <a:cubicBezTo>
                    <a:pt x="475" y="941"/>
                    <a:pt x="483" y="932"/>
                    <a:pt x="483" y="912"/>
                  </a:cubicBezTo>
                  <a:cubicBezTo>
                    <a:pt x="514" y="790"/>
                    <a:pt x="514" y="629"/>
                    <a:pt x="514" y="499"/>
                  </a:cubicBezTo>
                  <a:cubicBezTo>
                    <a:pt x="644" y="499"/>
                    <a:pt x="797" y="499"/>
                    <a:pt x="927" y="468"/>
                  </a:cubicBezTo>
                  <a:lnTo>
                    <a:pt x="927" y="437"/>
                  </a:lnTo>
                  <a:cubicBezTo>
                    <a:pt x="797" y="437"/>
                    <a:pt x="644" y="407"/>
                    <a:pt x="514" y="407"/>
                  </a:cubicBezTo>
                  <a:lnTo>
                    <a:pt x="514" y="24"/>
                  </a:lnTo>
                  <a:cubicBezTo>
                    <a:pt x="498" y="8"/>
                    <a:pt x="491" y="1"/>
                    <a:pt x="4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6"/>
          <p:cNvGrpSpPr/>
          <p:nvPr/>
        </p:nvGrpSpPr>
        <p:grpSpPr>
          <a:xfrm>
            <a:off x="242306" y="4038529"/>
            <a:ext cx="466189" cy="534848"/>
            <a:chOff x="242306" y="4038529"/>
            <a:chExt cx="466189" cy="534848"/>
          </a:xfrm>
        </p:grpSpPr>
        <p:sp>
          <p:nvSpPr>
            <p:cNvPr id="496" name="Google Shape;496;p6"/>
            <p:cNvSpPr/>
            <p:nvPr/>
          </p:nvSpPr>
          <p:spPr>
            <a:xfrm rot="-5400000">
              <a:off x="266310" y="4364292"/>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rot="-5400000">
              <a:off x="266357" y="4014478"/>
              <a:ext cx="184988" cy="233089"/>
            </a:xfrm>
            <a:custGeom>
              <a:avLst/>
              <a:gdLst/>
              <a:ahLst/>
              <a:cxnLst/>
              <a:rect l="l" t="t" r="r" b="b"/>
              <a:pathLst>
                <a:path w="1977" h="2491" extrusionOk="0">
                  <a:moveTo>
                    <a:pt x="1625" y="223"/>
                  </a:moveTo>
                  <a:lnTo>
                    <a:pt x="1625" y="223"/>
                  </a:lnTo>
                  <a:lnTo>
                    <a:pt x="1625" y="223"/>
                  </a:lnTo>
                  <a:close/>
                  <a:moveTo>
                    <a:pt x="1372" y="545"/>
                  </a:moveTo>
                  <a:cubicBezTo>
                    <a:pt x="1372" y="576"/>
                    <a:pt x="1402" y="606"/>
                    <a:pt x="1402" y="644"/>
                  </a:cubicBezTo>
                  <a:lnTo>
                    <a:pt x="1402" y="736"/>
                  </a:lnTo>
                  <a:cubicBezTo>
                    <a:pt x="1372" y="675"/>
                    <a:pt x="1372" y="606"/>
                    <a:pt x="1372" y="545"/>
                  </a:cubicBezTo>
                  <a:close/>
                  <a:moveTo>
                    <a:pt x="1594" y="514"/>
                  </a:moveTo>
                  <a:cubicBezTo>
                    <a:pt x="1594" y="706"/>
                    <a:pt x="1625" y="897"/>
                    <a:pt x="1625" y="1089"/>
                  </a:cubicBezTo>
                  <a:cubicBezTo>
                    <a:pt x="1563" y="897"/>
                    <a:pt x="1563" y="675"/>
                    <a:pt x="1594" y="514"/>
                  </a:cubicBezTo>
                  <a:close/>
                  <a:moveTo>
                    <a:pt x="1563" y="1219"/>
                  </a:moveTo>
                  <a:cubicBezTo>
                    <a:pt x="1594" y="1250"/>
                    <a:pt x="1594" y="1280"/>
                    <a:pt x="1594" y="1342"/>
                  </a:cubicBezTo>
                  <a:lnTo>
                    <a:pt x="1594" y="1533"/>
                  </a:lnTo>
                  <a:cubicBezTo>
                    <a:pt x="1594" y="1441"/>
                    <a:pt x="1594" y="1311"/>
                    <a:pt x="1563" y="1219"/>
                  </a:cubicBezTo>
                  <a:close/>
                  <a:moveTo>
                    <a:pt x="1785" y="453"/>
                  </a:moveTo>
                  <a:cubicBezTo>
                    <a:pt x="1816" y="545"/>
                    <a:pt x="1816" y="644"/>
                    <a:pt x="1816" y="736"/>
                  </a:cubicBezTo>
                  <a:cubicBezTo>
                    <a:pt x="1816" y="798"/>
                    <a:pt x="1847" y="836"/>
                    <a:pt x="1847" y="867"/>
                  </a:cubicBezTo>
                  <a:lnTo>
                    <a:pt x="1755" y="1694"/>
                  </a:lnTo>
                  <a:cubicBezTo>
                    <a:pt x="1724" y="1633"/>
                    <a:pt x="1724" y="1564"/>
                    <a:pt x="1686" y="1472"/>
                  </a:cubicBezTo>
                  <a:cubicBezTo>
                    <a:pt x="1755" y="1150"/>
                    <a:pt x="1755" y="767"/>
                    <a:pt x="1785" y="453"/>
                  </a:cubicBezTo>
                  <a:close/>
                  <a:moveTo>
                    <a:pt x="1303" y="576"/>
                  </a:moveTo>
                  <a:cubicBezTo>
                    <a:pt x="1372" y="989"/>
                    <a:pt x="1341" y="1411"/>
                    <a:pt x="1272" y="1824"/>
                  </a:cubicBezTo>
                  <a:lnTo>
                    <a:pt x="1241" y="1533"/>
                  </a:lnTo>
                  <a:lnTo>
                    <a:pt x="1303" y="576"/>
                  </a:lnTo>
                  <a:close/>
                  <a:moveTo>
                    <a:pt x="1111" y="1"/>
                  </a:moveTo>
                  <a:lnTo>
                    <a:pt x="1081" y="292"/>
                  </a:lnTo>
                  <a:lnTo>
                    <a:pt x="1019" y="292"/>
                  </a:lnTo>
                  <a:cubicBezTo>
                    <a:pt x="1019" y="353"/>
                    <a:pt x="1050" y="415"/>
                    <a:pt x="1050" y="484"/>
                  </a:cubicBezTo>
                  <a:cubicBezTo>
                    <a:pt x="1019" y="706"/>
                    <a:pt x="989" y="928"/>
                    <a:pt x="958" y="1150"/>
                  </a:cubicBezTo>
                  <a:cubicBezTo>
                    <a:pt x="958" y="928"/>
                    <a:pt x="920" y="736"/>
                    <a:pt x="920" y="545"/>
                  </a:cubicBezTo>
                  <a:lnTo>
                    <a:pt x="858" y="545"/>
                  </a:lnTo>
                  <a:lnTo>
                    <a:pt x="858" y="1150"/>
                  </a:lnTo>
                  <a:lnTo>
                    <a:pt x="797" y="1150"/>
                  </a:lnTo>
                  <a:cubicBezTo>
                    <a:pt x="767" y="897"/>
                    <a:pt x="767" y="606"/>
                    <a:pt x="728" y="323"/>
                  </a:cubicBezTo>
                  <a:lnTo>
                    <a:pt x="698" y="101"/>
                  </a:lnTo>
                  <a:lnTo>
                    <a:pt x="667" y="323"/>
                  </a:lnTo>
                  <a:cubicBezTo>
                    <a:pt x="575" y="836"/>
                    <a:pt x="506" y="1342"/>
                    <a:pt x="414" y="1855"/>
                  </a:cubicBezTo>
                  <a:lnTo>
                    <a:pt x="284" y="223"/>
                  </a:lnTo>
                  <a:lnTo>
                    <a:pt x="223" y="261"/>
                  </a:lnTo>
                  <a:cubicBezTo>
                    <a:pt x="223" y="767"/>
                    <a:pt x="192" y="1311"/>
                    <a:pt x="154" y="1855"/>
                  </a:cubicBezTo>
                  <a:cubicBezTo>
                    <a:pt x="92" y="1311"/>
                    <a:pt x="62" y="736"/>
                    <a:pt x="62" y="192"/>
                  </a:cubicBezTo>
                  <a:lnTo>
                    <a:pt x="0" y="192"/>
                  </a:lnTo>
                  <a:cubicBezTo>
                    <a:pt x="0" y="867"/>
                    <a:pt x="31" y="1503"/>
                    <a:pt x="123" y="2177"/>
                  </a:cubicBezTo>
                  <a:lnTo>
                    <a:pt x="154" y="2429"/>
                  </a:lnTo>
                  <a:lnTo>
                    <a:pt x="192" y="2177"/>
                  </a:lnTo>
                  <a:cubicBezTo>
                    <a:pt x="223" y="1755"/>
                    <a:pt x="253" y="1311"/>
                    <a:pt x="284" y="897"/>
                  </a:cubicBezTo>
                  <a:lnTo>
                    <a:pt x="414" y="2460"/>
                  </a:lnTo>
                  <a:lnTo>
                    <a:pt x="445" y="2177"/>
                  </a:lnTo>
                  <a:cubicBezTo>
                    <a:pt x="506" y="1633"/>
                    <a:pt x="606" y="1089"/>
                    <a:pt x="667" y="576"/>
                  </a:cubicBezTo>
                  <a:cubicBezTo>
                    <a:pt x="728" y="1089"/>
                    <a:pt x="767" y="1633"/>
                    <a:pt x="767" y="2177"/>
                  </a:cubicBezTo>
                  <a:lnTo>
                    <a:pt x="828" y="2177"/>
                  </a:lnTo>
                  <a:cubicBezTo>
                    <a:pt x="858" y="2108"/>
                    <a:pt x="858" y="2016"/>
                    <a:pt x="889" y="1916"/>
                  </a:cubicBezTo>
                  <a:lnTo>
                    <a:pt x="889" y="1947"/>
                  </a:lnTo>
                  <a:cubicBezTo>
                    <a:pt x="858" y="2077"/>
                    <a:pt x="858" y="2207"/>
                    <a:pt x="889" y="2299"/>
                  </a:cubicBezTo>
                  <a:lnTo>
                    <a:pt x="958" y="2299"/>
                  </a:lnTo>
                  <a:lnTo>
                    <a:pt x="958" y="1947"/>
                  </a:lnTo>
                  <a:cubicBezTo>
                    <a:pt x="958" y="1755"/>
                    <a:pt x="989" y="1564"/>
                    <a:pt x="1019" y="1372"/>
                  </a:cubicBezTo>
                  <a:cubicBezTo>
                    <a:pt x="1050" y="1280"/>
                    <a:pt x="1050" y="1150"/>
                    <a:pt x="1081" y="1028"/>
                  </a:cubicBezTo>
                  <a:lnTo>
                    <a:pt x="1081" y="1602"/>
                  </a:lnTo>
                  <a:cubicBezTo>
                    <a:pt x="1050" y="1755"/>
                    <a:pt x="1050" y="1916"/>
                    <a:pt x="1050" y="2108"/>
                  </a:cubicBezTo>
                  <a:lnTo>
                    <a:pt x="1111" y="2108"/>
                  </a:lnTo>
                  <a:cubicBezTo>
                    <a:pt x="1111" y="1947"/>
                    <a:pt x="1150" y="1755"/>
                    <a:pt x="1150" y="1602"/>
                  </a:cubicBezTo>
                  <a:cubicBezTo>
                    <a:pt x="1150" y="1533"/>
                    <a:pt x="1150" y="1472"/>
                    <a:pt x="1180" y="1411"/>
                  </a:cubicBezTo>
                  <a:lnTo>
                    <a:pt x="1180" y="1533"/>
                  </a:lnTo>
                  <a:lnTo>
                    <a:pt x="1180" y="1663"/>
                  </a:lnTo>
                  <a:cubicBezTo>
                    <a:pt x="1150" y="1824"/>
                    <a:pt x="1150" y="2016"/>
                    <a:pt x="1180" y="2207"/>
                  </a:cubicBezTo>
                  <a:lnTo>
                    <a:pt x="1211" y="2330"/>
                  </a:lnTo>
                  <a:lnTo>
                    <a:pt x="1241" y="2207"/>
                  </a:lnTo>
                  <a:lnTo>
                    <a:pt x="1272" y="2491"/>
                  </a:lnTo>
                  <a:lnTo>
                    <a:pt x="1303" y="2207"/>
                  </a:lnTo>
                  <a:cubicBezTo>
                    <a:pt x="1372" y="1755"/>
                    <a:pt x="1402" y="1280"/>
                    <a:pt x="1433" y="798"/>
                  </a:cubicBezTo>
                  <a:cubicBezTo>
                    <a:pt x="1464" y="928"/>
                    <a:pt x="1494" y="1089"/>
                    <a:pt x="1494" y="1219"/>
                  </a:cubicBezTo>
                  <a:cubicBezTo>
                    <a:pt x="1494" y="1311"/>
                    <a:pt x="1464" y="1441"/>
                    <a:pt x="1464" y="1503"/>
                  </a:cubicBezTo>
                  <a:cubicBezTo>
                    <a:pt x="1464" y="1725"/>
                    <a:pt x="1464" y="1916"/>
                    <a:pt x="1494" y="2108"/>
                  </a:cubicBezTo>
                  <a:lnTo>
                    <a:pt x="1494" y="2299"/>
                  </a:lnTo>
                  <a:lnTo>
                    <a:pt x="1494" y="2491"/>
                  </a:lnTo>
                  <a:lnTo>
                    <a:pt x="1563" y="2207"/>
                  </a:lnTo>
                  <a:cubicBezTo>
                    <a:pt x="1625" y="2046"/>
                    <a:pt x="1655" y="1855"/>
                    <a:pt x="1686" y="1694"/>
                  </a:cubicBezTo>
                  <a:cubicBezTo>
                    <a:pt x="1686" y="1824"/>
                    <a:pt x="1724" y="1947"/>
                    <a:pt x="1686" y="2046"/>
                  </a:cubicBezTo>
                  <a:lnTo>
                    <a:pt x="1686" y="2138"/>
                  </a:lnTo>
                  <a:lnTo>
                    <a:pt x="1755" y="2138"/>
                  </a:lnTo>
                  <a:lnTo>
                    <a:pt x="1755" y="2077"/>
                  </a:lnTo>
                  <a:lnTo>
                    <a:pt x="1847" y="1342"/>
                  </a:lnTo>
                  <a:lnTo>
                    <a:pt x="1847" y="1342"/>
                  </a:lnTo>
                  <a:cubicBezTo>
                    <a:pt x="1847" y="1472"/>
                    <a:pt x="1847" y="1633"/>
                    <a:pt x="1816" y="1755"/>
                  </a:cubicBezTo>
                  <a:cubicBezTo>
                    <a:pt x="1816" y="1916"/>
                    <a:pt x="1816" y="2046"/>
                    <a:pt x="1785" y="2177"/>
                  </a:cubicBezTo>
                  <a:lnTo>
                    <a:pt x="1847" y="2177"/>
                  </a:lnTo>
                  <a:cubicBezTo>
                    <a:pt x="1877" y="2046"/>
                    <a:pt x="1877" y="1916"/>
                    <a:pt x="1877" y="1755"/>
                  </a:cubicBezTo>
                  <a:cubicBezTo>
                    <a:pt x="1946" y="1280"/>
                    <a:pt x="1977" y="767"/>
                    <a:pt x="1977" y="261"/>
                  </a:cubicBezTo>
                  <a:lnTo>
                    <a:pt x="1916" y="261"/>
                  </a:lnTo>
                  <a:lnTo>
                    <a:pt x="1877" y="576"/>
                  </a:lnTo>
                  <a:cubicBezTo>
                    <a:pt x="1847" y="484"/>
                    <a:pt x="1816" y="384"/>
                    <a:pt x="1785" y="292"/>
                  </a:cubicBezTo>
                  <a:lnTo>
                    <a:pt x="1724" y="192"/>
                  </a:lnTo>
                  <a:lnTo>
                    <a:pt x="1724" y="292"/>
                  </a:lnTo>
                  <a:cubicBezTo>
                    <a:pt x="1724" y="576"/>
                    <a:pt x="1686" y="836"/>
                    <a:pt x="1686" y="1089"/>
                  </a:cubicBezTo>
                  <a:cubicBezTo>
                    <a:pt x="1686" y="836"/>
                    <a:pt x="1655" y="576"/>
                    <a:pt x="1625" y="323"/>
                  </a:cubicBezTo>
                  <a:lnTo>
                    <a:pt x="1625" y="223"/>
                  </a:lnTo>
                  <a:lnTo>
                    <a:pt x="1563" y="323"/>
                  </a:lnTo>
                  <a:cubicBezTo>
                    <a:pt x="1533" y="415"/>
                    <a:pt x="1533" y="484"/>
                    <a:pt x="1533" y="545"/>
                  </a:cubicBezTo>
                  <a:cubicBezTo>
                    <a:pt x="1494" y="484"/>
                    <a:pt x="1494" y="415"/>
                    <a:pt x="1464" y="353"/>
                  </a:cubicBezTo>
                  <a:lnTo>
                    <a:pt x="1433" y="131"/>
                  </a:lnTo>
                  <a:lnTo>
                    <a:pt x="1402" y="353"/>
                  </a:lnTo>
                  <a:lnTo>
                    <a:pt x="1402" y="484"/>
                  </a:lnTo>
                  <a:cubicBezTo>
                    <a:pt x="1372" y="453"/>
                    <a:pt x="1372" y="384"/>
                    <a:pt x="1341" y="353"/>
                  </a:cubicBezTo>
                  <a:lnTo>
                    <a:pt x="1241" y="223"/>
                  </a:lnTo>
                  <a:lnTo>
                    <a:pt x="1272" y="384"/>
                  </a:lnTo>
                  <a:lnTo>
                    <a:pt x="1272" y="484"/>
                  </a:lnTo>
                  <a:lnTo>
                    <a:pt x="1241" y="484"/>
                  </a:lnTo>
                  <a:cubicBezTo>
                    <a:pt x="1211" y="576"/>
                    <a:pt x="1211" y="706"/>
                    <a:pt x="1180" y="867"/>
                  </a:cubicBezTo>
                  <a:lnTo>
                    <a:pt x="11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rot="-5400000">
              <a:off x="499410" y="4199517"/>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9"/>
        <p:cNvGrpSpPr/>
        <p:nvPr/>
      </p:nvGrpSpPr>
      <p:grpSpPr>
        <a:xfrm>
          <a:off x="0" y="0"/>
          <a:ext cx="0" cy="0"/>
          <a:chOff x="0" y="0"/>
          <a:chExt cx="0" cy="0"/>
        </a:xfrm>
      </p:grpSpPr>
      <p:grpSp>
        <p:nvGrpSpPr>
          <p:cNvPr id="500" name="Google Shape;500;p7"/>
          <p:cNvGrpSpPr/>
          <p:nvPr/>
        </p:nvGrpSpPr>
        <p:grpSpPr>
          <a:xfrm>
            <a:off x="-26525" y="-111175"/>
            <a:ext cx="9197100" cy="5365800"/>
            <a:chOff x="-26525" y="-111175"/>
            <a:chExt cx="9197100" cy="5365800"/>
          </a:xfrm>
        </p:grpSpPr>
        <p:cxnSp>
          <p:nvCxnSpPr>
            <p:cNvPr id="501" name="Google Shape;501;p7"/>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02" name="Google Shape;502;p7"/>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03" name="Google Shape;503;p7"/>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04" name="Google Shape;504;p7"/>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05" name="Google Shape;505;p7"/>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06" name="Google Shape;506;p7"/>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07" name="Google Shape;507;p7"/>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08" name="Google Shape;508;p7"/>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09" name="Google Shape;509;p7"/>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10" name="Google Shape;510;p7"/>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11" name="Google Shape;511;p7"/>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12" name="Google Shape;512;p7"/>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13" name="Google Shape;513;p7"/>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14" name="Google Shape;514;p7"/>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15" name="Google Shape;515;p7"/>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16" name="Google Shape;516;p7"/>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17" name="Google Shape;517;p7"/>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18" name="Google Shape;518;p7"/>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19" name="Google Shape;519;p7"/>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20" name="Google Shape;520;p7"/>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21" name="Google Shape;521;p7"/>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22" name="Google Shape;522;p7"/>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23" name="Google Shape;523;p7"/>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24" name="Google Shape;524;p7"/>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25" name="Google Shape;525;p7"/>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26" name="Google Shape;526;p7"/>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27" name="Google Shape;527;p7"/>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28" name="Google Shape;528;p7"/>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29" name="Google Shape;529;p7"/>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30" name="Google Shape;530;p7"/>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31" name="Google Shape;531;p7"/>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32" name="Google Shape;532;p7"/>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33" name="Google Shape;533;p7"/>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34" name="Google Shape;534;p7"/>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35" name="Google Shape;535;p7"/>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36" name="Google Shape;536;p7"/>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537" name="Google Shape;537;p7"/>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38" name="Google Shape;538;p7"/>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39" name="Google Shape;539;p7"/>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40" name="Google Shape;540;p7"/>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41" name="Google Shape;541;p7"/>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42" name="Google Shape;542;p7"/>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43" name="Google Shape;543;p7"/>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44" name="Google Shape;544;p7"/>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45" name="Google Shape;545;p7"/>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46" name="Google Shape;546;p7"/>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47" name="Google Shape;547;p7"/>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48" name="Google Shape;548;p7"/>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49" name="Google Shape;549;p7"/>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50" name="Google Shape;550;p7"/>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51" name="Google Shape;551;p7"/>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52" name="Google Shape;552;p7"/>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53" name="Google Shape;553;p7"/>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54" name="Google Shape;554;p7"/>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55" name="Google Shape;555;p7"/>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56" name="Google Shape;556;p7"/>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557" name="Google Shape;557;p7"/>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sp>
        <p:nvSpPr>
          <p:cNvPr id="558" name="Google Shape;558;p7"/>
          <p:cNvSpPr txBox="1">
            <a:spLocks noGrp="1"/>
          </p:cNvSpPr>
          <p:nvPr>
            <p:ph type="title"/>
          </p:nvPr>
        </p:nvSpPr>
        <p:spPr>
          <a:xfrm>
            <a:off x="2646000" y="376150"/>
            <a:ext cx="3852000" cy="10716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559" name="Google Shape;559;p7"/>
          <p:cNvSpPr txBox="1">
            <a:spLocks noGrp="1"/>
          </p:cNvSpPr>
          <p:nvPr>
            <p:ph type="subTitle" idx="1"/>
          </p:nvPr>
        </p:nvSpPr>
        <p:spPr>
          <a:xfrm>
            <a:off x="2590075" y="1843350"/>
            <a:ext cx="3964200" cy="2447700"/>
          </a:xfrm>
          <a:prstGeom prst="rect">
            <a:avLst/>
          </a:prstGeom>
        </p:spPr>
        <p:txBody>
          <a:bodyPr spcFirstLastPara="1" wrap="square" lIns="91425" tIns="91425" rIns="91425" bIns="91425" anchor="t" anchorCtr="0">
            <a:noAutofit/>
          </a:bodyPr>
          <a:lstStyle>
            <a:lvl1pPr marR="245595" lvl="0" rtl="0">
              <a:lnSpc>
                <a:spcPct val="100000"/>
              </a:lnSpc>
              <a:spcBef>
                <a:spcPts val="0"/>
              </a:spcBef>
              <a:spcAft>
                <a:spcPts val="0"/>
              </a:spcAft>
              <a:buSzPts val="1400"/>
              <a:buChar char="●"/>
              <a:defRPr/>
            </a:lvl1pPr>
            <a:lvl2pPr lvl="1" algn="r" rtl="0">
              <a:lnSpc>
                <a:spcPct val="100000"/>
              </a:lnSpc>
              <a:spcBef>
                <a:spcPts val="1600"/>
              </a:spcBef>
              <a:spcAft>
                <a:spcPts val="0"/>
              </a:spcAft>
              <a:buSzPts val="1400"/>
              <a:buChar char="○"/>
              <a:defRPr sz="2100"/>
            </a:lvl2pPr>
            <a:lvl3pPr lvl="2" algn="r" rtl="0">
              <a:lnSpc>
                <a:spcPct val="100000"/>
              </a:lnSpc>
              <a:spcBef>
                <a:spcPts val="0"/>
              </a:spcBef>
              <a:spcAft>
                <a:spcPts val="0"/>
              </a:spcAft>
              <a:buSzPts val="1400"/>
              <a:buChar char="■"/>
              <a:defRPr sz="2100"/>
            </a:lvl3pPr>
            <a:lvl4pPr lvl="3" algn="r" rtl="0">
              <a:lnSpc>
                <a:spcPct val="100000"/>
              </a:lnSpc>
              <a:spcBef>
                <a:spcPts val="0"/>
              </a:spcBef>
              <a:spcAft>
                <a:spcPts val="0"/>
              </a:spcAft>
              <a:buSzPts val="1400"/>
              <a:buChar char="●"/>
              <a:defRPr sz="2100"/>
            </a:lvl4pPr>
            <a:lvl5pPr lvl="4" algn="r" rtl="0">
              <a:lnSpc>
                <a:spcPct val="100000"/>
              </a:lnSpc>
              <a:spcBef>
                <a:spcPts val="0"/>
              </a:spcBef>
              <a:spcAft>
                <a:spcPts val="0"/>
              </a:spcAft>
              <a:buSzPts val="1400"/>
              <a:buChar char="○"/>
              <a:defRPr sz="2100"/>
            </a:lvl5pPr>
            <a:lvl6pPr lvl="5" algn="r" rtl="0">
              <a:lnSpc>
                <a:spcPct val="100000"/>
              </a:lnSpc>
              <a:spcBef>
                <a:spcPts val="0"/>
              </a:spcBef>
              <a:spcAft>
                <a:spcPts val="0"/>
              </a:spcAft>
              <a:buSzPts val="1400"/>
              <a:buChar char="■"/>
              <a:defRPr sz="2100"/>
            </a:lvl6pPr>
            <a:lvl7pPr lvl="6" algn="r" rtl="0">
              <a:lnSpc>
                <a:spcPct val="100000"/>
              </a:lnSpc>
              <a:spcBef>
                <a:spcPts val="0"/>
              </a:spcBef>
              <a:spcAft>
                <a:spcPts val="0"/>
              </a:spcAft>
              <a:buSzPts val="1400"/>
              <a:buChar char="●"/>
              <a:defRPr sz="2100"/>
            </a:lvl7pPr>
            <a:lvl8pPr lvl="7" algn="r" rtl="0">
              <a:lnSpc>
                <a:spcPct val="100000"/>
              </a:lnSpc>
              <a:spcBef>
                <a:spcPts val="0"/>
              </a:spcBef>
              <a:spcAft>
                <a:spcPts val="0"/>
              </a:spcAft>
              <a:buSzPts val="1400"/>
              <a:buChar char="○"/>
              <a:defRPr sz="2100"/>
            </a:lvl8pPr>
            <a:lvl9pPr lvl="8" algn="r" rtl="0">
              <a:lnSpc>
                <a:spcPct val="100000"/>
              </a:lnSpc>
              <a:spcBef>
                <a:spcPts val="0"/>
              </a:spcBef>
              <a:spcAft>
                <a:spcPts val="0"/>
              </a:spcAft>
              <a:buSzPts val="1400"/>
              <a:buChar char="■"/>
              <a:defRPr sz="2100"/>
            </a:lvl9pPr>
          </a:lstStyle>
          <a:p>
            <a:endParaRPr/>
          </a:p>
        </p:txBody>
      </p:sp>
      <p:grpSp>
        <p:nvGrpSpPr>
          <p:cNvPr id="560" name="Google Shape;560;p7"/>
          <p:cNvGrpSpPr/>
          <p:nvPr/>
        </p:nvGrpSpPr>
        <p:grpSpPr>
          <a:xfrm>
            <a:off x="452950" y="181138"/>
            <a:ext cx="8301645" cy="4580912"/>
            <a:chOff x="452950" y="181138"/>
            <a:chExt cx="8301645" cy="4580912"/>
          </a:xfrm>
        </p:grpSpPr>
        <p:sp>
          <p:nvSpPr>
            <p:cNvPr id="561" name="Google Shape;561;p7"/>
            <p:cNvSpPr/>
            <p:nvPr/>
          </p:nvSpPr>
          <p:spPr>
            <a:xfrm rot="5400000">
              <a:off x="7849296" y="2885742"/>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8537424" y="1873666"/>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rot="5400000">
              <a:off x="8213515" y="957212"/>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rot="5400000">
              <a:off x="7750512" y="181755"/>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8659686" y="540609"/>
              <a:ext cx="94909" cy="91198"/>
            </a:xfrm>
            <a:custGeom>
              <a:avLst/>
              <a:gdLst/>
              <a:ahLst/>
              <a:cxnLst/>
              <a:rect l="l" t="t" r="r" b="b"/>
              <a:pathLst>
                <a:path w="767" h="737" extrusionOk="0">
                  <a:moveTo>
                    <a:pt x="636" y="1"/>
                  </a:moveTo>
                  <a:cubicBezTo>
                    <a:pt x="544" y="93"/>
                    <a:pt x="445" y="192"/>
                    <a:pt x="383" y="323"/>
                  </a:cubicBezTo>
                  <a:cubicBezTo>
                    <a:pt x="291" y="223"/>
                    <a:pt x="161" y="131"/>
                    <a:pt x="31" y="62"/>
                  </a:cubicBezTo>
                  <a:cubicBezTo>
                    <a:pt x="31" y="62"/>
                    <a:pt x="0" y="93"/>
                    <a:pt x="31" y="93"/>
                  </a:cubicBezTo>
                  <a:lnTo>
                    <a:pt x="322" y="384"/>
                  </a:lnTo>
                  <a:cubicBezTo>
                    <a:pt x="253" y="476"/>
                    <a:pt x="161" y="575"/>
                    <a:pt x="100" y="706"/>
                  </a:cubicBezTo>
                  <a:cubicBezTo>
                    <a:pt x="62" y="706"/>
                    <a:pt x="100" y="736"/>
                    <a:pt x="131" y="736"/>
                  </a:cubicBezTo>
                  <a:cubicBezTo>
                    <a:pt x="192" y="606"/>
                    <a:pt x="291" y="514"/>
                    <a:pt x="383" y="414"/>
                  </a:cubicBezTo>
                  <a:cubicBezTo>
                    <a:pt x="483" y="476"/>
                    <a:pt x="606" y="575"/>
                    <a:pt x="705" y="667"/>
                  </a:cubicBezTo>
                  <a:cubicBezTo>
                    <a:pt x="736" y="667"/>
                    <a:pt x="766" y="637"/>
                    <a:pt x="736" y="637"/>
                  </a:cubicBezTo>
                  <a:cubicBezTo>
                    <a:pt x="636" y="545"/>
                    <a:pt x="544" y="445"/>
                    <a:pt x="414" y="353"/>
                  </a:cubicBezTo>
                  <a:cubicBezTo>
                    <a:pt x="514" y="254"/>
                    <a:pt x="606" y="162"/>
                    <a:pt x="674" y="31"/>
                  </a:cubicBezTo>
                  <a:cubicBezTo>
                    <a:pt x="674" y="1"/>
                    <a:pt x="674" y="1"/>
                    <a:pt x="6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1400480" y="3110637"/>
              <a:ext cx="121760" cy="103572"/>
            </a:xfrm>
            <a:custGeom>
              <a:avLst/>
              <a:gdLst/>
              <a:ahLst/>
              <a:cxnLst/>
              <a:rect l="l" t="t" r="r" b="b"/>
              <a:pathLst>
                <a:path w="984" h="837" extrusionOk="0">
                  <a:moveTo>
                    <a:pt x="492" y="51"/>
                  </a:moveTo>
                  <a:cubicBezTo>
                    <a:pt x="646" y="51"/>
                    <a:pt x="770" y="187"/>
                    <a:pt x="823" y="317"/>
                  </a:cubicBezTo>
                  <a:cubicBezTo>
                    <a:pt x="853" y="509"/>
                    <a:pt x="792" y="701"/>
                    <a:pt x="600" y="739"/>
                  </a:cubicBezTo>
                  <a:cubicBezTo>
                    <a:pt x="572" y="748"/>
                    <a:pt x="544" y="752"/>
                    <a:pt x="517" y="752"/>
                  </a:cubicBezTo>
                  <a:cubicBezTo>
                    <a:pt x="363" y="752"/>
                    <a:pt x="239" y="615"/>
                    <a:pt x="187" y="478"/>
                  </a:cubicBezTo>
                  <a:cubicBezTo>
                    <a:pt x="156" y="317"/>
                    <a:pt x="248" y="126"/>
                    <a:pt x="409" y="65"/>
                  </a:cubicBezTo>
                  <a:cubicBezTo>
                    <a:pt x="437" y="55"/>
                    <a:pt x="465" y="51"/>
                    <a:pt x="492" y="51"/>
                  </a:cubicBezTo>
                  <a:close/>
                  <a:moveTo>
                    <a:pt x="535" y="1"/>
                  </a:moveTo>
                  <a:cubicBezTo>
                    <a:pt x="270" y="1"/>
                    <a:pt x="1" y="203"/>
                    <a:pt x="56" y="509"/>
                  </a:cubicBezTo>
                  <a:cubicBezTo>
                    <a:pt x="117" y="738"/>
                    <a:pt x="343" y="836"/>
                    <a:pt x="547" y="836"/>
                  </a:cubicBezTo>
                  <a:cubicBezTo>
                    <a:pt x="576" y="836"/>
                    <a:pt x="604" y="834"/>
                    <a:pt x="631" y="831"/>
                  </a:cubicBezTo>
                  <a:cubicBezTo>
                    <a:pt x="853" y="769"/>
                    <a:pt x="983" y="509"/>
                    <a:pt x="953" y="287"/>
                  </a:cubicBezTo>
                  <a:cubicBezTo>
                    <a:pt x="877" y="87"/>
                    <a:pt x="707" y="1"/>
                    <a:pt x="5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788282" y="4658353"/>
              <a:ext cx="120770" cy="103696"/>
            </a:xfrm>
            <a:custGeom>
              <a:avLst/>
              <a:gdLst/>
              <a:ahLst/>
              <a:cxnLst/>
              <a:rect l="l" t="t" r="r" b="b"/>
              <a:pathLst>
                <a:path w="976" h="838" extrusionOk="0">
                  <a:moveTo>
                    <a:pt x="487" y="52"/>
                  </a:moveTo>
                  <a:cubicBezTo>
                    <a:pt x="640" y="52"/>
                    <a:pt x="763" y="182"/>
                    <a:pt x="815" y="318"/>
                  </a:cubicBezTo>
                  <a:cubicBezTo>
                    <a:pt x="846" y="510"/>
                    <a:pt x="784" y="701"/>
                    <a:pt x="593" y="770"/>
                  </a:cubicBezTo>
                  <a:cubicBezTo>
                    <a:pt x="568" y="778"/>
                    <a:pt x="543" y="782"/>
                    <a:pt x="519" y="782"/>
                  </a:cubicBezTo>
                  <a:cubicBezTo>
                    <a:pt x="361" y="782"/>
                    <a:pt x="232" y="619"/>
                    <a:pt x="179" y="479"/>
                  </a:cubicBezTo>
                  <a:cubicBezTo>
                    <a:pt x="141" y="318"/>
                    <a:pt x="240" y="127"/>
                    <a:pt x="401" y="66"/>
                  </a:cubicBezTo>
                  <a:cubicBezTo>
                    <a:pt x="431" y="56"/>
                    <a:pt x="460" y="52"/>
                    <a:pt x="487" y="52"/>
                  </a:cubicBezTo>
                  <a:close/>
                  <a:moveTo>
                    <a:pt x="546" y="0"/>
                  </a:moveTo>
                  <a:cubicBezTo>
                    <a:pt x="280" y="0"/>
                    <a:pt x="0" y="213"/>
                    <a:pt x="79" y="541"/>
                  </a:cubicBezTo>
                  <a:cubicBezTo>
                    <a:pt x="106" y="742"/>
                    <a:pt x="333" y="837"/>
                    <a:pt x="538" y="837"/>
                  </a:cubicBezTo>
                  <a:cubicBezTo>
                    <a:pt x="567" y="837"/>
                    <a:pt x="596" y="835"/>
                    <a:pt x="623" y="832"/>
                  </a:cubicBezTo>
                  <a:cubicBezTo>
                    <a:pt x="846" y="770"/>
                    <a:pt x="976" y="510"/>
                    <a:pt x="945" y="288"/>
                  </a:cubicBezTo>
                  <a:cubicBezTo>
                    <a:pt x="882" y="87"/>
                    <a:pt x="717" y="0"/>
                    <a:pt x="5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452950" y="1919409"/>
              <a:ext cx="111119" cy="107780"/>
            </a:xfrm>
            <a:custGeom>
              <a:avLst/>
              <a:gdLst/>
              <a:ahLst/>
              <a:cxnLst/>
              <a:rect l="l" t="t" r="r" b="b"/>
              <a:pathLst>
                <a:path w="898" h="871" extrusionOk="0">
                  <a:moveTo>
                    <a:pt x="575" y="0"/>
                  </a:moveTo>
                  <a:cubicBezTo>
                    <a:pt x="514" y="123"/>
                    <a:pt x="483" y="253"/>
                    <a:pt x="453" y="383"/>
                  </a:cubicBezTo>
                  <a:cubicBezTo>
                    <a:pt x="323" y="353"/>
                    <a:pt x="162" y="314"/>
                    <a:pt x="31" y="284"/>
                  </a:cubicBezTo>
                  <a:cubicBezTo>
                    <a:pt x="1" y="284"/>
                    <a:pt x="1" y="314"/>
                    <a:pt x="31" y="314"/>
                  </a:cubicBezTo>
                  <a:cubicBezTo>
                    <a:pt x="162" y="383"/>
                    <a:pt x="292" y="414"/>
                    <a:pt x="415" y="444"/>
                  </a:cubicBezTo>
                  <a:cubicBezTo>
                    <a:pt x="384" y="575"/>
                    <a:pt x="353" y="736"/>
                    <a:pt x="323" y="828"/>
                  </a:cubicBezTo>
                  <a:cubicBezTo>
                    <a:pt x="301" y="849"/>
                    <a:pt x="325" y="871"/>
                    <a:pt x="341" y="871"/>
                  </a:cubicBezTo>
                  <a:cubicBezTo>
                    <a:pt x="348" y="871"/>
                    <a:pt x="353" y="867"/>
                    <a:pt x="353" y="858"/>
                  </a:cubicBezTo>
                  <a:cubicBezTo>
                    <a:pt x="384" y="736"/>
                    <a:pt x="453" y="605"/>
                    <a:pt x="483" y="475"/>
                  </a:cubicBezTo>
                  <a:cubicBezTo>
                    <a:pt x="606" y="506"/>
                    <a:pt x="767" y="575"/>
                    <a:pt x="897" y="575"/>
                  </a:cubicBezTo>
                  <a:lnTo>
                    <a:pt x="897" y="544"/>
                  </a:lnTo>
                  <a:cubicBezTo>
                    <a:pt x="767" y="475"/>
                    <a:pt x="644" y="444"/>
                    <a:pt x="514" y="383"/>
                  </a:cubicBezTo>
                  <a:cubicBezTo>
                    <a:pt x="545" y="253"/>
                    <a:pt x="575" y="123"/>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1278806" y="2143811"/>
              <a:ext cx="98621" cy="97757"/>
            </a:xfrm>
            <a:custGeom>
              <a:avLst/>
              <a:gdLst/>
              <a:ahLst/>
              <a:cxnLst/>
              <a:rect l="l" t="t" r="r" b="b"/>
              <a:pathLst>
                <a:path w="797" h="790" extrusionOk="0">
                  <a:moveTo>
                    <a:pt x="192" y="0"/>
                  </a:moveTo>
                  <a:cubicBezTo>
                    <a:pt x="192" y="0"/>
                    <a:pt x="161" y="0"/>
                    <a:pt x="161" y="31"/>
                  </a:cubicBezTo>
                  <a:cubicBezTo>
                    <a:pt x="222" y="161"/>
                    <a:pt x="284" y="253"/>
                    <a:pt x="353" y="383"/>
                  </a:cubicBezTo>
                  <a:cubicBezTo>
                    <a:pt x="253" y="444"/>
                    <a:pt x="130" y="544"/>
                    <a:pt x="31" y="605"/>
                  </a:cubicBezTo>
                  <a:cubicBezTo>
                    <a:pt x="0" y="605"/>
                    <a:pt x="0" y="636"/>
                    <a:pt x="31" y="636"/>
                  </a:cubicBezTo>
                  <a:cubicBezTo>
                    <a:pt x="161" y="575"/>
                    <a:pt x="284" y="506"/>
                    <a:pt x="383" y="444"/>
                  </a:cubicBezTo>
                  <a:cubicBezTo>
                    <a:pt x="475" y="544"/>
                    <a:pt x="544" y="667"/>
                    <a:pt x="605" y="766"/>
                  </a:cubicBezTo>
                  <a:cubicBezTo>
                    <a:pt x="621" y="781"/>
                    <a:pt x="636" y="789"/>
                    <a:pt x="644" y="789"/>
                  </a:cubicBezTo>
                  <a:cubicBezTo>
                    <a:pt x="651" y="789"/>
                    <a:pt x="651" y="781"/>
                    <a:pt x="636" y="766"/>
                  </a:cubicBezTo>
                  <a:cubicBezTo>
                    <a:pt x="575" y="636"/>
                    <a:pt x="514" y="506"/>
                    <a:pt x="445" y="383"/>
                  </a:cubicBezTo>
                  <a:cubicBezTo>
                    <a:pt x="575" y="314"/>
                    <a:pt x="705" y="253"/>
                    <a:pt x="797" y="192"/>
                  </a:cubicBezTo>
                  <a:cubicBezTo>
                    <a:pt x="797" y="170"/>
                    <a:pt x="797" y="145"/>
                    <a:pt x="786" y="145"/>
                  </a:cubicBezTo>
                  <a:cubicBezTo>
                    <a:pt x="782" y="145"/>
                    <a:pt x="776" y="149"/>
                    <a:pt x="766" y="161"/>
                  </a:cubicBezTo>
                  <a:cubicBezTo>
                    <a:pt x="667" y="192"/>
                    <a:pt x="544" y="283"/>
                    <a:pt x="414" y="352"/>
                  </a:cubicBezTo>
                  <a:cubicBezTo>
                    <a:pt x="353" y="222"/>
                    <a:pt x="284" y="92"/>
                    <a:pt x="19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868185" y="3739649"/>
              <a:ext cx="114831" cy="116565"/>
            </a:xfrm>
            <a:custGeom>
              <a:avLst/>
              <a:gdLst/>
              <a:ahLst/>
              <a:cxnLst/>
              <a:rect l="l" t="t" r="r" b="b"/>
              <a:pathLst>
                <a:path w="928" h="942" extrusionOk="0">
                  <a:moveTo>
                    <a:pt x="483" y="1"/>
                  </a:moveTo>
                  <a:cubicBezTo>
                    <a:pt x="475" y="1"/>
                    <a:pt x="468" y="8"/>
                    <a:pt x="452" y="24"/>
                  </a:cubicBezTo>
                  <a:lnTo>
                    <a:pt x="452" y="407"/>
                  </a:lnTo>
                  <a:cubicBezTo>
                    <a:pt x="292" y="437"/>
                    <a:pt x="161" y="437"/>
                    <a:pt x="31" y="437"/>
                  </a:cubicBezTo>
                  <a:cubicBezTo>
                    <a:pt x="0" y="437"/>
                    <a:pt x="0" y="468"/>
                    <a:pt x="31" y="468"/>
                  </a:cubicBezTo>
                  <a:cubicBezTo>
                    <a:pt x="161" y="499"/>
                    <a:pt x="292" y="499"/>
                    <a:pt x="452" y="499"/>
                  </a:cubicBezTo>
                  <a:lnTo>
                    <a:pt x="452" y="912"/>
                  </a:lnTo>
                  <a:cubicBezTo>
                    <a:pt x="452" y="932"/>
                    <a:pt x="460" y="941"/>
                    <a:pt x="468" y="941"/>
                  </a:cubicBezTo>
                  <a:cubicBezTo>
                    <a:pt x="475" y="941"/>
                    <a:pt x="483" y="932"/>
                    <a:pt x="483" y="912"/>
                  </a:cubicBezTo>
                  <a:cubicBezTo>
                    <a:pt x="514" y="790"/>
                    <a:pt x="514" y="629"/>
                    <a:pt x="514" y="499"/>
                  </a:cubicBezTo>
                  <a:cubicBezTo>
                    <a:pt x="644" y="499"/>
                    <a:pt x="797" y="499"/>
                    <a:pt x="927" y="468"/>
                  </a:cubicBezTo>
                  <a:lnTo>
                    <a:pt x="927" y="437"/>
                  </a:lnTo>
                  <a:cubicBezTo>
                    <a:pt x="797" y="437"/>
                    <a:pt x="644" y="407"/>
                    <a:pt x="514" y="407"/>
                  </a:cubicBezTo>
                  <a:lnTo>
                    <a:pt x="514" y="24"/>
                  </a:lnTo>
                  <a:cubicBezTo>
                    <a:pt x="498" y="8"/>
                    <a:pt x="491" y="1"/>
                    <a:pt x="4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rot="-5400000">
              <a:off x="476960" y="3142667"/>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rot="-5400000">
              <a:off x="477007" y="2792853"/>
              <a:ext cx="184988" cy="233089"/>
            </a:xfrm>
            <a:custGeom>
              <a:avLst/>
              <a:gdLst/>
              <a:ahLst/>
              <a:cxnLst/>
              <a:rect l="l" t="t" r="r" b="b"/>
              <a:pathLst>
                <a:path w="1977" h="2491" extrusionOk="0">
                  <a:moveTo>
                    <a:pt x="1625" y="223"/>
                  </a:moveTo>
                  <a:lnTo>
                    <a:pt x="1625" y="223"/>
                  </a:lnTo>
                  <a:lnTo>
                    <a:pt x="1625" y="223"/>
                  </a:lnTo>
                  <a:close/>
                  <a:moveTo>
                    <a:pt x="1372" y="545"/>
                  </a:moveTo>
                  <a:cubicBezTo>
                    <a:pt x="1372" y="576"/>
                    <a:pt x="1402" y="606"/>
                    <a:pt x="1402" y="644"/>
                  </a:cubicBezTo>
                  <a:lnTo>
                    <a:pt x="1402" y="736"/>
                  </a:lnTo>
                  <a:cubicBezTo>
                    <a:pt x="1372" y="675"/>
                    <a:pt x="1372" y="606"/>
                    <a:pt x="1372" y="545"/>
                  </a:cubicBezTo>
                  <a:close/>
                  <a:moveTo>
                    <a:pt x="1594" y="514"/>
                  </a:moveTo>
                  <a:cubicBezTo>
                    <a:pt x="1594" y="706"/>
                    <a:pt x="1625" y="897"/>
                    <a:pt x="1625" y="1089"/>
                  </a:cubicBezTo>
                  <a:cubicBezTo>
                    <a:pt x="1563" y="897"/>
                    <a:pt x="1563" y="675"/>
                    <a:pt x="1594" y="514"/>
                  </a:cubicBezTo>
                  <a:close/>
                  <a:moveTo>
                    <a:pt x="1563" y="1219"/>
                  </a:moveTo>
                  <a:cubicBezTo>
                    <a:pt x="1594" y="1250"/>
                    <a:pt x="1594" y="1280"/>
                    <a:pt x="1594" y="1342"/>
                  </a:cubicBezTo>
                  <a:lnTo>
                    <a:pt x="1594" y="1533"/>
                  </a:lnTo>
                  <a:cubicBezTo>
                    <a:pt x="1594" y="1441"/>
                    <a:pt x="1594" y="1311"/>
                    <a:pt x="1563" y="1219"/>
                  </a:cubicBezTo>
                  <a:close/>
                  <a:moveTo>
                    <a:pt x="1785" y="453"/>
                  </a:moveTo>
                  <a:cubicBezTo>
                    <a:pt x="1816" y="545"/>
                    <a:pt x="1816" y="644"/>
                    <a:pt x="1816" y="736"/>
                  </a:cubicBezTo>
                  <a:cubicBezTo>
                    <a:pt x="1816" y="798"/>
                    <a:pt x="1847" y="836"/>
                    <a:pt x="1847" y="867"/>
                  </a:cubicBezTo>
                  <a:lnTo>
                    <a:pt x="1755" y="1694"/>
                  </a:lnTo>
                  <a:cubicBezTo>
                    <a:pt x="1724" y="1633"/>
                    <a:pt x="1724" y="1564"/>
                    <a:pt x="1686" y="1472"/>
                  </a:cubicBezTo>
                  <a:cubicBezTo>
                    <a:pt x="1755" y="1150"/>
                    <a:pt x="1755" y="767"/>
                    <a:pt x="1785" y="453"/>
                  </a:cubicBezTo>
                  <a:close/>
                  <a:moveTo>
                    <a:pt x="1303" y="576"/>
                  </a:moveTo>
                  <a:cubicBezTo>
                    <a:pt x="1372" y="989"/>
                    <a:pt x="1341" y="1411"/>
                    <a:pt x="1272" y="1824"/>
                  </a:cubicBezTo>
                  <a:lnTo>
                    <a:pt x="1241" y="1533"/>
                  </a:lnTo>
                  <a:lnTo>
                    <a:pt x="1303" y="576"/>
                  </a:lnTo>
                  <a:close/>
                  <a:moveTo>
                    <a:pt x="1111" y="1"/>
                  </a:moveTo>
                  <a:lnTo>
                    <a:pt x="1081" y="292"/>
                  </a:lnTo>
                  <a:lnTo>
                    <a:pt x="1019" y="292"/>
                  </a:lnTo>
                  <a:cubicBezTo>
                    <a:pt x="1019" y="353"/>
                    <a:pt x="1050" y="415"/>
                    <a:pt x="1050" y="484"/>
                  </a:cubicBezTo>
                  <a:cubicBezTo>
                    <a:pt x="1019" y="706"/>
                    <a:pt x="989" y="928"/>
                    <a:pt x="958" y="1150"/>
                  </a:cubicBezTo>
                  <a:cubicBezTo>
                    <a:pt x="958" y="928"/>
                    <a:pt x="920" y="736"/>
                    <a:pt x="920" y="545"/>
                  </a:cubicBezTo>
                  <a:lnTo>
                    <a:pt x="858" y="545"/>
                  </a:lnTo>
                  <a:lnTo>
                    <a:pt x="858" y="1150"/>
                  </a:lnTo>
                  <a:lnTo>
                    <a:pt x="797" y="1150"/>
                  </a:lnTo>
                  <a:cubicBezTo>
                    <a:pt x="767" y="897"/>
                    <a:pt x="767" y="606"/>
                    <a:pt x="728" y="323"/>
                  </a:cubicBezTo>
                  <a:lnTo>
                    <a:pt x="698" y="101"/>
                  </a:lnTo>
                  <a:lnTo>
                    <a:pt x="667" y="323"/>
                  </a:lnTo>
                  <a:cubicBezTo>
                    <a:pt x="575" y="836"/>
                    <a:pt x="506" y="1342"/>
                    <a:pt x="414" y="1855"/>
                  </a:cubicBezTo>
                  <a:lnTo>
                    <a:pt x="284" y="223"/>
                  </a:lnTo>
                  <a:lnTo>
                    <a:pt x="223" y="261"/>
                  </a:lnTo>
                  <a:cubicBezTo>
                    <a:pt x="223" y="767"/>
                    <a:pt x="192" y="1311"/>
                    <a:pt x="154" y="1855"/>
                  </a:cubicBezTo>
                  <a:cubicBezTo>
                    <a:pt x="92" y="1311"/>
                    <a:pt x="62" y="736"/>
                    <a:pt x="62" y="192"/>
                  </a:cubicBezTo>
                  <a:lnTo>
                    <a:pt x="0" y="192"/>
                  </a:lnTo>
                  <a:cubicBezTo>
                    <a:pt x="0" y="867"/>
                    <a:pt x="31" y="1503"/>
                    <a:pt x="123" y="2177"/>
                  </a:cubicBezTo>
                  <a:lnTo>
                    <a:pt x="154" y="2429"/>
                  </a:lnTo>
                  <a:lnTo>
                    <a:pt x="192" y="2177"/>
                  </a:lnTo>
                  <a:cubicBezTo>
                    <a:pt x="223" y="1755"/>
                    <a:pt x="253" y="1311"/>
                    <a:pt x="284" y="897"/>
                  </a:cubicBezTo>
                  <a:lnTo>
                    <a:pt x="414" y="2460"/>
                  </a:lnTo>
                  <a:lnTo>
                    <a:pt x="445" y="2177"/>
                  </a:lnTo>
                  <a:cubicBezTo>
                    <a:pt x="506" y="1633"/>
                    <a:pt x="606" y="1089"/>
                    <a:pt x="667" y="576"/>
                  </a:cubicBezTo>
                  <a:cubicBezTo>
                    <a:pt x="728" y="1089"/>
                    <a:pt x="767" y="1633"/>
                    <a:pt x="767" y="2177"/>
                  </a:cubicBezTo>
                  <a:lnTo>
                    <a:pt x="828" y="2177"/>
                  </a:lnTo>
                  <a:cubicBezTo>
                    <a:pt x="858" y="2108"/>
                    <a:pt x="858" y="2016"/>
                    <a:pt x="889" y="1916"/>
                  </a:cubicBezTo>
                  <a:lnTo>
                    <a:pt x="889" y="1947"/>
                  </a:lnTo>
                  <a:cubicBezTo>
                    <a:pt x="858" y="2077"/>
                    <a:pt x="858" y="2207"/>
                    <a:pt x="889" y="2299"/>
                  </a:cubicBezTo>
                  <a:lnTo>
                    <a:pt x="958" y="2299"/>
                  </a:lnTo>
                  <a:lnTo>
                    <a:pt x="958" y="1947"/>
                  </a:lnTo>
                  <a:cubicBezTo>
                    <a:pt x="958" y="1755"/>
                    <a:pt x="989" y="1564"/>
                    <a:pt x="1019" y="1372"/>
                  </a:cubicBezTo>
                  <a:cubicBezTo>
                    <a:pt x="1050" y="1280"/>
                    <a:pt x="1050" y="1150"/>
                    <a:pt x="1081" y="1028"/>
                  </a:cubicBezTo>
                  <a:lnTo>
                    <a:pt x="1081" y="1602"/>
                  </a:lnTo>
                  <a:cubicBezTo>
                    <a:pt x="1050" y="1755"/>
                    <a:pt x="1050" y="1916"/>
                    <a:pt x="1050" y="2108"/>
                  </a:cubicBezTo>
                  <a:lnTo>
                    <a:pt x="1111" y="2108"/>
                  </a:lnTo>
                  <a:cubicBezTo>
                    <a:pt x="1111" y="1947"/>
                    <a:pt x="1150" y="1755"/>
                    <a:pt x="1150" y="1602"/>
                  </a:cubicBezTo>
                  <a:cubicBezTo>
                    <a:pt x="1150" y="1533"/>
                    <a:pt x="1150" y="1472"/>
                    <a:pt x="1180" y="1411"/>
                  </a:cubicBezTo>
                  <a:lnTo>
                    <a:pt x="1180" y="1533"/>
                  </a:lnTo>
                  <a:lnTo>
                    <a:pt x="1180" y="1663"/>
                  </a:lnTo>
                  <a:cubicBezTo>
                    <a:pt x="1150" y="1824"/>
                    <a:pt x="1150" y="2016"/>
                    <a:pt x="1180" y="2207"/>
                  </a:cubicBezTo>
                  <a:lnTo>
                    <a:pt x="1211" y="2330"/>
                  </a:lnTo>
                  <a:lnTo>
                    <a:pt x="1241" y="2207"/>
                  </a:lnTo>
                  <a:lnTo>
                    <a:pt x="1272" y="2491"/>
                  </a:lnTo>
                  <a:lnTo>
                    <a:pt x="1303" y="2207"/>
                  </a:lnTo>
                  <a:cubicBezTo>
                    <a:pt x="1372" y="1755"/>
                    <a:pt x="1402" y="1280"/>
                    <a:pt x="1433" y="798"/>
                  </a:cubicBezTo>
                  <a:cubicBezTo>
                    <a:pt x="1464" y="928"/>
                    <a:pt x="1494" y="1089"/>
                    <a:pt x="1494" y="1219"/>
                  </a:cubicBezTo>
                  <a:cubicBezTo>
                    <a:pt x="1494" y="1311"/>
                    <a:pt x="1464" y="1441"/>
                    <a:pt x="1464" y="1503"/>
                  </a:cubicBezTo>
                  <a:cubicBezTo>
                    <a:pt x="1464" y="1725"/>
                    <a:pt x="1464" y="1916"/>
                    <a:pt x="1494" y="2108"/>
                  </a:cubicBezTo>
                  <a:lnTo>
                    <a:pt x="1494" y="2299"/>
                  </a:lnTo>
                  <a:lnTo>
                    <a:pt x="1494" y="2491"/>
                  </a:lnTo>
                  <a:lnTo>
                    <a:pt x="1563" y="2207"/>
                  </a:lnTo>
                  <a:cubicBezTo>
                    <a:pt x="1625" y="2046"/>
                    <a:pt x="1655" y="1855"/>
                    <a:pt x="1686" y="1694"/>
                  </a:cubicBezTo>
                  <a:cubicBezTo>
                    <a:pt x="1686" y="1824"/>
                    <a:pt x="1724" y="1947"/>
                    <a:pt x="1686" y="2046"/>
                  </a:cubicBezTo>
                  <a:lnTo>
                    <a:pt x="1686" y="2138"/>
                  </a:lnTo>
                  <a:lnTo>
                    <a:pt x="1755" y="2138"/>
                  </a:lnTo>
                  <a:lnTo>
                    <a:pt x="1755" y="2077"/>
                  </a:lnTo>
                  <a:lnTo>
                    <a:pt x="1847" y="1342"/>
                  </a:lnTo>
                  <a:lnTo>
                    <a:pt x="1847" y="1342"/>
                  </a:lnTo>
                  <a:cubicBezTo>
                    <a:pt x="1847" y="1472"/>
                    <a:pt x="1847" y="1633"/>
                    <a:pt x="1816" y="1755"/>
                  </a:cubicBezTo>
                  <a:cubicBezTo>
                    <a:pt x="1816" y="1916"/>
                    <a:pt x="1816" y="2046"/>
                    <a:pt x="1785" y="2177"/>
                  </a:cubicBezTo>
                  <a:lnTo>
                    <a:pt x="1847" y="2177"/>
                  </a:lnTo>
                  <a:cubicBezTo>
                    <a:pt x="1877" y="2046"/>
                    <a:pt x="1877" y="1916"/>
                    <a:pt x="1877" y="1755"/>
                  </a:cubicBezTo>
                  <a:cubicBezTo>
                    <a:pt x="1946" y="1280"/>
                    <a:pt x="1977" y="767"/>
                    <a:pt x="1977" y="261"/>
                  </a:cubicBezTo>
                  <a:lnTo>
                    <a:pt x="1916" y="261"/>
                  </a:lnTo>
                  <a:lnTo>
                    <a:pt x="1877" y="576"/>
                  </a:lnTo>
                  <a:cubicBezTo>
                    <a:pt x="1847" y="484"/>
                    <a:pt x="1816" y="384"/>
                    <a:pt x="1785" y="292"/>
                  </a:cubicBezTo>
                  <a:lnTo>
                    <a:pt x="1724" y="192"/>
                  </a:lnTo>
                  <a:lnTo>
                    <a:pt x="1724" y="292"/>
                  </a:lnTo>
                  <a:cubicBezTo>
                    <a:pt x="1724" y="576"/>
                    <a:pt x="1686" y="836"/>
                    <a:pt x="1686" y="1089"/>
                  </a:cubicBezTo>
                  <a:cubicBezTo>
                    <a:pt x="1686" y="836"/>
                    <a:pt x="1655" y="576"/>
                    <a:pt x="1625" y="323"/>
                  </a:cubicBezTo>
                  <a:lnTo>
                    <a:pt x="1625" y="223"/>
                  </a:lnTo>
                  <a:lnTo>
                    <a:pt x="1563" y="323"/>
                  </a:lnTo>
                  <a:cubicBezTo>
                    <a:pt x="1533" y="415"/>
                    <a:pt x="1533" y="484"/>
                    <a:pt x="1533" y="545"/>
                  </a:cubicBezTo>
                  <a:cubicBezTo>
                    <a:pt x="1494" y="484"/>
                    <a:pt x="1494" y="415"/>
                    <a:pt x="1464" y="353"/>
                  </a:cubicBezTo>
                  <a:lnTo>
                    <a:pt x="1433" y="131"/>
                  </a:lnTo>
                  <a:lnTo>
                    <a:pt x="1402" y="353"/>
                  </a:lnTo>
                  <a:lnTo>
                    <a:pt x="1402" y="484"/>
                  </a:lnTo>
                  <a:cubicBezTo>
                    <a:pt x="1372" y="453"/>
                    <a:pt x="1372" y="384"/>
                    <a:pt x="1341" y="353"/>
                  </a:cubicBezTo>
                  <a:lnTo>
                    <a:pt x="1241" y="223"/>
                  </a:lnTo>
                  <a:lnTo>
                    <a:pt x="1272" y="384"/>
                  </a:lnTo>
                  <a:lnTo>
                    <a:pt x="1272" y="484"/>
                  </a:lnTo>
                  <a:lnTo>
                    <a:pt x="1241" y="484"/>
                  </a:lnTo>
                  <a:cubicBezTo>
                    <a:pt x="1211" y="576"/>
                    <a:pt x="1211" y="706"/>
                    <a:pt x="1180" y="867"/>
                  </a:cubicBezTo>
                  <a:lnTo>
                    <a:pt x="11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rot="-5400000">
              <a:off x="710060" y="2977892"/>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rot="2242918">
              <a:off x="7791546" y="698508"/>
              <a:ext cx="2875" cy="177716"/>
            </a:xfrm>
            <a:custGeom>
              <a:avLst/>
              <a:gdLst/>
              <a:ahLst/>
              <a:cxnLst/>
              <a:rect l="l" t="t" r="r" b="b"/>
              <a:pathLst>
                <a:path w="32" h="1978" extrusionOk="0">
                  <a:moveTo>
                    <a:pt x="32" y="1"/>
                  </a:moveTo>
                  <a:cubicBezTo>
                    <a:pt x="1" y="675"/>
                    <a:pt x="1" y="1311"/>
                    <a:pt x="32" y="1977"/>
                  </a:cubicBezTo>
                  <a:lnTo>
                    <a:pt x="3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rot="2242918">
              <a:off x="7783206" y="698727"/>
              <a:ext cx="20126" cy="177716"/>
            </a:xfrm>
            <a:custGeom>
              <a:avLst/>
              <a:gdLst/>
              <a:ahLst/>
              <a:cxnLst/>
              <a:rect l="l" t="t" r="r" b="b"/>
              <a:pathLst>
                <a:path w="224" h="1978" extrusionOk="0">
                  <a:moveTo>
                    <a:pt x="32" y="1"/>
                  </a:moveTo>
                  <a:cubicBezTo>
                    <a:pt x="1" y="637"/>
                    <a:pt x="1" y="1342"/>
                    <a:pt x="32" y="1977"/>
                  </a:cubicBezTo>
                  <a:lnTo>
                    <a:pt x="223" y="1977"/>
                  </a:lnTo>
                  <a:cubicBezTo>
                    <a:pt x="192" y="131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rot="2242918">
              <a:off x="7823312" y="721241"/>
              <a:ext cx="5661" cy="183825"/>
            </a:xfrm>
            <a:custGeom>
              <a:avLst/>
              <a:gdLst/>
              <a:ahLst/>
              <a:cxnLst/>
              <a:rect l="l" t="t" r="r" b="b"/>
              <a:pathLst>
                <a:path w="63" h="2046" extrusionOk="0">
                  <a:moveTo>
                    <a:pt x="62" y="0"/>
                  </a:moveTo>
                  <a:cubicBezTo>
                    <a:pt x="1" y="667"/>
                    <a:pt x="1" y="1372"/>
                    <a:pt x="32" y="2046"/>
                  </a:cubicBezTo>
                  <a:lnTo>
                    <a:pt x="62"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rot="2242918">
              <a:off x="7813636" y="720764"/>
              <a:ext cx="22822" cy="186610"/>
            </a:xfrm>
            <a:custGeom>
              <a:avLst/>
              <a:gdLst/>
              <a:ahLst/>
              <a:cxnLst/>
              <a:rect l="l" t="t" r="r" b="b"/>
              <a:pathLst>
                <a:path w="254" h="2077" extrusionOk="0">
                  <a:moveTo>
                    <a:pt x="62" y="0"/>
                  </a:moveTo>
                  <a:cubicBezTo>
                    <a:pt x="0" y="667"/>
                    <a:pt x="0" y="1372"/>
                    <a:pt x="31" y="2076"/>
                  </a:cubicBezTo>
                  <a:lnTo>
                    <a:pt x="222" y="2046"/>
                  </a:lnTo>
                  <a:cubicBezTo>
                    <a:pt x="192" y="1372"/>
                    <a:pt x="192" y="667"/>
                    <a:pt x="253"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rot="2242918">
              <a:off x="7846215" y="745169"/>
              <a:ext cx="6289" cy="178344"/>
            </a:xfrm>
            <a:custGeom>
              <a:avLst/>
              <a:gdLst/>
              <a:ahLst/>
              <a:cxnLst/>
              <a:rect l="l" t="t" r="r" b="b"/>
              <a:pathLst>
                <a:path w="70" h="1985" extrusionOk="0">
                  <a:moveTo>
                    <a:pt x="39" y="1"/>
                  </a:moveTo>
                  <a:lnTo>
                    <a:pt x="39" y="1"/>
                  </a:lnTo>
                  <a:cubicBezTo>
                    <a:pt x="1" y="675"/>
                    <a:pt x="39" y="1341"/>
                    <a:pt x="70" y="1985"/>
                  </a:cubicBezTo>
                  <a:lnTo>
                    <a:pt x="3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rot="2242918">
              <a:off x="7837103" y="744883"/>
              <a:ext cx="22822" cy="181130"/>
            </a:xfrm>
            <a:custGeom>
              <a:avLst/>
              <a:gdLst/>
              <a:ahLst/>
              <a:cxnLst/>
              <a:rect l="l" t="t" r="r" b="b"/>
              <a:pathLst>
                <a:path w="254" h="2016" extrusionOk="0">
                  <a:moveTo>
                    <a:pt x="31" y="1"/>
                  </a:moveTo>
                  <a:cubicBezTo>
                    <a:pt x="1" y="675"/>
                    <a:pt x="31" y="1341"/>
                    <a:pt x="62" y="2015"/>
                  </a:cubicBezTo>
                  <a:lnTo>
                    <a:pt x="253" y="1985"/>
                  </a:lnTo>
                  <a:cubicBezTo>
                    <a:pt x="223" y="134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rot="2242918">
              <a:off x="7877155" y="762739"/>
              <a:ext cx="5661" cy="186610"/>
            </a:xfrm>
            <a:custGeom>
              <a:avLst/>
              <a:gdLst/>
              <a:ahLst/>
              <a:cxnLst/>
              <a:rect l="l" t="t" r="r" b="b"/>
              <a:pathLst>
                <a:path w="63" h="2077" extrusionOk="0">
                  <a:moveTo>
                    <a:pt x="1" y="0"/>
                  </a:moveTo>
                  <a:lnTo>
                    <a:pt x="32" y="2076"/>
                  </a:lnTo>
                  <a:cubicBezTo>
                    <a:pt x="62" y="1402"/>
                    <a:pt x="32" y="705"/>
                    <a:pt x="1"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rot="2242918">
              <a:off x="7868324" y="762549"/>
              <a:ext cx="22822" cy="186610"/>
            </a:xfrm>
            <a:custGeom>
              <a:avLst/>
              <a:gdLst/>
              <a:ahLst/>
              <a:cxnLst/>
              <a:rect l="l" t="t" r="r" b="b"/>
              <a:pathLst>
                <a:path w="254" h="2077" extrusionOk="0">
                  <a:moveTo>
                    <a:pt x="0" y="0"/>
                  </a:moveTo>
                  <a:cubicBezTo>
                    <a:pt x="31" y="705"/>
                    <a:pt x="62" y="1402"/>
                    <a:pt x="31" y="2076"/>
                  </a:cubicBezTo>
                  <a:lnTo>
                    <a:pt x="223" y="2076"/>
                  </a:lnTo>
                  <a:cubicBezTo>
                    <a:pt x="253" y="1402"/>
                    <a:pt x="223" y="705"/>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rot="2242918">
              <a:off x="7902353" y="796440"/>
              <a:ext cx="11051" cy="168731"/>
            </a:xfrm>
            <a:custGeom>
              <a:avLst/>
              <a:gdLst/>
              <a:ahLst/>
              <a:cxnLst/>
              <a:rect l="l" t="t" r="r" b="b"/>
              <a:pathLst>
                <a:path w="123" h="1878" extrusionOk="0">
                  <a:moveTo>
                    <a:pt x="61" y="1"/>
                  </a:moveTo>
                  <a:cubicBezTo>
                    <a:pt x="0" y="315"/>
                    <a:pt x="31" y="667"/>
                    <a:pt x="61" y="1019"/>
                  </a:cubicBezTo>
                  <a:cubicBezTo>
                    <a:pt x="81" y="1206"/>
                    <a:pt x="102" y="1395"/>
                    <a:pt x="113" y="1583"/>
                  </a:cubicBezTo>
                  <a:lnTo>
                    <a:pt x="113" y="1583"/>
                  </a:lnTo>
                  <a:lnTo>
                    <a:pt x="61" y="1"/>
                  </a:lnTo>
                  <a:close/>
                  <a:moveTo>
                    <a:pt x="113" y="1583"/>
                  </a:moveTo>
                  <a:lnTo>
                    <a:pt x="123" y="1877"/>
                  </a:lnTo>
                  <a:cubicBezTo>
                    <a:pt x="123" y="1780"/>
                    <a:pt x="119" y="1682"/>
                    <a:pt x="113" y="1583"/>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rot="2242918">
              <a:off x="7894404" y="793377"/>
              <a:ext cx="29021" cy="172145"/>
            </a:xfrm>
            <a:custGeom>
              <a:avLst/>
              <a:gdLst/>
              <a:ahLst/>
              <a:cxnLst/>
              <a:rect l="l" t="t" r="r" b="b"/>
              <a:pathLst>
                <a:path w="323" h="1916" extrusionOk="0">
                  <a:moveTo>
                    <a:pt x="62" y="0"/>
                  </a:moveTo>
                  <a:cubicBezTo>
                    <a:pt x="0" y="353"/>
                    <a:pt x="31" y="736"/>
                    <a:pt x="62" y="1057"/>
                  </a:cubicBezTo>
                  <a:lnTo>
                    <a:pt x="131" y="1915"/>
                  </a:lnTo>
                  <a:lnTo>
                    <a:pt x="322" y="1915"/>
                  </a:lnTo>
                  <a:lnTo>
                    <a:pt x="253" y="1057"/>
                  </a:lnTo>
                  <a:cubicBezTo>
                    <a:pt x="223" y="705"/>
                    <a:pt x="192" y="383"/>
                    <a:pt x="253" y="39"/>
                  </a:cubicBezTo>
                  <a:lnTo>
                    <a:pt x="62"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rot="2242918">
              <a:off x="7791546" y="452733"/>
              <a:ext cx="2875" cy="177716"/>
            </a:xfrm>
            <a:custGeom>
              <a:avLst/>
              <a:gdLst/>
              <a:ahLst/>
              <a:cxnLst/>
              <a:rect l="l" t="t" r="r" b="b"/>
              <a:pathLst>
                <a:path w="32" h="1978" extrusionOk="0">
                  <a:moveTo>
                    <a:pt x="32" y="1"/>
                  </a:moveTo>
                  <a:cubicBezTo>
                    <a:pt x="1" y="675"/>
                    <a:pt x="1" y="1311"/>
                    <a:pt x="32" y="1977"/>
                  </a:cubicBezTo>
                  <a:lnTo>
                    <a:pt x="3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rot="2242918">
              <a:off x="7783206" y="452952"/>
              <a:ext cx="20126" cy="177716"/>
            </a:xfrm>
            <a:custGeom>
              <a:avLst/>
              <a:gdLst/>
              <a:ahLst/>
              <a:cxnLst/>
              <a:rect l="l" t="t" r="r" b="b"/>
              <a:pathLst>
                <a:path w="224" h="1978" extrusionOk="0">
                  <a:moveTo>
                    <a:pt x="32" y="1"/>
                  </a:moveTo>
                  <a:cubicBezTo>
                    <a:pt x="1" y="637"/>
                    <a:pt x="1" y="1342"/>
                    <a:pt x="32" y="1977"/>
                  </a:cubicBezTo>
                  <a:lnTo>
                    <a:pt x="223" y="1977"/>
                  </a:lnTo>
                  <a:cubicBezTo>
                    <a:pt x="192" y="131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rot="2242918">
              <a:off x="7823312" y="475466"/>
              <a:ext cx="5661" cy="183825"/>
            </a:xfrm>
            <a:custGeom>
              <a:avLst/>
              <a:gdLst/>
              <a:ahLst/>
              <a:cxnLst/>
              <a:rect l="l" t="t" r="r" b="b"/>
              <a:pathLst>
                <a:path w="63" h="2046" extrusionOk="0">
                  <a:moveTo>
                    <a:pt x="62" y="0"/>
                  </a:moveTo>
                  <a:cubicBezTo>
                    <a:pt x="1" y="667"/>
                    <a:pt x="1" y="1372"/>
                    <a:pt x="32" y="2046"/>
                  </a:cubicBezTo>
                  <a:lnTo>
                    <a:pt x="62"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rot="2242918">
              <a:off x="7813636" y="474989"/>
              <a:ext cx="22822" cy="186610"/>
            </a:xfrm>
            <a:custGeom>
              <a:avLst/>
              <a:gdLst/>
              <a:ahLst/>
              <a:cxnLst/>
              <a:rect l="l" t="t" r="r" b="b"/>
              <a:pathLst>
                <a:path w="254" h="2077" extrusionOk="0">
                  <a:moveTo>
                    <a:pt x="62" y="0"/>
                  </a:moveTo>
                  <a:cubicBezTo>
                    <a:pt x="0" y="667"/>
                    <a:pt x="0" y="1372"/>
                    <a:pt x="31" y="2076"/>
                  </a:cubicBezTo>
                  <a:lnTo>
                    <a:pt x="222" y="2046"/>
                  </a:lnTo>
                  <a:cubicBezTo>
                    <a:pt x="192" y="1372"/>
                    <a:pt x="192" y="667"/>
                    <a:pt x="253"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rot="2242918">
              <a:off x="7846215" y="499394"/>
              <a:ext cx="6289" cy="178344"/>
            </a:xfrm>
            <a:custGeom>
              <a:avLst/>
              <a:gdLst/>
              <a:ahLst/>
              <a:cxnLst/>
              <a:rect l="l" t="t" r="r" b="b"/>
              <a:pathLst>
                <a:path w="70" h="1985" extrusionOk="0">
                  <a:moveTo>
                    <a:pt x="39" y="1"/>
                  </a:moveTo>
                  <a:lnTo>
                    <a:pt x="39" y="1"/>
                  </a:lnTo>
                  <a:cubicBezTo>
                    <a:pt x="1" y="675"/>
                    <a:pt x="39" y="1341"/>
                    <a:pt x="70" y="1985"/>
                  </a:cubicBezTo>
                  <a:lnTo>
                    <a:pt x="3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rot="2242918">
              <a:off x="7837103" y="499108"/>
              <a:ext cx="22822" cy="181130"/>
            </a:xfrm>
            <a:custGeom>
              <a:avLst/>
              <a:gdLst/>
              <a:ahLst/>
              <a:cxnLst/>
              <a:rect l="l" t="t" r="r" b="b"/>
              <a:pathLst>
                <a:path w="254" h="2016" extrusionOk="0">
                  <a:moveTo>
                    <a:pt x="31" y="1"/>
                  </a:moveTo>
                  <a:cubicBezTo>
                    <a:pt x="1" y="675"/>
                    <a:pt x="31" y="1341"/>
                    <a:pt x="62" y="2015"/>
                  </a:cubicBezTo>
                  <a:lnTo>
                    <a:pt x="253" y="1985"/>
                  </a:lnTo>
                  <a:cubicBezTo>
                    <a:pt x="223" y="134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rot="2242918">
              <a:off x="7877155" y="516964"/>
              <a:ext cx="5661" cy="186610"/>
            </a:xfrm>
            <a:custGeom>
              <a:avLst/>
              <a:gdLst/>
              <a:ahLst/>
              <a:cxnLst/>
              <a:rect l="l" t="t" r="r" b="b"/>
              <a:pathLst>
                <a:path w="63" h="2077" extrusionOk="0">
                  <a:moveTo>
                    <a:pt x="1" y="0"/>
                  </a:moveTo>
                  <a:lnTo>
                    <a:pt x="32" y="2076"/>
                  </a:lnTo>
                  <a:cubicBezTo>
                    <a:pt x="62" y="1402"/>
                    <a:pt x="32" y="705"/>
                    <a:pt x="1"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rot="2242918">
              <a:off x="7868324" y="516774"/>
              <a:ext cx="22822" cy="186610"/>
            </a:xfrm>
            <a:custGeom>
              <a:avLst/>
              <a:gdLst/>
              <a:ahLst/>
              <a:cxnLst/>
              <a:rect l="l" t="t" r="r" b="b"/>
              <a:pathLst>
                <a:path w="254" h="2077" extrusionOk="0">
                  <a:moveTo>
                    <a:pt x="0" y="0"/>
                  </a:moveTo>
                  <a:cubicBezTo>
                    <a:pt x="31" y="705"/>
                    <a:pt x="62" y="1402"/>
                    <a:pt x="31" y="2076"/>
                  </a:cubicBezTo>
                  <a:lnTo>
                    <a:pt x="223" y="2076"/>
                  </a:lnTo>
                  <a:cubicBezTo>
                    <a:pt x="253" y="1402"/>
                    <a:pt x="223" y="705"/>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rot="2242918">
              <a:off x="7902353" y="550665"/>
              <a:ext cx="11051" cy="168731"/>
            </a:xfrm>
            <a:custGeom>
              <a:avLst/>
              <a:gdLst/>
              <a:ahLst/>
              <a:cxnLst/>
              <a:rect l="l" t="t" r="r" b="b"/>
              <a:pathLst>
                <a:path w="123" h="1878" extrusionOk="0">
                  <a:moveTo>
                    <a:pt x="61" y="1"/>
                  </a:moveTo>
                  <a:cubicBezTo>
                    <a:pt x="0" y="315"/>
                    <a:pt x="31" y="667"/>
                    <a:pt x="61" y="1019"/>
                  </a:cubicBezTo>
                  <a:cubicBezTo>
                    <a:pt x="81" y="1206"/>
                    <a:pt x="102" y="1395"/>
                    <a:pt x="113" y="1583"/>
                  </a:cubicBezTo>
                  <a:lnTo>
                    <a:pt x="113" y="1583"/>
                  </a:lnTo>
                  <a:lnTo>
                    <a:pt x="61" y="1"/>
                  </a:lnTo>
                  <a:close/>
                  <a:moveTo>
                    <a:pt x="113" y="1583"/>
                  </a:moveTo>
                  <a:lnTo>
                    <a:pt x="123" y="1877"/>
                  </a:lnTo>
                  <a:cubicBezTo>
                    <a:pt x="123" y="1780"/>
                    <a:pt x="119" y="1682"/>
                    <a:pt x="113" y="1583"/>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rot="2242918">
              <a:off x="7894404" y="547602"/>
              <a:ext cx="29021" cy="172145"/>
            </a:xfrm>
            <a:custGeom>
              <a:avLst/>
              <a:gdLst/>
              <a:ahLst/>
              <a:cxnLst/>
              <a:rect l="l" t="t" r="r" b="b"/>
              <a:pathLst>
                <a:path w="323" h="1916" extrusionOk="0">
                  <a:moveTo>
                    <a:pt x="62" y="0"/>
                  </a:moveTo>
                  <a:cubicBezTo>
                    <a:pt x="0" y="353"/>
                    <a:pt x="31" y="736"/>
                    <a:pt x="62" y="1057"/>
                  </a:cubicBezTo>
                  <a:lnTo>
                    <a:pt x="131" y="1915"/>
                  </a:lnTo>
                  <a:lnTo>
                    <a:pt x="322" y="1915"/>
                  </a:lnTo>
                  <a:lnTo>
                    <a:pt x="253" y="1057"/>
                  </a:lnTo>
                  <a:cubicBezTo>
                    <a:pt x="223" y="705"/>
                    <a:pt x="192" y="383"/>
                    <a:pt x="253" y="39"/>
                  </a:cubicBezTo>
                  <a:lnTo>
                    <a:pt x="62"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rot="2242918">
              <a:off x="8032921" y="652233"/>
              <a:ext cx="2875" cy="177716"/>
            </a:xfrm>
            <a:custGeom>
              <a:avLst/>
              <a:gdLst/>
              <a:ahLst/>
              <a:cxnLst/>
              <a:rect l="l" t="t" r="r" b="b"/>
              <a:pathLst>
                <a:path w="32" h="1978" extrusionOk="0">
                  <a:moveTo>
                    <a:pt x="32" y="1"/>
                  </a:moveTo>
                  <a:cubicBezTo>
                    <a:pt x="1" y="675"/>
                    <a:pt x="1" y="1311"/>
                    <a:pt x="32" y="1977"/>
                  </a:cubicBezTo>
                  <a:lnTo>
                    <a:pt x="32"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rot="2242918">
              <a:off x="8024581" y="652452"/>
              <a:ext cx="20126" cy="177716"/>
            </a:xfrm>
            <a:custGeom>
              <a:avLst/>
              <a:gdLst/>
              <a:ahLst/>
              <a:cxnLst/>
              <a:rect l="l" t="t" r="r" b="b"/>
              <a:pathLst>
                <a:path w="224" h="1978" extrusionOk="0">
                  <a:moveTo>
                    <a:pt x="32" y="1"/>
                  </a:moveTo>
                  <a:cubicBezTo>
                    <a:pt x="1" y="637"/>
                    <a:pt x="1" y="1342"/>
                    <a:pt x="32" y="1977"/>
                  </a:cubicBezTo>
                  <a:lnTo>
                    <a:pt x="223" y="1977"/>
                  </a:lnTo>
                  <a:cubicBezTo>
                    <a:pt x="192" y="131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rot="2242918">
              <a:off x="8064687" y="674966"/>
              <a:ext cx="5661" cy="183825"/>
            </a:xfrm>
            <a:custGeom>
              <a:avLst/>
              <a:gdLst/>
              <a:ahLst/>
              <a:cxnLst/>
              <a:rect l="l" t="t" r="r" b="b"/>
              <a:pathLst>
                <a:path w="63" h="2046" extrusionOk="0">
                  <a:moveTo>
                    <a:pt x="62" y="0"/>
                  </a:moveTo>
                  <a:cubicBezTo>
                    <a:pt x="1" y="667"/>
                    <a:pt x="1" y="1372"/>
                    <a:pt x="32" y="2046"/>
                  </a:cubicBezTo>
                  <a:lnTo>
                    <a:pt x="62" y="0"/>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rot="2242918">
              <a:off x="8055011" y="674489"/>
              <a:ext cx="22822" cy="186610"/>
            </a:xfrm>
            <a:custGeom>
              <a:avLst/>
              <a:gdLst/>
              <a:ahLst/>
              <a:cxnLst/>
              <a:rect l="l" t="t" r="r" b="b"/>
              <a:pathLst>
                <a:path w="254" h="2077" extrusionOk="0">
                  <a:moveTo>
                    <a:pt x="62" y="0"/>
                  </a:moveTo>
                  <a:cubicBezTo>
                    <a:pt x="0" y="667"/>
                    <a:pt x="0" y="1372"/>
                    <a:pt x="31" y="2076"/>
                  </a:cubicBezTo>
                  <a:lnTo>
                    <a:pt x="222" y="2046"/>
                  </a:lnTo>
                  <a:cubicBezTo>
                    <a:pt x="192" y="1372"/>
                    <a:pt x="192" y="667"/>
                    <a:pt x="253"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rot="2242918">
              <a:off x="8087590" y="698894"/>
              <a:ext cx="6289" cy="178344"/>
            </a:xfrm>
            <a:custGeom>
              <a:avLst/>
              <a:gdLst/>
              <a:ahLst/>
              <a:cxnLst/>
              <a:rect l="l" t="t" r="r" b="b"/>
              <a:pathLst>
                <a:path w="70" h="1985" extrusionOk="0">
                  <a:moveTo>
                    <a:pt x="39" y="1"/>
                  </a:moveTo>
                  <a:lnTo>
                    <a:pt x="39" y="1"/>
                  </a:lnTo>
                  <a:cubicBezTo>
                    <a:pt x="1" y="675"/>
                    <a:pt x="39" y="1341"/>
                    <a:pt x="70" y="1985"/>
                  </a:cubicBezTo>
                  <a:lnTo>
                    <a:pt x="39" y="1"/>
                  </a:ln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rot="2242918">
              <a:off x="8078478" y="698608"/>
              <a:ext cx="22822" cy="181130"/>
            </a:xfrm>
            <a:custGeom>
              <a:avLst/>
              <a:gdLst/>
              <a:ahLst/>
              <a:cxnLst/>
              <a:rect l="l" t="t" r="r" b="b"/>
              <a:pathLst>
                <a:path w="254" h="2016" extrusionOk="0">
                  <a:moveTo>
                    <a:pt x="31" y="1"/>
                  </a:moveTo>
                  <a:cubicBezTo>
                    <a:pt x="1" y="675"/>
                    <a:pt x="31" y="1341"/>
                    <a:pt x="62" y="2015"/>
                  </a:cubicBezTo>
                  <a:lnTo>
                    <a:pt x="253" y="1985"/>
                  </a:lnTo>
                  <a:cubicBezTo>
                    <a:pt x="223" y="1341"/>
                    <a:pt x="192" y="675"/>
                    <a:pt x="223" y="1"/>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rot="2242918">
              <a:off x="8118530" y="716464"/>
              <a:ext cx="5661" cy="186610"/>
            </a:xfrm>
            <a:custGeom>
              <a:avLst/>
              <a:gdLst/>
              <a:ahLst/>
              <a:cxnLst/>
              <a:rect l="l" t="t" r="r" b="b"/>
              <a:pathLst>
                <a:path w="63" h="2077" extrusionOk="0">
                  <a:moveTo>
                    <a:pt x="1" y="0"/>
                  </a:moveTo>
                  <a:lnTo>
                    <a:pt x="32" y="2076"/>
                  </a:lnTo>
                  <a:cubicBezTo>
                    <a:pt x="62" y="1402"/>
                    <a:pt x="32" y="705"/>
                    <a:pt x="1" y="0"/>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rot="2242918">
              <a:off x="8109699" y="716274"/>
              <a:ext cx="22822" cy="186610"/>
            </a:xfrm>
            <a:custGeom>
              <a:avLst/>
              <a:gdLst/>
              <a:ahLst/>
              <a:cxnLst/>
              <a:rect l="l" t="t" r="r" b="b"/>
              <a:pathLst>
                <a:path w="254" h="2077" extrusionOk="0">
                  <a:moveTo>
                    <a:pt x="0" y="0"/>
                  </a:moveTo>
                  <a:cubicBezTo>
                    <a:pt x="31" y="705"/>
                    <a:pt x="62" y="1402"/>
                    <a:pt x="31" y="2076"/>
                  </a:cubicBezTo>
                  <a:lnTo>
                    <a:pt x="223" y="2076"/>
                  </a:lnTo>
                  <a:cubicBezTo>
                    <a:pt x="253" y="1402"/>
                    <a:pt x="223" y="705"/>
                    <a:pt x="192" y="0"/>
                  </a:cubicBez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rot="2242918">
              <a:off x="8143728" y="750165"/>
              <a:ext cx="11051" cy="168731"/>
            </a:xfrm>
            <a:custGeom>
              <a:avLst/>
              <a:gdLst/>
              <a:ahLst/>
              <a:cxnLst/>
              <a:rect l="l" t="t" r="r" b="b"/>
              <a:pathLst>
                <a:path w="123" h="1878" extrusionOk="0">
                  <a:moveTo>
                    <a:pt x="61" y="1"/>
                  </a:moveTo>
                  <a:cubicBezTo>
                    <a:pt x="0" y="315"/>
                    <a:pt x="31" y="667"/>
                    <a:pt x="61" y="1019"/>
                  </a:cubicBezTo>
                  <a:cubicBezTo>
                    <a:pt x="81" y="1206"/>
                    <a:pt x="102" y="1395"/>
                    <a:pt x="113" y="1583"/>
                  </a:cubicBezTo>
                  <a:lnTo>
                    <a:pt x="113" y="1583"/>
                  </a:lnTo>
                  <a:lnTo>
                    <a:pt x="61" y="1"/>
                  </a:lnTo>
                  <a:close/>
                  <a:moveTo>
                    <a:pt x="113" y="1583"/>
                  </a:moveTo>
                  <a:lnTo>
                    <a:pt x="123" y="1877"/>
                  </a:lnTo>
                  <a:cubicBezTo>
                    <a:pt x="123" y="1780"/>
                    <a:pt x="119" y="1682"/>
                    <a:pt x="113" y="1583"/>
                  </a:cubicBezTo>
                  <a:close/>
                </a:path>
              </a:pathLst>
            </a:custGeom>
            <a:solidFill>
              <a:srgbClr val="003D7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rot="2242918">
              <a:off x="8135779" y="747102"/>
              <a:ext cx="29021" cy="172145"/>
            </a:xfrm>
            <a:custGeom>
              <a:avLst/>
              <a:gdLst/>
              <a:ahLst/>
              <a:cxnLst/>
              <a:rect l="l" t="t" r="r" b="b"/>
              <a:pathLst>
                <a:path w="323" h="1916" extrusionOk="0">
                  <a:moveTo>
                    <a:pt x="62" y="0"/>
                  </a:moveTo>
                  <a:cubicBezTo>
                    <a:pt x="0" y="353"/>
                    <a:pt x="31" y="736"/>
                    <a:pt x="62" y="1057"/>
                  </a:cubicBezTo>
                  <a:lnTo>
                    <a:pt x="131" y="1915"/>
                  </a:lnTo>
                  <a:lnTo>
                    <a:pt x="322" y="1915"/>
                  </a:lnTo>
                  <a:lnTo>
                    <a:pt x="253" y="1057"/>
                  </a:lnTo>
                  <a:cubicBezTo>
                    <a:pt x="223" y="705"/>
                    <a:pt x="192" y="383"/>
                    <a:pt x="253" y="39"/>
                  </a:cubicBezTo>
                  <a:lnTo>
                    <a:pt x="62" y="0"/>
                  </a:lnTo>
                  <a:close/>
                </a:path>
              </a:pathLst>
            </a:custGeom>
            <a:solidFill>
              <a:srgbClr val="1F416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4"/>
        <p:cNvGrpSpPr/>
        <p:nvPr/>
      </p:nvGrpSpPr>
      <p:grpSpPr>
        <a:xfrm>
          <a:off x="0" y="0"/>
          <a:ext cx="0" cy="0"/>
          <a:chOff x="0" y="0"/>
          <a:chExt cx="0" cy="0"/>
        </a:xfrm>
      </p:grpSpPr>
      <p:grpSp>
        <p:nvGrpSpPr>
          <p:cNvPr id="845" name="Google Shape;845;p9"/>
          <p:cNvGrpSpPr/>
          <p:nvPr/>
        </p:nvGrpSpPr>
        <p:grpSpPr>
          <a:xfrm>
            <a:off x="-26525" y="-111175"/>
            <a:ext cx="9197100" cy="5365800"/>
            <a:chOff x="-26525" y="-111175"/>
            <a:chExt cx="9197100" cy="5365800"/>
          </a:xfrm>
        </p:grpSpPr>
        <p:cxnSp>
          <p:nvCxnSpPr>
            <p:cNvPr id="846" name="Google Shape;846;p9"/>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47" name="Google Shape;847;p9"/>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48" name="Google Shape;848;p9"/>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49" name="Google Shape;849;p9"/>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50" name="Google Shape;850;p9"/>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51" name="Google Shape;851;p9"/>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52" name="Google Shape;852;p9"/>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53" name="Google Shape;853;p9"/>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54" name="Google Shape;854;p9"/>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55" name="Google Shape;855;p9"/>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56" name="Google Shape;856;p9"/>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57" name="Google Shape;857;p9"/>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58" name="Google Shape;858;p9"/>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59" name="Google Shape;859;p9"/>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60" name="Google Shape;860;p9"/>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61" name="Google Shape;861;p9"/>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62" name="Google Shape;862;p9"/>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63" name="Google Shape;863;p9"/>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64" name="Google Shape;864;p9"/>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65" name="Google Shape;865;p9"/>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66" name="Google Shape;866;p9"/>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67" name="Google Shape;867;p9"/>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68" name="Google Shape;868;p9"/>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69" name="Google Shape;869;p9"/>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70" name="Google Shape;870;p9"/>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71" name="Google Shape;871;p9"/>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72" name="Google Shape;872;p9"/>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73" name="Google Shape;873;p9"/>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74" name="Google Shape;874;p9"/>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75" name="Google Shape;875;p9"/>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76" name="Google Shape;876;p9"/>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77" name="Google Shape;877;p9"/>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78" name="Google Shape;878;p9"/>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79" name="Google Shape;879;p9"/>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80" name="Google Shape;880;p9"/>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81" name="Google Shape;881;p9"/>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882" name="Google Shape;882;p9"/>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83" name="Google Shape;883;p9"/>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84" name="Google Shape;884;p9"/>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85" name="Google Shape;885;p9"/>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86" name="Google Shape;886;p9"/>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87" name="Google Shape;887;p9"/>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88" name="Google Shape;888;p9"/>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89" name="Google Shape;889;p9"/>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90" name="Google Shape;890;p9"/>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91" name="Google Shape;891;p9"/>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92" name="Google Shape;892;p9"/>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93" name="Google Shape;893;p9"/>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94" name="Google Shape;894;p9"/>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95" name="Google Shape;895;p9"/>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96" name="Google Shape;896;p9"/>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97" name="Google Shape;897;p9"/>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98" name="Google Shape;898;p9"/>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899" name="Google Shape;899;p9"/>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900" name="Google Shape;900;p9"/>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901" name="Google Shape;901;p9"/>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902" name="Google Shape;902;p9"/>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grpSp>
        <p:nvGrpSpPr>
          <p:cNvPr id="903" name="Google Shape;903;p9"/>
          <p:cNvGrpSpPr/>
          <p:nvPr/>
        </p:nvGrpSpPr>
        <p:grpSpPr>
          <a:xfrm>
            <a:off x="275753" y="359236"/>
            <a:ext cx="8627718" cy="4645709"/>
            <a:chOff x="275753" y="359236"/>
            <a:chExt cx="8627718" cy="4645709"/>
          </a:xfrm>
        </p:grpSpPr>
        <p:sp>
          <p:nvSpPr>
            <p:cNvPr id="904" name="Google Shape;904;p9"/>
            <p:cNvSpPr/>
            <p:nvPr/>
          </p:nvSpPr>
          <p:spPr>
            <a:xfrm>
              <a:off x="1009722" y="359236"/>
              <a:ext cx="168609" cy="318591"/>
            </a:xfrm>
            <a:custGeom>
              <a:avLst/>
              <a:gdLst/>
              <a:ahLst/>
              <a:cxnLst/>
              <a:rect l="l" t="t" r="r" b="b"/>
              <a:pathLst>
                <a:path w="1403" h="2651" extrusionOk="0">
                  <a:moveTo>
                    <a:pt x="253" y="414"/>
                  </a:moveTo>
                  <a:lnTo>
                    <a:pt x="253" y="513"/>
                  </a:lnTo>
                  <a:cubicBezTo>
                    <a:pt x="253" y="544"/>
                    <a:pt x="223" y="605"/>
                    <a:pt x="223" y="644"/>
                  </a:cubicBezTo>
                  <a:cubicBezTo>
                    <a:pt x="223" y="575"/>
                    <a:pt x="253" y="483"/>
                    <a:pt x="253" y="414"/>
                  </a:cubicBezTo>
                  <a:close/>
                  <a:moveTo>
                    <a:pt x="1081" y="353"/>
                  </a:moveTo>
                  <a:cubicBezTo>
                    <a:pt x="1119" y="452"/>
                    <a:pt x="1119" y="544"/>
                    <a:pt x="1081" y="674"/>
                  </a:cubicBezTo>
                  <a:lnTo>
                    <a:pt x="1081" y="353"/>
                  </a:lnTo>
                  <a:close/>
                  <a:moveTo>
                    <a:pt x="353" y="452"/>
                  </a:moveTo>
                  <a:lnTo>
                    <a:pt x="353" y="896"/>
                  </a:lnTo>
                  <a:cubicBezTo>
                    <a:pt x="353" y="766"/>
                    <a:pt x="315" y="644"/>
                    <a:pt x="315" y="513"/>
                  </a:cubicBezTo>
                  <a:cubicBezTo>
                    <a:pt x="315" y="483"/>
                    <a:pt x="315" y="483"/>
                    <a:pt x="353" y="452"/>
                  </a:cubicBezTo>
                  <a:close/>
                  <a:moveTo>
                    <a:pt x="284" y="705"/>
                  </a:moveTo>
                  <a:cubicBezTo>
                    <a:pt x="284" y="988"/>
                    <a:pt x="284" y="1279"/>
                    <a:pt x="253" y="1601"/>
                  </a:cubicBezTo>
                  <a:cubicBezTo>
                    <a:pt x="223" y="1502"/>
                    <a:pt x="223" y="1371"/>
                    <a:pt x="223" y="1279"/>
                  </a:cubicBezTo>
                  <a:lnTo>
                    <a:pt x="223" y="835"/>
                  </a:lnTo>
                  <a:cubicBezTo>
                    <a:pt x="253" y="766"/>
                    <a:pt x="253" y="736"/>
                    <a:pt x="284" y="705"/>
                  </a:cubicBezTo>
                  <a:close/>
                  <a:moveTo>
                    <a:pt x="1150" y="736"/>
                  </a:moveTo>
                  <a:cubicBezTo>
                    <a:pt x="1180" y="958"/>
                    <a:pt x="1180" y="1149"/>
                    <a:pt x="1211" y="1371"/>
                  </a:cubicBezTo>
                  <a:cubicBezTo>
                    <a:pt x="1183" y="1516"/>
                    <a:pt x="1162" y="1667"/>
                    <a:pt x="1150" y="1822"/>
                  </a:cubicBezTo>
                  <a:lnTo>
                    <a:pt x="1150" y="1822"/>
                  </a:lnTo>
                  <a:cubicBezTo>
                    <a:pt x="1149" y="1541"/>
                    <a:pt x="1146" y="1238"/>
                    <a:pt x="1119" y="958"/>
                  </a:cubicBezTo>
                  <a:lnTo>
                    <a:pt x="1119" y="927"/>
                  </a:lnTo>
                  <a:cubicBezTo>
                    <a:pt x="1150" y="866"/>
                    <a:pt x="1150" y="797"/>
                    <a:pt x="1150" y="736"/>
                  </a:cubicBezTo>
                  <a:close/>
                  <a:moveTo>
                    <a:pt x="284" y="0"/>
                  </a:moveTo>
                  <a:lnTo>
                    <a:pt x="223" y="192"/>
                  </a:lnTo>
                  <a:cubicBezTo>
                    <a:pt x="192" y="383"/>
                    <a:pt x="161" y="575"/>
                    <a:pt x="161" y="766"/>
                  </a:cubicBezTo>
                  <a:lnTo>
                    <a:pt x="161" y="705"/>
                  </a:lnTo>
                  <a:lnTo>
                    <a:pt x="161" y="261"/>
                  </a:lnTo>
                  <a:lnTo>
                    <a:pt x="92" y="261"/>
                  </a:lnTo>
                  <a:cubicBezTo>
                    <a:pt x="62" y="414"/>
                    <a:pt x="62" y="544"/>
                    <a:pt x="92" y="705"/>
                  </a:cubicBezTo>
                  <a:lnTo>
                    <a:pt x="62" y="1279"/>
                  </a:lnTo>
                  <a:lnTo>
                    <a:pt x="62" y="222"/>
                  </a:lnTo>
                  <a:lnTo>
                    <a:pt x="0" y="222"/>
                  </a:lnTo>
                  <a:lnTo>
                    <a:pt x="0" y="2590"/>
                  </a:lnTo>
                  <a:lnTo>
                    <a:pt x="62" y="2329"/>
                  </a:lnTo>
                  <a:cubicBezTo>
                    <a:pt x="92" y="2206"/>
                    <a:pt x="92" y="2046"/>
                    <a:pt x="92" y="1885"/>
                  </a:cubicBezTo>
                  <a:lnTo>
                    <a:pt x="123" y="1180"/>
                  </a:lnTo>
                  <a:cubicBezTo>
                    <a:pt x="123" y="1249"/>
                    <a:pt x="161" y="1310"/>
                    <a:pt x="161" y="1341"/>
                  </a:cubicBezTo>
                  <a:lnTo>
                    <a:pt x="161" y="1371"/>
                  </a:lnTo>
                  <a:lnTo>
                    <a:pt x="161" y="1854"/>
                  </a:lnTo>
                  <a:lnTo>
                    <a:pt x="123" y="1946"/>
                  </a:lnTo>
                  <a:cubicBezTo>
                    <a:pt x="123" y="2076"/>
                    <a:pt x="123" y="2206"/>
                    <a:pt x="161" y="2329"/>
                  </a:cubicBezTo>
                  <a:lnTo>
                    <a:pt x="223" y="2559"/>
                  </a:lnTo>
                  <a:lnTo>
                    <a:pt x="223" y="2237"/>
                  </a:lnTo>
                  <a:lnTo>
                    <a:pt x="284" y="2429"/>
                  </a:lnTo>
                  <a:lnTo>
                    <a:pt x="284" y="2237"/>
                  </a:lnTo>
                  <a:lnTo>
                    <a:pt x="284" y="1854"/>
                  </a:lnTo>
                  <a:lnTo>
                    <a:pt x="284" y="1793"/>
                  </a:lnTo>
                  <a:cubicBezTo>
                    <a:pt x="315" y="1663"/>
                    <a:pt x="315" y="1502"/>
                    <a:pt x="353" y="1371"/>
                  </a:cubicBezTo>
                  <a:cubicBezTo>
                    <a:pt x="353" y="1663"/>
                    <a:pt x="384" y="1984"/>
                    <a:pt x="414" y="2268"/>
                  </a:cubicBezTo>
                  <a:lnTo>
                    <a:pt x="475" y="2268"/>
                  </a:lnTo>
                  <a:cubicBezTo>
                    <a:pt x="445" y="1984"/>
                    <a:pt x="475" y="1693"/>
                    <a:pt x="506" y="1440"/>
                  </a:cubicBezTo>
                  <a:lnTo>
                    <a:pt x="544" y="2398"/>
                  </a:lnTo>
                  <a:lnTo>
                    <a:pt x="606" y="2398"/>
                  </a:lnTo>
                  <a:lnTo>
                    <a:pt x="636" y="866"/>
                  </a:lnTo>
                  <a:cubicBezTo>
                    <a:pt x="667" y="1371"/>
                    <a:pt x="698" y="1885"/>
                    <a:pt x="698" y="2398"/>
                  </a:cubicBezTo>
                  <a:lnTo>
                    <a:pt x="767" y="2398"/>
                  </a:lnTo>
                  <a:lnTo>
                    <a:pt x="767" y="1088"/>
                  </a:lnTo>
                  <a:lnTo>
                    <a:pt x="859" y="2367"/>
                  </a:lnTo>
                  <a:lnTo>
                    <a:pt x="927" y="2367"/>
                  </a:lnTo>
                  <a:cubicBezTo>
                    <a:pt x="958" y="1885"/>
                    <a:pt x="958" y="1410"/>
                    <a:pt x="958" y="927"/>
                  </a:cubicBezTo>
                  <a:cubicBezTo>
                    <a:pt x="989" y="1057"/>
                    <a:pt x="989" y="1218"/>
                    <a:pt x="989" y="1341"/>
                  </a:cubicBezTo>
                  <a:cubicBezTo>
                    <a:pt x="958" y="1693"/>
                    <a:pt x="958" y="2046"/>
                    <a:pt x="989" y="2398"/>
                  </a:cubicBezTo>
                  <a:lnTo>
                    <a:pt x="1019" y="2521"/>
                  </a:lnTo>
                  <a:lnTo>
                    <a:pt x="1050" y="2398"/>
                  </a:lnTo>
                  <a:cubicBezTo>
                    <a:pt x="1081" y="2367"/>
                    <a:pt x="1081" y="2329"/>
                    <a:pt x="1081" y="2329"/>
                  </a:cubicBezTo>
                  <a:lnTo>
                    <a:pt x="1119" y="2329"/>
                  </a:lnTo>
                  <a:lnTo>
                    <a:pt x="1119" y="2138"/>
                  </a:lnTo>
                  <a:cubicBezTo>
                    <a:pt x="1119" y="2101"/>
                    <a:pt x="1130" y="2064"/>
                    <a:pt x="1139" y="2026"/>
                  </a:cubicBezTo>
                  <a:lnTo>
                    <a:pt x="1139" y="2026"/>
                  </a:lnTo>
                  <a:cubicBezTo>
                    <a:pt x="1136" y="2149"/>
                    <a:pt x="1139" y="2274"/>
                    <a:pt x="1150" y="2398"/>
                  </a:cubicBezTo>
                  <a:lnTo>
                    <a:pt x="1180" y="2651"/>
                  </a:lnTo>
                  <a:lnTo>
                    <a:pt x="1211" y="2398"/>
                  </a:lnTo>
                  <a:cubicBezTo>
                    <a:pt x="1242" y="2046"/>
                    <a:pt x="1272" y="1724"/>
                    <a:pt x="1272" y="1371"/>
                  </a:cubicBezTo>
                  <a:lnTo>
                    <a:pt x="1272" y="1341"/>
                  </a:lnTo>
                  <a:cubicBezTo>
                    <a:pt x="1272" y="1218"/>
                    <a:pt x="1311" y="1088"/>
                    <a:pt x="1311" y="927"/>
                  </a:cubicBezTo>
                  <a:cubicBezTo>
                    <a:pt x="1341" y="1310"/>
                    <a:pt x="1341" y="1693"/>
                    <a:pt x="1341" y="2076"/>
                  </a:cubicBezTo>
                  <a:lnTo>
                    <a:pt x="1402" y="2076"/>
                  </a:lnTo>
                  <a:cubicBezTo>
                    <a:pt x="1402" y="1502"/>
                    <a:pt x="1402" y="927"/>
                    <a:pt x="1311" y="353"/>
                  </a:cubicBezTo>
                  <a:lnTo>
                    <a:pt x="1242" y="353"/>
                  </a:lnTo>
                  <a:cubicBezTo>
                    <a:pt x="1272" y="575"/>
                    <a:pt x="1272" y="797"/>
                    <a:pt x="1242" y="988"/>
                  </a:cubicBezTo>
                  <a:cubicBezTo>
                    <a:pt x="1211" y="766"/>
                    <a:pt x="1211" y="544"/>
                    <a:pt x="1150" y="322"/>
                  </a:cubicBezTo>
                  <a:lnTo>
                    <a:pt x="1019" y="322"/>
                  </a:lnTo>
                  <a:lnTo>
                    <a:pt x="1019" y="866"/>
                  </a:lnTo>
                  <a:cubicBezTo>
                    <a:pt x="989" y="674"/>
                    <a:pt x="989" y="483"/>
                    <a:pt x="958" y="291"/>
                  </a:cubicBezTo>
                  <a:lnTo>
                    <a:pt x="889" y="291"/>
                  </a:lnTo>
                  <a:lnTo>
                    <a:pt x="889" y="1793"/>
                  </a:lnTo>
                  <a:lnTo>
                    <a:pt x="767" y="161"/>
                  </a:lnTo>
                  <a:lnTo>
                    <a:pt x="698" y="161"/>
                  </a:lnTo>
                  <a:lnTo>
                    <a:pt x="698" y="896"/>
                  </a:lnTo>
                  <a:cubicBezTo>
                    <a:pt x="698" y="674"/>
                    <a:pt x="667" y="452"/>
                    <a:pt x="636" y="261"/>
                  </a:cubicBezTo>
                  <a:lnTo>
                    <a:pt x="575" y="261"/>
                  </a:lnTo>
                  <a:lnTo>
                    <a:pt x="575" y="1502"/>
                  </a:lnTo>
                  <a:lnTo>
                    <a:pt x="544" y="927"/>
                  </a:lnTo>
                  <a:cubicBezTo>
                    <a:pt x="544" y="705"/>
                    <a:pt x="544" y="483"/>
                    <a:pt x="506" y="291"/>
                  </a:cubicBezTo>
                  <a:lnTo>
                    <a:pt x="445" y="291"/>
                  </a:lnTo>
                  <a:lnTo>
                    <a:pt x="475" y="927"/>
                  </a:lnTo>
                  <a:cubicBezTo>
                    <a:pt x="475" y="1088"/>
                    <a:pt x="445" y="1218"/>
                    <a:pt x="445" y="1371"/>
                  </a:cubicBezTo>
                  <a:cubicBezTo>
                    <a:pt x="445" y="1471"/>
                    <a:pt x="414" y="1563"/>
                    <a:pt x="414" y="1693"/>
                  </a:cubicBezTo>
                  <a:lnTo>
                    <a:pt x="414" y="988"/>
                  </a:lnTo>
                  <a:lnTo>
                    <a:pt x="414" y="896"/>
                  </a:lnTo>
                  <a:cubicBezTo>
                    <a:pt x="414" y="674"/>
                    <a:pt x="414" y="452"/>
                    <a:pt x="353" y="222"/>
                  </a:cubicBezTo>
                  <a:lnTo>
                    <a:pt x="315" y="69"/>
                  </a:lnTo>
                  <a:lnTo>
                    <a:pt x="284" y="222"/>
                  </a:lnTo>
                  <a:lnTo>
                    <a:pt x="28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9"/>
            <p:cNvSpPr/>
            <p:nvPr/>
          </p:nvSpPr>
          <p:spPr>
            <a:xfrm>
              <a:off x="1162587" y="394207"/>
              <a:ext cx="73789" cy="260665"/>
            </a:xfrm>
            <a:custGeom>
              <a:avLst/>
              <a:gdLst/>
              <a:ahLst/>
              <a:cxnLst/>
              <a:rect l="l" t="t" r="r" b="b"/>
              <a:pathLst>
                <a:path w="614" h="2169" extrusionOk="0">
                  <a:moveTo>
                    <a:pt x="230" y="736"/>
                  </a:moveTo>
                  <a:cubicBezTo>
                    <a:pt x="261" y="1050"/>
                    <a:pt x="261" y="1402"/>
                    <a:pt x="230" y="1755"/>
                  </a:cubicBezTo>
                  <a:lnTo>
                    <a:pt x="230" y="1532"/>
                  </a:lnTo>
                  <a:lnTo>
                    <a:pt x="192" y="1532"/>
                  </a:lnTo>
                  <a:lnTo>
                    <a:pt x="192" y="1433"/>
                  </a:lnTo>
                  <a:cubicBezTo>
                    <a:pt x="230" y="1180"/>
                    <a:pt x="230" y="958"/>
                    <a:pt x="230" y="736"/>
                  </a:cubicBezTo>
                  <a:close/>
                  <a:moveTo>
                    <a:pt x="353" y="0"/>
                  </a:moveTo>
                  <a:lnTo>
                    <a:pt x="291" y="123"/>
                  </a:lnTo>
                  <a:cubicBezTo>
                    <a:pt x="261" y="161"/>
                    <a:pt x="261" y="192"/>
                    <a:pt x="261" y="222"/>
                  </a:cubicBezTo>
                  <a:cubicBezTo>
                    <a:pt x="261" y="161"/>
                    <a:pt x="230" y="123"/>
                    <a:pt x="230" y="92"/>
                  </a:cubicBezTo>
                  <a:lnTo>
                    <a:pt x="161" y="92"/>
                  </a:lnTo>
                  <a:cubicBezTo>
                    <a:pt x="161" y="222"/>
                    <a:pt x="192" y="353"/>
                    <a:pt x="192" y="445"/>
                  </a:cubicBezTo>
                  <a:cubicBezTo>
                    <a:pt x="100" y="766"/>
                    <a:pt x="130" y="1080"/>
                    <a:pt x="130" y="1402"/>
                  </a:cubicBezTo>
                  <a:cubicBezTo>
                    <a:pt x="100" y="1594"/>
                    <a:pt x="69" y="1785"/>
                    <a:pt x="0" y="1977"/>
                  </a:cubicBezTo>
                  <a:lnTo>
                    <a:pt x="69" y="1977"/>
                  </a:lnTo>
                  <a:cubicBezTo>
                    <a:pt x="100" y="1946"/>
                    <a:pt x="100" y="1885"/>
                    <a:pt x="100" y="1816"/>
                  </a:cubicBezTo>
                  <a:lnTo>
                    <a:pt x="100" y="2107"/>
                  </a:lnTo>
                  <a:lnTo>
                    <a:pt x="161" y="2138"/>
                  </a:lnTo>
                  <a:cubicBezTo>
                    <a:pt x="161" y="2076"/>
                    <a:pt x="192" y="2038"/>
                    <a:pt x="192" y="1977"/>
                  </a:cubicBezTo>
                  <a:lnTo>
                    <a:pt x="192" y="2168"/>
                  </a:lnTo>
                  <a:lnTo>
                    <a:pt x="261" y="2168"/>
                  </a:lnTo>
                  <a:cubicBezTo>
                    <a:pt x="353" y="1563"/>
                    <a:pt x="353" y="958"/>
                    <a:pt x="261" y="353"/>
                  </a:cubicBezTo>
                  <a:cubicBezTo>
                    <a:pt x="291" y="314"/>
                    <a:pt x="291" y="314"/>
                    <a:pt x="291" y="284"/>
                  </a:cubicBezTo>
                  <a:cubicBezTo>
                    <a:pt x="322" y="736"/>
                    <a:pt x="353" y="1180"/>
                    <a:pt x="353" y="1624"/>
                  </a:cubicBezTo>
                  <a:lnTo>
                    <a:pt x="353" y="2007"/>
                  </a:lnTo>
                  <a:lnTo>
                    <a:pt x="422" y="2007"/>
                  </a:lnTo>
                  <a:lnTo>
                    <a:pt x="422" y="1624"/>
                  </a:lnTo>
                  <a:cubicBezTo>
                    <a:pt x="422" y="1241"/>
                    <a:pt x="422" y="889"/>
                    <a:pt x="452" y="506"/>
                  </a:cubicBezTo>
                  <a:cubicBezTo>
                    <a:pt x="483" y="636"/>
                    <a:pt x="483" y="766"/>
                    <a:pt x="483" y="889"/>
                  </a:cubicBezTo>
                  <a:cubicBezTo>
                    <a:pt x="452" y="1272"/>
                    <a:pt x="452" y="1693"/>
                    <a:pt x="483" y="2076"/>
                  </a:cubicBezTo>
                  <a:lnTo>
                    <a:pt x="544" y="2076"/>
                  </a:lnTo>
                  <a:lnTo>
                    <a:pt x="544" y="1977"/>
                  </a:lnTo>
                  <a:lnTo>
                    <a:pt x="613" y="1977"/>
                  </a:lnTo>
                  <a:lnTo>
                    <a:pt x="613" y="192"/>
                  </a:lnTo>
                  <a:lnTo>
                    <a:pt x="544" y="192"/>
                  </a:lnTo>
                  <a:cubicBezTo>
                    <a:pt x="544" y="253"/>
                    <a:pt x="513" y="353"/>
                    <a:pt x="513" y="414"/>
                  </a:cubicBezTo>
                  <a:cubicBezTo>
                    <a:pt x="513" y="314"/>
                    <a:pt x="513" y="222"/>
                    <a:pt x="483" y="92"/>
                  </a:cubicBezTo>
                  <a:lnTo>
                    <a:pt x="422" y="92"/>
                  </a:lnTo>
                  <a:cubicBezTo>
                    <a:pt x="422" y="284"/>
                    <a:pt x="383" y="475"/>
                    <a:pt x="383" y="667"/>
                  </a:cubicBezTo>
                  <a:cubicBezTo>
                    <a:pt x="383" y="475"/>
                    <a:pt x="353" y="314"/>
                    <a:pt x="353" y="123"/>
                  </a:cubicBezTo>
                  <a:lnTo>
                    <a:pt x="35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9"/>
            <p:cNvSpPr/>
            <p:nvPr/>
          </p:nvSpPr>
          <p:spPr>
            <a:xfrm>
              <a:off x="1227963" y="643693"/>
              <a:ext cx="238552" cy="294675"/>
            </a:xfrm>
            <a:custGeom>
              <a:avLst/>
              <a:gdLst/>
              <a:ahLst/>
              <a:cxnLst/>
              <a:rect l="l" t="t" r="r" b="b"/>
              <a:pathLst>
                <a:path w="1985" h="2452" extrusionOk="0">
                  <a:moveTo>
                    <a:pt x="1371" y="506"/>
                  </a:moveTo>
                  <a:cubicBezTo>
                    <a:pt x="1371" y="537"/>
                    <a:pt x="1371" y="575"/>
                    <a:pt x="1410" y="606"/>
                  </a:cubicBezTo>
                  <a:cubicBezTo>
                    <a:pt x="1410" y="636"/>
                    <a:pt x="1410" y="667"/>
                    <a:pt x="1371" y="697"/>
                  </a:cubicBezTo>
                  <a:lnTo>
                    <a:pt x="1371" y="506"/>
                  </a:lnTo>
                  <a:close/>
                  <a:moveTo>
                    <a:pt x="1601" y="475"/>
                  </a:moveTo>
                  <a:cubicBezTo>
                    <a:pt x="1601" y="667"/>
                    <a:pt x="1632" y="858"/>
                    <a:pt x="1601" y="1050"/>
                  </a:cubicBezTo>
                  <a:cubicBezTo>
                    <a:pt x="1563" y="858"/>
                    <a:pt x="1532" y="636"/>
                    <a:pt x="1601" y="475"/>
                  </a:cubicBezTo>
                  <a:close/>
                  <a:moveTo>
                    <a:pt x="1563" y="1180"/>
                  </a:moveTo>
                  <a:cubicBezTo>
                    <a:pt x="1601" y="1211"/>
                    <a:pt x="1601" y="1241"/>
                    <a:pt x="1601" y="1303"/>
                  </a:cubicBezTo>
                  <a:cubicBezTo>
                    <a:pt x="1601" y="1372"/>
                    <a:pt x="1601" y="1433"/>
                    <a:pt x="1563" y="1494"/>
                  </a:cubicBezTo>
                  <a:lnTo>
                    <a:pt x="1563" y="1180"/>
                  </a:lnTo>
                  <a:close/>
                  <a:moveTo>
                    <a:pt x="1793" y="414"/>
                  </a:moveTo>
                  <a:cubicBezTo>
                    <a:pt x="1823" y="506"/>
                    <a:pt x="1823" y="606"/>
                    <a:pt x="1823" y="697"/>
                  </a:cubicBezTo>
                  <a:lnTo>
                    <a:pt x="1823" y="828"/>
                  </a:lnTo>
                  <a:lnTo>
                    <a:pt x="1724" y="1655"/>
                  </a:lnTo>
                  <a:cubicBezTo>
                    <a:pt x="1724" y="1594"/>
                    <a:pt x="1724" y="1533"/>
                    <a:pt x="1693" y="1464"/>
                  </a:cubicBezTo>
                  <a:cubicBezTo>
                    <a:pt x="1754" y="1111"/>
                    <a:pt x="1754" y="728"/>
                    <a:pt x="1793" y="414"/>
                  </a:cubicBezTo>
                  <a:close/>
                  <a:moveTo>
                    <a:pt x="1310" y="537"/>
                  </a:moveTo>
                  <a:cubicBezTo>
                    <a:pt x="1371" y="958"/>
                    <a:pt x="1341" y="1372"/>
                    <a:pt x="1280" y="1785"/>
                  </a:cubicBezTo>
                  <a:lnTo>
                    <a:pt x="1249" y="1494"/>
                  </a:lnTo>
                  <a:lnTo>
                    <a:pt x="1310" y="537"/>
                  </a:lnTo>
                  <a:close/>
                  <a:moveTo>
                    <a:pt x="1119" y="0"/>
                  </a:moveTo>
                  <a:lnTo>
                    <a:pt x="1057" y="253"/>
                  </a:lnTo>
                  <a:lnTo>
                    <a:pt x="1027" y="253"/>
                  </a:lnTo>
                  <a:cubicBezTo>
                    <a:pt x="1027" y="314"/>
                    <a:pt x="1027" y="383"/>
                    <a:pt x="1057" y="445"/>
                  </a:cubicBezTo>
                  <a:cubicBezTo>
                    <a:pt x="1027" y="667"/>
                    <a:pt x="988" y="889"/>
                    <a:pt x="927" y="1111"/>
                  </a:cubicBezTo>
                  <a:lnTo>
                    <a:pt x="927" y="506"/>
                  </a:lnTo>
                  <a:lnTo>
                    <a:pt x="866" y="506"/>
                  </a:lnTo>
                  <a:cubicBezTo>
                    <a:pt x="866" y="697"/>
                    <a:pt x="866" y="920"/>
                    <a:pt x="835" y="1149"/>
                  </a:cubicBezTo>
                  <a:lnTo>
                    <a:pt x="797" y="1149"/>
                  </a:lnTo>
                  <a:cubicBezTo>
                    <a:pt x="766" y="858"/>
                    <a:pt x="736" y="575"/>
                    <a:pt x="705" y="284"/>
                  </a:cubicBezTo>
                  <a:lnTo>
                    <a:pt x="674" y="62"/>
                  </a:lnTo>
                  <a:lnTo>
                    <a:pt x="644" y="284"/>
                  </a:lnTo>
                  <a:cubicBezTo>
                    <a:pt x="575" y="797"/>
                    <a:pt x="483" y="1303"/>
                    <a:pt x="414" y="1816"/>
                  </a:cubicBezTo>
                  <a:lnTo>
                    <a:pt x="291" y="223"/>
                  </a:lnTo>
                  <a:lnTo>
                    <a:pt x="222" y="223"/>
                  </a:lnTo>
                  <a:cubicBezTo>
                    <a:pt x="222" y="728"/>
                    <a:pt x="192" y="1272"/>
                    <a:pt x="161" y="1816"/>
                  </a:cubicBezTo>
                  <a:cubicBezTo>
                    <a:pt x="100" y="1272"/>
                    <a:pt x="69" y="697"/>
                    <a:pt x="69" y="154"/>
                  </a:cubicBezTo>
                  <a:lnTo>
                    <a:pt x="0" y="154"/>
                  </a:lnTo>
                  <a:cubicBezTo>
                    <a:pt x="0" y="828"/>
                    <a:pt x="31" y="1464"/>
                    <a:pt x="130" y="2138"/>
                  </a:cubicBezTo>
                  <a:lnTo>
                    <a:pt x="161" y="2391"/>
                  </a:lnTo>
                  <a:lnTo>
                    <a:pt x="192" y="2138"/>
                  </a:lnTo>
                  <a:cubicBezTo>
                    <a:pt x="222" y="1724"/>
                    <a:pt x="261" y="1272"/>
                    <a:pt x="261" y="858"/>
                  </a:cubicBezTo>
                  <a:lnTo>
                    <a:pt x="414" y="2421"/>
                  </a:lnTo>
                  <a:lnTo>
                    <a:pt x="452" y="2138"/>
                  </a:lnTo>
                  <a:cubicBezTo>
                    <a:pt x="513" y="1594"/>
                    <a:pt x="575" y="1050"/>
                    <a:pt x="674" y="537"/>
                  </a:cubicBezTo>
                  <a:cubicBezTo>
                    <a:pt x="736" y="1050"/>
                    <a:pt x="766" y="1594"/>
                    <a:pt x="766" y="2138"/>
                  </a:cubicBezTo>
                  <a:lnTo>
                    <a:pt x="835" y="2138"/>
                  </a:lnTo>
                  <a:cubicBezTo>
                    <a:pt x="866" y="2069"/>
                    <a:pt x="866" y="1977"/>
                    <a:pt x="896" y="1877"/>
                  </a:cubicBezTo>
                  <a:lnTo>
                    <a:pt x="896" y="1916"/>
                  </a:lnTo>
                  <a:cubicBezTo>
                    <a:pt x="866" y="2038"/>
                    <a:pt x="866" y="2168"/>
                    <a:pt x="866" y="2260"/>
                  </a:cubicBezTo>
                  <a:lnTo>
                    <a:pt x="927" y="2260"/>
                  </a:lnTo>
                  <a:cubicBezTo>
                    <a:pt x="927" y="2168"/>
                    <a:pt x="958" y="2038"/>
                    <a:pt x="958" y="1916"/>
                  </a:cubicBezTo>
                  <a:cubicBezTo>
                    <a:pt x="958" y="1724"/>
                    <a:pt x="988" y="1533"/>
                    <a:pt x="1027" y="1341"/>
                  </a:cubicBezTo>
                  <a:cubicBezTo>
                    <a:pt x="1057" y="1241"/>
                    <a:pt x="1057" y="1111"/>
                    <a:pt x="1088" y="989"/>
                  </a:cubicBezTo>
                  <a:lnTo>
                    <a:pt x="1088" y="1563"/>
                  </a:lnTo>
                  <a:cubicBezTo>
                    <a:pt x="1057" y="1724"/>
                    <a:pt x="1057" y="1877"/>
                    <a:pt x="1027" y="2069"/>
                  </a:cubicBezTo>
                  <a:lnTo>
                    <a:pt x="1088" y="2069"/>
                  </a:lnTo>
                  <a:cubicBezTo>
                    <a:pt x="1119" y="1916"/>
                    <a:pt x="1149" y="1724"/>
                    <a:pt x="1149" y="1563"/>
                  </a:cubicBezTo>
                  <a:lnTo>
                    <a:pt x="1149" y="1372"/>
                  </a:lnTo>
                  <a:lnTo>
                    <a:pt x="1180" y="1494"/>
                  </a:lnTo>
                  <a:lnTo>
                    <a:pt x="1180" y="1624"/>
                  </a:lnTo>
                  <a:cubicBezTo>
                    <a:pt x="1149" y="1785"/>
                    <a:pt x="1149" y="1977"/>
                    <a:pt x="1180" y="2168"/>
                  </a:cubicBezTo>
                  <a:lnTo>
                    <a:pt x="1218" y="2299"/>
                  </a:lnTo>
                  <a:lnTo>
                    <a:pt x="1249" y="2168"/>
                  </a:lnTo>
                  <a:lnTo>
                    <a:pt x="1280" y="2452"/>
                  </a:lnTo>
                  <a:lnTo>
                    <a:pt x="1310" y="2168"/>
                  </a:lnTo>
                  <a:cubicBezTo>
                    <a:pt x="1371" y="1724"/>
                    <a:pt x="1410" y="1241"/>
                    <a:pt x="1440" y="766"/>
                  </a:cubicBezTo>
                  <a:cubicBezTo>
                    <a:pt x="1471" y="889"/>
                    <a:pt x="1471" y="1050"/>
                    <a:pt x="1471" y="1211"/>
                  </a:cubicBezTo>
                  <a:lnTo>
                    <a:pt x="1471" y="1494"/>
                  </a:lnTo>
                  <a:lnTo>
                    <a:pt x="1471" y="2107"/>
                  </a:lnTo>
                  <a:lnTo>
                    <a:pt x="1502" y="2260"/>
                  </a:lnTo>
                  <a:lnTo>
                    <a:pt x="1502" y="2452"/>
                  </a:lnTo>
                  <a:lnTo>
                    <a:pt x="1563" y="2168"/>
                  </a:lnTo>
                  <a:cubicBezTo>
                    <a:pt x="1632" y="2008"/>
                    <a:pt x="1663" y="1816"/>
                    <a:pt x="1663" y="1655"/>
                  </a:cubicBezTo>
                  <a:cubicBezTo>
                    <a:pt x="1693" y="1785"/>
                    <a:pt x="1693" y="1916"/>
                    <a:pt x="1693" y="2038"/>
                  </a:cubicBezTo>
                  <a:lnTo>
                    <a:pt x="1693" y="2107"/>
                  </a:lnTo>
                  <a:lnTo>
                    <a:pt x="1754" y="2107"/>
                  </a:lnTo>
                  <a:lnTo>
                    <a:pt x="1754" y="2038"/>
                  </a:lnTo>
                  <a:lnTo>
                    <a:pt x="1854" y="1303"/>
                  </a:lnTo>
                  <a:lnTo>
                    <a:pt x="1854" y="1303"/>
                  </a:lnTo>
                  <a:cubicBezTo>
                    <a:pt x="1854" y="1433"/>
                    <a:pt x="1823" y="1594"/>
                    <a:pt x="1823" y="1724"/>
                  </a:cubicBezTo>
                  <a:cubicBezTo>
                    <a:pt x="1823" y="1877"/>
                    <a:pt x="1793" y="2008"/>
                    <a:pt x="1793" y="2138"/>
                  </a:cubicBezTo>
                  <a:lnTo>
                    <a:pt x="1854" y="2168"/>
                  </a:lnTo>
                  <a:cubicBezTo>
                    <a:pt x="1854" y="2008"/>
                    <a:pt x="1885" y="1877"/>
                    <a:pt x="1885" y="1724"/>
                  </a:cubicBezTo>
                  <a:cubicBezTo>
                    <a:pt x="1915" y="1241"/>
                    <a:pt x="1946" y="728"/>
                    <a:pt x="1984" y="223"/>
                  </a:cubicBezTo>
                  <a:lnTo>
                    <a:pt x="1915" y="223"/>
                  </a:lnTo>
                  <a:lnTo>
                    <a:pt x="1885" y="537"/>
                  </a:lnTo>
                  <a:cubicBezTo>
                    <a:pt x="1854" y="445"/>
                    <a:pt x="1823" y="345"/>
                    <a:pt x="1793" y="253"/>
                  </a:cubicBezTo>
                  <a:lnTo>
                    <a:pt x="1724" y="154"/>
                  </a:lnTo>
                  <a:lnTo>
                    <a:pt x="1724" y="253"/>
                  </a:lnTo>
                  <a:cubicBezTo>
                    <a:pt x="1693" y="537"/>
                    <a:pt x="1693" y="797"/>
                    <a:pt x="1663" y="1050"/>
                  </a:cubicBezTo>
                  <a:cubicBezTo>
                    <a:pt x="1693" y="797"/>
                    <a:pt x="1663" y="537"/>
                    <a:pt x="1632" y="314"/>
                  </a:cubicBezTo>
                  <a:lnTo>
                    <a:pt x="1632" y="192"/>
                  </a:lnTo>
                  <a:lnTo>
                    <a:pt x="1563" y="284"/>
                  </a:lnTo>
                  <a:cubicBezTo>
                    <a:pt x="1532" y="383"/>
                    <a:pt x="1532" y="445"/>
                    <a:pt x="1502" y="506"/>
                  </a:cubicBezTo>
                  <a:cubicBezTo>
                    <a:pt x="1502" y="445"/>
                    <a:pt x="1502" y="383"/>
                    <a:pt x="1471" y="314"/>
                  </a:cubicBezTo>
                  <a:lnTo>
                    <a:pt x="1440" y="92"/>
                  </a:lnTo>
                  <a:lnTo>
                    <a:pt x="1410" y="314"/>
                  </a:lnTo>
                  <a:lnTo>
                    <a:pt x="1410" y="445"/>
                  </a:lnTo>
                  <a:cubicBezTo>
                    <a:pt x="1371" y="414"/>
                    <a:pt x="1371" y="383"/>
                    <a:pt x="1341" y="314"/>
                  </a:cubicBezTo>
                  <a:lnTo>
                    <a:pt x="1249" y="192"/>
                  </a:lnTo>
                  <a:lnTo>
                    <a:pt x="1280" y="345"/>
                  </a:lnTo>
                  <a:lnTo>
                    <a:pt x="1280" y="445"/>
                  </a:lnTo>
                  <a:lnTo>
                    <a:pt x="1249" y="445"/>
                  </a:lnTo>
                  <a:cubicBezTo>
                    <a:pt x="1218" y="575"/>
                    <a:pt x="1218" y="697"/>
                    <a:pt x="1180" y="828"/>
                  </a:cubicBezTo>
                  <a:lnTo>
                    <a:pt x="1119"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9"/>
            <p:cNvSpPr/>
            <p:nvPr/>
          </p:nvSpPr>
          <p:spPr>
            <a:xfrm>
              <a:off x="1236255" y="662080"/>
              <a:ext cx="92176" cy="249609"/>
            </a:xfrm>
            <a:custGeom>
              <a:avLst/>
              <a:gdLst/>
              <a:ahLst/>
              <a:cxnLst/>
              <a:rect l="l" t="t" r="r" b="b"/>
              <a:pathLst>
                <a:path w="767" h="2077" extrusionOk="0">
                  <a:moveTo>
                    <a:pt x="414" y="897"/>
                  </a:moveTo>
                  <a:lnTo>
                    <a:pt x="414" y="897"/>
                  </a:lnTo>
                  <a:cubicBezTo>
                    <a:pt x="390" y="1145"/>
                    <a:pt x="362" y="1371"/>
                    <a:pt x="336" y="1595"/>
                  </a:cubicBezTo>
                  <a:lnTo>
                    <a:pt x="336" y="1595"/>
                  </a:lnTo>
                  <a:cubicBezTo>
                    <a:pt x="345" y="1467"/>
                    <a:pt x="345" y="1334"/>
                    <a:pt x="345" y="1188"/>
                  </a:cubicBezTo>
                  <a:lnTo>
                    <a:pt x="345" y="1119"/>
                  </a:lnTo>
                  <a:cubicBezTo>
                    <a:pt x="383" y="1058"/>
                    <a:pt x="383" y="996"/>
                    <a:pt x="414" y="897"/>
                  </a:cubicBezTo>
                  <a:close/>
                  <a:moveTo>
                    <a:pt x="314" y="1"/>
                  </a:moveTo>
                  <a:lnTo>
                    <a:pt x="253" y="1341"/>
                  </a:lnTo>
                  <a:cubicBezTo>
                    <a:pt x="192" y="958"/>
                    <a:pt x="153" y="575"/>
                    <a:pt x="123" y="192"/>
                  </a:cubicBezTo>
                  <a:lnTo>
                    <a:pt x="123" y="131"/>
                  </a:lnTo>
                  <a:lnTo>
                    <a:pt x="61" y="131"/>
                  </a:lnTo>
                  <a:lnTo>
                    <a:pt x="61" y="192"/>
                  </a:lnTo>
                  <a:cubicBezTo>
                    <a:pt x="61" y="353"/>
                    <a:pt x="61" y="514"/>
                    <a:pt x="31" y="675"/>
                  </a:cubicBezTo>
                  <a:lnTo>
                    <a:pt x="31" y="767"/>
                  </a:lnTo>
                  <a:cubicBezTo>
                    <a:pt x="0" y="1150"/>
                    <a:pt x="0" y="1533"/>
                    <a:pt x="0" y="1916"/>
                  </a:cubicBezTo>
                  <a:lnTo>
                    <a:pt x="61" y="1916"/>
                  </a:lnTo>
                  <a:cubicBezTo>
                    <a:pt x="61" y="1533"/>
                    <a:pt x="61" y="1150"/>
                    <a:pt x="92" y="805"/>
                  </a:cubicBezTo>
                  <a:lnTo>
                    <a:pt x="92" y="675"/>
                  </a:lnTo>
                  <a:cubicBezTo>
                    <a:pt x="123" y="1027"/>
                    <a:pt x="192" y="1380"/>
                    <a:pt x="222" y="1694"/>
                  </a:cubicBezTo>
                  <a:cubicBezTo>
                    <a:pt x="222" y="1763"/>
                    <a:pt x="253" y="1824"/>
                    <a:pt x="253" y="1885"/>
                  </a:cubicBezTo>
                  <a:lnTo>
                    <a:pt x="314" y="2077"/>
                  </a:lnTo>
                  <a:lnTo>
                    <a:pt x="314" y="1885"/>
                  </a:lnTo>
                  <a:lnTo>
                    <a:pt x="383" y="1916"/>
                  </a:lnTo>
                  <a:cubicBezTo>
                    <a:pt x="475" y="1533"/>
                    <a:pt x="506" y="1150"/>
                    <a:pt x="536" y="767"/>
                  </a:cubicBezTo>
                  <a:lnTo>
                    <a:pt x="536" y="1119"/>
                  </a:lnTo>
                  <a:cubicBezTo>
                    <a:pt x="475" y="1380"/>
                    <a:pt x="475" y="1663"/>
                    <a:pt x="475" y="1916"/>
                  </a:cubicBezTo>
                  <a:lnTo>
                    <a:pt x="536" y="1916"/>
                  </a:lnTo>
                  <a:cubicBezTo>
                    <a:pt x="575" y="1663"/>
                    <a:pt x="605" y="1380"/>
                    <a:pt x="605" y="1119"/>
                  </a:cubicBezTo>
                  <a:lnTo>
                    <a:pt x="605" y="1088"/>
                  </a:lnTo>
                  <a:cubicBezTo>
                    <a:pt x="636" y="1027"/>
                    <a:pt x="636" y="928"/>
                    <a:pt x="667" y="866"/>
                  </a:cubicBezTo>
                  <a:cubicBezTo>
                    <a:pt x="697" y="644"/>
                    <a:pt x="766" y="384"/>
                    <a:pt x="728" y="161"/>
                  </a:cubicBezTo>
                  <a:lnTo>
                    <a:pt x="667" y="161"/>
                  </a:lnTo>
                  <a:cubicBezTo>
                    <a:pt x="697" y="384"/>
                    <a:pt x="636" y="613"/>
                    <a:pt x="605" y="836"/>
                  </a:cubicBezTo>
                  <a:cubicBezTo>
                    <a:pt x="575" y="644"/>
                    <a:pt x="575" y="453"/>
                    <a:pt x="506" y="261"/>
                  </a:cubicBezTo>
                  <a:lnTo>
                    <a:pt x="475" y="261"/>
                  </a:lnTo>
                  <a:lnTo>
                    <a:pt x="475" y="70"/>
                  </a:lnTo>
                  <a:lnTo>
                    <a:pt x="414" y="70"/>
                  </a:lnTo>
                  <a:cubicBezTo>
                    <a:pt x="414" y="292"/>
                    <a:pt x="383" y="514"/>
                    <a:pt x="345" y="767"/>
                  </a:cubicBezTo>
                  <a:cubicBezTo>
                    <a:pt x="383" y="514"/>
                    <a:pt x="383" y="261"/>
                    <a:pt x="3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9"/>
            <p:cNvSpPr/>
            <p:nvPr/>
          </p:nvSpPr>
          <p:spPr>
            <a:xfrm>
              <a:off x="1458101" y="359236"/>
              <a:ext cx="169450" cy="318591"/>
            </a:xfrm>
            <a:custGeom>
              <a:avLst/>
              <a:gdLst/>
              <a:ahLst/>
              <a:cxnLst/>
              <a:rect l="l" t="t" r="r" b="b"/>
              <a:pathLst>
                <a:path w="1410" h="2651" extrusionOk="0">
                  <a:moveTo>
                    <a:pt x="261" y="414"/>
                  </a:moveTo>
                  <a:lnTo>
                    <a:pt x="261" y="513"/>
                  </a:lnTo>
                  <a:cubicBezTo>
                    <a:pt x="261" y="544"/>
                    <a:pt x="223" y="605"/>
                    <a:pt x="223" y="644"/>
                  </a:cubicBezTo>
                  <a:cubicBezTo>
                    <a:pt x="223" y="575"/>
                    <a:pt x="223" y="483"/>
                    <a:pt x="261" y="414"/>
                  </a:cubicBezTo>
                  <a:close/>
                  <a:moveTo>
                    <a:pt x="322" y="452"/>
                  </a:moveTo>
                  <a:cubicBezTo>
                    <a:pt x="353" y="605"/>
                    <a:pt x="353" y="736"/>
                    <a:pt x="353" y="896"/>
                  </a:cubicBezTo>
                  <a:cubicBezTo>
                    <a:pt x="322" y="766"/>
                    <a:pt x="322" y="644"/>
                    <a:pt x="322" y="513"/>
                  </a:cubicBezTo>
                  <a:lnTo>
                    <a:pt x="322" y="452"/>
                  </a:lnTo>
                  <a:close/>
                  <a:moveTo>
                    <a:pt x="261" y="705"/>
                  </a:moveTo>
                  <a:cubicBezTo>
                    <a:pt x="291" y="988"/>
                    <a:pt x="291" y="1279"/>
                    <a:pt x="261" y="1601"/>
                  </a:cubicBezTo>
                  <a:cubicBezTo>
                    <a:pt x="223" y="1502"/>
                    <a:pt x="223" y="1371"/>
                    <a:pt x="223" y="1279"/>
                  </a:cubicBezTo>
                  <a:lnTo>
                    <a:pt x="223" y="835"/>
                  </a:lnTo>
                  <a:cubicBezTo>
                    <a:pt x="223" y="766"/>
                    <a:pt x="261" y="736"/>
                    <a:pt x="261" y="705"/>
                  </a:cubicBezTo>
                  <a:close/>
                  <a:moveTo>
                    <a:pt x="1027" y="1823"/>
                  </a:moveTo>
                  <a:lnTo>
                    <a:pt x="1027" y="1823"/>
                  </a:lnTo>
                  <a:cubicBezTo>
                    <a:pt x="1058" y="1915"/>
                    <a:pt x="1058" y="2046"/>
                    <a:pt x="1058" y="2138"/>
                  </a:cubicBezTo>
                  <a:lnTo>
                    <a:pt x="1058" y="2206"/>
                  </a:lnTo>
                  <a:cubicBezTo>
                    <a:pt x="1027" y="2076"/>
                    <a:pt x="1027" y="1946"/>
                    <a:pt x="1027" y="1823"/>
                  </a:cubicBezTo>
                  <a:close/>
                  <a:moveTo>
                    <a:pt x="291" y="0"/>
                  </a:moveTo>
                  <a:lnTo>
                    <a:pt x="223" y="192"/>
                  </a:lnTo>
                  <a:cubicBezTo>
                    <a:pt x="192" y="383"/>
                    <a:pt x="161" y="575"/>
                    <a:pt x="131" y="766"/>
                  </a:cubicBezTo>
                  <a:lnTo>
                    <a:pt x="131" y="705"/>
                  </a:lnTo>
                  <a:lnTo>
                    <a:pt x="161" y="261"/>
                  </a:lnTo>
                  <a:lnTo>
                    <a:pt x="100" y="261"/>
                  </a:lnTo>
                  <a:cubicBezTo>
                    <a:pt x="69" y="414"/>
                    <a:pt x="69" y="544"/>
                    <a:pt x="69" y="705"/>
                  </a:cubicBezTo>
                  <a:lnTo>
                    <a:pt x="69" y="222"/>
                  </a:lnTo>
                  <a:lnTo>
                    <a:pt x="0" y="222"/>
                  </a:lnTo>
                  <a:lnTo>
                    <a:pt x="0" y="2590"/>
                  </a:lnTo>
                  <a:lnTo>
                    <a:pt x="69" y="2329"/>
                  </a:lnTo>
                  <a:cubicBezTo>
                    <a:pt x="100" y="2206"/>
                    <a:pt x="100" y="2046"/>
                    <a:pt x="100" y="1885"/>
                  </a:cubicBezTo>
                  <a:lnTo>
                    <a:pt x="131" y="1180"/>
                  </a:lnTo>
                  <a:lnTo>
                    <a:pt x="131" y="1341"/>
                  </a:lnTo>
                  <a:cubicBezTo>
                    <a:pt x="161" y="1341"/>
                    <a:pt x="161" y="1371"/>
                    <a:pt x="161" y="1371"/>
                  </a:cubicBezTo>
                  <a:lnTo>
                    <a:pt x="161" y="1854"/>
                  </a:lnTo>
                  <a:lnTo>
                    <a:pt x="131" y="1854"/>
                  </a:lnTo>
                  <a:lnTo>
                    <a:pt x="131" y="1946"/>
                  </a:lnTo>
                  <a:cubicBezTo>
                    <a:pt x="100" y="2076"/>
                    <a:pt x="131" y="2206"/>
                    <a:pt x="161" y="2329"/>
                  </a:cubicBezTo>
                  <a:lnTo>
                    <a:pt x="223" y="2559"/>
                  </a:lnTo>
                  <a:lnTo>
                    <a:pt x="223" y="2237"/>
                  </a:lnTo>
                  <a:lnTo>
                    <a:pt x="291" y="2429"/>
                  </a:lnTo>
                  <a:lnTo>
                    <a:pt x="291" y="2237"/>
                  </a:lnTo>
                  <a:cubicBezTo>
                    <a:pt x="291" y="2107"/>
                    <a:pt x="291" y="1984"/>
                    <a:pt x="261" y="1854"/>
                  </a:cubicBezTo>
                  <a:lnTo>
                    <a:pt x="291" y="1793"/>
                  </a:lnTo>
                  <a:cubicBezTo>
                    <a:pt x="322" y="1663"/>
                    <a:pt x="322" y="1502"/>
                    <a:pt x="322" y="1371"/>
                  </a:cubicBezTo>
                  <a:cubicBezTo>
                    <a:pt x="353" y="1663"/>
                    <a:pt x="353" y="1984"/>
                    <a:pt x="414" y="2268"/>
                  </a:cubicBezTo>
                  <a:lnTo>
                    <a:pt x="483" y="2268"/>
                  </a:lnTo>
                  <a:cubicBezTo>
                    <a:pt x="452" y="1984"/>
                    <a:pt x="483" y="1693"/>
                    <a:pt x="483" y="1440"/>
                  </a:cubicBezTo>
                  <a:lnTo>
                    <a:pt x="544" y="2398"/>
                  </a:lnTo>
                  <a:lnTo>
                    <a:pt x="606" y="2398"/>
                  </a:lnTo>
                  <a:cubicBezTo>
                    <a:pt x="606" y="1885"/>
                    <a:pt x="644" y="1371"/>
                    <a:pt x="644" y="866"/>
                  </a:cubicBezTo>
                  <a:cubicBezTo>
                    <a:pt x="675" y="1371"/>
                    <a:pt x="705" y="1885"/>
                    <a:pt x="705" y="2398"/>
                  </a:cubicBezTo>
                  <a:lnTo>
                    <a:pt x="766" y="2398"/>
                  </a:lnTo>
                  <a:lnTo>
                    <a:pt x="766" y="1088"/>
                  </a:lnTo>
                  <a:lnTo>
                    <a:pt x="866" y="2367"/>
                  </a:lnTo>
                  <a:lnTo>
                    <a:pt x="927" y="2367"/>
                  </a:lnTo>
                  <a:cubicBezTo>
                    <a:pt x="958" y="1885"/>
                    <a:pt x="958" y="1410"/>
                    <a:pt x="958" y="927"/>
                  </a:cubicBezTo>
                  <a:cubicBezTo>
                    <a:pt x="958" y="1057"/>
                    <a:pt x="989" y="1218"/>
                    <a:pt x="989" y="1341"/>
                  </a:cubicBezTo>
                  <a:cubicBezTo>
                    <a:pt x="958" y="1693"/>
                    <a:pt x="958" y="2046"/>
                    <a:pt x="989" y="2398"/>
                  </a:cubicBezTo>
                  <a:lnTo>
                    <a:pt x="989" y="2521"/>
                  </a:lnTo>
                  <a:lnTo>
                    <a:pt x="1058" y="2398"/>
                  </a:lnTo>
                  <a:cubicBezTo>
                    <a:pt x="1058" y="2367"/>
                    <a:pt x="1088" y="2329"/>
                    <a:pt x="1088" y="2329"/>
                  </a:cubicBezTo>
                  <a:lnTo>
                    <a:pt x="1119" y="2329"/>
                  </a:lnTo>
                  <a:lnTo>
                    <a:pt x="1119" y="2138"/>
                  </a:lnTo>
                  <a:lnTo>
                    <a:pt x="1119" y="1946"/>
                  </a:lnTo>
                  <a:lnTo>
                    <a:pt x="1119" y="958"/>
                  </a:lnTo>
                  <a:lnTo>
                    <a:pt x="1119" y="927"/>
                  </a:lnTo>
                  <a:cubicBezTo>
                    <a:pt x="1119" y="866"/>
                    <a:pt x="1150" y="797"/>
                    <a:pt x="1150" y="736"/>
                  </a:cubicBezTo>
                  <a:cubicBezTo>
                    <a:pt x="1180" y="958"/>
                    <a:pt x="1180" y="1149"/>
                    <a:pt x="1180" y="1371"/>
                  </a:cubicBezTo>
                  <a:cubicBezTo>
                    <a:pt x="1150" y="1693"/>
                    <a:pt x="1119" y="2046"/>
                    <a:pt x="1150" y="2398"/>
                  </a:cubicBezTo>
                  <a:lnTo>
                    <a:pt x="1180" y="2651"/>
                  </a:lnTo>
                  <a:lnTo>
                    <a:pt x="1218" y="2398"/>
                  </a:lnTo>
                  <a:cubicBezTo>
                    <a:pt x="1249" y="2046"/>
                    <a:pt x="1280" y="1724"/>
                    <a:pt x="1249" y="1371"/>
                  </a:cubicBezTo>
                  <a:lnTo>
                    <a:pt x="1249" y="1341"/>
                  </a:lnTo>
                  <a:cubicBezTo>
                    <a:pt x="1280" y="1218"/>
                    <a:pt x="1280" y="1088"/>
                    <a:pt x="1310" y="927"/>
                  </a:cubicBezTo>
                  <a:cubicBezTo>
                    <a:pt x="1341" y="1310"/>
                    <a:pt x="1341" y="1693"/>
                    <a:pt x="1341" y="2076"/>
                  </a:cubicBezTo>
                  <a:lnTo>
                    <a:pt x="1410" y="2076"/>
                  </a:lnTo>
                  <a:cubicBezTo>
                    <a:pt x="1410" y="1502"/>
                    <a:pt x="1372" y="927"/>
                    <a:pt x="1310" y="353"/>
                  </a:cubicBezTo>
                  <a:lnTo>
                    <a:pt x="1249" y="353"/>
                  </a:lnTo>
                  <a:cubicBezTo>
                    <a:pt x="1280" y="575"/>
                    <a:pt x="1249" y="797"/>
                    <a:pt x="1249" y="988"/>
                  </a:cubicBezTo>
                  <a:cubicBezTo>
                    <a:pt x="1218" y="766"/>
                    <a:pt x="1180" y="544"/>
                    <a:pt x="1150" y="322"/>
                  </a:cubicBezTo>
                  <a:lnTo>
                    <a:pt x="1088" y="322"/>
                  </a:lnTo>
                  <a:lnTo>
                    <a:pt x="1088" y="353"/>
                  </a:lnTo>
                  <a:cubicBezTo>
                    <a:pt x="1119" y="452"/>
                    <a:pt x="1119" y="544"/>
                    <a:pt x="1088" y="674"/>
                  </a:cubicBezTo>
                  <a:cubicBezTo>
                    <a:pt x="1088" y="544"/>
                    <a:pt x="1088" y="414"/>
                    <a:pt x="1058" y="322"/>
                  </a:cubicBezTo>
                  <a:lnTo>
                    <a:pt x="989" y="322"/>
                  </a:lnTo>
                  <a:lnTo>
                    <a:pt x="1027" y="866"/>
                  </a:lnTo>
                  <a:cubicBezTo>
                    <a:pt x="989" y="674"/>
                    <a:pt x="958" y="483"/>
                    <a:pt x="958" y="291"/>
                  </a:cubicBezTo>
                  <a:lnTo>
                    <a:pt x="897" y="291"/>
                  </a:lnTo>
                  <a:lnTo>
                    <a:pt x="897" y="1793"/>
                  </a:lnTo>
                  <a:lnTo>
                    <a:pt x="766" y="161"/>
                  </a:lnTo>
                  <a:lnTo>
                    <a:pt x="705" y="161"/>
                  </a:lnTo>
                  <a:lnTo>
                    <a:pt x="705" y="896"/>
                  </a:lnTo>
                  <a:cubicBezTo>
                    <a:pt x="675" y="674"/>
                    <a:pt x="675" y="452"/>
                    <a:pt x="644" y="261"/>
                  </a:cubicBezTo>
                  <a:lnTo>
                    <a:pt x="575" y="261"/>
                  </a:lnTo>
                  <a:lnTo>
                    <a:pt x="575" y="1502"/>
                  </a:lnTo>
                  <a:lnTo>
                    <a:pt x="544" y="927"/>
                  </a:lnTo>
                  <a:cubicBezTo>
                    <a:pt x="544" y="705"/>
                    <a:pt x="544" y="483"/>
                    <a:pt x="483" y="291"/>
                  </a:cubicBezTo>
                  <a:lnTo>
                    <a:pt x="414" y="291"/>
                  </a:lnTo>
                  <a:lnTo>
                    <a:pt x="483" y="927"/>
                  </a:lnTo>
                  <a:cubicBezTo>
                    <a:pt x="452" y="1088"/>
                    <a:pt x="452" y="1249"/>
                    <a:pt x="452" y="1371"/>
                  </a:cubicBezTo>
                  <a:cubicBezTo>
                    <a:pt x="414" y="1471"/>
                    <a:pt x="414" y="1563"/>
                    <a:pt x="414" y="1693"/>
                  </a:cubicBezTo>
                  <a:cubicBezTo>
                    <a:pt x="383" y="1471"/>
                    <a:pt x="383" y="1218"/>
                    <a:pt x="383" y="988"/>
                  </a:cubicBezTo>
                  <a:lnTo>
                    <a:pt x="414" y="896"/>
                  </a:lnTo>
                  <a:cubicBezTo>
                    <a:pt x="414" y="674"/>
                    <a:pt x="414" y="452"/>
                    <a:pt x="353" y="222"/>
                  </a:cubicBezTo>
                  <a:lnTo>
                    <a:pt x="291" y="69"/>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9"/>
            <p:cNvSpPr/>
            <p:nvPr/>
          </p:nvSpPr>
          <p:spPr>
            <a:xfrm>
              <a:off x="1611806" y="394207"/>
              <a:ext cx="72828" cy="260665"/>
            </a:xfrm>
            <a:custGeom>
              <a:avLst/>
              <a:gdLst/>
              <a:ahLst/>
              <a:cxnLst/>
              <a:rect l="l" t="t" r="r" b="b"/>
              <a:pathLst>
                <a:path w="606" h="2169" extrusionOk="0">
                  <a:moveTo>
                    <a:pt x="223" y="736"/>
                  </a:moveTo>
                  <a:cubicBezTo>
                    <a:pt x="254" y="1050"/>
                    <a:pt x="254" y="1402"/>
                    <a:pt x="223" y="1755"/>
                  </a:cubicBezTo>
                  <a:lnTo>
                    <a:pt x="223" y="1532"/>
                  </a:lnTo>
                  <a:lnTo>
                    <a:pt x="162" y="1532"/>
                  </a:lnTo>
                  <a:lnTo>
                    <a:pt x="162" y="1433"/>
                  </a:lnTo>
                  <a:cubicBezTo>
                    <a:pt x="192" y="1180"/>
                    <a:pt x="223" y="958"/>
                    <a:pt x="223" y="736"/>
                  </a:cubicBezTo>
                  <a:close/>
                  <a:moveTo>
                    <a:pt x="322" y="0"/>
                  </a:moveTo>
                  <a:lnTo>
                    <a:pt x="284" y="123"/>
                  </a:lnTo>
                  <a:cubicBezTo>
                    <a:pt x="254" y="161"/>
                    <a:pt x="254" y="192"/>
                    <a:pt x="223" y="222"/>
                  </a:cubicBezTo>
                  <a:lnTo>
                    <a:pt x="223" y="92"/>
                  </a:lnTo>
                  <a:lnTo>
                    <a:pt x="162" y="92"/>
                  </a:lnTo>
                  <a:lnTo>
                    <a:pt x="162" y="445"/>
                  </a:lnTo>
                  <a:cubicBezTo>
                    <a:pt x="93" y="766"/>
                    <a:pt x="93" y="1080"/>
                    <a:pt x="93" y="1402"/>
                  </a:cubicBezTo>
                  <a:cubicBezTo>
                    <a:pt x="93" y="1594"/>
                    <a:pt x="31" y="1785"/>
                    <a:pt x="1" y="1977"/>
                  </a:cubicBezTo>
                  <a:lnTo>
                    <a:pt x="62" y="1977"/>
                  </a:lnTo>
                  <a:cubicBezTo>
                    <a:pt x="62" y="1946"/>
                    <a:pt x="93" y="1885"/>
                    <a:pt x="93" y="1816"/>
                  </a:cubicBezTo>
                  <a:lnTo>
                    <a:pt x="93" y="2107"/>
                  </a:lnTo>
                  <a:lnTo>
                    <a:pt x="162" y="2138"/>
                  </a:lnTo>
                  <a:cubicBezTo>
                    <a:pt x="162" y="2076"/>
                    <a:pt x="162" y="2038"/>
                    <a:pt x="192" y="1977"/>
                  </a:cubicBezTo>
                  <a:lnTo>
                    <a:pt x="192" y="2168"/>
                  </a:lnTo>
                  <a:lnTo>
                    <a:pt x="254" y="2168"/>
                  </a:lnTo>
                  <a:cubicBezTo>
                    <a:pt x="322" y="1563"/>
                    <a:pt x="322" y="958"/>
                    <a:pt x="254" y="353"/>
                  </a:cubicBezTo>
                  <a:cubicBezTo>
                    <a:pt x="254" y="314"/>
                    <a:pt x="284" y="314"/>
                    <a:pt x="284" y="284"/>
                  </a:cubicBezTo>
                  <a:cubicBezTo>
                    <a:pt x="322" y="736"/>
                    <a:pt x="353" y="1180"/>
                    <a:pt x="353" y="1624"/>
                  </a:cubicBezTo>
                  <a:lnTo>
                    <a:pt x="353" y="2007"/>
                  </a:lnTo>
                  <a:lnTo>
                    <a:pt x="414" y="2007"/>
                  </a:lnTo>
                  <a:lnTo>
                    <a:pt x="414" y="1624"/>
                  </a:lnTo>
                  <a:cubicBezTo>
                    <a:pt x="414" y="1241"/>
                    <a:pt x="414" y="889"/>
                    <a:pt x="445" y="506"/>
                  </a:cubicBezTo>
                  <a:cubicBezTo>
                    <a:pt x="445" y="636"/>
                    <a:pt x="445" y="766"/>
                    <a:pt x="476" y="889"/>
                  </a:cubicBezTo>
                  <a:cubicBezTo>
                    <a:pt x="445" y="1272"/>
                    <a:pt x="445" y="1693"/>
                    <a:pt x="476" y="2076"/>
                  </a:cubicBezTo>
                  <a:lnTo>
                    <a:pt x="545" y="2076"/>
                  </a:lnTo>
                  <a:lnTo>
                    <a:pt x="545" y="1977"/>
                  </a:lnTo>
                  <a:lnTo>
                    <a:pt x="606" y="1977"/>
                  </a:lnTo>
                  <a:lnTo>
                    <a:pt x="606" y="192"/>
                  </a:lnTo>
                  <a:lnTo>
                    <a:pt x="545" y="192"/>
                  </a:lnTo>
                  <a:cubicBezTo>
                    <a:pt x="514" y="253"/>
                    <a:pt x="514" y="353"/>
                    <a:pt x="514" y="414"/>
                  </a:cubicBezTo>
                  <a:cubicBezTo>
                    <a:pt x="514" y="314"/>
                    <a:pt x="476" y="222"/>
                    <a:pt x="476" y="92"/>
                  </a:cubicBezTo>
                  <a:lnTo>
                    <a:pt x="414" y="92"/>
                  </a:lnTo>
                  <a:cubicBezTo>
                    <a:pt x="384" y="284"/>
                    <a:pt x="384" y="475"/>
                    <a:pt x="384" y="667"/>
                  </a:cubicBezTo>
                  <a:cubicBezTo>
                    <a:pt x="353" y="475"/>
                    <a:pt x="353" y="314"/>
                    <a:pt x="353"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9"/>
            <p:cNvSpPr/>
            <p:nvPr/>
          </p:nvSpPr>
          <p:spPr>
            <a:xfrm>
              <a:off x="1009722" y="907960"/>
              <a:ext cx="168609" cy="318591"/>
            </a:xfrm>
            <a:custGeom>
              <a:avLst/>
              <a:gdLst/>
              <a:ahLst/>
              <a:cxnLst/>
              <a:rect l="l" t="t" r="r" b="b"/>
              <a:pathLst>
                <a:path w="1403" h="2651" extrusionOk="0">
                  <a:moveTo>
                    <a:pt x="253" y="414"/>
                  </a:moveTo>
                  <a:lnTo>
                    <a:pt x="253" y="513"/>
                  </a:lnTo>
                  <a:cubicBezTo>
                    <a:pt x="253" y="544"/>
                    <a:pt x="223" y="605"/>
                    <a:pt x="223" y="636"/>
                  </a:cubicBezTo>
                  <a:cubicBezTo>
                    <a:pt x="223" y="575"/>
                    <a:pt x="253" y="483"/>
                    <a:pt x="253" y="414"/>
                  </a:cubicBezTo>
                  <a:close/>
                  <a:moveTo>
                    <a:pt x="1081" y="352"/>
                  </a:moveTo>
                  <a:cubicBezTo>
                    <a:pt x="1119" y="444"/>
                    <a:pt x="1119" y="544"/>
                    <a:pt x="1081" y="674"/>
                  </a:cubicBezTo>
                  <a:lnTo>
                    <a:pt x="1081" y="352"/>
                  </a:lnTo>
                  <a:close/>
                  <a:moveTo>
                    <a:pt x="353" y="444"/>
                  </a:moveTo>
                  <a:lnTo>
                    <a:pt x="353" y="896"/>
                  </a:lnTo>
                  <a:cubicBezTo>
                    <a:pt x="353" y="766"/>
                    <a:pt x="315" y="636"/>
                    <a:pt x="315" y="513"/>
                  </a:cubicBezTo>
                  <a:cubicBezTo>
                    <a:pt x="315" y="483"/>
                    <a:pt x="315" y="444"/>
                    <a:pt x="353" y="444"/>
                  </a:cubicBezTo>
                  <a:close/>
                  <a:moveTo>
                    <a:pt x="284" y="705"/>
                  </a:moveTo>
                  <a:cubicBezTo>
                    <a:pt x="284" y="988"/>
                    <a:pt x="284" y="1279"/>
                    <a:pt x="253" y="1594"/>
                  </a:cubicBezTo>
                  <a:cubicBezTo>
                    <a:pt x="223" y="1471"/>
                    <a:pt x="223" y="1371"/>
                    <a:pt x="223" y="1279"/>
                  </a:cubicBezTo>
                  <a:lnTo>
                    <a:pt x="223" y="827"/>
                  </a:lnTo>
                  <a:cubicBezTo>
                    <a:pt x="253" y="766"/>
                    <a:pt x="253" y="735"/>
                    <a:pt x="284" y="705"/>
                  </a:cubicBezTo>
                  <a:close/>
                  <a:moveTo>
                    <a:pt x="1150" y="735"/>
                  </a:moveTo>
                  <a:cubicBezTo>
                    <a:pt x="1180" y="958"/>
                    <a:pt x="1180" y="1149"/>
                    <a:pt x="1211" y="1371"/>
                  </a:cubicBezTo>
                  <a:cubicBezTo>
                    <a:pt x="1183" y="1516"/>
                    <a:pt x="1162" y="1667"/>
                    <a:pt x="1150" y="1822"/>
                  </a:cubicBezTo>
                  <a:lnTo>
                    <a:pt x="1150" y="1822"/>
                  </a:lnTo>
                  <a:cubicBezTo>
                    <a:pt x="1149" y="1541"/>
                    <a:pt x="1146" y="1238"/>
                    <a:pt x="1119" y="958"/>
                  </a:cubicBezTo>
                  <a:lnTo>
                    <a:pt x="1119" y="927"/>
                  </a:lnTo>
                  <a:cubicBezTo>
                    <a:pt x="1150" y="866"/>
                    <a:pt x="1150" y="797"/>
                    <a:pt x="1150" y="735"/>
                  </a:cubicBezTo>
                  <a:close/>
                  <a:moveTo>
                    <a:pt x="284" y="0"/>
                  </a:moveTo>
                  <a:lnTo>
                    <a:pt x="223" y="192"/>
                  </a:lnTo>
                  <a:cubicBezTo>
                    <a:pt x="192" y="383"/>
                    <a:pt x="161" y="575"/>
                    <a:pt x="161" y="766"/>
                  </a:cubicBezTo>
                  <a:lnTo>
                    <a:pt x="161" y="705"/>
                  </a:lnTo>
                  <a:lnTo>
                    <a:pt x="161" y="253"/>
                  </a:lnTo>
                  <a:lnTo>
                    <a:pt x="92" y="253"/>
                  </a:lnTo>
                  <a:cubicBezTo>
                    <a:pt x="62" y="414"/>
                    <a:pt x="62" y="544"/>
                    <a:pt x="92" y="705"/>
                  </a:cubicBezTo>
                  <a:lnTo>
                    <a:pt x="62" y="1279"/>
                  </a:lnTo>
                  <a:lnTo>
                    <a:pt x="62" y="222"/>
                  </a:lnTo>
                  <a:lnTo>
                    <a:pt x="0" y="222"/>
                  </a:lnTo>
                  <a:lnTo>
                    <a:pt x="0" y="2589"/>
                  </a:lnTo>
                  <a:lnTo>
                    <a:pt x="62" y="2329"/>
                  </a:lnTo>
                  <a:cubicBezTo>
                    <a:pt x="92" y="2206"/>
                    <a:pt x="92" y="2046"/>
                    <a:pt x="92" y="1885"/>
                  </a:cubicBezTo>
                  <a:lnTo>
                    <a:pt x="123" y="1180"/>
                  </a:lnTo>
                  <a:cubicBezTo>
                    <a:pt x="123" y="1249"/>
                    <a:pt x="161" y="1279"/>
                    <a:pt x="161" y="1341"/>
                  </a:cubicBezTo>
                  <a:lnTo>
                    <a:pt x="161" y="1371"/>
                  </a:lnTo>
                  <a:lnTo>
                    <a:pt x="161" y="1854"/>
                  </a:lnTo>
                  <a:lnTo>
                    <a:pt x="123" y="1946"/>
                  </a:lnTo>
                  <a:cubicBezTo>
                    <a:pt x="123" y="2076"/>
                    <a:pt x="123" y="2206"/>
                    <a:pt x="161" y="2329"/>
                  </a:cubicBezTo>
                  <a:lnTo>
                    <a:pt x="223" y="2551"/>
                  </a:lnTo>
                  <a:lnTo>
                    <a:pt x="223" y="2237"/>
                  </a:lnTo>
                  <a:lnTo>
                    <a:pt x="284" y="2429"/>
                  </a:lnTo>
                  <a:lnTo>
                    <a:pt x="284" y="2237"/>
                  </a:lnTo>
                  <a:lnTo>
                    <a:pt x="284" y="1854"/>
                  </a:lnTo>
                  <a:lnTo>
                    <a:pt x="284" y="1785"/>
                  </a:lnTo>
                  <a:cubicBezTo>
                    <a:pt x="315" y="1662"/>
                    <a:pt x="315" y="1502"/>
                    <a:pt x="353" y="1341"/>
                  </a:cubicBezTo>
                  <a:cubicBezTo>
                    <a:pt x="353" y="1662"/>
                    <a:pt x="384" y="1946"/>
                    <a:pt x="414" y="2268"/>
                  </a:cubicBezTo>
                  <a:lnTo>
                    <a:pt x="475" y="2268"/>
                  </a:lnTo>
                  <a:cubicBezTo>
                    <a:pt x="445" y="1977"/>
                    <a:pt x="475" y="1693"/>
                    <a:pt x="506" y="1440"/>
                  </a:cubicBezTo>
                  <a:lnTo>
                    <a:pt x="544" y="2398"/>
                  </a:lnTo>
                  <a:lnTo>
                    <a:pt x="606" y="2398"/>
                  </a:lnTo>
                  <a:lnTo>
                    <a:pt x="636" y="866"/>
                  </a:lnTo>
                  <a:cubicBezTo>
                    <a:pt x="667" y="1371"/>
                    <a:pt x="698" y="1885"/>
                    <a:pt x="698" y="2398"/>
                  </a:cubicBezTo>
                  <a:lnTo>
                    <a:pt x="767" y="2398"/>
                  </a:lnTo>
                  <a:lnTo>
                    <a:pt x="767" y="1088"/>
                  </a:lnTo>
                  <a:lnTo>
                    <a:pt x="859" y="2360"/>
                  </a:lnTo>
                  <a:lnTo>
                    <a:pt x="927" y="2360"/>
                  </a:lnTo>
                  <a:cubicBezTo>
                    <a:pt x="958" y="1885"/>
                    <a:pt x="958" y="1402"/>
                    <a:pt x="958" y="927"/>
                  </a:cubicBezTo>
                  <a:cubicBezTo>
                    <a:pt x="989" y="1057"/>
                    <a:pt x="989" y="1180"/>
                    <a:pt x="989" y="1341"/>
                  </a:cubicBezTo>
                  <a:cubicBezTo>
                    <a:pt x="958" y="1693"/>
                    <a:pt x="958" y="2046"/>
                    <a:pt x="989" y="2398"/>
                  </a:cubicBezTo>
                  <a:lnTo>
                    <a:pt x="1019" y="2520"/>
                  </a:lnTo>
                  <a:lnTo>
                    <a:pt x="1050" y="2398"/>
                  </a:lnTo>
                  <a:cubicBezTo>
                    <a:pt x="1081" y="2360"/>
                    <a:pt x="1081" y="2329"/>
                    <a:pt x="1081" y="2329"/>
                  </a:cubicBezTo>
                  <a:lnTo>
                    <a:pt x="1119" y="2298"/>
                  </a:lnTo>
                  <a:lnTo>
                    <a:pt x="1119" y="2137"/>
                  </a:lnTo>
                  <a:cubicBezTo>
                    <a:pt x="1119" y="2101"/>
                    <a:pt x="1130" y="2064"/>
                    <a:pt x="1139" y="2026"/>
                  </a:cubicBezTo>
                  <a:lnTo>
                    <a:pt x="1139" y="2026"/>
                  </a:lnTo>
                  <a:cubicBezTo>
                    <a:pt x="1136" y="2149"/>
                    <a:pt x="1139" y="2273"/>
                    <a:pt x="1150" y="2398"/>
                  </a:cubicBezTo>
                  <a:lnTo>
                    <a:pt x="1180" y="2651"/>
                  </a:lnTo>
                  <a:lnTo>
                    <a:pt x="1211" y="2398"/>
                  </a:lnTo>
                  <a:cubicBezTo>
                    <a:pt x="1242" y="2046"/>
                    <a:pt x="1272" y="1724"/>
                    <a:pt x="1272" y="1371"/>
                  </a:cubicBezTo>
                  <a:lnTo>
                    <a:pt x="1272" y="1341"/>
                  </a:lnTo>
                  <a:cubicBezTo>
                    <a:pt x="1272" y="1210"/>
                    <a:pt x="1311" y="1088"/>
                    <a:pt x="1311" y="927"/>
                  </a:cubicBezTo>
                  <a:cubicBezTo>
                    <a:pt x="1341" y="1310"/>
                    <a:pt x="1341" y="1693"/>
                    <a:pt x="1341" y="2076"/>
                  </a:cubicBezTo>
                  <a:lnTo>
                    <a:pt x="1402" y="2076"/>
                  </a:lnTo>
                  <a:cubicBezTo>
                    <a:pt x="1402" y="1502"/>
                    <a:pt x="1402" y="927"/>
                    <a:pt x="1311" y="352"/>
                  </a:cubicBezTo>
                  <a:lnTo>
                    <a:pt x="1242" y="352"/>
                  </a:lnTo>
                  <a:cubicBezTo>
                    <a:pt x="1272" y="575"/>
                    <a:pt x="1272" y="797"/>
                    <a:pt x="1242" y="988"/>
                  </a:cubicBezTo>
                  <a:cubicBezTo>
                    <a:pt x="1211" y="766"/>
                    <a:pt x="1211" y="544"/>
                    <a:pt x="1150" y="322"/>
                  </a:cubicBezTo>
                  <a:lnTo>
                    <a:pt x="1019" y="322"/>
                  </a:lnTo>
                  <a:lnTo>
                    <a:pt x="1019" y="866"/>
                  </a:lnTo>
                  <a:cubicBezTo>
                    <a:pt x="989" y="674"/>
                    <a:pt x="989" y="483"/>
                    <a:pt x="958" y="291"/>
                  </a:cubicBezTo>
                  <a:lnTo>
                    <a:pt x="889" y="291"/>
                  </a:lnTo>
                  <a:lnTo>
                    <a:pt x="889" y="1785"/>
                  </a:lnTo>
                  <a:lnTo>
                    <a:pt x="767" y="161"/>
                  </a:lnTo>
                  <a:lnTo>
                    <a:pt x="698" y="161"/>
                  </a:lnTo>
                  <a:lnTo>
                    <a:pt x="698" y="896"/>
                  </a:lnTo>
                  <a:cubicBezTo>
                    <a:pt x="698" y="674"/>
                    <a:pt x="667" y="444"/>
                    <a:pt x="636" y="253"/>
                  </a:cubicBezTo>
                  <a:lnTo>
                    <a:pt x="575" y="253"/>
                  </a:lnTo>
                  <a:lnTo>
                    <a:pt x="575" y="1502"/>
                  </a:lnTo>
                  <a:lnTo>
                    <a:pt x="544" y="927"/>
                  </a:lnTo>
                  <a:cubicBezTo>
                    <a:pt x="544" y="705"/>
                    <a:pt x="544" y="483"/>
                    <a:pt x="506" y="291"/>
                  </a:cubicBezTo>
                  <a:lnTo>
                    <a:pt x="445" y="291"/>
                  </a:lnTo>
                  <a:lnTo>
                    <a:pt x="475" y="927"/>
                  </a:lnTo>
                  <a:cubicBezTo>
                    <a:pt x="475" y="1088"/>
                    <a:pt x="445" y="1210"/>
                    <a:pt x="445" y="1371"/>
                  </a:cubicBezTo>
                  <a:cubicBezTo>
                    <a:pt x="445" y="1471"/>
                    <a:pt x="414" y="1563"/>
                    <a:pt x="414" y="1693"/>
                  </a:cubicBezTo>
                  <a:lnTo>
                    <a:pt x="414" y="988"/>
                  </a:lnTo>
                  <a:lnTo>
                    <a:pt x="414" y="896"/>
                  </a:lnTo>
                  <a:cubicBezTo>
                    <a:pt x="414" y="674"/>
                    <a:pt x="414" y="444"/>
                    <a:pt x="353" y="222"/>
                  </a:cubicBezTo>
                  <a:lnTo>
                    <a:pt x="315" y="61"/>
                  </a:lnTo>
                  <a:lnTo>
                    <a:pt x="284" y="222"/>
                  </a:lnTo>
                  <a:lnTo>
                    <a:pt x="28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9"/>
            <p:cNvSpPr/>
            <p:nvPr/>
          </p:nvSpPr>
          <p:spPr>
            <a:xfrm>
              <a:off x="1162587" y="942932"/>
              <a:ext cx="73789" cy="260665"/>
            </a:xfrm>
            <a:custGeom>
              <a:avLst/>
              <a:gdLst/>
              <a:ahLst/>
              <a:cxnLst/>
              <a:rect l="l" t="t" r="r" b="b"/>
              <a:pathLst>
                <a:path w="614" h="2169" extrusionOk="0">
                  <a:moveTo>
                    <a:pt x="230" y="697"/>
                  </a:moveTo>
                  <a:cubicBezTo>
                    <a:pt x="261" y="1050"/>
                    <a:pt x="261" y="1402"/>
                    <a:pt x="230" y="1755"/>
                  </a:cubicBezTo>
                  <a:lnTo>
                    <a:pt x="230" y="1532"/>
                  </a:lnTo>
                  <a:lnTo>
                    <a:pt x="192" y="1532"/>
                  </a:lnTo>
                  <a:lnTo>
                    <a:pt x="192" y="1402"/>
                  </a:lnTo>
                  <a:cubicBezTo>
                    <a:pt x="230" y="1180"/>
                    <a:pt x="230" y="958"/>
                    <a:pt x="230" y="697"/>
                  </a:cubicBezTo>
                  <a:close/>
                  <a:moveTo>
                    <a:pt x="353" y="0"/>
                  </a:moveTo>
                  <a:lnTo>
                    <a:pt x="291" y="123"/>
                  </a:lnTo>
                  <a:cubicBezTo>
                    <a:pt x="261" y="153"/>
                    <a:pt x="261" y="192"/>
                    <a:pt x="261" y="222"/>
                  </a:cubicBezTo>
                  <a:cubicBezTo>
                    <a:pt x="261" y="153"/>
                    <a:pt x="230" y="123"/>
                    <a:pt x="230" y="92"/>
                  </a:cubicBezTo>
                  <a:lnTo>
                    <a:pt x="161" y="92"/>
                  </a:lnTo>
                  <a:cubicBezTo>
                    <a:pt x="161" y="222"/>
                    <a:pt x="192" y="345"/>
                    <a:pt x="192" y="444"/>
                  </a:cubicBezTo>
                  <a:cubicBezTo>
                    <a:pt x="100" y="766"/>
                    <a:pt x="130" y="1080"/>
                    <a:pt x="130" y="1402"/>
                  </a:cubicBezTo>
                  <a:cubicBezTo>
                    <a:pt x="100" y="1594"/>
                    <a:pt x="69" y="1785"/>
                    <a:pt x="0" y="1977"/>
                  </a:cubicBezTo>
                  <a:lnTo>
                    <a:pt x="69" y="1977"/>
                  </a:lnTo>
                  <a:cubicBezTo>
                    <a:pt x="100" y="1946"/>
                    <a:pt x="100" y="1877"/>
                    <a:pt x="100" y="1816"/>
                  </a:cubicBezTo>
                  <a:lnTo>
                    <a:pt x="100" y="2107"/>
                  </a:lnTo>
                  <a:lnTo>
                    <a:pt x="161" y="2138"/>
                  </a:lnTo>
                  <a:cubicBezTo>
                    <a:pt x="161" y="2069"/>
                    <a:pt x="192" y="2038"/>
                    <a:pt x="192" y="1977"/>
                  </a:cubicBezTo>
                  <a:lnTo>
                    <a:pt x="192" y="2138"/>
                  </a:lnTo>
                  <a:lnTo>
                    <a:pt x="261" y="2168"/>
                  </a:lnTo>
                  <a:cubicBezTo>
                    <a:pt x="353" y="1563"/>
                    <a:pt x="353" y="958"/>
                    <a:pt x="261" y="345"/>
                  </a:cubicBezTo>
                  <a:cubicBezTo>
                    <a:pt x="291" y="314"/>
                    <a:pt x="291" y="284"/>
                    <a:pt x="291" y="284"/>
                  </a:cubicBezTo>
                  <a:cubicBezTo>
                    <a:pt x="322" y="728"/>
                    <a:pt x="353" y="1180"/>
                    <a:pt x="353" y="1624"/>
                  </a:cubicBezTo>
                  <a:lnTo>
                    <a:pt x="353" y="2007"/>
                  </a:lnTo>
                  <a:lnTo>
                    <a:pt x="422" y="2007"/>
                  </a:lnTo>
                  <a:lnTo>
                    <a:pt x="422" y="1624"/>
                  </a:lnTo>
                  <a:cubicBezTo>
                    <a:pt x="422" y="1241"/>
                    <a:pt x="422" y="889"/>
                    <a:pt x="452" y="506"/>
                  </a:cubicBezTo>
                  <a:cubicBezTo>
                    <a:pt x="483" y="636"/>
                    <a:pt x="483" y="766"/>
                    <a:pt x="483" y="889"/>
                  </a:cubicBezTo>
                  <a:cubicBezTo>
                    <a:pt x="452" y="1272"/>
                    <a:pt x="452" y="1686"/>
                    <a:pt x="483" y="2069"/>
                  </a:cubicBezTo>
                  <a:lnTo>
                    <a:pt x="544" y="2069"/>
                  </a:lnTo>
                  <a:lnTo>
                    <a:pt x="544" y="1977"/>
                  </a:lnTo>
                  <a:lnTo>
                    <a:pt x="613" y="1977"/>
                  </a:lnTo>
                  <a:lnTo>
                    <a:pt x="613" y="192"/>
                  </a:lnTo>
                  <a:lnTo>
                    <a:pt x="544" y="192"/>
                  </a:lnTo>
                  <a:cubicBezTo>
                    <a:pt x="544" y="253"/>
                    <a:pt x="513" y="345"/>
                    <a:pt x="513" y="414"/>
                  </a:cubicBezTo>
                  <a:cubicBezTo>
                    <a:pt x="513" y="314"/>
                    <a:pt x="513" y="222"/>
                    <a:pt x="483" y="92"/>
                  </a:cubicBezTo>
                  <a:lnTo>
                    <a:pt x="422" y="92"/>
                  </a:lnTo>
                  <a:cubicBezTo>
                    <a:pt x="422" y="284"/>
                    <a:pt x="383" y="475"/>
                    <a:pt x="383" y="667"/>
                  </a:cubicBezTo>
                  <a:cubicBezTo>
                    <a:pt x="383" y="475"/>
                    <a:pt x="353" y="314"/>
                    <a:pt x="353" y="123"/>
                  </a:cubicBezTo>
                  <a:lnTo>
                    <a:pt x="35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9"/>
            <p:cNvSpPr/>
            <p:nvPr/>
          </p:nvSpPr>
          <p:spPr>
            <a:xfrm>
              <a:off x="1458101" y="907960"/>
              <a:ext cx="169450" cy="318591"/>
            </a:xfrm>
            <a:custGeom>
              <a:avLst/>
              <a:gdLst/>
              <a:ahLst/>
              <a:cxnLst/>
              <a:rect l="l" t="t" r="r" b="b"/>
              <a:pathLst>
                <a:path w="1410" h="2651" extrusionOk="0">
                  <a:moveTo>
                    <a:pt x="261" y="414"/>
                  </a:moveTo>
                  <a:lnTo>
                    <a:pt x="261" y="513"/>
                  </a:lnTo>
                  <a:cubicBezTo>
                    <a:pt x="261" y="544"/>
                    <a:pt x="223" y="605"/>
                    <a:pt x="223" y="636"/>
                  </a:cubicBezTo>
                  <a:cubicBezTo>
                    <a:pt x="223" y="575"/>
                    <a:pt x="223" y="483"/>
                    <a:pt x="261" y="414"/>
                  </a:cubicBezTo>
                  <a:close/>
                  <a:moveTo>
                    <a:pt x="322" y="444"/>
                  </a:moveTo>
                  <a:cubicBezTo>
                    <a:pt x="353" y="575"/>
                    <a:pt x="353" y="735"/>
                    <a:pt x="353" y="896"/>
                  </a:cubicBezTo>
                  <a:cubicBezTo>
                    <a:pt x="322" y="766"/>
                    <a:pt x="322" y="636"/>
                    <a:pt x="322" y="513"/>
                  </a:cubicBezTo>
                  <a:lnTo>
                    <a:pt x="322" y="444"/>
                  </a:lnTo>
                  <a:close/>
                  <a:moveTo>
                    <a:pt x="261" y="705"/>
                  </a:moveTo>
                  <a:cubicBezTo>
                    <a:pt x="291" y="988"/>
                    <a:pt x="291" y="1279"/>
                    <a:pt x="261" y="1594"/>
                  </a:cubicBezTo>
                  <a:cubicBezTo>
                    <a:pt x="223" y="1471"/>
                    <a:pt x="223" y="1371"/>
                    <a:pt x="223" y="1279"/>
                  </a:cubicBezTo>
                  <a:lnTo>
                    <a:pt x="223" y="827"/>
                  </a:lnTo>
                  <a:cubicBezTo>
                    <a:pt x="223" y="766"/>
                    <a:pt x="261" y="735"/>
                    <a:pt x="261" y="705"/>
                  </a:cubicBezTo>
                  <a:close/>
                  <a:moveTo>
                    <a:pt x="1027" y="1823"/>
                  </a:moveTo>
                  <a:lnTo>
                    <a:pt x="1027" y="1823"/>
                  </a:lnTo>
                  <a:cubicBezTo>
                    <a:pt x="1058" y="1915"/>
                    <a:pt x="1058" y="2046"/>
                    <a:pt x="1058" y="2137"/>
                  </a:cubicBezTo>
                  <a:lnTo>
                    <a:pt x="1058" y="2206"/>
                  </a:lnTo>
                  <a:cubicBezTo>
                    <a:pt x="1027" y="2076"/>
                    <a:pt x="1027" y="1946"/>
                    <a:pt x="1027" y="1823"/>
                  </a:cubicBezTo>
                  <a:close/>
                  <a:moveTo>
                    <a:pt x="291" y="0"/>
                  </a:moveTo>
                  <a:lnTo>
                    <a:pt x="223" y="192"/>
                  </a:lnTo>
                  <a:cubicBezTo>
                    <a:pt x="192" y="383"/>
                    <a:pt x="161" y="575"/>
                    <a:pt x="131" y="766"/>
                  </a:cubicBezTo>
                  <a:lnTo>
                    <a:pt x="131" y="705"/>
                  </a:lnTo>
                  <a:lnTo>
                    <a:pt x="161" y="253"/>
                  </a:lnTo>
                  <a:lnTo>
                    <a:pt x="100" y="253"/>
                  </a:lnTo>
                  <a:cubicBezTo>
                    <a:pt x="69" y="414"/>
                    <a:pt x="69" y="544"/>
                    <a:pt x="69" y="705"/>
                  </a:cubicBezTo>
                  <a:lnTo>
                    <a:pt x="69" y="222"/>
                  </a:lnTo>
                  <a:lnTo>
                    <a:pt x="0" y="222"/>
                  </a:lnTo>
                  <a:lnTo>
                    <a:pt x="0" y="2551"/>
                  </a:lnTo>
                  <a:lnTo>
                    <a:pt x="69" y="2329"/>
                  </a:lnTo>
                  <a:cubicBezTo>
                    <a:pt x="100" y="2206"/>
                    <a:pt x="100" y="2046"/>
                    <a:pt x="100" y="1885"/>
                  </a:cubicBezTo>
                  <a:lnTo>
                    <a:pt x="131" y="1180"/>
                  </a:lnTo>
                  <a:lnTo>
                    <a:pt x="131" y="1341"/>
                  </a:lnTo>
                  <a:cubicBezTo>
                    <a:pt x="161" y="1341"/>
                    <a:pt x="161" y="1371"/>
                    <a:pt x="161" y="1371"/>
                  </a:cubicBezTo>
                  <a:lnTo>
                    <a:pt x="161" y="1854"/>
                  </a:lnTo>
                  <a:lnTo>
                    <a:pt x="131" y="1854"/>
                  </a:lnTo>
                  <a:lnTo>
                    <a:pt x="131" y="1946"/>
                  </a:lnTo>
                  <a:cubicBezTo>
                    <a:pt x="100" y="2076"/>
                    <a:pt x="131" y="2206"/>
                    <a:pt x="161" y="2329"/>
                  </a:cubicBezTo>
                  <a:lnTo>
                    <a:pt x="223" y="2551"/>
                  </a:lnTo>
                  <a:lnTo>
                    <a:pt x="223" y="2237"/>
                  </a:lnTo>
                  <a:lnTo>
                    <a:pt x="291" y="2429"/>
                  </a:lnTo>
                  <a:lnTo>
                    <a:pt x="291" y="2237"/>
                  </a:lnTo>
                  <a:cubicBezTo>
                    <a:pt x="291" y="2107"/>
                    <a:pt x="291" y="1977"/>
                    <a:pt x="261" y="1854"/>
                  </a:cubicBezTo>
                  <a:lnTo>
                    <a:pt x="291" y="1785"/>
                  </a:lnTo>
                  <a:cubicBezTo>
                    <a:pt x="322" y="1662"/>
                    <a:pt x="322" y="1502"/>
                    <a:pt x="322" y="1341"/>
                  </a:cubicBezTo>
                  <a:cubicBezTo>
                    <a:pt x="353" y="1662"/>
                    <a:pt x="353" y="1946"/>
                    <a:pt x="414" y="2268"/>
                  </a:cubicBezTo>
                  <a:lnTo>
                    <a:pt x="483" y="2268"/>
                  </a:lnTo>
                  <a:cubicBezTo>
                    <a:pt x="452" y="1977"/>
                    <a:pt x="483" y="1693"/>
                    <a:pt x="483" y="1440"/>
                  </a:cubicBezTo>
                  <a:lnTo>
                    <a:pt x="544" y="2398"/>
                  </a:lnTo>
                  <a:lnTo>
                    <a:pt x="606" y="2398"/>
                  </a:lnTo>
                  <a:cubicBezTo>
                    <a:pt x="606" y="1885"/>
                    <a:pt x="644" y="1371"/>
                    <a:pt x="644" y="866"/>
                  </a:cubicBezTo>
                  <a:cubicBezTo>
                    <a:pt x="675" y="1371"/>
                    <a:pt x="705" y="1885"/>
                    <a:pt x="705" y="2398"/>
                  </a:cubicBezTo>
                  <a:lnTo>
                    <a:pt x="766" y="2398"/>
                  </a:lnTo>
                  <a:lnTo>
                    <a:pt x="766" y="1088"/>
                  </a:lnTo>
                  <a:lnTo>
                    <a:pt x="866" y="2360"/>
                  </a:lnTo>
                  <a:lnTo>
                    <a:pt x="927" y="2360"/>
                  </a:lnTo>
                  <a:cubicBezTo>
                    <a:pt x="958" y="1885"/>
                    <a:pt x="958" y="1402"/>
                    <a:pt x="958" y="927"/>
                  </a:cubicBezTo>
                  <a:cubicBezTo>
                    <a:pt x="958" y="1057"/>
                    <a:pt x="989" y="1180"/>
                    <a:pt x="989" y="1341"/>
                  </a:cubicBezTo>
                  <a:cubicBezTo>
                    <a:pt x="958" y="1693"/>
                    <a:pt x="958" y="2046"/>
                    <a:pt x="989" y="2398"/>
                  </a:cubicBezTo>
                  <a:lnTo>
                    <a:pt x="989" y="2520"/>
                  </a:lnTo>
                  <a:lnTo>
                    <a:pt x="1058" y="2398"/>
                  </a:lnTo>
                  <a:cubicBezTo>
                    <a:pt x="1058" y="2360"/>
                    <a:pt x="1088" y="2329"/>
                    <a:pt x="1088" y="2329"/>
                  </a:cubicBezTo>
                  <a:lnTo>
                    <a:pt x="1119" y="2298"/>
                  </a:lnTo>
                  <a:lnTo>
                    <a:pt x="1119" y="2137"/>
                  </a:lnTo>
                  <a:lnTo>
                    <a:pt x="1119" y="1946"/>
                  </a:lnTo>
                  <a:lnTo>
                    <a:pt x="1119" y="958"/>
                  </a:lnTo>
                  <a:lnTo>
                    <a:pt x="1119" y="927"/>
                  </a:lnTo>
                  <a:cubicBezTo>
                    <a:pt x="1119" y="866"/>
                    <a:pt x="1150" y="797"/>
                    <a:pt x="1150" y="735"/>
                  </a:cubicBezTo>
                  <a:cubicBezTo>
                    <a:pt x="1180" y="958"/>
                    <a:pt x="1180" y="1149"/>
                    <a:pt x="1180" y="1371"/>
                  </a:cubicBezTo>
                  <a:cubicBezTo>
                    <a:pt x="1150" y="1693"/>
                    <a:pt x="1119" y="2046"/>
                    <a:pt x="1150" y="2398"/>
                  </a:cubicBezTo>
                  <a:lnTo>
                    <a:pt x="1180" y="2651"/>
                  </a:lnTo>
                  <a:lnTo>
                    <a:pt x="1218" y="2398"/>
                  </a:lnTo>
                  <a:cubicBezTo>
                    <a:pt x="1249" y="2046"/>
                    <a:pt x="1280" y="1724"/>
                    <a:pt x="1249" y="1371"/>
                  </a:cubicBezTo>
                  <a:lnTo>
                    <a:pt x="1249" y="1341"/>
                  </a:lnTo>
                  <a:cubicBezTo>
                    <a:pt x="1280" y="1210"/>
                    <a:pt x="1280" y="1088"/>
                    <a:pt x="1310" y="927"/>
                  </a:cubicBezTo>
                  <a:cubicBezTo>
                    <a:pt x="1341" y="1310"/>
                    <a:pt x="1341" y="1693"/>
                    <a:pt x="1341" y="2076"/>
                  </a:cubicBezTo>
                  <a:lnTo>
                    <a:pt x="1410" y="2076"/>
                  </a:lnTo>
                  <a:cubicBezTo>
                    <a:pt x="1410" y="1502"/>
                    <a:pt x="1372" y="927"/>
                    <a:pt x="1310" y="352"/>
                  </a:cubicBezTo>
                  <a:lnTo>
                    <a:pt x="1249" y="352"/>
                  </a:lnTo>
                  <a:cubicBezTo>
                    <a:pt x="1280" y="575"/>
                    <a:pt x="1249" y="766"/>
                    <a:pt x="1249" y="988"/>
                  </a:cubicBezTo>
                  <a:cubicBezTo>
                    <a:pt x="1218" y="766"/>
                    <a:pt x="1180" y="544"/>
                    <a:pt x="1150" y="322"/>
                  </a:cubicBezTo>
                  <a:lnTo>
                    <a:pt x="1088" y="322"/>
                  </a:lnTo>
                  <a:lnTo>
                    <a:pt x="1088" y="352"/>
                  </a:lnTo>
                  <a:cubicBezTo>
                    <a:pt x="1119" y="444"/>
                    <a:pt x="1119" y="544"/>
                    <a:pt x="1088" y="674"/>
                  </a:cubicBezTo>
                  <a:cubicBezTo>
                    <a:pt x="1088" y="544"/>
                    <a:pt x="1088" y="414"/>
                    <a:pt x="1058" y="322"/>
                  </a:cubicBezTo>
                  <a:lnTo>
                    <a:pt x="989" y="322"/>
                  </a:lnTo>
                  <a:lnTo>
                    <a:pt x="1027" y="866"/>
                  </a:lnTo>
                  <a:cubicBezTo>
                    <a:pt x="989" y="674"/>
                    <a:pt x="958" y="483"/>
                    <a:pt x="958" y="291"/>
                  </a:cubicBezTo>
                  <a:lnTo>
                    <a:pt x="897" y="291"/>
                  </a:lnTo>
                  <a:lnTo>
                    <a:pt x="897" y="1785"/>
                  </a:lnTo>
                  <a:lnTo>
                    <a:pt x="766" y="161"/>
                  </a:lnTo>
                  <a:lnTo>
                    <a:pt x="705" y="161"/>
                  </a:lnTo>
                  <a:lnTo>
                    <a:pt x="705" y="896"/>
                  </a:lnTo>
                  <a:cubicBezTo>
                    <a:pt x="675" y="674"/>
                    <a:pt x="675" y="444"/>
                    <a:pt x="644" y="253"/>
                  </a:cubicBezTo>
                  <a:lnTo>
                    <a:pt x="575" y="253"/>
                  </a:lnTo>
                  <a:lnTo>
                    <a:pt x="575" y="1502"/>
                  </a:lnTo>
                  <a:lnTo>
                    <a:pt x="544" y="927"/>
                  </a:lnTo>
                  <a:cubicBezTo>
                    <a:pt x="544" y="705"/>
                    <a:pt x="544" y="483"/>
                    <a:pt x="483" y="291"/>
                  </a:cubicBezTo>
                  <a:lnTo>
                    <a:pt x="414" y="291"/>
                  </a:lnTo>
                  <a:lnTo>
                    <a:pt x="483" y="927"/>
                  </a:lnTo>
                  <a:cubicBezTo>
                    <a:pt x="452" y="1088"/>
                    <a:pt x="452" y="1210"/>
                    <a:pt x="452" y="1371"/>
                  </a:cubicBezTo>
                  <a:cubicBezTo>
                    <a:pt x="414" y="1471"/>
                    <a:pt x="414" y="1563"/>
                    <a:pt x="414" y="1693"/>
                  </a:cubicBezTo>
                  <a:cubicBezTo>
                    <a:pt x="383" y="1440"/>
                    <a:pt x="383" y="1210"/>
                    <a:pt x="383" y="988"/>
                  </a:cubicBezTo>
                  <a:lnTo>
                    <a:pt x="414" y="896"/>
                  </a:lnTo>
                  <a:cubicBezTo>
                    <a:pt x="414" y="674"/>
                    <a:pt x="414" y="444"/>
                    <a:pt x="353" y="222"/>
                  </a:cubicBezTo>
                  <a:lnTo>
                    <a:pt x="291" y="61"/>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9"/>
            <p:cNvSpPr/>
            <p:nvPr/>
          </p:nvSpPr>
          <p:spPr>
            <a:xfrm>
              <a:off x="1611806" y="942932"/>
              <a:ext cx="72828" cy="260665"/>
            </a:xfrm>
            <a:custGeom>
              <a:avLst/>
              <a:gdLst/>
              <a:ahLst/>
              <a:cxnLst/>
              <a:rect l="l" t="t" r="r" b="b"/>
              <a:pathLst>
                <a:path w="606" h="2169" extrusionOk="0">
                  <a:moveTo>
                    <a:pt x="223" y="697"/>
                  </a:moveTo>
                  <a:cubicBezTo>
                    <a:pt x="254" y="1050"/>
                    <a:pt x="254" y="1402"/>
                    <a:pt x="223" y="1755"/>
                  </a:cubicBezTo>
                  <a:lnTo>
                    <a:pt x="223" y="1532"/>
                  </a:lnTo>
                  <a:lnTo>
                    <a:pt x="162" y="1532"/>
                  </a:lnTo>
                  <a:lnTo>
                    <a:pt x="162" y="1433"/>
                  </a:lnTo>
                  <a:cubicBezTo>
                    <a:pt x="192" y="1180"/>
                    <a:pt x="223" y="958"/>
                    <a:pt x="223" y="697"/>
                  </a:cubicBezTo>
                  <a:close/>
                  <a:moveTo>
                    <a:pt x="322" y="0"/>
                  </a:moveTo>
                  <a:lnTo>
                    <a:pt x="284" y="123"/>
                  </a:lnTo>
                  <a:cubicBezTo>
                    <a:pt x="254" y="153"/>
                    <a:pt x="254" y="192"/>
                    <a:pt x="223" y="222"/>
                  </a:cubicBezTo>
                  <a:lnTo>
                    <a:pt x="223" y="92"/>
                  </a:lnTo>
                  <a:lnTo>
                    <a:pt x="162" y="92"/>
                  </a:lnTo>
                  <a:lnTo>
                    <a:pt x="162" y="444"/>
                  </a:lnTo>
                  <a:cubicBezTo>
                    <a:pt x="93" y="766"/>
                    <a:pt x="93" y="1080"/>
                    <a:pt x="93" y="1402"/>
                  </a:cubicBezTo>
                  <a:cubicBezTo>
                    <a:pt x="93" y="1594"/>
                    <a:pt x="31" y="1785"/>
                    <a:pt x="1" y="1977"/>
                  </a:cubicBezTo>
                  <a:lnTo>
                    <a:pt x="62" y="1977"/>
                  </a:lnTo>
                  <a:cubicBezTo>
                    <a:pt x="62" y="1946"/>
                    <a:pt x="93" y="1877"/>
                    <a:pt x="93" y="1816"/>
                  </a:cubicBezTo>
                  <a:lnTo>
                    <a:pt x="93" y="2107"/>
                  </a:lnTo>
                  <a:lnTo>
                    <a:pt x="162" y="2138"/>
                  </a:lnTo>
                  <a:cubicBezTo>
                    <a:pt x="162" y="2069"/>
                    <a:pt x="162" y="2038"/>
                    <a:pt x="192" y="1977"/>
                  </a:cubicBezTo>
                  <a:lnTo>
                    <a:pt x="192" y="2138"/>
                  </a:lnTo>
                  <a:lnTo>
                    <a:pt x="254" y="2168"/>
                  </a:lnTo>
                  <a:cubicBezTo>
                    <a:pt x="322" y="1563"/>
                    <a:pt x="322" y="958"/>
                    <a:pt x="254" y="345"/>
                  </a:cubicBezTo>
                  <a:cubicBezTo>
                    <a:pt x="254" y="314"/>
                    <a:pt x="284" y="284"/>
                    <a:pt x="284" y="284"/>
                  </a:cubicBezTo>
                  <a:cubicBezTo>
                    <a:pt x="322" y="728"/>
                    <a:pt x="353" y="1180"/>
                    <a:pt x="353" y="1624"/>
                  </a:cubicBezTo>
                  <a:lnTo>
                    <a:pt x="353" y="2007"/>
                  </a:lnTo>
                  <a:lnTo>
                    <a:pt x="414" y="2007"/>
                  </a:lnTo>
                  <a:lnTo>
                    <a:pt x="414" y="1624"/>
                  </a:lnTo>
                  <a:cubicBezTo>
                    <a:pt x="414" y="1241"/>
                    <a:pt x="414" y="889"/>
                    <a:pt x="445" y="506"/>
                  </a:cubicBezTo>
                  <a:cubicBezTo>
                    <a:pt x="445" y="636"/>
                    <a:pt x="445" y="766"/>
                    <a:pt x="476" y="889"/>
                  </a:cubicBezTo>
                  <a:cubicBezTo>
                    <a:pt x="445" y="1272"/>
                    <a:pt x="445" y="1686"/>
                    <a:pt x="476" y="2069"/>
                  </a:cubicBezTo>
                  <a:lnTo>
                    <a:pt x="545" y="2069"/>
                  </a:lnTo>
                  <a:lnTo>
                    <a:pt x="545" y="1977"/>
                  </a:lnTo>
                  <a:lnTo>
                    <a:pt x="606" y="1977"/>
                  </a:lnTo>
                  <a:lnTo>
                    <a:pt x="606" y="192"/>
                  </a:lnTo>
                  <a:lnTo>
                    <a:pt x="545" y="192"/>
                  </a:lnTo>
                  <a:cubicBezTo>
                    <a:pt x="514" y="253"/>
                    <a:pt x="514" y="345"/>
                    <a:pt x="514" y="414"/>
                  </a:cubicBezTo>
                  <a:cubicBezTo>
                    <a:pt x="514" y="314"/>
                    <a:pt x="476" y="222"/>
                    <a:pt x="476" y="92"/>
                  </a:cubicBezTo>
                  <a:lnTo>
                    <a:pt x="414" y="92"/>
                  </a:lnTo>
                  <a:cubicBezTo>
                    <a:pt x="384" y="284"/>
                    <a:pt x="384" y="475"/>
                    <a:pt x="384" y="667"/>
                  </a:cubicBezTo>
                  <a:cubicBezTo>
                    <a:pt x="353" y="475"/>
                    <a:pt x="353" y="314"/>
                    <a:pt x="353"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9"/>
            <p:cNvSpPr/>
            <p:nvPr/>
          </p:nvSpPr>
          <p:spPr>
            <a:xfrm>
              <a:off x="8447640" y="3327886"/>
              <a:ext cx="172214" cy="318591"/>
            </a:xfrm>
            <a:custGeom>
              <a:avLst/>
              <a:gdLst/>
              <a:ahLst/>
              <a:cxnLst/>
              <a:rect l="l" t="t" r="r" b="b"/>
              <a:pathLst>
                <a:path w="1433" h="2651" extrusionOk="0">
                  <a:moveTo>
                    <a:pt x="253" y="414"/>
                  </a:moveTo>
                  <a:cubicBezTo>
                    <a:pt x="253" y="452"/>
                    <a:pt x="284" y="483"/>
                    <a:pt x="284" y="513"/>
                  </a:cubicBezTo>
                  <a:cubicBezTo>
                    <a:pt x="253" y="544"/>
                    <a:pt x="253" y="605"/>
                    <a:pt x="222" y="644"/>
                  </a:cubicBezTo>
                  <a:cubicBezTo>
                    <a:pt x="253" y="575"/>
                    <a:pt x="253" y="483"/>
                    <a:pt x="253" y="414"/>
                  </a:cubicBezTo>
                  <a:close/>
                  <a:moveTo>
                    <a:pt x="345" y="452"/>
                  </a:moveTo>
                  <a:cubicBezTo>
                    <a:pt x="383" y="575"/>
                    <a:pt x="345" y="736"/>
                    <a:pt x="345" y="896"/>
                  </a:cubicBezTo>
                  <a:lnTo>
                    <a:pt x="345" y="513"/>
                  </a:lnTo>
                  <a:lnTo>
                    <a:pt x="345" y="452"/>
                  </a:lnTo>
                  <a:close/>
                  <a:moveTo>
                    <a:pt x="284" y="705"/>
                  </a:moveTo>
                  <a:cubicBezTo>
                    <a:pt x="314" y="988"/>
                    <a:pt x="314" y="1279"/>
                    <a:pt x="253" y="1601"/>
                  </a:cubicBezTo>
                  <a:cubicBezTo>
                    <a:pt x="253" y="1502"/>
                    <a:pt x="253" y="1371"/>
                    <a:pt x="222" y="1279"/>
                  </a:cubicBezTo>
                  <a:lnTo>
                    <a:pt x="222" y="835"/>
                  </a:lnTo>
                  <a:cubicBezTo>
                    <a:pt x="253" y="766"/>
                    <a:pt x="284" y="736"/>
                    <a:pt x="284" y="705"/>
                  </a:cubicBezTo>
                  <a:close/>
                  <a:moveTo>
                    <a:pt x="1050" y="1823"/>
                  </a:moveTo>
                  <a:cubicBezTo>
                    <a:pt x="1050" y="1915"/>
                    <a:pt x="1080" y="2046"/>
                    <a:pt x="1080" y="2138"/>
                  </a:cubicBezTo>
                  <a:cubicBezTo>
                    <a:pt x="1080" y="2176"/>
                    <a:pt x="1080" y="2206"/>
                    <a:pt x="1050" y="2206"/>
                  </a:cubicBezTo>
                  <a:lnTo>
                    <a:pt x="1050" y="1823"/>
                  </a:lnTo>
                  <a:close/>
                  <a:moveTo>
                    <a:pt x="284" y="0"/>
                  </a:moveTo>
                  <a:lnTo>
                    <a:pt x="253" y="192"/>
                  </a:lnTo>
                  <a:cubicBezTo>
                    <a:pt x="192" y="383"/>
                    <a:pt x="192" y="575"/>
                    <a:pt x="153" y="766"/>
                  </a:cubicBezTo>
                  <a:lnTo>
                    <a:pt x="153" y="705"/>
                  </a:lnTo>
                  <a:lnTo>
                    <a:pt x="153" y="261"/>
                  </a:lnTo>
                  <a:lnTo>
                    <a:pt x="92" y="261"/>
                  </a:lnTo>
                  <a:lnTo>
                    <a:pt x="92" y="705"/>
                  </a:lnTo>
                  <a:lnTo>
                    <a:pt x="62" y="1279"/>
                  </a:lnTo>
                  <a:lnTo>
                    <a:pt x="62" y="222"/>
                  </a:lnTo>
                  <a:lnTo>
                    <a:pt x="0" y="222"/>
                  </a:lnTo>
                  <a:lnTo>
                    <a:pt x="31" y="2590"/>
                  </a:lnTo>
                  <a:lnTo>
                    <a:pt x="62" y="2329"/>
                  </a:lnTo>
                  <a:cubicBezTo>
                    <a:pt x="123" y="2206"/>
                    <a:pt x="123" y="2046"/>
                    <a:pt x="123" y="1885"/>
                  </a:cubicBezTo>
                  <a:lnTo>
                    <a:pt x="153" y="1180"/>
                  </a:lnTo>
                  <a:lnTo>
                    <a:pt x="153" y="1341"/>
                  </a:lnTo>
                  <a:lnTo>
                    <a:pt x="153" y="1371"/>
                  </a:lnTo>
                  <a:lnTo>
                    <a:pt x="153" y="1854"/>
                  </a:lnTo>
                  <a:lnTo>
                    <a:pt x="153" y="1946"/>
                  </a:lnTo>
                  <a:cubicBezTo>
                    <a:pt x="123" y="2076"/>
                    <a:pt x="123" y="2206"/>
                    <a:pt x="153" y="2329"/>
                  </a:cubicBezTo>
                  <a:lnTo>
                    <a:pt x="222" y="2559"/>
                  </a:lnTo>
                  <a:lnTo>
                    <a:pt x="222" y="2206"/>
                  </a:lnTo>
                  <a:cubicBezTo>
                    <a:pt x="222" y="2206"/>
                    <a:pt x="222" y="2237"/>
                    <a:pt x="253" y="2237"/>
                  </a:cubicBezTo>
                  <a:lnTo>
                    <a:pt x="284" y="2459"/>
                  </a:lnTo>
                  <a:lnTo>
                    <a:pt x="314" y="2237"/>
                  </a:lnTo>
                  <a:cubicBezTo>
                    <a:pt x="314" y="2107"/>
                    <a:pt x="284" y="1984"/>
                    <a:pt x="284" y="1854"/>
                  </a:cubicBezTo>
                  <a:lnTo>
                    <a:pt x="314" y="1793"/>
                  </a:lnTo>
                  <a:cubicBezTo>
                    <a:pt x="314" y="1663"/>
                    <a:pt x="345" y="1502"/>
                    <a:pt x="345" y="1371"/>
                  </a:cubicBezTo>
                  <a:cubicBezTo>
                    <a:pt x="345" y="1663"/>
                    <a:pt x="383" y="1984"/>
                    <a:pt x="445" y="2268"/>
                  </a:cubicBezTo>
                  <a:lnTo>
                    <a:pt x="506" y="2268"/>
                  </a:lnTo>
                  <a:cubicBezTo>
                    <a:pt x="475" y="1984"/>
                    <a:pt x="475" y="1693"/>
                    <a:pt x="506" y="1440"/>
                  </a:cubicBezTo>
                  <a:lnTo>
                    <a:pt x="575" y="2398"/>
                  </a:lnTo>
                  <a:lnTo>
                    <a:pt x="636" y="2398"/>
                  </a:lnTo>
                  <a:lnTo>
                    <a:pt x="667" y="866"/>
                  </a:lnTo>
                  <a:cubicBezTo>
                    <a:pt x="697" y="1371"/>
                    <a:pt x="697" y="1885"/>
                    <a:pt x="697" y="2398"/>
                  </a:cubicBezTo>
                  <a:lnTo>
                    <a:pt x="766" y="2398"/>
                  </a:lnTo>
                  <a:cubicBezTo>
                    <a:pt x="797" y="1946"/>
                    <a:pt x="797" y="1532"/>
                    <a:pt x="797" y="1088"/>
                  </a:cubicBezTo>
                  <a:lnTo>
                    <a:pt x="889" y="2367"/>
                  </a:lnTo>
                  <a:lnTo>
                    <a:pt x="958" y="2367"/>
                  </a:lnTo>
                  <a:cubicBezTo>
                    <a:pt x="989" y="1885"/>
                    <a:pt x="989" y="1410"/>
                    <a:pt x="989" y="927"/>
                  </a:cubicBezTo>
                  <a:cubicBezTo>
                    <a:pt x="989" y="1057"/>
                    <a:pt x="1019" y="1218"/>
                    <a:pt x="1019" y="1341"/>
                  </a:cubicBezTo>
                  <a:cubicBezTo>
                    <a:pt x="989" y="1693"/>
                    <a:pt x="989" y="2046"/>
                    <a:pt x="1019" y="2398"/>
                  </a:cubicBezTo>
                  <a:lnTo>
                    <a:pt x="1019" y="2521"/>
                  </a:lnTo>
                  <a:lnTo>
                    <a:pt x="1080" y="2398"/>
                  </a:lnTo>
                  <a:cubicBezTo>
                    <a:pt x="1080" y="2367"/>
                    <a:pt x="1080" y="2329"/>
                    <a:pt x="1111" y="2329"/>
                  </a:cubicBezTo>
                  <a:lnTo>
                    <a:pt x="1149" y="2329"/>
                  </a:lnTo>
                  <a:lnTo>
                    <a:pt x="1149" y="2138"/>
                  </a:lnTo>
                  <a:lnTo>
                    <a:pt x="1149" y="1946"/>
                  </a:lnTo>
                  <a:lnTo>
                    <a:pt x="1149" y="958"/>
                  </a:lnTo>
                  <a:lnTo>
                    <a:pt x="1149" y="927"/>
                  </a:lnTo>
                  <a:cubicBezTo>
                    <a:pt x="1149" y="866"/>
                    <a:pt x="1149" y="797"/>
                    <a:pt x="1180" y="736"/>
                  </a:cubicBezTo>
                  <a:cubicBezTo>
                    <a:pt x="1180" y="958"/>
                    <a:pt x="1211" y="1149"/>
                    <a:pt x="1211" y="1371"/>
                  </a:cubicBezTo>
                  <a:cubicBezTo>
                    <a:pt x="1180" y="1693"/>
                    <a:pt x="1149" y="2046"/>
                    <a:pt x="1180" y="2398"/>
                  </a:cubicBezTo>
                  <a:lnTo>
                    <a:pt x="1211" y="2651"/>
                  </a:lnTo>
                  <a:lnTo>
                    <a:pt x="1241" y="2398"/>
                  </a:lnTo>
                  <a:cubicBezTo>
                    <a:pt x="1272" y="2046"/>
                    <a:pt x="1272" y="1724"/>
                    <a:pt x="1272" y="1371"/>
                  </a:cubicBezTo>
                  <a:lnTo>
                    <a:pt x="1272" y="1341"/>
                  </a:lnTo>
                  <a:cubicBezTo>
                    <a:pt x="1303" y="1218"/>
                    <a:pt x="1303" y="1088"/>
                    <a:pt x="1341" y="927"/>
                  </a:cubicBezTo>
                  <a:cubicBezTo>
                    <a:pt x="1341" y="1310"/>
                    <a:pt x="1372" y="1693"/>
                    <a:pt x="1341" y="2076"/>
                  </a:cubicBezTo>
                  <a:lnTo>
                    <a:pt x="1402" y="2076"/>
                  </a:lnTo>
                  <a:cubicBezTo>
                    <a:pt x="1433" y="1502"/>
                    <a:pt x="1402" y="927"/>
                    <a:pt x="1341" y="353"/>
                  </a:cubicBezTo>
                  <a:lnTo>
                    <a:pt x="1272" y="353"/>
                  </a:lnTo>
                  <a:cubicBezTo>
                    <a:pt x="1272" y="575"/>
                    <a:pt x="1272" y="797"/>
                    <a:pt x="1241" y="988"/>
                  </a:cubicBezTo>
                  <a:cubicBezTo>
                    <a:pt x="1241" y="766"/>
                    <a:pt x="1211" y="544"/>
                    <a:pt x="1180" y="322"/>
                  </a:cubicBezTo>
                  <a:lnTo>
                    <a:pt x="1111" y="322"/>
                  </a:lnTo>
                  <a:lnTo>
                    <a:pt x="1111" y="353"/>
                  </a:lnTo>
                  <a:lnTo>
                    <a:pt x="1111" y="674"/>
                  </a:lnTo>
                  <a:cubicBezTo>
                    <a:pt x="1111" y="544"/>
                    <a:pt x="1080" y="414"/>
                    <a:pt x="1080" y="322"/>
                  </a:cubicBezTo>
                  <a:lnTo>
                    <a:pt x="1019" y="322"/>
                  </a:lnTo>
                  <a:lnTo>
                    <a:pt x="1050" y="866"/>
                  </a:lnTo>
                  <a:cubicBezTo>
                    <a:pt x="1019" y="674"/>
                    <a:pt x="989" y="483"/>
                    <a:pt x="958" y="291"/>
                  </a:cubicBezTo>
                  <a:lnTo>
                    <a:pt x="889" y="291"/>
                  </a:lnTo>
                  <a:cubicBezTo>
                    <a:pt x="920" y="797"/>
                    <a:pt x="920" y="1310"/>
                    <a:pt x="920" y="1793"/>
                  </a:cubicBezTo>
                  <a:lnTo>
                    <a:pt x="766" y="161"/>
                  </a:lnTo>
                  <a:lnTo>
                    <a:pt x="697" y="161"/>
                  </a:lnTo>
                  <a:cubicBezTo>
                    <a:pt x="728" y="414"/>
                    <a:pt x="728" y="674"/>
                    <a:pt x="728" y="896"/>
                  </a:cubicBezTo>
                  <a:cubicBezTo>
                    <a:pt x="697" y="674"/>
                    <a:pt x="697" y="483"/>
                    <a:pt x="667" y="261"/>
                  </a:cubicBezTo>
                  <a:lnTo>
                    <a:pt x="605" y="261"/>
                  </a:lnTo>
                  <a:lnTo>
                    <a:pt x="575" y="1502"/>
                  </a:lnTo>
                  <a:lnTo>
                    <a:pt x="537" y="927"/>
                  </a:lnTo>
                  <a:cubicBezTo>
                    <a:pt x="575" y="705"/>
                    <a:pt x="537" y="483"/>
                    <a:pt x="506" y="291"/>
                  </a:cubicBezTo>
                  <a:lnTo>
                    <a:pt x="445" y="291"/>
                  </a:lnTo>
                  <a:lnTo>
                    <a:pt x="475" y="927"/>
                  </a:lnTo>
                  <a:cubicBezTo>
                    <a:pt x="475" y="1088"/>
                    <a:pt x="475" y="1249"/>
                    <a:pt x="445" y="1371"/>
                  </a:cubicBezTo>
                  <a:lnTo>
                    <a:pt x="445" y="1693"/>
                  </a:lnTo>
                  <a:cubicBezTo>
                    <a:pt x="414" y="1471"/>
                    <a:pt x="414" y="1218"/>
                    <a:pt x="414" y="988"/>
                  </a:cubicBezTo>
                  <a:lnTo>
                    <a:pt x="414" y="896"/>
                  </a:lnTo>
                  <a:cubicBezTo>
                    <a:pt x="445" y="674"/>
                    <a:pt x="445" y="452"/>
                    <a:pt x="383" y="222"/>
                  </a:cubicBezTo>
                  <a:lnTo>
                    <a:pt x="314" y="69"/>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9"/>
            <p:cNvSpPr/>
            <p:nvPr/>
          </p:nvSpPr>
          <p:spPr>
            <a:xfrm>
              <a:off x="8604110" y="3362857"/>
              <a:ext cx="69222" cy="260665"/>
            </a:xfrm>
            <a:custGeom>
              <a:avLst/>
              <a:gdLst/>
              <a:ahLst/>
              <a:cxnLst/>
              <a:rect l="l" t="t" r="r" b="b"/>
              <a:pathLst>
                <a:path w="576" h="2169" extrusionOk="0">
                  <a:moveTo>
                    <a:pt x="230" y="736"/>
                  </a:moveTo>
                  <a:cubicBezTo>
                    <a:pt x="261" y="1050"/>
                    <a:pt x="261" y="1402"/>
                    <a:pt x="230" y="1755"/>
                  </a:cubicBezTo>
                  <a:lnTo>
                    <a:pt x="230" y="1532"/>
                  </a:lnTo>
                  <a:lnTo>
                    <a:pt x="161" y="1532"/>
                  </a:lnTo>
                  <a:lnTo>
                    <a:pt x="161" y="1433"/>
                  </a:lnTo>
                  <a:cubicBezTo>
                    <a:pt x="192" y="1180"/>
                    <a:pt x="230" y="958"/>
                    <a:pt x="230" y="736"/>
                  </a:cubicBezTo>
                  <a:close/>
                  <a:moveTo>
                    <a:pt x="322" y="0"/>
                  </a:moveTo>
                  <a:lnTo>
                    <a:pt x="261" y="123"/>
                  </a:lnTo>
                  <a:cubicBezTo>
                    <a:pt x="261" y="161"/>
                    <a:pt x="261" y="192"/>
                    <a:pt x="230" y="222"/>
                  </a:cubicBezTo>
                  <a:lnTo>
                    <a:pt x="230" y="92"/>
                  </a:lnTo>
                  <a:lnTo>
                    <a:pt x="161" y="92"/>
                  </a:lnTo>
                  <a:lnTo>
                    <a:pt x="161" y="445"/>
                  </a:lnTo>
                  <a:cubicBezTo>
                    <a:pt x="100" y="766"/>
                    <a:pt x="100" y="1080"/>
                    <a:pt x="100" y="1402"/>
                  </a:cubicBezTo>
                  <a:cubicBezTo>
                    <a:pt x="70" y="1594"/>
                    <a:pt x="39" y="1785"/>
                    <a:pt x="1" y="1977"/>
                  </a:cubicBezTo>
                  <a:lnTo>
                    <a:pt x="70" y="1977"/>
                  </a:lnTo>
                  <a:cubicBezTo>
                    <a:pt x="70" y="1946"/>
                    <a:pt x="100" y="1885"/>
                    <a:pt x="100" y="1816"/>
                  </a:cubicBezTo>
                  <a:lnTo>
                    <a:pt x="100" y="1816"/>
                  </a:lnTo>
                  <a:cubicBezTo>
                    <a:pt x="100" y="1916"/>
                    <a:pt x="100" y="2007"/>
                    <a:pt x="70" y="2107"/>
                  </a:cubicBezTo>
                  <a:lnTo>
                    <a:pt x="131" y="2138"/>
                  </a:lnTo>
                  <a:cubicBezTo>
                    <a:pt x="161" y="2076"/>
                    <a:pt x="161" y="2038"/>
                    <a:pt x="161" y="1977"/>
                  </a:cubicBezTo>
                  <a:lnTo>
                    <a:pt x="192" y="2168"/>
                  </a:lnTo>
                  <a:lnTo>
                    <a:pt x="261" y="2168"/>
                  </a:lnTo>
                  <a:cubicBezTo>
                    <a:pt x="322" y="1563"/>
                    <a:pt x="322" y="958"/>
                    <a:pt x="261" y="353"/>
                  </a:cubicBezTo>
                  <a:cubicBezTo>
                    <a:pt x="261" y="314"/>
                    <a:pt x="261" y="314"/>
                    <a:pt x="292" y="284"/>
                  </a:cubicBezTo>
                  <a:cubicBezTo>
                    <a:pt x="322" y="736"/>
                    <a:pt x="322" y="1180"/>
                    <a:pt x="322" y="1624"/>
                  </a:cubicBezTo>
                  <a:cubicBezTo>
                    <a:pt x="322" y="1755"/>
                    <a:pt x="353" y="1885"/>
                    <a:pt x="353" y="2007"/>
                  </a:cubicBezTo>
                  <a:lnTo>
                    <a:pt x="422" y="2007"/>
                  </a:lnTo>
                  <a:cubicBezTo>
                    <a:pt x="422" y="1885"/>
                    <a:pt x="422" y="1755"/>
                    <a:pt x="384" y="1624"/>
                  </a:cubicBezTo>
                  <a:cubicBezTo>
                    <a:pt x="422" y="1241"/>
                    <a:pt x="422" y="889"/>
                    <a:pt x="453" y="506"/>
                  </a:cubicBezTo>
                  <a:lnTo>
                    <a:pt x="453" y="889"/>
                  </a:lnTo>
                  <a:cubicBezTo>
                    <a:pt x="453" y="1272"/>
                    <a:pt x="453" y="1693"/>
                    <a:pt x="483" y="2076"/>
                  </a:cubicBezTo>
                  <a:lnTo>
                    <a:pt x="545" y="2076"/>
                  </a:lnTo>
                  <a:lnTo>
                    <a:pt x="545" y="1977"/>
                  </a:lnTo>
                  <a:lnTo>
                    <a:pt x="575" y="1977"/>
                  </a:lnTo>
                  <a:lnTo>
                    <a:pt x="575" y="192"/>
                  </a:lnTo>
                  <a:lnTo>
                    <a:pt x="514" y="192"/>
                  </a:lnTo>
                  <a:cubicBezTo>
                    <a:pt x="514" y="253"/>
                    <a:pt x="514" y="353"/>
                    <a:pt x="483" y="414"/>
                  </a:cubicBezTo>
                  <a:lnTo>
                    <a:pt x="483" y="92"/>
                  </a:lnTo>
                  <a:lnTo>
                    <a:pt x="422" y="92"/>
                  </a:lnTo>
                  <a:cubicBezTo>
                    <a:pt x="384" y="284"/>
                    <a:pt x="384" y="475"/>
                    <a:pt x="353" y="667"/>
                  </a:cubicBezTo>
                  <a:cubicBezTo>
                    <a:pt x="353" y="475"/>
                    <a:pt x="353"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9"/>
            <p:cNvSpPr/>
            <p:nvPr/>
          </p:nvSpPr>
          <p:spPr>
            <a:xfrm>
              <a:off x="8665760" y="3612343"/>
              <a:ext cx="237711" cy="294675"/>
            </a:xfrm>
            <a:custGeom>
              <a:avLst/>
              <a:gdLst/>
              <a:ahLst/>
              <a:cxnLst/>
              <a:rect l="l" t="t" r="r" b="b"/>
              <a:pathLst>
                <a:path w="1978" h="2452" extrusionOk="0">
                  <a:moveTo>
                    <a:pt x="1372" y="506"/>
                  </a:moveTo>
                  <a:lnTo>
                    <a:pt x="1372" y="506"/>
                  </a:lnTo>
                  <a:cubicBezTo>
                    <a:pt x="1403" y="537"/>
                    <a:pt x="1403" y="575"/>
                    <a:pt x="1403" y="606"/>
                  </a:cubicBezTo>
                  <a:lnTo>
                    <a:pt x="1403" y="697"/>
                  </a:lnTo>
                  <a:cubicBezTo>
                    <a:pt x="1403" y="636"/>
                    <a:pt x="1372" y="575"/>
                    <a:pt x="1372" y="506"/>
                  </a:cubicBezTo>
                  <a:close/>
                  <a:moveTo>
                    <a:pt x="1594" y="475"/>
                  </a:moveTo>
                  <a:lnTo>
                    <a:pt x="1594" y="475"/>
                  </a:lnTo>
                  <a:cubicBezTo>
                    <a:pt x="1633" y="667"/>
                    <a:pt x="1633" y="858"/>
                    <a:pt x="1633" y="1050"/>
                  </a:cubicBezTo>
                  <a:cubicBezTo>
                    <a:pt x="1594" y="858"/>
                    <a:pt x="1564" y="636"/>
                    <a:pt x="1594" y="475"/>
                  </a:cubicBezTo>
                  <a:close/>
                  <a:moveTo>
                    <a:pt x="1594" y="1180"/>
                  </a:moveTo>
                  <a:cubicBezTo>
                    <a:pt x="1594" y="1211"/>
                    <a:pt x="1594" y="1241"/>
                    <a:pt x="1633" y="1303"/>
                  </a:cubicBezTo>
                  <a:cubicBezTo>
                    <a:pt x="1594" y="1372"/>
                    <a:pt x="1594" y="1433"/>
                    <a:pt x="1594" y="1494"/>
                  </a:cubicBezTo>
                  <a:lnTo>
                    <a:pt x="1594" y="1180"/>
                  </a:lnTo>
                  <a:close/>
                  <a:moveTo>
                    <a:pt x="1786" y="414"/>
                  </a:moveTo>
                  <a:cubicBezTo>
                    <a:pt x="1824" y="506"/>
                    <a:pt x="1824" y="606"/>
                    <a:pt x="1855" y="697"/>
                  </a:cubicBezTo>
                  <a:lnTo>
                    <a:pt x="1855" y="828"/>
                  </a:lnTo>
                  <a:lnTo>
                    <a:pt x="1755" y="1655"/>
                  </a:lnTo>
                  <a:cubicBezTo>
                    <a:pt x="1755" y="1594"/>
                    <a:pt x="1725" y="1533"/>
                    <a:pt x="1725" y="1464"/>
                  </a:cubicBezTo>
                  <a:cubicBezTo>
                    <a:pt x="1755" y="1111"/>
                    <a:pt x="1786" y="728"/>
                    <a:pt x="1786" y="414"/>
                  </a:cubicBezTo>
                  <a:close/>
                  <a:moveTo>
                    <a:pt x="1311" y="537"/>
                  </a:moveTo>
                  <a:lnTo>
                    <a:pt x="1311" y="537"/>
                  </a:lnTo>
                  <a:cubicBezTo>
                    <a:pt x="1372" y="958"/>
                    <a:pt x="1372" y="1372"/>
                    <a:pt x="1280" y="1785"/>
                  </a:cubicBezTo>
                  <a:lnTo>
                    <a:pt x="1250" y="1494"/>
                  </a:lnTo>
                  <a:lnTo>
                    <a:pt x="1311" y="537"/>
                  </a:lnTo>
                  <a:close/>
                  <a:moveTo>
                    <a:pt x="1119" y="0"/>
                  </a:moveTo>
                  <a:lnTo>
                    <a:pt x="1089" y="253"/>
                  </a:lnTo>
                  <a:lnTo>
                    <a:pt x="1058" y="253"/>
                  </a:lnTo>
                  <a:lnTo>
                    <a:pt x="1058" y="445"/>
                  </a:lnTo>
                  <a:cubicBezTo>
                    <a:pt x="1020" y="667"/>
                    <a:pt x="989" y="889"/>
                    <a:pt x="959" y="1111"/>
                  </a:cubicBezTo>
                  <a:cubicBezTo>
                    <a:pt x="959" y="889"/>
                    <a:pt x="959" y="697"/>
                    <a:pt x="928" y="506"/>
                  </a:cubicBezTo>
                  <a:lnTo>
                    <a:pt x="867" y="506"/>
                  </a:lnTo>
                  <a:lnTo>
                    <a:pt x="867" y="1149"/>
                  </a:lnTo>
                  <a:lnTo>
                    <a:pt x="798" y="1149"/>
                  </a:lnTo>
                  <a:cubicBezTo>
                    <a:pt x="798" y="858"/>
                    <a:pt x="767" y="575"/>
                    <a:pt x="736" y="284"/>
                  </a:cubicBezTo>
                  <a:lnTo>
                    <a:pt x="706" y="62"/>
                  </a:lnTo>
                  <a:lnTo>
                    <a:pt x="675" y="284"/>
                  </a:lnTo>
                  <a:cubicBezTo>
                    <a:pt x="575" y="797"/>
                    <a:pt x="514" y="1303"/>
                    <a:pt x="445" y="1816"/>
                  </a:cubicBezTo>
                  <a:lnTo>
                    <a:pt x="292" y="223"/>
                  </a:lnTo>
                  <a:lnTo>
                    <a:pt x="223" y="223"/>
                  </a:lnTo>
                  <a:cubicBezTo>
                    <a:pt x="223" y="728"/>
                    <a:pt x="223" y="1272"/>
                    <a:pt x="162" y="1816"/>
                  </a:cubicBezTo>
                  <a:cubicBezTo>
                    <a:pt x="100" y="1272"/>
                    <a:pt x="62" y="728"/>
                    <a:pt x="62" y="154"/>
                  </a:cubicBezTo>
                  <a:lnTo>
                    <a:pt x="1" y="154"/>
                  </a:lnTo>
                  <a:cubicBezTo>
                    <a:pt x="1" y="828"/>
                    <a:pt x="62" y="1464"/>
                    <a:pt x="131" y="2138"/>
                  </a:cubicBezTo>
                  <a:lnTo>
                    <a:pt x="162" y="2391"/>
                  </a:lnTo>
                  <a:lnTo>
                    <a:pt x="192" y="2138"/>
                  </a:lnTo>
                  <a:cubicBezTo>
                    <a:pt x="254" y="1724"/>
                    <a:pt x="292" y="1272"/>
                    <a:pt x="292" y="858"/>
                  </a:cubicBezTo>
                  <a:lnTo>
                    <a:pt x="415" y="2421"/>
                  </a:lnTo>
                  <a:lnTo>
                    <a:pt x="445" y="2138"/>
                  </a:lnTo>
                  <a:cubicBezTo>
                    <a:pt x="545" y="1594"/>
                    <a:pt x="606" y="1050"/>
                    <a:pt x="706" y="537"/>
                  </a:cubicBezTo>
                  <a:cubicBezTo>
                    <a:pt x="736" y="1050"/>
                    <a:pt x="767" y="1594"/>
                    <a:pt x="798" y="2138"/>
                  </a:cubicBezTo>
                  <a:lnTo>
                    <a:pt x="867" y="2138"/>
                  </a:lnTo>
                  <a:cubicBezTo>
                    <a:pt x="867" y="2069"/>
                    <a:pt x="897" y="1977"/>
                    <a:pt x="897" y="1877"/>
                  </a:cubicBezTo>
                  <a:lnTo>
                    <a:pt x="897" y="1916"/>
                  </a:lnTo>
                  <a:lnTo>
                    <a:pt x="897" y="2260"/>
                  </a:lnTo>
                  <a:lnTo>
                    <a:pt x="959" y="2260"/>
                  </a:lnTo>
                  <a:lnTo>
                    <a:pt x="959" y="1916"/>
                  </a:lnTo>
                  <a:cubicBezTo>
                    <a:pt x="959" y="1724"/>
                    <a:pt x="989" y="1533"/>
                    <a:pt x="1020" y="1341"/>
                  </a:cubicBezTo>
                  <a:cubicBezTo>
                    <a:pt x="1058" y="1241"/>
                    <a:pt x="1089" y="1111"/>
                    <a:pt x="1089" y="989"/>
                  </a:cubicBezTo>
                  <a:lnTo>
                    <a:pt x="1089" y="1563"/>
                  </a:lnTo>
                  <a:cubicBezTo>
                    <a:pt x="1089" y="1724"/>
                    <a:pt x="1058" y="1877"/>
                    <a:pt x="1058" y="2069"/>
                  </a:cubicBezTo>
                  <a:lnTo>
                    <a:pt x="1119" y="2069"/>
                  </a:lnTo>
                  <a:cubicBezTo>
                    <a:pt x="1150" y="1916"/>
                    <a:pt x="1150" y="1724"/>
                    <a:pt x="1150" y="1563"/>
                  </a:cubicBezTo>
                  <a:cubicBezTo>
                    <a:pt x="1150" y="1494"/>
                    <a:pt x="1181" y="1433"/>
                    <a:pt x="1181" y="1372"/>
                  </a:cubicBezTo>
                  <a:lnTo>
                    <a:pt x="1181" y="1494"/>
                  </a:lnTo>
                  <a:lnTo>
                    <a:pt x="1181" y="1624"/>
                  </a:lnTo>
                  <a:cubicBezTo>
                    <a:pt x="1181" y="1785"/>
                    <a:pt x="1150" y="1977"/>
                    <a:pt x="1181" y="2168"/>
                  </a:cubicBezTo>
                  <a:lnTo>
                    <a:pt x="1211" y="2299"/>
                  </a:lnTo>
                  <a:lnTo>
                    <a:pt x="1250" y="2168"/>
                  </a:lnTo>
                  <a:lnTo>
                    <a:pt x="1280" y="2452"/>
                  </a:lnTo>
                  <a:lnTo>
                    <a:pt x="1311" y="2168"/>
                  </a:lnTo>
                  <a:cubicBezTo>
                    <a:pt x="1372" y="1724"/>
                    <a:pt x="1441" y="1241"/>
                    <a:pt x="1472" y="766"/>
                  </a:cubicBezTo>
                  <a:cubicBezTo>
                    <a:pt x="1502" y="889"/>
                    <a:pt x="1502" y="1050"/>
                    <a:pt x="1502" y="1211"/>
                  </a:cubicBezTo>
                  <a:lnTo>
                    <a:pt x="1502" y="1494"/>
                  </a:lnTo>
                  <a:cubicBezTo>
                    <a:pt x="1472" y="1686"/>
                    <a:pt x="1472" y="1877"/>
                    <a:pt x="1502" y="2107"/>
                  </a:cubicBezTo>
                  <a:lnTo>
                    <a:pt x="1533" y="2260"/>
                  </a:lnTo>
                  <a:lnTo>
                    <a:pt x="1502" y="2452"/>
                  </a:lnTo>
                  <a:lnTo>
                    <a:pt x="1594" y="2168"/>
                  </a:lnTo>
                  <a:cubicBezTo>
                    <a:pt x="1633" y="2008"/>
                    <a:pt x="1663" y="1816"/>
                    <a:pt x="1694" y="1655"/>
                  </a:cubicBezTo>
                  <a:cubicBezTo>
                    <a:pt x="1725" y="1785"/>
                    <a:pt x="1725" y="1916"/>
                    <a:pt x="1725" y="2038"/>
                  </a:cubicBezTo>
                  <a:lnTo>
                    <a:pt x="1694" y="2107"/>
                  </a:lnTo>
                  <a:lnTo>
                    <a:pt x="1755" y="2107"/>
                  </a:lnTo>
                  <a:cubicBezTo>
                    <a:pt x="1755" y="2069"/>
                    <a:pt x="1755" y="2069"/>
                    <a:pt x="1786" y="2038"/>
                  </a:cubicBezTo>
                  <a:lnTo>
                    <a:pt x="1855" y="1303"/>
                  </a:lnTo>
                  <a:lnTo>
                    <a:pt x="1855" y="1724"/>
                  </a:lnTo>
                  <a:cubicBezTo>
                    <a:pt x="1824" y="1877"/>
                    <a:pt x="1824" y="2008"/>
                    <a:pt x="1786" y="2138"/>
                  </a:cubicBezTo>
                  <a:lnTo>
                    <a:pt x="1855" y="2168"/>
                  </a:lnTo>
                  <a:cubicBezTo>
                    <a:pt x="1885" y="2008"/>
                    <a:pt x="1885" y="1877"/>
                    <a:pt x="1916" y="1755"/>
                  </a:cubicBezTo>
                  <a:cubicBezTo>
                    <a:pt x="1947" y="1241"/>
                    <a:pt x="1977" y="728"/>
                    <a:pt x="1977" y="223"/>
                  </a:cubicBezTo>
                  <a:lnTo>
                    <a:pt x="1916" y="223"/>
                  </a:lnTo>
                  <a:lnTo>
                    <a:pt x="1885" y="537"/>
                  </a:lnTo>
                  <a:cubicBezTo>
                    <a:pt x="1885" y="445"/>
                    <a:pt x="1855" y="345"/>
                    <a:pt x="1786" y="253"/>
                  </a:cubicBezTo>
                  <a:lnTo>
                    <a:pt x="1725" y="154"/>
                  </a:lnTo>
                  <a:lnTo>
                    <a:pt x="1725" y="253"/>
                  </a:lnTo>
                  <a:cubicBezTo>
                    <a:pt x="1725" y="537"/>
                    <a:pt x="1694" y="797"/>
                    <a:pt x="1694" y="1050"/>
                  </a:cubicBezTo>
                  <a:cubicBezTo>
                    <a:pt x="1694" y="797"/>
                    <a:pt x="1694" y="537"/>
                    <a:pt x="1663" y="314"/>
                  </a:cubicBezTo>
                  <a:lnTo>
                    <a:pt x="1633" y="192"/>
                  </a:lnTo>
                  <a:lnTo>
                    <a:pt x="1594" y="284"/>
                  </a:lnTo>
                  <a:cubicBezTo>
                    <a:pt x="1564" y="383"/>
                    <a:pt x="1533" y="445"/>
                    <a:pt x="1533" y="506"/>
                  </a:cubicBezTo>
                  <a:cubicBezTo>
                    <a:pt x="1502" y="445"/>
                    <a:pt x="1502" y="383"/>
                    <a:pt x="1502" y="314"/>
                  </a:cubicBezTo>
                  <a:lnTo>
                    <a:pt x="1441" y="92"/>
                  </a:lnTo>
                  <a:lnTo>
                    <a:pt x="1441" y="314"/>
                  </a:lnTo>
                  <a:cubicBezTo>
                    <a:pt x="1441" y="383"/>
                    <a:pt x="1441" y="414"/>
                    <a:pt x="1403" y="445"/>
                  </a:cubicBezTo>
                  <a:cubicBezTo>
                    <a:pt x="1403" y="414"/>
                    <a:pt x="1372" y="383"/>
                    <a:pt x="1342" y="314"/>
                  </a:cubicBezTo>
                  <a:lnTo>
                    <a:pt x="1250" y="192"/>
                  </a:lnTo>
                  <a:lnTo>
                    <a:pt x="1280" y="345"/>
                  </a:lnTo>
                  <a:cubicBezTo>
                    <a:pt x="1280" y="383"/>
                    <a:pt x="1311" y="414"/>
                    <a:pt x="1311" y="445"/>
                  </a:cubicBezTo>
                  <a:lnTo>
                    <a:pt x="1250" y="445"/>
                  </a:lnTo>
                  <a:cubicBezTo>
                    <a:pt x="1250" y="575"/>
                    <a:pt x="1211" y="697"/>
                    <a:pt x="1181" y="828"/>
                  </a:cubicBezTo>
                  <a:lnTo>
                    <a:pt x="1119" y="0"/>
                  </a:lnTo>
                  <a:close/>
                  <a:moveTo>
                    <a:pt x="1280" y="2452"/>
                  </a:moveTo>
                  <a:lnTo>
                    <a:pt x="1280" y="2452"/>
                  </a:lnTo>
                  <a:lnTo>
                    <a:pt x="1280" y="2452"/>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9"/>
            <p:cNvSpPr/>
            <p:nvPr/>
          </p:nvSpPr>
          <p:spPr>
            <a:xfrm>
              <a:off x="8673211" y="3630730"/>
              <a:ext cx="92176" cy="249609"/>
            </a:xfrm>
            <a:custGeom>
              <a:avLst/>
              <a:gdLst/>
              <a:ahLst/>
              <a:cxnLst/>
              <a:rect l="l" t="t" r="r" b="b"/>
              <a:pathLst>
                <a:path w="767" h="2077" extrusionOk="0">
                  <a:moveTo>
                    <a:pt x="422" y="897"/>
                  </a:moveTo>
                  <a:cubicBezTo>
                    <a:pt x="422" y="1219"/>
                    <a:pt x="383" y="1502"/>
                    <a:pt x="353" y="1793"/>
                  </a:cubicBezTo>
                  <a:lnTo>
                    <a:pt x="353" y="1188"/>
                  </a:lnTo>
                  <a:lnTo>
                    <a:pt x="383" y="1188"/>
                  </a:lnTo>
                  <a:lnTo>
                    <a:pt x="383" y="1119"/>
                  </a:lnTo>
                  <a:cubicBezTo>
                    <a:pt x="383" y="1058"/>
                    <a:pt x="422" y="997"/>
                    <a:pt x="422" y="897"/>
                  </a:cubicBezTo>
                  <a:close/>
                  <a:moveTo>
                    <a:pt x="322" y="1"/>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805"/>
                  </a:cubicBezTo>
                  <a:cubicBezTo>
                    <a:pt x="130" y="767"/>
                    <a:pt x="130" y="736"/>
                    <a:pt x="130" y="675"/>
                  </a:cubicBezTo>
                  <a:cubicBezTo>
                    <a:pt x="161" y="1027"/>
                    <a:pt x="192" y="1380"/>
                    <a:pt x="230" y="1694"/>
                  </a:cubicBezTo>
                  <a:lnTo>
                    <a:pt x="261" y="1694"/>
                  </a:lnTo>
                  <a:cubicBezTo>
                    <a:pt x="261" y="1763"/>
                    <a:pt x="261" y="1824"/>
                    <a:pt x="291" y="1885"/>
                  </a:cubicBezTo>
                  <a:lnTo>
                    <a:pt x="353" y="2077"/>
                  </a:lnTo>
                  <a:lnTo>
                    <a:pt x="353" y="1885"/>
                  </a:lnTo>
                  <a:lnTo>
                    <a:pt x="383" y="1916"/>
                  </a:lnTo>
                  <a:cubicBezTo>
                    <a:pt x="483" y="1533"/>
                    <a:pt x="544" y="1150"/>
                    <a:pt x="544" y="767"/>
                  </a:cubicBezTo>
                  <a:lnTo>
                    <a:pt x="544" y="1119"/>
                  </a:lnTo>
                  <a:cubicBezTo>
                    <a:pt x="513" y="1380"/>
                    <a:pt x="483" y="1663"/>
                    <a:pt x="513" y="1916"/>
                  </a:cubicBezTo>
                  <a:lnTo>
                    <a:pt x="575" y="1916"/>
                  </a:lnTo>
                  <a:cubicBezTo>
                    <a:pt x="613" y="1663"/>
                    <a:pt x="613" y="1380"/>
                    <a:pt x="613" y="1119"/>
                  </a:cubicBezTo>
                  <a:cubicBezTo>
                    <a:pt x="613" y="1119"/>
                    <a:pt x="613" y="1088"/>
                    <a:pt x="644" y="1088"/>
                  </a:cubicBezTo>
                  <a:cubicBezTo>
                    <a:pt x="644" y="1027"/>
                    <a:pt x="644" y="928"/>
                    <a:pt x="674" y="866"/>
                  </a:cubicBezTo>
                  <a:cubicBezTo>
                    <a:pt x="736" y="644"/>
                    <a:pt x="766" y="384"/>
                    <a:pt x="736" y="161"/>
                  </a:cubicBezTo>
                  <a:lnTo>
                    <a:pt x="674" y="161"/>
                  </a:lnTo>
                  <a:cubicBezTo>
                    <a:pt x="705" y="384"/>
                    <a:pt x="674" y="613"/>
                    <a:pt x="613" y="836"/>
                  </a:cubicBezTo>
                  <a:cubicBezTo>
                    <a:pt x="613" y="644"/>
                    <a:pt x="575" y="453"/>
                    <a:pt x="544" y="261"/>
                  </a:cubicBezTo>
                  <a:lnTo>
                    <a:pt x="513" y="261"/>
                  </a:lnTo>
                  <a:lnTo>
                    <a:pt x="513" y="70"/>
                  </a:lnTo>
                  <a:lnTo>
                    <a:pt x="452" y="70"/>
                  </a:lnTo>
                  <a:cubicBezTo>
                    <a:pt x="452" y="292"/>
                    <a:pt x="422" y="514"/>
                    <a:pt x="383" y="767"/>
                  </a:cubicBezTo>
                  <a:lnTo>
                    <a:pt x="38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9"/>
            <p:cNvSpPr/>
            <p:nvPr/>
          </p:nvSpPr>
          <p:spPr>
            <a:xfrm>
              <a:off x="8667620" y="3063751"/>
              <a:ext cx="233986" cy="299242"/>
            </a:xfrm>
            <a:custGeom>
              <a:avLst/>
              <a:gdLst/>
              <a:ahLst/>
              <a:cxnLst/>
              <a:rect l="l" t="t" r="r" b="b"/>
              <a:pathLst>
                <a:path w="1947" h="2490" extrusionOk="0">
                  <a:moveTo>
                    <a:pt x="1594" y="230"/>
                  </a:moveTo>
                  <a:lnTo>
                    <a:pt x="1594" y="230"/>
                  </a:lnTo>
                  <a:lnTo>
                    <a:pt x="1594" y="230"/>
                  </a:lnTo>
                  <a:close/>
                  <a:moveTo>
                    <a:pt x="1341" y="544"/>
                  </a:moveTo>
                  <a:cubicBezTo>
                    <a:pt x="1372" y="575"/>
                    <a:pt x="1372" y="613"/>
                    <a:pt x="1372" y="644"/>
                  </a:cubicBezTo>
                  <a:lnTo>
                    <a:pt x="1372" y="735"/>
                  </a:lnTo>
                  <a:cubicBezTo>
                    <a:pt x="1372" y="674"/>
                    <a:pt x="1372" y="613"/>
                    <a:pt x="1341" y="544"/>
                  </a:cubicBezTo>
                  <a:close/>
                  <a:moveTo>
                    <a:pt x="1563" y="513"/>
                  </a:moveTo>
                  <a:lnTo>
                    <a:pt x="1563" y="513"/>
                  </a:lnTo>
                  <a:cubicBezTo>
                    <a:pt x="1594" y="705"/>
                    <a:pt x="1594" y="896"/>
                    <a:pt x="1594" y="1088"/>
                  </a:cubicBezTo>
                  <a:cubicBezTo>
                    <a:pt x="1563" y="896"/>
                    <a:pt x="1533" y="674"/>
                    <a:pt x="1563" y="513"/>
                  </a:cubicBezTo>
                  <a:close/>
                  <a:moveTo>
                    <a:pt x="1563" y="1218"/>
                  </a:moveTo>
                  <a:cubicBezTo>
                    <a:pt x="1563" y="1249"/>
                    <a:pt x="1594" y="1279"/>
                    <a:pt x="1594" y="1341"/>
                  </a:cubicBezTo>
                  <a:cubicBezTo>
                    <a:pt x="1594" y="1410"/>
                    <a:pt x="1563" y="1471"/>
                    <a:pt x="1563" y="1532"/>
                  </a:cubicBezTo>
                  <a:lnTo>
                    <a:pt x="1563" y="1218"/>
                  </a:lnTo>
                  <a:close/>
                  <a:moveTo>
                    <a:pt x="1755" y="452"/>
                  </a:moveTo>
                  <a:cubicBezTo>
                    <a:pt x="1786" y="544"/>
                    <a:pt x="1816" y="644"/>
                    <a:pt x="1816" y="735"/>
                  </a:cubicBezTo>
                  <a:lnTo>
                    <a:pt x="1816" y="866"/>
                  </a:lnTo>
                  <a:lnTo>
                    <a:pt x="1724" y="1693"/>
                  </a:lnTo>
                  <a:cubicBezTo>
                    <a:pt x="1724" y="1632"/>
                    <a:pt x="1694" y="1571"/>
                    <a:pt x="1694" y="1502"/>
                  </a:cubicBezTo>
                  <a:cubicBezTo>
                    <a:pt x="1724" y="1149"/>
                    <a:pt x="1755" y="766"/>
                    <a:pt x="1755" y="452"/>
                  </a:cubicBezTo>
                  <a:close/>
                  <a:moveTo>
                    <a:pt x="1311" y="575"/>
                  </a:moveTo>
                  <a:lnTo>
                    <a:pt x="1311" y="575"/>
                  </a:lnTo>
                  <a:cubicBezTo>
                    <a:pt x="1341" y="996"/>
                    <a:pt x="1341" y="1410"/>
                    <a:pt x="1242" y="1823"/>
                  </a:cubicBezTo>
                  <a:lnTo>
                    <a:pt x="1242" y="1532"/>
                  </a:lnTo>
                  <a:lnTo>
                    <a:pt x="1311" y="575"/>
                  </a:lnTo>
                  <a:close/>
                  <a:moveTo>
                    <a:pt x="1081" y="0"/>
                  </a:moveTo>
                  <a:lnTo>
                    <a:pt x="1050" y="291"/>
                  </a:lnTo>
                  <a:lnTo>
                    <a:pt x="1020" y="291"/>
                  </a:lnTo>
                  <a:lnTo>
                    <a:pt x="1020" y="483"/>
                  </a:lnTo>
                  <a:cubicBezTo>
                    <a:pt x="989" y="705"/>
                    <a:pt x="958" y="927"/>
                    <a:pt x="928" y="1149"/>
                  </a:cubicBezTo>
                  <a:cubicBezTo>
                    <a:pt x="928" y="927"/>
                    <a:pt x="928" y="735"/>
                    <a:pt x="889" y="544"/>
                  </a:cubicBezTo>
                  <a:lnTo>
                    <a:pt x="828" y="544"/>
                  </a:lnTo>
                  <a:lnTo>
                    <a:pt x="828" y="1187"/>
                  </a:lnTo>
                  <a:lnTo>
                    <a:pt x="797" y="1187"/>
                  </a:lnTo>
                  <a:cubicBezTo>
                    <a:pt x="767" y="896"/>
                    <a:pt x="736" y="613"/>
                    <a:pt x="698" y="322"/>
                  </a:cubicBezTo>
                  <a:lnTo>
                    <a:pt x="667" y="100"/>
                  </a:lnTo>
                  <a:lnTo>
                    <a:pt x="637" y="322"/>
                  </a:lnTo>
                  <a:cubicBezTo>
                    <a:pt x="545" y="835"/>
                    <a:pt x="476" y="1341"/>
                    <a:pt x="414" y="1854"/>
                  </a:cubicBezTo>
                  <a:lnTo>
                    <a:pt x="253" y="261"/>
                  </a:lnTo>
                  <a:lnTo>
                    <a:pt x="192" y="261"/>
                  </a:lnTo>
                  <a:cubicBezTo>
                    <a:pt x="223" y="766"/>
                    <a:pt x="192" y="1310"/>
                    <a:pt x="123" y="1854"/>
                  </a:cubicBezTo>
                  <a:cubicBezTo>
                    <a:pt x="93" y="1310"/>
                    <a:pt x="62" y="735"/>
                    <a:pt x="62" y="192"/>
                  </a:cubicBezTo>
                  <a:lnTo>
                    <a:pt x="1" y="192"/>
                  </a:lnTo>
                  <a:cubicBezTo>
                    <a:pt x="1" y="866"/>
                    <a:pt x="31" y="1502"/>
                    <a:pt x="93" y="2176"/>
                  </a:cubicBezTo>
                  <a:lnTo>
                    <a:pt x="123" y="2429"/>
                  </a:lnTo>
                  <a:lnTo>
                    <a:pt x="162" y="2176"/>
                  </a:lnTo>
                  <a:cubicBezTo>
                    <a:pt x="223" y="1762"/>
                    <a:pt x="253" y="1310"/>
                    <a:pt x="253" y="896"/>
                  </a:cubicBezTo>
                  <a:lnTo>
                    <a:pt x="414" y="2459"/>
                  </a:lnTo>
                  <a:lnTo>
                    <a:pt x="445" y="2176"/>
                  </a:lnTo>
                  <a:cubicBezTo>
                    <a:pt x="506" y="1632"/>
                    <a:pt x="575" y="1088"/>
                    <a:pt x="667" y="575"/>
                  </a:cubicBezTo>
                  <a:cubicBezTo>
                    <a:pt x="736" y="1088"/>
                    <a:pt x="767" y="1632"/>
                    <a:pt x="767" y="2176"/>
                  </a:cubicBezTo>
                  <a:lnTo>
                    <a:pt x="828" y="2176"/>
                  </a:lnTo>
                  <a:cubicBezTo>
                    <a:pt x="828" y="2107"/>
                    <a:pt x="859" y="2015"/>
                    <a:pt x="859" y="1915"/>
                  </a:cubicBezTo>
                  <a:lnTo>
                    <a:pt x="859" y="1954"/>
                  </a:lnTo>
                  <a:lnTo>
                    <a:pt x="859" y="2298"/>
                  </a:lnTo>
                  <a:lnTo>
                    <a:pt x="928" y="2298"/>
                  </a:lnTo>
                  <a:lnTo>
                    <a:pt x="928" y="1954"/>
                  </a:lnTo>
                  <a:cubicBezTo>
                    <a:pt x="958" y="1762"/>
                    <a:pt x="989" y="1571"/>
                    <a:pt x="1020" y="1379"/>
                  </a:cubicBezTo>
                  <a:cubicBezTo>
                    <a:pt x="1020" y="1279"/>
                    <a:pt x="1050" y="1149"/>
                    <a:pt x="1050" y="1027"/>
                  </a:cubicBezTo>
                  <a:cubicBezTo>
                    <a:pt x="1081" y="1218"/>
                    <a:pt x="1081" y="1410"/>
                    <a:pt x="1081" y="1601"/>
                  </a:cubicBezTo>
                  <a:cubicBezTo>
                    <a:pt x="1050" y="1762"/>
                    <a:pt x="1020" y="1915"/>
                    <a:pt x="1020" y="2107"/>
                  </a:cubicBezTo>
                  <a:lnTo>
                    <a:pt x="1081" y="2107"/>
                  </a:lnTo>
                  <a:cubicBezTo>
                    <a:pt x="1119" y="1954"/>
                    <a:pt x="1119" y="1762"/>
                    <a:pt x="1150" y="1601"/>
                  </a:cubicBezTo>
                  <a:lnTo>
                    <a:pt x="1150" y="1410"/>
                  </a:lnTo>
                  <a:lnTo>
                    <a:pt x="1180" y="1532"/>
                  </a:lnTo>
                  <a:lnTo>
                    <a:pt x="1150" y="1662"/>
                  </a:lnTo>
                  <a:cubicBezTo>
                    <a:pt x="1150" y="1823"/>
                    <a:pt x="1150" y="2015"/>
                    <a:pt x="1180" y="2206"/>
                  </a:cubicBezTo>
                  <a:lnTo>
                    <a:pt x="1180" y="2337"/>
                  </a:lnTo>
                  <a:lnTo>
                    <a:pt x="1242" y="2206"/>
                  </a:lnTo>
                  <a:lnTo>
                    <a:pt x="1242" y="2490"/>
                  </a:lnTo>
                  <a:lnTo>
                    <a:pt x="1272" y="2206"/>
                  </a:lnTo>
                  <a:cubicBezTo>
                    <a:pt x="1341" y="1762"/>
                    <a:pt x="1403" y="1279"/>
                    <a:pt x="1433" y="804"/>
                  </a:cubicBezTo>
                  <a:cubicBezTo>
                    <a:pt x="1464" y="927"/>
                    <a:pt x="1464" y="1088"/>
                    <a:pt x="1464" y="1249"/>
                  </a:cubicBezTo>
                  <a:lnTo>
                    <a:pt x="1464" y="1532"/>
                  </a:lnTo>
                  <a:cubicBezTo>
                    <a:pt x="1464" y="1724"/>
                    <a:pt x="1433" y="1915"/>
                    <a:pt x="1464" y="2145"/>
                  </a:cubicBezTo>
                  <a:lnTo>
                    <a:pt x="1502" y="2298"/>
                  </a:lnTo>
                  <a:lnTo>
                    <a:pt x="1502" y="2490"/>
                  </a:lnTo>
                  <a:lnTo>
                    <a:pt x="1563" y="2206"/>
                  </a:lnTo>
                  <a:cubicBezTo>
                    <a:pt x="1594" y="2046"/>
                    <a:pt x="1625" y="1854"/>
                    <a:pt x="1655" y="1693"/>
                  </a:cubicBezTo>
                  <a:cubicBezTo>
                    <a:pt x="1694" y="1823"/>
                    <a:pt x="1694" y="1954"/>
                    <a:pt x="1694" y="2076"/>
                  </a:cubicBezTo>
                  <a:lnTo>
                    <a:pt x="1694" y="2145"/>
                  </a:lnTo>
                  <a:lnTo>
                    <a:pt x="1724" y="2145"/>
                  </a:lnTo>
                  <a:cubicBezTo>
                    <a:pt x="1755" y="2107"/>
                    <a:pt x="1755" y="2107"/>
                    <a:pt x="1755" y="2076"/>
                  </a:cubicBezTo>
                  <a:lnTo>
                    <a:pt x="1816" y="1341"/>
                  </a:lnTo>
                  <a:lnTo>
                    <a:pt x="1816" y="1793"/>
                  </a:lnTo>
                  <a:cubicBezTo>
                    <a:pt x="1786" y="1915"/>
                    <a:pt x="1786" y="2046"/>
                    <a:pt x="1786" y="2176"/>
                  </a:cubicBezTo>
                  <a:lnTo>
                    <a:pt x="1847" y="2206"/>
                  </a:lnTo>
                  <a:cubicBezTo>
                    <a:pt x="1847" y="2046"/>
                    <a:pt x="1885" y="1915"/>
                    <a:pt x="1885" y="1793"/>
                  </a:cubicBezTo>
                  <a:cubicBezTo>
                    <a:pt x="1916" y="1279"/>
                    <a:pt x="1947" y="766"/>
                    <a:pt x="1947" y="261"/>
                  </a:cubicBezTo>
                  <a:lnTo>
                    <a:pt x="1885" y="261"/>
                  </a:lnTo>
                  <a:lnTo>
                    <a:pt x="1847" y="575"/>
                  </a:lnTo>
                  <a:cubicBezTo>
                    <a:pt x="1847" y="483"/>
                    <a:pt x="1816" y="383"/>
                    <a:pt x="1755" y="291"/>
                  </a:cubicBezTo>
                  <a:lnTo>
                    <a:pt x="1724" y="192"/>
                  </a:lnTo>
                  <a:lnTo>
                    <a:pt x="1694" y="291"/>
                  </a:lnTo>
                  <a:cubicBezTo>
                    <a:pt x="1694" y="575"/>
                    <a:pt x="1694" y="835"/>
                    <a:pt x="1655" y="1119"/>
                  </a:cubicBezTo>
                  <a:cubicBezTo>
                    <a:pt x="1655" y="866"/>
                    <a:pt x="1655" y="613"/>
                    <a:pt x="1625" y="352"/>
                  </a:cubicBezTo>
                  <a:lnTo>
                    <a:pt x="1594" y="230"/>
                  </a:lnTo>
                  <a:lnTo>
                    <a:pt x="1563" y="322"/>
                  </a:lnTo>
                  <a:cubicBezTo>
                    <a:pt x="1533" y="421"/>
                    <a:pt x="1502" y="483"/>
                    <a:pt x="1502" y="544"/>
                  </a:cubicBezTo>
                  <a:cubicBezTo>
                    <a:pt x="1502" y="483"/>
                    <a:pt x="1464" y="421"/>
                    <a:pt x="1464" y="352"/>
                  </a:cubicBezTo>
                  <a:lnTo>
                    <a:pt x="1403" y="130"/>
                  </a:lnTo>
                  <a:lnTo>
                    <a:pt x="1403" y="352"/>
                  </a:lnTo>
                  <a:lnTo>
                    <a:pt x="1403" y="483"/>
                  </a:lnTo>
                  <a:cubicBezTo>
                    <a:pt x="1372" y="452"/>
                    <a:pt x="1341" y="421"/>
                    <a:pt x="1311" y="352"/>
                  </a:cubicBezTo>
                  <a:lnTo>
                    <a:pt x="1242" y="230"/>
                  </a:lnTo>
                  <a:lnTo>
                    <a:pt x="1272" y="383"/>
                  </a:lnTo>
                  <a:lnTo>
                    <a:pt x="1272" y="483"/>
                  </a:lnTo>
                  <a:lnTo>
                    <a:pt x="1242" y="483"/>
                  </a:lnTo>
                  <a:cubicBezTo>
                    <a:pt x="1211" y="613"/>
                    <a:pt x="1180" y="735"/>
                    <a:pt x="1180" y="866"/>
                  </a:cubicBezTo>
                  <a:lnTo>
                    <a:pt x="108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9"/>
            <p:cNvSpPr/>
            <p:nvPr/>
          </p:nvSpPr>
          <p:spPr>
            <a:xfrm>
              <a:off x="8671345" y="3086705"/>
              <a:ext cx="95902" cy="249609"/>
            </a:xfrm>
            <a:custGeom>
              <a:avLst/>
              <a:gdLst/>
              <a:ahLst/>
              <a:cxnLst/>
              <a:rect l="l" t="t" r="r" b="b"/>
              <a:pathLst>
                <a:path w="798" h="2077" extrusionOk="0">
                  <a:moveTo>
                    <a:pt x="414" y="962"/>
                  </a:moveTo>
                  <a:cubicBezTo>
                    <a:pt x="410" y="1257"/>
                    <a:pt x="381" y="1522"/>
                    <a:pt x="353" y="1793"/>
                  </a:cubicBezTo>
                  <a:cubicBezTo>
                    <a:pt x="353" y="1602"/>
                    <a:pt x="383" y="1410"/>
                    <a:pt x="383" y="1188"/>
                  </a:cubicBezTo>
                  <a:lnTo>
                    <a:pt x="383" y="1119"/>
                  </a:lnTo>
                  <a:cubicBezTo>
                    <a:pt x="407" y="1072"/>
                    <a:pt x="412" y="1026"/>
                    <a:pt x="414" y="962"/>
                  </a:cubicBezTo>
                  <a:close/>
                  <a:moveTo>
                    <a:pt x="322" y="1"/>
                  </a:moveTo>
                  <a:lnTo>
                    <a:pt x="253" y="1341"/>
                  </a:lnTo>
                  <a:cubicBezTo>
                    <a:pt x="222" y="958"/>
                    <a:pt x="161" y="575"/>
                    <a:pt x="161" y="192"/>
                  </a:cubicBezTo>
                  <a:lnTo>
                    <a:pt x="161" y="131"/>
                  </a:lnTo>
                  <a:lnTo>
                    <a:pt x="92" y="131"/>
                  </a:lnTo>
                  <a:lnTo>
                    <a:pt x="92" y="192"/>
                  </a:lnTo>
                  <a:cubicBezTo>
                    <a:pt x="92" y="353"/>
                    <a:pt x="92" y="514"/>
                    <a:pt x="62" y="675"/>
                  </a:cubicBezTo>
                  <a:lnTo>
                    <a:pt x="62" y="767"/>
                  </a:lnTo>
                  <a:cubicBezTo>
                    <a:pt x="31" y="1150"/>
                    <a:pt x="0" y="1533"/>
                    <a:pt x="31" y="1916"/>
                  </a:cubicBezTo>
                  <a:lnTo>
                    <a:pt x="92" y="1916"/>
                  </a:lnTo>
                  <a:cubicBezTo>
                    <a:pt x="62" y="1533"/>
                    <a:pt x="92" y="1150"/>
                    <a:pt x="131" y="805"/>
                  </a:cubicBezTo>
                  <a:lnTo>
                    <a:pt x="131" y="675"/>
                  </a:lnTo>
                  <a:cubicBezTo>
                    <a:pt x="161" y="1027"/>
                    <a:pt x="192" y="1380"/>
                    <a:pt x="253" y="1694"/>
                  </a:cubicBezTo>
                  <a:cubicBezTo>
                    <a:pt x="253" y="1763"/>
                    <a:pt x="253" y="1824"/>
                    <a:pt x="284" y="1885"/>
                  </a:cubicBezTo>
                  <a:lnTo>
                    <a:pt x="353" y="2077"/>
                  </a:lnTo>
                  <a:lnTo>
                    <a:pt x="353" y="1885"/>
                  </a:lnTo>
                  <a:lnTo>
                    <a:pt x="414" y="1916"/>
                  </a:lnTo>
                  <a:cubicBezTo>
                    <a:pt x="514" y="1533"/>
                    <a:pt x="544" y="1150"/>
                    <a:pt x="544" y="767"/>
                  </a:cubicBezTo>
                  <a:cubicBezTo>
                    <a:pt x="575" y="897"/>
                    <a:pt x="575" y="996"/>
                    <a:pt x="575" y="1119"/>
                  </a:cubicBezTo>
                  <a:cubicBezTo>
                    <a:pt x="514" y="1380"/>
                    <a:pt x="514" y="1663"/>
                    <a:pt x="514" y="1916"/>
                  </a:cubicBezTo>
                  <a:lnTo>
                    <a:pt x="575" y="1916"/>
                  </a:lnTo>
                  <a:cubicBezTo>
                    <a:pt x="606" y="1663"/>
                    <a:pt x="636" y="1380"/>
                    <a:pt x="636" y="1119"/>
                  </a:cubicBezTo>
                  <a:lnTo>
                    <a:pt x="636" y="1088"/>
                  </a:lnTo>
                  <a:cubicBezTo>
                    <a:pt x="636" y="1027"/>
                    <a:pt x="667" y="928"/>
                    <a:pt x="667" y="866"/>
                  </a:cubicBezTo>
                  <a:cubicBezTo>
                    <a:pt x="736" y="644"/>
                    <a:pt x="797" y="384"/>
                    <a:pt x="766" y="161"/>
                  </a:cubicBezTo>
                  <a:lnTo>
                    <a:pt x="705" y="161"/>
                  </a:lnTo>
                  <a:cubicBezTo>
                    <a:pt x="736" y="384"/>
                    <a:pt x="667" y="613"/>
                    <a:pt x="606" y="836"/>
                  </a:cubicBezTo>
                  <a:cubicBezTo>
                    <a:pt x="606" y="644"/>
                    <a:pt x="575" y="453"/>
                    <a:pt x="544" y="261"/>
                  </a:cubicBezTo>
                  <a:lnTo>
                    <a:pt x="514" y="261"/>
                  </a:lnTo>
                  <a:lnTo>
                    <a:pt x="514" y="70"/>
                  </a:lnTo>
                  <a:lnTo>
                    <a:pt x="445" y="70"/>
                  </a:lnTo>
                  <a:cubicBezTo>
                    <a:pt x="445" y="292"/>
                    <a:pt x="414" y="514"/>
                    <a:pt x="383" y="767"/>
                  </a:cubicBezTo>
                  <a:lnTo>
                    <a:pt x="38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9"/>
            <p:cNvSpPr/>
            <p:nvPr/>
          </p:nvSpPr>
          <p:spPr>
            <a:xfrm>
              <a:off x="8447640" y="3876610"/>
              <a:ext cx="172214" cy="318591"/>
            </a:xfrm>
            <a:custGeom>
              <a:avLst/>
              <a:gdLst/>
              <a:ahLst/>
              <a:cxnLst/>
              <a:rect l="l" t="t" r="r" b="b"/>
              <a:pathLst>
                <a:path w="1433" h="2651" extrusionOk="0">
                  <a:moveTo>
                    <a:pt x="253" y="414"/>
                  </a:moveTo>
                  <a:cubicBezTo>
                    <a:pt x="253" y="444"/>
                    <a:pt x="284" y="483"/>
                    <a:pt x="284" y="513"/>
                  </a:cubicBezTo>
                  <a:cubicBezTo>
                    <a:pt x="253" y="544"/>
                    <a:pt x="253" y="605"/>
                    <a:pt x="222" y="636"/>
                  </a:cubicBezTo>
                  <a:cubicBezTo>
                    <a:pt x="253" y="575"/>
                    <a:pt x="253" y="483"/>
                    <a:pt x="253" y="414"/>
                  </a:cubicBezTo>
                  <a:close/>
                  <a:moveTo>
                    <a:pt x="345" y="444"/>
                  </a:moveTo>
                  <a:cubicBezTo>
                    <a:pt x="383" y="575"/>
                    <a:pt x="345" y="735"/>
                    <a:pt x="345" y="896"/>
                  </a:cubicBezTo>
                  <a:lnTo>
                    <a:pt x="345" y="513"/>
                  </a:lnTo>
                  <a:lnTo>
                    <a:pt x="345" y="444"/>
                  </a:lnTo>
                  <a:close/>
                  <a:moveTo>
                    <a:pt x="284" y="705"/>
                  </a:moveTo>
                  <a:lnTo>
                    <a:pt x="284" y="705"/>
                  </a:lnTo>
                  <a:cubicBezTo>
                    <a:pt x="314" y="988"/>
                    <a:pt x="314" y="1279"/>
                    <a:pt x="253" y="1594"/>
                  </a:cubicBezTo>
                  <a:cubicBezTo>
                    <a:pt x="253" y="1471"/>
                    <a:pt x="253" y="1371"/>
                    <a:pt x="222" y="1279"/>
                  </a:cubicBezTo>
                  <a:lnTo>
                    <a:pt x="222" y="827"/>
                  </a:lnTo>
                  <a:cubicBezTo>
                    <a:pt x="253" y="766"/>
                    <a:pt x="284" y="735"/>
                    <a:pt x="284" y="705"/>
                  </a:cubicBezTo>
                  <a:close/>
                  <a:moveTo>
                    <a:pt x="1050" y="1823"/>
                  </a:moveTo>
                  <a:cubicBezTo>
                    <a:pt x="1050" y="1915"/>
                    <a:pt x="1080" y="2046"/>
                    <a:pt x="1080" y="2137"/>
                  </a:cubicBezTo>
                  <a:cubicBezTo>
                    <a:pt x="1080" y="2168"/>
                    <a:pt x="1080" y="2206"/>
                    <a:pt x="1050" y="2206"/>
                  </a:cubicBezTo>
                  <a:lnTo>
                    <a:pt x="1050" y="1823"/>
                  </a:lnTo>
                  <a:close/>
                  <a:moveTo>
                    <a:pt x="284" y="0"/>
                  </a:moveTo>
                  <a:lnTo>
                    <a:pt x="253" y="192"/>
                  </a:lnTo>
                  <a:cubicBezTo>
                    <a:pt x="192" y="383"/>
                    <a:pt x="192" y="575"/>
                    <a:pt x="153" y="766"/>
                  </a:cubicBezTo>
                  <a:lnTo>
                    <a:pt x="153" y="705"/>
                  </a:lnTo>
                  <a:lnTo>
                    <a:pt x="153" y="253"/>
                  </a:lnTo>
                  <a:lnTo>
                    <a:pt x="92" y="253"/>
                  </a:lnTo>
                  <a:lnTo>
                    <a:pt x="92" y="705"/>
                  </a:lnTo>
                  <a:lnTo>
                    <a:pt x="62" y="1279"/>
                  </a:lnTo>
                  <a:lnTo>
                    <a:pt x="62" y="222"/>
                  </a:lnTo>
                  <a:lnTo>
                    <a:pt x="0" y="222"/>
                  </a:lnTo>
                  <a:lnTo>
                    <a:pt x="31" y="2589"/>
                  </a:lnTo>
                  <a:lnTo>
                    <a:pt x="62" y="2329"/>
                  </a:lnTo>
                  <a:cubicBezTo>
                    <a:pt x="123" y="2206"/>
                    <a:pt x="123" y="2046"/>
                    <a:pt x="123" y="1885"/>
                  </a:cubicBezTo>
                  <a:lnTo>
                    <a:pt x="153" y="1180"/>
                  </a:lnTo>
                  <a:lnTo>
                    <a:pt x="153" y="1341"/>
                  </a:lnTo>
                  <a:lnTo>
                    <a:pt x="153" y="1371"/>
                  </a:lnTo>
                  <a:lnTo>
                    <a:pt x="153" y="1854"/>
                  </a:lnTo>
                  <a:lnTo>
                    <a:pt x="153" y="1946"/>
                  </a:lnTo>
                  <a:cubicBezTo>
                    <a:pt x="123" y="2076"/>
                    <a:pt x="123" y="2206"/>
                    <a:pt x="153" y="2329"/>
                  </a:cubicBezTo>
                  <a:lnTo>
                    <a:pt x="222" y="2551"/>
                  </a:lnTo>
                  <a:lnTo>
                    <a:pt x="222" y="2206"/>
                  </a:lnTo>
                  <a:cubicBezTo>
                    <a:pt x="222" y="2206"/>
                    <a:pt x="222" y="2237"/>
                    <a:pt x="253" y="2237"/>
                  </a:cubicBezTo>
                  <a:lnTo>
                    <a:pt x="284" y="2429"/>
                  </a:lnTo>
                  <a:lnTo>
                    <a:pt x="314" y="2237"/>
                  </a:lnTo>
                  <a:cubicBezTo>
                    <a:pt x="314" y="2107"/>
                    <a:pt x="284" y="1977"/>
                    <a:pt x="284" y="1854"/>
                  </a:cubicBezTo>
                  <a:lnTo>
                    <a:pt x="314" y="1785"/>
                  </a:lnTo>
                  <a:cubicBezTo>
                    <a:pt x="314" y="1662"/>
                    <a:pt x="345" y="1502"/>
                    <a:pt x="345" y="1371"/>
                  </a:cubicBezTo>
                  <a:cubicBezTo>
                    <a:pt x="345" y="1662"/>
                    <a:pt x="383" y="1946"/>
                    <a:pt x="445" y="2268"/>
                  </a:cubicBezTo>
                  <a:lnTo>
                    <a:pt x="506" y="2268"/>
                  </a:lnTo>
                  <a:cubicBezTo>
                    <a:pt x="475" y="1977"/>
                    <a:pt x="475" y="1693"/>
                    <a:pt x="506" y="1440"/>
                  </a:cubicBezTo>
                  <a:lnTo>
                    <a:pt x="575" y="2398"/>
                  </a:lnTo>
                  <a:lnTo>
                    <a:pt x="636" y="2398"/>
                  </a:lnTo>
                  <a:lnTo>
                    <a:pt x="667" y="866"/>
                  </a:lnTo>
                  <a:cubicBezTo>
                    <a:pt x="697" y="1371"/>
                    <a:pt x="697" y="1885"/>
                    <a:pt x="697" y="2398"/>
                  </a:cubicBezTo>
                  <a:lnTo>
                    <a:pt x="766" y="2398"/>
                  </a:lnTo>
                  <a:cubicBezTo>
                    <a:pt x="797" y="1946"/>
                    <a:pt x="797" y="1532"/>
                    <a:pt x="797" y="1088"/>
                  </a:cubicBezTo>
                  <a:lnTo>
                    <a:pt x="889" y="2360"/>
                  </a:lnTo>
                  <a:lnTo>
                    <a:pt x="958" y="2360"/>
                  </a:lnTo>
                  <a:cubicBezTo>
                    <a:pt x="989" y="1885"/>
                    <a:pt x="989" y="1402"/>
                    <a:pt x="989" y="927"/>
                  </a:cubicBezTo>
                  <a:cubicBezTo>
                    <a:pt x="989" y="1057"/>
                    <a:pt x="1019" y="1180"/>
                    <a:pt x="1019" y="1341"/>
                  </a:cubicBezTo>
                  <a:cubicBezTo>
                    <a:pt x="989" y="1693"/>
                    <a:pt x="989" y="2046"/>
                    <a:pt x="1019" y="2398"/>
                  </a:cubicBezTo>
                  <a:lnTo>
                    <a:pt x="1019" y="2520"/>
                  </a:lnTo>
                  <a:lnTo>
                    <a:pt x="1080" y="2398"/>
                  </a:lnTo>
                  <a:cubicBezTo>
                    <a:pt x="1080" y="2360"/>
                    <a:pt x="1080" y="2329"/>
                    <a:pt x="1111" y="2329"/>
                  </a:cubicBezTo>
                  <a:lnTo>
                    <a:pt x="1149" y="2298"/>
                  </a:lnTo>
                  <a:lnTo>
                    <a:pt x="1149" y="2137"/>
                  </a:lnTo>
                  <a:lnTo>
                    <a:pt x="1149" y="1946"/>
                  </a:lnTo>
                  <a:lnTo>
                    <a:pt x="1149" y="958"/>
                  </a:lnTo>
                  <a:lnTo>
                    <a:pt x="1149" y="927"/>
                  </a:lnTo>
                  <a:cubicBezTo>
                    <a:pt x="1149" y="866"/>
                    <a:pt x="1149" y="797"/>
                    <a:pt x="1180" y="735"/>
                  </a:cubicBezTo>
                  <a:cubicBezTo>
                    <a:pt x="1180" y="958"/>
                    <a:pt x="1211" y="1149"/>
                    <a:pt x="1211" y="1371"/>
                  </a:cubicBezTo>
                  <a:cubicBezTo>
                    <a:pt x="1180" y="1693"/>
                    <a:pt x="1149" y="2046"/>
                    <a:pt x="1180" y="2398"/>
                  </a:cubicBezTo>
                  <a:lnTo>
                    <a:pt x="1211" y="2651"/>
                  </a:lnTo>
                  <a:lnTo>
                    <a:pt x="1241" y="2398"/>
                  </a:lnTo>
                  <a:cubicBezTo>
                    <a:pt x="1272" y="2046"/>
                    <a:pt x="1272" y="1724"/>
                    <a:pt x="1272" y="1371"/>
                  </a:cubicBezTo>
                  <a:lnTo>
                    <a:pt x="1272" y="1341"/>
                  </a:lnTo>
                  <a:cubicBezTo>
                    <a:pt x="1303" y="1210"/>
                    <a:pt x="1303" y="1088"/>
                    <a:pt x="1341" y="927"/>
                  </a:cubicBezTo>
                  <a:cubicBezTo>
                    <a:pt x="1341" y="1310"/>
                    <a:pt x="1372" y="1693"/>
                    <a:pt x="1341" y="2076"/>
                  </a:cubicBezTo>
                  <a:lnTo>
                    <a:pt x="1402" y="2076"/>
                  </a:lnTo>
                  <a:cubicBezTo>
                    <a:pt x="1433" y="1502"/>
                    <a:pt x="1402" y="927"/>
                    <a:pt x="1341" y="352"/>
                  </a:cubicBezTo>
                  <a:lnTo>
                    <a:pt x="1272" y="352"/>
                  </a:lnTo>
                  <a:cubicBezTo>
                    <a:pt x="1272" y="575"/>
                    <a:pt x="1272" y="797"/>
                    <a:pt x="1241" y="988"/>
                  </a:cubicBezTo>
                  <a:cubicBezTo>
                    <a:pt x="1241" y="766"/>
                    <a:pt x="1211" y="544"/>
                    <a:pt x="1180" y="322"/>
                  </a:cubicBezTo>
                  <a:lnTo>
                    <a:pt x="1111" y="322"/>
                  </a:lnTo>
                  <a:lnTo>
                    <a:pt x="1111" y="352"/>
                  </a:lnTo>
                  <a:lnTo>
                    <a:pt x="1111" y="674"/>
                  </a:lnTo>
                  <a:cubicBezTo>
                    <a:pt x="1111" y="544"/>
                    <a:pt x="1080" y="414"/>
                    <a:pt x="1080" y="322"/>
                  </a:cubicBezTo>
                  <a:lnTo>
                    <a:pt x="1019" y="322"/>
                  </a:lnTo>
                  <a:lnTo>
                    <a:pt x="1050" y="866"/>
                  </a:lnTo>
                  <a:cubicBezTo>
                    <a:pt x="1019" y="674"/>
                    <a:pt x="989" y="483"/>
                    <a:pt x="958" y="291"/>
                  </a:cubicBezTo>
                  <a:lnTo>
                    <a:pt x="889" y="291"/>
                  </a:lnTo>
                  <a:cubicBezTo>
                    <a:pt x="920" y="797"/>
                    <a:pt x="920" y="1310"/>
                    <a:pt x="920" y="1785"/>
                  </a:cubicBezTo>
                  <a:lnTo>
                    <a:pt x="766" y="161"/>
                  </a:lnTo>
                  <a:lnTo>
                    <a:pt x="697" y="161"/>
                  </a:lnTo>
                  <a:cubicBezTo>
                    <a:pt x="728" y="414"/>
                    <a:pt x="728" y="674"/>
                    <a:pt x="728" y="896"/>
                  </a:cubicBezTo>
                  <a:cubicBezTo>
                    <a:pt x="697" y="674"/>
                    <a:pt x="697" y="444"/>
                    <a:pt x="667" y="253"/>
                  </a:cubicBezTo>
                  <a:lnTo>
                    <a:pt x="605" y="253"/>
                  </a:lnTo>
                  <a:lnTo>
                    <a:pt x="575" y="1502"/>
                  </a:lnTo>
                  <a:lnTo>
                    <a:pt x="537" y="927"/>
                  </a:lnTo>
                  <a:cubicBezTo>
                    <a:pt x="575" y="705"/>
                    <a:pt x="537" y="483"/>
                    <a:pt x="506" y="291"/>
                  </a:cubicBezTo>
                  <a:lnTo>
                    <a:pt x="445" y="291"/>
                  </a:lnTo>
                  <a:lnTo>
                    <a:pt x="475" y="927"/>
                  </a:lnTo>
                  <a:cubicBezTo>
                    <a:pt x="475" y="1088"/>
                    <a:pt x="475" y="1210"/>
                    <a:pt x="445" y="1371"/>
                  </a:cubicBezTo>
                  <a:lnTo>
                    <a:pt x="445" y="1693"/>
                  </a:lnTo>
                  <a:cubicBezTo>
                    <a:pt x="414" y="1440"/>
                    <a:pt x="414" y="1210"/>
                    <a:pt x="414" y="988"/>
                  </a:cubicBezTo>
                  <a:lnTo>
                    <a:pt x="414" y="896"/>
                  </a:lnTo>
                  <a:cubicBezTo>
                    <a:pt x="445" y="674"/>
                    <a:pt x="445" y="444"/>
                    <a:pt x="383" y="222"/>
                  </a:cubicBezTo>
                  <a:lnTo>
                    <a:pt x="314" y="61"/>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9"/>
            <p:cNvSpPr/>
            <p:nvPr/>
          </p:nvSpPr>
          <p:spPr>
            <a:xfrm>
              <a:off x="8604110" y="3911582"/>
              <a:ext cx="69222" cy="260665"/>
            </a:xfrm>
            <a:custGeom>
              <a:avLst/>
              <a:gdLst/>
              <a:ahLst/>
              <a:cxnLst/>
              <a:rect l="l" t="t" r="r" b="b"/>
              <a:pathLst>
                <a:path w="576" h="2169" extrusionOk="0">
                  <a:moveTo>
                    <a:pt x="230" y="697"/>
                  </a:moveTo>
                  <a:cubicBezTo>
                    <a:pt x="261" y="1050"/>
                    <a:pt x="261" y="1402"/>
                    <a:pt x="230" y="1755"/>
                  </a:cubicBezTo>
                  <a:lnTo>
                    <a:pt x="230" y="1532"/>
                  </a:lnTo>
                  <a:lnTo>
                    <a:pt x="161" y="1532"/>
                  </a:lnTo>
                  <a:lnTo>
                    <a:pt x="161" y="1402"/>
                  </a:lnTo>
                  <a:cubicBezTo>
                    <a:pt x="192" y="1180"/>
                    <a:pt x="230" y="958"/>
                    <a:pt x="230" y="697"/>
                  </a:cubicBezTo>
                  <a:close/>
                  <a:moveTo>
                    <a:pt x="322" y="0"/>
                  </a:moveTo>
                  <a:lnTo>
                    <a:pt x="261" y="123"/>
                  </a:lnTo>
                  <a:cubicBezTo>
                    <a:pt x="261" y="153"/>
                    <a:pt x="261" y="192"/>
                    <a:pt x="230" y="222"/>
                  </a:cubicBezTo>
                  <a:lnTo>
                    <a:pt x="230" y="92"/>
                  </a:lnTo>
                  <a:lnTo>
                    <a:pt x="161" y="92"/>
                  </a:lnTo>
                  <a:lnTo>
                    <a:pt x="161" y="444"/>
                  </a:lnTo>
                  <a:cubicBezTo>
                    <a:pt x="100" y="766"/>
                    <a:pt x="100" y="1080"/>
                    <a:pt x="100" y="1402"/>
                  </a:cubicBezTo>
                  <a:cubicBezTo>
                    <a:pt x="70" y="1594"/>
                    <a:pt x="39" y="1785"/>
                    <a:pt x="1" y="1977"/>
                  </a:cubicBezTo>
                  <a:lnTo>
                    <a:pt x="70" y="1977"/>
                  </a:lnTo>
                  <a:cubicBezTo>
                    <a:pt x="70" y="1946"/>
                    <a:pt x="100" y="1877"/>
                    <a:pt x="100" y="1816"/>
                  </a:cubicBezTo>
                  <a:lnTo>
                    <a:pt x="100" y="1816"/>
                  </a:lnTo>
                  <a:cubicBezTo>
                    <a:pt x="100" y="1915"/>
                    <a:pt x="100" y="2007"/>
                    <a:pt x="70" y="2107"/>
                  </a:cubicBezTo>
                  <a:lnTo>
                    <a:pt x="131" y="2138"/>
                  </a:lnTo>
                  <a:cubicBezTo>
                    <a:pt x="161" y="2069"/>
                    <a:pt x="161" y="2038"/>
                    <a:pt x="161" y="1977"/>
                  </a:cubicBezTo>
                  <a:lnTo>
                    <a:pt x="192" y="2138"/>
                  </a:lnTo>
                  <a:lnTo>
                    <a:pt x="261" y="2168"/>
                  </a:lnTo>
                  <a:cubicBezTo>
                    <a:pt x="322" y="1563"/>
                    <a:pt x="322" y="958"/>
                    <a:pt x="261" y="345"/>
                  </a:cubicBezTo>
                  <a:cubicBezTo>
                    <a:pt x="261" y="314"/>
                    <a:pt x="261" y="284"/>
                    <a:pt x="292" y="284"/>
                  </a:cubicBezTo>
                  <a:cubicBezTo>
                    <a:pt x="322" y="728"/>
                    <a:pt x="322" y="1180"/>
                    <a:pt x="322" y="1624"/>
                  </a:cubicBezTo>
                  <a:cubicBezTo>
                    <a:pt x="322" y="1755"/>
                    <a:pt x="353" y="1877"/>
                    <a:pt x="353" y="2007"/>
                  </a:cubicBezTo>
                  <a:lnTo>
                    <a:pt x="422" y="2007"/>
                  </a:lnTo>
                  <a:cubicBezTo>
                    <a:pt x="422" y="1877"/>
                    <a:pt x="422" y="1755"/>
                    <a:pt x="384" y="1624"/>
                  </a:cubicBezTo>
                  <a:cubicBezTo>
                    <a:pt x="422" y="1241"/>
                    <a:pt x="422" y="889"/>
                    <a:pt x="453" y="506"/>
                  </a:cubicBezTo>
                  <a:lnTo>
                    <a:pt x="453" y="889"/>
                  </a:lnTo>
                  <a:cubicBezTo>
                    <a:pt x="453" y="1272"/>
                    <a:pt x="453" y="1686"/>
                    <a:pt x="483" y="2069"/>
                  </a:cubicBezTo>
                  <a:lnTo>
                    <a:pt x="545" y="2069"/>
                  </a:lnTo>
                  <a:lnTo>
                    <a:pt x="545" y="1977"/>
                  </a:lnTo>
                  <a:lnTo>
                    <a:pt x="575" y="1977"/>
                  </a:lnTo>
                  <a:lnTo>
                    <a:pt x="575" y="192"/>
                  </a:lnTo>
                  <a:lnTo>
                    <a:pt x="514" y="192"/>
                  </a:lnTo>
                  <a:cubicBezTo>
                    <a:pt x="514" y="253"/>
                    <a:pt x="514" y="345"/>
                    <a:pt x="483" y="414"/>
                  </a:cubicBezTo>
                  <a:lnTo>
                    <a:pt x="483" y="92"/>
                  </a:lnTo>
                  <a:lnTo>
                    <a:pt x="422" y="92"/>
                  </a:lnTo>
                  <a:cubicBezTo>
                    <a:pt x="384" y="284"/>
                    <a:pt x="384" y="475"/>
                    <a:pt x="353" y="667"/>
                  </a:cubicBezTo>
                  <a:cubicBezTo>
                    <a:pt x="353" y="475"/>
                    <a:pt x="353"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9"/>
            <p:cNvSpPr/>
            <p:nvPr/>
          </p:nvSpPr>
          <p:spPr>
            <a:xfrm>
              <a:off x="8665760" y="4156380"/>
              <a:ext cx="237711" cy="299362"/>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9"/>
            <p:cNvSpPr/>
            <p:nvPr/>
          </p:nvSpPr>
          <p:spPr>
            <a:xfrm>
              <a:off x="8673211" y="4179454"/>
              <a:ext cx="92176" cy="249609"/>
            </a:xfrm>
            <a:custGeom>
              <a:avLst/>
              <a:gdLst/>
              <a:ahLst/>
              <a:cxnLst/>
              <a:rect l="l" t="t" r="r" b="b"/>
              <a:pathLst>
                <a:path w="767" h="2077" extrusionOk="0">
                  <a:moveTo>
                    <a:pt x="422" y="897"/>
                  </a:moveTo>
                  <a:lnTo>
                    <a:pt x="422" y="897"/>
                  </a:lnTo>
                  <a:cubicBezTo>
                    <a:pt x="422" y="1219"/>
                    <a:pt x="383" y="1502"/>
                    <a:pt x="353" y="1793"/>
                  </a:cubicBezTo>
                  <a:lnTo>
                    <a:pt x="353" y="1180"/>
                  </a:lnTo>
                  <a:lnTo>
                    <a:pt x="383" y="1180"/>
                  </a:lnTo>
                  <a:lnTo>
                    <a:pt x="383" y="1119"/>
                  </a:lnTo>
                  <a:cubicBezTo>
                    <a:pt x="383" y="1058"/>
                    <a:pt x="422" y="989"/>
                    <a:pt x="422" y="897"/>
                  </a:cubicBezTo>
                  <a:close/>
                  <a:moveTo>
                    <a:pt x="322" y="0"/>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797"/>
                  </a:cubicBezTo>
                  <a:cubicBezTo>
                    <a:pt x="130" y="767"/>
                    <a:pt x="130" y="705"/>
                    <a:pt x="130" y="675"/>
                  </a:cubicBezTo>
                  <a:cubicBezTo>
                    <a:pt x="161" y="1027"/>
                    <a:pt x="192" y="1372"/>
                    <a:pt x="230" y="1694"/>
                  </a:cubicBezTo>
                  <a:lnTo>
                    <a:pt x="261" y="1694"/>
                  </a:lnTo>
                  <a:cubicBezTo>
                    <a:pt x="261" y="1755"/>
                    <a:pt x="261" y="1824"/>
                    <a:pt x="291" y="1885"/>
                  </a:cubicBezTo>
                  <a:lnTo>
                    <a:pt x="353" y="2077"/>
                  </a:lnTo>
                  <a:lnTo>
                    <a:pt x="353" y="1885"/>
                  </a:lnTo>
                  <a:lnTo>
                    <a:pt x="383" y="1916"/>
                  </a:lnTo>
                  <a:cubicBezTo>
                    <a:pt x="483" y="1533"/>
                    <a:pt x="544" y="1150"/>
                    <a:pt x="544" y="767"/>
                  </a:cubicBezTo>
                  <a:lnTo>
                    <a:pt x="544" y="1119"/>
                  </a:lnTo>
                  <a:cubicBezTo>
                    <a:pt x="513" y="1372"/>
                    <a:pt x="483" y="1632"/>
                    <a:pt x="513" y="1916"/>
                  </a:cubicBezTo>
                  <a:lnTo>
                    <a:pt x="575" y="1916"/>
                  </a:lnTo>
                  <a:cubicBezTo>
                    <a:pt x="613" y="1663"/>
                    <a:pt x="613" y="1372"/>
                    <a:pt x="613" y="1119"/>
                  </a:cubicBezTo>
                  <a:cubicBezTo>
                    <a:pt x="613" y="1119"/>
                    <a:pt x="613" y="1088"/>
                    <a:pt x="644" y="1088"/>
                  </a:cubicBezTo>
                  <a:cubicBezTo>
                    <a:pt x="644" y="1027"/>
                    <a:pt x="644" y="927"/>
                    <a:pt x="674" y="866"/>
                  </a:cubicBezTo>
                  <a:cubicBezTo>
                    <a:pt x="736" y="644"/>
                    <a:pt x="766" y="384"/>
                    <a:pt x="736" y="161"/>
                  </a:cubicBezTo>
                  <a:lnTo>
                    <a:pt x="674" y="161"/>
                  </a:lnTo>
                  <a:cubicBezTo>
                    <a:pt x="705" y="384"/>
                    <a:pt x="674" y="606"/>
                    <a:pt x="613" y="836"/>
                  </a:cubicBezTo>
                  <a:cubicBezTo>
                    <a:pt x="613" y="644"/>
                    <a:pt x="575" y="452"/>
                    <a:pt x="544" y="261"/>
                  </a:cubicBezTo>
                  <a:lnTo>
                    <a:pt x="513" y="261"/>
                  </a:lnTo>
                  <a:lnTo>
                    <a:pt x="513" y="69"/>
                  </a:lnTo>
                  <a:lnTo>
                    <a:pt x="452" y="69"/>
                  </a:lnTo>
                  <a:cubicBezTo>
                    <a:pt x="452" y="292"/>
                    <a:pt x="422" y="514"/>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9"/>
            <p:cNvSpPr/>
            <p:nvPr/>
          </p:nvSpPr>
          <p:spPr>
            <a:xfrm>
              <a:off x="7322688" y="4697768"/>
              <a:ext cx="238552" cy="299362"/>
            </a:xfrm>
            <a:custGeom>
              <a:avLst/>
              <a:gdLst/>
              <a:ahLst/>
              <a:cxnLst/>
              <a:rect l="l" t="t" r="r" b="b"/>
              <a:pathLst>
                <a:path w="1985" h="2491" extrusionOk="0">
                  <a:moveTo>
                    <a:pt x="1371" y="545"/>
                  </a:moveTo>
                  <a:cubicBezTo>
                    <a:pt x="1371" y="576"/>
                    <a:pt x="1371" y="606"/>
                    <a:pt x="1410" y="644"/>
                  </a:cubicBezTo>
                  <a:cubicBezTo>
                    <a:pt x="1410" y="675"/>
                    <a:pt x="1410" y="706"/>
                    <a:pt x="1371" y="736"/>
                  </a:cubicBezTo>
                  <a:lnTo>
                    <a:pt x="1371" y="545"/>
                  </a:lnTo>
                  <a:close/>
                  <a:moveTo>
                    <a:pt x="1601" y="514"/>
                  </a:moveTo>
                  <a:cubicBezTo>
                    <a:pt x="1601" y="706"/>
                    <a:pt x="1632" y="897"/>
                    <a:pt x="1601" y="1089"/>
                  </a:cubicBezTo>
                  <a:cubicBezTo>
                    <a:pt x="1563" y="897"/>
                    <a:pt x="1532" y="675"/>
                    <a:pt x="1601" y="514"/>
                  </a:cubicBezTo>
                  <a:close/>
                  <a:moveTo>
                    <a:pt x="1563" y="1219"/>
                  </a:moveTo>
                  <a:cubicBezTo>
                    <a:pt x="1601" y="1250"/>
                    <a:pt x="1601" y="1280"/>
                    <a:pt x="1601" y="1342"/>
                  </a:cubicBezTo>
                  <a:cubicBezTo>
                    <a:pt x="1601" y="1411"/>
                    <a:pt x="1601" y="1472"/>
                    <a:pt x="1563" y="1533"/>
                  </a:cubicBezTo>
                  <a:lnTo>
                    <a:pt x="1563" y="1219"/>
                  </a:lnTo>
                  <a:close/>
                  <a:moveTo>
                    <a:pt x="1793" y="453"/>
                  </a:moveTo>
                  <a:cubicBezTo>
                    <a:pt x="1823" y="545"/>
                    <a:pt x="1823" y="644"/>
                    <a:pt x="1823" y="736"/>
                  </a:cubicBezTo>
                  <a:lnTo>
                    <a:pt x="1823" y="867"/>
                  </a:lnTo>
                  <a:lnTo>
                    <a:pt x="1724" y="1694"/>
                  </a:lnTo>
                  <a:cubicBezTo>
                    <a:pt x="1724" y="1633"/>
                    <a:pt x="1724" y="1564"/>
                    <a:pt x="1693" y="1472"/>
                  </a:cubicBezTo>
                  <a:cubicBezTo>
                    <a:pt x="1754" y="1150"/>
                    <a:pt x="1754" y="767"/>
                    <a:pt x="1793" y="453"/>
                  </a:cubicBezTo>
                  <a:close/>
                  <a:moveTo>
                    <a:pt x="1310" y="576"/>
                  </a:moveTo>
                  <a:lnTo>
                    <a:pt x="1310" y="576"/>
                  </a:lnTo>
                  <a:cubicBezTo>
                    <a:pt x="1371" y="989"/>
                    <a:pt x="1341" y="1411"/>
                    <a:pt x="1280" y="1824"/>
                  </a:cubicBezTo>
                  <a:lnTo>
                    <a:pt x="1249" y="1533"/>
                  </a:lnTo>
                  <a:lnTo>
                    <a:pt x="1310" y="576"/>
                  </a:lnTo>
                  <a:close/>
                  <a:moveTo>
                    <a:pt x="1119" y="1"/>
                  </a:moveTo>
                  <a:lnTo>
                    <a:pt x="1057" y="292"/>
                  </a:lnTo>
                  <a:lnTo>
                    <a:pt x="1027" y="292"/>
                  </a:lnTo>
                  <a:cubicBezTo>
                    <a:pt x="1027" y="353"/>
                    <a:pt x="1027" y="415"/>
                    <a:pt x="1057" y="484"/>
                  </a:cubicBezTo>
                  <a:cubicBezTo>
                    <a:pt x="1027" y="706"/>
                    <a:pt x="988" y="928"/>
                    <a:pt x="927" y="1150"/>
                  </a:cubicBezTo>
                  <a:lnTo>
                    <a:pt x="927" y="545"/>
                  </a:lnTo>
                  <a:lnTo>
                    <a:pt x="866" y="545"/>
                  </a:lnTo>
                  <a:cubicBezTo>
                    <a:pt x="866" y="736"/>
                    <a:pt x="866" y="959"/>
                    <a:pt x="835" y="1150"/>
                  </a:cubicBezTo>
                  <a:lnTo>
                    <a:pt x="797" y="1150"/>
                  </a:lnTo>
                  <a:cubicBezTo>
                    <a:pt x="766" y="897"/>
                    <a:pt x="736" y="606"/>
                    <a:pt x="705" y="323"/>
                  </a:cubicBezTo>
                  <a:lnTo>
                    <a:pt x="674" y="101"/>
                  </a:lnTo>
                  <a:lnTo>
                    <a:pt x="644" y="323"/>
                  </a:lnTo>
                  <a:cubicBezTo>
                    <a:pt x="575" y="836"/>
                    <a:pt x="483" y="1342"/>
                    <a:pt x="414" y="1855"/>
                  </a:cubicBezTo>
                  <a:lnTo>
                    <a:pt x="291" y="223"/>
                  </a:lnTo>
                  <a:lnTo>
                    <a:pt x="222" y="261"/>
                  </a:lnTo>
                  <a:cubicBezTo>
                    <a:pt x="222" y="767"/>
                    <a:pt x="192" y="1311"/>
                    <a:pt x="161" y="1855"/>
                  </a:cubicBezTo>
                  <a:cubicBezTo>
                    <a:pt x="100" y="1311"/>
                    <a:pt x="69" y="736"/>
                    <a:pt x="69" y="192"/>
                  </a:cubicBezTo>
                  <a:lnTo>
                    <a:pt x="0" y="192"/>
                  </a:lnTo>
                  <a:cubicBezTo>
                    <a:pt x="0" y="867"/>
                    <a:pt x="31" y="1503"/>
                    <a:pt x="130" y="2177"/>
                  </a:cubicBezTo>
                  <a:lnTo>
                    <a:pt x="161" y="2429"/>
                  </a:lnTo>
                  <a:lnTo>
                    <a:pt x="192" y="2177"/>
                  </a:lnTo>
                  <a:cubicBezTo>
                    <a:pt x="222" y="1755"/>
                    <a:pt x="261" y="1311"/>
                    <a:pt x="261" y="897"/>
                  </a:cubicBezTo>
                  <a:lnTo>
                    <a:pt x="414" y="2460"/>
                  </a:lnTo>
                  <a:lnTo>
                    <a:pt x="452" y="2177"/>
                  </a:lnTo>
                  <a:cubicBezTo>
                    <a:pt x="513" y="1633"/>
                    <a:pt x="575" y="1089"/>
                    <a:pt x="674" y="576"/>
                  </a:cubicBezTo>
                  <a:cubicBezTo>
                    <a:pt x="736" y="1089"/>
                    <a:pt x="766" y="1633"/>
                    <a:pt x="766" y="2177"/>
                  </a:cubicBezTo>
                  <a:lnTo>
                    <a:pt x="835" y="2177"/>
                  </a:lnTo>
                  <a:cubicBezTo>
                    <a:pt x="866" y="2108"/>
                    <a:pt x="866" y="2016"/>
                    <a:pt x="896" y="1916"/>
                  </a:cubicBezTo>
                  <a:lnTo>
                    <a:pt x="896" y="1947"/>
                  </a:lnTo>
                  <a:cubicBezTo>
                    <a:pt x="866" y="2077"/>
                    <a:pt x="866" y="2207"/>
                    <a:pt x="866" y="2299"/>
                  </a:cubicBezTo>
                  <a:lnTo>
                    <a:pt x="927" y="2299"/>
                  </a:lnTo>
                  <a:cubicBezTo>
                    <a:pt x="927" y="2207"/>
                    <a:pt x="958" y="2077"/>
                    <a:pt x="958" y="1947"/>
                  </a:cubicBezTo>
                  <a:cubicBezTo>
                    <a:pt x="958" y="1755"/>
                    <a:pt x="988" y="1564"/>
                    <a:pt x="1027" y="1372"/>
                  </a:cubicBezTo>
                  <a:cubicBezTo>
                    <a:pt x="1057" y="1280"/>
                    <a:pt x="1057" y="1150"/>
                    <a:pt x="1088" y="1028"/>
                  </a:cubicBezTo>
                  <a:lnTo>
                    <a:pt x="1088" y="1602"/>
                  </a:lnTo>
                  <a:cubicBezTo>
                    <a:pt x="1057" y="1755"/>
                    <a:pt x="1057" y="1916"/>
                    <a:pt x="1027" y="2108"/>
                  </a:cubicBezTo>
                  <a:lnTo>
                    <a:pt x="1088" y="2108"/>
                  </a:lnTo>
                  <a:cubicBezTo>
                    <a:pt x="1119" y="1947"/>
                    <a:pt x="1149" y="1755"/>
                    <a:pt x="1149" y="1602"/>
                  </a:cubicBezTo>
                  <a:lnTo>
                    <a:pt x="1149" y="1411"/>
                  </a:lnTo>
                  <a:lnTo>
                    <a:pt x="1180" y="1533"/>
                  </a:lnTo>
                  <a:lnTo>
                    <a:pt x="1180" y="1663"/>
                  </a:lnTo>
                  <a:cubicBezTo>
                    <a:pt x="1149" y="1824"/>
                    <a:pt x="1149" y="2016"/>
                    <a:pt x="1180" y="2207"/>
                  </a:cubicBezTo>
                  <a:lnTo>
                    <a:pt x="1218" y="2330"/>
                  </a:lnTo>
                  <a:lnTo>
                    <a:pt x="1249" y="2207"/>
                  </a:lnTo>
                  <a:lnTo>
                    <a:pt x="1280" y="2491"/>
                  </a:lnTo>
                  <a:lnTo>
                    <a:pt x="1310" y="2207"/>
                  </a:lnTo>
                  <a:cubicBezTo>
                    <a:pt x="1371" y="1755"/>
                    <a:pt x="1410" y="1280"/>
                    <a:pt x="1440" y="798"/>
                  </a:cubicBezTo>
                  <a:cubicBezTo>
                    <a:pt x="1471" y="928"/>
                    <a:pt x="1471" y="1089"/>
                    <a:pt x="1471" y="1219"/>
                  </a:cubicBezTo>
                  <a:lnTo>
                    <a:pt x="1471" y="1503"/>
                  </a:lnTo>
                  <a:lnTo>
                    <a:pt x="1471" y="2108"/>
                  </a:lnTo>
                  <a:lnTo>
                    <a:pt x="1502" y="2299"/>
                  </a:lnTo>
                  <a:lnTo>
                    <a:pt x="1502" y="2491"/>
                  </a:lnTo>
                  <a:lnTo>
                    <a:pt x="1563" y="2207"/>
                  </a:lnTo>
                  <a:cubicBezTo>
                    <a:pt x="1632" y="2046"/>
                    <a:pt x="1663" y="1855"/>
                    <a:pt x="1663" y="1694"/>
                  </a:cubicBezTo>
                  <a:cubicBezTo>
                    <a:pt x="1693" y="1824"/>
                    <a:pt x="1693" y="1947"/>
                    <a:pt x="1693" y="2046"/>
                  </a:cubicBezTo>
                  <a:lnTo>
                    <a:pt x="1693" y="2138"/>
                  </a:lnTo>
                  <a:lnTo>
                    <a:pt x="1754" y="2138"/>
                  </a:lnTo>
                  <a:lnTo>
                    <a:pt x="1754" y="2077"/>
                  </a:lnTo>
                  <a:lnTo>
                    <a:pt x="1854" y="1342"/>
                  </a:lnTo>
                  <a:lnTo>
                    <a:pt x="1854" y="1342"/>
                  </a:lnTo>
                  <a:cubicBezTo>
                    <a:pt x="1854" y="1472"/>
                    <a:pt x="1823" y="1633"/>
                    <a:pt x="1823" y="1755"/>
                  </a:cubicBezTo>
                  <a:cubicBezTo>
                    <a:pt x="1823" y="1916"/>
                    <a:pt x="1793" y="2046"/>
                    <a:pt x="1793" y="2177"/>
                  </a:cubicBezTo>
                  <a:lnTo>
                    <a:pt x="1854" y="2177"/>
                  </a:lnTo>
                  <a:cubicBezTo>
                    <a:pt x="1854" y="2046"/>
                    <a:pt x="1885" y="1916"/>
                    <a:pt x="1885" y="1755"/>
                  </a:cubicBezTo>
                  <a:cubicBezTo>
                    <a:pt x="1915" y="1280"/>
                    <a:pt x="1946" y="767"/>
                    <a:pt x="1984" y="261"/>
                  </a:cubicBezTo>
                  <a:lnTo>
                    <a:pt x="1915" y="261"/>
                  </a:lnTo>
                  <a:lnTo>
                    <a:pt x="1885" y="576"/>
                  </a:lnTo>
                  <a:cubicBezTo>
                    <a:pt x="1854" y="484"/>
                    <a:pt x="1823" y="384"/>
                    <a:pt x="1793" y="292"/>
                  </a:cubicBezTo>
                  <a:lnTo>
                    <a:pt x="1724" y="192"/>
                  </a:lnTo>
                  <a:lnTo>
                    <a:pt x="1724" y="292"/>
                  </a:lnTo>
                  <a:cubicBezTo>
                    <a:pt x="1693" y="576"/>
                    <a:pt x="1693" y="836"/>
                    <a:pt x="1663" y="1089"/>
                  </a:cubicBezTo>
                  <a:cubicBezTo>
                    <a:pt x="1693" y="836"/>
                    <a:pt x="1663" y="576"/>
                    <a:pt x="1632" y="323"/>
                  </a:cubicBezTo>
                  <a:lnTo>
                    <a:pt x="1632" y="223"/>
                  </a:lnTo>
                  <a:lnTo>
                    <a:pt x="1563" y="323"/>
                  </a:lnTo>
                  <a:cubicBezTo>
                    <a:pt x="1532" y="415"/>
                    <a:pt x="1532" y="484"/>
                    <a:pt x="1502" y="545"/>
                  </a:cubicBezTo>
                  <a:cubicBezTo>
                    <a:pt x="1502" y="484"/>
                    <a:pt x="1502" y="415"/>
                    <a:pt x="1471" y="353"/>
                  </a:cubicBezTo>
                  <a:lnTo>
                    <a:pt x="1440" y="131"/>
                  </a:lnTo>
                  <a:lnTo>
                    <a:pt x="1410" y="353"/>
                  </a:lnTo>
                  <a:lnTo>
                    <a:pt x="1410" y="484"/>
                  </a:lnTo>
                  <a:cubicBezTo>
                    <a:pt x="1371" y="453"/>
                    <a:pt x="1371" y="384"/>
                    <a:pt x="1341" y="353"/>
                  </a:cubicBezTo>
                  <a:lnTo>
                    <a:pt x="1249" y="223"/>
                  </a:lnTo>
                  <a:lnTo>
                    <a:pt x="1280" y="384"/>
                  </a:lnTo>
                  <a:lnTo>
                    <a:pt x="1280" y="484"/>
                  </a:lnTo>
                  <a:lnTo>
                    <a:pt x="1249" y="484"/>
                  </a:lnTo>
                  <a:cubicBezTo>
                    <a:pt x="1218" y="576"/>
                    <a:pt x="1218" y="706"/>
                    <a:pt x="1180" y="836"/>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9"/>
            <p:cNvSpPr/>
            <p:nvPr/>
          </p:nvSpPr>
          <p:spPr>
            <a:xfrm>
              <a:off x="7330980" y="4720842"/>
              <a:ext cx="92176" cy="249609"/>
            </a:xfrm>
            <a:custGeom>
              <a:avLst/>
              <a:gdLst/>
              <a:ahLst/>
              <a:cxnLst/>
              <a:rect l="l" t="t" r="r" b="b"/>
              <a:pathLst>
                <a:path w="767" h="2077" extrusionOk="0">
                  <a:moveTo>
                    <a:pt x="414" y="897"/>
                  </a:moveTo>
                  <a:cubicBezTo>
                    <a:pt x="390" y="1145"/>
                    <a:pt x="362" y="1371"/>
                    <a:pt x="336" y="1595"/>
                  </a:cubicBezTo>
                  <a:lnTo>
                    <a:pt x="336" y="1595"/>
                  </a:lnTo>
                  <a:cubicBezTo>
                    <a:pt x="345" y="1466"/>
                    <a:pt x="345" y="1332"/>
                    <a:pt x="345" y="1180"/>
                  </a:cubicBezTo>
                  <a:lnTo>
                    <a:pt x="345" y="1119"/>
                  </a:lnTo>
                  <a:cubicBezTo>
                    <a:pt x="383" y="1058"/>
                    <a:pt x="383" y="989"/>
                    <a:pt x="414" y="897"/>
                  </a:cubicBezTo>
                  <a:close/>
                  <a:moveTo>
                    <a:pt x="314" y="0"/>
                  </a:moveTo>
                  <a:lnTo>
                    <a:pt x="253" y="1341"/>
                  </a:lnTo>
                  <a:cubicBezTo>
                    <a:pt x="192" y="958"/>
                    <a:pt x="153" y="575"/>
                    <a:pt x="123" y="161"/>
                  </a:cubicBezTo>
                  <a:lnTo>
                    <a:pt x="123" y="131"/>
                  </a:lnTo>
                  <a:lnTo>
                    <a:pt x="61" y="131"/>
                  </a:lnTo>
                  <a:lnTo>
                    <a:pt x="61" y="192"/>
                  </a:lnTo>
                  <a:cubicBezTo>
                    <a:pt x="61" y="353"/>
                    <a:pt x="61" y="514"/>
                    <a:pt x="31" y="675"/>
                  </a:cubicBezTo>
                  <a:lnTo>
                    <a:pt x="31" y="767"/>
                  </a:lnTo>
                  <a:cubicBezTo>
                    <a:pt x="0" y="1150"/>
                    <a:pt x="0" y="1533"/>
                    <a:pt x="0" y="1916"/>
                  </a:cubicBezTo>
                  <a:lnTo>
                    <a:pt x="61" y="1916"/>
                  </a:lnTo>
                  <a:cubicBezTo>
                    <a:pt x="61" y="1533"/>
                    <a:pt x="61" y="1150"/>
                    <a:pt x="92" y="797"/>
                  </a:cubicBezTo>
                  <a:lnTo>
                    <a:pt x="92" y="675"/>
                  </a:lnTo>
                  <a:cubicBezTo>
                    <a:pt x="123" y="1027"/>
                    <a:pt x="192" y="1372"/>
                    <a:pt x="222" y="1694"/>
                  </a:cubicBezTo>
                  <a:cubicBezTo>
                    <a:pt x="222" y="1755"/>
                    <a:pt x="253" y="1824"/>
                    <a:pt x="253" y="1885"/>
                  </a:cubicBezTo>
                  <a:lnTo>
                    <a:pt x="314" y="2077"/>
                  </a:lnTo>
                  <a:lnTo>
                    <a:pt x="314" y="1885"/>
                  </a:lnTo>
                  <a:lnTo>
                    <a:pt x="383" y="1916"/>
                  </a:lnTo>
                  <a:cubicBezTo>
                    <a:pt x="475" y="1533"/>
                    <a:pt x="506" y="1150"/>
                    <a:pt x="536" y="767"/>
                  </a:cubicBezTo>
                  <a:lnTo>
                    <a:pt x="536" y="1119"/>
                  </a:lnTo>
                  <a:cubicBezTo>
                    <a:pt x="475" y="1372"/>
                    <a:pt x="475" y="1632"/>
                    <a:pt x="475" y="1916"/>
                  </a:cubicBezTo>
                  <a:lnTo>
                    <a:pt x="536" y="1916"/>
                  </a:lnTo>
                  <a:cubicBezTo>
                    <a:pt x="575" y="1663"/>
                    <a:pt x="605" y="1372"/>
                    <a:pt x="605" y="1119"/>
                  </a:cubicBezTo>
                  <a:lnTo>
                    <a:pt x="605" y="1088"/>
                  </a:lnTo>
                  <a:cubicBezTo>
                    <a:pt x="636" y="1027"/>
                    <a:pt x="636" y="927"/>
                    <a:pt x="667" y="866"/>
                  </a:cubicBezTo>
                  <a:cubicBezTo>
                    <a:pt x="697" y="644"/>
                    <a:pt x="766" y="384"/>
                    <a:pt x="728" y="161"/>
                  </a:cubicBezTo>
                  <a:lnTo>
                    <a:pt x="667" y="161"/>
                  </a:lnTo>
                  <a:cubicBezTo>
                    <a:pt x="697" y="384"/>
                    <a:pt x="636" y="606"/>
                    <a:pt x="605" y="836"/>
                  </a:cubicBezTo>
                  <a:cubicBezTo>
                    <a:pt x="575" y="644"/>
                    <a:pt x="575" y="452"/>
                    <a:pt x="506" y="261"/>
                  </a:cubicBezTo>
                  <a:lnTo>
                    <a:pt x="475" y="261"/>
                  </a:lnTo>
                  <a:lnTo>
                    <a:pt x="475" y="69"/>
                  </a:lnTo>
                  <a:lnTo>
                    <a:pt x="414" y="69"/>
                  </a:lnTo>
                  <a:cubicBezTo>
                    <a:pt x="414" y="292"/>
                    <a:pt x="383" y="514"/>
                    <a:pt x="345" y="767"/>
                  </a:cubicBezTo>
                  <a:cubicBezTo>
                    <a:pt x="383" y="514"/>
                    <a:pt x="383" y="261"/>
                    <a:pt x="3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9"/>
            <p:cNvSpPr/>
            <p:nvPr/>
          </p:nvSpPr>
          <p:spPr>
            <a:xfrm>
              <a:off x="8221107" y="4156380"/>
              <a:ext cx="233986" cy="299362"/>
            </a:xfrm>
            <a:custGeom>
              <a:avLst/>
              <a:gdLst/>
              <a:ahLst/>
              <a:cxnLst/>
              <a:rect l="l" t="t" r="r" b="b"/>
              <a:pathLst>
                <a:path w="1947" h="2491" extrusionOk="0">
                  <a:moveTo>
                    <a:pt x="1341" y="545"/>
                  </a:moveTo>
                  <a:lnTo>
                    <a:pt x="1341" y="545"/>
                  </a:lnTo>
                  <a:cubicBezTo>
                    <a:pt x="1372" y="576"/>
                    <a:pt x="1372" y="606"/>
                    <a:pt x="1372" y="644"/>
                  </a:cubicBezTo>
                  <a:lnTo>
                    <a:pt x="1372" y="736"/>
                  </a:lnTo>
                  <a:cubicBezTo>
                    <a:pt x="1372" y="675"/>
                    <a:pt x="1372" y="606"/>
                    <a:pt x="1341" y="545"/>
                  </a:cubicBezTo>
                  <a:close/>
                  <a:moveTo>
                    <a:pt x="1563" y="514"/>
                  </a:moveTo>
                  <a:lnTo>
                    <a:pt x="1563" y="514"/>
                  </a:lnTo>
                  <a:cubicBezTo>
                    <a:pt x="1594" y="706"/>
                    <a:pt x="1594" y="897"/>
                    <a:pt x="1594" y="1089"/>
                  </a:cubicBezTo>
                  <a:cubicBezTo>
                    <a:pt x="1563" y="897"/>
                    <a:pt x="1533" y="675"/>
                    <a:pt x="1563" y="514"/>
                  </a:cubicBezTo>
                  <a:close/>
                  <a:moveTo>
                    <a:pt x="1563" y="1219"/>
                  </a:moveTo>
                  <a:cubicBezTo>
                    <a:pt x="1563" y="1250"/>
                    <a:pt x="1594" y="1280"/>
                    <a:pt x="1594" y="1342"/>
                  </a:cubicBezTo>
                  <a:cubicBezTo>
                    <a:pt x="1594" y="1411"/>
                    <a:pt x="1563" y="1472"/>
                    <a:pt x="1563" y="1533"/>
                  </a:cubicBezTo>
                  <a:lnTo>
                    <a:pt x="1563" y="1219"/>
                  </a:lnTo>
                  <a:close/>
                  <a:moveTo>
                    <a:pt x="1755" y="453"/>
                  </a:moveTo>
                  <a:cubicBezTo>
                    <a:pt x="1786" y="545"/>
                    <a:pt x="1816" y="644"/>
                    <a:pt x="1816" y="736"/>
                  </a:cubicBezTo>
                  <a:lnTo>
                    <a:pt x="1816" y="867"/>
                  </a:lnTo>
                  <a:lnTo>
                    <a:pt x="1724" y="1694"/>
                  </a:lnTo>
                  <a:cubicBezTo>
                    <a:pt x="1724" y="1633"/>
                    <a:pt x="1694" y="1564"/>
                    <a:pt x="1694" y="1472"/>
                  </a:cubicBezTo>
                  <a:cubicBezTo>
                    <a:pt x="1724" y="1150"/>
                    <a:pt x="1755" y="767"/>
                    <a:pt x="1755" y="453"/>
                  </a:cubicBezTo>
                  <a:close/>
                  <a:moveTo>
                    <a:pt x="1311" y="576"/>
                  </a:moveTo>
                  <a:lnTo>
                    <a:pt x="1311" y="576"/>
                  </a:lnTo>
                  <a:cubicBezTo>
                    <a:pt x="1341" y="989"/>
                    <a:pt x="1341" y="1411"/>
                    <a:pt x="1242" y="1824"/>
                  </a:cubicBezTo>
                  <a:lnTo>
                    <a:pt x="1242" y="1533"/>
                  </a:lnTo>
                  <a:lnTo>
                    <a:pt x="1311" y="576"/>
                  </a:lnTo>
                  <a:close/>
                  <a:moveTo>
                    <a:pt x="1081" y="1"/>
                  </a:moveTo>
                  <a:lnTo>
                    <a:pt x="1050" y="292"/>
                  </a:lnTo>
                  <a:lnTo>
                    <a:pt x="1020" y="292"/>
                  </a:lnTo>
                  <a:lnTo>
                    <a:pt x="1020" y="484"/>
                  </a:lnTo>
                  <a:cubicBezTo>
                    <a:pt x="989" y="706"/>
                    <a:pt x="958" y="928"/>
                    <a:pt x="928" y="1150"/>
                  </a:cubicBezTo>
                  <a:cubicBezTo>
                    <a:pt x="928" y="928"/>
                    <a:pt x="928" y="736"/>
                    <a:pt x="889" y="545"/>
                  </a:cubicBezTo>
                  <a:lnTo>
                    <a:pt x="828" y="545"/>
                  </a:lnTo>
                  <a:lnTo>
                    <a:pt x="828" y="1150"/>
                  </a:lnTo>
                  <a:lnTo>
                    <a:pt x="797" y="1150"/>
                  </a:lnTo>
                  <a:cubicBezTo>
                    <a:pt x="767" y="897"/>
                    <a:pt x="736" y="606"/>
                    <a:pt x="698" y="323"/>
                  </a:cubicBezTo>
                  <a:lnTo>
                    <a:pt x="667" y="101"/>
                  </a:lnTo>
                  <a:lnTo>
                    <a:pt x="637" y="323"/>
                  </a:lnTo>
                  <a:cubicBezTo>
                    <a:pt x="545" y="836"/>
                    <a:pt x="476" y="1342"/>
                    <a:pt x="414" y="1855"/>
                  </a:cubicBezTo>
                  <a:lnTo>
                    <a:pt x="253" y="223"/>
                  </a:lnTo>
                  <a:lnTo>
                    <a:pt x="192" y="261"/>
                  </a:lnTo>
                  <a:cubicBezTo>
                    <a:pt x="223" y="767"/>
                    <a:pt x="192" y="1311"/>
                    <a:pt x="123" y="1855"/>
                  </a:cubicBezTo>
                  <a:cubicBezTo>
                    <a:pt x="93" y="1311"/>
                    <a:pt x="62" y="736"/>
                    <a:pt x="62" y="192"/>
                  </a:cubicBezTo>
                  <a:lnTo>
                    <a:pt x="1" y="192"/>
                  </a:lnTo>
                  <a:cubicBezTo>
                    <a:pt x="1" y="867"/>
                    <a:pt x="31" y="1503"/>
                    <a:pt x="93" y="2177"/>
                  </a:cubicBezTo>
                  <a:lnTo>
                    <a:pt x="123" y="2429"/>
                  </a:lnTo>
                  <a:lnTo>
                    <a:pt x="162" y="2177"/>
                  </a:lnTo>
                  <a:cubicBezTo>
                    <a:pt x="223" y="1755"/>
                    <a:pt x="253" y="1311"/>
                    <a:pt x="253" y="897"/>
                  </a:cubicBezTo>
                  <a:lnTo>
                    <a:pt x="414" y="2460"/>
                  </a:lnTo>
                  <a:lnTo>
                    <a:pt x="445" y="2177"/>
                  </a:lnTo>
                  <a:cubicBezTo>
                    <a:pt x="506" y="1633"/>
                    <a:pt x="575" y="1089"/>
                    <a:pt x="667" y="576"/>
                  </a:cubicBezTo>
                  <a:cubicBezTo>
                    <a:pt x="736" y="1089"/>
                    <a:pt x="767" y="1633"/>
                    <a:pt x="767" y="2177"/>
                  </a:cubicBezTo>
                  <a:lnTo>
                    <a:pt x="828" y="2177"/>
                  </a:lnTo>
                  <a:cubicBezTo>
                    <a:pt x="828" y="2108"/>
                    <a:pt x="859" y="2016"/>
                    <a:pt x="859" y="1916"/>
                  </a:cubicBezTo>
                  <a:lnTo>
                    <a:pt x="859" y="1947"/>
                  </a:lnTo>
                  <a:lnTo>
                    <a:pt x="859" y="2299"/>
                  </a:lnTo>
                  <a:lnTo>
                    <a:pt x="928" y="2299"/>
                  </a:lnTo>
                  <a:lnTo>
                    <a:pt x="928" y="1947"/>
                  </a:lnTo>
                  <a:cubicBezTo>
                    <a:pt x="958" y="1755"/>
                    <a:pt x="989" y="1564"/>
                    <a:pt x="1020" y="1372"/>
                  </a:cubicBezTo>
                  <a:cubicBezTo>
                    <a:pt x="1020" y="1280"/>
                    <a:pt x="1050" y="1150"/>
                    <a:pt x="1050" y="1028"/>
                  </a:cubicBezTo>
                  <a:cubicBezTo>
                    <a:pt x="1081" y="1219"/>
                    <a:pt x="1081" y="1411"/>
                    <a:pt x="1081" y="1602"/>
                  </a:cubicBezTo>
                  <a:cubicBezTo>
                    <a:pt x="1050" y="1755"/>
                    <a:pt x="1020" y="1916"/>
                    <a:pt x="1020" y="2108"/>
                  </a:cubicBezTo>
                  <a:lnTo>
                    <a:pt x="1081" y="2108"/>
                  </a:lnTo>
                  <a:cubicBezTo>
                    <a:pt x="1119" y="1947"/>
                    <a:pt x="1119" y="1755"/>
                    <a:pt x="1150" y="1602"/>
                  </a:cubicBezTo>
                  <a:lnTo>
                    <a:pt x="1150" y="1411"/>
                  </a:lnTo>
                  <a:lnTo>
                    <a:pt x="1180" y="1533"/>
                  </a:lnTo>
                  <a:lnTo>
                    <a:pt x="1150" y="1663"/>
                  </a:lnTo>
                  <a:cubicBezTo>
                    <a:pt x="1150" y="1824"/>
                    <a:pt x="1150" y="2016"/>
                    <a:pt x="1180" y="2207"/>
                  </a:cubicBezTo>
                  <a:lnTo>
                    <a:pt x="1180" y="2330"/>
                  </a:lnTo>
                  <a:lnTo>
                    <a:pt x="1242" y="2207"/>
                  </a:lnTo>
                  <a:lnTo>
                    <a:pt x="1242" y="2491"/>
                  </a:lnTo>
                  <a:lnTo>
                    <a:pt x="1272" y="2207"/>
                  </a:lnTo>
                  <a:cubicBezTo>
                    <a:pt x="1341" y="1755"/>
                    <a:pt x="1403" y="1280"/>
                    <a:pt x="1433" y="798"/>
                  </a:cubicBezTo>
                  <a:cubicBezTo>
                    <a:pt x="1464" y="928"/>
                    <a:pt x="1464" y="1089"/>
                    <a:pt x="1464" y="1219"/>
                  </a:cubicBezTo>
                  <a:lnTo>
                    <a:pt x="1464" y="1533"/>
                  </a:lnTo>
                  <a:cubicBezTo>
                    <a:pt x="1464" y="1725"/>
                    <a:pt x="1433" y="1916"/>
                    <a:pt x="1464" y="2108"/>
                  </a:cubicBezTo>
                  <a:lnTo>
                    <a:pt x="1502" y="2299"/>
                  </a:lnTo>
                  <a:lnTo>
                    <a:pt x="1502" y="2491"/>
                  </a:lnTo>
                  <a:lnTo>
                    <a:pt x="1563" y="2207"/>
                  </a:lnTo>
                  <a:cubicBezTo>
                    <a:pt x="1594" y="2046"/>
                    <a:pt x="1625" y="1855"/>
                    <a:pt x="1655" y="1694"/>
                  </a:cubicBezTo>
                  <a:cubicBezTo>
                    <a:pt x="1694" y="1824"/>
                    <a:pt x="1694" y="1947"/>
                    <a:pt x="1694" y="2046"/>
                  </a:cubicBezTo>
                  <a:lnTo>
                    <a:pt x="1694" y="2138"/>
                  </a:lnTo>
                  <a:lnTo>
                    <a:pt x="1724" y="2138"/>
                  </a:lnTo>
                  <a:cubicBezTo>
                    <a:pt x="1755" y="2108"/>
                    <a:pt x="1755" y="2108"/>
                    <a:pt x="1755" y="2077"/>
                  </a:cubicBezTo>
                  <a:lnTo>
                    <a:pt x="1816" y="1342"/>
                  </a:lnTo>
                  <a:lnTo>
                    <a:pt x="1816" y="1794"/>
                  </a:lnTo>
                  <a:cubicBezTo>
                    <a:pt x="1786" y="1916"/>
                    <a:pt x="1786" y="2046"/>
                    <a:pt x="1786" y="2177"/>
                  </a:cubicBezTo>
                  <a:lnTo>
                    <a:pt x="1847" y="2177"/>
                  </a:lnTo>
                  <a:cubicBezTo>
                    <a:pt x="1847" y="2046"/>
                    <a:pt x="1885" y="1916"/>
                    <a:pt x="1885" y="1794"/>
                  </a:cubicBezTo>
                  <a:cubicBezTo>
                    <a:pt x="1916" y="1280"/>
                    <a:pt x="1947" y="767"/>
                    <a:pt x="1947" y="261"/>
                  </a:cubicBezTo>
                  <a:lnTo>
                    <a:pt x="1885" y="261"/>
                  </a:lnTo>
                  <a:lnTo>
                    <a:pt x="1847" y="576"/>
                  </a:lnTo>
                  <a:cubicBezTo>
                    <a:pt x="1847" y="484"/>
                    <a:pt x="1816" y="384"/>
                    <a:pt x="1755" y="292"/>
                  </a:cubicBezTo>
                  <a:lnTo>
                    <a:pt x="1724" y="192"/>
                  </a:lnTo>
                  <a:lnTo>
                    <a:pt x="1694" y="292"/>
                  </a:lnTo>
                  <a:cubicBezTo>
                    <a:pt x="1694" y="576"/>
                    <a:pt x="1694" y="836"/>
                    <a:pt x="1655" y="1089"/>
                  </a:cubicBezTo>
                  <a:cubicBezTo>
                    <a:pt x="1655" y="836"/>
                    <a:pt x="1655" y="576"/>
                    <a:pt x="1625" y="323"/>
                  </a:cubicBezTo>
                  <a:lnTo>
                    <a:pt x="1594" y="223"/>
                  </a:lnTo>
                  <a:lnTo>
                    <a:pt x="1563" y="323"/>
                  </a:lnTo>
                  <a:cubicBezTo>
                    <a:pt x="1533" y="415"/>
                    <a:pt x="1502" y="484"/>
                    <a:pt x="1502" y="545"/>
                  </a:cubicBezTo>
                  <a:cubicBezTo>
                    <a:pt x="1502" y="484"/>
                    <a:pt x="1464" y="415"/>
                    <a:pt x="1464" y="353"/>
                  </a:cubicBezTo>
                  <a:lnTo>
                    <a:pt x="1403" y="131"/>
                  </a:lnTo>
                  <a:lnTo>
                    <a:pt x="1403" y="353"/>
                  </a:lnTo>
                  <a:lnTo>
                    <a:pt x="1403" y="484"/>
                  </a:lnTo>
                  <a:cubicBezTo>
                    <a:pt x="1372" y="453"/>
                    <a:pt x="1341" y="384"/>
                    <a:pt x="1311" y="353"/>
                  </a:cubicBezTo>
                  <a:lnTo>
                    <a:pt x="1242" y="223"/>
                  </a:lnTo>
                  <a:lnTo>
                    <a:pt x="1272" y="384"/>
                  </a:lnTo>
                  <a:lnTo>
                    <a:pt x="1272" y="484"/>
                  </a:lnTo>
                  <a:lnTo>
                    <a:pt x="1242" y="484"/>
                  </a:lnTo>
                  <a:cubicBezTo>
                    <a:pt x="1211" y="576"/>
                    <a:pt x="1180" y="706"/>
                    <a:pt x="1180" y="867"/>
                  </a:cubicBezTo>
                  <a:lnTo>
                    <a:pt x="108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9"/>
            <p:cNvSpPr/>
            <p:nvPr/>
          </p:nvSpPr>
          <p:spPr>
            <a:xfrm>
              <a:off x="8224833" y="4179454"/>
              <a:ext cx="95902" cy="249609"/>
            </a:xfrm>
            <a:custGeom>
              <a:avLst/>
              <a:gdLst/>
              <a:ahLst/>
              <a:cxnLst/>
              <a:rect l="l" t="t" r="r" b="b"/>
              <a:pathLst>
                <a:path w="798" h="2077" extrusionOk="0">
                  <a:moveTo>
                    <a:pt x="414" y="954"/>
                  </a:moveTo>
                  <a:cubicBezTo>
                    <a:pt x="410" y="1252"/>
                    <a:pt x="382" y="1519"/>
                    <a:pt x="353" y="1793"/>
                  </a:cubicBezTo>
                  <a:cubicBezTo>
                    <a:pt x="353" y="1602"/>
                    <a:pt x="383" y="1410"/>
                    <a:pt x="383" y="1180"/>
                  </a:cubicBezTo>
                  <a:lnTo>
                    <a:pt x="383" y="1119"/>
                  </a:lnTo>
                  <a:cubicBezTo>
                    <a:pt x="407" y="1071"/>
                    <a:pt x="413" y="1019"/>
                    <a:pt x="414" y="954"/>
                  </a:cubicBezTo>
                  <a:close/>
                  <a:moveTo>
                    <a:pt x="322" y="0"/>
                  </a:moveTo>
                  <a:lnTo>
                    <a:pt x="253" y="1341"/>
                  </a:lnTo>
                  <a:cubicBezTo>
                    <a:pt x="222" y="958"/>
                    <a:pt x="161" y="575"/>
                    <a:pt x="161" y="161"/>
                  </a:cubicBezTo>
                  <a:lnTo>
                    <a:pt x="161" y="131"/>
                  </a:lnTo>
                  <a:lnTo>
                    <a:pt x="92" y="131"/>
                  </a:lnTo>
                  <a:lnTo>
                    <a:pt x="92" y="192"/>
                  </a:lnTo>
                  <a:cubicBezTo>
                    <a:pt x="92" y="353"/>
                    <a:pt x="92" y="514"/>
                    <a:pt x="62" y="675"/>
                  </a:cubicBezTo>
                  <a:lnTo>
                    <a:pt x="62" y="767"/>
                  </a:lnTo>
                  <a:cubicBezTo>
                    <a:pt x="31" y="1150"/>
                    <a:pt x="0" y="1533"/>
                    <a:pt x="31" y="1916"/>
                  </a:cubicBezTo>
                  <a:lnTo>
                    <a:pt x="92" y="1916"/>
                  </a:lnTo>
                  <a:cubicBezTo>
                    <a:pt x="62" y="1533"/>
                    <a:pt x="92" y="1150"/>
                    <a:pt x="131" y="797"/>
                  </a:cubicBezTo>
                  <a:lnTo>
                    <a:pt x="131" y="675"/>
                  </a:lnTo>
                  <a:cubicBezTo>
                    <a:pt x="161" y="1027"/>
                    <a:pt x="192" y="1372"/>
                    <a:pt x="253" y="1694"/>
                  </a:cubicBezTo>
                  <a:cubicBezTo>
                    <a:pt x="253" y="1755"/>
                    <a:pt x="253" y="1824"/>
                    <a:pt x="284" y="1885"/>
                  </a:cubicBezTo>
                  <a:lnTo>
                    <a:pt x="353" y="2077"/>
                  </a:lnTo>
                  <a:lnTo>
                    <a:pt x="353" y="1885"/>
                  </a:lnTo>
                  <a:lnTo>
                    <a:pt x="414" y="1916"/>
                  </a:lnTo>
                  <a:cubicBezTo>
                    <a:pt x="514" y="1533"/>
                    <a:pt x="544" y="1150"/>
                    <a:pt x="544" y="767"/>
                  </a:cubicBezTo>
                  <a:cubicBezTo>
                    <a:pt x="575" y="897"/>
                    <a:pt x="575" y="989"/>
                    <a:pt x="575" y="1119"/>
                  </a:cubicBezTo>
                  <a:cubicBezTo>
                    <a:pt x="514" y="1372"/>
                    <a:pt x="514" y="1632"/>
                    <a:pt x="514" y="1916"/>
                  </a:cubicBezTo>
                  <a:lnTo>
                    <a:pt x="575" y="1916"/>
                  </a:lnTo>
                  <a:cubicBezTo>
                    <a:pt x="606" y="1663"/>
                    <a:pt x="636" y="1372"/>
                    <a:pt x="636" y="1119"/>
                  </a:cubicBezTo>
                  <a:lnTo>
                    <a:pt x="636" y="1088"/>
                  </a:lnTo>
                  <a:cubicBezTo>
                    <a:pt x="636" y="1027"/>
                    <a:pt x="667" y="927"/>
                    <a:pt x="667" y="866"/>
                  </a:cubicBezTo>
                  <a:cubicBezTo>
                    <a:pt x="736" y="644"/>
                    <a:pt x="797" y="384"/>
                    <a:pt x="766" y="161"/>
                  </a:cubicBezTo>
                  <a:lnTo>
                    <a:pt x="705" y="161"/>
                  </a:lnTo>
                  <a:cubicBezTo>
                    <a:pt x="736" y="384"/>
                    <a:pt x="667" y="606"/>
                    <a:pt x="606" y="836"/>
                  </a:cubicBezTo>
                  <a:cubicBezTo>
                    <a:pt x="606" y="644"/>
                    <a:pt x="575" y="452"/>
                    <a:pt x="544" y="261"/>
                  </a:cubicBezTo>
                  <a:lnTo>
                    <a:pt x="514" y="261"/>
                  </a:lnTo>
                  <a:lnTo>
                    <a:pt x="514" y="69"/>
                  </a:lnTo>
                  <a:lnTo>
                    <a:pt x="445" y="69"/>
                  </a:lnTo>
                  <a:cubicBezTo>
                    <a:pt x="445" y="292"/>
                    <a:pt x="414" y="514"/>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9"/>
            <p:cNvSpPr/>
            <p:nvPr/>
          </p:nvSpPr>
          <p:spPr>
            <a:xfrm>
              <a:off x="8447640" y="4413317"/>
              <a:ext cx="172214" cy="322316"/>
            </a:xfrm>
            <a:custGeom>
              <a:avLst/>
              <a:gdLst/>
              <a:ahLst/>
              <a:cxnLst/>
              <a:rect l="l" t="t" r="r" b="b"/>
              <a:pathLst>
                <a:path w="1433" h="2682" extrusionOk="0">
                  <a:moveTo>
                    <a:pt x="253" y="452"/>
                  </a:moveTo>
                  <a:cubicBezTo>
                    <a:pt x="253" y="452"/>
                    <a:pt x="284" y="483"/>
                    <a:pt x="284" y="514"/>
                  </a:cubicBezTo>
                  <a:cubicBezTo>
                    <a:pt x="253" y="575"/>
                    <a:pt x="253" y="613"/>
                    <a:pt x="222" y="644"/>
                  </a:cubicBezTo>
                  <a:cubicBezTo>
                    <a:pt x="253" y="575"/>
                    <a:pt x="253" y="514"/>
                    <a:pt x="253" y="452"/>
                  </a:cubicBezTo>
                  <a:close/>
                  <a:moveTo>
                    <a:pt x="345" y="452"/>
                  </a:moveTo>
                  <a:cubicBezTo>
                    <a:pt x="383" y="613"/>
                    <a:pt x="345" y="766"/>
                    <a:pt x="345" y="897"/>
                  </a:cubicBezTo>
                  <a:lnTo>
                    <a:pt x="345" y="514"/>
                  </a:lnTo>
                  <a:lnTo>
                    <a:pt x="345" y="452"/>
                  </a:lnTo>
                  <a:close/>
                  <a:moveTo>
                    <a:pt x="284" y="705"/>
                  </a:moveTo>
                  <a:cubicBezTo>
                    <a:pt x="314" y="1027"/>
                    <a:pt x="314" y="1310"/>
                    <a:pt x="253" y="1602"/>
                  </a:cubicBezTo>
                  <a:cubicBezTo>
                    <a:pt x="253" y="1502"/>
                    <a:pt x="253" y="1410"/>
                    <a:pt x="222" y="1280"/>
                  </a:cubicBezTo>
                  <a:lnTo>
                    <a:pt x="222" y="835"/>
                  </a:lnTo>
                  <a:cubicBezTo>
                    <a:pt x="253" y="805"/>
                    <a:pt x="284" y="766"/>
                    <a:pt x="284" y="705"/>
                  </a:cubicBezTo>
                  <a:close/>
                  <a:moveTo>
                    <a:pt x="1050" y="1824"/>
                  </a:moveTo>
                  <a:cubicBezTo>
                    <a:pt x="1050" y="1954"/>
                    <a:pt x="1080" y="2046"/>
                    <a:pt x="1080" y="2176"/>
                  </a:cubicBezTo>
                  <a:cubicBezTo>
                    <a:pt x="1080" y="2207"/>
                    <a:pt x="1080" y="2207"/>
                    <a:pt x="1050" y="2237"/>
                  </a:cubicBezTo>
                  <a:lnTo>
                    <a:pt x="1050" y="1824"/>
                  </a:lnTo>
                  <a:close/>
                  <a:moveTo>
                    <a:pt x="284" y="0"/>
                  </a:moveTo>
                  <a:lnTo>
                    <a:pt x="253" y="192"/>
                  </a:lnTo>
                  <a:cubicBezTo>
                    <a:pt x="192" y="383"/>
                    <a:pt x="192" y="575"/>
                    <a:pt x="153" y="766"/>
                  </a:cubicBezTo>
                  <a:lnTo>
                    <a:pt x="153" y="736"/>
                  </a:lnTo>
                  <a:lnTo>
                    <a:pt x="153" y="261"/>
                  </a:lnTo>
                  <a:lnTo>
                    <a:pt x="92" y="261"/>
                  </a:lnTo>
                  <a:lnTo>
                    <a:pt x="92" y="736"/>
                  </a:lnTo>
                  <a:lnTo>
                    <a:pt x="62" y="1280"/>
                  </a:lnTo>
                  <a:lnTo>
                    <a:pt x="62" y="230"/>
                  </a:lnTo>
                  <a:lnTo>
                    <a:pt x="0" y="230"/>
                  </a:lnTo>
                  <a:lnTo>
                    <a:pt x="31" y="2590"/>
                  </a:lnTo>
                  <a:lnTo>
                    <a:pt x="62" y="2368"/>
                  </a:lnTo>
                  <a:cubicBezTo>
                    <a:pt x="123" y="2207"/>
                    <a:pt x="123" y="2046"/>
                    <a:pt x="123" y="1916"/>
                  </a:cubicBezTo>
                  <a:lnTo>
                    <a:pt x="153" y="1218"/>
                  </a:lnTo>
                  <a:lnTo>
                    <a:pt x="153" y="1379"/>
                  </a:lnTo>
                  <a:lnTo>
                    <a:pt x="153" y="1885"/>
                  </a:lnTo>
                  <a:lnTo>
                    <a:pt x="153" y="1985"/>
                  </a:lnTo>
                  <a:cubicBezTo>
                    <a:pt x="123" y="2107"/>
                    <a:pt x="123" y="2237"/>
                    <a:pt x="153" y="2337"/>
                  </a:cubicBezTo>
                  <a:lnTo>
                    <a:pt x="222" y="2590"/>
                  </a:lnTo>
                  <a:lnTo>
                    <a:pt x="222" y="2237"/>
                  </a:lnTo>
                  <a:lnTo>
                    <a:pt x="253" y="2237"/>
                  </a:lnTo>
                  <a:lnTo>
                    <a:pt x="284" y="2460"/>
                  </a:lnTo>
                  <a:lnTo>
                    <a:pt x="314" y="2237"/>
                  </a:lnTo>
                  <a:cubicBezTo>
                    <a:pt x="314" y="2107"/>
                    <a:pt x="284" y="1985"/>
                    <a:pt x="284" y="1854"/>
                  </a:cubicBezTo>
                  <a:lnTo>
                    <a:pt x="314" y="1824"/>
                  </a:lnTo>
                  <a:cubicBezTo>
                    <a:pt x="314" y="1663"/>
                    <a:pt x="345" y="1533"/>
                    <a:pt x="345" y="1379"/>
                  </a:cubicBezTo>
                  <a:cubicBezTo>
                    <a:pt x="345" y="1693"/>
                    <a:pt x="383" y="1985"/>
                    <a:pt x="445" y="2268"/>
                  </a:cubicBezTo>
                  <a:lnTo>
                    <a:pt x="506" y="2268"/>
                  </a:lnTo>
                  <a:cubicBezTo>
                    <a:pt x="475" y="2015"/>
                    <a:pt x="475" y="1724"/>
                    <a:pt x="506" y="1441"/>
                  </a:cubicBezTo>
                  <a:lnTo>
                    <a:pt x="575" y="2429"/>
                  </a:lnTo>
                  <a:lnTo>
                    <a:pt x="636" y="2429"/>
                  </a:lnTo>
                  <a:lnTo>
                    <a:pt x="667" y="866"/>
                  </a:lnTo>
                  <a:cubicBezTo>
                    <a:pt x="697" y="1379"/>
                    <a:pt x="697" y="1916"/>
                    <a:pt x="697" y="2398"/>
                  </a:cubicBezTo>
                  <a:lnTo>
                    <a:pt x="766" y="2398"/>
                  </a:lnTo>
                  <a:cubicBezTo>
                    <a:pt x="797" y="1985"/>
                    <a:pt x="797" y="1533"/>
                    <a:pt x="797" y="1088"/>
                  </a:cubicBezTo>
                  <a:lnTo>
                    <a:pt x="889" y="2368"/>
                  </a:lnTo>
                  <a:lnTo>
                    <a:pt x="958" y="2368"/>
                  </a:lnTo>
                  <a:cubicBezTo>
                    <a:pt x="989" y="1916"/>
                    <a:pt x="989" y="1441"/>
                    <a:pt x="989" y="958"/>
                  </a:cubicBezTo>
                  <a:cubicBezTo>
                    <a:pt x="989" y="1088"/>
                    <a:pt x="1019" y="1218"/>
                    <a:pt x="1019" y="1341"/>
                  </a:cubicBezTo>
                  <a:cubicBezTo>
                    <a:pt x="989" y="1693"/>
                    <a:pt x="989" y="2046"/>
                    <a:pt x="1019" y="2398"/>
                  </a:cubicBezTo>
                  <a:lnTo>
                    <a:pt x="1019" y="2528"/>
                  </a:lnTo>
                  <a:lnTo>
                    <a:pt x="1080" y="2429"/>
                  </a:lnTo>
                  <a:cubicBezTo>
                    <a:pt x="1080" y="2398"/>
                    <a:pt x="1080" y="2368"/>
                    <a:pt x="1111" y="2337"/>
                  </a:cubicBezTo>
                  <a:lnTo>
                    <a:pt x="1149" y="2337"/>
                  </a:lnTo>
                  <a:lnTo>
                    <a:pt x="1149" y="2145"/>
                  </a:lnTo>
                  <a:lnTo>
                    <a:pt x="1149" y="1954"/>
                  </a:lnTo>
                  <a:lnTo>
                    <a:pt x="1149" y="996"/>
                  </a:lnTo>
                  <a:lnTo>
                    <a:pt x="1149" y="927"/>
                  </a:lnTo>
                  <a:cubicBezTo>
                    <a:pt x="1149" y="897"/>
                    <a:pt x="1149" y="835"/>
                    <a:pt x="1180" y="766"/>
                  </a:cubicBezTo>
                  <a:cubicBezTo>
                    <a:pt x="1180" y="958"/>
                    <a:pt x="1211" y="1188"/>
                    <a:pt x="1211" y="1379"/>
                  </a:cubicBezTo>
                  <a:cubicBezTo>
                    <a:pt x="1180" y="1724"/>
                    <a:pt x="1149" y="2076"/>
                    <a:pt x="1180" y="2398"/>
                  </a:cubicBezTo>
                  <a:lnTo>
                    <a:pt x="1211" y="2682"/>
                  </a:lnTo>
                  <a:lnTo>
                    <a:pt x="1241" y="2398"/>
                  </a:lnTo>
                  <a:cubicBezTo>
                    <a:pt x="1272" y="2076"/>
                    <a:pt x="1272" y="1724"/>
                    <a:pt x="1272" y="1410"/>
                  </a:cubicBezTo>
                  <a:lnTo>
                    <a:pt x="1272" y="1341"/>
                  </a:lnTo>
                  <a:cubicBezTo>
                    <a:pt x="1303" y="1218"/>
                    <a:pt x="1303" y="1088"/>
                    <a:pt x="1341" y="958"/>
                  </a:cubicBezTo>
                  <a:cubicBezTo>
                    <a:pt x="1341" y="1341"/>
                    <a:pt x="1372" y="1693"/>
                    <a:pt x="1341" y="2076"/>
                  </a:cubicBezTo>
                  <a:lnTo>
                    <a:pt x="1402" y="2076"/>
                  </a:lnTo>
                  <a:cubicBezTo>
                    <a:pt x="1433" y="1502"/>
                    <a:pt x="1402" y="927"/>
                    <a:pt x="1341" y="383"/>
                  </a:cubicBezTo>
                  <a:lnTo>
                    <a:pt x="1272" y="383"/>
                  </a:lnTo>
                  <a:cubicBezTo>
                    <a:pt x="1272" y="575"/>
                    <a:pt x="1272" y="805"/>
                    <a:pt x="1241" y="1027"/>
                  </a:cubicBezTo>
                  <a:cubicBezTo>
                    <a:pt x="1241" y="805"/>
                    <a:pt x="1211" y="575"/>
                    <a:pt x="1180" y="353"/>
                  </a:cubicBezTo>
                  <a:lnTo>
                    <a:pt x="1180" y="322"/>
                  </a:lnTo>
                  <a:lnTo>
                    <a:pt x="1111" y="353"/>
                  </a:lnTo>
                  <a:lnTo>
                    <a:pt x="1111" y="675"/>
                  </a:lnTo>
                  <a:cubicBezTo>
                    <a:pt x="1111" y="575"/>
                    <a:pt x="1080" y="452"/>
                    <a:pt x="1080" y="322"/>
                  </a:cubicBezTo>
                  <a:lnTo>
                    <a:pt x="1019" y="322"/>
                  </a:lnTo>
                  <a:lnTo>
                    <a:pt x="1050" y="897"/>
                  </a:lnTo>
                  <a:cubicBezTo>
                    <a:pt x="1019" y="705"/>
                    <a:pt x="989" y="514"/>
                    <a:pt x="958" y="291"/>
                  </a:cubicBezTo>
                  <a:lnTo>
                    <a:pt x="889" y="322"/>
                  </a:lnTo>
                  <a:cubicBezTo>
                    <a:pt x="920" y="805"/>
                    <a:pt x="920" y="1310"/>
                    <a:pt x="920" y="1824"/>
                  </a:cubicBezTo>
                  <a:lnTo>
                    <a:pt x="766" y="192"/>
                  </a:lnTo>
                  <a:lnTo>
                    <a:pt x="697" y="192"/>
                  </a:lnTo>
                  <a:cubicBezTo>
                    <a:pt x="728" y="422"/>
                    <a:pt x="728" y="675"/>
                    <a:pt x="728" y="927"/>
                  </a:cubicBezTo>
                  <a:cubicBezTo>
                    <a:pt x="697" y="705"/>
                    <a:pt x="697" y="483"/>
                    <a:pt x="667" y="261"/>
                  </a:cubicBezTo>
                  <a:lnTo>
                    <a:pt x="605" y="261"/>
                  </a:lnTo>
                  <a:lnTo>
                    <a:pt x="575" y="1502"/>
                  </a:lnTo>
                  <a:lnTo>
                    <a:pt x="537" y="958"/>
                  </a:lnTo>
                  <a:cubicBezTo>
                    <a:pt x="575" y="736"/>
                    <a:pt x="537" y="514"/>
                    <a:pt x="506" y="291"/>
                  </a:cubicBezTo>
                  <a:lnTo>
                    <a:pt x="445" y="291"/>
                  </a:lnTo>
                  <a:lnTo>
                    <a:pt x="475" y="958"/>
                  </a:lnTo>
                  <a:cubicBezTo>
                    <a:pt x="475" y="1088"/>
                    <a:pt x="475" y="1249"/>
                    <a:pt x="445" y="1410"/>
                  </a:cubicBezTo>
                  <a:lnTo>
                    <a:pt x="445" y="1693"/>
                  </a:lnTo>
                  <a:cubicBezTo>
                    <a:pt x="414" y="1471"/>
                    <a:pt x="414" y="1249"/>
                    <a:pt x="414" y="1027"/>
                  </a:cubicBezTo>
                  <a:lnTo>
                    <a:pt x="414" y="927"/>
                  </a:lnTo>
                  <a:cubicBezTo>
                    <a:pt x="445" y="705"/>
                    <a:pt x="445" y="483"/>
                    <a:pt x="383" y="261"/>
                  </a:cubicBezTo>
                  <a:lnTo>
                    <a:pt x="314" y="69"/>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9"/>
            <p:cNvSpPr/>
            <p:nvPr/>
          </p:nvSpPr>
          <p:spPr>
            <a:xfrm>
              <a:off x="8604110" y="4452014"/>
              <a:ext cx="69222" cy="256939"/>
            </a:xfrm>
            <a:custGeom>
              <a:avLst/>
              <a:gdLst/>
              <a:ahLst/>
              <a:cxnLst/>
              <a:rect l="l" t="t" r="r" b="b"/>
              <a:pathLst>
                <a:path w="576" h="2138" extrusionOk="0">
                  <a:moveTo>
                    <a:pt x="230" y="705"/>
                  </a:moveTo>
                  <a:cubicBezTo>
                    <a:pt x="261" y="1057"/>
                    <a:pt x="261" y="1402"/>
                    <a:pt x="230" y="1724"/>
                  </a:cubicBezTo>
                  <a:lnTo>
                    <a:pt x="230" y="1502"/>
                  </a:lnTo>
                  <a:lnTo>
                    <a:pt x="161" y="1502"/>
                  </a:lnTo>
                  <a:lnTo>
                    <a:pt x="161" y="1402"/>
                  </a:lnTo>
                  <a:cubicBezTo>
                    <a:pt x="192" y="1180"/>
                    <a:pt x="230" y="927"/>
                    <a:pt x="230" y="705"/>
                  </a:cubicBezTo>
                  <a:close/>
                  <a:moveTo>
                    <a:pt x="322" y="0"/>
                  </a:moveTo>
                  <a:lnTo>
                    <a:pt x="261" y="100"/>
                  </a:lnTo>
                  <a:cubicBezTo>
                    <a:pt x="261" y="130"/>
                    <a:pt x="261" y="161"/>
                    <a:pt x="230" y="192"/>
                  </a:cubicBezTo>
                  <a:lnTo>
                    <a:pt x="230" y="100"/>
                  </a:lnTo>
                  <a:lnTo>
                    <a:pt x="161" y="100"/>
                  </a:lnTo>
                  <a:lnTo>
                    <a:pt x="161" y="444"/>
                  </a:lnTo>
                  <a:cubicBezTo>
                    <a:pt x="100" y="736"/>
                    <a:pt x="100" y="1057"/>
                    <a:pt x="100" y="1371"/>
                  </a:cubicBezTo>
                  <a:lnTo>
                    <a:pt x="100" y="1402"/>
                  </a:lnTo>
                  <a:cubicBezTo>
                    <a:pt x="70" y="1594"/>
                    <a:pt x="39" y="1785"/>
                    <a:pt x="1" y="1946"/>
                  </a:cubicBezTo>
                  <a:lnTo>
                    <a:pt x="70" y="1977"/>
                  </a:lnTo>
                  <a:cubicBezTo>
                    <a:pt x="70" y="1915"/>
                    <a:pt x="100" y="1854"/>
                    <a:pt x="100" y="1823"/>
                  </a:cubicBezTo>
                  <a:lnTo>
                    <a:pt x="100" y="1823"/>
                  </a:lnTo>
                  <a:cubicBezTo>
                    <a:pt x="100" y="1915"/>
                    <a:pt x="100" y="2015"/>
                    <a:pt x="70" y="2107"/>
                  </a:cubicBezTo>
                  <a:lnTo>
                    <a:pt x="131" y="2107"/>
                  </a:lnTo>
                  <a:cubicBezTo>
                    <a:pt x="161" y="2076"/>
                    <a:pt x="161" y="2015"/>
                    <a:pt x="161" y="1977"/>
                  </a:cubicBezTo>
                  <a:lnTo>
                    <a:pt x="192" y="2138"/>
                  </a:lnTo>
                  <a:lnTo>
                    <a:pt x="261" y="2138"/>
                  </a:lnTo>
                  <a:cubicBezTo>
                    <a:pt x="322" y="1532"/>
                    <a:pt x="322" y="927"/>
                    <a:pt x="261" y="353"/>
                  </a:cubicBezTo>
                  <a:cubicBezTo>
                    <a:pt x="261" y="322"/>
                    <a:pt x="261" y="291"/>
                    <a:pt x="292" y="253"/>
                  </a:cubicBezTo>
                  <a:cubicBezTo>
                    <a:pt x="322" y="705"/>
                    <a:pt x="322" y="1149"/>
                    <a:pt x="322" y="1594"/>
                  </a:cubicBezTo>
                  <a:cubicBezTo>
                    <a:pt x="322" y="1724"/>
                    <a:pt x="353" y="1854"/>
                    <a:pt x="353" y="1977"/>
                  </a:cubicBezTo>
                  <a:lnTo>
                    <a:pt x="422" y="1977"/>
                  </a:lnTo>
                  <a:cubicBezTo>
                    <a:pt x="422" y="1854"/>
                    <a:pt x="422" y="1724"/>
                    <a:pt x="384" y="1594"/>
                  </a:cubicBezTo>
                  <a:cubicBezTo>
                    <a:pt x="422" y="1249"/>
                    <a:pt x="422" y="866"/>
                    <a:pt x="453" y="513"/>
                  </a:cubicBezTo>
                  <a:lnTo>
                    <a:pt x="453" y="866"/>
                  </a:lnTo>
                  <a:cubicBezTo>
                    <a:pt x="453" y="1280"/>
                    <a:pt x="453" y="1663"/>
                    <a:pt x="483" y="2046"/>
                  </a:cubicBezTo>
                  <a:lnTo>
                    <a:pt x="545" y="2046"/>
                  </a:lnTo>
                  <a:lnTo>
                    <a:pt x="545" y="1977"/>
                  </a:lnTo>
                  <a:lnTo>
                    <a:pt x="575" y="1977"/>
                  </a:lnTo>
                  <a:lnTo>
                    <a:pt x="575" y="161"/>
                  </a:lnTo>
                  <a:lnTo>
                    <a:pt x="514" y="161"/>
                  </a:lnTo>
                  <a:cubicBezTo>
                    <a:pt x="514" y="253"/>
                    <a:pt x="514" y="322"/>
                    <a:pt x="483" y="414"/>
                  </a:cubicBezTo>
                  <a:lnTo>
                    <a:pt x="483" y="100"/>
                  </a:lnTo>
                  <a:lnTo>
                    <a:pt x="422" y="100"/>
                  </a:lnTo>
                  <a:cubicBezTo>
                    <a:pt x="384" y="253"/>
                    <a:pt x="384" y="444"/>
                    <a:pt x="353" y="636"/>
                  </a:cubicBezTo>
                  <a:cubicBezTo>
                    <a:pt x="353" y="483"/>
                    <a:pt x="353" y="291"/>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9"/>
            <p:cNvSpPr/>
            <p:nvPr/>
          </p:nvSpPr>
          <p:spPr>
            <a:xfrm>
              <a:off x="8665760" y="4697774"/>
              <a:ext cx="237711" cy="299362"/>
            </a:xfrm>
            <a:custGeom>
              <a:avLst/>
              <a:gdLst/>
              <a:ahLst/>
              <a:cxnLst/>
              <a:rect l="l" t="t" r="r" b="b"/>
              <a:pathLst>
                <a:path w="1978" h="2491" extrusionOk="0">
                  <a:moveTo>
                    <a:pt x="1372" y="545"/>
                  </a:moveTo>
                  <a:cubicBezTo>
                    <a:pt x="1403" y="545"/>
                    <a:pt x="1403" y="575"/>
                    <a:pt x="1403" y="606"/>
                  </a:cubicBezTo>
                  <a:lnTo>
                    <a:pt x="1403" y="736"/>
                  </a:lnTo>
                  <a:cubicBezTo>
                    <a:pt x="1403" y="667"/>
                    <a:pt x="1372" y="606"/>
                    <a:pt x="1372" y="545"/>
                  </a:cubicBezTo>
                  <a:close/>
                  <a:moveTo>
                    <a:pt x="1594" y="476"/>
                  </a:moveTo>
                  <a:lnTo>
                    <a:pt x="1594" y="476"/>
                  </a:lnTo>
                  <a:cubicBezTo>
                    <a:pt x="1633" y="667"/>
                    <a:pt x="1633" y="859"/>
                    <a:pt x="1633" y="1050"/>
                  </a:cubicBezTo>
                  <a:cubicBezTo>
                    <a:pt x="1594" y="859"/>
                    <a:pt x="1564" y="667"/>
                    <a:pt x="1594" y="476"/>
                  </a:cubicBezTo>
                  <a:close/>
                  <a:moveTo>
                    <a:pt x="1594" y="1180"/>
                  </a:moveTo>
                  <a:cubicBezTo>
                    <a:pt x="1594" y="1242"/>
                    <a:pt x="1594" y="1272"/>
                    <a:pt x="1633" y="1311"/>
                  </a:cubicBezTo>
                  <a:cubicBezTo>
                    <a:pt x="1594" y="1372"/>
                    <a:pt x="1594" y="1464"/>
                    <a:pt x="1594" y="1533"/>
                  </a:cubicBezTo>
                  <a:lnTo>
                    <a:pt x="1594" y="1180"/>
                  </a:lnTo>
                  <a:close/>
                  <a:moveTo>
                    <a:pt x="1786" y="414"/>
                  </a:moveTo>
                  <a:cubicBezTo>
                    <a:pt x="1824" y="506"/>
                    <a:pt x="1824" y="636"/>
                    <a:pt x="1855" y="736"/>
                  </a:cubicBezTo>
                  <a:lnTo>
                    <a:pt x="1855" y="859"/>
                  </a:lnTo>
                  <a:lnTo>
                    <a:pt x="1755" y="1655"/>
                  </a:lnTo>
                  <a:cubicBezTo>
                    <a:pt x="1755" y="1594"/>
                    <a:pt x="1725" y="1533"/>
                    <a:pt x="1725" y="1464"/>
                  </a:cubicBezTo>
                  <a:cubicBezTo>
                    <a:pt x="1755" y="1119"/>
                    <a:pt x="1786" y="767"/>
                    <a:pt x="1786" y="414"/>
                  </a:cubicBezTo>
                  <a:close/>
                  <a:moveTo>
                    <a:pt x="1311" y="545"/>
                  </a:moveTo>
                  <a:lnTo>
                    <a:pt x="1311" y="545"/>
                  </a:lnTo>
                  <a:cubicBezTo>
                    <a:pt x="1372" y="958"/>
                    <a:pt x="1372" y="1403"/>
                    <a:pt x="1280" y="1816"/>
                  </a:cubicBezTo>
                  <a:lnTo>
                    <a:pt x="1250" y="1533"/>
                  </a:lnTo>
                  <a:lnTo>
                    <a:pt x="1311" y="545"/>
                  </a:lnTo>
                  <a:close/>
                  <a:moveTo>
                    <a:pt x="1119" y="1"/>
                  </a:moveTo>
                  <a:lnTo>
                    <a:pt x="1089" y="284"/>
                  </a:lnTo>
                  <a:lnTo>
                    <a:pt x="1058" y="284"/>
                  </a:lnTo>
                  <a:lnTo>
                    <a:pt x="1058" y="476"/>
                  </a:lnTo>
                  <a:cubicBezTo>
                    <a:pt x="1020" y="667"/>
                    <a:pt x="989" y="889"/>
                    <a:pt x="959" y="1119"/>
                  </a:cubicBezTo>
                  <a:cubicBezTo>
                    <a:pt x="959" y="928"/>
                    <a:pt x="959" y="736"/>
                    <a:pt x="928" y="506"/>
                  </a:cubicBezTo>
                  <a:lnTo>
                    <a:pt x="867" y="506"/>
                  </a:lnTo>
                  <a:lnTo>
                    <a:pt x="867" y="1150"/>
                  </a:lnTo>
                  <a:lnTo>
                    <a:pt x="798" y="1150"/>
                  </a:lnTo>
                  <a:cubicBezTo>
                    <a:pt x="798" y="859"/>
                    <a:pt x="767" y="575"/>
                    <a:pt x="736" y="315"/>
                  </a:cubicBezTo>
                  <a:lnTo>
                    <a:pt x="706" y="93"/>
                  </a:lnTo>
                  <a:lnTo>
                    <a:pt x="675" y="315"/>
                  </a:lnTo>
                  <a:cubicBezTo>
                    <a:pt x="575" y="828"/>
                    <a:pt x="514" y="1341"/>
                    <a:pt x="445" y="1847"/>
                  </a:cubicBezTo>
                  <a:lnTo>
                    <a:pt x="292" y="223"/>
                  </a:lnTo>
                  <a:lnTo>
                    <a:pt x="223" y="223"/>
                  </a:lnTo>
                  <a:cubicBezTo>
                    <a:pt x="223" y="767"/>
                    <a:pt x="223" y="1311"/>
                    <a:pt x="162" y="1847"/>
                  </a:cubicBezTo>
                  <a:cubicBezTo>
                    <a:pt x="100" y="1272"/>
                    <a:pt x="62" y="736"/>
                    <a:pt x="62" y="192"/>
                  </a:cubicBezTo>
                  <a:lnTo>
                    <a:pt x="1" y="192"/>
                  </a:lnTo>
                  <a:cubicBezTo>
                    <a:pt x="1" y="828"/>
                    <a:pt x="62" y="1502"/>
                    <a:pt x="131" y="2138"/>
                  </a:cubicBezTo>
                  <a:lnTo>
                    <a:pt x="162" y="2421"/>
                  </a:lnTo>
                  <a:lnTo>
                    <a:pt x="192" y="2138"/>
                  </a:lnTo>
                  <a:cubicBezTo>
                    <a:pt x="254" y="1724"/>
                    <a:pt x="292" y="1311"/>
                    <a:pt x="292" y="889"/>
                  </a:cubicBezTo>
                  <a:lnTo>
                    <a:pt x="415" y="2421"/>
                  </a:lnTo>
                  <a:lnTo>
                    <a:pt x="445" y="2138"/>
                  </a:lnTo>
                  <a:cubicBezTo>
                    <a:pt x="545" y="1594"/>
                    <a:pt x="606" y="1081"/>
                    <a:pt x="706" y="545"/>
                  </a:cubicBezTo>
                  <a:cubicBezTo>
                    <a:pt x="736" y="1081"/>
                    <a:pt x="767" y="1625"/>
                    <a:pt x="798" y="2169"/>
                  </a:cubicBezTo>
                  <a:lnTo>
                    <a:pt x="867" y="2169"/>
                  </a:lnTo>
                  <a:cubicBezTo>
                    <a:pt x="867" y="2077"/>
                    <a:pt x="897" y="1977"/>
                    <a:pt x="897" y="1885"/>
                  </a:cubicBezTo>
                  <a:lnTo>
                    <a:pt x="897" y="1946"/>
                  </a:lnTo>
                  <a:lnTo>
                    <a:pt x="897" y="2299"/>
                  </a:lnTo>
                  <a:lnTo>
                    <a:pt x="959" y="2299"/>
                  </a:lnTo>
                  <a:lnTo>
                    <a:pt x="959" y="1946"/>
                  </a:lnTo>
                  <a:cubicBezTo>
                    <a:pt x="959" y="1755"/>
                    <a:pt x="989" y="1563"/>
                    <a:pt x="1020" y="1372"/>
                  </a:cubicBezTo>
                  <a:cubicBezTo>
                    <a:pt x="1058" y="1242"/>
                    <a:pt x="1089" y="1150"/>
                    <a:pt x="1089" y="1020"/>
                  </a:cubicBezTo>
                  <a:lnTo>
                    <a:pt x="1089" y="1563"/>
                  </a:lnTo>
                  <a:cubicBezTo>
                    <a:pt x="1089" y="1724"/>
                    <a:pt x="1058" y="1916"/>
                    <a:pt x="1058" y="2077"/>
                  </a:cubicBezTo>
                  <a:lnTo>
                    <a:pt x="1119" y="2077"/>
                  </a:lnTo>
                  <a:cubicBezTo>
                    <a:pt x="1150" y="1916"/>
                    <a:pt x="1150" y="1755"/>
                    <a:pt x="1150" y="1563"/>
                  </a:cubicBezTo>
                  <a:cubicBezTo>
                    <a:pt x="1150" y="1502"/>
                    <a:pt x="1181" y="1433"/>
                    <a:pt x="1181" y="1372"/>
                  </a:cubicBezTo>
                  <a:lnTo>
                    <a:pt x="1181" y="1533"/>
                  </a:lnTo>
                  <a:lnTo>
                    <a:pt x="1181" y="1625"/>
                  </a:lnTo>
                  <a:cubicBezTo>
                    <a:pt x="1181" y="1816"/>
                    <a:pt x="1150" y="2008"/>
                    <a:pt x="1181" y="2169"/>
                  </a:cubicBezTo>
                  <a:lnTo>
                    <a:pt x="1211" y="2330"/>
                  </a:lnTo>
                  <a:lnTo>
                    <a:pt x="1250" y="2199"/>
                  </a:lnTo>
                  <a:lnTo>
                    <a:pt x="1280" y="2490"/>
                  </a:lnTo>
                  <a:lnTo>
                    <a:pt x="1311" y="2199"/>
                  </a:lnTo>
                  <a:cubicBezTo>
                    <a:pt x="1372" y="1724"/>
                    <a:pt x="1441" y="1242"/>
                    <a:pt x="1472" y="797"/>
                  </a:cubicBezTo>
                  <a:cubicBezTo>
                    <a:pt x="1502" y="928"/>
                    <a:pt x="1502" y="1050"/>
                    <a:pt x="1502" y="1211"/>
                  </a:cubicBezTo>
                  <a:lnTo>
                    <a:pt x="1502" y="1502"/>
                  </a:lnTo>
                  <a:cubicBezTo>
                    <a:pt x="1472" y="1694"/>
                    <a:pt x="1472" y="1916"/>
                    <a:pt x="1502" y="2107"/>
                  </a:cubicBezTo>
                  <a:lnTo>
                    <a:pt x="1531" y="2284"/>
                  </a:lnTo>
                  <a:lnTo>
                    <a:pt x="1502" y="2460"/>
                  </a:lnTo>
                  <a:lnTo>
                    <a:pt x="1594" y="2199"/>
                  </a:lnTo>
                  <a:cubicBezTo>
                    <a:pt x="1633" y="2008"/>
                    <a:pt x="1663" y="1847"/>
                    <a:pt x="1694" y="1655"/>
                  </a:cubicBezTo>
                  <a:cubicBezTo>
                    <a:pt x="1725" y="1786"/>
                    <a:pt x="1725" y="1916"/>
                    <a:pt x="1725" y="2038"/>
                  </a:cubicBezTo>
                  <a:lnTo>
                    <a:pt x="1694" y="2138"/>
                  </a:lnTo>
                  <a:lnTo>
                    <a:pt x="1755" y="2138"/>
                  </a:lnTo>
                  <a:cubicBezTo>
                    <a:pt x="1755" y="2107"/>
                    <a:pt x="1755" y="2077"/>
                    <a:pt x="1786" y="2038"/>
                  </a:cubicBezTo>
                  <a:lnTo>
                    <a:pt x="1855" y="1341"/>
                  </a:lnTo>
                  <a:lnTo>
                    <a:pt x="1855" y="1755"/>
                  </a:lnTo>
                  <a:cubicBezTo>
                    <a:pt x="1824" y="1885"/>
                    <a:pt x="1824" y="2008"/>
                    <a:pt x="1786" y="2169"/>
                  </a:cubicBezTo>
                  <a:lnTo>
                    <a:pt x="1855" y="2169"/>
                  </a:lnTo>
                  <a:cubicBezTo>
                    <a:pt x="1885" y="2038"/>
                    <a:pt x="1885" y="1885"/>
                    <a:pt x="1916" y="1755"/>
                  </a:cubicBezTo>
                  <a:cubicBezTo>
                    <a:pt x="1947" y="1242"/>
                    <a:pt x="1977" y="736"/>
                    <a:pt x="1977" y="253"/>
                  </a:cubicBezTo>
                  <a:lnTo>
                    <a:pt x="1916" y="223"/>
                  </a:lnTo>
                  <a:lnTo>
                    <a:pt x="1885" y="545"/>
                  </a:lnTo>
                  <a:cubicBezTo>
                    <a:pt x="1885" y="445"/>
                    <a:pt x="1855" y="353"/>
                    <a:pt x="1786" y="253"/>
                  </a:cubicBezTo>
                  <a:lnTo>
                    <a:pt x="1725" y="161"/>
                  </a:lnTo>
                  <a:lnTo>
                    <a:pt x="1725" y="284"/>
                  </a:lnTo>
                  <a:cubicBezTo>
                    <a:pt x="1725" y="545"/>
                    <a:pt x="1694" y="828"/>
                    <a:pt x="1694" y="1081"/>
                  </a:cubicBezTo>
                  <a:cubicBezTo>
                    <a:pt x="1694" y="828"/>
                    <a:pt x="1694" y="575"/>
                    <a:pt x="1663" y="315"/>
                  </a:cubicBezTo>
                  <a:lnTo>
                    <a:pt x="1633" y="192"/>
                  </a:lnTo>
                  <a:lnTo>
                    <a:pt x="1594" y="315"/>
                  </a:lnTo>
                  <a:cubicBezTo>
                    <a:pt x="1564" y="384"/>
                    <a:pt x="1533" y="445"/>
                    <a:pt x="1533" y="545"/>
                  </a:cubicBezTo>
                  <a:cubicBezTo>
                    <a:pt x="1502" y="476"/>
                    <a:pt x="1502" y="414"/>
                    <a:pt x="1502" y="353"/>
                  </a:cubicBezTo>
                  <a:lnTo>
                    <a:pt x="1441" y="93"/>
                  </a:lnTo>
                  <a:lnTo>
                    <a:pt x="1441" y="353"/>
                  </a:lnTo>
                  <a:cubicBezTo>
                    <a:pt x="1441" y="384"/>
                    <a:pt x="1441" y="414"/>
                    <a:pt x="1403" y="476"/>
                  </a:cubicBezTo>
                  <a:cubicBezTo>
                    <a:pt x="1403" y="414"/>
                    <a:pt x="1372" y="384"/>
                    <a:pt x="1342" y="353"/>
                  </a:cubicBezTo>
                  <a:lnTo>
                    <a:pt x="1250" y="223"/>
                  </a:lnTo>
                  <a:lnTo>
                    <a:pt x="1280" y="384"/>
                  </a:lnTo>
                  <a:cubicBezTo>
                    <a:pt x="1280" y="384"/>
                    <a:pt x="1311" y="414"/>
                    <a:pt x="1311" y="445"/>
                  </a:cubicBezTo>
                  <a:lnTo>
                    <a:pt x="1250" y="445"/>
                  </a:lnTo>
                  <a:cubicBezTo>
                    <a:pt x="1250" y="575"/>
                    <a:pt x="1211" y="698"/>
                    <a:pt x="1181" y="828"/>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9"/>
            <p:cNvSpPr/>
            <p:nvPr/>
          </p:nvSpPr>
          <p:spPr>
            <a:xfrm>
              <a:off x="8673211" y="4717122"/>
              <a:ext cx="92176" cy="253334"/>
            </a:xfrm>
            <a:custGeom>
              <a:avLst/>
              <a:gdLst/>
              <a:ahLst/>
              <a:cxnLst/>
              <a:rect l="l" t="t" r="r" b="b"/>
              <a:pathLst>
                <a:path w="767" h="2108" extrusionOk="0">
                  <a:moveTo>
                    <a:pt x="422" y="920"/>
                  </a:moveTo>
                  <a:cubicBezTo>
                    <a:pt x="422" y="1211"/>
                    <a:pt x="383" y="1494"/>
                    <a:pt x="353" y="1785"/>
                  </a:cubicBezTo>
                  <a:lnTo>
                    <a:pt x="353" y="1211"/>
                  </a:lnTo>
                  <a:cubicBezTo>
                    <a:pt x="383" y="1211"/>
                    <a:pt x="383" y="1211"/>
                    <a:pt x="383" y="1180"/>
                  </a:cubicBezTo>
                  <a:lnTo>
                    <a:pt x="383" y="1150"/>
                  </a:lnTo>
                  <a:cubicBezTo>
                    <a:pt x="383" y="1050"/>
                    <a:pt x="422" y="989"/>
                    <a:pt x="422" y="920"/>
                  </a:cubicBezTo>
                  <a:close/>
                  <a:moveTo>
                    <a:pt x="322" y="0"/>
                  </a:moveTo>
                  <a:lnTo>
                    <a:pt x="261" y="1341"/>
                  </a:lnTo>
                  <a:cubicBezTo>
                    <a:pt x="230" y="958"/>
                    <a:pt x="161" y="575"/>
                    <a:pt x="161" y="192"/>
                  </a:cubicBezTo>
                  <a:lnTo>
                    <a:pt x="161" y="154"/>
                  </a:lnTo>
                  <a:lnTo>
                    <a:pt x="100" y="154"/>
                  </a:lnTo>
                  <a:lnTo>
                    <a:pt x="100" y="192"/>
                  </a:lnTo>
                  <a:cubicBezTo>
                    <a:pt x="100" y="345"/>
                    <a:pt x="69" y="506"/>
                    <a:pt x="69" y="667"/>
                  </a:cubicBezTo>
                  <a:cubicBezTo>
                    <a:pt x="69" y="698"/>
                    <a:pt x="69" y="767"/>
                    <a:pt x="38" y="797"/>
                  </a:cubicBezTo>
                  <a:cubicBezTo>
                    <a:pt x="0" y="1180"/>
                    <a:pt x="0" y="1563"/>
                    <a:pt x="38" y="1946"/>
                  </a:cubicBezTo>
                  <a:lnTo>
                    <a:pt x="100" y="1946"/>
                  </a:lnTo>
                  <a:cubicBezTo>
                    <a:pt x="69" y="1563"/>
                    <a:pt x="69" y="1180"/>
                    <a:pt x="100" y="797"/>
                  </a:cubicBezTo>
                  <a:cubicBezTo>
                    <a:pt x="130" y="767"/>
                    <a:pt x="130" y="728"/>
                    <a:pt x="130" y="698"/>
                  </a:cubicBezTo>
                  <a:cubicBezTo>
                    <a:pt x="161" y="1050"/>
                    <a:pt x="192" y="1372"/>
                    <a:pt x="230" y="1724"/>
                  </a:cubicBezTo>
                  <a:lnTo>
                    <a:pt x="261" y="1724"/>
                  </a:lnTo>
                  <a:cubicBezTo>
                    <a:pt x="261" y="1785"/>
                    <a:pt x="261" y="1847"/>
                    <a:pt x="291" y="1916"/>
                  </a:cubicBezTo>
                  <a:lnTo>
                    <a:pt x="353" y="2107"/>
                  </a:lnTo>
                  <a:lnTo>
                    <a:pt x="353" y="1916"/>
                  </a:lnTo>
                  <a:lnTo>
                    <a:pt x="383" y="1916"/>
                  </a:lnTo>
                  <a:cubicBezTo>
                    <a:pt x="483" y="1563"/>
                    <a:pt x="544" y="1180"/>
                    <a:pt x="544" y="797"/>
                  </a:cubicBezTo>
                  <a:lnTo>
                    <a:pt x="544" y="1111"/>
                  </a:lnTo>
                  <a:cubicBezTo>
                    <a:pt x="513" y="1402"/>
                    <a:pt x="483" y="1655"/>
                    <a:pt x="513" y="1916"/>
                  </a:cubicBezTo>
                  <a:lnTo>
                    <a:pt x="575" y="1916"/>
                  </a:lnTo>
                  <a:cubicBezTo>
                    <a:pt x="613" y="1655"/>
                    <a:pt x="613" y="1402"/>
                    <a:pt x="613" y="1111"/>
                  </a:cubicBezTo>
                  <a:lnTo>
                    <a:pt x="644" y="1081"/>
                  </a:lnTo>
                  <a:cubicBezTo>
                    <a:pt x="644" y="1019"/>
                    <a:pt x="644" y="958"/>
                    <a:pt x="674" y="889"/>
                  </a:cubicBezTo>
                  <a:cubicBezTo>
                    <a:pt x="736" y="636"/>
                    <a:pt x="766" y="414"/>
                    <a:pt x="736" y="154"/>
                  </a:cubicBezTo>
                  <a:lnTo>
                    <a:pt x="736" y="154"/>
                  </a:lnTo>
                  <a:lnTo>
                    <a:pt x="674" y="192"/>
                  </a:lnTo>
                  <a:cubicBezTo>
                    <a:pt x="705" y="414"/>
                    <a:pt x="674" y="636"/>
                    <a:pt x="613" y="859"/>
                  </a:cubicBezTo>
                  <a:cubicBezTo>
                    <a:pt x="613" y="636"/>
                    <a:pt x="575" y="445"/>
                    <a:pt x="544" y="253"/>
                  </a:cubicBezTo>
                  <a:lnTo>
                    <a:pt x="513" y="253"/>
                  </a:lnTo>
                  <a:lnTo>
                    <a:pt x="513" y="92"/>
                  </a:lnTo>
                  <a:lnTo>
                    <a:pt x="452" y="92"/>
                  </a:lnTo>
                  <a:cubicBezTo>
                    <a:pt x="452" y="315"/>
                    <a:pt x="422" y="537"/>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9"/>
            <p:cNvSpPr/>
            <p:nvPr/>
          </p:nvSpPr>
          <p:spPr>
            <a:xfrm>
              <a:off x="6885397" y="4682629"/>
              <a:ext cx="168609" cy="322316"/>
            </a:xfrm>
            <a:custGeom>
              <a:avLst/>
              <a:gdLst/>
              <a:ahLst/>
              <a:cxnLst/>
              <a:rect l="l" t="t" r="r" b="b"/>
              <a:pathLst>
                <a:path w="1403" h="2682" extrusionOk="0">
                  <a:moveTo>
                    <a:pt x="253" y="452"/>
                  </a:moveTo>
                  <a:lnTo>
                    <a:pt x="253" y="514"/>
                  </a:lnTo>
                  <a:cubicBezTo>
                    <a:pt x="253" y="575"/>
                    <a:pt x="223" y="613"/>
                    <a:pt x="223" y="644"/>
                  </a:cubicBezTo>
                  <a:cubicBezTo>
                    <a:pt x="223" y="575"/>
                    <a:pt x="253" y="514"/>
                    <a:pt x="253" y="452"/>
                  </a:cubicBezTo>
                  <a:close/>
                  <a:moveTo>
                    <a:pt x="353" y="452"/>
                  </a:moveTo>
                  <a:lnTo>
                    <a:pt x="353" y="927"/>
                  </a:lnTo>
                  <a:cubicBezTo>
                    <a:pt x="353" y="805"/>
                    <a:pt x="315" y="644"/>
                    <a:pt x="315" y="514"/>
                  </a:cubicBezTo>
                  <a:cubicBezTo>
                    <a:pt x="315" y="514"/>
                    <a:pt x="315" y="483"/>
                    <a:pt x="353" y="452"/>
                  </a:cubicBezTo>
                  <a:close/>
                  <a:moveTo>
                    <a:pt x="284" y="705"/>
                  </a:moveTo>
                  <a:cubicBezTo>
                    <a:pt x="284" y="1027"/>
                    <a:pt x="284" y="1310"/>
                    <a:pt x="253" y="1602"/>
                  </a:cubicBezTo>
                  <a:cubicBezTo>
                    <a:pt x="223" y="1502"/>
                    <a:pt x="223" y="1410"/>
                    <a:pt x="223" y="1280"/>
                  </a:cubicBezTo>
                  <a:lnTo>
                    <a:pt x="223" y="835"/>
                  </a:lnTo>
                  <a:cubicBezTo>
                    <a:pt x="253" y="805"/>
                    <a:pt x="253" y="766"/>
                    <a:pt x="284" y="705"/>
                  </a:cubicBezTo>
                  <a:close/>
                  <a:moveTo>
                    <a:pt x="1150" y="766"/>
                  </a:moveTo>
                  <a:cubicBezTo>
                    <a:pt x="1180" y="958"/>
                    <a:pt x="1180" y="1188"/>
                    <a:pt x="1211" y="1379"/>
                  </a:cubicBezTo>
                  <a:cubicBezTo>
                    <a:pt x="1183" y="1534"/>
                    <a:pt x="1162" y="1691"/>
                    <a:pt x="1150" y="1846"/>
                  </a:cubicBezTo>
                  <a:lnTo>
                    <a:pt x="1150" y="1846"/>
                  </a:lnTo>
                  <a:cubicBezTo>
                    <a:pt x="1149" y="1560"/>
                    <a:pt x="1146" y="1275"/>
                    <a:pt x="1119" y="996"/>
                  </a:cubicBezTo>
                  <a:lnTo>
                    <a:pt x="1119" y="927"/>
                  </a:lnTo>
                  <a:cubicBezTo>
                    <a:pt x="1150" y="897"/>
                    <a:pt x="1150" y="835"/>
                    <a:pt x="1150" y="766"/>
                  </a:cubicBezTo>
                  <a:close/>
                  <a:moveTo>
                    <a:pt x="284" y="0"/>
                  </a:moveTo>
                  <a:lnTo>
                    <a:pt x="223" y="192"/>
                  </a:lnTo>
                  <a:cubicBezTo>
                    <a:pt x="192" y="383"/>
                    <a:pt x="161" y="575"/>
                    <a:pt x="161" y="766"/>
                  </a:cubicBezTo>
                  <a:lnTo>
                    <a:pt x="161" y="736"/>
                  </a:lnTo>
                  <a:lnTo>
                    <a:pt x="161" y="261"/>
                  </a:lnTo>
                  <a:lnTo>
                    <a:pt x="92" y="261"/>
                  </a:lnTo>
                  <a:cubicBezTo>
                    <a:pt x="62" y="422"/>
                    <a:pt x="62" y="575"/>
                    <a:pt x="92" y="736"/>
                  </a:cubicBezTo>
                  <a:lnTo>
                    <a:pt x="62" y="1280"/>
                  </a:lnTo>
                  <a:lnTo>
                    <a:pt x="62" y="230"/>
                  </a:lnTo>
                  <a:lnTo>
                    <a:pt x="0" y="230"/>
                  </a:lnTo>
                  <a:lnTo>
                    <a:pt x="0" y="2590"/>
                  </a:lnTo>
                  <a:lnTo>
                    <a:pt x="62" y="2368"/>
                  </a:lnTo>
                  <a:cubicBezTo>
                    <a:pt x="92" y="2207"/>
                    <a:pt x="92" y="2046"/>
                    <a:pt x="92" y="1916"/>
                  </a:cubicBezTo>
                  <a:lnTo>
                    <a:pt x="123" y="1218"/>
                  </a:lnTo>
                  <a:cubicBezTo>
                    <a:pt x="123" y="1249"/>
                    <a:pt x="161" y="1310"/>
                    <a:pt x="161" y="1379"/>
                  </a:cubicBezTo>
                  <a:lnTo>
                    <a:pt x="161" y="1854"/>
                  </a:lnTo>
                  <a:lnTo>
                    <a:pt x="123" y="1985"/>
                  </a:lnTo>
                  <a:cubicBezTo>
                    <a:pt x="123" y="2107"/>
                    <a:pt x="123" y="2237"/>
                    <a:pt x="161" y="2337"/>
                  </a:cubicBezTo>
                  <a:lnTo>
                    <a:pt x="223" y="2590"/>
                  </a:lnTo>
                  <a:lnTo>
                    <a:pt x="223" y="2237"/>
                  </a:lnTo>
                  <a:lnTo>
                    <a:pt x="284" y="2460"/>
                  </a:lnTo>
                  <a:lnTo>
                    <a:pt x="284" y="2237"/>
                  </a:lnTo>
                  <a:lnTo>
                    <a:pt x="284" y="1854"/>
                  </a:lnTo>
                  <a:lnTo>
                    <a:pt x="284" y="1824"/>
                  </a:lnTo>
                  <a:cubicBezTo>
                    <a:pt x="315" y="1663"/>
                    <a:pt x="315" y="1533"/>
                    <a:pt x="353" y="1379"/>
                  </a:cubicBezTo>
                  <a:cubicBezTo>
                    <a:pt x="353" y="1663"/>
                    <a:pt x="384" y="1985"/>
                    <a:pt x="414" y="2268"/>
                  </a:cubicBezTo>
                  <a:lnTo>
                    <a:pt x="475" y="2268"/>
                  </a:lnTo>
                  <a:cubicBezTo>
                    <a:pt x="445" y="2015"/>
                    <a:pt x="475" y="1724"/>
                    <a:pt x="506" y="1441"/>
                  </a:cubicBezTo>
                  <a:lnTo>
                    <a:pt x="544" y="2429"/>
                  </a:lnTo>
                  <a:lnTo>
                    <a:pt x="606" y="2429"/>
                  </a:lnTo>
                  <a:lnTo>
                    <a:pt x="636" y="866"/>
                  </a:lnTo>
                  <a:cubicBezTo>
                    <a:pt x="667" y="1379"/>
                    <a:pt x="698" y="1885"/>
                    <a:pt x="698" y="2398"/>
                  </a:cubicBezTo>
                  <a:lnTo>
                    <a:pt x="767" y="2398"/>
                  </a:lnTo>
                  <a:lnTo>
                    <a:pt x="767" y="1088"/>
                  </a:lnTo>
                  <a:lnTo>
                    <a:pt x="859" y="2368"/>
                  </a:lnTo>
                  <a:lnTo>
                    <a:pt x="927" y="2368"/>
                  </a:lnTo>
                  <a:cubicBezTo>
                    <a:pt x="958" y="1916"/>
                    <a:pt x="958" y="1441"/>
                    <a:pt x="958" y="958"/>
                  </a:cubicBezTo>
                  <a:cubicBezTo>
                    <a:pt x="989" y="1088"/>
                    <a:pt x="989" y="1218"/>
                    <a:pt x="989" y="1341"/>
                  </a:cubicBezTo>
                  <a:cubicBezTo>
                    <a:pt x="958" y="1693"/>
                    <a:pt x="958" y="2046"/>
                    <a:pt x="989" y="2398"/>
                  </a:cubicBezTo>
                  <a:lnTo>
                    <a:pt x="1019" y="2528"/>
                  </a:lnTo>
                  <a:lnTo>
                    <a:pt x="1050" y="2429"/>
                  </a:lnTo>
                  <a:cubicBezTo>
                    <a:pt x="1081" y="2398"/>
                    <a:pt x="1081" y="2368"/>
                    <a:pt x="1081" y="2337"/>
                  </a:cubicBezTo>
                  <a:lnTo>
                    <a:pt x="1119" y="2337"/>
                  </a:lnTo>
                  <a:lnTo>
                    <a:pt x="1119" y="2145"/>
                  </a:lnTo>
                  <a:cubicBezTo>
                    <a:pt x="1119" y="2103"/>
                    <a:pt x="1130" y="2064"/>
                    <a:pt x="1139" y="2026"/>
                  </a:cubicBezTo>
                  <a:lnTo>
                    <a:pt x="1139" y="2026"/>
                  </a:lnTo>
                  <a:cubicBezTo>
                    <a:pt x="1135" y="2153"/>
                    <a:pt x="1138" y="2278"/>
                    <a:pt x="1150" y="2398"/>
                  </a:cubicBezTo>
                  <a:lnTo>
                    <a:pt x="1180" y="2682"/>
                  </a:lnTo>
                  <a:lnTo>
                    <a:pt x="1211" y="2398"/>
                  </a:lnTo>
                  <a:cubicBezTo>
                    <a:pt x="1242" y="2076"/>
                    <a:pt x="1272" y="1724"/>
                    <a:pt x="1272" y="1410"/>
                  </a:cubicBezTo>
                  <a:lnTo>
                    <a:pt x="1272" y="1341"/>
                  </a:lnTo>
                  <a:cubicBezTo>
                    <a:pt x="1272" y="1218"/>
                    <a:pt x="1311" y="1088"/>
                    <a:pt x="1311" y="958"/>
                  </a:cubicBezTo>
                  <a:cubicBezTo>
                    <a:pt x="1341" y="1341"/>
                    <a:pt x="1341" y="1693"/>
                    <a:pt x="1341" y="2076"/>
                  </a:cubicBezTo>
                  <a:lnTo>
                    <a:pt x="1402" y="2076"/>
                  </a:lnTo>
                  <a:cubicBezTo>
                    <a:pt x="1402" y="1502"/>
                    <a:pt x="1402" y="927"/>
                    <a:pt x="1311" y="383"/>
                  </a:cubicBezTo>
                  <a:lnTo>
                    <a:pt x="1242" y="383"/>
                  </a:lnTo>
                  <a:cubicBezTo>
                    <a:pt x="1272" y="575"/>
                    <a:pt x="1272" y="805"/>
                    <a:pt x="1242" y="1027"/>
                  </a:cubicBezTo>
                  <a:cubicBezTo>
                    <a:pt x="1211" y="805"/>
                    <a:pt x="1211" y="575"/>
                    <a:pt x="1150" y="353"/>
                  </a:cubicBezTo>
                  <a:lnTo>
                    <a:pt x="1150" y="322"/>
                  </a:lnTo>
                  <a:lnTo>
                    <a:pt x="1081" y="353"/>
                  </a:lnTo>
                  <a:cubicBezTo>
                    <a:pt x="1119" y="452"/>
                    <a:pt x="1119" y="575"/>
                    <a:pt x="1081" y="675"/>
                  </a:cubicBezTo>
                  <a:lnTo>
                    <a:pt x="1081" y="322"/>
                  </a:lnTo>
                  <a:lnTo>
                    <a:pt x="1019" y="322"/>
                  </a:lnTo>
                  <a:lnTo>
                    <a:pt x="1019" y="897"/>
                  </a:lnTo>
                  <a:cubicBezTo>
                    <a:pt x="989" y="705"/>
                    <a:pt x="989" y="514"/>
                    <a:pt x="958" y="291"/>
                  </a:cubicBezTo>
                  <a:lnTo>
                    <a:pt x="889" y="322"/>
                  </a:lnTo>
                  <a:lnTo>
                    <a:pt x="889" y="1824"/>
                  </a:lnTo>
                  <a:lnTo>
                    <a:pt x="767" y="192"/>
                  </a:lnTo>
                  <a:lnTo>
                    <a:pt x="698" y="192"/>
                  </a:lnTo>
                  <a:lnTo>
                    <a:pt x="698" y="927"/>
                  </a:lnTo>
                  <a:cubicBezTo>
                    <a:pt x="698" y="705"/>
                    <a:pt x="667" y="483"/>
                    <a:pt x="636" y="261"/>
                  </a:cubicBezTo>
                  <a:lnTo>
                    <a:pt x="575" y="261"/>
                  </a:lnTo>
                  <a:lnTo>
                    <a:pt x="575" y="1502"/>
                  </a:lnTo>
                  <a:lnTo>
                    <a:pt x="544" y="958"/>
                  </a:lnTo>
                  <a:cubicBezTo>
                    <a:pt x="544" y="736"/>
                    <a:pt x="544" y="514"/>
                    <a:pt x="506" y="291"/>
                  </a:cubicBezTo>
                  <a:lnTo>
                    <a:pt x="445" y="291"/>
                  </a:lnTo>
                  <a:lnTo>
                    <a:pt x="475" y="958"/>
                  </a:lnTo>
                  <a:cubicBezTo>
                    <a:pt x="475" y="1088"/>
                    <a:pt x="445" y="1249"/>
                    <a:pt x="445" y="1410"/>
                  </a:cubicBezTo>
                  <a:cubicBezTo>
                    <a:pt x="445" y="1502"/>
                    <a:pt x="414" y="1602"/>
                    <a:pt x="414" y="1693"/>
                  </a:cubicBezTo>
                  <a:lnTo>
                    <a:pt x="414" y="1027"/>
                  </a:lnTo>
                  <a:lnTo>
                    <a:pt x="414" y="927"/>
                  </a:lnTo>
                  <a:cubicBezTo>
                    <a:pt x="414" y="705"/>
                    <a:pt x="414" y="483"/>
                    <a:pt x="353" y="261"/>
                  </a:cubicBezTo>
                  <a:lnTo>
                    <a:pt x="315" y="69"/>
                  </a:lnTo>
                  <a:lnTo>
                    <a:pt x="284" y="230"/>
                  </a:lnTo>
                  <a:lnTo>
                    <a:pt x="28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9"/>
            <p:cNvSpPr/>
            <p:nvPr/>
          </p:nvSpPr>
          <p:spPr>
            <a:xfrm>
              <a:off x="7038262" y="4721326"/>
              <a:ext cx="73789" cy="256939"/>
            </a:xfrm>
            <a:custGeom>
              <a:avLst/>
              <a:gdLst/>
              <a:ahLst/>
              <a:cxnLst/>
              <a:rect l="l" t="t" r="r" b="b"/>
              <a:pathLst>
                <a:path w="614" h="2138" extrusionOk="0">
                  <a:moveTo>
                    <a:pt x="230" y="705"/>
                  </a:moveTo>
                  <a:cubicBezTo>
                    <a:pt x="261" y="1057"/>
                    <a:pt x="261" y="1402"/>
                    <a:pt x="230" y="1724"/>
                  </a:cubicBezTo>
                  <a:lnTo>
                    <a:pt x="230" y="1502"/>
                  </a:lnTo>
                  <a:lnTo>
                    <a:pt x="192" y="1502"/>
                  </a:lnTo>
                  <a:lnTo>
                    <a:pt x="192" y="1402"/>
                  </a:lnTo>
                  <a:cubicBezTo>
                    <a:pt x="230" y="1180"/>
                    <a:pt x="230" y="927"/>
                    <a:pt x="230" y="705"/>
                  </a:cubicBezTo>
                  <a:close/>
                  <a:moveTo>
                    <a:pt x="353" y="0"/>
                  </a:moveTo>
                  <a:lnTo>
                    <a:pt x="291" y="100"/>
                  </a:lnTo>
                  <a:cubicBezTo>
                    <a:pt x="261" y="130"/>
                    <a:pt x="261" y="161"/>
                    <a:pt x="261" y="192"/>
                  </a:cubicBezTo>
                  <a:cubicBezTo>
                    <a:pt x="261" y="161"/>
                    <a:pt x="230" y="130"/>
                    <a:pt x="230" y="100"/>
                  </a:cubicBezTo>
                  <a:lnTo>
                    <a:pt x="161" y="100"/>
                  </a:lnTo>
                  <a:cubicBezTo>
                    <a:pt x="161" y="192"/>
                    <a:pt x="192" y="322"/>
                    <a:pt x="192" y="444"/>
                  </a:cubicBezTo>
                  <a:cubicBezTo>
                    <a:pt x="100" y="736"/>
                    <a:pt x="130" y="1057"/>
                    <a:pt x="130" y="1371"/>
                  </a:cubicBezTo>
                  <a:lnTo>
                    <a:pt x="130" y="1402"/>
                  </a:lnTo>
                  <a:cubicBezTo>
                    <a:pt x="100" y="1594"/>
                    <a:pt x="69" y="1785"/>
                    <a:pt x="0" y="1946"/>
                  </a:cubicBezTo>
                  <a:lnTo>
                    <a:pt x="69" y="1977"/>
                  </a:lnTo>
                  <a:cubicBezTo>
                    <a:pt x="100" y="1915"/>
                    <a:pt x="100" y="1854"/>
                    <a:pt x="100" y="1823"/>
                  </a:cubicBezTo>
                  <a:lnTo>
                    <a:pt x="100" y="2107"/>
                  </a:lnTo>
                  <a:lnTo>
                    <a:pt x="161" y="2107"/>
                  </a:lnTo>
                  <a:cubicBezTo>
                    <a:pt x="161" y="2076"/>
                    <a:pt x="192" y="2015"/>
                    <a:pt x="192" y="1977"/>
                  </a:cubicBezTo>
                  <a:lnTo>
                    <a:pt x="192" y="2138"/>
                  </a:lnTo>
                  <a:lnTo>
                    <a:pt x="261" y="2138"/>
                  </a:lnTo>
                  <a:cubicBezTo>
                    <a:pt x="353" y="1532"/>
                    <a:pt x="353" y="927"/>
                    <a:pt x="261" y="353"/>
                  </a:cubicBezTo>
                  <a:cubicBezTo>
                    <a:pt x="291" y="322"/>
                    <a:pt x="291" y="291"/>
                    <a:pt x="291" y="253"/>
                  </a:cubicBezTo>
                  <a:cubicBezTo>
                    <a:pt x="322" y="705"/>
                    <a:pt x="353" y="1149"/>
                    <a:pt x="353" y="1594"/>
                  </a:cubicBezTo>
                  <a:lnTo>
                    <a:pt x="353" y="1977"/>
                  </a:lnTo>
                  <a:lnTo>
                    <a:pt x="422" y="1977"/>
                  </a:lnTo>
                  <a:lnTo>
                    <a:pt x="422" y="1594"/>
                  </a:lnTo>
                  <a:cubicBezTo>
                    <a:pt x="422" y="1249"/>
                    <a:pt x="422" y="866"/>
                    <a:pt x="452" y="513"/>
                  </a:cubicBezTo>
                  <a:cubicBezTo>
                    <a:pt x="483" y="636"/>
                    <a:pt x="483" y="736"/>
                    <a:pt x="483" y="866"/>
                  </a:cubicBezTo>
                  <a:cubicBezTo>
                    <a:pt x="452" y="1280"/>
                    <a:pt x="452" y="1663"/>
                    <a:pt x="483" y="2046"/>
                  </a:cubicBezTo>
                  <a:lnTo>
                    <a:pt x="544" y="2046"/>
                  </a:lnTo>
                  <a:lnTo>
                    <a:pt x="544" y="1977"/>
                  </a:lnTo>
                  <a:lnTo>
                    <a:pt x="613" y="1977"/>
                  </a:lnTo>
                  <a:lnTo>
                    <a:pt x="613" y="161"/>
                  </a:lnTo>
                  <a:lnTo>
                    <a:pt x="544" y="161"/>
                  </a:lnTo>
                  <a:cubicBezTo>
                    <a:pt x="544" y="253"/>
                    <a:pt x="513" y="322"/>
                    <a:pt x="513" y="414"/>
                  </a:cubicBezTo>
                  <a:cubicBezTo>
                    <a:pt x="513" y="291"/>
                    <a:pt x="513" y="192"/>
                    <a:pt x="483" y="100"/>
                  </a:cubicBezTo>
                  <a:lnTo>
                    <a:pt x="422" y="100"/>
                  </a:lnTo>
                  <a:cubicBezTo>
                    <a:pt x="422" y="253"/>
                    <a:pt x="383" y="444"/>
                    <a:pt x="383" y="636"/>
                  </a:cubicBezTo>
                  <a:cubicBezTo>
                    <a:pt x="383" y="483"/>
                    <a:pt x="353" y="291"/>
                    <a:pt x="353" y="130"/>
                  </a:cubicBezTo>
                  <a:lnTo>
                    <a:pt x="35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9"/>
            <p:cNvSpPr/>
            <p:nvPr/>
          </p:nvSpPr>
          <p:spPr>
            <a:xfrm>
              <a:off x="7771888" y="4697774"/>
              <a:ext cx="238552" cy="299362"/>
            </a:xfrm>
            <a:custGeom>
              <a:avLst/>
              <a:gdLst/>
              <a:ahLst/>
              <a:cxnLst/>
              <a:rect l="l" t="t" r="r" b="b"/>
              <a:pathLst>
                <a:path w="1985" h="2491" extrusionOk="0">
                  <a:moveTo>
                    <a:pt x="1371" y="545"/>
                  </a:moveTo>
                  <a:cubicBezTo>
                    <a:pt x="1371" y="545"/>
                    <a:pt x="1371" y="575"/>
                    <a:pt x="1410" y="606"/>
                  </a:cubicBezTo>
                  <a:cubicBezTo>
                    <a:pt x="1410" y="636"/>
                    <a:pt x="1410" y="698"/>
                    <a:pt x="1371" y="736"/>
                  </a:cubicBezTo>
                  <a:lnTo>
                    <a:pt x="1371" y="545"/>
                  </a:lnTo>
                  <a:close/>
                  <a:moveTo>
                    <a:pt x="1601" y="476"/>
                  </a:moveTo>
                  <a:cubicBezTo>
                    <a:pt x="1601" y="667"/>
                    <a:pt x="1632" y="859"/>
                    <a:pt x="1601" y="1050"/>
                  </a:cubicBezTo>
                  <a:cubicBezTo>
                    <a:pt x="1563" y="859"/>
                    <a:pt x="1532" y="667"/>
                    <a:pt x="1601" y="476"/>
                  </a:cubicBezTo>
                  <a:close/>
                  <a:moveTo>
                    <a:pt x="1563" y="1180"/>
                  </a:moveTo>
                  <a:cubicBezTo>
                    <a:pt x="1601" y="1242"/>
                    <a:pt x="1601" y="1272"/>
                    <a:pt x="1601" y="1311"/>
                  </a:cubicBezTo>
                  <a:cubicBezTo>
                    <a:pt x="1601" y="1372"/>
                    <a:pt x="1601" y="1464"/>
                    <a:pt x="1563" y="1533"/>
                  </a:cubicBezTo>
                  <a:lnTo>
                    <a:pt x="1563" y="1180"/>
                  </a:lnTo>
                  <a:close/>
                  <a:moveTo>
                    <a:pt x="1793" y="414"/>
                  </a:moveTo>
                  <a:cubicBezTo>
                    <a:pt x="1823" y="506"/>
                    <a:pt x="1823" y="636"/>
                    <a:pt x="1823" y="736"/>
                  </a:cubicBezTo>
                  <a:lnTo>
                    <a:pt x="1823" y="859"/>
                  </a:lnTo>
                  <a:lnTo>
                    <a:pt x="1724" y="1655"/>
                  </a:lnTo>
                  <a:cubicBezTo>
                    <a:pt x="1724" y="1594"/>
                    <a:pt x="1724" y="1533"/>
                    <a:pt x="1693" y="1464"/>
                  </a:cubicBezTo>
                  <a:cubicBezTo>
                    <a:pt x="1754" y="1119"/>
                    <a:pt x="1754" y="767"/>
                    <a:pt x="1793" y="414"/>
                  </a:cubicBezTo>
                  <a:close/>
                  <a:moveTo>
                    <a:pt x="1310" y="545"/>
                  </a:moveTo>
                  <a:lnTo>
                    <a:pt x="1310" y="545"/>
                  </a:lnTo>
                  <a:cubicBezTo>
                    <a:pt x="1371" y="958"/>
                    <a:pt x="1341" y="1403"/>
                    <a:pt x="1280" y="1816"/>
                  </a:cubicBezTo>
                  <a:lnTo>
                    <a:pt x="1249" y="1533"/>
                  </a:lnTo>
                  <a:lnTo>
                    <a:pt x="1310" y="545"/>
                  </a:lnTo>
                  <a:close/>
                  <a:moveTo>
                    <a:pt x="1119" y="1"/>
                  </a:moveTo>
                  <a:lnTo>
                    <a:pt x="1057" y="284"/>
                  </a:lnTo>
                  <a:lnTo>
                    <a:pt x="1027" y="284"/>
                  </a:lnTo>
                  <a:cubicBezTo>
                    <a:pt x="1027" y="353"/>
                    <a:pt x="1027" y="414"/>
                    <a:pt x="1057" y="476"/>
                  </a:cubicBezTo>
                  <a:cubicBezTo>
                    <a:pt x="1027" y="667"/>
                    <a:pt x="988" y="889"/>
                    <a:pt x="927" y="1119"/>
                  </a:cubicBezTo>
                  <a:lnTo>
                    <a:pt x="927" y="506"/>
                  </a:lnTo>
                  <a:lnTo>
                    <a:pt x="866" y="506"/>
                  </a:lnTo>
                  <a:cubicBezTo>
                    <a:pt x="866" y="736"/>
                    <a:pt x="866" y="928"/>
                    <a:pt x="835" y="1150"/>
                  </a:cubicBezTo>
                  <a:lnTo>
                    <a:pt x="797" y="1150"/>
                  </a:lnTo>
                  <a:cubicBezTo>
                    <a:pt x="766" y="859"/>
                    <a:pt x="736" y="575"/>
                    <a:pt x="705" y="315"/>
                  </a:cubicBezTo>
                  <a:lnTo>
                    <a:pt x="674" y="93"/>
                  </a:lnTo>
                  <a:lnTo>
                    <a:pt x="644" y="315"/>
                  </a:lnTo>
                  <a:cubicBezTo>
                    <a:pt x="575" y="828"/>
                    <a:pt x="483" y="1341"/>
                    <a:pt x="414" y="1847"/>
                  </a:cubicBezTo>
                  <a:lnTo>
                    <a:pt x="291" y="223"/>
                  </a:lnTo>
                  <a:lnTo>
                    <a:pt x="222" y="223"/>
                  </a:lnTo>
                  <a:cubicBezTo>
                    <a:pt x="222" y="767"/>
                    <a:pt x="192" y="1311"/>
                    <a:pt x="161" y="1847"/>
                  </a:cubicBezTo>
                  <a:cubicBezTo>
                    <a:pt x="100" y="1272"/>
                    <a:pt x="69" y="736"/>
                    <a:pt x="69" y="192"/>
                  </a:cubicBezTo>
                  <a:lnTo>
                    <a:pt x="0" y="192"/>
                  </a:lnTo>
                  <a:cubicBezTo>
                    <a:pt x="0" y="828"/>
                    <a:pt x="31" y="1502"/>
                    <a:pt x="130" y="2138"/>
                  </a:cubicBezTo>
                  <a:lnTo>
                    <a:pt x="161" y="2421"/>
                  </a:lnTo>
                  <a:lnTo>
                    <a:pt x="192" y="2138"/>
                  </a:lnTo>
                  <a:cubicBezTo>
                    <a:pt x="222" y="1724"/>
                    <a:pt x="261" y="1311"/>
                    <a:pt x="261" y="889"/>
                  </a:cubicBezTo>
                  <a:lnTo>
                    <a:pt x="414" y="2421"/>
                  </a:lnTo>
                  <a:lnTo>
                    <a:pt x="452" y="2138"/>
                  </a:lnTo>
                  <a:cubicBezTo>
                    <a:pt x="513" y="1594"/>
                    <a:pt x="575" y="1081"/>
                    <a:pt x="674" y="545"/>
                  </a:cubicBezTo>
                  <a:cubicBezTo>
                    <a:pt x="736" y="1081"/>
                    <a:pt x="766" y="1625"/>
                    <a:pt x="766" y="2169"/>
                  </a:cubicBezTo>
                  <a:lnTo>
                    <a:pt x="835" y="2169"/>
                  </a:lnTo>
                  <a:cubicBezTo>
                    <a:pt x="866" y="2077"/>
                    <a:pt x="866" y="1977"/>
                    <a:pt x="896" y="1885"/>
                  </a:cubicBezTo>
                  <a:lnTo>
                    <a:pt x="896" y="1946"/>
                  </a:lnTo>
                  <a:cubicBezTo>
                    <a:pt x="866" y="2038"/>
                    <a:pt x="866" y="2169"/>
                    <a:pt x="866" y="2299"/>
                  </a:cubicBezTo>
                  <a:lnTo>
                    <a:pt x="927" y="2299"/>
                  </a:lnTo>
                  <a:cubicBezTo>
                    <a:pt x="927" y="2169"/>
                    <a:pt x="958" y="2038"/>
                    <a:pt x="958" y="1946"/>
                  </a:cubicBezTo>
                  <a:cubicBezTo>
                    <a:pt x="958" y="1755"/>
                    <a:pt x="988" y="1563"/>
                    <a:pt x="1027" y="1372"/>
                  </a:cubicBezTo>
                  <a:cubicBezTo>
                    <a:pt x="1057" y="1242"/>
                    <a:pt x="1057" y="1150"/>
                    <a:pt x="1088" y="1020"/>
                  </a:cubicBezTo>
                  <a:lnTo>
                    <a:pt x="1088" y="1563"/>
                  </a:lnTo>
                  <a:cubicBezTo>
                    <a:pt x="1057" y="1724"/>
                    <a:pt x="1057" y="1916"/>
                    <a:pt x="1027" y="2077"/>
                  </a:cubicBezTo>
                  <a:lnTo>
                    <a:pt x="1088" y="2077"/>
                  </a:lnTo>
                  <a:cubicBezTo>
                    <a:pt x="1119" y="1916"/>
                    <a:pt x="1149" y="1755"/>
                    <a:pt x="1149" y="1563"/>
                  </a:cubicBezTo>
                  <a:lnTo>
                    <a:pt x="1149" y="1372"/>
                  </a:lnTo>
                  <a:lnTo>
                    <a:pt x="1180" y="1533"/>
                  </a:lnTo>
                  <a:lnTo>
                    <a:pt x="1180" y="1625"/>
                  </a:lnTo>
                  <a:cubicBezTo>
                    <a:pt x="1149" y="1816"/>
                    <a:pt x="1149" y="2008"/>
                    <a:pt x="1180" y="2169"/>
                  </a:cubicBezTo>
                  <a:lnTo>
                    <a:pt x="1218" y="2330"/>
                  </a:lnTo>
                  <a:lnTo>
                    <a:pt x="1249" y="2199"/>
                  </a:lnTo>
                  <a:lnTo>
                    <a:pt x="1280" y="2490"/>
                  </a:lnTo>
                  <a:lnTo>
                    <a:pt x="1310" y="2199"/>
                  </a:lnTo>
                  <a:cubicBezTo>
                    <a:pt x="1371" y="1724"/>
                    <a:pt x="1410" y="1272"/>
                    <a:pt x="1440" y="797"/>
                  </a:cubicBezTo>
                  <a:cubicBezTo>
                    <a:pt x="1471" y="928"/>
                    <a:pt x="1471" y="1050"/>
                    <a:pt x="1471" y="1211"/>
                  </a:cubicBezTo>
                  <a:lnTo>
                    <a:pt x="1471" y="1502"/>
                  </a:lnTo>
                  <a:lnTo>
                    <a:pt x="1471" y="2107"/>
                  </a:lnTo>
                  <a:lnTo>
                    <a:pt x="1502" y="2299"/>
                  </a:lnTo>
                  <a:lnTo>
                    <a:pt x="1502" y="2460"/>
                  </a:lnTo>
                  <a:lnTo>
                    <a:pt x="1563" y="2199"/>
                  </a:lnTo>
                  <a:cubicBezTo>
                    <a:pt x="1632" y="2008"/>
                    <a:pt x="1663" y="1847"/>
                    <a:pt x="1663" y="1655"/>
                  </a:cubicBezTo>
                  <a:cubicBezTo>
                    <a:pt x="1693" y="1786"/>
                    <a:pt x="1693" y="1916"/>
                    <a:pt x="1693" y="2038"/>
                  </a:cubicBezTo>
                  <a:lnTo>
                    <a:pt x="1693" y="2138"/>
                  </a:lnTo>
                  <a:lnTo>
                    <a:pt x="1754" y="2138"/>
                  </a:lnTo>
                  <a:lnTo>
                    <a:pt x="1754" y="2038"/>
                  </a:lnTo>
                  <a:lnTo>
                    <a:pt x="1854" y="1341"/>
                  </a:lnTo>
                  <a:lnTo>
                    <a:pt x="1854" y="1341"/>
                  </a:lnTo>
                  <a:cubicBezTo>
                    <a:pt x="1854" y="1464"/>
                    <a:pt x="1823" y="1594"/>
                    <a:pt x="1823" y="1755"/>
                  </a:cubicBezTo>
                  <a:cubicBezTo>
                    <a:pt x="1823" y="1885"/>
                    <a:pt x="1793" y="2008"/>
                    <a:pt x="1793" y="2169"/>
                  </a:cubicBezTo>
                  <a:lnTo>
                    <a:pt x="1854" y="2169"/>
                  </a:lnTo>
                  <a:cubicBezTo>
                    <a:pt x="1854" y="2038"/>
                    <a:pt x="1885" y="1885"/>
                    <a:pt x="1885" y="1755"/>
                  </a:cubicBezTo>
                  <a:cubicBezTo>
                    <a:pt x="1915" y="1242"/>
                    <a:pt x="1946" y="736"/>
                    <a:pt x="1984" y="253"/>
                  </a:cubicBezTo>
                  <a:lnTo>
                    <a:pt x="1915" y="223"/>
                  </a:lnTo>
                  <a:lnTo>
                    <a:pt x="1885" y="545"/>
                  </a:lnTo>
                  <a:cubicBezTo>
                    <a:pt x="1854" y="445"/>
                    <a:pt x="1823" y="353"/>
                    <a:pt x="1793" y="253"/>
                  </a:cubicBezTo>
                  <a:lnTo>
                    <a:pt x="1724" y="161"/>
                  </a:lnTo>
                  <a:lnTo>
                    <a:pt x="1724" y="284"/>
                  </a:lnTo>
                  <a:cubicBezTo>
                    <a:pt x="1696" y="524"/>
                    <a:pt x="1693" y="758"/>
                    <a:pt x="1669" y="1016"/>
                  </a:cubicBezTo>
                  <a:lnTo>
                    <a:pt x="1669" y="1016"/>
                  </a:lnTo>
                  <a:cubicBezTo>
                    <a:pt x="1688" y="785"/>
                    <a:pt x="1660" y="553"/>
                    <a:pt x="1632" y="315"/>
                  </a:cubicBezTo>
                  <a:lnTo>
                    <a:pt x="1632" y="192"/>
                  </a:lnTo>
                  <a:lnTo>
                    <a:pt x="1563" y="315"/>
                  </a:lnTo>
                  <a:cubicBezTo>
                    <a:pt x="1532" y="384"/>
                    <a:pt x="1532" y="445"/>
                    <a:pt x="1502" y="545"/>
                  </a:cubicBezTo>
                  <a:cubicBezTo>
                    <a:pt x="1502" y="476"/>
                    <a:pt x="1502" y="414"/>
                    <a:pt x="1471" y="353"/>
                  </a:cubicBezTo>
                  <a:lnTo>
                    <a:pt x="1440" y="93"/>
                  </a:lnTo>
                  <a:lnTo>
                    <a:pt x="1410" y="353"/>
                  </a:lnTo>
                  <a:lnTo>
                    <a:pt x="1410" y="476"/>
                  </a:lnTo>
                  <a:cubicBezTo>
                    <a:pt x="1371" y="414"/>
                    <a:pt x="1371" y="384"/>
                    <a:pt x="1341" y="353"/>
                  </a:cubicBezTo>
                  <a:lnTo>
                    <a:pt x="1249" y="223"/>
                  </a:lnTo>
                  <a:lnTo>
                    <a:pt x="1280" y="384"/>
                  </a:lnTo>
                  <a:lnTo>
                    <a:pt x="1280" y="445"/>
                  </a:lnTo>
                  <a:lnTo>
                    <a:pt x="1249" y="445"/>
                  </a:lnTo>
                  <a:cubicBezTo>
                    <a:pt x="1218" y="575"/>
                    <a:pt x="1218" y="698"/>
                    <a:pt x="1180" y="828"/>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9"/>
            <p:cNvSpPr/>
            <p:nvPr/>
          </p:nvSpPr>
          <p:spPr>
            <a:xfrm>
              <a:off x="7780180" y="4717122"/>
              <a:ext cx="92176" cy="253334"/>
            </a:xfrm>
            <a:custGeom>
              <a:avLst/>
              <a:gdLst/>
              <a:ahLst/>
              <a:cxnLst/>
              <a:rect l="l" t="t" r="r" b="b"/>
              <a:pathLst>
                <a:path w="767" h="2108" extrusionOk="0">
                  <a:moveTo>
                    <a:pt x="414" y="920"/>
                  </a:moveTo>
                  <a:lnTo>
                    <a:pt x="414" y="920"/>
                  </a:lnTo>
                  <a:cubicBezTo>
                    <a:pt x="390" y="1144"/>
                    <a:pt x="362" y="1364"/>
                    <a:pt x="336" y="1586"/>
                  </a:cubicBezTo>
                  <a:lnTo>
                    <a:pt x="336" y="1586"/>
                  </a:lnTo>
                  <a:cubicBezTo>
                    <a:pt x="345" y="1461"/>
                    <a:pt x="345" y="1336"/>
                    <a:pt x="345" y="1211"/>
                  </a:cubicBezTo>
                  <a:lnTo>
                    <a:pt x="345" y="1180"/>
                  </a:lnTo>
                  <a:lnTo>
                    <a:pt x="345" y="1150"/>
                  </a:lnTo>
                  <a:cubicBezTo>
                    <a:pt x="383" y="1050"/>
                    <a:pt x="383" y="989"/>
                    <a:pt x="414" y="920"/>
                  </a:cubicBezTo>
                  <a:close/>
                  <a:moveTo>
                    <a:pt x="314" y="0"/>
                  </a:moveTo>
                  <a:lnTo>
                    <a:pt x="253" y="1341"/>
                  </a:lnTo>
                  <a:cubicBezTo>
                    <a:pt x="192" y="958"/>
                    <a:pt x="153" y="575"/>
                    <a:pt x="123" y="192"/>
                  </a:cubicBezTo>
                  <a:lnTo>
                    <a:pt x="123" y="154"/>
                  </a:lnTo>
                  <a:lnTo>
                    <a:pt x="61" y="154"/>
                  </a:lnTo>
                  <a:lnTo>
                    <a:pt x="61" y="192"/>
                  </a:lnTo>
                  <a:cubicBezTo>
                    <a:pt x="61" y="345"/>
                    <a:pt x="61" y="506"/>
                    <a:pt x="31" y="667"/>
                  </a:cubicBezTo>
                  <a:lnTo>
                    <a:pt x="31" y="797"/>
                  </a:lnTo>
                  <a:cubicBezTo>
                    <a:pt x="0" y="1180"/>
                    <a:pt x="0" y="1563"/>
                    <a:pt x="0" y="1946"/>
                  </a:cubicBezTo>
                  <a:lnTo>
                    <a:pt x="61" y="1946"/>
                  </a:lnTo>
                  <a:cubicBezTo>
                    <a:pt x="61" y="1563"/>
                    <a:pt x="61" y="1180"/>
                    <a:pt x="92" y="797"/>
                  </a:cubicBezTo>
                  <a:lnTo>
                    <a:pt x="92" y="698"/>
                  </a:lnTo>
                  <a:cubicBezTo>
                    <a:pt x="123" y="1050"/>
                    <a:pt x="192" y="1372"/>
                    <a:pt x="222" y="1724"/>
                  </a:cubicBezTo>
                  <a:cubicBezTo>
                    <a:pt x="222" y="1785"/>
                    <a:pt x="253" y="1847"/>
                    <a:pt x="253" y="1916"/>
                  </a:cubicBezTo>
                  <a:lnTo>
                    <a:pt x="314" y="2107"/>
                  </a:lnTo>
                  <a:lnTo>
                    <a:pt x="314" y="1916"/>
                  </a:lnTo>
                  <a:lnTo>
                    <a:pt x="383" y="1916"/>
                  </a:lnTo>
                  <a:cubicBezTo>
                    <a:pt x="475" y="1563"/>
                    <a:pt x="506" y="1180"/>
                    <a:pt x="536" y="797"/>
                  </a:cubicBezTo>
                  <a:lnTo>
                    <a:pt x="536" y="1111"/>
                  </a:lnTo>
                  <a:cubicBezTo>
                    <a:pt x="475" y="1402"/>
                    <a:pt x="475" y="1655"/>
                    <a:pt x="475" y="1916"/>
                  </a:cubicBezTo>
                  <a:lnTo>
                    <a:pt x="536" y="1916"/>
                  </a:lnTo>
                  <a:cubicBezTo>
                    <a:pt x="575" y="1655"/>
                    <a:pt x="605" y="1402"/>
                    <a:pt x="605" y="1111"/>
                  </a:cubicBezTo>
                  <a:lnTo>
                    <a:pt x="605" y="1081"/>
                  </a:lnTo>
                  <a:cubicBezTo>
                    <a:pt x="636" y="1019"/>
                    <a:pt x="636" y="958"/>
                    <a:pt x="667" y="889"/>
                  </a:cubicBezTo>
                  <a:cubicBezTo>
                    <a:pt x="697" y="636"/>
                    <a:pt x="766" y="414"/>
                    <a:pt x="728" y="154"/>
                  </a:cubicBezTo>
                  <a:lnTo>
                    <a:pt x="728" y="154"/>
                  </a:lnTo>
                  <a:lnTo>
                    <a:pt x="667" y="192"/>
                  </a:lnTo>
                  <a:cubicBezTo>
                    <a:pt x="697" y="414"/>
                    <a:pt x="636" y="636"/>
                    <a:pt x="605" y="859"/>
                  </a:cubicBezTo>
                  <a:cubicBezTo>
                    <a:pt x="575" y="636"/>
                    <a:pt x="575" y="445"/>
                    <a:pt x="506" y="253"/>
                  </a:cubicBezTo>
                  <a:lnTo>
                    <a:pt x="475" y="253"/>
                  </a:lnTo>
                  <a:lnTo>
                    <a:pt x="475" y="92"/>
                  </a:lnTo>
                  <a:lnTo>
                    <a:pt x="414" y="92"/>
                  </a:lnTo>
                  <a:cubicBezTo>
                    <a:pt x="414" y="315"/>
                    <a:pt x="383" y="537"/>
                    <a:pt x="345" y="767"/>
                  </a:cubicBezTo>
                  <a:cubicBezTo>
                    <a:pt x="383" y="506"/>
                    <a:pt x="383" y="253"/>
                    <a:pt x="3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9"/>
            <p:cNvSpPr/>
            <p:nvPr/>
          </p:nvSpPr>
          <p:spPr>
            <a:xfrm>
              <a:off x="8002026" y="4413317"/>
              <a:ext cx="169450" cy="322316"/>
            </a:xfrm>
            <a:custGeom>
              <a:avLst/>
              <a:gdLst/>
              <a:ahLst/>
              <a:cxnLst/>
              <a:rect l="l" t="t" r="r" b="b"/>
              <a:pathLst>
                <a:path w="1410" h="2682" extrusionOk="0">
                  <a:moveTo>
                    <a:pt x="261" y="452"/>
                  </a:moveTo>
                  <a:lnTo>
                    <a:pt x="261" y="514"/>
                  </a:lnTo>
                  <a:cubicBezTo>
                    <a:pt x="261" y="575"/>
                    <a:pt x="223" y="613"/>
                    <a:pt x="223" y="644"/>
                  </a:cubicBezTo>
                  <a:cubicBezTo>
                    <a:pt x="223" y="575"/>
                    <a:pt x="223" y="514"/>
                    <a:pt x="261" y="452"/>
                  </a:cubicBezTo>
                  <a:close/>
                  <a:moveTo>
                    <a:pt x="322" y="452"/>
                  </a:moveTo>
                  <a:cubicBezTo>
                    <a:pt x="353" y="613"/>
                    <a:pt x="353" y="766"/>
                    <a:pt x="353" y="927"/>
                  </a:cubicBezTo>
                  <a:cubicBezTo>
                    <a:pt x="322" y="766"/>
                    <a:pt x="322" y="644"/>
                    <a:pt x="322" y="514"/>
                  </a:cubicBezTo>
                  <a:lnTo>
                    <a:pt x="322" y="452"/>
                  </a:lnTo>
                  <a:close/>
                  <a:moveTo>
                    <a:pt x="261" y="705"/>
                  </a:moveTo>
                  <a:cubicBezTo>
                    <a:pt x="291" y="1027"/>
                    <a:pt x="291" y="1310"/>
                    <a:pt x="261" y="1602"/>
                  </a:cubicBezTo>
                  <a:cubicBezTo>
                    <a:pt x="223" y="1502"/>
                    <a:pt x="223" y="1410"/>
                    <a:pt x="223" y="1280"/>
                  </a:cubicBezTo>
                  <a:lnTo>
                    <a:pt x="223" y="835"/>
                  </a:lnTo>
                  <a:cubicBezTo>
                    <a:pt x="223" y="805"/>
                    <a:pt x="261" y="766"/>
                    <a:pt x="261" y="705"/>
                  </a:cubicBezTo>
                  <a:close/>
                  <a:moveTo>
                    <a:pt x="1027" y="1824"/>
                  </a:moveTo>
                  <a:lnTo>
                    <a:pt x="1027" y="1824"/>
                  </a:lnTo>
                  <a:cubicBezTo>
                    <a:pt x="1058" y="1954"/>
                    <a:pt x="1058" y="2046"/>
                    <a:pt x="1058" y="2176"/>
                  </a:cubicBezTo>
                  <a:lnTo>
                    <a:pt x="1058" y="2237"/>
                  </a:lnTo>
                  <a:cubicBezTo>
                    <a:pt x="1027" y="2107"/>
                    <a:pt x="1027" y="1985"/>
                    <a:pt x="1027" y="1824"/>
                  </a:cubicBezTo>
                  <a:close/>
                  <a:moveTo>
                    <a:pt x="291" y="0"/>
                  </a:moveTo>
                  <a:lnTo>
                    <a:pt x="223" y="192"/>
                  </a:lnTo>
                  <a:cubicBezTo>
                    <a:pt x="192" y="383"/>
                    <a:pt x="161" y="575"/>
                    <a:pt x="131" y="766"/>
                  </a:cubicBezTo>
                  <a:lnTo>
                    <a:pt x="131" y="736"/>
                  </a:lnTo>
                  <a:lnTo>
                    <a:pt x="161" y="261"/>
                  </a:lnTo>
                  <a:lnTo>
                    <a:pt x="100" y="261"/>
                  </a:lnTo>
                  <a:cubicBezTo>
                    <a:pt x="69" y="422"/>
                    <a:pt x="69" y="575"/>
                    <a:pt x="69" y="736"/>
                  </a:cubicBezTo>
                  <a:lnTo>
                    <a:pt x="69" y="230"/>
                  </a:lnTo>
                  <a:lnTo>
                    <a:pt x="0" y="230"/>
                  </a:lnTo>
                  <a:lnTo>
                    <a:pt x="0" y="2590"/>
                  </a:lnTo>
                  <a:lnTo>
                    <a:pt x="69" y="2368"/>
                  </a:lnTo>
                  <a:cubicBezTo>
                    <a:pt x="100" y="2207"/>
                    <a:pt x="100" y="2046"/>
                    <a:pt x="100" y="1916"/>
                  </a:cubicBezTo>
                  <a:lnTo>
                    <a:pt x="131" y="1218"/>
                  </a:lnTo>
                  <a:lnTo>
                    <a:pt x="131" y="1379"/>
                  </a:lnTo>
                  <a:lnTo>
                    <a:pt x="161" y="1379"/>
                  </a:lnTo>
                  <a:lnTo>
                    <a:pt x="161" y="1885"/>
                  </a:lnTo>
                  <a:lnTo>
                    <a:pt x="131" y="1854"/>
                  </a:lnTo>
                  <a:lnTo>
                    <a:pt x="131" y="1985"/>
                  </a:lnTo>
                  <a:cubicBezTo>
                    <a:pt x="100" y="2107"/>
                    <a:pt x="131" y="2237"/>
                    <a:pt x="161" y="2337"/>
                  </a:cubicBezTo>
                  <a:lnTo>
                    <a:pt x="223" y="2590"/>
                  </a:lnTo>
                  <a:lnTo>
                    <a:pt x="223" y="2237"/>
                  </a:lnTo>
                  <a:lnTo>
                    <a:pt x="291" y="2460"/>
                  </a:lnTo>
                  <a:lnTo>
                    <a:pt x="291" y="2237"/>
                  </a:lnTo>
                  <a:cubicBezTo>
                    <a:pt x="291" y="2107"/>
                    <a:pt x="291" y="1985"/>
                    <a:pt x="261" y="1854"/>
                  </a:cubicBezTo>
                  <a:lnTo>
                    <a:pt x="291" y="1824"/>
                  </a:lnTo>
                  <a:cubicBezTo>
                    <a:pt x="322" y="1663"/>
                    <a:pt x="322" y="1533"/>
                    <a:pt x="322" y="1379"/>
                  </a:cubicBezTo>
                  <a:cubicBezTo>
                    <a:pt x="353" y="1663"/>
                    <a:pt x="353" y="1985"/>
                    <a:pt x="414" y="2268"/>
                  </a:cubicBezTo>
                  <a:lnTo>
                    <a:pt x="483" y="2268"/>
                  </a:lnTo>
                  <a:cubicBezTo>
                    <a:pt x="452" y="2015"/>
                    <a:pt x="483" y="1724"/>
                    <a:pt x="483" y="1441"/>
                  </a:cubicBezTo>
                  <a:lnTo>
                    <a:pt x="544" y="2429"/>
                  </a:lnTo>
                  <a:lnTo>
                    <a:pt x="606" y="2429"/>
                  </a:lnTo>
                  <a:cubicBezTo>
                    <a:pt x="606" y="1916"/>
                    <a:pt x="644" y="1410"/>
                    <a:pt x="644" y="866"/>
                  </a:cubicBezTo>
                  <a:cubicBezTo>
                    <a:pt x="675" y="1379"/>
                    <a:pt x="705" y="1885"/>
                    <a:pt x="705" y="2398"/>
                  </a:cubicBezTo>
                  <a:lnTo>
                    <a:pt x="766" y="2398"/>
                  </a:lnTo>
                  <a:lnTo>
                    <a:pt x="766" y="1088"/>
                  </a:lnTo>
                  <a:lnTo>
                    <a:pt x="866" y="2368"/>
                  </a:lnTo>
                  <a:lnTo>
                    <a:pt x="927" y="2368"/>
                  </a:lnTo>
                  <a:cubicBezTo>
                    <a:pt x="958" y="1916"/>
                    <a:pt x="958" y="1441"/>
                    <a:pt x="958" y="958"/>
                  </a:cubicBezTo>
                  <a:cubicBezTo>
                    <a:pt x="958" y="1088"/>
                    <a:pt x="989" y="1218"/>
                    <a:pt x="989" y="1341"/>
                  </a:cubicBezTo>
                  <a:cubicBezTo>
                    <a:pt x="958" y="1693"/>
                    <a:pt x="958" y="2046"/>
                    <a:pt x="989" y="2398"/>
                  </a:cubicBezTo>
                  <a:lnTo>
                    <a:pt x="989" y="2528"/>
                  </a:lnTo>
                  <a:lnTo>
                    <a:pt x="1058" y="2429"/>
                  </a:lnTo>
                  <a:cubicBezTo>
                    <a:pt x="1058" y="2398"/>
                    <a:pt x="1088" y="2368"/>
                    <a:pt x="1088" y="2337"/>
                  </a:cubicBezTo>
                  <a:lnTo>
                    <a:pt x="1119" y="2337"/>
                  </a:lnTo>
                  <a:lnTo>
                    <a:pt x="1119" y="2145"/>
                  </a:lnTo>
                  <a:lnTo>
                    <a:pt x="1119" y="1954"/>
                  </a:lnTo>
                  <a:lnTo>
                    <a:pt x="1119" y="996"/>
                  </a:lnTo>
                  <a:lnTo>
                    <a:pt x="1119" y="927"/>
                  </a:lnTo>
                  <a:cubicBezTo>
                    <a:pt x="1119" y="897"/>
                    <a:pt x="1150" y="835"/>
                    <a:pt x="1150" y="766"/>
                  </a:cubicBezTo>
                  <a:cubicBezTo>
                    <a:pt x="1180" y="958"/>
                    <a:pt x="1180" y="1188"/>
                    <a:pt x="1180" y="1379"/>
                  </a:cubicBezTo>
                  <a:cubicBezTo>
                    <a:pt x="1150" y="1724"/>
                    <a:pt x="1119" y="2076"/>
                    <a:pt x="1150" y="2398"/>
                  </a:cubicBezTo>
                  <a:lnTo>
                    <a:pt x="1180" y="2682"/>
                  </a:lnTo>
                  <a:lnTo>
                    <a:pt x="1218" y="2398"/>
                  </a:lnTo>
                  <a:cubicBezTo>
                    <a:pt x="1249" y="2076"/>
                    <a:pt x="1280" y="1724"/>
                    <a:pt x="1249" y="1410"/>
                  </a:cubicBezTo>
                  <a:lnTo>
                    <a:pt x="1249" y="1341"/>
                  </a:lnTo>
                  <a:cubicBezTo>
                    <a:pt x="1280" y="1218"/>
                    <a:pt x="1280" y="1088"/>
                    <a:pt x="1310" y="958"/>
                  </a:cubicBezTo>
                  <a:cubicBezTo>
                    <a:pt x="1341" y="1341"/>
                    <a:pt x="1341" y="1693"/>
                    <a:pt x="1341" y="2076"/>
                  </a:cubicBezTo>
                  <a:lnTo>
                    <a:pt x="1410" y="2076"/>
                  </a:lnTo>
                  <a:cubicBezTo>
                    <a:pt x="1410" y="1502"/>
                    <a:pt x="1372" y="927"/>
                    <a:pt x="1310" y="383"/>
                  </a:cubicBezTo>
                  <a:lnTo>
                    <a:pt x="1249" y="383"/>
                  </a:lnTo>
                  <a:cubicBezTo>
                    <a:pt x="1280" y="575"/>
                    <a:pt x="1249" y="805"/>
                    <a:pt x="1249" y="1027"/>
                  </a:cubicBezTo>
                  <a:cubicBezTo>
                    <a:pt x="1218" y="805"/>
                    <a:pt x="1180" y="575"/>
                    <a:pt x="1150" y="353"/>
                  </a:cubicBezTo>
                  <a:lnTo>
                    <a:pt x="1150" y="322"/>
                  </a:lnTo>
                  <a:lnTo>
                    <a:pt x="1088" y="353"/>
                  </a:lnTo>
                  <a:cubicBezTo>
                    <a:pt x="1119" y="452"/>
                    <a:pt x="1119" y="575"/>
                    <a:pt x="1088" y="675"/>
                  </a:cubicBezTo>
                  <a:cubicBezTo>
                    <a:pt x="1088" y="575"/>
                    <a:pt x="1088" y="452"/>
                    <a:pt x="1058" y="322"/>
                  </a:cubicBezTo>
                  <a:lnTo>
                    <a:pt x="989" y="322"/>
                  </a:lnTo>
                  <a:lnTo>
                    <a:pt x="1027" y="897"/>
                  </a:lnTo>
                  <a:cubicBezTo>
                    <a:pt x="989" y="705"/>
                    <a:pt x="958" y="514"/>
                    <a:pt x="958" y="291"/>
                  </a:cubicBezTo>
                  <a:lnTo>
                    <a:pt x="897" y="322"/>
                  </a:lnTo>
                  <a:lnTo>
                    <a:pt x="897" y="1824"/>
                  </a:lnTo>
                  <a:lnTo>
                    <a:pt x="766" y="192"/>
                  </a:lnTo>
                  <a:lnTo>
                    <a:pt x="705" y="192"/>
                  </a:lnTo>
                  <a:lnTo>
                    <a:pt x="705" y="927"/>
                  </a:lnTo>
                  <a:cubicBezTo>
                    <a:pt x="675" y="705"/>
                    <a:pt x="675" y="483"/>
                    <a:pt x="644" y="261"/>
                  </a:cubicBezTo>
                  <a:lnTo>
                    <a:pt x="575" y="261"/>
                  </a:lnTo>
                  <a:lnTo>
                    <a:pt x="575" y="1502"/>
                  </a:lnTo>
                  <a:lnTo>
                    <a:pt x="544" y="958"/>
                  </a:lnTo>
                  <a:cubicBezTo>
                    <a:pt x="544" y="736"/>
                    <a:pt x="544" y="514"/>
                    <a:pt x="483" y="291"/>
                  </a:cubicBezTo>
                  <a:lnTo>
                    <a:pt x="414" y="291"/>
                  </a:lnTo>
                  <a:lnTo>
                    <a:pt x="483" y="958"/>
                  </a:lnTo>
                  <a:cubicBezTo>
                    <a:pt x="452" y="1088"/>
                    <a:pt x="452" y="1249"/>
                    <a:pt x="452" y="1410"/>
                  </a:cubicBezTo>
                  <a:cubicBezTo>
                    <a:pt x="414" y="1502"/>
                    <a:pt x="414" y="1602"/>
                    <a:pt x="414" y="1693"/>
                  </a:cubicBezTo>
                  <a:cubicBezTo>
                    <a:pt x="383" y="1471"/>
                    <a:pt x="383" y="1249"/>
                    <a:pt x="383" y="1027"/>
                  </a:cubicBezTo>
                  <a:lnTo>
                    <a:pt x="414" y="927"/>
                  </a:lnTo>
                  <a:cubicBezTo>
                    <a:pt x="414" y="705"/>
                    <a:pt x="414" y="483"/>
                    <a:pt x="353" y="261"/>
                  </a:cubicBezTo>
                  <a:lnTo>
                    <a:pt x="291" y="69"/>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9"/>
            <p:cNvSpPr/>
            <p:nvPr/>
          </p:nvSpPr>
          <p:spPr>
            <a:xfrm>
              <a:off x="8155731" y="4452014"/>
              <a:ext cx="72828" cy="256939"/>
            </a:xfrm>
            <a:custGeom>
              <a:avLst/>
              <a:gdLst/>
              <a:ahLst/>
              <a:cxnLst/>
              <a:rect l="l" t="t" r="r" b="b"/>
              <a:pathLst>
                <a:path w="606" h="2138" extrusionOk="0">
                  <a:moveTo>
                    <a:pt x="223" y="705"/>
                  </a:moveTo>
                  <a:cubicBezTo>
                    <a:pt x="254" y="1057"/>
                    <a:pt x="254" y="1402"/>
                    <a:pt x="223" y="1724"/>
                  </a:cubicBezTo>
                  <a:lnTo>
                    <a:pt x="223" y="1502"/>
                  </a:lnTo>
                  <a:lnTo>
                    <a:pt x="162" y="1502"/>
                  </a:lnTo>
                  <a:lnTo>
                    <a:pt x="162" y="1402"/>
                  </a:lnTo>
                  <a:cubicBezTo>
                    <a:pt x="192" y="1180"/>
                    <a:pt x="223" y="927"/>
                    <a:pt x="223" y="705"/>
                  </a:cubicBezTo>
                  <a:close/>
                  <a:moveTo>
                    <a:pt x="322" y="0"/>
                  </a:moveTo>
                  <a:lnTo>
                    <a:pt x="284" y="100"/>
                  </a:lnTo>
                  <a:cubicBezTo>
                    <a:pt x="254" y="130"/>
                    <a:pt x="254" y="161"/>
                    <a:pt x="223" y="192"/>
                  </a:cubicBezTo>
                  <a:lnTo>
                    <a:pt x="223" y="100"/>
                  </a:lnTo>
                  <a:lnTo>
                    <a:pt x="162" y="100"/>
                  </a:lnTo>
                  <a:lnTo>
                    <a:pt x="162" y="444"/>
                  </a:lnTo>
                  <a:cubicBezTo>
                    <a:pt x="93" y="736"/>
                    <a:pt x="93" y="1057"/>
                    <a:pt x="93" y="1371"/>
                  </a:cubicBezTo>
                  <a:lnTo>
                    <a:pt x="93" y="1402"/>
                  </a:lnTo>
                  <a:cubicBezTo>
                    <a:pt x="93" y="1594"/>
                    <a:pt x="31" y="1785"/>
                    <a:pt x="1" y="1946"/>
                  </a:cubicBezTo>
                  <a:lnTo>
                    <a:pt x="62" y="1977"/>
                  </a:lnTo>
                  <a:cubicBezTo>
                    <a:pt x="62" y="1915"/>
                    <a:pt x="93" y="1854"/>
                    <a:pt x="93" y="1823"/>
                  </a:cubicBezTo>
                  <a:lnTo>
                    <a:pt x="93" y="2107"/>
                  </a:lnTo>
                  <a:lnTo>
                    <a:pt x="162" y="2107"/>
                  </a:lnTo>
                  <a:cubicBezTo>
                    <a:pt x="162" y="2076"/>
                    <a:pt x="162" y="2015"/>
                    <a:pt x="192" y="1977"/>
                  </a:cubicBezTo>
                  <a:lnTo>
                    <a:pt x="192" y="2138"/>
                  </a:lnTo>
                  <a:lnTo>
                    <a:pt x="254" y="2138"/>
                  </a:lnTo>
                  <a:cubicBezTo>
                    <a:pt x="322" y="1532"/>
                    <a:pt x="322" y="927"/>
                    <a:pt x="254" y="353"/>
                  </a:cubicBezTo>
                  <a:cubicBezTo>
                    <a:pt x="254" y="322"/>
                    <a:pt x="284" y="291"/>
                    <a:pt x="284" y="253"/>
                  </a:cubicBezTo>
                  <a:cubicBezTo>
                    <a:pt x="322" y="705"/>
                    <a:pt x="353" y="1149"/>
                    <a:pt x="353" y="1594"/>
                  </a:cubicBezTo>
                  <a:lnTo>
                    <a:pt x="353" y="1977"/>
                  </a:lnTo>
                  <a:lnTo>
                    <a:pt x="414" y="1977"/>
                  </a:lnTo>
                  <a:lnTo>
                    <a:pt x="414" y="1594"/>
                  </a:lnTo>
                  <a:cubicBezTo>
                    <a:pt x="414" y="1249"/>
                    <a:pt x="414" y="866"/>
                    <a:pt x="445" y="513"/>
                  </a:cubicBezTo>
                  <a:cubicBezTo>
                    <a:pt x="445" y="636"/>
                    <a:pt x="445" y="766"/>
                    <a:pt x="476" y="866"/>
                  </a:cubicBezTo>
                  <a:cubicBezTo>
                    <a:pt x="445" y="1280"/>
                    <a:pt x="445" y="1663"/>
                    <a:pt x="476" y="2046"/>
                  </a:cubicBezTo>
                  <a:lnTo>
                    <a:pt x="545" y="2046"/>
                  </a:lnTo>
                  <a:lnTo>
                    <a:pt x="545" y="1977"/>
                  </a:lnTo>
                  <a:lnTo>
                    <a:pt x="606" y="1977"/>
                  </a:lnTo>
                  <a:lnTo>
                    <a:pt x="606" y="161"/>
                  </a:lnTo>
                  <a:lnTo>
                    <a:pt x="545" y="161"/>
                  </a:lnTo>
                  <a:cubicBezTo>
                    <a:pt x="514" y="253"/>
                    <a:pt x="514" y="322"/>
                    <a:pt x="514" y="414"/>
                  </a:cubicBezTo>
                  <a:cubicBezTo>
                    <a:pt x="514" y="291"/>
                    <a:pt x="476" y="192"/>
                    <a:pt x="476" y="100"/>
                  </a:cubicBezTo>
                  <a:lnTo>
                    <a:pt x="414" y="100"/>
                  </a:lnTo>
                  <a:cubicBezTo>
                    <a:pt x="384" y="253"/>
                    <a:pt x="384" y="444"/>
                    <a:pt x="384" y="636"/>
                  </a:cubicBezTo>
                  <a:cubicBezTo>
                    <a:pt x="353" y="483"/>
                    <a:pt x="353" y="291"/>
                    <a:pt x="353"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9"/>
            <p:cNvSpPr/>
            <p:nvPr/>
          </p:nvSpPr>
          <p:spPr>
            <a:xfrm>
              <a:off x="8221107" y="4697774"/>
              <a:ext cx="233986" cy="299362"/>
            </a:xfrm>
            <a:custGeom>
              <a:avLst/>
              <a:gdLst/>
              <a:ahLst/>
              <a:cxnLst/>
              <a:rect l="l" t="t" r="r" b="b"/>
              <a:pathLst>
                <a:path w="1947" h="2491" extrusionOk="0">
                  <a:moveTo>
                    <a:pt x="1341" y="545"/>
                  </a:moveTo>
                  <a:cubicBezTo>
                    <a:pt x="1372" y="545"/>
                    <a:pt x="1372" y="575"/>
                    <a:pt x="1372" y="606"/>
                  </a:cubicBezTo>
                  <a:lnTo>
                    <a:pt x="1372" y="736"/>
                  </a:lnTo>
                  <a:cubicBezTo>
                    <a:pt x="1372" y="667"/>
                    <a:pt x="1372" y="606"/>
                    <a:pt x="1341" y="545"/>
                  </a:cubicBezTo>
                  <a:close/>
                  <a:moveTo>
                    <a:pt x="1563" y="476"/>
                  </a:moveTo>
                  <a:lnTo>
                    <a:pt x="1563" y="476"/>
                  </a:lnTo>
                  <a:cubicBezTo>
                    <a:pt x="1594" y="667"/>
                    <a:pt x="1594" y="859"/>
                    <a:pt x="1594" y="1050"/>
                  </a:cubicBezTo>
                  <a:cubicBezTo>
                    <a:pt x="1563" y="859"/>
                    <a:pt x="1533" y="667"/>
                    <a:pt x="1563" y="476"/>
                  </a:cubicBezTo>
                  <a:close/>
                  <a:moveTo>
                    <a:pt x="1563" y="1180"/>
                  </a:moveTo>
                  <a:cubicBezTo>
                    <a:pt x="1563" y="1242"/>
                    <a:pt x="1594" y="1272"/>
                    <a:pt x="1594" y="1311"/>
                  </a:cubicBezTo>
                  <a:cubicBezTo>
                    <a:pt x="1594" y="1372"/>
                    <a:pt x="1563" y="1464"/>
                    <a:pt x="1563" y="1533"/>
                  </a:cubicBezTo>
                  <a:lnTo>
                    <a:pt x="1563" y="1180"/>
                  </a:lnTo>
                  <a:close/>
                  <a:moveTo>
                    <a:pt x="1755" y="414"/>
                  </a:moveTo>
                  <a:cubicBezTo>
                    <a:pt x="1786" y="506"/>
                    <a:pt x="1816" y="636"/>
                    <a:pt x="1816" y="736"/>
                  </a:cubicBezTo>
                  <a:lnTo>
                    <a:pt x="1816" y="859"/>
                  </a:lnTo>
                  <a:lnTo>
                    <a:pt x="1724" y="1655"/>
                  </a:lnTo>
                  <a:cubicBezTo>
                    <a:pt x="1724" y="1594"/>
                    <a:pt x="1694" y="1533"/>
                    <a:pt x="1694" y="1464"/>
                  </a:cubicBezTo>
                  <a:cubicBezTo>
                    <a:pt x="1724" y="1119"/>
                    <a:pt x="1755" y="767"/>
                    <a:pt x="1755" y="414"/>
                  </a:cubicBezTo>
                  <a:close/>
                  <a:moveTo>
                    <a:pt x="1311" y="545"/>
                  </a:moveTo>
                  <a:lnTo>
                    <a:pt x="1311" y="545"/>
                  </a:lnTo>
                  <a:cubicBezTo>
                    <a:pt x="1341" y="958"/>
                    <a:pt x="1341" y="1403"/>
                    <a:pt x="1242" y="1816"/>
                  </a:cubicBezTo>
                  <a:lnTo>
                    <a:pt x="1242" y="1533"/>
                  </a:lnTo>
                  <a:lnTo>
                    <a:pt x="1311" y="545"/>
                  </a:lnTo>
                  <a:close/>
                  <a:moveTo>
                    <a:pt x="1081" y="1"/>
                  </a:moveTo>
                  <a:lnTo>
                    <a:pt x="1050" y="284"/>
                  </a:lnTo>
                  <a:lnTo>
                    <a:pt x="1020" y="284"/>
                  </a:lnTo>
                  <a:lnTo>
                    <a:pt x="1020" y="476"/>
                  </a:lnTo>
                  <a:cubicBezTo>
                    <a:pt x="989" y="667"/>
                    <a:pt x="958" y="889"/>
                    <a:pt x="928" y="1119"/>
                  </a:cubicBezTo>
                  <a:cubicBezTo>
                    <a:pt x="928" y="928"/>
                    <a:pt x="928" y="736"/>
                    <a:pt x="889" y="506"/>
                  </a:cubicBezTo>
                  <a:lnTo>
                    <a:pt x="828" y="506"/>
                  </a:lnTo>
                  <a:lnTo>
                    <a:pt x="828" y="1150"/>
                  </a:lnTo>
                  <a:lnTo>
                    <a:pt x="797" y="1150"/>
                  </a:lnTo>
                  <a:cubicBezTo>
                    <a:pt x="767" y="859"/>
                    <a:pt x="736" y="575"/>
                    <a:pt x="698" y="315"/>
                  </a:cubicBezTo>
                  <a:lnTo>
                    <a:pt x="667" y="93"/>
                  </a:lnTo>
                  <a:lnTo>
                    <a:pt x="637" y="315"/>
                  </a:lnTo>
                  <a:cubicBezTo>
                    <a:pt x="545" y="828"/>
                    <a:pt x="476" y="1341"/>
                    <a:pt x="414" y="1847"/>
                  </a:cubicBezTo>
                  <a:lnTo>
                    <a:pt x="253" y="223"/>
                  </a:lnTo>
                  <a:lnTo>
                    <a:pt x="192" y="223"/>
                  </a:lnTo>
                  <a:cubicBezTo>
                    <a:pt x="223" y="767"/>
                    <a:pt x="192" y="1311"/>
                    <a:pt x="123" y="1847"/>
                  </a:cubicBezTo>
                  <a:cubicBezTo>
                    <a:pt x="93" y="1272"/>
                    <a:pt x="62" y="736"/>
                    <a:pt x="62" y="192"/>
                  </a:cubicBezTo>
                  <a:lnTo>
                    <a:pt x="1" y="192"/>
                  </a:lnTo>
                  <a:cubicBezTo>
                    <a:pt x="1" y="828"/>
                    <a:pt x="31" y="1502"/>
                    <a:pt x="93" y="2138"/>
                  </a:cubicBezTo>
                  <a:lnTo>
                    <a:pt x="123" y="2421"/>
                  </a:lnTo>
                  <a:lnTo>
                    <a:pt x="162" y="2138"/>
                  </a:lnTo>
                  <a:cubicBezTo>
                    <a:pt x="223" y="1724"/>
                    <a:pt x="253" y="1311"/>
                    <a:pt x="253" y="889"/>
                  </a:cubicBezTo>
                  <a:lnTo>
                    <a:pt x="414" y="2421"/>
                  </a:lnTo>
                  <a:lnTo>
                    <a:pt x="445" y="2138"/>
                  </a:lnTo>
                  <a:cubicBezTo>
                    <a:pt x="506" y="1625"/>
                    <a:pt x="575" y="1081"/>
                    <a:pt x="667" y="545"/>
                  </a:cubicBezTo>
                  <a:cubicBezTo>
                    <a:pt x="736" y="1081"/>
                    <a:pt x="767" y="1625"/>
                    <a:pt x="767" y="2169"/>
                  </a:cubicBezTo>
                  <a:lnTo>
                    <a:pt x="828" y="2169"/>
                  </a:lnTo>
                  <a:cubicBezTo>
                    <a:pt x="828" y="2077"/>
                    <a:pt x="859" y="1977"/>
                    <a:pt x="859" y="1885"/>
                  </a:cubicBezTo>
                  <a:lnTo>
                    <a:pt x="859" y="1946"/>
                  </a:lnTo>
                  <a:lnTo>
                    <a:pt x="859" y="2299"/>
                  </a:lnTo>
                  <a:lnTo>
                    <a:pt x="928" y="2299"/>
                  </a:lnTo>
                  <a:lnTo>
                    <a:pt x="928" y="1946"/>
                  </a:lnTo>
                  <a:cubicBezTo>
                    <a:pt x="958" y="1755"/>
                    <a:pt x="989" y="1563"/>
                    <a:pt x="1020" y="1372"/>
                  </a:cubicBezTo>
                  <a:cubicBezTo>
                    <a:pt x="1020" y="1242"/>
                    <a:pt x="1050" y="1150"/>
                    <a:pt x="1050" y="1020"/>
                  </a:cubicBezTo>
                  <a:cubicBezTo>
                    <a:pt x="1081" y="1211"/>
                    <a:pt x="1081" y="1372"/>
                    <a:pt x="1081" y="1563"/>
                  </a:cubicBezTo>
                  <a:cubicBezTo>
                    <a:pt x="1050" y="1724"/>
                    <a:pt x="1020" y="1916"/>
                    <a:pt x="1020" y="2077"/>
                  </a:cubicBezTo>
                  <a:lnTo>
                    <a:pt x="1081" y="2077"/>
                  </a:lnTo>
                  <a:cubicBezTo>
                    <a:pt x="1119" y="1916"/>
                    <a:pt x="1119" y="1755"/>
                    <a:pt x="1150" y="1563"/>
                  </a:cubicBezTo>
                  <a:lnTo>
                    <a:pt x="1150" y="1372"/>
                  </a:lnTo>
                  <a:lnTo>
                    <a:pt x="1180" y="1533"/>
                  </a:lnTo>
                  <a:lnTo>
                    <a:pt x="1150" y="1625"/>
                  </a:lnTo>
                  <a:cubicBezTo>
                    <a:pt x="1150" y="1816"/>
                    <a:pt x="1150" y="2008"/>
                    <a:pt x="1180" y="2169"/>
                  </a:cubicBezTo>
                  <a:lnTo>
                    <a:pt x="1180" y="2330"/>
                  </a:lnTo>
                  <a:lnTo>
                    <a:pt x="1242" y="2199"/>
                  </a:lnTo>
                  <a:lnTo>
                    <a:pt x="1242" y="2490"/>
                  </a:lnTo>
                  <a:lnTo>
                    <a:pt x="1272" y="2199"/>
                  </a:lnTo>
                  <a:cubicBezTo>
                    <a:pt x="1341" y="1724"/>
                    <a:pt x="1403" y="1242"/>
                    <a:pt x="1433" y="797"/>
                  </a:cubicBezTo>
                  <a:cubicBezTo>
                    <a:pt x="1464" y="928"/>
                    <a:pt x="1464" y="1050"/>
                    <a:pt x="1464" y="1211"/>
                  </a:cubicBezTo>
                  <a:lnTo>
                    <a:pt x="1464" y="1502"/>
                  </a:lnTo>
                  <a:cubicBezTo>
                    <a:pt x="1464" y="1694"/>
                    <a:pt x="1433" y="1916"/>
                    <a:pt x="1464" y="2107"/>
                  </a:cubicBezTo>
                  <a:lnTo>
                    <a:pt x="1502" y="2299"/>
                  </a:lnTo>
                  <a:lnTo>
                    <a:pt x="1502" y="2460"/>
                  </a:lnTo>
                  <a:lnTo>
                    <a:pt x="1563" y="2199"/>
                  </a:lnTo>
                  <a:cubicBezTo>
                    <a:pt x="1594" y="2008"/>
                    <a:pt x="1625" y="1847"/>
                    <a:pt x="1655" y="1655"/>
                  </a:cubicBezTo>
                  <a:cubicBezTo>
                    <a:pt x="1694" y="1786"/>
                    <a:pt x="1694" y="1916"/>
                    <a:pt x="1694" y="2038"/>
                  </a:cubicBezTo>
                  <a:lnTo>
                    <a:pt x="1694" y="2138"/>
                  </a:lnTo>
                  <a:lnTo>
                    <a:pt x="1724" y="2138"/>
                  </a:lnTo>
                  <a:cubicBezTo>
                    <a:pt x="1755" y="2107"/>
                    <a:pt x="1755" y="2077"/>
                    <a:pt x="1755" y="2038"/>
                  </a:cubicBezTo>
                  <a:lnTo>
                    <a:pt x="1816" y="1341"/>
                  </a:lnTo>
                  <a:lnTo>
                    <a:pt x="1816" y="1755"/>
                  </a:lnTo>
                  <a:cubicBezTo>
                    <a:pt x="1786" y="1885"/>
                    <a:pt x="1786" y="2038"/>
                    <a:pt x="1786" y="2169"/>
                  </a:cubicBezTo>
                  <a:lnTo>
                    <a:pt x="1847" y="2169"/>
                  </a:lnTo>
                  <a:cubicBezTo>
                    <a:pt x="1847" y="2038"/>
                    <a:pt x="1885" y="1885"/>
                    <a:pt x="1885" y="1755"/>
                  </a:cubicBezTo>
                  <a:cubicBezTo>
                    <a:pt x="1916" y="1242"/>
                    <a:pt x="1947" y="736"/>
                    <a:pt x="1947" y="253"/>
                  </a:cubicBezTo>
                  <a:lnTo>
                    <a:pt x="1885" y="223"/>
                  </a:lnTo>
                  <a:lnTo>
                    <a:pt x="1847" y="545"/>
                  </a:lnTo>
                  <a:cubicBezTo>
                    <a:pt x="1847" y="445"/>
                    <a:pt x="1816" y="353"/>
                    <a:pt x="1755" y="253"/>
                  </a:cubicBezTo>
                  <a:lnTo>
                    <a:pt x="1724" y="161"/>
                  </a:lnTo>
                  <a:lnTo>
                    <a:pt x="1694" y="284"/>
                  </a:lnTo>
                  <a:cubicBezTo>
                    <a:pt x="1694" y="545"/>
                    <a:pt x="1694" y="828"/>
                    <a:pt x="1655" y="1081"/>
                  </a:cubicBezTo>
                  <a:cubicBezTo>
                    <a:pt x="1655" y="828"/>
                    <a:pt x="1655" y="575"/>
                    <a:pt x="1625" y="315"/>
                  </a:cubicBezTo>
                  <a:lnTo>
                    <a:pt x="1594" y="192"/>
                  </a:lnTo>
                  <a:lnTo>
                    <a:pt x="1563" y="315"/>
                  </a:lnTo>
                  <a:cubicBezTo>
                    <a:pt x="1533" y="384"/>
                    <a:pt x="1502" y="445"/>
                    <a:pt x="1502" y="545"/>
                  </a:cubicBezTo>
                  <a:cubicBezTo>
                    <a:pt x="1502" y="476"/>
                    <a:pt x="1464" y="414"/>
                    <a:pt x="1464" y="353"/>
                  </a:cubicBezTo>
                  <a:lnTo>
                    <a:pt x="1403" y="93"/>
                  </a:lnTo>
                  <a:lnTo>
                    <a:pt x="1403" y="353"/>
                  </a:lnTo>
                  <a:lnTo>
                    <a:pt x="1403" y="476"/>
                  </a:lnTo>
                  <a:cubicBezTo>
                    <a:pt x="1372" y="414"/>
                    <a:pt x="1341" y="384"/>
                    <a:pt x="1311" y="353"/>
                  </a:cubicBezTo>
                  <a:lnTo>
                    <a:pt x="1242" y="223"/>
                  </a:lnTo>
                  <a:lnTo>
                    <a:pt x="1272" y="384"/>
                  </a:lnTo>
                  <a:lnTo>
                    <a:pt x="1272" y="445"/>
                  </a:lnTo>
                  <a:lnTo>
                    <a:pt x="1242" y="445"/>
                  </a:lnTo>
                  <a:cubicBezTo>
                    <a:pt x="1211" y="575"/>
                    <a:pt x="1180" y="698"/>
                    <a:pt x="1180" y="828"/>
                  </a:cubicBezTo>
                  <a:lnTo>
                    <a:pt x="108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9"/>
            <p:cNvSpPr/>
            <p:nvPr/>
          </p:nvSpPr>
          <p:spPr>
            <a:xfrm>
              <a:off x="8224833" y="4717122"/>
              <a:ext cx="95902" cy="253334"/>
            </a:xfrm>
            <a:custGeom>
              <a:avLst/>
              <a:gdLst/>
              <a:ahLst/>
              <a:cxnLst/>
              <a:rect l="l" t="t" r="r" b="b"/>
              <a:pathLst>
                <a:path w="798" h="2108" extrusionOk="0">
                  <a:moveTo>
                    <a:pt x="414" y="953"/>
                  </a:moveTo>
                  <a:lnTo>
                    <a:pt x="414" y="953"/>
                  </a:lnTo>
                  <a:cubicBezTo>
                    <a:pt x="412" y="1233"/>
                    <a:pt x="382" y="1505"/>
                    <a:pt x="353" y="1785"/>
                  </a:cubicBezTo>
                  <a:cubicBezTo>
                    <a:pt x="353" y="1594"/>
                    <a:pt x="383" y="1402"/>
                    <a:pt x="383" y="1211"/>
                  </a:cubicBezTo>
                  <a:lnTo>
                    <a:pt x="383" y="1180"/>
                  </a:lnTo>
                  <a:lnTo>
                    <a:pt x="383" y="1150"/>
                  </a:lnTo>
                  <a:cubicBezTo>
                    <a:pt x="409" y="1066"/>
                    <a:pt x="413" y="1010"/>
                    <a:pt x="414" y="953"/>
                  </a:cubicBezTo>
                  <a:close/>
                  <a:moveTo>
                    <a:pt x="322" y="0"/>
                  </a:moveTo>
                  <a:lnTo>
                    <a:pt x="253" y="1341"/>
                  </a:lnTo>
                  <a:cubicBezTo>
                    <a:pt x="222" y="958"/>
                    <a:pt x="161" y="575"/>
                    <a:pt x="161" y="192"/>
                  </a:cubicBezTo>
                  <a:lnTo>
                    <a:pt x="161" y="154"/>
                  </a:lnTo>
                  <a:lnTo>
                    <a:pt x="92" y="154"/>
                  </a:lnTo>
                  <a:lnTo>
                    <a:pt x="92" y="192"/>
                  </a:lnTo>
                  <a:cubicBezTo>
                    <a:pt x="92" y="345"/>
                    <a:pt x="92" y="506"/>
                    <a:pt x="62" y="667"/>
                  </a:cubicBezTo>
                  <a:lnTo>
                    <a:pt x="62" y="797"/>
                  </a:lnTo>
                  <a:cubicBezTo>
                    <a:pt x="31" y="1180"/>
                    <a:pt x="0" y="1563"/>
                    <a:pt x="31" y="1946"/>
                  </a:cubicBezTo>
                  <a:lnTo>
                    <a:pt x="92" y="1946"/>
                  </a:lnTo>
                  <a:cubicBezTo>
                    <a:pt x="62" y="1563"/>
                    <a:pt x="92" y="1180"/>
                    <a:pt x="131" y="797"/>
                  </a:cubicBezTo>
                  <a:lnTo>
                    <a:pt x="131" y="698"/>
                  </a:lnTo>
                  <a:cubicBezTo>
                    <a:pt x="161" y="1050"/>
                    <a:pt x="192" y="1372"/>
                    <a:pt x="253" y="1724"/>
                  </a:cubicBezTo>
                  <a:cubicBezTo>
                    <a:pt x="253" y="1785"/>
                    <a:pt x="253" y="1847"/>
                    <a:pt x="284" y="1916"/>
                  </a:cubicBezTo>
                  <a:lnTo>
                    <a:pt x="353" y="2107"/>
                  </a:lnTo>
                  <a:lnTo>
                    <a:pt x="353" y="1916"/>
                  </a:lnTo>
                  <a:lnTo>
                    <a:pt x="414" y="1916"/>
                  </a:lnTo>
                  <a:cubicBezTo>
                    <a:pt x="514" y="1563"/>
                    <a:pt x="544" y="1180"/>
                    <a:pt x="544" y="797"/>
                  </a:cubicBezTo>
                  <a:cubicBezTo>
                    <a:pt x="575" y="889"/>
                    <a:pt x="575" y="1019"/>
                    <a:pt x="575" y="1111"/>
                  </a:cubicBezTo>
                  <a:cubicBezTo>
                    <a:pt x="514" y="1402"/>
                    <a:pt x="514" y="1655"/>
                    <a:pt x="514" y="1916"/>
                  </a:cubicBezTo>
                  <a:lnTo>
                    <a:pt x="575" y="1916"/>
                  </a:lnTo>
                  <a:cubicBezTo>
                    <a:pt x="606" y="1655"/>
                    <a:pt x="636" y="1402"/>
                    <a:pt x="636" y="1111"/>
                  </a:cubicBezTo>
                  <a:lnTo>
                    <a:pt x="636" y="1081"/>
                  </a:lnTo>
                  <a:cubicBezTo>
                    <a:pt x="636" y="1019"/>
                    <a:pt x="667" y="958"/>
                    <a:pt x="667" y="889"/>
                  </a:cubicBezTo>
                  <a:cubicBezTo>
                    <a:pt x="736" y="636"/>
                    <a:pt x="797" y="414"/>
                    <a:pt x="766" y="154"/>
                  </a:cubicBezTo>
                  <a:lnTo>
                    <a:pt x="766" y="154"/>
                  </a:lnTo>
                  <a:lnTo>
                    <a:pt x="705" y="192"/>
                  </a:lnTo>
                  <a:cubicBezTo>
                    <a:pt x="736" y="414"/>
                    <a:pt x="667" y="636"/>
                    <a:pt x="606" y="859"/>
                  </a:cubicBezTo>
                  <a:cubicBezTo>
                    <a:pt x="606" y="636"/>
                    <a:pt x="575" y="445"/>
                    <a:pt x="544" y="253"/>
                  </a:cubicBezTo>
                  <a:lnTo>
                    <a:pt x="514" y="253"/>
                  </a:lnTo>
                  <a:lnTo>
                    <a:pt x="514" y="92"/>
                  </a:lnTo>
                  <a:lnTo>
                    <a:pt x="445" y="92"/>
                  </a:lnTo>
                  <a:cubicBezTo>
                    <a:pt x="445" y="315"/>
                    <a:pt x="414" y="537"/>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9"/>
            <p:cNvSpPr/>
            <p:nvPr/>
          </p:nvSpPr>
          <p:spPr>
            <a:xfrm rot="5400000">
              <a:off x="5473759" y="693817"/>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9"/>
            <p:cNvSpPr/>
            <p:nvPr/>
          </p:nvSpPr>
          <p:spPr>
            <a:xfrm rot="5400000">
              <a:off x="6978253" y="1037787"/>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9"/>
            <p:cNvSpPr/>
            <p:nvPr/>
          </p:nvSpPr>
          <p:spPr>
            <a:xfrm rot="5400000">
              <a:off x="6212762" y="506955"/>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9"/>
            <p:cNvSpPr/>
            <p:nvPr/>
          </p:nvSpPr>
          <p:spPr>
            <a:xfrm>
              <a:off x="727732" y="3740143"/>
              <a:ext cx="102457" cy="98252"/>
            </a:xfrm>
            <a:custGeom>
              <a:avLst/>
              <a:gdLst/>
              <a:ahLst/>
              <a:cxnLst/>
              <a:rect l="l" t="t" r="r" b="b"/>
              <a:pathLst>
                <a:path w="828" h="794" extrusionOk="0">
                  <a:moveTo>
                    <a:pt x="201" y="1"/>
                  </a:moveTo>
                  <a:cubicBezTo>
                    <a:pt x="192" y="1"/>
                    <a:pt x="192" y="14"/>
                    <a:pt x="192" y="14"/>
                  </a:cubicBezTo>
                  <a:cubicBezTo>
                    <a:pt x="223" y="144"/>
                    <a:pt x="284" y="267"/>
                    <a:pt x="384" y="397"/>
                  </a:cubicBezTo>
                  <a:cubicBezTo>
                    <a:pt x="253" y="459"/>
                    <a:pt x="154" y="528"/>
                    <a:pt x="31" y="619"/>
                  </a:cubicBezTo>
                  <a:cubicBezTo>
                    <a:pt x="1" y="619"/>
                    <a:pt x="31" y="650"/>
                    <a:pt x="62" y="650"/>
                  </a:cubicBezTo>
                  <a:cubicBezTo>
                    <a:pt x="154" y="589"/>
                    <a:pt x="284" y="528"/>
                    <a:pt x="414" y="428"/>
                  </a:cubicBezTo>
                  <a:cubicBezTo>
                    <a:pt x="476" y="558"/>
                    <a:pt x="537" y="688"/>
                    <a:pt x="636" y="780"/>
                  </a:cubicBezTo>
                  <a:cubicBezTo>
                    <a:pt x="636" y="789"/>
                    <a:pt x="639" y="793"/>
                    <a:pt x="643" y="793"/>
                  </a:cubicBezTo>
                  <a:cubicBezTo>
                    <a:pt x="652" y="793"/>
                    <a:pt x="667" y="771"/>
                    <a:pt x="667" y="750"/>
                  </a:cubicBezTo>
                  <a:cubicBezTo>
                    <a:pt x="606" y="650"/>
                    <a:pt x="537" y="528"/>
                    <a:pt x="476" y="397"/>
                  </a:cubicBezTo>
                  <a:cubicBezTo>
                    <a:pt x="575" y="336"/>
                    <a:pt x="698" y="267"/>
                    <a:pt x="797" y="175"/>
                  </a:cubicBezTo>
                  <a:cubicBezTo>
                    <a:pt x="828" y="175"/>
                    <a:pt x="797" y="144"/>
                    <a:pt x="797" y="144"/>
                  </a:cubicBezTo>
                  <a:cubicBezTo>
                    <a:pt x="667" y="206"/>
                    <a:pt x="537" y="267"/>
                    <a:pt x="445" y="367"/>
                  </a:cubicBezTo>
                  <a:cubicBezTo>
                    <a:pt x="384" y="236"/>
                    <a:pt x="284" y="114"/>
                    <a:pt x="223" y="14"/>
                  </a:cubicBezTo>
                  <a:cubicBezTo>
                    <a:pt x="213" y="4"/>
                    <a:pt x="206" y="1"/>
                    <a:pt x="20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9"/>
            <p:cNvSpPr/>
            <p:nvPr/>
          </p:nvSpPr>
          <p:spPr>
            <a:xfrm>
              <a:off x="7228679" y="4227227"/>
              <a:ext cx="98621" cy="96519"/>
            </a:xfrm>
            <a:custGeom>
              <a:avLst/>
              <a:gdLst/>
              <a:ahLst/>
              <a:cxnLst/>
              <a:rect l="l" t="t" r="r" b="b"/>
              <a:pathLst>
                <a:path w="797" h="780" extrusionOk="0">
                  <a:moveTo>
                    <a:pt x="644" y="0"/>
                  </a:moveTo>
                  <a:cubicBezTo>
                    <a:pt x="544" y="131"/>
                    <a:pt x="483" y="223"/>
                    <a:pt x="383" y="353"/>
                  </a:cubicBezTo>
                  <a:cubicBezTo>
                    <a:pt x="291" y="253"/>
                    <a:pt x="161" y="192"/>
                    <a:pt x="69" y="131"/>
                  </a:cubicBezTo>
                  <a:cubicBezTo>
                    <a:pt x="31" y="131"/>
                    <a:pt x="0" y="161"/>
                    <a:pt x="31" y="161"/>
                  </a:cubicBezTo>
                  <a:cubicBezTo>
                    <a:pt x="130" y="253"/>
                    <a:pt x="261" y="322"/>
                    <a:pt x="353" y="384"/>
                  </a:cubicBezTo>
                  <a:cubicBezTo>
                    <a:pt x="291" y="514"/>
                    <a:pt x="222" y="636"/>
                    <a:pt x="161" y="736"/>
                  </a:cubicBezTo>
                  <a:cubicBezTo>
                    <a:pt x="139" y="758"/>
                    <a:pt x="148" y="779"/>
                    <a:pt x="166" y="779"/>
                  </a:cubicBezTo>
                  <a:cubicBezTo>
                    <a:pt x="174" y="779"/>
                    <a:pt x="183" y="776"/>
                    <a:pt x="192" y="767"/>
                  </a:cubicBezTo>
                  <a:cubicBezTo>
                    <a:pt x="261" y="667"/>
                    <a:pt x="353" y="544"/>
                    <a:pt x="414" y="445"/>
                  </a:cubicBezTo>
                  <a:cubicBezTo>
                    <a:pt x="544" y="514"/>
                    <a:pt x="644" y="606"/>
                    <a:pt x="766" y="636"/>
                  </a:cubicBezTo>
                  <a:cubicBezTo>
                    <a:pt x="797" y="636"/>
                    <a:pt x="797" y="636"/>
                    <a:pt x="797" y="606"/>
                  </a:cubicBezTo>
                  <a:cubicBezTo>
                    <a:pt x="705" y="514"/>
                    <a:pt x="575" y="445"/>
                    <a:pt x="483" y="384"/>
                  </a:cubicBezTo>
                  <a:cubicBezTo>
                    <a:pt x="544" y="253"/>
                    <a:pt x="605" y="161"/>
                    <a:pt x="674" y="31"/>
                  </a:cubicBezTo>
                  <a:cubicBezTo>
                    <a:pt x="674" y="0"/>
                    <a:pt x="674" y="0"/>
                    <a:pt x="6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9"/>
            <p:cNvSpPr/>
            <p:nvPr/>
          </p:nvSpPr>
          <p:spPr>
            <a:xfrm>
              <a:off x="8036799" y="3838409"/>
              <a:ext cx="94909" cy="91198"/>
            </a:xfrm>
            <a:custGeom>
              <a:avLst/>
              <a:gdLst/>
              <a:ahLst/>
              <a:cxnLst/>
              <a:rect l="l" t="t" r="r" b="b"/>
              <a:pathLst>
                <a:path w="767" h="737" extrusionOk="0">
                  <a:moveTo>
                    <a:pt x="636" y="1"/>
                  </a:moveTo>
                  <a:cubicBezTo>
                    <a:pt x="544" y="93"/>
                    <a:pt x="445" y="192"/>
                    <a:pt x="383" y="323"/>
                  </a:cubicBezTo>
                  <a:cubicBezTo>
                    <a:pt x="291" y="223"/>
                    <a:pt x="161" y="131"/>
                    <a:pt x="31" y="62"/>
                  </a:cubicBezTo>
                  <a:cubicBezTo>
                    <a:pt x="31" y="62"/>
                    <a:pt x="0" y="93"/>
                    <a:pt x="31" y="93"/>
                  </a:cubicBezTo>
                  <a:lnTo>
                    <a:pt x="322" y="384"/>
                  </a:lnTo>
                  <a:cubicBezTo>
                    <a:pt x="253" y="476"/>
                    <a:pt x="161" y="575"/>
                    <a:pt x="100" y="706"/>
                  </a:cubicBezTo>
                  <a:cubicBezTo>
                    <a:pt x="62" y="706"/>
                    <a:pt x="100" y="736"/>
                    <a:pt x="131" y="736"/>
                  </a:cubicBezTo>
                  <a:cubicBezTo>
                    <a:pt x="192" y="606"/>
                    <a:pt x="291" y="514"/>
                    <a:pt x="383" y="414"/>
                  </a:cubicBezTo>
                  <a:cubicBezTo>
                    <a:pt x="483" y="476"/>
                    <a:pt x="606" y="575"/>
                    <a:pt x="705" y="667"/>
                  </a:cubicBezTo>
                  <a:cubicBezTo>
                    <a:pt x="736" y="667"/>
                    <a:pt x="766" y="637"/>
                    <a:pt x="736" y="637"/>
                  </a:cubicBezTo>
                  <a:cubicBezTo>
                    <a:pt x="636" y="545"/>
                    <a:pt x="544" y="445"/>
                    <a:pt x="414" y="353"/>
                  </a:cubicBezTo>
                  <a:cubicBezTo>
                    <a:pt x="514" y="254"/>
                    <a:pt x="606" y="162"/>
                    <a:pt x="674" y="31"/>
                  </a:cubicBezTo>
                  <a:cubicBezTo>
                    <a:pt x="674" y="1"/>
                    <a:pt x="674" y="1"/>
                    <a:pt x="6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9"/>
            <p:cNvSpPr/>
            <p:nvPr/>
          </p:nvSpPr>
          <p:spPr>
            <a:xfrm rot="5400000">
              <a:off x="265484" y="4127117"/>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9"/>
            <p:cNvSpPr/>
            <p:nvPr/>
          </p:nvSpPr>
          <p:spPr>
            <a:xfrm rot="5400000">
              <a:off x="7568434" y="3241667"/>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8" name="Google Shape;948;p9"/>
          <p:cNvSpPr txBox="1">
            <a:spLocks noGrp="1"/>
          </p:cNvSpPr>
          <p:nvPr>
            <p:ph type="title"/>
          </p:nvPr>
        </p:nvSpPr>
        <p:spPr>
          <a:xfrm>
            <a:off x="2440450" y="1332950"/>
            <a:ext cx="4263000" cy="932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9" name="Google Shape;949;p9"/>
          <p:cNvSpPr txBox="1">
            <a:spLocks noGrp="1"/>
          </p:cNvSpPr>
          <p:nvPr>
            <p:ph type="subTitle" idx="1"/>
          </p:nvPr>
        </p:nvSpPr>
        <p:spPr>
          <a:xfrm>
            <a:off x="1955450" y="2339425"/>
            <a:ext cx="5233500" cy="123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7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72"/>
        <p:cNvGrpSpPr/>
        <p:nvPr/>
      </p:nvGrpSpPr>
      <p:grpSpPr>
        <a:xfrm>
          <a:off x="0" y="0"/>
          <a:ext cx="0" cy="0"/>
          <a:chOff x="0" y="0"/>
          <a:chExt cx="0" cy="0"/>
        </a:xfrm>
      </p:grpSpPr>
      <p:grpSp>
        <p:nvGrpSpPr>
          <p:cNvPr id="1073" name="Google Shape;1073;p13"/>
          <p:cNvGrpSpPr/>
          <p:nvPr/>
        </p:nvGrpSpPr>
        <p:grpSpPr>
          <a:xfrm>
            <a:off x="-26525" y="-111175"/>
            <a:ext cx="9197100" cy="5365800"/>
            <a:chOff x="-26525" y="-111175"/>
            <a:chExt cx="9197100" cy="5365800"/>
          </a:xfrm>
        </p:grpSpPr>
        <p:cxnSp>
          <p:nvCxnSpPr>
            <p:cNvPr id="1074" name="Google Shape;1074;p13"/>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75" name="Google Shape;1075;p13"/>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76" name="Google Shape;1076;p13"/>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77" name="Google Shape;1077;p13"/>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78" name="Google Shape;1078;p13"/>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79" name="Google Shape;1079;p13"/>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80" name="Google Shape;1080;p13"/>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81" name="Google Shape;1081;p13"/>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82" name="Google Shape;1082;p13"/>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83" name="Google Shape;1083;p13"/>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84" name="Google Shape;1084;p13"/>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85" name="Google Shape;1085;p13"/>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86" name="Google Shape;1086;p13"/>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87" name="Google Shape;1087;p13"/>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88" name="Google Shape;1088;p13"/>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89" name="Google Shape;1089;p13"/>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90" name="Google Shape;1090;p13"/>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91" name="Google Shape;1091;p13"/>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92" name="Google Shape;1092;p13"/>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93" name="Google Shape;1093;p13"/>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94" name="Google Shape;1094;p13"/>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95" name="Google Shape;1095;p13"/>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96" name="Google Shape;1096;p13"/>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97" name="Google Shape;1097;p13"/>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98" name="Google Shape;1098;p13"/>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099" name="Google Shape;1099;p13"/>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100" name="Google Shape;1100;p13"/>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101" name="Google Shape;1101;p13"/>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102" name="Google Shape;1102;p13"/>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103" name="Google Shape;1103;p13"/>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104" name="Google Shape;1104;p13"/>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105" name="Google Shape;1105;p13"/>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106" name="Google Shape;1106;p13"/>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107" name="Google Shape;1107;p13"/>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108" name="Google Shape;1108;p13"/>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109" name="Google Shape;1109;p13"/>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110" name="Google Shape;1110;p13"/>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11" name="Google Shape;1111;p13"/>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12" name="Google Shape;1112;p13"/>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13" name="Google Shape;1113;p13"/>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14" name="Google Shape;1114;p13"/>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15" name="Google Shape;1115;p13"/>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16" name="Google Shape;1116;p13"/>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17" name="Google Shape;1117;p13"/>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18" name="Google Shape;1118;p13"/>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19" name="Google Shape;1119;p13"/>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20" name="Google Shape;1120;p13"/>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21" name="Google Shape;1121;p13"/>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22" name="Google Shape;1122;p13"/>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23" name="Google Shape;1123;p13"/>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24" name="Google Shape;1124;p13"/>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25" name="Google Shape;1125;p13"/>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26" name="Google Shape;1126;p13"/>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27" name="Google Shape;1127;p13"/>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28" name="Google Shape;1128;p13"/>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29" name="Google Shape;1129;p13"/>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130" name="Google Shape;1130;p13"/>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sp>
        <p:nvSpPr>
          <p:cNvPr id="1131" name="Google Shape;1131;p13"/>
          <p:cNvSpPr txBox="1">
            <a:spLocks noGrp="1"/>
          </p:cNvSpPr>
          <p:nvPr>
            <p:ph type="title"/>
          </p:nvPr>
        </p:nvSpPr>
        <p:spPr>
          <a:xfrm>
            <a:off x="429200" y="376150"/>
            <a:ext cx="8285700" cy="5685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1132" name="Google Shape;1132;p13"/>
          <p:cNvSpPr txBox="1">
            <a:spLocks noGrp="1"/>
          </p:cNvSpPr>
          <p:nvPr>
            <p:ph type="subTitle" idx="1"/>
          </p:nvPr>
        </p:nvSpPr>
        <p:spPr>
          <a:xfrm>
            <a:off x="1994138" y="2297884"/>
            <a:ext cx="231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133" name="Google Shape;1133;p13"/>
          <p:cNvSpPr txBox="1">
            <a:spLocks noGrp="1"/>
          </p:cNvSpPr>
          <p:nvPr>
            <p:ph type="title" idx="2"/>
          </p:nvPr>
        </p:nvSpPr>
        <p:spPr>
          <a:xfrm>
            <a:off x="1994138" y="1833450"/>
            <a:ext cx="2316000" cy="477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2400">
                <a:solidFill>
                  <a:schemeClr val="dk1"/>
                </a:solidFill>
              </a:defRPr>
            </a:lvl1pPr>
            <a:lvl2pPr lvl="1"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2pPr>
            <a:lvl3pPr lvl="2"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3pPr>
            <a:lvl4pPr lvl="3"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4pPr>
            <a:lvl5pPr lvl="4"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5pPr>
            <a:lvl6pPr lvl="5"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6pPr>
            <a:lvl7pPr lvl="6"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7pPr>
            <a:lvl8pPr lvl="7"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8pPr>
            <a:lvl9pPr lvl="8"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9pPr>
          </a:lstStyle>
          <a:p>
            <a:endParaRPr/>
          </a:p>
        </p:txBody>
      </p:sp>
      <p:sp>
        <p:nvSpPr>
          <p:cNvPr id="1134" name="Google Shape;1134;p13"/>
          <p:cNvSpPr txBox="1">
            <a:spLocks noGrp="1"/>
          </p:cNvSpPr>
          <p:nvPr>
            <p:ph type="title" idx="3" hasCustomPrompt="1"/>
          </p:nvPr>
        </p:nvSpPr>
        <p:spPr>
          <a:xfrm>
            <a:off x="2560850" y="1171104"/>
            <a:ext cx="11826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4800"/>
              <a:buNone/>
              <a:defRPr sz="4800">
                <a:solidFill>
                  <a:schemeClr val="dk2"/>
                </a:solidFill>
              </a:defRPr>
            </a:lvl1pPr>
            <a:lvl2pPr lvl="1" algn="ctr" rtl="0">
              <a:spcBef>
                <a:spcPts val="0"/>
              </a:spcBef>
              <a:spcAft>
                <a:spcPts val="0"/>
              </a:spcAft>
              <a:buClr>
                <a:schemeClr val="dk1"/>
              </a:buClr>
              <a:buSzPts val="12000"/>
              <a:buNone/>
              <a:defRPr sz="12000">
                <a:solidFill>
                  <a:schemeClr val="dk1"/>
                </a:solidFill>
              </a:defRPr>
            </a:lvl2pPr>
            <a:lvl3pPr lvl="2" algn="ctr" rtl="0">
              <a:spcBef>
                <a:spcPts val="0"/>
              </a:spcBef>
              <a:spcAft>
                <a:spcPts val="0"/>
              </a:spcAft>
              <a:buClr>
                <a:schemeClr val="dk1"/>
              </a:buClr>
              <a:buSzPts val="12000"/>
              <a:buNone/>
              <a:defRPr sz="12000">
                <a:solidFill>
                  <a:schemeClr val="dk1"/>
                </a:solidFill>
              </a:defRPr>
            </a:lvl3pPr>
            <a:lvl4pPr lvl="3" algn="ctr" rtl="0">
              <a:spcBef>
                <a:spcPts val="0"/>
              </a:spcBef>
              <a:spcAft>
                <a:spcPts val="0"/>
              </a:spcAft>
              <a:buClr>
                <a:schemeClr val="dk1"/>
              </a:buClr>
              <a:buSzPts val="12000"/>
              <a:buNone/>
              <a:defRPr sz="12000">
                <a:solidFill>
                  <a:schemeClr val="dk1"/>
                </a:solidFill>
              </a:defRPr>
            </a:lvl4pPr>
            <a:lvl5pPr lvl="4" algn="ctr" rtl="0">
              <a:spcBef>
                <a:spcPts val="0"/>
              </a:spcBef>
              <a:spcAft>
                <a:spcPts val="0"/>
              </a:spcAft>
              <a:buClr>
                <a:schemeClr val="dk1"/>
              </a:buClr>
              <a:buSzPts val="12000"/>
              <a:buNone/>
              <a:defRPr sz="12000">
                <a:solidFill>
                  <a:schemeClr val="dk1"/>
                </a:solidFill>
              </a:defRPr>
            </a:lvl5pPr>
            <a:lvl6pPr lvl="5" algn="ctr" rtl="0">
              <a:spcBef>
                <a:spcPts val="0"/>
              </a:spcBef>
              <a:spcAft>
                <a:spcPts val="0"/>
              </a:spcAft>
              <a:buClr>
                <a:schemeClr val="dk1"/>
              </a:buClr>
              <a:buSzPts val="12000"/>
              <a:buNone/>
              <a:defRPr sz="12000">
                <a:solidFill>
                  <a:schemeClr val="dk1"/>
                </a:solidFill>
              </a:defRPr>
            </a:lvl6pPr>
            <a:lvl7pPr lvl="6" algn="ctr" rtl="0">
              <a:spcBef>
                <a:spcPts val="0"/>
              </a:spcBef>
              <a:spcAft>
                <a:spcPts val="0"/>
              </a:spcAft>
              <a:buClr>
                <a:schemeClr val="dk1"/>
              </a:buClr>
              <a:buSzPts val="12000"/>
              <a:buNone/>
              <a:defRPr sz="12000">
                <a:solidFill>
                  <a:schemeClr val="dk1"/>
                </a:solidFill>
              </a:defRPr>
            </a:lvl7pPr>
            <a:lvl8pPr lvl="7" algn="ctr" rtl="0">
              <a:spcBef>
                <a:spcPts val="0"/>
              </a:spcBef>
              <a:spcAft>
                <a:spcPts val="0"/>
              </a:spcAft>
              <a:buClr>
                <a:schemeClr val="dk1"/>
              </a:buClr>
              <a:buSzPts val="12000"/>
              <a:buNone/>
              <a:defRPr sz="12000">
                <a:solidFill>
                  <a:schemeClr val="dk1"/>
                </a:solidFill>
              </a:defRPr>
            </a:lvl8pPr>
            <a:lvl9pPr lvl="8" algn="ctr" rtl="0">
              <a:spcBef>
                <a:spcPts val="0"/>
              </a:spcBef>
              <a:spcAft>
                <a:spcPts val="0"/>
              </a:spcAft>
              <a:buClr>
                <a:schemeClr val="dk1"/>
              </a:buClr>
              <a:buSzPts val="12000"/>
              <a:buNone/>
              <a:defRPr sz="12000">
                <a:solidFill>
                  <a:schemeClr val="dk1"/>
                </a:solidFill>
              </a:defRPr>
            </a:lvl9pPr>
          </a:lstStyle>
          <a:p>
            <a:r>
              <a:t>xx%</a:t>
            </a:r>
          </a:p>
        </p:txBody>
      </p:sp>
      <p:sp>
        <p:nvSpPr>
          <p:cNvPr id="1135" name="Google Shape;1135;p13"/>
          <p:cNvSpPr txBox="1">
            <a:spLocks noGrp="1"/>
          </p:cNvSpPr>
          <p:nvPr>
            <p:ph type="subTitle" idx="4"/>
          </p:nvPr>
        </p:nvSpPr>
        <p:spPr>
          <a:xfrm>
            <a:off x="4845863" y="2297884"/>
            <a:ext cx="231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136" name="Google Shape;1136;p13"/>
          <p:cNvSpPr txBox="1">
            <a:spLocks noGrp="1"/>
          </p:cNvSpPr>
          <p:nvPr>
            <p:ph type="title" idx="5"/>
          </p:nvPr>
        </p:nvSpPr>
        <p:spPr>
          <a:xfrm>
            <a:off x="4845863" y="1833450"/>
            <a:ext cx="2316000" cy="477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2400">
                <a:solidFill>
                  <a:schemeClr val="dk1"/>
                </a:solidFill>
              </a:defRPr>
            </a:lvl1pPr>
            <a:lvl2pPr lvl="1"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2pPr>
            <a:lvl3pPr lvl="2"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3pPr>
            <a:lvl4pPr lvl="3"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4pPr>
            <a:lvl5pPr lvl="4"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5pPr>
            <a:lvl6pPr lvl="5"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6pPr>
            <a:lvl7pPr lvl="6"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7pPr>
            <a:lvl8pPr lvl="7"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8pPr>
            <a:lvl9pPr lvl="8"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9pPr>
          </a:lstStyle>
          <a:p>
            <a:endParaRPr/>
          </a:p>
        </p:txBody>
      </p:sp>
      <p:sp>
        <p:nvSpPr>
          <p:cNvPr id="1137" name="Google Shape;1137;p13"/>
          <p:cNvSpPr txBox="1">
            <a:spLocks noGrp="1"/>
          </p:cNvSpPr>
          <p:nvPr>
            <p:ph type="title" idx="6" hasCustomPrompt="1"/>
          </p:nvPr>
        </p:nvSpPr>
        <p:spPr>
          <a:xfrm>
            <a:off x="5412625" y="1171000"/>
            <a:ext cx="11826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4800"/>
              <a:buNone/>
              <a:defRPr sz="4800">
                <a:solidFill>
                  <a:schemeClr val="lt2"/>
                </a:solidFill>
              </a:defRPr>
            </a:lvl1pPr>
            <a:lvl2pPr lvl="1" algn="ctr" rtl="0">
              <a:spcBef>
                <a:spcPts val="0"/>
              </a:spcBef>
              <a:spcAft>
                <a:spcPts val="0"/>
              </a:spcAft>
              <a:buClr>
                <a:schemeClr val="dk1"/>
              </a:buClr>
              <a:buSzPts val="12000"/>
              <a:buNone/>
              <a:defRPr sz="12000">
                <a:solidFill>
                  <a:schemeClr val="dk1"/>
                </a:solidFill>
              </a:defRPr>
            </a:lvl2pPr>
            <a:lvl3pPr lvl="2" algn="ctr" rtl="0">
              <a:spcBef>
                <a:spcPts val="0"/>
              </a:spcBef>
              <a:spcAft>
                <a:spcPts val="0"/>
              </a:spcAft>
              <a:buClr>
                <a:schemeClr val="dk1"/>
              </a:buClr>
              <a:buSzPts val="12000"/>
              <a:buNone/>
              <a:defRPr sz="12000">
                <a:solidFill>
                  <a:schemeClr val="dk1"/>
                </a:solidFill>
              </a:defRPr>
            </a:lvl3pPr>
            <a:lvl4pPr lvl="3" algn="ctr" rtl="0">
              <a:spcBef>
                <a:spcPts val="0"/>
              </a:spcBef>
              <a:spcAft>
                <a:spcPts val="0"/>
              </a:spcAft>
              <a:buClr>
                <a:schemeClr val="dk1"/>
              </a:buClr>
              <a:buSzPts val="12000"/>
              <a:buNone/>
              <a:defRPr sz="12000">
                <a:solidFill>
                  <a:schemeClr val="dk1"/>
                </a:solidFill>
              </a:defRPr>
            </a:lvl4pPr>
            <a:lvl5pPr lvl="4" algn="ctr" rtl="0">
              <a:spcBef>
                <a:spcPts val="0"/>
              </a:spcBef>
              <a:spcAft>
                <a:spcPts val="0"/>
              </a:spcAft>
              <a:buClr>
                <a:schemeClr val="dk1"/>
              </a:buClr>
              <a:buSzPts val="12000"/>
              <a:buNone/>
              <a:defRPr sz="12000">
                <a:solidFill>
                  <a:schemeClr val="dk1"/>
                </a:solidFill>
              </a:defRPr>
            </a:lvl5pPr>
            <a:lvl6pPr lvl="5" algn="ctr" rtl="0">
              <a:spcBef>
                <a:spcPts val="0"/>
              </a:spcBef>
              <a:spcAft>
                <a:spcPts val="0"/>
              </a:spcAft>
              <a:buClr>
                <a:schemeClr val="dk1"/>
              </a:buClr>
              <a:buSzPts val="12000"/>
              <a:buNone/>
              <a:defRPr sz="12000">
                <a:solidFill>
                  <a:schemeClr val="dk1"/>
                </a:solidFill>
              </a:defRPr>
            </a:lvl6pPr>
            <a:lvl7pPr lvl="6" algn="ctr" rtl="0">
              <a:spcBef>
                <a:spcPts val="0"/>
              </a:spcBef>
              <a:spcAft>
                <a:spcPts val="0"/>
              </a:spcAft>
              <a:buClr>
                <a:schemeClr val="dk1"/>
              </a:buClr>
              <a:buSzPts val="12000"/>
              <a:buNone/>
              <a:defRPr sz="12000">
                <a:solidFill>
                  <a:schemeClr val="dk1"/>
                </a:solidFill>
              </a:defRPr>
            </a:lvl7pPr>
            <a:lvl8pPr lvl="7" algn="ctr" rtl="0">
              <a:spcBef>
                <a:spcPts val="0"/>
              </a:spcBef>
              <a:spcAft>
                <a:spcPts val="0"/>
              </a:spcAft>
              <a:buClr>
                <a:schemeClr val="dk1"/>
              </a:buClr>
              <a:buSzPts val="12000"/>
              <a:buNone/>
              <a:defRPr sz="12000">
                <a:solidFill>
                  <a:schemeClr val="dk1"/>
                </a:solidFill>
              </a:defRPr>
            </a:lvl8pPr>
            <a:lvl9pPr lvl="8" algn="ctr" rtl="0">
              <a:spcBef>
                <a:spcPts val="0"/>
              </a:spcBef>
              <a:spcAft>
                <a:spcPts val="0"/>
              </a:spcAft>
              <a:buClr>
                <a:schemeClr val="dk1"/>
              </a:buClr>
              <a:buSzPts val="12000"/>
              <a:buNone/>
              <a:defRPr sz="12000">
                <a:solidFill>
                  <a:schemeClr val="dk1"/>
                </a:solidFill>
              </a:defRPr>
            </a:lvl9pPr>
          </a:lstStyle>
          <a:p>
            <a:r>
              <a:t>xx%</a:t>
            </a:r>
          </a:p>
        </p:txBody>
      </p:sp>
      <p:sp>
        <p:nvSpPr>
          <p:cNvPr id="1138" name="Google Shape;1138;p13"/>
          <p:cNvSpPr txBox="1">
            <a:spLocks noGrp="1"/>
          </p:cNvSpPr>
          <p:nvPr>
            <p:ph type="subTitle" idx="7"/>
          </p:nvPr>
        </p:nvSpPr>
        <p:spPr>
          <a:xfrm>
            <a:off x="1994138" y="4066652"/>
            <a:ext cx="2316000" cy="53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139" name="Google Shape;1139;p13"/>
          <p:cNvSpPr txBox="1">
            <a:spLocks noGrp="1"/>
          </p:cNvSpPr>
          <p:nvPr>
            <p:ph type="title" idx="8"/>
          </p:nvPr>
        </p:nvSpPr>
        <p:spPr>
          <a:xfrm>
            <a:off x="1994138" y="3587125"/>
            <a:ext cx="2316000" cy="477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2400">
                <a:solidFill>
                  <a:schemeClr val="dk1"/>
                </a:solidFill>
              </a:defRPr>
            </a:lvl1pPr>
            <a:lvl2pPr lvl="1"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2pPr>
            <a:lvl3pPr lvl="2"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3pPr>
            <a:lvl4pPr lvl="3"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4pPr>
            <a:lvl5pPr lvl="4"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5pPr>
            <a:lvl6pPr lvl="5"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6pPr>
            <a:lvl7pPr lvl="6"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7pPr>
            <a:lvl8pPr lvl="7"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8pPr>
            <a:lvl9pPr lvl="8"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9pPr>
          </a:lstStyle>
          <a:p>
            <a:endParaRPr/>
          </a:p>
        </p:txBody>
      </p:sp>
      <p:sp>
        <p:nvSpPr>
          <p:cNvPr id="1140" name="Google Shape;1140;p13"/>
          <p:cNvSpPr txBox="1">
            <a:spLocks noGrp="1"/>
          </p:cNvSpPr>
          <p:nvPr>
            <p:ph type="title" idx="9" hasCustomPrompt="1"/>
          </p:nvPr>
        </p:nvSpPr>
        <p:spPr>
          <a:xfrm>
            <a:off x="2560850" y="2931003"/>
            <a:ext cx="11826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4800"/>
              <a:buNone/>
              <a:defRPr sz="4800">
                <a:solidFill>
                  <a:schemeClr val="accent1"/>
                </a:solidFill>
              </a:defRPr>
            </a:lvl1pPr>
            <a:lvl2pPr lvl="1" algn="ctr" rtl="0">
              <a:spcBef>
                <a:spcPts val="0"/>
              </a:spcBef>
              <a:spcAft>
                <a:spcPts val="0"/>
              </a:spcAft>
              <a:buClr>
                <a:schemeClr val="dk1"/>
              </a:buClr>
              <a:buSzPts val="12000"/>
              <a:buNone/>
              <a:defRPr sz="12000">
                <a:solidFill>
                  <a:schemeClr val="dk1"/>
                </a:solidFill>
              </a:defRPr>
            </a:lvl2pPr>
            <a:lvl3pPr lvl="2" algn="ctr" rtl="0">
              <a:spcBef>
                <a:spcPts val="0"/>
              </a:spcBef>
              <a:spcAft>
                <a:spcPts val="0"/>
              </a:spcAft>
              <a:buClr>
                <a:schemeClr val="dk1"/>
              </a:buClr>
              <a:buSzPts val="12000"/>
              <a:buNone/>
              <a:defRPr sz="12000">
                <a:solidFill>
                  <a:schemeClr val="dk1"/>
                </a:solidFill>
              </a:defRPr>
            </a:lvl3pPr>
            <a:lvl4pPr lvl="3" algn="ctr" rtl="0">
              <a:spcBef>
                <a:spcPts val="0"/>
              </a:spcBef>
              <a:spcAft>
                <a:spcPts val="0"/>
              </a:spcAft>
              <a:buClr>
                <a:schemeClr val="dk1"/>
              </a:buClr>
              <a:buSzPts val="12000"/>
              <a:buNone/>
              <a:defRPr sz="12000">
                <a:solidFill>
                  <a:schemeClr val="dk1"/>
                </a:solidFill>
              </a:defRPr>
            </a:lvl4pPr>
            <a:lvl5pPr lvl="4" algn="ctr" rtl="0">
              <a:spcBef>
                <a:spcPts val="0"/>
              </a:spcBef>
              <a:spcAft>
                <a:spcPts val="0"/>
              </a:spcAft>
              <a:buClr>
                <a:schemeClr val="dk1"/>
              </a:buClr>
              <a:buSzPts val="12000"/>
              <a:buNone/>
              <a:defRPr sz="12000">
                <a:solidFill>
                  <a:schemeClr val="dk1"/>
                </a:solidFill>
              </a:defRPr>
            </a:lvl5pPr>
            <a:lvl6pPr lvl="5" algn="ctr" rtl="0">
              <a:spcBef>
                <a:spcPts val="0"/>
              </a:spcBef>
              <a:spcAft>
                <a:spcPts val="0"/>
              </a:spcAft>
              <a:buClr>
                <a:schemeClr val="dk1"/>
              </a:buClr>
              <a:buSzPts val="12000"/>
              <a:buNone/>
              <a:defRPr sz="12000">
                <a:solidFill>
                  <a:schemeClr val="dk1"/>
                </a:solidFill>
              </a:defRPr>
            </a:lvl6pPr>
            <a:lvl7pPr lvl="6" algn="ctr" rtl="0">
              <a:spcBef>
                <a:spcPts val="0"/>
              </a:spcBef>
              <a:spcAft>
                <a:spcPts val="0"/>
              </a:spcAft>
              <a:buClr>
                <a:schemeClr val="dk1"/>
              </a:buClr>
              <a:buSzPts val="12000"/>
              <a:buNone/>
              <a:defRPr sz="12000">
                <a:solidFill>
                  <a:schemeClr val="dk1"/>
                </a:solidFill>
              </a:defRPr>
            </a:lvl7pPr>
            <a:lvl8pPr lvl="7" algn="ctr" rtl="0">
              <a:spcBef>
                <a:spcPts val="0"/>
              </a:spcBef>
              <a:spcAft>
                <a:spcPts val="0"/>
              </a:spcAft>
              <a:buClr>
                <a:schemeClr val="dk1"/>
              </a:buClr>
              <a:buSzPts val="12000"/>
              <a:buNone/>
              <a:defRPr sz="12000">
                <a:solidFill>
                  <a:schemeClr val="dk1"/>
                </a:solidFill>
              </a:defRPr>
            </a:lvl8pPr>
            <a:lvl9pPr lvl="8" algn="ctr" rtl="0">
              <a:spcBef>
                <a:spcPts val="0"/>
              </a:spcBef>
              <a:spcAft>
                <a:spcPts val="0"/>
              </a:spcAft>
              <a:buClr>
                <a:schemeClr val="dk1"/>
              </a:buClr>
              <a:buSzPts val="12000"/>
              <a:buNone/>
              <a:defRPr sz="12000">
                <a:solidFill>
                  <a:schemeClr val="dk1"/>
                </a:solidFill>
              </a:defRPr>
            </a:lvl9pPr>
          </a:lstStyle>
          <a:p>
            <a:r>
              <a:t>xx%</a:t>
            </a:r>
          </a:p>
        </p:txBody>
      </p:sp>
      <p:sp>
        <p:nvSpPr>
          <p:cNvPr id="1141" name="Google Shape;1141;p13"/>
          <p:cNvSpPr txBox="1">
            <a:spLocks noGrp="1"/>
          </p:cNvSpPr>
          <p:nvPr>
            <p:ph type="subTitle" idx="13"/>
          </p:nvPr>
        </p:nvSpPr>
        <p:spPr>
          <a:xfrm>
            <a:off x="4845863" y="4066652"/>
            <a:ext cx="2316000" cy="53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142" name="Google Shape;1142;p13"/>
          <p:cNvSpPr txBox="1">
            <a:spLocks noGrp="1"/>
          </p:cNvSpPr>
          <p:nvPr>
            <p:ph type="title" idx="14"/>
          </p:nvPr>
        </p:nvSpPr>
        <p:spPr>
          <a:xfrm>
            <a:off x="4845863" y="3587125"/>
            <a:ext cx="2316000" cy="477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2400">
                <a:solidFill>
                  <a:schemeClr val="dk1"/>
                </a:solidFill>
              </a:defRPr>
            </a:lvl1pPr>
            <a:lvl2pPr lvl="1"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2pPr>
            <a:lvl3pPr lvl="2"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3pPr>
            <a:lvl4pPr lvl="3"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4pPr>
            <a:lvl5pPr lvl="4"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5pPr>
            <a:lvl6pPr lvl="5"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6pPr>
            <a:lvl7pPr lvl="6"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7pPr>
            <a:lvl8pPr lvl="7"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8pPr>
            <a:lvl9pPr lvl="8" rtl="0">
              <a:spcBef>
                <a:spcPts val="0"/>
              </a:spcBef>
              <a:spcAft>
                <a:spcPts val="0"/>
              </a:spcAft>
              <a:buClr>
                <a:schemeClr val="dk1"/>
              </a:buClr>
              <a:buSzPts val="2800"/>
              <a:buFont typeface="Patrick Hand"/>
              <a:buNone/>
              <a:defRPr>
                <a:solidFill>
                  <a:schemeClr val="dk1"/>
                </a:solidFill>
                <a:latin typeface="Patrick Hand"/>
                <a:ea typeface="Patrick Hand"/>
                <a:cs typeface="Patrick Hand"/>
                <a:sym typeface="Patrick Hand"/>
              </a:defRPr>
            </a:lvl9pPr>
          </a:lstStyle>
          <a:p>
            <a:endParaRPr/>
          </a:p>
        </p:txBody>
      </p:sp>
      <p:sp>
        <p:nvSpPr>
          <p:cNvPr id="1143" name="Google Shape;1143;p13"/>
          <p:cNvSpPr txBox="1">
            <a:spLocks noGrp="1"/>
          </p:cNvSpPr>
          <p:nvPr>
            <p:ph type="title" idx="15" hasCustomPrompt="1"/>
          </p:nvPr>
        </p:nvSpPr>
        <p:spPr>
          <a:xfrm>
            <a:off x="5412625" y="2931001"/>
            <a:ext cx="11826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4800"/>
              <a:buNone/>
              <a:defRPr sz="4800">
                <a:solidFill>
                  <a:schemeClr val="accent3"/>
                </a:solidFill>
              </a:defRPr>
            </a:lvl1pPr>
            <a:lvl2pPr lvl="1" algn="ctr" rtl="0">
              <a:spcBef>
                <a:spcPts val="0"/>
              </a:spcBef>
              <a:spcAft>
                <a:spcPts val="0"/>
              </a:spcAft>
              <a:buClr>
                <a:schemeClr val="dk1"/>
              </a:buClr>
              <a:buSzPts val="12000"/>
              <a:buNone/>
              <a:defRPr sz="12000">
                <a:solidFill>
                  <a:schemeClr val="dk1"/>
                </a:solidFill>
              </a:defRPr>
            </a:lvl2pPr>
            <a:lvl3pPr lvl="2" algn="ctr" rtl="0">
              <a:spcBef>
                <a:spcPts val="0"/>
              </a:spcBef>
              <a:spcAft>
                <a:spcPts val="0"/>
              </a:spcAft>
              <a:buClr>
                <a:schemeClr val="dk1"/>
              </a:buClr>
              <a:buSzPts val="12000"/>
              <a:buNone/>
              <a:defRPr sz="12000">
                <a:solidFill>
                  <a:schemeClr val="dk1"/>
                </a:solidFill>
              </a:defRPr>
            </a:lvl3pPr>
            <a:lvl4pPr lvl="3" algn="ctr" rtl="0">
              <a:spcBef>
                <a:spcPts val="0"/>
              </a:spcBef>
              <a:spcAft>
                <a:spcPts val="0"/>
              </a:spcAft>
              <a:buClr>
                <a:schemeClr val="dk1"/>
              </a:buClr>
              <a:buSzPts val="12000"/>
              <a:buNone/>
              <a:defRPr sz="12000">
                <a:solidFill>
                  <a:schemeClr val="dk1"/>
                </a:solidFill>
              </a:defRPr>
            </a:lvl4pPr>
            <a:lvl5pPr lvl="4" algn="ctr" rtl="0">
              <a:spcBef>
                <a:spcPts val="0"/>
              </a:spcBef>
              <a:spcAft>
                <a:spcPts val="0"/>
              </a:spcAft>
              <a:buClr>
                <a:schemeClr val="dk1"/>
              </a:buClr>
              <a:buSzPts val="12000"/>
              <a:buNone/>
              <a:defRPr sz="12000">
                <a:solidFill>
                  <a:schemeClr val="dk1"/>
                </a:solidFill>
              </a:defRPr>
            </a:lvl5pPr>
            <a:lvl6pPr lvl="5" algn="ctr" rtl="0">
              <a:spcBef>
                <a:spcPts val="0"/>
              </a:spcBef>
              <a:spcAft>
                <a:spcPts val="0"/>
              </a:spcAft>
              <a:buClr>
                <a:schemeClr val="dk1"/>
              </a:buClr>
              <a:buSzPts val="12000"/>
              <a:buNone/>
              <a:defRPr sz="12000">
                <a:solidFill>
                  <a:schemeClr val="dk1"/>
                </a:solidFill>
              </a:defRPr>
            </a:lvl6pPr>
            <a:lvl7pPr lvl="6" algn="ctr" rtl="0">
              <a:spcBef>
                <a:spcPts val="0"/>
              </a:spcBef>
              <a:spcAft>
                <a:spcPts val="0"/>
              </a:spcAft>
              <a:buClr>
                <a:schemeClr val="dk1"/>
              </a:buClr>
              <a:buSzPts val="12000"/>
              <a:buNone/>
              <a:defRPr sz="12000">
                <a:solidFill>
                  <a:schemeClr val="dk1"/>
                </a:solidFill>
              </a:defRPr>
            </a:lvl7pPr>
            <a:lvl8pPr lvl="7" algn="ctr" rtl="0">
              <a:spcBef>
                <a:spcPts val="0"/>
              </a:spcBef>
              <a:spcAft>
                <a:spcPts val="0"/>
              </a:spcAft>
              <a:buClr>
                <a:schemeClr val="dk1"/>
              </a:buClr>
              <a:buSzPts val="12000"/>
              <a:buNone/>
              <a:defRPr sz="12000">
                <a:solidFill>
                  <a:schemeClr val="dk1"/>
                </a:solidFill>
              </a:defRPr>
            </a:lvl8pPr>
            <a:lvl9pPr lvl="8" algn="ctr" rtl="0">
              <a:spcBef>
                <a:spcPts val="0"/>
              </a:spcBef>
              <a:spcAft>
                <a:spcPts val="0"/>
              </a:spcAft>
              <a:buClr>
                <a:schemeClr val="dk1"/>
              </a:buClr>
              <a:buSzPts val="12000"/>
              <a:buNone/>
              <a:defRPr sz="12000">
                <a:solidFill>
                  <a:schemeClr val="dk1"/>
                </a:solidFill>
              </a:defRPr>
            </a:lvl9pPr>
          </a:lstStyle>
          <a:p>
            <a:r>
              <a:t>xx%</a:t>
            </a:r>
          </a:p>
        </p:txBody>
      </p:sp>
      <p:grpSp>
        <p:nvGrpSpPr>
          <p:cNvPr id="1144" name="Google Shape;1144;p13"/>
          <p:cNvGrpSpPr/>
          <p:nvPr/>
        </p:nvGrpSpPr>
        <p:grpSpPr>
          <a:xfrm>
            <a:off x="347150" y="229305"/>
            <a:ext cx="8635300" cy="4592051"/>
            <a:chOff x="347150" y="229305"/>
            <a:chExt cx="8635300" cy="4592051"/>
          </a:xfrm>
        </p:grpSpPr>
        <p:sp>
          <p:nvSpPr>
            <p:cNvPr id="1145" name="Google Shape;1145;p13"/>
            <p:cNvSpPr/>
            <p:nvPr/>
          </p:nvSpPr>
          <p:spPr>
            <a:xfrm>
              <a:off x="595403" y="539999"/>
              <a:ext cx="124606" cy="104067"/>
            </a:xfrm>
            <a:custGeom>
              <a:avLst/>
              <a:gdLst/>
              <a:ahLst/>
              <a:cxnLst/>
              <a:rect l="l" t="t" r="r" b="b"/>
              <a:pathLst>
                <a:path w="1007" h="841" extrusionOk="0">
                  <a:moveTo>
                    <a:pt x="535" y="79"/>
                  </a:moveTo>
                  <a:cubicBezTo>
                    <a:pt x="679" y="79"/>
                    <a:pt x="790" y="195"/>
                    <a:pt x="815" y="351"/>
                  </a:cubicBezTo>
                  <a:cubicBezTo>
                    <a:pt x="877" y="512"/>
                    <a:pt x="785" y="703"/>
                    <a:pt x="624" y="765"/>
                  </a:cubicBezTo>
                  <a:cubicBezTo>
                    <a:pt x="592" y="776"/>
                    <a:pt x="562" y="781"/>
                    <a:pt x="533" y="781"/>
                  </a:cubicBezTo>
                  <a:cubicBezTo>
                    <a:pt x="382" y="781"/>
                    <a:pt x="261" y="646"/>
                    <a:pt x="210" y="512"/>
                  </a:cubicBezTo>
                  <a:cubicBezTo>
                    <a:pt x="141" y="320"/>
                    <a:pt x="271" y="129"/>
                    <a:pt x="432" y="98"/>
                  </a:cubicBezTo>
                  <a:cubicBezTo>
                    <a:pt x="468" y="85"/>
                    <a:pt x="502" y="79"/>
                    <a:pt x="535" y="79"/>
                  </a:cubicBezTo>
                  <a:close/>
                  <a:moveTo>
                    <a:pt x="542" y="0"/>
                  </a:moveTo>
                  <a:cubicBezTo>
                    <a:pt x="278" y="0"/>
                    <a:pt x="1" y="212"/>
                    <a:pt x="80" y="543"/>
                  </a:cubicBezTo>
                  <a:cubicBezTo>
                    <a:pt x="132" y="759"/>
                    <a:pt x="330" y="840"/>
                    <a:pt x="525" y="840"/>
                  </a:cubicBezTo>
                  <a:cubicBezTo>
                    <a:pt x="558" y="840"/>
                    <a:pt x="592" y="838"/>
                    <a:pt x="624" y="834"/>
                  </a:cubicBezTo>
                  <a:cubicBezTo>
                    <a:pt x="877" y="765"/>
                    <a:pt x="1007" y="543"/>
                    <a:pt x="938" y="290"/>
                  </a:cubicBezTo>
                  <a:cubicBezTo>
                    <a:pt x="878" y="88"/>
                    <a:pt x="713" y="0"/>
                    <a:pt x="5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347150" y="1676709"/>
              <a:ext cx="111119" cy="107780"/>
            </a:xfrm>
            <a:custGeom>
              <a:avLst/>
              <a:gdLst/>
              <a:ahLst/>
              <a:cxnLst/>
              <a:rect l="l" t="t" r="r" b="b"/>
              <a:pathLst>
                <a:path w="898" h="871" extrusionOk="0">
                  <a:moveTo>
                    <a:pt x="575" y="0"/>
                  </a:moveTo>
                  <a:cubicBezTo>
                    <a:pt x="514" y="123"/>
                    <a:pt x="483" y="253"/>
                    <a:pt x="453" y="383"/>
                  </a:cubicBezTo>
                  <a:cubicBezTo>
                    <a:pt x="323" y="353"/>
                    <a:pt x="162" y="314"/>
                    <a:pt x="31" y="284"/>
                  </a:cubicBezTo>
                  <a:cubicBezTo>
                    <a:pt x="1" y="284"/>
                    <a:pt x="1" y="314"/>
                    <a:pt x="31" y="314"/>
                  </a:cubicBezTo>
                  <a:cubicBezTo>
                    <a:pt x="162" y="383"/>
                    <a:pt x="292" y="414"/>
                    <a:pt x="415" y="444"/>
                  </a:cubicBezTo>
                  <a:cubicBezTo>
                    <a:pt x="384" y="575"/>
                    <a:pt x="353" y="736"/>
                    <a:pt x="323" y="828"/>
                  </a:cubicBezTo>
                  <a:cubicBezTo>
                    <a:pt x="301" y="849"/>
                    <a:pt x="325" y="871"/>
                    <a:pt x="341" y="871"/>
                  </a:cubicBezTo>
                  <a:cubicBezTo>
                    <a:pt x="348" y="871"/>
                    <a:pt x="353" y="867"/>
                    <a:pt x="353" y="858"/>
                  </a:cubicBezTo>
                  <a:cubicBezTo>
                    <a:pt x="384" y="736"/>
                    <a:pt x="453" y="605"/>
                    <a:pt x="483" y="475"/>
                  </a:cubicBezTo>
                  <a:cubicBezTo>
                    <a:pt x="606" y="506"/>
                    <a:pt x="767" y="575"/>
                    <a:pt x="897" y="575"/>
                  </a:cubicBezTo>
                  <a:lnTo>
                    <a:pt x="897" y="544"/>
                  </a:lnTo>
                  <a:cubicBezTo>
                    <a:pt x="767" y="475"/>
                    <a:pt x="644" y="444"/>
                    <a:pt x="514" y="383"/>
                  </a:cubicBezTo>
                  <a:cubicBezTo>
                    <a:pt x="545" y="253"/>
                    <a:pt x="575" y="123"/>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1050619" y="2079611"/>
              <a:ext cx="98621" cy="97757"/>
            </a:xfrm>
            <a:custGeom>
              <a:avLst/>
              <a:gdLst/>
              <a:ahLst/>
              <a:cxnLst/>
              <a:rect l="l" t="t" r="r" b="b"/>
              <a:pathLst>
                <a:path w="797" h="790" extrusionOk="0">
                  <a:moveTo>
                    <a:pt x="192" y="0"/>
                  </a:moveTo>
                  <a:cubicBezTo>
                    <a:pt x="192" y="0"/>
                    <a:pt x="161" y="0"/>
                    <a:pt x="161" y="31"/>
                  </a:cubicBezTo>
                  <a:cubicBezTo>
                    <a:pt x="222" y="161"/>
                    <a:pt x="284" y="253"/>
                    <a:pt x="353" y="383"/>
                  </a:cubicBezTo>
                  <a:cubicBezTo>
                    <a:pt x="253" y="444"/>
                    <a:pt x="130" y="544"/>
                    <a:pt x="31" y="605"/>
                  </a:cubicBezTo>
                  <a:cubicBezTo>
                    <a:pt x="0" y="605"/>
                    <a:pt x="0" y="636"/>
                    <a:pt x="31" y="636"/>
                  </a:cubicBezTo>
                  <a:cubicBezTo>
                    <a:pt x="161" y="575"/>
                    <a:pt x="284" y="506"/>
                    <a:pt x="383" y="444"/>
                  </a:cubicBezTo>
                  <a:cubicBezTo>
                    <a:pt x="475" y="544"/>
                    <a:pt x="544" y="667"/>
                    <a:pt x="605" y="766"/>
                  </a:cubicBezTo>
                  <a:cubicBezTo>
                    <a:pt x="621" y="781"/>
                    <a:pt x="636" y="789"/>
                    <a:pt x="644" y="789"/>
                  </a:cubicBezTo>
                  <a:cubicBezTo>
                    <a:pt x="651" y="789"/>
                    <a:pt x="651" y="781"/>
                    <a:pt x="636" y="766"/>
                  </a:cubicBezTo>
                  <a:cubicBezTo>
                    <a:pt x="575" y="636"/>
                    <a:pt x="514" y="506"/>
                    <a:pt x="445" y="383"/>
                  </a:cubicBezTo>
                  <a:cubicBezTo>
                    <a:pt x="575" y="314"/>
                    <a:pt x="705" y="253"/>
                    <a:pt x="797" y="192"/>
                  </a:cubicBezTo>
                  <a:cubicBezTo>
                    <a:pt x="797" y="170"/>
                    <a:pt x="797" y="145"/>
                    <a:pt x="786" y="145"/>
                  </a:cubicBezTo>
                  <a:cubicBezTo>
                    <a:pt x="782" y="145"/>
                    <a:pt x="776" y="149"/>
                    <a:pt x="766" y="161"/>
                  </a:cubicBezTo>
                  <a:cubicBezTo>
                    <a:pt x="667" y="192"/>
                    <a:pt x="544" y="283"/>
                    <a:pt x="414" y="352"/>
                  </a:cubicBezTo>
                  <a:cubicBezTo>
                    <a:pt x="353" y="222"/>
                    <a:pt x="284" y="92"/>
                    <a:pt x="19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1358734" y="229305"/>
              <a:ext cx="98621" cy="95653"/>
            </a:xfrm>
            <a:custGeom>
              <a:avLst/>
              <a:gdLst/>
              <a:ahLst/>
              <a:cxnLst/>
              <a:rect l="l" t="t" r="r" b="b"/>
              <a:pathLst>
                <a:path w="797" h="773" extrusionOk="0">
                  <a:moveTo>
                    <a:pt x="657" y="1"/>
                  </a:moveTo>
                  <a:cubicBezTo>
                    <a:pt x="653" y="1"/>
                    <a:pt x="646" y="4"/>
                    <a:pt x="636" y="14"/>
                  </a:cubicBezTo>
                  <a:cubicBezTo>
                    <a:pt x="544" y="106"/>
                    <a:pt x="475" y="236"/>
                    <a:pt x="414" y="328"/>
                  </a:cubicBezTo>
                  <a:cubicBezTo>
                    <a:pt x="284" y="267"/>
                    <a:pt x="161" y="206"/>
                    <a:pt x="61" y="106"/>
                  </a:cubicBezTo>
                  <a:cubicBezTo>
                    <a:pt x="31" y="106"/>
                    <a:pt x="0" y="137"/>
                    <a:pt x="31" y="175"/>
                  </a:cubicBezTo>
                  <a:cubicBezTo>
                    <a:pt x="161" y="236"/>
                    <a:pt x="253" y="298"/>
                    <a:pt x="383" y="397"/>
                  </a:cubicBezTo>
                  <a:cubicBezTo>
                    <a:pt x="284" y="520"/>
                    <a:pt x="222" y="619"/>
                    <a:pt x="161" y="750"/>
                  </a:cubicBezTo>
                  <a:cubicBezTo>
                    <a:pt x="146" y="765"/>
                    <a:pt x="153" y="773"/>
                    <a:pt x="165" y="773"/>
                  </a:cubicBezTo>
                  <a:cubicBezTo>
                    <a:pt x="176" y="773"/>
                    <a:pt x="192" y="765"/>
                    <a:pt x="192" y="750"/>
                  </a:cubicBezTo>
                  <a:cubicBezTo>
                    <a:pt x="284" y="650"/>
                    <a:pt x="352" y="558"/>
                    <a:pt x="444" y="428"/>
                  </a:cubicBezTo>
                  <a:cubicBezTo>
                    <a:pt x="544" y="520"/>
                    <a:pt x="667" y="589"/>
                    <a:pt x="797" y="650"/>
                  </a:cubicBezTo>
                  <a:lnTo>
                    <a:pt x="797" y="619"/>
                  </a:lnTo>
                  <a:cubicBezTo>
                    <a:pt x="705" y="520"/>
                    <a:pt x="575" y="459"/>
                    <a:pt x="475" y="397"/>
                  </a:cubicBezTo>
                  <a:cubicBezTo>
                    <a:pt x="544" y="267"/>
                    <a:pt x="605" y="137"/>
                    <a:pt x="667" y="14"/>
                  </a:cubicBezTo>
                  <a:cubicBezTo>
                    <a:pt x="667" y="14"/>
                    <a:pt x="667" y="1"/>
                    <a:pt x="65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8470036" y="1572454"/>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8714907" y="4686098"/>
              <a:ext cx="121265" cy="103944"/>
            </a:xfrm>
            <a:custGeom>
              <a:avLst/>
              <a:gdLst/>
              <a:ahLst/>
              <a:cxnLst/>
              <a:rect l="l" t="t" r="r" b="b"/>
              <a:pathLst>
                <a:path w="980" h="840" extrusionOk="0">
                  <a:moveTo>
                    <a:pt x="488" y="72"/>
                  </a:moveTo>
                  <a:cubicBezTo>
                    <a:pt x="642" y="72"/>
                    <a:pt x="768" y="209"/>
                    <a:pt x="826" y="346"/>
                  </a:cubicBezTo>
                  <a:cubicBezTo>
                    <a:pt x="857" y="538"/>
                    <a:pt x="788" y="691"/>
                    <a:pt x="596" y="760"/>
                  </a:cubicBezTo>
                  <a:cubicBezTo>
                    <a:pt x="568" y="769"/>
                    <a:pt x="540" y="773"/>
                    <a:pt x="513" y="773"/>
                  </a:cubicBezTo>
                  <a:cubicBezTo>
                    <a:pt x="361" y="773"/>
                    <a:pt x="241" y="636"/>
                    <a:pt x="183" y="499"/>
                  </a:cubicBezTo>
                  <a:cubicBezTo>
                    <a:pt x="121" y="346"/>
                    <a:pt x="252" y="155"/>
                    <a:pt x="405" y="86"/>
                  </a:cubicBezTo>
                  <a:cubicBezTo>
                    <a:pt x="433" y="77"/>
                    <a:pt x="461" y="72"/>
                    <a:pt x="488" y="72"/>
                  </a:cubicBezTo>
                  <a:close/>
                  <a:moveTo>
                    <a:pt x="525" y="0"/>
                  </a:moveTo>
                  <a:cubicBezTo>
                    <a:pt x="264" y="0"/>
                    <a:pt x="0" y="211"/>
                    <a:pt x="60" y="538"/>
                  </a:cubicBezTo>
                  <a:cubicBezTo>
                    <a:pt x="109" y="740"/>
                    <a:pt x="281" y="839"/>
                    <a:pt x="462" y="839"/>
                  </a:cubicBezTo>
                  <a:cubicBezTo>
                    <a:pt x="507" y="839"/>
                    <a:pt x="552" y="833"/>
                    <a:pt x="596" y="821"/>
                  </a:cubicBezTo>
                  <a:cubicBezTo>
                    <a:pt x="857" y="790"/>
                    <a:pt x="979" y="538"/>
                    <a:pt x="949" y="308"/>
                  </a:cubicBezTo>
                  <a:cubicBezTo>
                    <a:pt x="872" y="94"/>
                    <a:pt x="699" y="0"/>
                    <a:pt x="52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7928221" y="4716793"/>
              <a:ext cx="124482" cy="104562"/>
            </a:xfrm>
            <a:custGeom>
              <a:avLst/>
              <a:gdLst/>
              <a:ahLst/>
              <a:cxnLst/>
              <a:rect l="l" t="t" r="r" b="b"/>
              <a:pathLst>
                <a:path w="1006" h="845" extrusionOk="0">
                  <a:moveTo>
                    <a:pt x="511" y="76"/>
                  </a:moveTo>
                  <a:cubicBezTo>
                    <a:pt x="650" y="76"/>
                    <a:pt x="788" y="210"/>
                    <a:pt x="814" y="345"/>
                  </a:cubicBezTo>
                  <a:cubicBezTo>
                    <a:pt x="845" y="506"/>
                    <a:pt x="783" y="697"/>
                    <a:pt x="592" y="758"/>
                  </a:cubicBezTo>
                  <a:cubicBezTo>
                    <a:pt x="566" y="770"/>
                    <a:pt x="538" y="775"/>
                    <a:pt x="511" y="775"/>
                  </a:cubicBezTo>
                  <a:cubicBezTo>
                    <a:pt x="373" y="775"/>
                    <a:pt x="234" y="640"/>
                    <a:pt x="209" y="506"/>
                  </a:cubicBezTo>
                  <a:cubicBezTo>
                    <a:pt x="140" y="345"/>
                    <a:pt x="239" y="123"/>
                    <a:pt x="431" y="92"/>
                  </a:cubicBezTo>
                  <a:cubicBezTo>
                    <a:pt x="457" y="81"/>
                    <a:pt x="484" y="76"/>
                    <a:pt x="511" y="76"/>
                  </a:cubicBezTo>
                  <a:close/>
                  <a:moveTo>
                    <a:pt x="530" y="1"/>
                  </a:moveTo>
                  <a:cubicBezTo>
                    <a:pt x="268" y="1"/>
                    <a:pt x="1" y="211"/>
                    <a:pt x="79" y="536"/>
                  </a:cubicBezTo>
                  <a:cubicBezTo>
                    <a:pt x="103" y="741"/>
                    <a:pt x="298" y="845"/>
                    <a:pt x="490" y="845"/>
                  </a:cubicBezTo>
                  <a:cubicBezTo>
                    <a:pt x="535" y="845"/>
                    <a:pt x="580" y="839"/>
                    <a:pt x="623" y="827"/>
                  </a:cubicBezTo>
                  <a:cubicBezTo>
                    <a:pt x="845" y="789"/>
                    <a:pt x="1006" y="536"/>
                    <a:pt x="944" y="314"/>
                  </a:cubicBezTo>
                  <a:cubicBezTo>
                    <a:pt x="880" y="96"/>
                    <a:pt x="706" y="1"/>
                    <a:pt x="53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8192857" y="4120918"/>
              <a:ext cx="102457" cy="98252"/>
            </a:xfrm>
            <a:custGeom>
              <a:avLst/>
              <a:gdLst/>
              <a:ahLst/>
              <a:cxnLst/>
              <a:rect l="l" t="t" r="r" b="b"/>
              <a:pathLst>
                <a:path w="828" h="794" extrusionOk="0">
                  <a:moveTo>
                    <a:pt x="201" y="1"/>
                  </a:moveTo>
                  <a:cubicBezTo>
                    <a:pt x="192" y="1"/>
                    <a:pt x="192" y="14"/>
                    <a:pt x="192" y="14"/>
                  </a:cubicBezTo>
                  <a:cubicBezTo>
                    <a:pt x="223" y="144"/>
                    <a:pt x="284" y="267"/>
                    <a:pt x="384" y="397"/>
                  </a:cubicBezTo>
                  <a:cubicBezTo>
                    <a:pt x="253" y="459"/>
                    <a:pt x="154" y="528"/>
                    <a:pt x="31" y="619"/>
                  </a:cubicBezTo>
                  <a:cubicBezTo>
                    <a:pt x="1" y="619"/>
                    <a:pt x="31" y="650"/>
                    <a:pt x="62" y="650"/>
                  </a:cubicBezTo>
                  <a:cubicBezTo>
                    <a:pt x="154" y="589"/>
                    <a:pt x="284" y="528"/>
                    <a:pt x="414" y="428"/>
                  </a:cubicBezTo>
                  <a:cubicBezTo>
                    <a:pt x="476" y="558"/>
                    <a:pt x="537" y="688"/>
                    <a:pt x="636" y="780"/>
                  </a:cubicBezTo>
                  <a:cubicBezTo>
                    <a:pt x="636" y="789"/>
                    <a:pt x="639" y="793"/>
                    <a:pt x="643" y="793"/>
                  </a:cubicBezTo>
                  <a:cubicBezTo>
                    <a:pt x="652" y="793"/>
                    <a:pt x="667" y="771"/>
                    <a:pt x="667" y="750"/>
                  </a:cubicBezTo>
                  <a:cubicBezTo>
                    <a:pt x="606" y="650"/>
                    <a:pt x="537" y="528"/>
                    <a:pt x="476" y="397"/>
                  </a:cubicBezTo>
                  <a:cubicBezTo>
                    <a:pt x="575" y="336"/>
                    <a:pt x="698" y="267"/>
                    <a:pt x="797" y="175"/>
                  </a:cubicBezTo>
                  <a:cubicBezTo>
                    <a:pt x="828" y="175"/>
                    <a:pt x="797" y="144"/>
                    <a:pt x="797" y="144"/>
                  </a:cubicBezTo>
                  <a:cubicBezTo>
                    <a:pt x="667" y="206"/>
                    <a:pt x="537" y="267"/>
                    <a:pt x="445" y="367"/>
                  </a:cubicBezTo>
                  <a:cubicBezTo>
                    <a:pt x="384" y="236"/>
                    <a:pt x="284" y="114"/>
                    <a:pt x="223" y="14"/>
                  </a:cubicBezTo>
                  <a:cubicBezTo>
                    <a:pt x="213" y="4"/>
                    <a:pt x="206" y="1"/>
                    <a:pt x="20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8883829" y="3988077"/>
              <a:ext cx="98621" cy="96519"/>
            </a:xfrm>
            <a:custGeom>
              <a:avLst/>
              <a:gdLst/>
              <a:ahLst/>
              <a:cxnLst/>
              <a:rect l="l" t="t" r="r" b="b"/>
              <a:pathLst>
                <a:path w="797" h="780" extrusionOk="0">
                  <a:moveTo>
                    <a:pt x="644" y="0"/>
                  </a:moveTo>
                  <a:cubicBezTo>
                    <a:pt x="544" y="131"/>
                    <a:pt x="483" y="223"/>
                    <a:pt x="383" y="353"/>
                  </a:cubicBezTo>
                  <a:cubicBezTo>
                    <a:pt x="291" y="253"/>
                    <a:pt x="161" y="192"/>
                    <a:pt x="69" y="131"/>
                  </a:cubicBezTo>
                  <a:cubicBezTo>
                    <a:pt x="31" y="131"/>
                    <a:pt x="0" y="161"/>
                    <a:pt x="31" y="161"/>
                  </a:cubicBezTo>
                  <a:cubicBezTo>
                    <a:pt x="130" y="253"/>
                    <a:pt x="261" y="322"/>
                    <a:pt x="353" y="384"/>
                  </a:cubicBezTo>
                  <a:cubicBezTo>
                    <a:pt x="291" y="514"/>
                    <a:pt x="222" y="636"/>
                    <a:pt x="161" y="736"/>
                  </a:cubicBezTo>
                  <a:cubicBezTo>
                    <a:pt x="139" y="758"/>
                    <a:pt x="148" y="779"/>
                    <a:pt x="166" y="779"/>
                  </a:cubicBezTo>
                  <a:cubicBezTo>
                    <a:pt x="174" y="779"/>
                    <a:pt x="183" y="776"/>
                    <a:pt x="192" y="767"/>
                  </a:cubicBezTo>
                  <a:cubicBezTo>
                    <a:pt x="261" y="667"/>
                    <a:pt x="353" y="544"/>
                    <a:pt x="414" y="445"/>
                  </a:cubicBezTo>
                  <a:cubicBezTo>
                    <a:pt x="544" y="514"/>
                    <a:pt x="644" y="606"/>
                    <a:pt x="766" y="636"/>
                  </a:cubicBezTo>
                  <a:cubicBezTo>
                    <a:pt x="797" y="636"/>
                    <a:pt x="797" y="636"/>
                    <a:pt x="797" y="606"/>
                  </a:cubicBezTo>
                  <a:cubicBezTo>
                    <a:pt x="705" y="514"/>
                    <a:pt x="575" y="445"/>
                    <a:pt x="483" y="384"/>
                  </a:cubicBezTo>
                  <a:cubicBezTo>
                    <a:pt x="544" y="253"/>
                    <a:pt x="605" y="161"/>
                    <a:pt x="674" y="31"/>
                  </a:cubicBezTo>
                  <a:cubicBezTo>
                    <a:pt x="674" y="0"/>
                    <a:pt x="674" y="0"/>
                    <a:pt x="6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8423999" y="3212509"/>
              <a:ext cx="94909" cy="91198"/>
            </a:xfrm>
            <a:custGeom>
              <a:avLst/>
              <a:gdLst/>
              <a:ahLst/>
              <a:cxnLst/>
              <a:rect l="l" t="t" r="r" b="b"/>
              <a:pathLst>
                <a:path w="767" h="737" extrusionOk="0">
                  <a:moveTo>
                    <a:pt x="636" y="1"/>
                  </a:moveTo>
                  <a:cubicBezTo>
                    <a:pt x="544" y="93"/>
                    <a:pt x="445" y="192"/>
                    <a:pt x="383" y="323"/>
                  </a:cubicBezTo>
                  <a:cubicBezTo>
                    <a:pt x="291" y="223"/>
                    <a:pt x="161" y="131"/>
                    <a:pt x="31" y="62"/>
                  </a:cubicBezTo>
                  <a:cubicBezTo>
                    <a:pt x="31" y="62"/>
                    <a:pt x="0" y="93"/>
                    <a:pt x="31" y="93"/>
                  </a:cubicBezTo>
                  <a:lnTo>
                    <a:pt x="322" y="384"/>
                  </a:lnTo>
                  <a:cubicBezTo>
                    <a:pt x="253" y="476"/>
                    <a:pt x="161" y="575"/>
                    <a:pt x="100" y="706"/>
                  </a:cubicBezTo>
                  <a:cubicBezTo>
                    <a:pt x="62" y="706"/>
                    <a:pt x="100" y="736"/>
                    <a:pt x="131" y="736"/>
                  </a:cubicBezTo>
                  <a:cubicBezTo>
                    <a:pt x="192" y="606"/>
                    <a:pt x="291" y="514"/>
                    <a:pt x="383" y="414"/>
                  </a:cubicBezTo>
                  <a:cubicBezTo>
                    <a:pt x="483" y="476"/>
                    <a:pt x="606" y="575"/>
                    <a:pt x="705" y="667"/>
                  </a:cubicBezTo>
                  <a:cubicBezTo>
                    <a:pt x="736" y="667"/>
                    <a:pt x="766" y="637"/>
                    <a:pt x="736" y="637"/>
                  </a:cubicBezTo>
                  <a:cubicBezTo>
                    <a:pt x="636" y="545"/>
                    <a:pt x="544" y="445"/>
                    <a:pt x="414" y="353"/>
                  </a:cubicBezTo>
                  <a:cubicBezTo>
                    <a:pt x="514" y="254"/>
                    <a:pt x="606" y="162"/>
                    <a:pt x="674" y="31"/>
                  </a:cubicBezTo>
                  <a:cubicBezTo>
                    <a:pt x="674" y="1"/>
                    <a:pt x="674" y="1"/>
                    <a:pt x="6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512528" y="2571749"/>
              <a:ext cx="124606" cy="104067"/>
            </a:xfrm>
            <a:custGeom>
              <a:avLst/>
              <a:gdLst/>
              <a:ahLst/>
              <a:cxnLst/>
              <a:rect l="l" t="t" r="r" b="b"/>
              <a:pathLst>
                <a:path w="1007" h="841" extrusionOk="0">
                  <a:moveTo>
                    <a:pt x="535" y="79"/>
                  </a:moveTo>
                  <a:cubicBezTo>
                    <a:pt x="679" y="79"/>
                    <a:pt x="790" y="195"/>
                    <a:pt x="815" y="351"/>
                  </a:cubicBezTo>
                  <a:cubicBezTo>
                    <a:pt x="877" y="512"/>
                    <a:pt x="785" y="703"/>
                    <a:pt x="624" y="765"/>
                  </a:cubicBezTo>
                  <a:cubicBezTo>
                    <a:pt x="592" y="776"/>
                    <a:pt x="562" y="781"/>
                    <a:pt x="533" y="781"/>
                  </a:cubicBezTo>
                  <a:cubicBezTo>
                    <a:pt x="382" y="781"/>
                    <a:pt x="261" y="646"/>
                    <a:pt x="210" y="512"/>
                  </a:cubicBezTo>
                  <a:cubicBezTo>
                    <a:pt x="141" y="320"/>
                    <a:pt x="271" y="129"/>
                    <a:pt x="432" y="98"/>
                  </a:cubicBezTo>
                  <a:cubicBezTo>
                    <a:pt x="468" y="85"/>
                    <a:pt x="502" y="79"/>
                    <a:pt x="535" y="79"/>
                  </a:cubicBezTo>
                  <a:close/>
                  <a:moveTo>
                    <a:pt x="542" y="0"/>
                  </a:moveTo>
                  <a:cubicBezTo>
                    <a:pt x="278" y="0"/>
                    <a:pt x="1" y="212"/>
                    <a:pt x="80" y="543"/>
                  </a:cubicBezTo>
                  <a:cubicBezTo>
                    <a:pt x="132" y="759"/>
                    <a:pt x="330" y="840"/>
                    <a:pt x="525" y="840"/>
                  </a:cubicBezTo>
                  <a:cubicBezTo>
                    <a:pt x="558" y="840"/>
                    <a:pt x="592" y="838"/>
                    <a:pt x="624" y="834"/>
                  </a:cubicBezTo>
                  <a:cubicBezTo>
                    <a:pt x="877" y="765"/>
                    <a:pt x="1007" y="543"/>
                    <a:pt x="938" y="290"/>
                  </a:cubicBezTo>
                  <a:cubicBezTo>
                    <a:pt x="878" y="88"/>
                    <a:pt x="713" y="0"/>
                    <a:pt x="5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rot="-5400000">
              <a:off x="1139121" y="3417315"/>
              <a:ext cx="187099" cy="7672"/>
            </a:xfrm>
            <a:custGeom>
              <a:avLst/>
              <a:gdLst/>
              <a:ahLst/>
              <a:cxnLst/>
              <a:rect l="l" t="t" r="r" b="b"/>
              <a:pathLst>
                <a:path w="2268" h="93" extrusionOk="0">
                  <a:moveTo>
                    <a:pt x="1785" y="0"/>
                  </a:moveTo>
                  <a:cubicBezTo>
                    <a:pt x="1180" y="31"/>
                    <a:pt x="575" y="62"/>
                    <a:pt x="0" y="92"/>
                  </a:cubicBezTo>
                  <a:lnTo>
                    <a:pt x="2268" y="62"/>
                  </a:lnTo>
                  <a:cubicBezTo>
                    <a:pt x="2107" y="0"/>
                    <a:pt x="1946" y="0"/>
                    <a:pt x="178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rot="-5400000">
              <a:off x="1139121" y="3417315"/>
              <a:ext cx="187099" cy="7672"/>
            </a:xfrm>
            <a:custGeom>
              <a:avLst/>
              <a:gdLst/>
              <a:ahLst/>
              <a:cxnLst/>
              <a:rect l="l" t="t" r="r" b="b"/>
              <a:pathLst>
                <a:path w="2268" h="93" fill="none" extrusionOk="0">
                  <a:moveTo>
                    <a:pt x="0" y="92"/>
                  </a:moveTo>
                  <a:cubicBezTo>
                    <a:pt x="575" y="62"/>
                    <a:pt x="1180" y="31"/>
                    <a:pt x="1785" y="0"/>
                  </a:cubicBezTo>
                  <a:cubicBezTo>
                    <a:pt x="1946" y="0"/>
                    <a:pt x="2107" y="0"/>
                    <a:pt x="2268" y="62"/>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rot="-5400000">
              <a:off x="1162921" y="3594059"/>
              <a:ext cx="134714" cy="12457"/>
            </a:xfrm>
            <a:custGeom>
              <a:avLst/>
              <a:gdLst/>
              <a:ahLst/>
              <a:cxnLst/>
              <a:rect l="l" t="t" r="r" b="b"/>
              <a:pathLst>
                <a:path w="1633" h="151" extrusionOk="0">
                  <a:moveTo>
                    <a:pt x="445" y="0"/>
                  </a:moveTo>
                  <a:cubicBezTo>
                    <a:pt x="297" y="0"/>
                    <a:pt x="149" y="9"/>
                    <a:pt x="0" y="28"/>
                  </a:cubicBezTo>
                  <a:lnTo>
                    <a:pt x="1632" y="150"/>
                  </a:lnTo>
                  <a:cubicBezTo>
                    <a:pt x="1237" y="61"/>
                    <a:pt x="841" y="0"/>
                    <a:pt x="4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rot="-5400000">
              <a:off x="1161188" y="3592327"/>
              <a:ext cx="134714" cy="15922"/>
            </a:xfrm>
            <a:custGeom>
              <a:avLst/>
              <a:gdLst/>
              <a:ahLst/>
              <a:cxnLst/>
              <a:rect l="l" t="t" r="r" b="b"/>
              <a:pathLst>
                <a:path w="1633" h="193" fill="none" extrusionOk="0">
                  <a:moveTo>
                    <a:pt x="0" y="70"/>
                  </a:moveTo>
                  <a:cubicBezTo>
                    <a:pt x="544" y="1"/>
                    <a:pt x="1088" y="70"/>
                    <a:pt x="1632" y="192"/>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rot="-5400000">
              <a:off x="1067227" y="3637451"/>
              <a:ext cx="187181" cy="4702"/>
            </a:xfrm>
            <a:custGeom>
              <a:avLst/>
              <a:gdLst/>
              <a:ahLst/>
              <a:cxnLst/>
              <a:rect l="l" t="t" r="r" b="b"/>
              <a:pathLst>
                <a:path w="2269" h="57" extrusionOk="0">
                  <a:moveTo>
                    <a:pt x="1299" y="0"/>
                  </a:moveTo>
                  <a:cubicBezTo>
                    <a:pt x="868" y="0"/>
                    <a:pt x="440" y="17"/>
                    <a:pt x="1" y="57"/>
                  </a:cubicBezTo>
                  <a:lnTo>
                    <a:pt x="2268" y="26"/>
                  </a:lnTo>
                  <a:cubicBezTo>
                    <a:pt x="1941" y="10"/>
                    <a:pt x="1619" y="0"/>
                    <a:pt x="129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rot="-5400000">
              <a:off x="1066691" y="3636915"/>
              <a:ext cx="187181" cy="5775"/>
            </a:xfrm>
            <a:custGeom>
              <a:avLst/>
              <a:gdLst/>
              <a:ahLst/>
              <a:cxnLst/>
              <a:rect l="l" t="t" r="r" b="b"/>
              <a:pathLst>
                <a:path w="2269" h="70" fill="none" extrusionOk="0">
                  <a:moveTo>
                    <a:pt x="1" y="70"/>
                  </a:moveTo>
                  <a:cubicBezTo>
                    <a:pt x="767" y="1"/>
                    <a:pt x="1502" y="1"/>
                    <a:pt x="2268" y="39"/>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rot="-5400000">
              <a:off x="1131944" y="3772948"/>
              <a:ext cx="147336" cy="4867"/>
            </a:xfrm>
            <a:custGeom>
              <a:avLst/>
              <a:gdLst/>
              <a:ahLst/>
              <a:cxnLst/>
              <a:rect l="l" t="t" r="r" b="b"/>
              <a:pathLst>
                <a:path w="1786" h="59" extrusionOk="0">
                  <a:moveTo>
                    <a:pt x="703" y="1"/>
                  </a:moveTo>
                  <a:cubicBezTo>
                    <a:pt x="465" y="1"/>
                    <a:pt x="230" y="8"/>
                    <a:pt x="1" y="20"/>
                  </a:cubicBezTo>
                  <a:lnTo>
                    <a:pt x="1786" y="59"/>
                  </a:lnTo>
                  <a:cubicBezTo>
                    <a:pt x="1423" y="17"/>
                    <a:pt x="1059" y="1"/>
                    <a:pt x="70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rot="-5400000">
              <a:off x="1131490" y="3772494"/>
              <a:ext cx="147336" cy="5775"/>
            </a:xfrm>
            <a:custGeom>
              <a:avLst/>
              <a:gdLst/>
              <a:ahLst/>
              <a:cxnLst/>
              <a:rect l="l" t="t" r="r" b="b"/>
              <a:pathLst>
                <a:path w="1786" h="70" fill="none" extrusionOk="0">
                  <a:moveTo>
                    <a:pt x="1" y="31"/>
                  </a:moveTo>
                  <a:cubicBezTo>
                    <a:pt x="575" y="1"/>
                    <a:pt x="1180" y="1"/>
                    <a:pt x="1786" y="70"/>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rot="-5400000">
              <a:off x="1047099" y="3777856"/>
              <a:ext cx="155503" cy="8332"/>
            </a:xfrm>
            <a:custGeom>
              <a:avLst/>
              <a:gdLst/>
              <a:ahLst/>
              <a:cxnLst/>
              <a:rect l="l" t="t" r="r" b="b"/>
              <a:pathLst>
                <a:path w="1885" h="101" extrusionOk="0">
                  <a:moveTo>
                    <a:pt x="1219" y="0"/>
                  </a:moveTo>
                  <a:cubicBezTo>
                    <a:pt x="805" y="0"/>
                    <a:pt x="395" y="36"/>
                    <a:pt x="0" y="101"/>
                  </a:cubicBezTo>
                  <a:lnTo>
                    <a:pt x="1885" y="32"/>
                  </a:lnTo>
                  <a:cubicBezTo>
                    <a:pt x="1663" y="11"/>
                    <a:pt x="1441" y="0"/>
                    <a:pt x="121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rot="-5400000">
              <a:off x="1045861" y="3776619"/>
              <a:ext cx="155503" cy="10807"/>
            </a:xfrm>
            <a:custGeom>
              <a:avLst/>
              <a:gdLst/>
              <a:ahLst/>
              <a:cxnLst/>
              <a:rect l="l" t="t" r="r" b="b"/>
              <a:pathLst>
                <a:path w="1885" h="131" fill="none" extrusionOk="0">
                  <a:moveTo>
                    <a:pt x="0" y="131"/>
                  </a:moveTo>
                  <a:cubicBezTo>
                    <a:pt x="606" y="31"/>
                    <a:pt x="1249" y="1"/>
                    <a:pt x="1885" y="62"/>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rot="-5400000">
              <a:off x="1094203" y="3422388"/>
              <a:ext cx="137189" cy="10807"/>
            </a:xfrm>
            <a:custGeom>
              <a:avLst/>
              <a:gdLst/>
              <a:ahLst/>
              <a:cxnLst/>
              <a:rect l="l" t="t" r="r" b="b"/>
              <a:pathLst>
                <a:path w="1663" h="131" extrusionOk="0">
                  <a:moveTo>
                    <a:pt x="1663" y="1"/>
                  </a:moveTo>
                  <a:cubicBezTo>
                    <a:pt x="1088" y="39"/>
                    <a:pt x="544" y="70"/>
                    <a:pt x="0" y="131"/>
                  </a:cubicBezTo>
                  <a:lnTo>
                    <a:pt x="166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rot="-5400000">
              <a:off x="1094203" y="3422388"/>
              <a:ext cx="137189" cy="10807"/>
            </a:xfrm>
            <a:custGeom>
              <a:avLst/>
              <a:gdLst/>
              <a:ahLst/>
              <a:cxnLst/>
              <a:rect l="l" t="t" r="r" b="b"/>
              <a:pathLst>
                <a:path w="1663" h="131" fill="none" extrusionOk="0">
                  <a:moveTo>
                    <a:pt x="0" y="131"/>
                  </a:moveTo>
                  <a:cubicBezTo>
                    <a:pt x="544" y="70"/>
                    <a:pt x="1088" y="39"/>
                    <a:pt x="1663" y="1"/>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rot="-5400000">
              <a:off x="1012657" y="3467224"/>
              <a:ext cx="160618" cy="2640"/>
            </a:xfrm>
            <a:custGeom>
              <a:avLst/>
              <a:gdLst/>
              <a:ahLst/>
              <a:cxnLst/>
              <a:rect l="l" t="t" r="r" b="b"/>
              <a:pathLst>
                <a:path w="1947" h="32" extrusionOk="0">
                  <a:moveTo>
                    <a:pt x="1946" y="1"/>
                  </a:moveTo>
                  <a:cubicBezTo>
                    <a:pt x="1629" y="1"/>
                    <a:pt x="1301" y="9"/>
                    <a:pt x="974" y="16"/>
                  </a:cubicBezTo>
                  <a:lnTo>
                    <a:pt x="1946" y="1"/>
                  </a:lnTo>
                  <a:close/>
                  <a:moveTo>
                    <a:pt x="974" y="16"/>
                  </a:moveTo>
                  <a:lnTo>
                    <a:pt x="1" y="32"/>
                  </a:lnTo>
                  <a:cubicBezTo>
                    <a:pt x="319" y="32"/>
                    <a:pt x="646" y="24"/>
                    <a:pt x="974" y="16"/>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rot="-5400000">
              <a:off x="1012657" y="3467224"/>
              <a:ext cx="160618" cy="2640"/>
            </a:xfrm>
            <a:custGeom>
              <a:avLst/>
              <a:gdLst/>
              <a:ahLst/>
              <a:cxnLst/>
              <a:rect l="l" t="t" r="r" b="b"/>
              <a:pathLst>
                <a:path w="1947" h="32" fill="none" extrusionOk="0">
                  <a:moveTo>
                    <a:pt x="1" y="32"/>
                  </a:moveTo>
                  <a:cubicBezTo>
                    <a:pt x="636" y="32"/>
                    <a:pt x="1311" y="1"/>
                    <a:pt x="1946" y="1"/>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rot="-5400000">
              <a:off x="1025939" y="3219493"/>
              <a:ext cx="197906" cy="8250"/>
            </a:xfrm>
            <a:custGeom>
              <a:avLst/>
              <a:gdLst/>
              <a:ahLst/>
              <a:cxnLst/>
              <a:rect l="l" t="t" r="r" b="b"/>
              <a:pathLst>
                <a:path w="2399" h="100" extrusionOk="0">
                  <a:moveTo>
                    <a:pt x="2398" y="0"/>
                  </a:moveTo>
                  <a:cubicBezTo>
                    <a:pt x="1601" y="31"/>
                    <a:pt x="797" y="62"/>
                    <a:pt x="0" y="100"/>
                  </a:cubicBezTo>
                  <a:lnTo>
                    <a:pt x="2398"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rot="-5400000">
              <a:off x="1025939" y="3219493"/>
              <a:ext cx="197906" cy="8250"/>
            </a:xfrm>
            <a:custGeom>
              <a:avLst/>
              <a:gdLst/>
              <a:ahLst/>
              <a:cxnLst/>
              <a:rect l="l" t="t" r="r" b="b"/>
              <a:pathLst>
                <a:path w="2399" h="100" fill="none" extrusionOk="0">
                  <a:moveTo>
                    <a:pt x="0" y="100"/>
                  </a:moveTo>
                  <a:cubicBezTo>
                    <a:pt x="797" y="62"/>
                    <a:pt x="1601" y="31"/>
                    <a:pt x="2398" y="0"/>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rot="-5400000">
              <a:off x="1085046" y="3200231"/>
              <a:ext cx="166310" cy="10229"/>
            </a:xfrm>
            <a:custGeom>
              <a:avLst/>
              <a:gdLst/>
              <a:ahLst/>
              <a:cxnLst/>
              <a:rect l="l" t="t" r="r" b="b"/>
              <a:pathLst>
                <a:path w="2016" h="124" extrusionOk="0">
                  <a:moveTo>
                    <a:pt x="1344" y="1"/>
                  </a:moveTo>
                  <a:cubicBezTo>
                    <a:pt x="896" y="1"/>
                    <a:pt x="450" y="42"/>
                    <a:pt x="1" y="123"/>
                  </a:cubicBezTo>
                  <a:lnTo>
                    <a:pt x="2016" y="31"/>
                  </a:lnTo>
                  <a:cubicBezTo>
                    <a:pt x="1791" y="11"/>
                    <a:pt x="1567" y="1"/>
                    <a:pt x="134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rot="-5400000">
              <a:off x="1083809" y="3198994"/>
              <a:ext cx="166310" cy="12704"/>
            </a:xfrm>
            <a:custGeom>
              <a:avLst/>
              <a:gdLst/>
              <a:ahLst/>
              <a:cxnLst/>
              <a:rect l="l" t="t" r="r" b="b"/>
              <a:pathLst>
                <a:path w="2016" h="154" fill="none" extrusionOk="0">
                  <a:moveTo>
                    <a:pt x="1" y="153"/>
                  </a:moveTo>
                  <a:cubicBezTo>
                    <a:pt x="675" y="31"/>
                    <a:pt x="1342" y="0"/>
                    <a:pt x="2016" y="61"/>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rot="-5400000">
              <a:off x="1179832" y="3207820"/>
              <a:ext cx="145439" cy="15922"/>
            </a:xfrm>
            <a:custGeom>
              <a:avLst/>
              <a:gdLst/>
              <a:ahLst/>
              <a:cxnLst/>
              <a:rect l="l" t="t" r="r" b="b"/>
              <a:pathLst>
                <a:path w="1763" h="193" extrusionOk="0">
                  <a:moveTo>
                    <a:pt x="1763" y="1"/>
                  </a:moveTo>
                  <a:cubicBezTo>
                    <a:pt x="1188" y="1"/>
                    <a:pt x="575" y="62"/>
                    <a:pt x="1" y="192"/>
                  </a:cubicBezTo>
                  <a:lnTo>
                    <a:pt x="176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rot="-5400000">
              <a:off x="1179832" y="3207820"/>
              <a:ext cx="145439" cy="15922"/>
            </a:xfrm>
            <a:custGeom>
              <a:avLst/>
              <a:gdLst/>
              <a:ahLst/>
              <a:cxnLst/>
              <a:rect l="l" t="t" r="r" b="b"/>
              <a:pathLst>
                <a:path w="1763" h="193" fill="none" extrusionOk="0">
                  <a:moveTo>
                    <a:pt x="1" y="192"/>
                  </a:moveTo>
                  <a:cubicBezTo>
                    <a:pt x="575" y="62"/>
                    <a:pt x="1188" y="1"/>
                    <a:pt x="1763" y="1"/>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rot="-5400000">
              <a:off x="1088346" y="2994077"/>
              <a:ext cx="202938" cy="11714"/>
            </a:xfrm>
            <a:custGeom>
              <a:avLst/>
              <a:gdLst/>
              <a:ahLst/>
              <a:cxnLst/>
              <a:rect l="l" t="t" r="r" b="b"/>
              <a:pathLst>
                <a:path w="2460" h="142" extrusionOk="0">
                  <a:moveTo>
                    <a:pt x="2460" y="0"/>
                  </a:moveTo>
                  <a:lnTo>
                    <a:pt x="1" y="131"/>
                  </a:lnTo>
                  <a:cubicBezTo>
                    <a:pt x="186" y="138"/>
                    <a:pt x="374" y="142"/>
                    <a:pt x="563" y="142"/>
                  </a:cubicBezTo>
                  <a:cubicBezTo>
                    <a:pt x="1186" y="142"/>
                    <a:pt x="1825" y="100"/>
                    <a:pt x="246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
            <p:cNvSpPr/>
            <p:nvPr/>
          </p:nvSpPr>
          <p:spPr>
            <a:xfrm rot="-5400000">
              <a:off x="1089171" y="2993252"/>
              <a:ext cx="202938" cy="13364"/>
            </a:xfrm>
            <a:custGeom>
              <a:avLst/>
              <a:gdLst/>
              <a:ahLst/>
              <a:cxnLst/>
              <a:rect l="l" t="t" r="r" b="b"/>
              <a:pathLst>
                <a:path w="2460" h="162" fill="none" extrusionOk="0">
                  <a:moveTo>
                    <a:pt x="1" y="131"/>
                  </a:moveTo>
                  <a:cubicBezTo>
                    <a:pt x="797" y="161"/>
                    <a:pt x="1632" y="131"/>
                    <a:pt x="2460" y="0"/>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rot="-5400000">
              <a:off x="1038808" y="2914677"/>
              <a:ext cx="168207" cy="4290"/>
            </a:xfrm>
            <a:custGeom>
              <a:avLst/>
              <a:gdLst/>
              <a:ahLst/>
              <a:cxnLst/>
              <a:rect l="l" t="t" r="r" b="b"/>
              <a:pathLst>
                <a:path w="2039" h="52" extrusionOk="0">
                  <a:moveTo>
                    <a:pt x="2038" y="0"/>
                  </a:moveTo>
                  <a:lnTo>
                    <a:pt x="1" y="31"/>
                  </a:lnTo>
                  <a:cubicBezTo>
                    <a:pt x="277" y="44"/>
                    <a:pt x="554" y="51"/>
                    <a:pt x="834" y="51"/>
                  </a:cubicBezTo>
                  <a:cubicBezTo>
                    <a:pt x="1230" y="51"/>
                    <a:pt x="1630" y="36"/>
                    <a:pt x="203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rot="-5400000">
              <a:off x="1039221" y="2914264"/>
              <a:ext cx="168207" cy="5115"/>
            </a:xfrm>
            <a:custGeom>
              <a:avLst/>
              <a:gdLst/>
              <a:ahLst/>
              <a:cxnLst/>
              <a:rect l="l" t="t" r="r" b="b"/>
              <a:pathLst>
                <a:path w="2039" h="62" fill="none" extrusionOk="0">
                  <a:moveTo>
                    <a:pt x="1" y="31"/>
                  </a:moveTo>
                  <a:cubicBezTo>
                    <a:pt x="667" y="62"/>
                    <a:pt x="1341" y="62"/>
                    <a:pt x="2038" y="0"/>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rot="-5400000">
              <a:off x="1118250" y="2774601"/>
              <a:ext cx="189656" cy="5115"/>
            </a:xfrm>
            <a:custGeom>
              <a:avLst/>
              <a:gdLst/>
              <a:ahLst/>
              <a:cxnLst/>
              <a:rect l="l" t="t" r="r" b="b"/>
              <a:pathLst>
                <a:path w="2299" h="62" extrusionOk="0">
                  <a:moveTo>
                    <a:pt x="0" y="0"/>
                  </a:moveTo>
                  <a:lnTo>
                    <a:pt x="0" y="0"/>
                  </a:lnTo>
                  <a:cubicBezTo>
                    <a:pt x="767" y="31"/>
                    <a:pt x="1533" y="62"/>
                    <a:pt x="2299" y="62"/>
                  </a:cubicBezTo>
                  <a:lnTo>
                    <a:pt x="0"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rot="-5400000">
              <a:off x="1118250" y="2774601"/>
              <a:ext cx="189656" cy="5115"/>
            </a:xfrm>
            <a:custGeom>
              <a:avLst/>
              <a:gdLst/>
              <a:ahLst/>
              <a:cxnLst/>
              <a:rect l="l" t="t" r="r" b="b"/>
              <a:pathLst>
                <a:path w="2299" h="62" fill="none" extrusionOk="0">
                  <a:moveTo>
                    <a:pt x="0" y="0"/>
                  </a:moveTo>
                  <a:cubicBezTo>
                    <a:pt x="767" y="31"/>
                    <a:pt x="1533" y="62"/>
                    <a:pt x="2299" y="62"/>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rot="-5400000">
              <a:off x="1116518" y="2686580"/>
              <a:ext cx="118298" cy="4867"/>
            </a:xfrm>
            <a:custGeom>
              <a:avLst/>
              <a:gdLst/>
              <a:ahLst/>
              <a:cxnLst/>
              <a:rect l="l" t="t" r="r" b="b"/>
              <a:pathLst>
                <a:path w="1434" h="59" extrusionOk="0">
                  <a:moveTo>
                    <a:pt x="1" y="0"/>
                  </a:moveTo>
                  <a:lnTo>
                    <a:pt x="1" y="0"/>
                  </a:lnTo>
                  <a:cubicBezTo>
                    <a:pt x="286" y="42"/>
                    <a:pt x="574" y="58"/>
                    <a:pt x="861" y="58"/>
                  </a:cubicBezTo>
                  <a:cubicBezTo>
                    <a:pt x="1052" y="58"/>
                    <a:pt x="1244" y="51"/>
                    <a:pt x="1434" y="39"/>
                  </a:cubicBezTo>
                  <a:lnTo>
                    <a:pt x="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rot="-5400000">
              <a:off x="1116972" y="2686126"/>
              <a:ext cx="118298" cy="5775"/>
            </a:xfrm>
            <a:custGeom>
              <a:avLst/>
              <a:gdLst/>
              <a:ahLst/>
              <a:cxnLst/>
              <a:rect l="l" t="t" r="r" b="b"/>
              <a:pathLst>
                <a:path w="1434" h="70" fill="none" extrusionOk="0">
                  <a:moveTo>
                    <a:pt x="1" y="0"/>
                  </a:moveTo>
                  <a:cubicBezTo>
                    <a:pt x="476" y="69"/>
                    <a:pt x="959" y="69"/>
                    <a:pt x="1434" y="39"/>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p:nvPr/>
          </p:nvSpPr>
          <p:spPr>
            <a:xfrm rot="-5400000">
              <a:off x="985228" y="3832220"/>
              <a:ext cx="137189" cy="7672"/>
            </a:xfrm>
            <a:custGeom>
              <a:avLst/>
              <a:gdLst/>
              <a:ahLst/>
              <a:cxnLst/>
              <a:rect l="l" t="t" r="r" b="b"/>
              <a:pathLst>
                <a:path w="1663" h="93" extrusionOk="0">
                  <a:moveTo>
                    <a:pt x="1663" y="0"/>
                  </a:moveTo>
                  <a:lnTo>
                    <a:pt x="832" y="46"/>
                  </a:lnTo>
                  <a:cubicBezTo>
                    <a:pt x="1111" y="31"/>
                    <a:pt x="1391" y="16"/>
                    <a:pt x="1663" y="0"/>
                  </a:cubicBezTo>
                  <a:close/>
                  <a:moveTo>
                    <a:pt x="832" y="46"/>
                  </a:moveTo>
                  <a:cubicBezTo>
                    <a:pt x="552" y="62"/>
                    <a:pt x="272" y="77"/>
                    <a:pt x="0" y="92"/>
                  </a:cubicBezTo>
                  <a:lnTo>
                    <a:pt x="832" y="46"/>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3"/>
            <p:cNvSpPr/>
            <p:nvPr/>
          </p:nvSpPr>
          <p:spPr>
            <a:xfrm rot="-5400000">
              <a:off x="985228" y="3832220"/>
              <a:ext cx="137189" cy="7672"/>
            </a:xfrm>
            <a:custGeom>
              <a:avLst/>
              <a:gdLst/>
              <a:ahLst/>
              <a:cxnLst/>
              <a:rect l="l" t="t" r="r" b="b"/>
              <a:pathLst>
                <a:path w="1663" h="93" fill="none" extrusionOk="0">
                  <a:moveTo>
                    <a:pt x="0" y="92"/>
                  </a:moveTo>
                  <a:cubicBezTo>
                    <a:pt x="544" y="62"/>
                    <a:pt x="1119" y="31"/>
                    <a:pt x="1663" y="0"/>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3"/>
            <p:cNvSpPr/>
            <p:nvPr/>
          </p:nvSpPr>
          <p:spPr>
            <a:xfrm rot="-5400000">
              <a:off x="989353" y="3643556"/>
              <a:ext cx="142221" cy="20954"/>
            </a:xfrm>
            <a:custGeom>
              <a:avLst/>
              <a:gdLst/>
              <a:ahLst/>
              <a:cxnLst/>
              <a:rect l="l" t="t" r="r" b="b"/>
              <a:pathLst>
                <a:path w="1724" h="254" extrusionOk="0">
                  <a:moveTo>
                    <a:pt x="1724" y="0"/>
                  </a:moveTo>
                  <a:lnTo>
                    <a:pt x="1724" y="0"/>
                  </a:lnTo>
                  <a:cubicBezTo>
                    <a:pt x="1149" y="62"/>
                    <a:pt x="575" y="154"/>
                    <a:pt x="0" y="253"/>
                  </a:cubicBezTo>
                  <a:lnTo>
                    <a:pt x="172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3"/>
            <p:cNvSpPr/>
            <p:nvPr/>
          </p:nvSpPr>
          <p:spPr>
            <a:xfrm rot="-5400000">
              <a:off x="989353" y="3643556"/>
              <a:ext cx="142221" cy="20954"/>
            </a:xfrm>
            <a:custGeom>
              <a:avLst/>
              <a:gdLst/>
              <a:ahLst/>
              <a:cxnLst/>
              <a:rect l="l" t="t" r="r" b="b"/>
              <a:pathLst>
                <a:path w="1724" h="254" fill="none" extrusionOk="0">
                  <a:moveTo>
                    <a:pt x="0" y="253"/>
                  </a:moveTo>
                  <a:cubicBezTo>
                    <a:pt x="575" y="154"/>
                    <a:pt x="1149" y="62"/>
                    <a:pt x="1724" y="0"/>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3"/>
            <p:cNvSpPr/>
            <p:nvPr/>
          </p:nvSpPr>
          <p:spPr>
            <a:xfrm rot="-5400000">
              <a:off x="927359" y="3829374"/>
              <a:ext cx="129022" cy="82"/>
            </a:xfrm>
            <a:custGeom>
              <a:avLst/>
              <a:gdLst/>
              <a:ahLst/>
              <a:cxnLst/>
              <a:rect l="l" t="t" r="r" b="b"/>
              <a:pathLst>
                <a:path w="1564" h="1" extrusionOk="0">
                  <a:moveTo>
                    <a:pt x="1" y="1"/>
                  </a:moveTo>
                  <a:lnTo>
                    <a:pt x="1564"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3"/>
            <p:cNvSpPr/>
            <p:nvPr/>
          </p:nvSpPr>
          <p:spPr>
            <a:xfrm rot="-5400000">
              <a:off x="927359" y="3829374"/>
              <a:ext cx="129022" cy="82"/>
            </a:xfrm>
            <a:custGeom>
              <a:avLst/>
              <a:gdLst/>
              <a:ahLst/>
              <a:cxnLst/>
              <a:rect l="l" t="t" r="r" b="b"/>
              <a:pathLst>
                <a:path w="1564" h="1" fill="none" extrusionOk="0">
                  <a:moveTo>
                    <a:pt x="1" y="1"/>
                  </a:moveTo>
                  <a:lnTo>
                    <a:pt x="1564" y="1"/>
                  </a:ln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3"/>
            <p:cNvSpPr/>
            <p:nvPr/>
          </p:nvSpPr>
          <p:spPr>
            <a:xfrm rot="-5400000">
              <a:off x="936186" y="3632790"/>
              <a:ext cx="113843" cy="19056"/>
            </a:xfrm>
            <a:custGeom>
              <a:avLst/>
              <a:gdLst/>
              <a:ahLst/>
              <a:cxnLst/>
              <a:rect l="l" t="t" r="r" b="b"/>
              <a:pathLst>
                <a:path w="1380" h="231" extrusionOk="0">
                  <a:moveTo>
                    <a:pt x="1379" y="1"/>
                  </a:moveTo>
                  <a:lnTo>
                    <a:pt x="0" y="231"/>
                  </a:lnTo>
                  <a:cubicBezTo>
                    <a:pt x="483" y="192"/>
                    <a:pt x="927" y="131"/>
                    <a:pt x="137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3"/>
            <p:cNvSpPr/>
            <p:nvPr/>
          </p:nvSpPr>
          <p:spPr>
            <a:xfrm rot="-5400000">
              <a:off x="936186" y="3632790"/>
              <a:ext cx="113843" cy="19056"/>
            </a:xfrm>
            <a:custGeom>
              <a:avLst/>
              <a:gdLst/>
              <a:ahLst/>
              <a:cxnLst/>
              <a:rect l="l" t="t" r="r" b="b"/>
              <a:pathLst>
                <a:path w="1380" h="231" fill="none" extrusionOk="0">
                  <a:moveTo>
                    <a:pt x="0" y="231"/>
                  </a:moveTo>
                  <a:cubicBezTo>
                    <a:pt x="483" y="192"/>
                    <a:pt x="927" y="131"/>
                    <a:pt x="1379" y="1"/>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3"/>
            <p:cNvSpPr/>
            <p:nvPr/>
          </p:nvSpPr>
          <p:spPr>
            <a:xfrm rot="-5400000">
              <a:off x="875346" y="3671851"/>
              <a:ext cx="155586" cy="9239"/>
            </a:xfrm>
            <a:custGeom>
              <a:avLst/>
              <a:gdLst/>
              <a:ahLst/>
              <a:cxnLst/>
              <a:rect l="l" t="t" r="r" b="b"/>
              <a:pathLst>
                <a:path w="1886" h="112" extrusionOk="0">
                  <a:moveTo>
                    <a:pt x="1432" y="1"/>
                  </a:moveTo>
                  <a:cubicBezTo>
                    <a:pt x="964" y="1"/>
                    <a:pt x="480" y="37"/>
                    <a:pt x="1" y="112"/>
                  </a:cubicBezTo>
                  <a:lnTo>
                    <a:pt x="1885" y="12"/>
                  </a:lnTo>
                  <a:cubicBezTo>
                    <a:pt x="1736" y="5"/>
                    <a:pt x="1585" y="1"/>
                    <a:pt x="143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3"/>
            <p:cNvSpPr/>
            <p:nvPr/>
          </p:nvSpPr>
          <p:spPr>
            <a:xfrm rot="-5400000">
              <a:off x="874562" y="3671067"/>
              <a:ext cx="155586" cy="10807"/>
            </a:xfrm>
            <a:custGeom>
              <a:avLst/>
              <a:gdLst/>
              <a:ahLst/>
              <a:cxnLst/>
              <a:rect l="l" t="t" r="r" b="b"/>
              <a:pathLst>
                <a:path w="1886" h="131" fill="none" extrusionOk="0">
                  <a:moveTo>
                    <a:pt x="1" y="131"/>
                  </a:moveTo>
                  <a:cubicBezTo>
                    <a:pt x="637" y="31"/>
                    <a:pt x="1280" y="1"/>
                    <a:pt x="1885" y="31"/>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3"/>
            <p:cNvSpPr/>
            <p:nvPr/>
          </p:nvSpPr>
          <p:spPr>
            <a:xfrm rot="-5400000">
              <a:off x="936515" y="3446105"/>
              <a:ext cx="142304" cy="5115"/>
            </a:xfrm>
            <a:custGeom>
              <a:avLst/>
              <a:gdLst/>
              <a:ahLst/>
              <a:cxnLst/>
              <a:rect l="l" t="t" r="r" b="b"/>
              <a:pathLst>
                <a:path w="1725" h="62" extrusionOk="0">
                  <a:moveTo>
                    <a:pt x="1725" y="0"/>
                  </a:moveTo>
                  <a:cubicBezTo>
                    <a:pt x="1150" y="0"/>
                    <a:pt x="576" y="31"/>
                    <a:pt x="1" y="62"/>
                  </a:cubicBezTo>
                  <a:lnTo>
                    <a:pt x="1725"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3"/>
            <p:cNvSpPr/>
            <p:nvPr/>
          </p:nvSpPr>
          <p:spPr>
            <a:xfrm rot="-5400000">
              <a:off x="936515" y="3446105"/>
              <a:ext cx="142304" cy="5115"/>
            </a:xfrm>
            <a:custGeom>
              <a:avLst/>
              <a:gdLst/>
              <a:ahLst/>
              <a:cxnLst/>
              <a:rect l="l" t="t" r="r" b="b"/>
              <a:pathLst>
                <a:path w="1725" h="62" fill="none" extrusionOk="0">
                  <a:moveTo>
                    <a:pt x="1" y="62"/>
                  </a:moveTo>
                  <a:cubicBezTo>
                    <a:pt x="576" y="31"/>
                    <a:pt x="1150" y="0"/>
                    <a:pt x="1725" y="0"/>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3"/>
            <p:cNvSpPr/>
            <p:nvPr/>
          </p:nvSpPr>
          <p:spPr>
            <a:xfrm rot="-5400000">
              <a:off x="881244" y="3451468"/>
              <a:ext cx="129022" cy="7672"/>
            </a:xfrm>
            <a:custGeom>
              <a:avLst/>
              <a:gdLst/>
              <a:ahLst/>
              <a:cxnLst/>
              <a:rect l="l" t="t" r="r" b="b"/>
              <a:pathLst>
                <a:path w="1564" h="93" extrusionOk="0">
                  <a:moveTo>
                    <a:pt x="1564" y="0"/>
                  </a:moveTo>
                  <a:lnTo>
                    <a:pt x="1043" y="31"/>
                  </a:lnTo>
                  <a:lnTo>
                    <a:pt x="1043" y="31"/>
                  </a:lnTo>
                  <a:cubicBezTo>
                    <a:pt x="1218" y="21"/>
                    <a:pt x="1393" y="11"/>
                    <a:pt x="1564" y="0"/>
                  </a:cubicBezTo>
                  <a:close/>
                  <a:moveTo>
                    <a:pt x="1043" y="31"/>
                  </a:moveTo>
                  <a:cubicBezTo>
                    <a:pt x="692" y="51"/>
                    <a:pt x="338" y="72"/>
                    <a:pt x="1" y="92"/>
                  </a:cubicBezTo>
                  <a:lnTo>
                    <a:pt x="1043" y="3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3"/>
            <p:cNvSpPr/>
            <p:nvPr/>
          </p:nvSpPr>
          <p:spPr>
            <a:xfrm rot="-5400000">
              <a:off x="881244" y="3451468"/>
              <a:ext cx="129022" cy="7672"/>
            </a:xfrm>
            <a:custGeom>
              <a:avLst/>
              <a:gdLst/>
              <a:ahLst/>
              <a:cxnLst/>
              <a:rect l="l" t="t" r="r" b="b"/>
              <a:pathLst>
                <a:path w="1564" h="93" fill="none" extrusionOk="0">
                  <a:moveTo>
                    <a:pt x="1" y="92"/>
                  </a:moveTo>
                  <a:cubicBezTo>
                    <a:pt x="507" y="62"/>
                    <a:pt x="1051" y="31"/>
                    <a:pt x="1564" y="0"/>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rot="-5400000">
              <a:off x="974999" y="3317868"/>
              <a:ext cx="132157" cy="3630"/>
            </a:xfrm>
            <a:custGeom>
              <a:avLst/>
              <a:gdLst/>
              <a:ahLst/>
              <a:cxnLst/>
              <a:rect l="l" t="t" r="r" b="b"/>
              <a:pathLst>
                <a:path w="1602" h="44" extrusionOk="0">
                  <a:moveTo>
                    <a:pt x="0" y="0"/>
                  </a:moveTo>
                  <a:lnTo>
                    <a:pt x="0" y="0"/>
                  </a:lnTo>
                  <a:cubicBezTo>
                    <a:pt x="385" y="22"/>
                    <a:pt x="769" y="43"/>
                    <a:pt x="1143" y="43"/>
                  </a:cubicBezTo>
                  <a:cubicBezTo>
                    <a:pt x="1298" y="43"/>
                    <a:pt x="1451" y="40"/>
                    <a:pt x="1601" y="31"/>
                  </a:cubicBezTo>
                  <a:lnTo>
                    <a:pt x="0"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3"/>
            <p:cNvSpPr/>
            <p:nvPr/>
          </p:nvSpPr>
          <p:spPr>
            <a:xfrm rot="-5400000">
              <a:off x="975741" y="3317126"/>
              <a:ext cx="132157" cy="5115"/>
            </a:xfrm>
            <a:custGeom>
              <a:avLst/>
              <a:gdLst/>
              <a:ahLst/>
              <a:cxnLst/>
              <a:rect l="l" t="t" r="r" b="b"/>
              <a:pathLst>
                <a:path w="1602" h="62" fill="none" extrusionOk="0">
                  <a:moveTo>
                    <a:pt x="0" y="0"/>
                  </a:moveTo>
                  <a:cubicBezTo>
                    <a:pt x="544" y="31"/>
                    <a:pt x="1088" y="61"/>
                    <a:pt x="1601" y="31"/>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3"/>
            <p:cNvSpPr/>
            <p:nvPr/>
          </p:nvSpPr>
          <p:spPr>
            <a:xfrm rot="-5400000">
              <a:off x="908426" y="3278931"/>
              <a:ext cx="145439" cy="82"/>
            </a:xfrm>
            <a:custGeom>
              <a:avLst/>
              <a:gdLst/>
              <a:ahLst/>
              <a:cxnLst/>
              <a:rect l="l" t="t" r="r" b="b"/>
              <a:pathLst>
                <a:path w="1763" h="1" extrusionOk="0">
                  <a:moveTo>
                    <a:pt x="1" y="0"/>
                  </a:moveTo>
                  <a:lnTo>
                    <a:pt x="176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3"/>
            <p:cNvSpPr/>
            <p:nvPr/>
          </p:nvSpPr>
          <p:spPr>
            <a:xfrm rot="-5400000">
              <a:off x="908426" y="3278931"/>
              <a:ext cx="145439" cy="82"/>
            </a:xfrm>
            <a:custGeom>
              <a:avLst/>
              <a:gdLst/>
              <a:ahLst/>
              <a:cxnLst/>
              <a:rect l="l" t="t" r="r" b="b"/>
              <a:pathLst>
                <a:path w="1763" h="1" fill="none" extrusionOk="0">
                  <a:moveTo>
                    <a:pt x="1" y="0"/>
                  </a:moveTo>
                  <a:lnTo>
                    <a:pt x="1763" y="0"/>
                  </a:ln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3"/>
            <p:cNvSpPr/>
            <p:nvPr/>
          </p:nvSpPr>
          <p:spPr>
            <a:xfrm rot="-5400000">
              <a:off x="902116" y="3127265"/>
              <a:ext cx="100561" cy="5775"/>
            </a:xfrm>
            <a:custGeom>
              <a:avLst/>
              <a:gdLst/>
              <a:ahLst/>
              <a:cxnLst/>
              <a:rect l="l" t="t" r="r" b="b"/>
              <a:pathLst>
                <a:path w="1219" h="70" extrusionOk="0">
                  <a:moveTo>
                    <a:pt x="1219" y="0"/>
                  </a:moveTo>
                  <a:lnTo>
                    <a:pt x="855" y="21"/>
                  </a:lnTo>
                  <a:lnTo>
                    <a:pt x="855" y="21"/>
                  </a:lnTo>
                  <a:cubicBezTo>
                    <a:pt x="975" y="15"/>
                    <a:pt x="1097" y="9"/>
                    <a:pt x="1219" y="0"/>
                  </a:cubicBezTo>
                  <a:close/>
                  <a:moveTo>
                    <a:pt x="855" y="21"/>
                  </a:moveTo>
                  <a:lnTo>
                    <a:pt x="855" y="21"/>
                  </a:lnTo>
                  <a:cubicBezTo>
                    <a:pt x="560" y="34"/>
                    <a:pt x="273" y="42"/>
                    <a:pt x="1" y="69"/>
                  </a:cubicBezTo>
                  <a:lnTo>
                    <a:pt x="855" y="2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3"/>
            <p:cNvSpPr/>
            <p:nvPr/>
          </p:nvSpPr>
          <p:spPr>
            <a:xfrm rot="-5400000">
              <a:off x="902116" y="3127265"/>
              <a:ext cx="100561" cy="5775"/>
            </a:xfrm>
            <a:custGeom>
              <a:avLst/>
              <a:gdLst/>
              <a:ahLst/>
              <a:cxnLst/>
              <a:rect l="l" t="t" r="r" b="b"/>
              <a:pathLst>
                <a:path w="1219" h="70" fill="none" extrusionOk="0">
                  <a:moveTo>
                    <a:pt x="1" y="69"/>
                  </a:moveTo>
                  <a:cubicBezTo>
                    <a:pt x="384" y="31"/>
                    <a:pt x="798" y="31"/>
                    <a:pt x="1219" y="0"/>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3"/>
            <p:cNvSpPr/>
            <p:nvPr/>
          </p:nvSpPr>
          <p:spPr>
            <a:xfrm rot="-5400000">
              <a:off x="999706" y="3145909"/>
              <a:ext cx="132157" cy="82"/>
            </a:xfrm>
            <a:custGeom>
              <a:avLst/>
              <a:gdLst/>
              <a:ahLst/>
              <a:cxnLst/>
              <a:rect l="l" t="t" r="r" b="b"/>
              <a:pathLst>
                <a:path w="1602" h="1" extrusionOk="0">
                  <a:moveTo>
                    <a:pt x="1" y="1"/>
                  </a:moveTo>
                  <a:lnTo>
                    <a:pt x="1602"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3"/>
            <p:cNvSpPr/>
            <p:nvPr/>
          </p:nvSpPr>
          <p:spPr>
            <a:xfrm rot="-5400000">
              <a:off x="999706" y="3145909"/>
              <a:ext cx="132157" cy="82"/>
            </a:xfrm>
            <a:custGeom>
              <a:avLst/>
              <a:gdLst/>
              <a:ahLst/>
              <a:cxnLst/>
              <a:rect l="l" t="t" r="r" b="b"/>
              <a:pathLst>
                <a:path w="1602" h="1" fill="none" extrusionOk="0">
                  <a:moveTo>
                    <a:pt x="1" y="1"/>
                  </a:moveTo>
                  <a:lnTo>
                    <a:pt x="1602" y="1"/>
                  </a:ln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3"/>
            <p:cNvSpPr/>
            <p:nvPr/>
          </p:nvSpPr>
          <p:spPr>
            <a:xfrm rot="-5400000">
              <a:off x="948188" y="3100083"/>
              <a:ext cx="123990" cy="10147"/>
            </a:xfrm>
            <a:custGeom>
              <a:avLst/>
              <a:gdLst/>
              <a:ahLst/>
              <a:cxnLst/>
              <a:rect l="l" t="t" r="r" b="b"/>
              <a:pathLst>
                <a:path w="1503" h="123" extrusionOk="0">
                  <a:moveTo>
                    <a:pt x="1502" y="0"/>
                  </a:moveTo>
                  <a:cubicBezTo>
                    <a:pt x="989" y="0"/>
                    <a:pt x="483" y="31"/>
                    <a:pt x="1" y="123"/>
                  </a:cubicBezTo>
                  <a:lnTo>
                    <a:pt x="150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3"/>
            <p:cNvSpPr/>
            <p:nvPr/>
          </p:nvSpPr>
          <p:spPr>
            <a:xfrm rot="-5400000">
              <a:off x="948188" y="3100083"/>
              <a:ext cx="123990" cy="10147"/>
            </a:xfrm>
            <a:custGeom>
              <a:avLst/>
              <a:gdLst/>
              <a:ahLst/>
              <a:cxnLst/>
              <a:rect l="l" t="t" r="r" b="b"/>
              <a:pathLst>
                <a:path w="1503" h="123" fill="none" extrusionOk="0">
                  <a:moveTo>
                    <a:pt x="1" y="123"/>
                  </a:moveTo>
                  <a:cubicBezTo>
                    <a:pt x="483" y="31"/>
                    <a:pt x="989" y="0"/>
                    <a:pt x="1502" y="0"/>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3"/>
            <p:cNvSpPr/>
            <p:nvPr/>
          </p:nvSpPr>
          <p:spPr>
            <a:xfrm rot="-5400000">
              <a:off x="877450" y="2923751"/>
              <a:ext cx="160618" cy="5115"/>
            </a:xfrm>
            <a:custGeom>
              <a:avLst/>
              <a:gdLst/>
              <a:ahLst/>
              <a:cxnLst/>
              <a:rect l="l" t="t" r="r" b="b"/>
              <a:pathLst>
                <a:path w="1947" h="62" extrusionOk="0">
                  <a:moveTo>
                    <a:pt x="1947" y="0"/>
                  </a:moveTo>
                  <a:lnTo>
                    <a:pt x="1" y="61"/>
                  </a:lnTo>
                  <a:cubicBezTo>
                    <a:pt x="644" y="61"/>
                    <a:pt x="1280" y="31"/>
                    <a:pt x="194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3"/>
            <p:cNvSpPr/>
            <p:nvPr/>
          </p:nvSpPr>
          <p:spPr>
            <a:xfrm rot="-5400000">
              <a:off x="877450" y="2923751"/>
              <a:ext cx="160618" cy="5115"/>
            </a:xfrm>
            <a:custGeom>
              <a:avLst/>
              <a:gdLst/>
              <a:ahLst/>
              <a:cxnLst/>
              <a:rect l="l" t="t" r="r" b="b"/>
              <a:pathLst>
                <a:path w="1947" h="62" fill="none" extrusionOk="0">
                  <a:moveTo>
                    <a:pt x="1" y="61"/>
                  </a:moveTo>
                  <a:cubicBezTo>
                    <a:pt x="644" y="61"/>
                    <a:pt x="1280" y="31"/>
                    <a:pt x="1947" y="0"/>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3"/>
            <p:cNvSpPr/>
            <p:nvPr/>
          </p:nvSpPr>
          <p:spPr>
            <a:xfrm rot="-5400000">
              <a:off x="987703" y="2986653"/>
              <a:ext cx="108151" cy="82"/>
            </a:xfrm>
            <a:custGeom>
              <a:avLst/>
              <a:gdLst/>
              <a:ahLst/>
              <a:cxnLst/>
              <a:rect l="l" t="t" r="r" b="b"/>
              <a:pathLst>
                <a:path w="1311" h="1" extrusionOk="0">
                  <a:moveTo>
                    <a:pt x="1" y="1"/>
                  </a:moveTo>
                  <a:lnTo>
                    <a:pt x="13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3"/>
            <p:cNvSpPr/>
            <p:nvPr/>
          </p:nvSpPr>
          <p:spPr>
            <a:xfrm rot="-5400000">
              <a:off x="987703" y="2986653"/>
              <a:ext cx="108151" cy="82"/>
            </a:xfrm>
            <a:custGeom>
              <a:avLst/>
              <a:gdLst/>
              <a:ahLst/>
              <a:cxnLst/>
              <a:rect l="l" t="t" r="r" b="b"/>
              <a:pathLst>
                <a:path w="1311" h="1" fill="none" extrusionOk="0">
                  <a:moveTo>
                    <a:pt x="1" y="1"/>
                  </a:moveTo>
                  <a:lnTo>
                    <a:pt x="1311" y="1"/>
                  </a:ln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3"/>
            <p:cNvSpPr/>
            <p:nvPr/>
          </p:nvSpPr>
          <p:spPr>
            <a:xfrm rot="-5400000">
              <a:off x="1018391" y="2871904"/>
              <a:ext cx="126465" cy="82"/>
            </a:xfrm>
            <a:custGeom>
              <a:avLst/>
              <a:gdLst/>
              <a:ahLst/>
              <a:cxnLst/>
              <a:rect l="l" t="t" r="r" b="b"/>
              <a:pathLst>
                <a:path w="1533" h="1" extrusionOk="0">
                  <a:moveTo>
                    <a:pt x="0" y="0"/>
                  </a:moveTo>
                  <a:lnTo>
                    <a:pt x="153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
            <p:cNvSpPr/>
            <p:nvPr/>
          </p:nvSpPr>
          <p:spPr>
            <a:xfrm rot="-5400000">
              <a:off x="1018391" y="2871904"/>
              <a:ext cx="126465" cy="82"/>
            </a:xfrm>
            <a:custGeom>
              <a:avLst/>
              <a:gdLst/>
              <a:ahLst/>
              <a:cxnLst/>
              <a:rect l="l" t="t" r="r" b="b"/>
              <a:pathLst>
                <a:path w="1533" h="1" fill="none" extrusionOk="0">
                  <a:moveTo>
                    <a:pt x="0" y="0"/>
                  </a:moveTo>
                  <a:lnTo>
                    <a:pt x="1533" y="0"/>
                  </a:ln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3"/>
            <p:cNvSpPr/>
            <p:nvPr/>
          </p:nvSpPr>
          <p:spPr>
            <a:xfrm rot="-5400000">
              <a:off x="959614" y="2791018"/>
              <a:ext cx="99984" cy="3877"/>
            </a:xfrm>
            <a:custGeom>
              <a:avLst/>
              <a:gdLst/>
              <a:ahLst/>
              <a:cxnLst/>
              <a:rect l="l" t="t" r="r" b="b"/>
              <a:pathLst>
                <a:path w="1212" h="47" extrusionOk="0">
                  <a:moveTo>
                    <a:pt x="1" y="0"/>
                  </a:moveTo>
                  <a:cubicBezTo>
                    <a:pt x="192" y="31"/>
                    <a:pt x="392" y="46"/>
                    <a:pt x="595" y="46"/>
                  </a:cubicBezTo>
                  <a:cubicBezTo>
                    <a:pt x="798" y="46"/>
                    <a:pt x="1004" y="31"/>
                    <a:pt x="121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3"/>
            <p:cNvSpPr/>
            <p:nvPr/>
          </p:nvSpPr>
          <p:spPr>
            <a:xfrm rot="-5400000">
              <a:off x="960233" y="2790399"/>
              <a:ext cx="99984" cy="5115"/>
            </a:xfrm>
            <a:custGeom>
              <a:avLst/>
              <a:gdLst/>
              <a:ahLst/>
              <a:cxnLst/>
              <a:rect l="l" t="t" r="r" b="b"/>
              <a:pathLst>
                <a:path w="1212" h="62" fill="none" extrusionOk="0">
                  <a:moveTo>
                    <a:pt x="1" y="0"/>
                  </a:moveTo>
                  <a:cubicBezTo>
                    <a:pt x="384" y="61"/>
                    <a:pt x="798" y="61"/>
                    <a:pt x="1211" y="0"/>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3"/>
            <p:cNvSpPr/>
            <p:nvPr/>
          </p:nvSpPr>
          <p:spPr>
            <a:xfrm rot="-5400000">
              <a:off x="873366" y="2698418"/>
              <a:ext cx="142221" cy="10229"/>
            </a:xfrm>
            <a:custGeom>
              <a:avLst/>
              <a:gdLst/>
              <a:ahLst/>
              <a:cxnLst/>
              <a:rect l="l" t="t" r="r" b="b"/>
              <a:pathLst>
                <a:path w="1724" h="124" extrusionOk="0">
                  <a:moveTo>
                    <a:pt x="1724" y="1"/>
                  </a:moveTo>
                  <a:cubicBezTo>
                    <a:pt x="1149" y="1"/>
                    <a:pt x="575" y="62"/>
                    <a:pt x="0" y="123"/>
                  </a:cubicBezTo>
                  <a:lnTo>
                    <a:pt x="1724"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3"/>
            <p:cNvSpPr/>
            <p:nvPr/>
          </p:nvSpPr>
          <p:spPr>
            <a:xfrm rot="-5400000">
              <a:off x="873366" y="2698418"/>
              <a:ext cx="142221" cy="10229"/>
            </a:xfrm>
            <a:custGeom>
              <a:avLst/>
              <a:gdLst/>
              <a:ahLst/>
              <a:cxnLst/>
              <a:rect l="l" t="t" r="r" b="b"/>
              <a:pathLst>
                <a:path w="1724" h="124" fill="none" extrusionOk="0">
                  <a:moveTo>
                    <a:pt x="0" y="123"/>
                  </a:moveTo>
                  <a:cubicBezTo>
                    <a:pt x="575" y="62"/>
                    <a:pt x="1149" y="1"/>
                    <a:pt x="1724" y="1"/>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3"/>
            <p:cNvSpPr/>
            <p:nvPr/>
          </p:nvSpPr>
          <p:spPr>
            <a:xfrm rot="-5400000">
              <a:off x="984197" y="2698129"/>
              <a:ext cx="120773" cy="5692"/>
            </a:xfrm>
            <a:custGeom>
              <a:avLst/>
              <a:gdLst/>
              <a:ahLst/>
              <a:cxnLst/>
              <a:rect l="l" t="t" r="r" b="b"/>
              <a:pathLst>
                <a:path w="1464" h="69" extrusionOk="0">
                  <a:moveTo>
                    <a:pt x="0" y="1"/>
                  </a:moveTo>
                  <a:lnTo>
                    <a:pt x="0" y="1"/>
                  </a:lnTo>
                  <a:cubicBezTo>
                    <a:pt x="296" y="39"/>
                    <a:pt x="606" y="68"/>
                    <a:pt x="913" y="68"/>
                  </a:cubicBezTo>
                  <a:cubicBezTo>
                    <a:pt x="1099" y="68"/>
                    <a:pt x="1284" y="57"/>
                    <a:pt x="1463" y="31"/>
                  </a:cubicBezTo>
                  <a:lnTo>
                    <a:pt x="0"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3"/>
            <p:cNvSpPr/>
            <p:nvPr/>
          </p:nvSpPr>
          <p:spPr>
            <a:xfrm rot="-5400000">
              <a:off x="985517" y="2696809"/>
              <a:ext cx="120773" cy="8332"/>
            </a:xfrm>
            <a:custGeom>
              <a:avLst/>
              <a:gdLst/>
              <a:ahLst/>
              <a:cxnLst/>
              <a:rect l="l" t="t" r="r" b="b"/>
              <a:pathLst>
                <a:path w="1464" h="101" fill="none" extrusionOk="0">
                  <a:moveTo>
                    <a:pt x="0" y="1"/>
                  </a:moveTo>
                  <a:cubicBezTo>
                    <a:pt x="475" y="62"/>
                    <a:pt x="988" y="100"/>
                    <a:pt x="1463" y="31"/>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3"/>
            <p:cNvSpPr/>
            <p:nvPr/>
          </p:nvSpPr>
          <p:spPr>
            <a:xfrm rot="-5400000">
              <a:off x="960233" y="2643147"/>
              <a:ext cx="65831" cy="2640"/>
            </a:xfrm>
            <a:custGeom>
              <a:avLst/>
              <a:gdLst/>
              <a:ahLst/>
              <a:cxnLst/>
              <a:rect l="l" t="t" r="r" b="b"/>
              <a:pathLst>
                <a:path w="798" h="32" extrusionOk="0">
                  <a:moveTo>
                    <a:pt x="798" y="1"/>
                  </a:moveTo>
                  <a:cubicBezTo>
                    <a:pt x="648" y="1"/>
                    <a:pt x="505" y="9"/>
                    <a:pt x="365" y="17"/>
                  </a:cubicBezTo>
                  <a:lnTo>
                    <a:pt x="365" y="17"/>
                  </a:lnTo>
                  <a:lnTo>
                    <a:pt x="798" y="1"/>
                  </a:lnTo>
                  <a:close/>
                  <a:moveTo>
                    <a:pt x="365" y="17"/>
                  </a:moveTo>
                  <a:lnTo>
                    <a:pt x="1" y="31"/>
                  </a:lnTo>
                  <a:cubicBezTo>
                    <a:pt x="120" y="31"/>
                    <a:pt x="241" y="24"/>
                    <a:pt x="365" y="17"/>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3"/>
            <p:cNvSpPr/>
            <p:nvPr/>
          </p:nvSpPr>
          <p:spPr>
            <a:xfrm rot="-5400000">
              <a:off x="960233" y="2643147"/>
              <a:ext cx="65831" cy="2640"/>
            </a:xfrm>
            <a:custGeom>
              <a:avLst/>
              <a:gdLst/>
              <a:ahLst/>
              <a:cxnLst/>
              <a:rect l="l" t="t" r="r" b="b"/>
              <a:pathLst>
                <a:path w="798" h="32" fill="none" extrusionOk="0">
                  <a:moveTo>
                    <a:pt x="1" y="31"/>
                  </a:moveTo>
                  <a:cubicBezTo>
                    <a:pt x="254" y="31"/>
                    <a:pt x="514" y="1"/>
                    <a:pt x="798" y="1"/>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3"/>
            <p:cNvSpPr/>
            <p:nvPr/>
          </p:nvSpPr>
          <p:spPr>
            <a:xfrm rot="-5400000">
              <a:off x="1053451" y="2678207"/>
              <a:ext cx="92312" cy="10807"/>
            </a:xfrm>
            <a:custGeom>
              <a:avLst/>
              <a:gdLst/>
              <a:ahLst/>
              <a:cxnLst/>
              <a:rect l="l" t="t" r="r" b="b"/>
              <a:pathLst>
                <a:path w="1119" h="131" extrusionOk="0">
                  <a:moveTo>
                    <a:pt x="1119" y="1"/>
                  </a:moveTo>
                  <a:cubicBezTo>
                    <a:pt x="1061" y="7"/>
                    <a:pt x="1003" y="14"/>
                    <a:pt x="943" y="21"/>
                  </a:cubicBezTo>
                  <a:lnTo>
                    <a:pt x="943" y="21"/>
                  </a:lnTo>
                  <a:lnTo>
                    <a:pt x="1119" y="1"/>
                  </a:lnTo>
                  <a:close/>
                  <a:moveTo>
                    <a:pt x="943" y="21"/>
                  </a:moveTo>
                  <a:lnTo>
                    <a:pt x="0" y="131"/>
                  </a:lnTo>
                  <a:cubicBezTo>
                    <a:pt x="321" y="105"/>
                    <a:pt x="641" y="58"/>
                    <a:pt x="943" y="2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3"/>
            <p:cNvSpPr/>
            <p:nvPr/>
          </p:nvSpPr>
          <p:spPr>
            <a:xfrm rot="-5400000">
              <a:off x="1053451" y="2678207"/>
              <a:ext cx="92312" cy="10807"/>
            </a:xfrm>
            <a:custGeom>
              <a:avLst/>
              <a:gdLst/>
              <a:ahLst/>
              <a:cxnLst/>
              <a:rect l="l" t="t" r="r" b="b"/>
              <a:pathLst>
                <a:path w="1119" h="131" fill="none" extrusionOk="0">
                  <a:moveTo>
                    <a:pt x="0" y="131"/>
                  </a:moveTo>
                  <a:cubicBezTo>
                    <a:pt x="383" y="100"/>
                    <a:pt x="766" y="39"/>
                    <a:pt x="1119" y="1"/>
                  </a:cubicBezTo>
                </a:path>
              </a:pathLst>
            </a:custGeom>
            <a:noFill/>
            <a:ln w="4800" cap="rnd" cmpd="sng">
              <a:solidFill>
                <a:srgbClr val="1F41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3"/>
            <p:cNvSpPr/>
            <p:nvPr/>
          </p:nvSpPr>
          <p:spPr>
            <a:xfrm rot="-5400000">
              <a:off x="7952222" y="2405367"/>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3"/>
            <p:cNvSpPr/>
            <p:nvPr/>
          </p:nvSpPr>
          <p:spPr>
            <a:xfrm rot="-5400000">
              <a:off x="7952269" y="2055553"/>
              <a:ext cx="184988" cy="233089"/>
            </a:xfrm>
            <a:custGeom>
              <a:avLst/>
              <a:gdLst/>
              <a:ahLst/>
              <a:cxnLst/>
              <a:rect l="l" t="t" r="r" b="b"/>
              <a:pathLst>
                <a:path w="1977" h="2491" extrusionOk="0">
                  <a:moveTo>
                    <a:pt x="1625" y="223"/>
                  </a:moveTo>
                  <a:lnTo>
                    <a:pt x="1625" y="223"/>
                  </a:lnTo>
                  <a:lnTo>
                    <a:pt x="1625" y="223"/>
                  </a:lnTo>
                  <a:close/>
                  <a:moveTo>
                    <a:pt x="1372" y="545"/>
                  </a:moveTo>
                  <a:cubicBezTo>
                    <a:pt x="1372" y="576"/>
                    <a:pt x="1402" y="606"/>
                    <a:pt x="1402" y="644"/>
                  </a:cubicBezTo>
                  <a:lnTo>
                    <a:pt x="1402" y="736"/>
                  </a:lnTo>
                  <a:cubicBezTo>
                    <a:pt x="1372" y="675"/>
                    <a:pt x="1372" y="606"/>
                    <a:pt x="1372" y="545"/>
                  </a:cubicBezTo>
                  <a:close/>
                  <a:moveTo>
                    <a:pt x="1594" y="514"/>
                  </a:moveTo>
                  <a:cubicBezTo>
                    <a:pt x="1594" y="706"/>
                    <a:pt x="1625" y="897"/>
                    <a:pt x="1625" y="1089"/>
                  </a:cubicBezTo>
                  <a:cubicBezTo>
                    <a:pt x="1563" y="897"/>
                    <a:pt x="1563" y="675"/>
                    <a:pt x="1594" y="514"/>
                  </a:cubicBezTo>
                  <a:close/>
                  <a:moveTo>
                    <a:pt x="1563" y="1219"/>
                  </a:moveTo>
                  <a:cubicBezTo>
                    <a:pt x="1594" y="1250"/>
                    <a:pt x="1594" y="1280"/>
                    <a:pt x="1594" y="1342"/>
                  </a:cubicBezTo>
                  <a:lnTo>
                    <a:pt x="1594" y="1533"/>
                  </a:lnTo>
                  <a:cubicBezTo>
                    <a:pt x="1594" y="1441"/>
                    <a:pt x="1594" y="1311"/>
                    <a:pt x="1563" y="1219"/>
                  </a:cubicBezTo>
                  <a:close/>
                  <a:moveTo>
                    <a:pt x="1785" y="453"/>
                  </a:moveTo>
                  <a:cubicBezTo>
                    <a:pt x="1816" y="545"/>
                    <a:pt x="1816" y="644"/>
                    <a:pt x="1816" y="736"/>
                  </a:cubicBezTo>
                  <a:cubicBezTo>
                    <a:pt x="1816" y="798"/>
                    <a:pt x="1847" y="836"/>
                    <a:pt x="1847" y="867"/>
                  </a:cubicBezTo>
                  <a:lnTo>
                    <a:pt x="1755" y="1694"/>
                  </a:lnTo>
                  <a:cubicBezTo>
                    <a:pt x="1724" y="1633"/>
                    <a:pt x="1724" y="1564"/>
                    <a:pt x="1686" y="1472"/>
                  </a:cubicBezTo>
                  <a:cubicBezTo>
                    <a:pt x="1755" y="1150"/>
                    <a:pt x="1755" y="767"/>
                    <a:pt x="1785" y="453"/>
                  </a:cubicBezTo>
                  <a:close/>
                  <a:moveTo>
                    <a:pt x="1303" y="576"/>
                  </a:moveTo>
                  <a:cubicBezTo>
                    <a:pt x="1372" y="989"/>
                    <a:pt x="1341" y="1411"/>
                    <a:pt x="1272" y="1824"/>
                  </a:cubicBezTo>
                  <a:lnTo>
                    <a:pt x="1241" y="1533"/>
                  </a:lnTo>
                  <a:lnTo>
                    <a:pt x="1303" y="576"/>
                  </a:lnTo>
                  <a:close/>
                  <a:moveTo>
                    <a:pt x="1111" y="1"/>
                  </a:moveTo>
                  <a:lnTo>
                    <a:pt x="1081" y="292"/>
                  </a:lnTo>
                  <a:lnTo>
                    <a:pt x="1019" y="292"/>
                  </a:lnTo>
                  <a:cubicBezTo>
                    <a:pt x="1019" y="353"/>
                    <a:pt x="1050" y="415"/>
                    <a:pt x="1050" y="484"/>
                  </a:cubicBezTo>
                  <a:cubicBezTo>
                    <a:pt x="1019" y="706"/>
                    <a:pt x="989" y="928"/>
                    <a:pt x="958" y="1150"/>
                  </a:cubicBezTo>
                  <a:cubicBezTo>
                    <a:pt x="958" y="928"/>
                    <a:pt x="920" y="736"/>
                    <a:pt x="920" y="545"/>
                  </a:cubicBezTo>
                  <a:lnTo>
                    <a:pt x="858" y="545"/>
                  </a:lnTo>
                  <a:lnTo>
                    <a:pt x="858" y="1150"/>
                  </a:lnTo>
                  <a:lnTo>
                    <a:pt x="797" y="1150"/>
                  </a:lnTo>
                  <a:cubicBezTo>
                    <a:pt x="767" y="897"/>
                    <a:pt x="767" y="606"/>
                    <a:pt x="728" y="323"/>
                  </a:cubicBezTo>
                  <a:lnTo>
                    <a:pt x="698" y="101"/>
                  </a:lnTo>
                  <a:lnTo>
                    <a:pt x="667" y="323"/>
                  </a:lnTo>
                  <a:cubicBezTo>
                    <a:pt x="575" y="836"/>
                    <a:pt x="506" y="1342"/>
                    <a:pt x="414" y="1855"/>
                  </a:cubicBezTo>
                  <a:lnTo>
                    <a:pt x="284" y="223"/>
                  </a:lnTo>
                  <a:lnTo>
                    <a:pt x="223" y="261"/>
                  </a:lnTo>
                  <a:cubicBezTo>
                    <a:pt x="223" y="767"/>
                    <a:pt x="192" y="1311"/>
                    <a:pt x="154" y="1855"/>
                  </a:cubicBezTo>
                  <a:cubicBezTo>
                    <a:pt x="92" y="1311"/>
                    <a:pt x="62" y="736"/>
                    <a:pt x="62" y="192"/>
                  </a:cubicBezTo>
                  <a:lnTo>
                    <a:pt x="0" y="192"/>
                  </a:lnTo>
                  <a:cubicBezTo>
                    <a:pt x="0" y="867"/>
                    <a:pt x="31" y="1503"/>
                    <a:pt x="123" y="2177"/>
                  </a:cubicBezTo>
                  <a:lnTo>
                    <a:pt x="154" y="2429"/>
                  </a:lnTo>
                  <a:lnTo>
                    <a:pt x="192" y="2177"/>
                  </a:lnTo>
                  <a:cubicBezTo>
                    <a:pt x="223" y="1755"/>
                    <a:pt x="253" y="1311"/>
                    <a:pt x="284" y="897"/>
                  </a:cubicBezTo>
                  <a:lnTo>
                    <a:pt x="414" y="2460"/>
                  </a:lnTo>
                  <a:lnTo>
                    <a:pt x="445" y="2177"/>
                  </a:lnTo>
                  <a:cubicBezTo>
                    <a:pt x="506" y="1633"/>
                    <a:pt x="606" y="1089"/>
                    <a:pt x="667" y="576"/>
                  </a:cubicBezTo>
                  <a:cubicBezTo>
                    <a:pt x="728" y="1089"/>
                    <a:pt x="767" y="1633"/>
                    <a:pt x="767" y="2177"/>
                  </a:cubicBezTo>
                  <a:lnTo>
                    <a:pt x="828" y="2177"/>
                  </a:lnTo>
                  <a:cubicBezTo>
                    <a:pt x="858" y="2108"/>
                    <a:pt x="858" y="2016"/>
                    <a:pt x="889" y="1916"/>
                  </a:cubicBezTo>
                  <a:lnTo>
                    <a:pt x="889" y="1947"/>
                  </a:lnTo>
                  <a:cubicBezTo>
                    <a:pt x="858" y="2077"/>
                    <a:pt x="858" y="2207"/>
                    <a:pt x="889" y="2299"/>
                  </a:cubicBezTo>
                  <a:lnTo>
                    <a:pt x="958" y="2299"/>
                  </a:lnTo>
                  <a:lnTo>
                    <a:pt x="958" y="1947"/>
                  </a:lnTo>
                  <a:cubicBezTo>
                    <a:pt x="958" y="1755"/>
                    <a:pt x="989" y="1564"/>
                    <a:pt x="1019" y="1372"/>
                  </a:cubicBezTo>
                  <a:cubicBezTo>
                    <a:pt x="1050" y="1280"/>
                    <a:pt x="1050" y="1150"/>
                    <a:pt x="1081" y="1028"/>
                  </a:cubicBezTo>
                  <a:lnTo>
                    <a:pt x="1081" y="1602"/>
                  </a:lnTo>
                  <a:cubicBezTo>
                    <a:pt x="1050" y="1755"/>
                    <a:pt x="1050" y="1916"/>
                    <a:pt x="1050" y="2108"/>
                  </a:cubicBezTo>
                  <a:lnTo>
                    <a:pt x="1111" y="2108"/>
                  </a:lnTo>
                  <a:cubicBezTo>
                    <a:pt x="1111" y="1947"/>
                    <a:pt x="1150" y="1755"/>
                    <a:pt x="1150" y="1602"/>
                  </a:cubicBezTo>
                  <a:cubicBezTo>
                    <a:pt x="1150" y="1533"/>
                    <a:pt x="1150" y="1472"/>
                    <a:pt x="1180" y="1411"/>
                  </a:cubicBezTo>
                  <a:lnTo>
                    <a:pt x="1180" y="1533"/>
                  </a:lnTo>
                  <a:lnTo>
                    <a:pt x="1180" y="1663"/>
                  </a:lnTo>
                  <a:cubicBezTo>
                    <a:pt x="1150" y="1824"/>
                    <a:pt x="1150" y="2016"/>
                    <a:pt x="1180" y="2207"/>
                  </a:cubicBezTo>
                  <a:lnTo>
                    <a:pt x="1211" y="2330"/>
                  </a:lnTo>
                  <a:lnTo>
                    <a:pt x="1241" y="2207"/>
                  </a:lnTo>
                  <a:lnTo>
                    <a:pt x="1272" y="2491"/>
                  </a:lnTo>
                  <a:lnTo>
                    <a:pt x="1303" y="2207"/>
                  </a:lnTo>
                  <a:cubicBezTo>
                    <a:pt x="1372" y="1755"/>
                    <a:pt x="1402" y="1280"/>
                    <a:pt x="1433" y="798"/>
                  </a:cubicBezTo>
                  <a:cubicBezTo>
                    <a:pt x="1464" y="928"/>
                    <a:pt x="1494" y="1089"/>
                    <a:pt x="1494" y="1219"/>
                  </a:cubicBezTo>
                  <a:cubicBezTo>
                    <a:pt x="1494" y="1311"/>
                    <a:pt x="1464" y="1441"/>
                    <a:pt x="1464" y="1503"/>
                  </a:cubicBezTo>
                  <a:cubicBezTo>
                    <a:pt x="1464" y="1725"/>
                    <a:pt x="1464" y="1916"/>
                    <a:pt x="1494" y="2108"/>
                  </a:cubicBezTo>
                  <a:lnTo>
                    <a:pt x="1494" y="2299"/>
                  </a:lnTo>
                  <a:lnTo>
                    <a:pt x="1494" y="2491"/>
                  </a:lnTo>
                  <a:lnTo>
                    <a:pt x="1563" y="2207"/>
                  </a:lnTo>
                  <a:cubicBezTo>
                    <a:pt x="1625" y="2046"/>
                    <a:pt x="1655" y="1855"/>
                    <a:pt x="1686" y="1694"/>
                  </a:cubicBezTo>
                  <a:cubicBezTo>
                    <a:pt x="1686" y="1824"/>
                    <a:pt x="1724" y="1947"/>
                    <a:pt x="1686" y="2046"/>
                  </a:cubicBezTo>
                  <a:lnTo>
                    <a:pt x="1686" y="2138"/>
                  </a:lnTo>
                  <a:lnTo>
                    <a:pt x="1755" y="2138"/>
                  </a:lnTo>
                  <a:lnTo>
                    <a:pt x="1755" y="2077"/>
                  </a:lnTo>
                  <a:lnTo>
                    <a:pt x="1847" y="1342"/>
                  </a:lnTo>
                  <a:lnTo>
                    <a:pt x="1847" y="1342"/>
                  </a:lnTo>
                  <a:cubicBezTo>
                    <a:pt x="1847" y="1472"/>
                    <a:pt x="1847" y="1633"/>
                    <a:pt x="1816" y="1755"/>
                  </a:cubicBezTo>
                  <a:cubicBezTo>
                    <a:pt x="1816" y="1916"/>
                    <a:pt x="1816" y="2046"/>
                    <a:pt x="1785" y="2177"/>
                  </a:cubicBezTo>
                  <a:lnTo>
                    <a:pt x="1847" y="2177"/>
                  </a:lnTo>
                  <a:cubicBezTo>
                    <a:pt x="1877" y="2046"/>
                    <a:pt x="1877" y="1916"/>
                    <a:pt x="1877" y="1755"/>
                  </a:cubicBezTo>
                  <a:cubicBezTo>
                    <a:pt x="1946" y="1280"/>
                    <a:pt x="1977" y="767"/>
                    <a:pt x="1977" y="261"/>
                  </a:cubicBezTo>
                  <a:lnTo>
                    <a:pt x="1916" y="261"/>
                  </a:lnTo>
                  <a:lnTo>
                    <a:pt x="1877" y="576"/>
                  </a:lnTo>
                  <a:cubicBezTo>
                    <a:pt x="1847" y="484"/>
                    <a:pt x="1816" y="384"/>
                    <a:pt x="1785" y="292"/>
                  </a:cubicBezTo>
                  <a:lnTo>
                    <a:pt x="1724" y="192"/>
                  </a:lnTo>
                  <a:lnTo>
                    <a:pt x="1724" y="292"/>
                  </a:lnTo>
                  <a:cubicBezTo>
                    <a:pt x="1724" y="576"/>
                    <a:pt x="1686" y="836"/>
                    <a:pt x="1686" y="1089"/>
                  </a:cubicBezTo>
                  <a:cubicBezTo>
                    <a:pt x="1686" y="836"/>
                    <a:pt x="1655" y="576"/>
                    <a:pt x="1625" y="323"/>
                  </a:cubicBezTo>
                  <a:lnTo>
                    <a:pt x="1625" y="223"/>
                  </a:lnTo>
                  <a:lnTo>
                    <a:pt x="1563" y="323"/>
                  </a:lnTo>
                  <a:cubicBezTo>
                    <a:pt x="1533" y="415"/>
                    <a:pt x="1533" y="484"/>
                    <a:pt x="1533" y="545"/>
                  </a:cubicBezTo>
                  <a:cubicBezTo>
                    <a:pt x="1494" y="484"/>
                    <a:pt x="1494" y="415"/>
                    <a:pt x="1464" y="353"/>
                  </a:cubicBezTo>
                  <a:lnTo>
                    <a:pt x="1433" y="131"/>
                  </a:lnTo>
                  <a:lnTo>
                    <a:pt x="1402" y="353"/>
                  </a:lnTo>
                  <a:lnTo>
                    <a:pt x="1402" y="484"/>
                  </a:lnTo>
                  <a:cubicBezTo>
                    <a:pt x="1372" y="453"/>
                    <a:pt x="1372" y="384"/>
                    <a:pt x="1341" y="353"/>
                  </a:cubicBezTo>
                  <a:lnTo>
                    <a:pt x="1241" y="223"/>
                  </a:lnTo>
                  <a:lnTo>
                    <a:pt x="1272" y="384"/>
                  </a:lnTo>
                  <a:lnTo>
                    <a:pt x="1272" y="484"/>
                  </a:lnTo>
                  <a:lnTo>
                    <a:pt x="1241" y="484"/>
                  </a:lnTo>
                  <a:cubicBezTo>
                    <a:pt x="1211" y="576"/>
                    <a:pt x="1211" y="706"/>
                    <a:pt x="1180" y="867"/>
                  </a:cubicBezTo>
                  <a:lnTo>
                    <a:pt x="11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3"/>
            <p:cNvSpPr/>
            <p:nvPr/>
          </p:nvSpPr>
          <p:spPr>
            <a:xfrm rot="-5400000">
              <a:off x="8185322" y="2240592"/>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
  <p:cSld name="CUSTOM_7">
    <p:spTree>
      <p:nvGrpSpPr>
        <p:cNvPr id="1" name="Shape 1227"/>
        <p:cNvGrpSpPr/>
        <p:nvPr/>
      </p:nvGrpSpPr>
      <p:grpSpPr>
        <a:xfrm>
          <a:off x="0" y="0"/>
          <a:ext cx="0" cy="0"/>
          <a:chOff x="0" y="0"/>
          <a:chExt cx="0" cy="0"/>
        </a:xfrm>
      </p:grpSpPr>
      <p:grpSp>
        <p:nvGrpSpPr>
          <p:cNvPr id="1228" name="Google Shape;1228;p14"/>
          <p:cNvGrpSpPr/>
          <p:nvPr/>
        </p:nvGrpSpPr>
        <p:grpSpPr>
          <a:xfrm>
            <a:off x="-26525" y="-111175"/>
            <a:ext cx="9197100" cy="5365800"/>
            <a:chOff x="-26525" y="-111175"/>
            <a:chExt cx="9197100" cy="5365800"/>
          </a:xfrm>
        </p:grpSpPr>
        <p:cxnSp>
          <p:nvCxnSpPr>
            <p:cNvPr id="1229" name="Google Shape;1229;p14"/>
            <p:cNvCxnSpPr/>
            <p:nvPr/>
          </p:nvCxnSpPr>
          <p:spPr>
            <a:xfrm>
              <a:off x="791065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30" name="Google Shape;1230;p14"/>
            <p:cNvCxnSpPr/>
            <p:nvPr/>
          </p:nvCxnSpPr>
          <p:spPr>
            <a:xfrm>
              <a:off x="766333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31" name="Google Shape;1231;p14"/>
            <p:cNvCxnSpPr/>
            <p:nvPr/>
          </p:nvCxnSpPr>
          <p:spPr>
            <a:xfrm>
              <a:off x="74160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32" name="Google Shape;1232;p14"/>
            <p:cNvCxnSpPr/>
            <p:nvPr/>
          </p:nvCxnSpPr>
          <p:spPr>
            <a:xfrm>
              <a:off x="71686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33" name="Google Shape;1233;p14"/>
            <p:cNvCxnSpPr/>
            <p:nvPr/>
          </p:nvCxnSpPr>
          <p:spPr>
            <a:xfrm>
              <a:off x="69213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34" name="Google Shape;1234;p14"/>
            <p:cNvCxnSpPr/>
            <p:nvPr/>
          </p:nvCxnSpPr>
          <p:spPr>
            <a:xfrm>
              <a:off x="66740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35" name="Google Shape;1235;p14"/>
            <p:cNvCxnSpPr/>
            <p:nvPr/>
          </p:nvCxnSpPr>
          <p:spPr>
            <a:xfrm>
              <a:off x="64267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36" name="Google Shape;1236;p14"/>
            <p:cNvCxnSpPr/>
            <p:nvPr/>
          </p:nvCxnSpPr>
          <p:spPr>
            <a:xfrm>
              <a:off x="61794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37" name="Google Shape;1237;p14"/>
            <p:cNvCxnSpPr/>
            <p:nvPr/>
          </p:nvCxnSpPr>
          <p:spPr>
            <a:xfrm>
              <a:off x="59321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38" name="Google Shape;1238;p14"/>
            <p:cNvCxnSpPr/>
            <p:nvPr/>
          </p:nvCxnSpPr>
          <p:spPr>
            <a:xfrm>
              <a:off x="56847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39" name="Google Shape;1239;p14"/>
            <p:cNvCxnSpPr/>
            <p:nvPr/>
          </p:nvCxnSpPr>
          <p:spPr>
            <a:xfrm>
              <a:off x="54374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40" name="Google Shape;1240;p14"/>
            <p:cNvCxnSpPr/>
            <p:nvPr/>
          </p:nvCxnSpPr>
          <p:spPr>
            <a:xfrm>
              <a:off x="519014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41" name="Google Shape;1241;p14"/>
            <p:cNvCxnSpPr/>
            <p:nvPr/>
          </p:nvCxnSpPr>
          <p:spPr>
            <a:xfrm>
              <a:off x="494282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42" name="Google Shape;1242;p14"/>
            <p:cNvCxnSpPr/>
            <p:nvPr/>
          </p:nvCxnSpPr>
          <p:spPr>
            <a:xfrm>
              <a:off x="469550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43" name="Google Shape;1243;p14"/>
            <p:cNvCxnSpPr/>
            <p:nvPr/>
          </p:nvCxnSpPr>
          <p:spPr>
            <a:xfrm>
              <a:off x="444819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44" name="Google Shape;1244;p14"/>
            <p:cNvCxnSpPr/>
            <p:nvPr/>
          </p:nvCxnSpPr>
          <p:spPr>
            <a:xfrm>
              <a:off x="420087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45" name="Google Shape;1245;p14"/>
            <p:cNvCxnSpPr/>
            <p:nvPr/>
          </p:nvCxnSpPr>
          <p:spPr>
            <a:xfrm>
              <a:off x="395355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46" name="Google Shape;1246;p14"/>
            <p:cNvCxnSpPr/>
            <p:nvPr/>
          </p:nvCxnSpPr>
          <p:spPr>
            <a:xfrm>
              <a:off x="37062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47" name="Google Shape;1247;p14"/>
            <p:cNvCxnSpPr/>
            <p:nvPr/>
          </p:nvCxnSpPr>
          <p:spPr>
            <a:xfrm>
              <a:off x="34589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48" name="Google Shape;1248;p14"/>
            <p:cNvCxnSpPr/>
            <p:nvPr/>
          </p:nvCxnSpPr>
          <p:spPr>
            <a:xfrm>
              <a:off x="32115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49" name="Google Shape;1249;p14"/>
            <p:cNvCxnSpPr/>
            <p:nvPr/>
          </p:nvCxnSpPr>
          <p:spPr>
            <a:xfrm>
              <a:off x="29642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50" name="Google Shape;1250;p14"/>
            <p:cNvCxnSpPr/>
            <p:nvPr/>
          </p:nvCxnSpPr>
          <p:spPr>
            <a:xfrm>
              <a:off x="271695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51" name="Google Shape;1251;p14"/>
            <p:cNvCxnSpPr/>
            <p:nvPr/>
          </p:nvCxnSpPr>
          <p:spPr>
            <a:xfrm>
              <a:off x="2469637"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52" name="Google Shape;1252;p14"/>
            <p:cNvCxnSpPr/>
            <p:nvPr/>
          </p:nvCxnSpPr>
          <p:spPr>
            <a:xfrm>
              <a:off x="2222318"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53" name="Google Shape;1253;p14"/>
            <p:cNvCxnSpPr/>
            <p:nvPr/>
          </p:nvCxnSpPr>
          <p:spPr>
            <a:xfrm>
              <a:off x="1974999"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54" name="Google Shape;1254;p14"/>
            <p:cNvCxnSpPr/>
            <p:nvPr/>
          </p:nvCxnSpPr>
          <p:spPr>
            <a:xfrm>
              <a:off x="1727680"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55" name="Google Shape;1255;p14"/>
            <p:cNvCxnSpPr/>
            <p:nvPr/>
          </p:nvCxnSpPr>
          <p:spPr>
            <a:xfrm>
              <a:off x="1480361"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56" name="Google Shape;1256;p14"/>
            <p:cNvCxnSpPr/>
            <p:nvPr/>
          </p:nvCxnSpPr>
          <p:spPr>
            <a:xfrm>
              <a:off x="1233042"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57" name="Google Shape;1257;p14"/>
            <p:cNvCxnSpPr/>
            <p:nvPr/>
          </p:nvCxnSpPr>
          <p:spPr>
            <a:xfrm>
              <a:off x="98572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58" name="Google Shape;1258;p14"/>
            <p:cNvCxnSpPr/>
            <p:nvPr/>
          </p:nvCxnSpPr>
          <p:spPr>
            <a:xfrm>
              <a:off x="73840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59" name="Google Shape;1259;p14"/>
            <p:cNvCxnSpPr/>
            <p:nvPr/>
          </p:nvCxnSpPr>
          <p:spPr>
            <a:xfrm>
              <a:off x="49108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60" name="Google Shape;1260;p14"/>
            <p:cNvCxnSpPr/>
            <p:nvPr/>
          </p:nvCxnSpPr>
          <p:spPr>
            <a:xfrm>
              <a:off x="24376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61" name="Google Shape;1261;p14"/>
            <p:cNvCxnSpPr/>
            <p:nvPr/>
          </p:nvCxnSpPr>
          <p:spPr>
            <a:xfrm>
              <a:off x="8899933"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62" name="Google Shape;1262;p14"/>
            <p:cNvCxnSpPr/>
            <p:nvPr/>
          </p:nvCxnSpPr>
          <p:spPr>
            <a:xfrm>
              <a:off x="8652614"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63" name="Google Shape;1263;p14"/>
            <p:cNvCxnSpPr/>
            <p:nvPr/>
          </p:nvCxnSpPr>
          <p:spPr>
            <a:xfrm>
              <a:off x="8405295"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64" name="Google Shape;1264;p14"/>
            <p:cNvCxnSpPr/>
            <p:nvPr/>
          </p:nvCxnSpPr>
          <p:spPr>
            <a:xfrm>
              <a:off x="8157976" y="-111175"/>
              <a:ext cx="0" cy="5365800"/>
            </a:xfrm>
            <a:prstGeom prst="straightConnector1">
              <a:avLst/>
            </a:prstGeom>
            <a:noFill/>
            <a:ln w="9525" cap="flat" cmpd="sng">
              <a:solidFill>
                <a:schemeClr val="accent2"/>
              </a:solidFill>
              <a:prstDash val="solid"/>
              <a:round/>
              <a:headEnd type="none" w="med" len="med"/>
              <a:tailEnd type="none" w="med" len="med"/>
            </a:ln>
          </p:spPr>
        </p:cxnSp>
        <p:cxnSp>
          <p:nvCxnSpPr>
            <p:cNvPr id="1265" name="Google Shape;1265;p14"/>
            <p:cNvCxnSpPr/>
            <p:nvPr/>
          </p:nvCxnSpPr>
          <p:spPr>
            <a:xfrm>
              <a:off x="4572025" y="44641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66" name="Google Shape;1266;p14"/>
            <p:cNvCxnSpPr/>
            <p:nvPr/>
          </p:nvCxnSpPr>
          <p:spPr>
            <a:xfrm>
              <a:off x="4572025" y="1990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67" name="Google Shape;1267;p14"/>
            <p:cNvCxnSpPr/>
            <p:nvPr/>
          </p:nvCxnSpPr>
          <p:spPr>
            <a:xfrm>
              <a:off x="4572025" y="-4823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68" name="Google Shape;1268;p14"/>
            <p:cNvCxnSpPr/>
            <p:nvPr/>
          </p:nvCxnSpPr>
          <p:spPr>
            <a:xfrm>
              <a:off x="4572025" y="-29555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69" name="Google Shape;1269;p14"/>
            <p:cNvCxnSpPr/>
            <p:nvPr/>
          </p:nvCxnSpPr>
          <p:spPr>
            <a:xfrm>
              <a:off x="4572025" y="-54287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70" name="Google Shape;1270;p14"/>
            <p:cNvCxnSpPr/>
            <p:nvPr/>
          </p:nvCxnSpPr>
          <p:spPr>
            <a:xfrm>
              <a:off x="4572025" y="-79019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71" name="Google Shape;1271;p14"/>
            <p:cNvCxnSpPr/>
            <p:nvPr/>
          </p:nvCxnSpPr>
          <p:spPr>
            <a:xfrm>
              <a:off x="4572025" y="-103751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72" name="Google Shape;1272;p14"/>
            <p:cNvCxnSpPr/>
            <p:nvPr/>
          </p:nvCxnSpPr>
          <p:spPr>
            <a:xfrm>
              <a:off x="4572025" y="-128483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73" name="Google Shape;1273;p14"/>
            <p:cNvCxnSpPr/>
            <p:nvPr/>
          </p:nvCxnSpPr>
          <p:spPr>
            <a:xfrm>
              <a:off x="4572025" y="-153215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74" name="Google Shape;1274;p14"/>
            <p:cNvCxnSpPr/>
            <p:nvPr/>
          </p:nvCxnSpPr>
          <p:spPr>
            <a:xfrm>
              <a:off x="4572025" y="-177947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75" name="Google Shape;1275;p14"/>
            <p:cNvCxnSpPr/>
            <p:nvPr/>
          </p:nvCxnSpPr>
          <p:spPr>
            <a:xfrm>
              <a:off x="4572025" y="-2026800"/>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76" name="Google Shape;1276;p14"/>
            <p:cNvCxnSpPr/>
            <p:nvPr/>
          </p:nvCxnSpPr>
          <p:spPr>
            <a:xfrm>
              <a:off x="4572025" y="-2274121"/>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77" name="Google Shape;1277;p14"/>
            <p:cNvCxnSpPr/>
            <p:nvPr/>
          </p:nvCxnSpPr>
          <p:spPr>
            <a:xfrm>
              <a:off x="4572025" y="-2521442"/>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78" name="Google Shape;1278;p14"/>
            <p:cNvCxnSpPr/>
            <p:nvPr/>
          </p:nvCxnSpPr>
          <p:spPr>
            <a:xfrm>
              <a:off x="4572025" y="-2768763"/>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79" name="Google Shape;1279;p14"/>
            <p:cNvCxnSpPr/>
            <p:nvPr/>
          </p:nvCxnSpPr>
          <p:spPr>
            <a:xfrm>
              <a:off x="4572025" y="-3016084"/>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80" name="Google Shape;1280;p14"/>
            <p:cNvCxnSpPr/>
            <p:nvPr/>
          </p:nvCxnSpPr>
          <p:spPr>
            <a:xfrm>
              <a:off x="4572025" y="-3263405"/>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81" name="Google Shape;1281;p14"/>
            <p:cNvCxnSpPr/>
            <p:nvPr/>
          </p:nvCxnSpPr>
          <p:spPr>
            <a:xfrm>
              <a:off x="4572025" y="-3510726"/>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82" name="Google Shape;1282;p14"/>
            <p:cNvCxnSpPr/>
            <p:nvPr/>
          </p:nvCxnSpPr>
          <p:spPr>
            <a:xfrm>
              <a:off x="4572025" y="-3758047"/>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83" name="Google Shape;1283;p14"/>
            <p:cNvCxnSpPr/>
            <p:nvPr/>
          </p:nvCxnSpPr>
          <p:spPr>
            <a:xfrm>
              <a:off x="4572025" y="-4005368"/>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84" name="Google Shape;1284;p14"/>
            <p:cNvCxnSpPr/>
            <p:nvPr/>
          </p:nvCxnSpPr>
          <p:spPr>
            <a:xfrm>
              <a:off x="4572025" y="-4252689"/>
              <a:ext cx="0" cy="9197100"/>
            </a:xfrm>
            <a:prstGeom prst="straightConnector1">
              <a:avLst/>
            </a:prstGeom>
            <a:noFill/>
            <a:ln w="9525" cap="flat" cmpd="sng">
              <a:solidFill>
                <a:schemeClr val="accent2"/>
              </a:solidFill>
              <a:prstDash val="solid"/>
              <a:round/>
              <a:headEnd type="none" w="med" len="med"/>
              <a:tailEnd type="none" w="med" len="med"/>
            </a:ln>
          </p:spPr>
        </p:cxnSp>
        <p:cxnSp>
          <p:nvCxnSpPr>
            <p:cNvPr id="1285" name="Google Shape;1285;p14"/>
            <p:cNvCxnSpPr/>
            <p:nvPr/>
          </p:nvCxnSpPr>
          <p:spPr>
            <a:xfrm>
              <a:off x="4572025" y="-4500010"/>
              <a:ext cx="0" cy="9197100"/>
            </a:xfrm>
            <a:prstGeom prst="straightConnector1">
              <a:avLst/>
            </a:prstGeom>
            <a:noFill/>
            <a:ln w="9525" cap="flat" cmpd="sng">
              <a:solidFill>
                <a:schemeClr val="accent2"/>
              </a:solidFill>
              <a:prstDash val="solid"/>
              <a:round/>
              <a:headEnd type="none" w="med" len="med"/>
              <a:tailEnd type="none" w="med" len="med"/>
            </a:ln>
          </p:spPr>
        </p:cxnSp>
      </p:grpSp>
      <p:sp>
        <p:nvSpPr>
          <p:cNvPr id="1286" name="Google Shape;1286;p14"/>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7" name="Google Shape;1287;p14"/>
          <p:cNvSpPr txBox="1">
            <a:spLocks noGrp="1"/>
          </p:cNvSpPr>
          <p:nvPr>
            <p:ph type="subTitle" idx="1"/>
          </p:nvPr>
        </p:nvSpPr>
        <p:spPr>
          <a:xfrm>
            <a:off x="870875" y="3306076"/>
            <a:ext cx="2122500" cy="5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288" name="Google Shape;1288;p14"/>
          <p:cNvSpPr txBox="1">
            <a:spLocks noGrp="1"/>
          </p:cNvSpPr>
          <p:nvPr>
            <p:ph type="title" idx="2"/>
          </p:nvPr>
        </p:nvSpPr>
        <p:spPr>
          <a:xfrm>
            <a:off x="870875" y="2842000"/>
            <a:ext cx="2122500" cy="435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289" name="Google Shape;1289;p14"/>
          <p:cNvSpPr txBox="1">
            <a:spLocks noGrp="1"/>
          </p:cNvSpPr>
          <p:nvPr>
            <p:ph type="subTitle" idx="3"/>
          </p:nvPr>
        </p:nvSpPr>
        <p:spPr>
          <a:xfrm>
            <a:off x="6182726" y="3306076"/>
            <a:ext cx="2122500" cy="5463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290" name="Google Shape;1290;p14"/>
          <p:cNvSpPr txBox="1">
            <a:spLocks noGrp="1"/>
          </p:cNvSpPr>
          <p:nvPr>
            <p:ph type="title" idx="4"/>
          </p:nvPr>
        </p:nvSpPr>
        <p:spPr>
          <a:xfrm>
            <a:off x="6182725" y="2842000"/>
            <a:ext cx="2122500" cy="435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291" name="Google Shape;1291;p14"/>
          <p:cNvSpPr txBox="1">
            <a:spLocks noGrp="1"/>
          </p:cNvSpPr>
          <p:nvPr>
            <p:ph type="subTitle" idx="5"/>
          </p:nvPr>
        </p:nvSpPr>
        <p:spPr>
          <a:xfrm>
            <a:off x="3512493" y="2801250"/>
            <a:ext cx="2122500" cy="5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292" name="Google Shape;1292;p14"/>
          <p:cNvSpPr txBox="1">
            <a:spLocks noGrp="1"/>
          </p:cNvSpPr>
          <p:nvPr>
            <p:ph type="title" idx="6"/>
          </p:nvPr>
        </p:nvSpPr>
        <p:spPr>
          <a:xfrm>
            <a:off x="3512523" y="2341300"/>
            <a:ext cx="2122500" cy="435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293" name="Google Shape;1293;p14"/>
          <p:cNvSpPr/>
          <p:nvPr/>
        </p:nvSpPr>
        <p:spPr>
          <a:xfrm rot="5400000" flipH="1">
            <a:off x="1695419" y="325190"/>
            <a:ext cx="172214" cy="318591"/>
          </a:xfrm>
          <a:custGeom>
            <a:avLst/>
            <a:gdLst/>
            <a:ahLst/>
            <a:cxnLst/>
            <a:rect l="l" t="t" r="r" b="b"/>
            <a:pathLst>
              <a:path w="1433" h="2651" extrusionOk="0">
                <a:moveTo>
                  <a:pt x="253" y="414"/>
                </a:moveTo>
                <a:cubicBezTo>
                  <a:pt x="253" y="452"/>
                  <a:pt x="284" y="483"/>
                  <a:pt x="284" y="513"/>
                </a:cubicBezTo>
                <a:cubicBezTo>
                  <a:pt x="253" y="544"/>
                  <a:pt x="253" y="605"/>
                  <a:pt x="222" y="644"/>
                </a:cubicBezTo>
                <a:cubicBezTo>
                  <a:pt x="253" y="575"/>
                  <a:pt x="253" y="483"/>
                  <a:pt x="253" y="414"/>
                </a:cubicBezTo>
                <a:close/>
                <a:moveTo>
                  <a:pt x="345" y="452"/>
                </a:moveTo>
                <a:cubicBezTo>
                  <a:pt x="383" y="575"/>
                  <a:pt x="345" y="736"/>
                  <a:pt x="345" y="896"/>
                </a:cubicBezTo>
                <a:lnTo>
                  <a:pt x="345" y="513"/>
                </a:lnTo>
                <a:lnTo>
                  <a:pt x="345" y="452"/>
                </a:lnTo>
                <a:close/>
                <a:moveTo>
                  <a:pt x="284" y="705"/>
                </a:moveTo>
                <a:cubicBezTo>
                  <a:pt x="314" y="988"/>
                  <a:pt x="314" y="1279"/>
                  <a:pt x="253" y="1601"/>
                </a:cubicBezTo>
                <a:cubicBezTo>
                  <a:pt x="253" y="1502"/>
                  <a:pt x="253" y="1371"/>
                  <a:pt x="222" y="1279"/>
                </a:cubicBezTo>
                <a:lnTo>
                  <a:pt x="222" y="835"/>
                </a:lnTo>
                <a:cubicBezTo>
                  <a:pt x="253" y="766"/>
                  <a:pt x="284" y="736"/>
                  <a:pt x="284" y="705"/>
                </a:cubicBezTo>
                <a:close/>
                <a:moveTo>
                  <a:pt x="1050" y="1823"/>
                </a:moveTo>
                <a:cubicBezTo>
                  <a:pt x="1050" y="1915"/>
                  <a:pt x="1080" y="2046"/>
                  <a:pt x="1080" y="2138"/>
                </a:cubicBezTo>
                <a:cubicBezTo>
                  <a:pt x="1080" y="2176"/>
                  <a:pt x="1080" y="2206"/>
                  <a:pt x="1050" y="2206"/>
                </a:cubicBezTo>
                <a:lnTo>
                  <a:pt x="1050" y="1823"/>
                </a:lnTo>
                <a:close/>
                <a:moveTo>
                  <a:pt x="284" y="0"/>
                </a:moveTo>
                <a:lnTo>
                  <a:pt x="253" y="192"/>
                </a:lnTo>
                <a:cubicBezTo>
                  <a:pt x="192" y="383"/>
                  <a:pt x="192" y="575"/>
                  <a:pt x="153" y="766"/>
                </a:cubicBezTo>
                <a:lnTo>
                  <a:pt x="153" y="705"/>
                </a:lnTo>
                <a:lnTo>
                  <a:pt x="153" y="261"/>
                </a:lnTo>
                <a:lnTo>
                  <a:pt x="92" y="261"/>
                </a:lnTo>
                <a:lnTo>
                  <a:pt x="92" y="705"/>
                </a:lnTo>
                <a:lnTo>
                  <a:pt x="62" y="1279"/>
                </a:lnTo>
                <a:lnTo>
                  <a:pt x="62" y="222"/>
                </a:lnTo>
                <a:lnTo>
                  <a:pt x="0" y="222"/>
                </a:lnTo>
                <a:lnTo>
                  <a:pt x="31" y="2590"/>
                </a:lnTo>
                <a:lnTo>
                  <a:pt x="62" y="2329"/>
                </a:lnTo>
                <a:cubicBezTo>
                  <a:pt x="123" y="2206"/>
                  <a:pt x="123" y="2046"/>
                  <a:pt x="123" y="1885"/>
                </a:cubicBezTo>
                <a:lnTo>
                  <a:pt x="153" y="1180"/>
                </a:lnTo>
                <a:lnTo>
                  <a:pt x="153" y="1341"/>
                </a:lnTo>
                <a:lnTo>
                  <a:pt x="153" y="1371"/>
                </a:lnTo>
                <a:lnTo>
                  <a:pt x="153" y="1854"/>
                </a:lnTo>
                <a:lnTo>
                  <a:pt x="153" y="1946"/>
                </a:lnTo>
                <a:cubicBezTo>
                  <a:pt x="123" y="2076"/>
                  <a:pt x="123" y="2206"/>
                  <a:pt x="153" y="2329"/>
                </a:cubicBezTo>
                <a:lnTo>
                  <a:pt x="222" y="2559"/>
                </a:lnTo>
                <a:lnTo>
                  <a:pt x="222" y="2206"/>
                </a:lnTo>
                <a:cubicBezTo>
                  <a:pt x="222" y="2206"/>
                  <a:pt x="222" y="2237"/>
                  <a:pt x="253" y="2237"/>
                </a:cubicBezTo>
                <a:lnTo>
                  <a:pt x="284" y="2459"/>
                </a:lnTo>
                <a:lnTo>
                  <a:pt x="314" y="2237"/>
                </a:lnTo>
                <a:cubicBezTo>
                  <a:pt x="314" y="2107"/>
                  <a:pt x="284" y="1984"/>
                  <a:pt x="284" y="1854"/>
                </a:cubicBezTo>
                <a:lnTo>
                  <a:pt x="314" y="1793"/>
                </a:lnTo>
                <a:cubicBezTo>
                  <a:pt x="314" y="1663"/>
                  <a:pt x="345" y="1502"/>
                  <a:pt x="345" y="1371"/>
                </a:cubicBezTo>
                <a:cubicBezTo>
                  <a:pt x="345" y="1663"/>
                  <a:pt x="383" y="1984"/>
                  <a:pt x="445" y="2268"/>
                </a:cubicBezTo>
                <a:lnTo>
                  <a:pt x="506" y="2268"/>
                </a:lnTo>
                <a:cubicBezTo>
                  <a:pt x="475" y="1984"/>
                  <a:pt x="475" y="1693"/>
                  <a:pt x="506" y="1440"/>
                </a:cubicBezTo>
                <a:lnTo>
                  <a:pt x="575" y="2398"/>
                </a:lnTo>
                <a:lnTo>
                  <a:pt x="636" y="2398"/>
                </a:lnTo>
                <a:lnTo>
                  <a:pt x="667" y="866"/>
                </a:lnTo>
                <a:cubicBezTo>
                  <a:pt x="697" y="1371"/>
                  <a:pt x="697" y="1885"/>
                  <a:pt x="697" y="2398"/>
                </a:cubicBezTo>
                <a:lnTo>
                  <a:pt x="766" y="2398"/>
                </a:lnTo>
                <a:cubicBezTo>
                  <a:pt x="797" y="1946"/>
                  <a:pt x="797" y="1532"/>
                  <a:pt x="797" y="1088"/>
                </a:cubicBezTo>
                <a:lnTo>
                  <a:pt x="889" y="2367"/>
                </a:lnTo>
                <a:lnTo>
                  <a:pt x="958" y="2367"/>
                </a:lnTo>
                <a:cubicBezTo>
                  <a:pt x="989" y="1885"/>
                  <a:pt x="989" y="1410"/>
                  <a:pt x="989" y="927"/>
                </a:cubicBezTo>
                <a:cubicBezTo>
                  <a:pt x="989" y="1057"/>
                  <a:pt x="1019" y="1218"/>
                  <a:pt x="1019" y="1341"/>
                </a:cubicBezTo>
                <a:cubicBezTo>
                  <a:pt x="989" y="1693"/>
                  <a:pt x="989" y="2046"/>
                  <a:pt x="1019" y="2398"/>
                </a:cubicBezTo>
                <a:lnTo>
                  <a:pt x="1019" y="2521"/>
                </a:lnTo>
                <a:lnTo>
                  <a:pt x="1080" y="2398"/>
                </a:lnTo>
                <a:cubicBezTo>
                  <a:pt x="1080" y="2367"/>
                  <a:pt x="1080" y="2329"/>
                  <a:pt x="1111" y="2329"/>
                </a:cubicBezTo>
                <a:lnTo>
                  <a:pt x="1149" y="2329"/>
                </a:lnTo>
                <a:lnTo>
                  <a:pt x="1149" y="2138"/>
                </a:lnTo>
                <a:lnTo>
                  <a:pt x="1149" y="1946"/>
                </a:lnTo>
                <a:lnTo>
                  <a:pt x="1149" y="958"/>
                </a:lnTo>
                <a:lnTo>
                  <a:pt x="1149" y="927"/>
                </a:lnTo>
                <a:cubicBezTo>
                  <a:pt x="1149" y="866"/>
                  <a:pt x="1149" y="797"/>
                  <a:pt x="1180" y="736"/>
                </a:cubicBezTo>
                <a:cubicBezTo>
                  <a:pt x="1180" y="958"/>
                  <a:pt x="1211" y="1149"/>
                  <a:pt x="1211" y="1371"/>
                </a:cubicBezTo>
                <a:cubicBezTo>
                  <a:pt x="1180" y="1693"/>
                  <a:pt x="1149" y="2046"/>
                  <a:pt x="1180" y="2398"/>
                </a:cubicBezTo>
                <a:lnTo>
                  <a:pt x="1211" y="2651"/>
                </a:lnTo>
                <a:lnTo>
                  <a:pt x="1241" y="2398"/>
                </a:lnTo>
                <a:cubicBezTo>
                  <a:pt x="1272" y="2046"/>
                  <a:pt x="1272" y="1724"/>
                  <a:pt x="1272" y="1371"/>
                </a:cubicBezTo>
                <a:lnTo>
                  <a:pt x="1272" y="1341"/>
                </a:lnTo>
                <a:cubicBezTo>
                  <a:pt x="1303" y="1218"/>
                  <a:pt x="1303" y="1088"/>
                  <a:pt x="1341" y="927"/>
                </a:cubicBezTo>
                <a:cubicBezTo>
                  <a:pt x="1341" y="1310"/>
                  <a:pt x="1372" y="1693"/>
                  <a:pt x="1341" y="2076"/>
                </a:cubicBezTo>
                <a:lnTo>
                  <a:pt x="1402" y="2076"/>
                </a:lnTo>
                <a:cubicBezTo>
                  <a:pt x="1433" y="1502"/>
                  <a:pt x="1402" y="927"/>
                  <a:pt x="1341" y="353"/>
                </a:cubicBezTo>
                <a:lnTo>
                  <a:pt x="1272" y="353"/>
                </a:lnTo>
                <a:cubicBezTo>
                  <a:pt x="1272" y="575"/>
                  <a:pt x="1272" y="797"/>
                  <a:pt x="1241" y="988"/>
                </a:cubicBezTo>
                <a:cubicBezTo>
                  <a:pt x="1241" y="766"/>
                  <a:pt x="1211" y="544"/>
                  <a:pt x="1180" y="322"/>
                </a:cubicBezTo>
                <a:lnTo>
                  <a:pt x="1111" y="322"/>
                </a:lnTo>
                <a:lnTo>
                  <a:pt x="1111" y="353"/>
                </a:lnTo>
                <a:lnTo>
                  <a:pt x="1111" y="674"/>
                </a:lnTo>
                <a:cubicBezTo>
                  <a:pt x="1111" y="544"/>
                  <a:pt x="1080" y="414"/>
                  <a:pt x="1080" y="322"/>
                </a:cubicBezTo>
                <a:lnTo>
                  <a:pt x="1019" y="322"/>
                </a:lnTo>
                <a:lnTo>
                  <a:pt x="1050" y="866"/>
                </a:lnTo>
                <a:cubicBezTo>
                  <a:pt x="1019" y="674"/>
                  <a:pt x="989" y="483"/>
                  <a:pt x="958" y="291"/>
                </a:cubicBezTo>
                <a:lnTo>
                  <a:pt x="889" y="291"/>
                </a:lnTo>
                <a:cubicBezTo>
                  <a:pt x="920" y="797"/>
                  <a:pt x="920" y="1310"/>
                  <a:pt x="920" y="1793"/>
                </a:cubicBezTo>
                <a:lnTo>
                  <a:pt x="766" y="161"/>
                </a:lnTo>
                <a:lnTo>
                  <a:pt x="697" y="161"/>
                </a:lnTo>
                <a:cubicBezTo>
                  <a:pt x="728" y="414"/>
                  <a:pt x="728" y="674"/>
                  <a:pt x="728" y="896"/>
                </a:cubicBezTo>
                <a:cubicBezTo>
                  <a:pt x="697" y="674"/>
                  <a:pt x="697" y="483"/>
                  <a:pt x="667" y="261"/>
                </a:cubicBezTo>
                <a:lnTo>
                  <a:pt x="605" y="261"/>
                </a:lnTo>
                <a:lnTo>
                  <a:pt x="575" y="1502"/>
                </a:lnTo>
                <a:lnTo>
                  <a:pt x="537" y="927"/>
                </a:lnTo>
                <a:cubicBezTo>
                  <a:pt x="575" y="705"/>
                  <a:pt x="537" y="483"/>
                  <a:pt x="506" y="291"/>
                </a:cubicBezTo>
                <a:lnTo>
                  <a:pt x="445" y="291"/>
                </a:lnTo>
                <a:lnTo>
                  <a:pt x="475" y="927"/>
                </a:lnTo>
                <a:cubicBezTo>
                  <a:pt x="475" y="1088"/>
                  <a:pt x="475" y="1249"/>
                  <a:pt x="445" y="1371"/>
                </a:cubicBezTo>
                <a:lnTo>
                  <a:pt x="445" y="1693"/>
                </a:lnTo>
                <a:cubicBezTo>
                  <a:pt x="414" y="1471"/>
                  <a:pt x="414" y="1218"/>
                  <a:pt x="414" y="988"/>
                </a:cubicBezTo>
                <a:lnTo>
                  <a:pt x="414" y="896"/>
                </a:lnTo>
                <a:cubicBezTo>
                  <a:pt x="445" y="674"/>
                  <a:pt x="445" y="452"/>
                  <a:pt x="383" y="222"/>
                </a:cubicBezTo>
                <a:lnTo>
                  <a:pt x="314" y="69"/>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4"/>
          <p:cNvSpPr/>
          <p:nvPr/>
        </p:nvSpPr>
        <p:spPr>
          <a:xfrm rot="5400000" flipH="1">
            <a:off x="1740907" y="249179"/>
            <a:ext cx="69222" cy="260665"/>
          </a:xfrm>
          <a:custGeom>
            <a:avLst/>
            <a:gdLst/>
            <a:ahLst/>
            <a:cxnLst/>
            <a:rect l="l" t="t" r="r" b="b"/>
            <a:pathLst>
              <a:path w="576" h="2169" extrusionOk="0">
                <a:moveTo>
                  <a:pt x="230" y="736"/>
                </a:moveTo>
                <a:cubicBezTo>
                  <a:pt x="261" y="1050"/>
                  <a:pt x="261" y="1402"/>
                  <a:pt x="230" y="1755"/>
                </a:cubicBezTo>
                <a:lnTo>
                  <a:pt x="230" y="1532"/>
                </a:lnTo>
                <a:lnTo>
                  <a:pt x="161" y="1532"/>
                </a:lnTo>
                <a:lnTo>
                  <a:pt x="161" y="1433"/>
                </a:lnTo>
                <a:cubicBezTo>
                  <a:pt x="192" y="1180"/>
                  <a:pt x="230" y="958"/>
                  <a:pt x="230" y="736"/>
                </a:cubicBezTo>
                <a:close/>
                <a:moveTo>
                  <a:pt x="322" y="0"/>
                </a:moveTo>
                <a:lnTo>
                  <a:pt x="261" y="123"/>
                </a:lnTo>
                <a:cubicBezTo>
                  <a:pt x="261" y="161"/>
                  <a:pt x="261" y="192"/>
                  <a:pt x="230" y="222"/>
                </a:cubicBezTo>
                <a:lnTo>
                  <a:pt x="230" y="92"/>
                </a:lnTo>
                <a:lnTo>
                  <a:pt x="161" y="92"/>
                </a:lnTo>
                <a:lnTo>
                  <a:pt x="161" y="445"/>
                </a:lnTo>
                <a:cubicBezTo>
                  <a:pt x="100" y="766"/>
                  <a:pt x="100" y="1080"/>
                  <a:pt x="100" y="1402"/>
                </a:cubicBezTo>
                <a:cubicBezTo>
                  <a:pt x="70" y="1594"/>
                  <a:pt x="39" y="1785"/>
                  <a:pt x="1" y="1977"/>
                </a:cubicBezTo>
                <a:lnTo>
                  <a:pt x="70" y="1977"/>
                </a:lnTo>
                <a:cubicBezTo>
                  <a:pt x="70" y="1946"/>
                  <a:pt x="100" y="1885"/>
                  <a:pt x="100" y="1816"/>
                </a:cubicBezTo>
                <a:lnTo>
                  <a:pt x="100" y="1816"/>
                </a:lnTo>
                <a:cubicBezTo>
                  <a:pt x="100" y="1916"/>
                  <a:pt x="100" y="2007"/>
                  <a:pt x="70" y="2107"/>
                </a:cubicBezTo>
                <a:lnTo>
                  <a:pt x="131" y="2138"/>
                </a:lnTo>
                <a:cubicBezTo>
                  <a:pt x="161" y="2076"/>
                  <a:pt x="161" y="2038"/>
                  <a:pt x="161" y="1977"/>
                </a:cubicBezTo>
                <a:lnTo>
                  <a:pt x="192" y="2168"/>
                </a:lnTo>
                <a:lnTo>
                  <a:pt x="261" y="2168"/>
                </a:lnTo>
                <a:cubicBezTo>
                  <a:pt x="322" y="1563"/>
                  <a:pt x="322" y="958"/>
                  <a:pt x="261" y="353"/>
                </a:cubicBezTo>
                <a:cubicBezTo>
                  <a:pt x="261" y="314"/>
                  <a:pt x="261" y="314"/>
                  <a:pt x="292" y="284"/>
                </a:cubicBezTo>
                <a:cubicBezTo>
                  <a:pt x="322" y="736"/>
                  <a:pt x="322" y="1180"/>
                  <a:pt x="322" y="1624"/>
                </a:cubicBezTo>
                <a:cubicBezTo>
                  <a:pt x="322" y="1755"/>
                  <a:pt x="353" y="1885"/>
                  <a:pt x="353" y="2007"/>
                </a:cubicBezTo>
                <a:lnTo>
                  <a:pt x="422" y="2007"/>
                </a:lnTo>
                <a:cubicBezTo>
                  <a:pt x="422" y="1885"/>
                  <a:pt x="422" y="1755"/>
                  <a:pt x="384" y="1624"/>
                </a:cubicBezTo>
                <a:cubicBezTo>
                  <a:pt x="422" y="1241"/>
                  <a:pt x="422" y="889"/>
                  <a:pt x="453" y="506"/>
                </a:cubicBezTo>
                <a:lnTo>
                  <a:pt x="453" y="889"/>
                </a:lnTo>
                <a:cubicBezTo>
                  <a:pt x="453" y="1272"/>
                  <a:pt x="453" y="1693"/>
                  <a:pt x="483" y="2076"/>
                </a:cubicBezTo>
                <a:lnTo>
                  <a:pt x="545" y="2076"/>
                </a:lnTo>
                <a:lnTo>
                  <a:pt x="545" y="1977"/>
                </a:lnTo>
                <a:lnTo>
                  <a:pt x="575" y="1977"/>
                </a:lnTo>
                <a:lnTo>
                  <a:pt x="575" y="192"/>
                </a:lnTo>
                <a:lnTo>
                  <a:pt x="514" y="192"/>
                </a:lnTo>
                <a:cubicBezTo>
                  <a:pt x="514" y="253"/>
                  <a:pt x="514" y="353"/>
                  <a:pt x="483" y="414"/>
                </a:cubicBezTo>
                <a:lnTo>
                  <a:pt x="483" y="92"/>
                </a:lnTo>
                <a:lnTo>
                  <a:pt x="422" y="92"/>
                </a:lnTo>
                <a:cubicBezTo>
                  <a:pt x="384" y="284"/>
                  <a:pt x="384" y="475"/>
                  <a:pt x="353" y="667"/>
                </a:cubicBezTo>
                <a:cubicBezTo>
                  <a:pt x="353" y="475"/>
                  <a:pt x="353"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4"/>
          <p:cNvSpPr/>
          <p:nvPr/>
        </p:nvSpPr>
        <p:spPr>
          <a:xfrm rot="5400000" flipH="1">
            <a:off x="1390171" y="86279"/>
            <a:ext cx="237711" cy="294675"/>
          </a:xfrm>
          <a:custGeom>
            <a:avLst/>
            <a:gdLst/>
            <a:ahLst/>
            <a:cxnLst/>
            <a:rect l="l" t="t" r="r" b="b"/>
            <a:pathLst>
              <a:path w="1978" h="2452" extrusionOk="0">
                <a:moveTo>
                  <a:pt x="1372" y="506"/>
                </a:moveTo>
                <a:lnTo>
                  <a:pt x="1372" y="506"/>
                </a:lnTo>
                <a:cubicBezTo>
                  <a:pt x="1403" y="537"/>
                  <a:pt x="1403" y="575"/>
                  <a:pt x="1403" y="606"/>
                </a:cubicBezTo>
                <a:lnTo>
                  <a:pt x="1403" y="697"/>
                </a:lnTo>
                <a:cubicBezTo>
                  <a:pt x="1403" y="636"/>
                  <a:pt x="1372" y="575"/>
                  <a:pt x="1372" y="506"/>
                </a:cubicBezTo>
                <a:close/>
                <a:moveTo>
                  <a:pt x="1594" y="475"/>
                </a:moveTo>
                <a:lnTo>
                  <a:pt x="1594" y="475"/>
                </a:lnTo>
                <a:cubicBezTo>
                  <a:pt x="1633" y="667"/>
                  <a:pt x="1633" y="858"/>
                  <a:pt x="1633" y="1050"/>
                </a:cubicBezTo>
                <a:cubicBezTo>
                  <a:pt x="1594" y="858"/>
                  <a:pt x="1564" y="636"/>
                  <a:pt x="1594" y="475"/>
                </a:cubicBezTo>
                <a:close/>
                <a:moveTo>
                  <a:pt x="1594" y="1180"/>
                </a:moveTo>
                <a:cubicBezTo>
                  <a:pt x="1594" y="1211"/>
                  <a:pt x="1594" y="1241"/>
                  <a:pt x="1633" y="1303"/>
                </a:cubicBezTo>
                <a:cubicBezTo>
                  <a:pt x="1594" y="1372"/>
                  <a:pt x="1594" y="1433"/>
                  <a:pt x="1594" y="1494"/>
                </a:cubicBezTo>
                <a:lnTo>
                  <a:pt x="1594" y="1180"/>
                </a:lnTo>
                <a:close/>
                <a:moveTo>
                  <a:pt x="1786" y="414"/>
                </a:moveTo>
                <a:cubicBezTo>
                  <a:pt x="1824" y="506"/>
                  <a:pt x="1824" y="606"/>
                  <a:pt x="1855" y="697"/>
                </a:cubicBezTo>
                <a:lnTo>
                  <a:pt x="1855" y="828"/>
                </a:lnTo>
                <a:lnTo>
                  <a:pt x="1755" y="1655"/>
                </a:lnTo>
                <a:cubicBezTo>
                  <a:pt x="1755" y="1594"/>
                  <a:pt x="1725" y="1533"/>
                  <a:pt x="1725" y="1464"/>
                </a:cubicBezTo>
                <a:cubicBezTo>
                  <a:pt x="1755" y="1111"/>
                  <a:pt x="1786" y="728"/>
                  <a:pt x="1786" y="414"/>
                </a:cubicBezTo>
                <a:close/>
                <a:moveTo>
                  <a:pt x="1311" y="537"/>
                </a:moveTo>
                <a:lnTo>
                  <a:pt x="1311" y="537"/>
                </a:lnTo>
                <a:cubicBezTo>
                  <a:pt x="1372" y="958"/>
                  <a:pt x="1372" y="1372"/>
                  <a:pt x="1280" y="1785"/>
                </a:cubicBezTo>
                <a:lnTo>
                  <a:pt x="1250" y="1494"/>
                </a:lnTo>
                <a:lnTo>
                  <a:pt x="1311" y="537"/>
                </a:lnTo>
                <a:close/>
                <a:moveTo>
                  <a:pt x="1119" y="0"/>
                </a:moveTo>
                <a:lnTo>
                  <a:pt x="1089" y="253"/>
                </a:lnTo>
                <a:lnTo>
                  <a:pt x="1058" y="253"/>
                </a:lnTo>
                <a:lnTo>
                  <a:pt x="1058" y="445"/>
                </a:lnTo>
                <a:cubicBezTo>
                  <a:pt x="1020" y="667"/>
                  <a:pt x="989" y="889"/>
                  <a:pt x="959" y="1111"/>
                </a:cubicBezTo>
                <a:cubicBezTo>
                  <a:pt x="959" y="889"/>
                  <a:pt x="959" y="697"/>
                  <a:pt x="928" y="506"/>
                </a:cubicBezTo>
                <a:lnTo>
                  <a:pt x="867" y="506"/>
                </a:lnTo>
                <a:lnTo>
                  <a:pt x="867" y="1149"/>
                </a:lnTo>
                <a:lnTo>
                  <a:pt x="798" y="1149"/>
                </a:lnTo>
                <a:cubicBezTo>
                  <a:pt x="798" y="858"/>
                  <a:pt x="767" y="575"/>
                  <a:pt x="736" y="284"/>
                </a:cubicBezTo>
                <a:lnTo>
                  <a:pt x="706" y="62"/>
                </a:lnTo>
                <a:lnTo>
                  <a:pt x="675" y="284"/>
                </a:lnTo>
                <a:cubicBezTo>
                  <a:pt x="575" y="797"/>
                  <a:pt x="514" y="1303"/>
                  <a:pt x="445" y="1816"/>
                </a:cubicBezTo>
                <a:lnTo>
                  <a:pt x="292" y="223"/>
                </a:lnTo>
                <a:lnTo>
                  <a:pt x="223" y="223"/>
                </a:lnTo>
                <a:cubicBezTo>
                  <a:pt x="223" y="728"/>
                  <a:pt x="223" y="1272"/>
                  <a:pt x="162" y="1816"/>
                </a:cubicBezTo>
                <a:cubicBezTo>
                  <a:pt x="100" y="1272"/>
                  <a:pt x="62" y="728"/>
                  <a:pt x="62" y="154"/>
                </a:cubicBezTo>
                <a:lnTo>
                  <a:pt x="1" y="154"/>
                </a:lnTo>
                <a:cubicBezTo>
                  <a:pt x="1" y="828"/>
                  <a:pt x="62" y="1464"/>
                  <a:pt x="131" y="2138"/>
                </a:cubicBezTo>
                <a:lnTo>
                  <a:pt x="162" y="2391"/>
                </a:lnTo>
                <a:lnTo>
                  <a:pt x="192" y="2138"/>
                </a:lnTo>
                <a:cubicBezTo>
                  <a:pt x="254" y="1724"/>
                  <a:pt x="292" y="1272"/>
                  <a:pt x="292" y="858"/>
                </a:cubicBezTo>
                <a:lnTo>
                  <a:pt x="415" y="2421"/>
                </a:lnTo>
                <a:lnTo>
                  <a:pt x="445" y="2138"/>
                </a:lnTo>
                <a:cubicBezTo>
                  <a:pt x="545" y="1594"/>
                  <a:pt x="606" y="1050"/>
                  <a:pt x="706" y="537"/>
                </a:cubicBezTo>
                <a:cubicBezTo>
                  <a:pt x="736" y="1050"/>
                  <a:pt x="767" y="1594"/>
                  <a:pt x="798" y="2138"/>
                </a:cubicBezTo>
                <a:lnTo>
                  <a:pt x="867" y="2138"/>
                </a:lnTo>
                <a:cubicBezTo>
                  <a:pt x="867" y="2069"/>
                  <a:pt x="897" y="1977"/>
                  <a:pt x="897" y="1877"/>
                </a:cubicBezTo>
                <a:lnTo>
                  <a:pt x="897" y="1916"/>
                </a:lnTo>
                <a:lnTo>
                  <a:pt x="897" y="2260"/>
                </a:lnTo>
                <a:lnTo>
                  <a:pt x="959" y="2260"/>
                </a:lnTo>
                <a:lnTo>
                  <a:pt x="959" y="1916"/>
                </a:lnTo>
                <a:cubicBezTo>
                  <a:pt x="959" y="1724"/>
                  <a:pt x="989" y="1533"/>
                  <a:pt x="1020" y="1341"/>
                </a:cubicBezTo>
                <a:cubicBezTo>
                  <a:pt x="1058" y="1241"/>
                  <a:pt x="1089" y="1111"/>
                  <a:pt x="1089" y="989"/>
                </a:cubicBezTo>
                <a:lnTo>
                  <a:pt x="1089" y="1563"/>
                </a:lnTo>
                <a:cubicBezTo>
                  <a:pt x="1089" y="1724"/>
                  <a:pt x="1058" y="1877"/>
                  <a:pt x="1058" y="2069"/>
                </a:cubicBezTo>
                <a:lnTo>
                  <a:pt x="1119" y="2069"/>
                </a:lnTo>
                <a:cubicBezTo>
                  <a:pt x="1150" y="1916"/>
                  <a:pt x="1150" y="1724"/>
                  <a:pt x="1150" y="1563"/>
                </a:cubicBezTo>
                <a:cubicBezTo>
                  <a:pt x="1150" y="1494"/>
                  <a:pt x="1181" y="1433"/>
                  <a:pt x="1181" y="1372"/>
                </a:cubicBezTo>
                <a:lnTo>
                  <a:pt x="1181" y="1494"/>
                </a:lnTo>
                <a:lnTo>
                  <a:pt x="1181" y="1624"/>
                </a:lnTo>
                <a:cubicBezTo>
                  <a:pt x="1181" y="1785"/>
                  <a:pt x="1150" y="1977"/>
                  <a:pt x="1181" y="2168"/>
                </a:cubicBezTo>
                <a:lnTo>
                  <a:pt x="1211" y="2299"/>
                </a:lnTo>
                <a:lnTo>
                  <a:pt x="1250" y="2168"/>
                </a:lnTo>
                <a:lnTo>
                  <a:pt x="1280" y="2452"/>
                </a:lnTo>
                <a:lnTo>
                  <a:pt x="1311" y="2168"/>
                </a:lnTo>
                <a:cubicBezTo>
                  <a:pt x="1372" y="1724"/>
                  <a:pt x="1441" y="1241"/>
                  <a:pt x="1472" y="766"/>
                </a:cubicBezTo>
                <a:cubicBezTo>
                  <a:pt x="1502" y="889"/>
                  <a:pt x="1502" y="1050"/>
                  <a:pt x="1502" y="1211"/>
                </a:cubicBezTo>
                <a:lnTo>
                  <a:pt x="1502" y="1494"/>
                </a:lnTo>
                <a:cubicBezTo>
                  <a:pt x="1472" y="1686"/>
                  <a:pt x="1472" y="1877"/>
                  <a:pt x="1502" y="2107"/>
                </a:cubicBezTo>
                <a:lnTo>
                  <a:pt x="1533" y="2260"/>
                </a:lnTo>
                <a:lnTo>
                  <a:pt x="1502" y="2452"/>
                </a:lnTo>
                <a:lnTo>
                  <a:pt x="1594" y="2168"/>
                </a:lnTo>
                <a:cubicBezTo>
                  <a:pt x="1633" y="2008"/>
                  <a:pt x="1663" y="1816"/>
                  <a:pt x="1694" y="1655"/>
                </a:cubicBezTo>
                <a:cubicBezTo>
                  <a:pt x="1725" y="1785"/>
                  <a:pt x="1725" y="1916"/>
                  <a:pt x="1725" y="2038"/>
                </a:cubicBezTo>
                <a:lnTo>
                  <a:pt x="1694" y="2107"/>
                </a:lnTo>
                <a:lnTo>
                  <a:pt x="1755" y="2107"/>
                </a:lnTo>
                <a:cubicBezTo>
                  <a:pt x="1755" y="2069"/>
                  <a:pt x="1755" y="2069"/>
                  <a:pt x="1786" y="2038"/>
                </a:cubicBezTo>
                <a:lnTo>
                  <a:pt x="1855" y="1303"/>
                </a:lnTo>
                <a:lnTo>
                  <a:pt x="1855" y="1724"/>
                </a:lnTo>
                <a:cubicBezTo>
                  <a:pt x="1824" y="1877"/>
                  <a:pt x="1824" y="2008"/>
                  <a:pt x="1786" y="2138"/>
                </a:cubicBezTo>
                <a:lnTo>
                  <a:pt x="1855" y="2168"/>
                </a:lnTo>
                <a:cubicBezTo>
                  <a:pt x="1885" y="2008"/>
                  <a:pt x="1885" y="1877"/>
                  <a:pt x="1916" y="1755"/>
                </a:cubicBezTo>
                <a:cubicBezTo>
                  <a:pt x="1947" y="1241"/>
                  <a:pt x="1977" y="728"/>
                  <a:pt x="1977" y="223"/>
                </a:cubicBezTo>
                <a:lnTo>
                  <a:pt x="1916" y="223"/>
                </a:lnTo>
                <a:lnTo>
                  <a:pt x="1885" y="537"/>
                </a:lnTo>
                <a:cubicBezTo>
                  <a:pt x="1885" y="445"/>
                  <a:pt x="1855" y="345"/>
                  <a:pt x="1786" y="253"/>
                </a:cubicBezTo>
                <a:lnTo>
                  <a:pt x="1725" y="154"/>
                </a:lnTo>
                <a:lnTo>
                  <a:pt x="1725" y="253"/>
                </a:lnTo>
                <a:cubicBezTo>
                  <a:pt x="1725" y="537"/>
                  <a:pt x="1694" y="797"/>
                  <a:pt x="1694" y="1050"/>
                </a:cubicBezTo>
                <a:cubicBezTo>
                  <a:pt x="1694" y="797"/>
                  <a:pt x="1694" y="537"/>
                  <a:pt x="1663" y="314"/>
                </a:cubicBezTo>
                <a:lnTo>
                  <a:pt x="1633" y="192"/>
                </a:lnTo>
                <a:lnTo>
                  <a:pt x="1594" y="284"/>
                </a:lnTo>
                <a:cubicBezTo>
                  <a:pt x="1564" y="383"/>
                  <a:pt x="1533" y="445"/>
                  <a:pt x="1533" y="506"/>
                </a:cubicBezTo>
                <a:cubicBezTo>
                  <a:pt x="1502" y="445"/>
                  <a:pt x="1502" y="383"/>
                  <a:pt x="1502" y="314"/>
                </a:cubicBezTo>
                <a:lnTo>
                  <a:pt x="1441" y="92"/>
                </a:lnTo>
                <a:lnTo>
                  <a:pt x="1441" y="314"/>
                </a:lnTo>
                <a:cubicBezTo>
                  <a:pt x="1441" y="383"/>
                  <a:pt x="1441" y="414"/>
                  <a:pt x="1403" y="445"/>
                </a:cubicBezTo>
                <a:cubicBezTo>
                  <a:pt x="1403" y="414"/>
                  <a:pt x="1372" y="383"/>
                  <a:pt x="1342" y="314"/>
                </a:cubicBezTo>
                <a:lnTo>
                  <a:pt x="1250" y="192"/>
                </a:lnTo>
                <a:lnTo>
                  <a:pt x="1280" y="345"/>
                </a:lnTo>
                <a:cubicBezTo>
                  <a:pt x="1280" y="383"/>
                  <a:pt x="1311" y="414"/>
                  <a:pt x="1311" y="445"/>
                </a:cubicBezTo>
                <a:lnTo>
                  <a:pt x="1250" y="445"/>
                </a:lnTo>
                <a:cubicBezTo>
                  <a:pt x="1250" y="575"/>
                  <a:pt x="1211" y="697"/>
                  <a:pt x="1181" y="828"/>
                </a:cubicBezTo>
                <a:lnTo>
                  <a:pt x="1119" y="0"/>
                </a:lnTo>
                <a:close/>
                <a:moveTo>
                  <a:pt x="1280" y="2452"/>
                </a:moveTo>
                <a:lnTo>
                  <a:pt x="1280" y="2452"/>
                </a:lnTo>
                <a:lnTo>
                  <a:pt x="1280" y="2452"/>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4"/>
          <p:cNvSpPr/>
          <p:nvPr/>
        </p:nvSpPr>
        <p:spPr>
          <a:xfrm rot="5400000" flipH="1">
            <a:off x="1467085" y="174129"/>
            <a:ext cx="92176" cy="249609"/>
          </a:xfrm>
          <a:custGeom>
            <a:avLst/>
            <a:gdLst/>
            <a:ahLst/>
            <a:cxnLst/>
            <a:rect l="l" t="t" r="r" b="b"/>
            <a:pathLst>
              <a:path w="767" h="2077" extrusionOk="0">
                <a:moveTo>
                  <a:pt x="422" y="897"/>
                </a:moveTo>
                <a:cubicBezTo>
                  <a:pt x="422" y="1219"/>
                  <a:pt x="383" y="1502"/>
                  <a:pt x="353" y="1793"/>
                </a:cubicBezTo>
                <a:lnTo>
                  <a:pt x="353" y="1188"/>
                </a:lnTo>
                <a:lnTo>
                  <a:pt x="383" y="1188"/>
                </a:lnTo>
                <a:lnTo>
                  <a:pt x="383" y="1119"/>
                </a:lnTo>
                <a:cubicBezTo>
                  <a:pt x="383" y="1058"/>
                  <a:pt x="422" y="997"/>
                  <a:pt x="422" y="897"/>
                </a:cubicBezTo>
                <a:close/>
                <a:moveTo>
                  <a:pt x="322" y="1"/>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805"/>
                </a:cubicBezTo>
                <a:cubicBezTo>
                  <a:pt x="130" y="767"/>
                  <a:pt x="130" y="736"/>
                  <a:pt x="130" y="675"/>
                </a:cubicBezTo>
                <a:cubicBezTo>
                  <a:pt x="161" y="1027"/>
                  <a:pt x="192" y="1380"/>
                  <a:pt x="230" y="1694"/>
                </a:cubicBezTo>
                <a:lnTo>
                  <a:pt x="261" y="1694"/>
                </a:lnTo>
                <a:cubicBezTo>
                  <a:pt x="261" y="1763"/>
                  <a:pt x="261" y="1824"/>
                  <a:pt x="291" y="1885"/>
                </a:cubicBezTo>
                <a:lnTo>
                  <a:pt x="353" y="2077"/>
                </a:lnTo>
                <a:lnTo>
                  <a:pt x="353" y="1885"/>
                </a:lnTo>
                <a:lnTo>
                  <a:pt x="383" y="1916"/>
                </a:lnTo>
                <a:cubicBezTo>
                  <a:pt x="483" y="1533"/>
                  <a:pt x="544" y="1150"/>
                  <a:pt x="544" y="767"/>
                </a:cubicBezTo>
                <a:lnTo>
                  <a:pt x="544" y="1119"/>
                </a:lnTo>
                <a:cubicBezTo>
                  <a:pt x="513" y="1380"/>
                  <a:pt x="483" y="1663"/>
                  <a:pt x="513" y="1916"/>
                </a:cubicBezTo>
                <a:lnTo>
                  <a:pt x="575" y="1916"/>
                </a:lnTo>
                <a:cubicBezTo>
                  <a:pt x="613" y="1663"/>
                  <a:pt x="613" y="1380"/>
                  <a:pt x="613" y="1119"/>
                </a:cubicBezTo>
                <a:cubicBezTo>
                  <a:pt x="613" y="1119"/>
                  <a:pt x="613" y="1088"/>
                  <a:pt x="644" y="1088"/>
                </a:cubicBezTo>
                <a:cubicBezTo>
                  <a:pt x="644" y="1027"/>
                  <a:pt x="644" y="928"/>
                  <a:pt x="674" y="866"/>
                </a:cubicBezTo>
                <a:cubicBezTo>
                  <a:pt x="736" y="644"/>
                  <a:pt x="766" y="384"/>
                  <a:pt x="736" y="161"/>
                </a:cubicBezTo>
                <a:lnTo>
                  <a:pt x="674" y="161"/>
                </a:lnTo>
                <a:cubicBezTo>
                  <a:pt x="705" y="384"/>
                  <a:pt x="674" y="613"/>
                  <a:pt x="613" y="836"/>
                </a:cubicBezTo>
                <a:cubicBezTo>
                  <a:pt x="613" y="644"/>
                  <a:pt x="575" y="453"/>
                  <a:pt x="544" y="261"/>
                </a:cubicBezTo>
                <a:lnTo>
                  <a:pt x="513" y="261"/>
                </a:lnTo>
                <a:lnTo>
                  <a:pt x="513" y="70"/>
                </a:lnTo>
                <a:lnTo>
                  <a:pt x="452" y="70"/>
                </a:lnTo>
                <a:cubicBezTo>
                  <a:pt x="452" y="292"/>
                  <a:pt x="422" y="514"/>
                  <a:pt x="383" y="767"/>
                </a:cubicBezTo>
                <a:lnTo>
                  <a:pt x="38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4"/>
          <p:cNvSpPr/>
          <p:nvPr/>
        </p:nvSpPr>
        <p:spPr>
          <a:xfrm rot="5400000" flipH="1">
            <a:off x="1938343" y="83999"/>
            <a:ext cx="233986" cy="299242"/>
          </a:xfrm>
          <a:custGeom>
            <a:avLst/>
            <a:gdLst/>
            <a:ahLst/>
            <a:cxnLst/>
            <a:rect l="l" t="t" r="r" b="b"/>
            <a:pathLst>
              <a:path w="1947" h="2490" extrusionOk="0">
                <a:moveTo>
                  <a:pt x="1594" y="230"/>
                </a:moveTo>
                <a:lnTo>
                  <a:pt x="1594" y="230"/>
                </a:lnTo>
                <a:lnTo>
                  <a:pt x="1594" y="230"/>
                </a:lnTo>
                <a:close/>
                <a:moveTo>
                  <a:pt x="1341" y="544"/>
                </a:moveTo>
                <a:cubicBezTo>
                  <a:pt x="1372" y="575"/>
                  <a:pt x="1372" y="613"/>
                  <a:pt x="1372" y="644"/>
                </a:cubicBezTo>
                <a:lnTo>
                  <a:pt x="1372" y="735"/>
                </a:lnTo>
                <a:cubicBezTo>
                  <a:pt x="1372" y="674"/>
                  <a:pt x="1372" y="613"/>
                  <a:pt x="1341" y="544"/>
                </a:cubicBezTo>
                <a:close/>
                <a:moveTo>
                  <a:pt x="1563" y="513"/>
                </a:moveTo>
                <a:lnTo>
                  <a:pt x="1563" y="513"/>
                </a:lnTo>
                <a:cubicBezTo>
                  <a:pt x="1594" y="705"/>
                  <a:pt x="1594" y="896"/>
                  <a:pt x="1594" y="1088"/>
                </a:cubicBezTo>
                <a:cubicBezTo>
                  <a:pt x="1563" y="896"/>
                  <a:pt x="1533" y="674"/>
                  <a:pt x="1563" y="513"/>
                </a:cubicBezTo>
                <a:close/>
                <a:moveTo>
                  <a:pt x="1563" y="1218"/>
                </a:moveTo>
                <a:cubicBezTo>
                  <a:pt x="1563" y="1249"/>
                  <a:pt x="1594" y="1279"/>
                  <a:pt x="1594" y="1341"/>
                </a:cubicBezTo>
                <a:cubicBezTo>
                  <a:pt x="1594" y="1410"/>
                  <a:pt x="1563" y="1471"/>
                  <a:pt x="1563" y="1532"/>
                </a:cubicBezTo>
                <a:lnTo>
                  <a:pt x="1563" y="1218"/>
                </a:lnTo>
                <a:close/>
                <a:moveTo>
                  <a:pt x="1755" y="452"/>
                </a:moveTo>
                <a:cubicBezTo>
                  <a:pt x="1786" y="544"/>
                  <a:pt x="1816" y="644"/>
                  <a:pt x="1816" y="735"/>
                </a:cubicBezTo>
                <a:lnTo>
                  <a:pt x="1816" y="866"/>
                </a:lnTo>
                <a:lnTo>
                  <a:pt x="1724" y="1693"/>
                </a:lnTo>
                <a:cubicBezTo>
                  <a:pt x="1724" y="1632"/>
                  <a:pt x="1694" y="1571"/>
                  <a:pt x="1694" y="1502"/>
                </a:cubicBezTo>
                <a:cubicBezTo>
                  <a:pt x="1724" y="1149"/>
                  <a:pt x="1755" y="766"/>
                  <a:pt x="1755" y="452"/>
                </a:cubicBezTo>
                <a:close/>
                <a:moveTo>
                  <a:pt x="1311" y="575"/>
                </a:moveTo>
                <a:lnTo>
                  <a:pt x="1311" y="575"/>
                </a:lnTo>
                <a:cubicBezTo>
                  <a:pt x="1341" y="996"/>
                  <a:pt x="1341" y="1410"/>
                  <a:pt x="1242" y="1823"/>
                </a:cubicBezTo>
                <a:lnTo>
                  <a:pt x="1242" y="1532"/>
                </a:lnTo>
                <a:lnTo>
                  <a:pt x="1311" y="575"/>
                </a:lnTo>
                <a:close/>
                <a:moveTo>
                  <a:pt x="1081" y="0"/>
                </a:moveTo>
                <a:lnTo>
                  <a:pt x="1050" y="291"/>
                </a:lnTo>
                <a:lnTo>
                  <a:pt x="1020" y="291"/>
                </a:lnTo>
                <a:lnTo>
                  <a:pt x="1020" y="483"/>
                </a:lnTo>
                <a:cubicBezTo>
                  <a:pt x="989" y="705"/>
                  <a:pt x="958" y="927"/>
                  <a:pt x="928" y="1149"/>
                </a:cubicBezTo>
                <a:cubicBezTo>
                  <a:pt x="928" y="927"/>
                  <a:pt x="928" y="735"/>
                  <a:pt x="889" y="544"/>
                </a:cubicBezTo>
                <a:lnTo>
                  <a:pt x="828" y="544"/>
                </a:lnTo>
                <a:lnTo>
                  <a:pt x="828" y="1187"/>
                </a:lnTo>
                <a:lnTo>
                  <a:pt x="797" y="1187"/>
                </a:lnTo>
                <a:cubicBezTo>
                  <a:pt x="767" y="896"/>
                  <a:pt x="736" y="613"/>
                  <a:pt x="698" y="322"/>
                </a:cubicBezTo>
                <a:lnTo>
                  <a:pt x="667" y="100"/>
                </a:lnTo>
                <a:lnTo>
                  <a:pt x="637" y="322"/>
                </a:lnTo>
                <a:cubicBezTo>
                  <a:pt x="545" y="835"/>
                  <a:pt x="476" y="1341"/>
                  <a:pt x="414" y="1854"/>
                </a:cubicBezTo>
                <a:lnTo>
                  <a:pt x="253" y="261"/>
                </a:lnTo>
                <a:lnTo>
                  <a:pt x="192" y="261"/>
                </a:lnTo>
                <a:cubicBezTo>
                  <a:pt x="223" y="766"/>
                  <a:pt x="192" y="1310"/>
                  <a:pt x="123" y="1854"/>
                </a:cubicBezTo>
                <a:cubicBezTo>
                  <a:pt x="93" y="1310"/>
                  <a:pt x="62" y="735"/>
                  <a:pt x="62" y="192"/>
                </a:cubicBezTo>
                <a:lnTo>
                  <a:pt x="1" y="192"/>
                </a:lnTo>
                <a:cubicBezTo>
                  <a:pt x="1" y="866"/>
                  <a:pt x="31" y="1502"/>
                  <a:pt x="93" y="2176"/>
                </a:cubicBezTo>
                <a:lnTo>
                  <a:pt x="123" y="2429"/>
                </a:lnTo>
                <a:lnTo>
                  <a:pt x="162" y="2176"/>
                </a:lnTo>
                <a:cubicBezTo>
                  <a:pt x="223" y="1762"/>
                  <a:pt x="253" y="1310"/>
                  <a:pt x="253" y="896"/>
                </a:cubicBezTo>
                <a:lnTo>
                  <a:pt x="414" y="2459"/>
                </a:lnTo>
                <a:lnTo>
                  <a:pt x="445" y="2176"/>
                </a:lnTo>
                <a:cubicBezTo>
                  <a:pt x="506" y="1632"/>
                  <a:pt x="575" y="1088"/>
                  <a:pt x="667" y="575"/>
                </a:cubicBezTo>
                <a:cubicBezTo>
                  <a:pt x="736" y="1088"/>
                  <a:pt x="767" y="1632"/>
                  <a:pt x="767" y="2176"/>
                </a:cubicBezTo>
                <a:lnTo>
                  <a:pt x="828" y="2176"/>
                </a:lnTo>
                <a:cubicBezTo>
                  <a:pt x="828" y="2107"/>
                  <a:pt x="859" y="2015"/>
                  <a:pt x="859" y="1915"/>
                </a:cubicBezTo>
                <a:lnTo>
                  <a:pt x="859" y="1954"/>
                </a:lnTo>
                <a:lnTo>
                  <a:pt x="859" y="2298"/>
                </a:lnTo>
                <a:lnTo>
                  <a:pt x="928" y="2298"/>
                </a:lnTo>
                <a:lnTo>
                  <a:pt x="928" y="1954"/>
                </a:lnTo>
                <a:cubicBezTo>
                  <a:pt x="958" y="1762"/>
                  <a:pt x="989" y="1571"/>
                  <a:pt x="1020" y="1379"/>
                </a:cubicBezTo>
                <a:cubicBezTo>
                  <a:pt x="1020" y="1279"/>
                  <a:pt x="1050" y="1149"/>
                  <a:pt x="1050" y="1027"/>
                </a:cubicBezTo>
                <a:cubicBezTo>
                  <a:pt x="1081" y="1218"/>
                  <a:pt x="1081" y="1410"/>
                  <a:pt x="1081" y="1601"/>
                </a:cubicBezTo>
                <a:cubicBezTo>
                  <a:pt x="1050" y="1762"/>
                  <a:pt x="1020" y="1915"/>
                  <a:pt x="1020" y="2107"/>
                </a:cubicBezTo>
                <a:lnTo>
                  <a:pt x="1081" y="2107"/>
                </a:lnTo>
                <a:cubicBezTo>
                  <a:pt x="1119" y="1954"/>
                  <a:pt x="1119" y="1762"/>
                  <a:pt x="1150" y="1601"/>
                </a:cubicBezTo>
                <a:lnTo>
                  <a:pt x="1150" y="1410"/>
                </a:lnTo>
                <a:lnTo>
                  <a:pt x="1180" y="1532"/>
                </a:lnTo>
                <a:lnTo>
                  <a:pt x="1150" y="1662"/>
                </a:lnTo>
                <a:cubicBezTo>
                  <a:pt x="1150" y="1823"/>
                  <a:pt x="1150" y="2015"/>
                  <a:pt x="1180" y="2206"/>
                </a:cubicBezTo>
                <a:lnTo>
                  <a:pt x="1180" y="2337"/>
                </a:lnTo>
                <a:lnTo>
                  <a:pt x="1242" y="2206"/>
                </a:lnTo>
                <a:lnTo>
                  <a:pt x="1242" y="2490"/>
                </a:lnTo>
                <a:lnTo>
                  <a:pt x="1272" y="2206"/>
                </a:lnTo>
                <a:cubicBezTo>
                  <a:pt x="1341" y="1762"/>
                  <a:pt x="1403" y="1279"/>
                  <a:pt x="1433" y="804"/>
                </a:cubicBezTo>
                <a:cubicBezTo>
                  <a:pt x="1464" y="927"/>
                  <a:pt x="1464" y="1088"/>
                  <a:pt x="1464" y="1249"/>
                </a:cubicBezTo>
                <a:lnTo>
                  <a:pt x="1464" y="1532"/>
                </a:lnTo>
                <a:cubicBezTo>
                  <a:pt x="1464" y="1724"/>
                  <a:pt x="1433" y="1915"/>
                  <a:pt x="1464" y="2145"/>
                </a:cubicBezTo>
                <a:lnTo>
                  <a:pt x="1502" y="2298"/>
                </a:lnTo>
                <a:lnTo>
                  <a:pt x="1502" y="2490"/>
                </a:lnTo>
                <a:lnTo>
                  <a:pt x="1563" y="2206"/>
                </a:lnTo>
                <a:cubicBezTo>
                  <a:pt x="1594" y="2046"/>
                  <a:pt x="1625" y="1854"/>
                  <a:pt x="1655" y="1693"/>
                </a:cubicBezTo>
                <a:cubicBezTo>
                  <a:pt x="1694" y="1823"/>
                  <a:pt x="1694" y="1954"/>
                  <a:pt x="1694" y="2076"/>
                </a:cubicBezTo>
                <a:lnTo>
                  <a:pt x="1694" y="2145"/>
                </a:lnTo>
                <a:lnTo>
                  <a:pt x="1724" y="2145"/>
                </a:lnTo>
                <a:cubicBezTo>
                  <a:pt x="1755" y="2107"/>
                  <a:pt x="1755" y="2107"/>
                  <a:pt x="1755" y="2076"/>
                </a:cubicBezTo>
                <a:lnTo>
                  <a:pt x="1816" y="1341"/>
                </a:lnTo>
                <a:lnTo>
                  <a:pt x="1816" y="1793"/>
                </a:lnTo>
                <a:cubicBezTo>
                  <a:pt x="1786" y="1915"/>
                  <a:pt x="1786" y="2046"/>
                  <a:pt x="1786" y="2176"/>
                </a:cubicBezTo>
                <a:lnTo>
                  <a:pt x="1847" y="2206"/>
                </a:lnTo>
                <a:cubicBezTo>
                  <a:pt x="1847" y="2046"/>
                  <a:pt x="1885" y="1915"/>
                  <a:pt x="1885" y="1793"/>
                </a:cubicBezTo>
                <a:cubicBezTo>
                  <a:pt x="1916" y="1279"/>
                  <a:pt x="1947" y="766"/>
                  <a:pt x="1947" y="261"/>
                </a:cubicBezTo>
                <a:lnTo>
                  <a:pt x="1885" y="261"/>
                </a:lnTo>
                <a:lnTo>
                  <a:pt x="1847" y="575"/>
                </a:lnTo>
                <a:cubicBezTo>
                  <a:pt x="1847" y="483"/>
                  <a:pt x="1816" y="383"/>
                  <a:pt x="1755" y="291"/>
                </a:cubicBezTo>
                <a:lnTo>
                  <a:pt x="1724" y="192"/>
                </a:lnTo>
                <a:lnTo>
                  <a:pt x="1694" y="291"/>
                </a:lnTo>
                <a:cubicBezTo>
                  <a:pt x="1694" y="575"/>
                  <a:pt x="1694" y="835"/>
                  <a:pt x="1655" y="1119"/>
                </a:cubicBezTo>
                <a:cubicBezTo>
                  <a:pt x="1655" y="866"/>
                  <a:pt x="1655" y="613"/>
                  <a:pt x="1625" y="352"/>
                </a:cubicBezTo>
                <a:lnTo>
                  <a:pt x="1594" y="230"/>
                </a:lnTo>
                <a:lnTo>
                  <a:pt x="1563" y="322"/>
                </a:lnTo>
                <a:cubicBezTo>
                  <a:pt x="1533" y="421"/>
                  <a:pt x="1502" y="483"/>
                  <a:pt x="1502" y="544"/>
                </a:cubicBezTo>
                <a:cubicBezTo>
                  <a:pt x="1502" y="483"/>
                  <a:pt x="1464" y="421"/>
                  <a:pt x="1464" y="352"/>
                </a:cubicBezTo>
                <a:lnTo>
                  <a:pt x="1403" y="130"/>
                </a:lnTo>
                <a:lnTo>
                  <a:pt x="1403" y="352"/>
                </a:lnTo>
                <a:lnTo>
                  <a:pt x="1403" y="483"/>
                </a:lnTo>
                <a:cubicBezTo>
                  <a:pt x="1372" y="452"/>
                  <a:pt x="1341" y="421"/>
                  <a:pt x="1311" y="352"/>
                </a:cubicBezTo>
                <a:lnTo>
                  <a:pt x="1242" y="230"/>
                </a:lnTo>
                <a:lnTo>
                  <a:pt x="1272" y="383"/>
                </a:lnTo>
                <a:lnTo>
                  <a:pt x="1272" y="483"/>
                </a:lnTo>
                <a:lnTo>
                  <a:pt x="1242" y="483"/>
                </a:lnTo>
                <a:cubicBezTo>
                  <a:pt x="1211" y="613"/>
                  <a:pt x="1180" y="735"/>
                  <a:pt x="1180" y="866"/>
                </a:cubicBezTo>
                <a:lnTo>
                  <a:pt x="108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4"/>
          <p:cNvSpPr/>
          <p:nvPr/>
        </p:nvSpPr>
        <p:spPr>
          <a:xfrm rot="5400000" flipH="1">
            <a:off x="2009248" y="174132"/>
            <a:ext cx="95902" cy="249609"/>
          </a:xfrm>
          <a:custGeom>
            <a:avLst/>
            <a:gdLst/>
            <a:ahLst/>
            <a:cxnLst/>
            <a:rect l="l" t="t" r="r" b="b"/>
            <a:pathLst>
              <a:path w="798" h="2077" extrusionOk="0">
                <a:moveTo>
                  <a:pt x="414" y="962"/>
                </a:moveTo>
                <a:cubicBezTo>
                  <a:pt x="410" y="1257"/>
                  <a:pt x="381" y="1522"/>
                  <a:pt x="353" y="1793"/>
                </a:cubicBezTo>
                <a:cubicBezTo>
                  <a:pt x="353" y="1602"/>
                  <a:pt x="383" y="1410"/>
                  <a:pt x="383" y="1188"/>
                </a:cubicBezTo>
                <a:lnTo>
                  <a:pt x="383" y="1119"/>
                </a:lnTo>
                <a:cubicBezTo>
                  <a:pt x="407" y="1072"/>
                  <a:pt x="412" y="1026"/>
                  <a:pt x="414" y="962"/>
                </a:cubicBezTo>
                <a:close/>
                <a:moveTo>
                  <a:pt x="322" y="1"/>
                </a:moveTo>
                <a:lnTo>
                  <a:pt x="253" y="1341"/>
                </a:lnTo>
                <a:cubicBezTo>
                  <a:pt x="222" y="958"/>
                  <a:pt x="161" y="575"/>
                  <a:pt x="161" y="192"/>
                </a:cubicBezTo>
                <a:lnTo>
                  <a:pt x="161" y="131"/>
                </a:lnTo>
                <a:lnTo>
                  <a:pt x="92" y="131"/>
                </a:lnTo>
                <a:lnTo>
                  <a:pt x="92" y="192"/>
                </a:lnTo>
                <a:cubicBezTo>
                  <a:pt x="92" y="353"/>
                  <a:pt x="92" y="514"/>
                  <a:pt x="62" y="675"/>
                </a:cubicBezTo>
                <a:lnTo>
                  <a:pt x="62" y="767"/>
                </a:lnTo>
                <a:cubicBezTo>
                  <a:pt x="31" y="1150"/>
                  <a:pt x="0" y="1533"/>
                  <a:pt x="31" y="1916"/>
                </a:cubicBezTo>
                <a:lnTo>
                  <a:pt x="92" y="1916"/>
                </a:lnTo>
                <a:cubicBezTo>
                  <a:pt x="62" y="1533"/>
                  <a:pt x="92" y="1150"/>
                  <a:pt x="131" y="805"/>
                </a:cubicBezTo>
                <a:lnTo>
                  <a:pt x="131" y="675"/>
                </a:lnTo>
                <a:cubicBezTo>
                  <a:pt x="161" y="1027"/>
                  <a:pt x="192" y="1380"/>
                  <a:pt x="253" y="1694"/>
                </a:cubicBezTo>
                <a:cubicBezTo>
                  <a:pt x="253" y="1763"/>
                  <a:pt x="253" y="1824"/>
                  <a:pt x="284" y="1885"/>
                </a:cubicBezTo>
                <a:lnTo>
                  <a:pt x="353" y="2077"/>
                </a:lnTo>
                <a:lnTo>
                  <a:pt x="353" y="1885"/>
                </a:lnTo>
                <a:lnTo>
                  <a:pt x="414" y="1916"/>
                </a:lnTo>
                <a:cubicBezTo>
                  <a:pt x="514" y="1533"/>
                  <a:pt x="544" y="1150"/>
                  <a:pt x="544" y="767"/>
                </a:cubicBezTo>
                <a:cubicBezTo>
                  <a:pt x="575" y="897"/>
                  <a:pt x="575" y="996"/>
                  <a:pt x="575" y="1119"/>
                </a:cubicBezTo>
                <a:cubicBezTo>
                  <a:pt x="514" y="1380"/>
                  <a:pt x="514" y="1663"/>
                  <a:pt x="514" y="1916"/>
                </a:cubicBezTo>
                <a:lnTo>
                  <a:pt x="575" y="1916"/>
                </a:lnTo>
                <a:cubicBezTo>
                  <a:pt x="606" y="1663"/>
                  <a:pt x="636" y="1380"/>
                  <a:pt x="636" y="1119"/>
                </a:cubicBezTo>
                <a:lnTo>
                  <a:pt x="636" y="1088"/>
                </a:lnTo>
                <a:cubicBezTo>
                  <a:pt x="636" y="1027"/>
                  <a:pt x="667" y="928"/>
                  <a:pt x="667" y="866"/>
                </a:cubicBezTo>
                <a:cubicBezTo>
                  <a:pt x="736" y="644"/>
                  <a:pt x="797" y="384"/>
                  <a:pt x="766" y="161"/>
                </a:cubicBezTo>
                <a:lnTo>
                  <a:pt x="705" y="161"/>
                </a:lnTo>
                <a:cubicBezTo>
                  <a:pt x="736" y="384"/>
                  <a:pt x="667" y="613"/>
                  <a:pt x="606" y="836"/>
                </a:cubicBezTo>
                <a:cubicBezTo>
                  <a:pt x="606" y="644"/>
                  <a:pt x="575" y="453"/>
                  <a:pt x="544" y="261"/>
                </a:cubicBezTo>
                <a:lnTo>
                  <a:pt x="514" y="261"/>
                </a:lnTo>
                <a:lnTo>
                  <a:pt x="514" y="70"/>
                </a:lnTo>
                <a:lnTo>
                  <a:pt x="445" y="70"/>
                </a:lnTo>
                <a:cubicBezTo>
                  <a:pt x="445" y="292"/>
                  <a:pt x="414" y="514"/>
                  <a:pt x="383" y="767"/>
                </a:cubicBezTo>
                <a:lnTo>
                  <a:pt x="38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4"/>
          <p:cNvSpPr/>
          <p:nvPr/>
        </p:nvSpPr>
        <p:spPr>
          <a:xfrm rot="5400000" flipH="1">
            <a:off x="1146695" y="325190"/>
            <a:ext cx="172214" cy="318591"/>
          </a:xfrm>
          <a:custGeom>
            <a:avLst/>
            <a:gdLst/>
            <a:ahLst/>
            <a:cxnLst/>
            <a:rect l="l" t="t" r="r" b="b"/>
            <a:pathLst>
              <a:path w="1433" h="2651" extrusionOk="0">
                <a:moveTo>
                  <a:pt x="253" y="414"/>
                </a:moveTo>
                <a:cubicBezTo>
                  <a:pt x="253" y="444"/>
                  <a:pt x="284" y="483"/>
                  <a:pt x="284" y="513"/>
                </a:cubicBezTo>
                <a:cubicBezTo>
                  <a:pt x="253" y="544"/>
                  <a:pt x="253" y="605"/>
                  <a:pt x="222" y="636"/>
                </a:cubicBezTo>
                <a:cubicBezTo>
                  <a:pt x="253" y="575"/>
                  <a:pt x="253" y="483"/>
                  <a:pt x="253" y="414"/>
                </a:cubicBezTo>
                <a:close/>
                <a:moveTo>
                  <a:pt x="345" y="444"/>
                </a:moveTo>
                <a:cubicBezTo>
                  <a:pt x="383" y="575"/>
                  <a:pt x="345" y="735"/>
                  <a:pt x="345" y="896"/>
                </a:cubicBezTo>
                <a:lnTo>
                  <a:pt x="345" y="513"/>
                </a:lnTo>
                <a:lnTo>
                  <a:pt x="345" y="444"/>
                </a:lnTo>
                <a:close/>
                <a:moveTo>
                  <a:pt x="284" y="705"/>
                </a:moveTo>
                <a:lnTo>
                  <a:pt x="284" y="705"/>
                </a:lnTo>
                <a:cubicBezTo>
                  <a:pt x="314" y="988"/>
                  <a:pt x="314" y="1279"/>
                  <a:pt x="253" y="1594"/>
                </a:cubicBezTo>
                <a:cubicBezTo>
                  <a:pt x="253" y="1471"/>
                  <a:pt x="253" y="1371"/>
                  <a:pt x="222" y="1279"/>
                </a:cubicBezTo>
                <a:lnTo>
                  <a:pt x="222" y="827"/>
                </a:lnTo>
                <a:cubicBezTo>
                  <a:pt x="253" y="766"/>
                  <a:pt x="284" y="735"/>
                  <a:pt x="284" y="705"/>
                </a:cubicBezTo>
                <a:close/>
                <a:moveTo>
                  <a:pt x="1050" y="1823"/>
                </a:moveTo>
                <a:cubicBezTo>
                  <a:pt x="1050" y="1915"/>
                  <a:pt x="1080" y="2046"/>
                  <a:pt x="1080" y="2137"/>
                </a:cubicBezTo>
                <a:cubicBezTo>
                  <a:pt x="1080" y="2168"/>
                  <a:pt x="1080" y="2206"/>
                  <a:pt x="1050" y="2206"/>
                </a:cubicBezTo>
                <a:lnTo>
                  <a:pt x="1050" y="1823"/>
                </a:lnTo>
                <a:close/>
                <a:moveTo>
                  <a:pt x="284" y="0"/>
                </a:moveTo>
                <a:lnTo>
                  <a:pt x="253" y="192"/>
                </a:lnTo>
                <a:cubicBezTo>
                  <a:pt x="192" y="383"/>
                  <a:pt x="192" y="575"/>
                  <a:pt x="153" y="766"/>
                </a:cubicBezTo>
                <a:lnTo>
                  <a:pt x="153" y="705"/>
                </a:lnTo>
                <a:lnTo>
                  <a:pt x="153" y="253"/>
                </a:lnTo>
                <a:lnTo>
                  <a:pt x="92" y="253"/>
                </a:lnTo>
                <a:lnTo>
                  <a:pt x="92" y="705"/>
                </a:lnTo>
                <a:lnTo>
                  <a:pt x="62" y="1279"/>
                </a:lnTo>
                <a:lnTo>
                  <a:pt x="62" y="222"/>
                </a:lnTo>
                <a:lnTo>
                  <a:pt x="0" y="222"/>
                </a:lnTo>
                <a:lnTo>
                  <a:pt x="31" y="2589"/>
                </a:lnTo>
                <a:lnTo>
                  <a:pt x="62" y="2329"/>
                </a:lnTo>
                <a:cubicBezTo>
                  <a:pt x="123" y="2206"/>
                  <a:pt x="123" y="2046"/>
                  <a:pt x="123" y="1885"/>
                </a:cubicBezTo>
                <a:lnTo>
                  <a:pt x="153" y="1180"/>
                </a:lnTo>
                <a:lnTo>
                  <a:pt x="153" y="1341"/>
                </a:lnTo>
                <a:lnTo>
                  <a:pt x="153" y="1371"/>
                </a:lnTo>
                <a:lnTo>
                  <a:pt x="153" y="1854"/>
                </a:lnTo>
                <a:lnTo>
                  <a:pt x="153" y="1946"/>
                </a:lnTo>
                <a:cubicBezTo>
                  <a:pt x="123" y="2076"/>
                  <a:pt x="123" y="2206"/>
                  <a:pt x="153" y="2329"/>
                </a:cubicBezTo>
                <a:lnTo>
                  <a:pt x="222" y="2551"/>
                </a:lnTo>
                <a:lnTo>
                  <a:pt x="222" y="2206"/>
                </a:lnTo>
                <a:cubicBezTo>
                  <a:pt x="222" y="2206"/>
                  <a:pt x="222" y="2237"/>
                  <a:pt x="253" y="2237"/>
                </a:cubicBezTo>
                <a:lnTo>
                  <a:pt x="284" y="2429"/>
                </a:lnTo>
                <a:lnTo>
                  <a:pt x="314" y="2237"/>
                </a:lnTo>
                <a:cubicBezTo>
                  <a:pt x="314" y="2107"/>
                  <a:pt x="284" y="1977"/>
                  <a:pt x="284" y="1854"/>
                </a:cubicBezTo>
                <a:lnTo>
                  <a:pt x="314" y="1785"/>
                </a:lnTo>
                <a:cubicBezTo>
                  <a:pt x="314" y="1662"/>
                  <a:pt x="345" y="1502"/>
                  <a:pt x="345" y="1371"/>
                </a:cubicBezTo>
                <a:cubicBezTo>
                  <a:pt x="345" y="1662"/>
                  <a:pt x="383" y="1946"/>
                  <a:pt x="445" y="2268"/>
                </a:cubicBezTo>
                <a:lnTo>
                  <a:pt x="506" y="2268"/>
                </a:lnTo>
                <a:cubicBezTo>
                  <a:pt x="475" y="1977"/>
                  <a:pt x="475" y="1693"/>
                  <a:pt x="506" y="1440"/>
                </a:cubicBezTo>
                <a:lnTo>
                  <a:pt x="575" y="2398"/>
                </a:lnTo>
                <a:lnTo>
                  <a:pt x="636" y="2398"/>
                </a:lnTo>
                <a:lnTo>
                  <a:pt x="667" y="866"/>
                </a:lnTo>
                <a:cubicBezTo>
                  <a:pt x="697" y="1371"/>
                  <a:pt x="697" y="1885"/>
                  <a:pt x="697" y="2398"/>
                </a:cubicBezTo>
                <a:lnTo>
                  <a:pt x="766" y="2398"/>
                </a:lnTo>
                <a:cubicBezTo>
                  <a:pt x="797" y="1946"/>
                  <a:pt x="797" y="1532"/>
                  <a:pt x="797" y="1088"/>
                </a:cubicBezTo>
                <a:lnTo>
                  <a:pt x="889" y="2360"/>
                </a:lnTo>
                <a:lnTo>
                  <a:pt x="958" y="2360"/>
                </a:lnTo>
                <a:cubicBezTo>
                  <a:pt x="989" y="1885"/>
                  <a:pt x="989" y="1402"/>
                  <a:pt x="989" y="927"/>
                </a:cubicBezTo>
                <a:cubicBezTo>
                  <a:pt x="989" y="1057"/>
                  <a:pt x="1019" y="1180"/>
                  <a:pt x="1019" y="1341"/>
                </a:cubicBezTo>
                <a:cubicBezTo>
                  <a:pt x="989" y="1693"/>
                  <a:pt x="989" y="2046"/>
                  <a:pt x="1019" y="2398"/>
                </a:cubicBezTo>
                <a:lnTo>
                  <a:pt x="1019" y="2520"/>
                </a:lnTo>
                <a:lnTo>
                  <a:pt x="1080" y="2398"/>
                </a:lnTo>
                <a:cubicBezTo>
                  <a:pt x="1080" y="2360"/>
                  <a:pt x="1080" y="2329"/>
                  <a:pt x="1111" y="2329"/>
                </a:cubicBezTo>
                <a:lnTo>
                  <a:pt x="1149" y="2298"/>
                </a:lnTo>
                <a:lnTo>
                  <a:pt x="1149" y="2137"/>
                </a:lnTo>
                <a:lnTo>
                  <a:pt x="1149" y="1946"/>
                </a:lnTo>
                <a:lnTo>
                  <a:pt x="1149" y="958"/>
                </a:lnTo>
                <a:lnTo>
                  <a:pt x="1149" y="927"/>
                </a:lnTo>
                <a:cubicBezTo>
                  <a:pt x="1149" y="866"/>
                  <a:pt x="1149" y="797"/>
                  <a:pt x="1180" y="735"/>
                </a:cubicBezTo>
                <a:cubicBezTo>
                  <a:pt x="1180" y="958"/>
                  <a:pt x="1211" y="1149"/>
                  <a:pt x="1211" y="1371"/>
                </a:cubicBezTo>
                <a:cubicBezTo>
                  <a:pt x="1180" y="1693"/>
                  <a:pt x="1149" y="2046"/>
                  <a:pt x="1180" y="2398"/>
                </a:cubicBezTo>
                <a:lnTo>
                  <a:pt x="1211" y="2651"/>
                </a:lnTo>
                <a:lnTo>
                  <a:pt x="1241" y="2398"/>
                </a:lnTo>
                <a:cubicBezTo>
                  <a:pt x="1272" y="2046"/>
                  <a:pt x="1272" y="1724"/>
                  <a:pt x="1272" y="1371"/>
                </a:cubicBezTo>
                <a:lnTo>
                  <a:pt x="1272" y="1341"/>
                </a:lnTo>
                <a:cubicBezTo>
                  <a:pt x="1303" y="1210"/>
                  <a:pt x="1303" y="1088"/>
                  <a:pt x="1341" y="927"/>
                </a:cubicBezTo>
                <a:cubicBezTo>
                  <a:pt x="1341" y="1310"/>
                  <a:pt x="1372" y="1693"/>
                  <a:pt x="1341" y="2076"/>
                </a:cubicBezTo>
                <a:lnTo>
                  <a:pt x="1402" y="2076"/>
                </a:lnTo>
                <a:cubicBezTo>
                  <a:pt x="1433" y="1502"/>
                  <a:pt x="1402" y="927"/>
                  <a:pt x="1341" y="352"/>
                </a:cubicBezTo>
                <a:lnTo>
                  <a:pt x="1272" y="352"/>
                </a:lnTo>
                <a:cubicBezTo>
                  <a:pt x="1272" y="575"/>
                  <a:pt x="1272" y="797"/>
                  <a:pt x="1241" y="988"/>
                </a:cubicBezTo>
                <a:cubicBezTo>
                  <a:pt x="1241" y="766"/>
                  <a:pt x="1211" y="544"/>
                  <a:pt x="1180" y="322"/>
                </a:cubicBezTo>
                <a:lnTo>
                  <a:pt x="1111" y="322"/>
                </a:lnTo>
                <a:lnTo>
                  <a:pt x="1111" y="352"/>
                </a:lnTo>
                <a:lnTo>
                  <a:pt x="1111" y="674"/>
                </a:lnTo>
                <a:cubicBezTo>
                  <a:pt x="1111" y="544"/>
                  <a:pt x="1080" y="414"/>
                  <a:pt x="1080" y="322"/>
                </a:cubicBezTo>
                <a:lnTo>
                  <a:pt x="1019" y="322"/>
                </a:lnTo>
                <a:lnTo>
                  <a:pt x="1050" y="866"/>
                </a:lnTo>
                <a:cubicBezTo>
                  <a:pt x="1019" y="674"/>
                  <a:pt x="989" y="483"/>
                  <a:pt x="958" y="291"/>
                </a:cubicBezTo>
                <a:lnTo>
                  <a:pt x="889" y="291"/>
                </a:lnTo>
                <a:cubicBezTo>
                  <a:pt x="920" y="797"/>
                  <a:pt x="920" y="1310"/>
                  <a:pt x="920" y="1785"/>
                </a:cubicBezTo>
                <a:lnTo>
                  <a:pt x="766" y="161"/>
                </a:lnTo>
                <a:lnTo>
                  <a:pt x="697" y="161"/>
                </a:lnTo>
                <a:cubicBezTo>
                  <a:pt x="728" y="414"/>
                  <a:pt x="728" y="674"/>
                  <a:pt x="728" y="896"/>
                </a:cubicBezTo>
                <a:cubicBezTo>
                  <a:pt x="697" y="674"/>
                  <a:pt x="697" y="444"/>
                  <a:pt x="667" y="253"/>
                </a:cubicBezTo>
                <a:lnTo>
                  <a:pt x="605" y="253"/>
                </a:lnTo>
                <a:lnTo>
                  <a:pt x="575" y="1502"/>
                </a:lnTo>
                <a:lnTo>
                  <a:pt x="537" y="927"/>
                </a:lnTo>
                <a:cubicBezTo>
                  <a:pt x="575" y="705"/>
                  <a:pt x="537" y="483"/>
                  <a:pt x="506" y="291"/>
                </a:cubicBezTo>
                <a:lnTo>
                  <a:pt x="445" y="291"/>
                </a:lnTo>
                <a:lnTo>
                  <a:pt x="475" y="927"/>
                </a:lnTo>
                <a:cubicBezTo>
                  <a:pt x="475" y="1088"/>
                  <a:pt x="475" y="1210"/>
                  <a:pt x="445" y="1371"/>
                </a:cubicBezTo>
                <a:lnTo>
                  <a:pt x="445" y="1693"/>
                </a:lnTo>
                <a:cubicBezTo>
                  <a:pt x="414" y="1440"/>
                  <a:pt x="414" y="1210"/>
                  <a:pt x="414" y="988"/>
                </a:cubicBezTo>
                <a:lnTo>
                  <a:pt x="414" y="896"/>
                </a:lnTo>
                <a:cubicBezTo>
                  <a:pt x="445" y="674"/>
                  <a:pt x="445" y="444"/>
                  <a:pt x="383" y="222"/>
                </a:cubicBezTo>
                <a:lnTo>
                  <a:pt x="314" y="61"/>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4"/>
          <p:cNvSpPr/>
          <p:nvPr/>
        </p:nvSpPr>
        <p:spPr>
          <a:xfrm rot="5400000" flipH="1">
            <a:off x="1192183" y="249179"/>
            <a:ext cx="69222" cy="260665"/>
          </a:xfrm>
          <a:custGeom>
            <a:avLst/>
            <a:gdLst/>
            <a:ahLst/>
            <a:cxnLst/>
            <a:rect l="l" t="t" r="r" b="b"/>
            <a:pathLst>
              <a:path w="576" h="2169" extrusionOk="0">
                <a:moveTo>
                  <a:pt x="230" y="697"/>
                </a:moveTo>
                <a:cubicBezTo>
                  <a:pt x="261" y="1050"/>
                  <a:pt x="261" y="1402"/>
                  <a:pt x="230" y="1755"/>
                </a:cubicBezTo>
                <a:lnTo>
                  <a:pt x="230" y="1532"/>
                </a:lnTo>
                <a:lnTo>
                  <a:pt x="161" y="1532"/>
                </a:lnTo>
                <a:lnTo>
                  <a:pt x="161" y="1402"/>
                </a:lnTo>
                <a:cubicBezTo>
                  <a:pt x="192" y="1180"/>
                  <a:pt x="230" y="958"/>
                  <a:pt x="230" y="697"/>
                </a:cubicBezTo>
                <a:close/>
                <a:moveTo>
                  <a:pt x="322" y="0"/>
                </a:moveTo>
                <a:lnTo>
                  <a:pt x="261" y="123"/>
                </a:lnTo>
                <a:cubicBezTo>
                  <a:pt x="261" y="153"/>
                  <a:pt x="261" y="192"/>
                  <a:pt x="230" y="222"/>
                </a:cubicBezTo>
                <a:lnTo>
                  <a:pt x="230" y="92"/>
                </a:lnTo>
                <a:lnTo>
                  <a:pt x="161" y="92"/>
                </a:lnTo>
                <a:lnTo>
                  <a:pt x="161" y="444"/>
                </a:lnTo>
                <a:cubicBezTo>
                  <a:pt x="100" y="766"/>
                  <a:pt x="100" y="1080"/>
                  <a:pt x="100" y="1402"/>
                </a:cubicBezTo>
                <a:cubicBezTo>
                  <a:pt x="70" y="1594"/>
                  <a:pt x="39" y="1785"/>
                  <a:pt x="1" y="1977"/>
                </a:cubicBezTo>
                <a:lnTo>
                  <a:pt x="70" y="1977"/>
                </a:lnTo>
                <a:cubicBezTo>
                  <a:pt x="70" y="1946"/>
                  <a:pt x="100" y="1877"/>
                  <a:pt x="100" y="1816"/>
                </a:cubicBezTo>
                <a:lnTo>
                  <a:pt x="100" y="1816"/>
                </a:lnTo>
                <a:cubicBezTo>
                  <a:pt x="100" y="1915"/>
                  <a:pt x="100" y="2007"/>
                  <a:pt x="70" y="2107"/>
                </a:cubicBezTo>
                <a:lnTo>
                  <a:pt x="131" y="2138"/>
                </a:lnTo>
                <a:cubicBezTo>
                  <a:pt x="161" y="2069"/>
                  <a:pt x="161" y="2038"/>
                  <a:pt x="161" y="1977"/>
                </a:cubicBezTo>
                <a:lnTo>
                  <a:pt x="192" y="2138"/>
                </a:lnTo>
                <a:lnTo>
                  <a:pt x="261" y="2168"/>
                </a:lnTo>
                <a:cubicBezTo>
                  <a:pt x="322" y="1563"/>
                  <a:pt x="322" y="958"/>
                  <a:pt x="261" y="345"/>
                </a:cubicBezTo>
                <a:cubicBezTo>
                  <a:pt x="261" y="314"/>
                  <a:pt x="261" y="284"/>
                  <a:pt x="292" y="284"/>
                </a:cubicBezTo>
                <a:cubicBezTo>
                  <a:pt x="322" y="728"/>
                  <a:pt x="322" y="1180"/>
                  <a:pt x="322" y="1624"/>
                </a:cubicBezTo>
                <a:cubicBezTo>
                  <a:pt x="322" y="1755"/>
                  <a:pt x="353" y="1877"/>
                  <a:pt x="353" y="2007"/>
                </a:cubicBezTo>
                <a:lnTo>
                  <a:pt x="422" y="2007"/>
                </a:lnTo>
                <a:cubicBezTo>
                  <a:pt x="422" y="1877"/>
                  <a:pt x="422" y="1755"/>
                  <a:pt x="384" y="1624"/>
                </a:cubicBezTo>
                <a:cubicBezTo>
                  <a:pt x="422" y="1241"/>
                  <a:pt x="422" y="889"/>
                  <a:pt x="453" y="506"/>
                </a:cubicBezTo>
                <a:lnTo>
                  <a:pt x="453" y="889"/>
                </a:lnTo>
                <a:cubicBezTo>
                  <a:pt x="453" y="1272"/>
                  <a:pt x="453" y="1686"/>
                  <a:pt x="483" y="2069"/>
                </a:cubicBezTo>
                <a:lnTo>
                  <a:pt x="545" y="2069"/>
                </a:lnTo>
                <a:lnTo>
                  <a:pt x="545" y="1977"/>
                </a:lnTo>
                <a:lnTo>
                  <a:pt x="575" y="1977"/>
                </a:lnTo>
                <a:lnTo>
                  <a:pt x="575" y="192"/>
                </a:lnTo>
                <a:lnTo>
                  <a:pt x="514" y="192"/>
                </a:lnTo>
                <a:cubicBezTo>
                  <a:pt x="514" y="253"/>
                  <a:pt x="514" y="345"/>
                  <a:pt x="483" y="414"/>
                </a:cubicBezTo>
                <a:lnTo>
                  <a:pt x="483" y="92"/>
                </a:lnTo>
                <a:lnTo>
                  <a:pt x="422" y="92"/>
                </a:lnTo>
                <a:cubicBezTo>
                  <a:pt x="384" y="284"/>
                  <a:pt x="384" y="475"/>
                  <a:pt x="353" y="667"/>
                </a:cubicBezTo>
                <a:cubicBezTo>
                  <a:pt x="353" y="475"/>
                  <a:pt x="353" y="314"/>
                  <a:pt x="322" y="123"/>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4"/>
          <p:cNvSpPr/>
          <p:nvPr/>
        </p:nvSpPr>
        <p:spPr>
          <a:xfrm rot="5400000" flipH="1">
            <a:off x="843791" y="83936"/>
            <a:ext cx="237711" cy="299362"/>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4"/>
          <p:cNvSpPr/>
          <p:nvPr/>
        </p:nvSpPr>
        <p:spPr>
          <a:xfrm rot="5400000" flipH="1">
            <a:off x="918361" y="174129"/>
            <a:ext cx="92176" cy="249609"/>
          </a:xfrm>
          <a:custGeom>
            <a:avLst/>
            <a:gdLst/>
            <a:ahLst/>
            <a:cxnLst/>
            <a:rect l="l" t="t" r="r" b="b"/>
            <a:pathLst>
              <a:path w="767" h="2077" extrusionOk="0">
                <a:moveTo>
                  <a:pt x="422" y="897"/>
                </a:moveTo>
                <a:lnTo>
                  <a:pt x="422" y="897"/>
                </a:lnTo>
                <a:cubicBezTo>
                  <a:pt x="422" y="1219"/>
                  <a:pt x="383" y="1502"/>
                  <a:pt x="353" y="1793"/>
                </a:cubicBezTo>
                <a:lnTo>
                  <a:pt x="353" y="1180"/>
                </a:lnTo>
                <a:lnTo>
                  <a:pt x="383" y="1180"/>
                </a:lnTo>
                <a:lnTo>
                  <a:pt x="383" y="1119"/>
                </a:lnTo>
                <a:cubicBezTo>
                  <a:pt x="383" y="1058"/>
                  <a:pt x="422" y="989"/>
                  <a:pt x="422" y="897"/>
                </a:cubicBezTo>
                <a:close/>
                <a:moveTo>
                  <a:pt x="322" y="0"/>
                </a:moveTo>
                <a:lnTo>
                  <a:pt x="261" y="1341"/>
                </a:lnTo>
                <a:cubicBezTo>
                  <a:pt x="230" y="958"/>
                  <a:pt x="161" y="575"/>
                  <a:pt x="161" y="192"/>
                </a:cubicBezTo>
                <a:lnTo>
                  <a:pt x="161" y="131"/>
                </a:lnTo>
                <a:lnTo>
                  <a:pt x="100" y="131"/>
                </a:lnTo>
                <a:lnTo>
                  <a:pt x="100" y="192"/>
                </a:lnTo>
                <a:cubicBezTo>
                  <a:pt x="100" y="353"/>
                  <a:pt x="69" y="514"/>
                  <a:pt x="69" y="675"/>
                </a:cubicBezTo>
                <a:cubicBezTo>
                  <a:pt x="69" y="705"/>
                  <a:pt x="69" y="736"/>
                  <a:pt x="38" y="767"/>
                </a:cubicBezTo>
                <a:cubicBezTo>
                  <a:pt x="0" y="1150"/>
                  <a:pt x="0" y="1533"/>
                  <a:pt x="38" y="1916"/>
                </a:cubicBezTo>
                <a:lnTo>
                  <a:pt x="100" y="1916"/>
                </a:lnTo>
                <a:cubicBezTo>
                  <a:pt x="69" y="1533"/>
                  <a:pt x="69" y="1150"/>
                  <a:pt x="100" y="797"/>
                </a:cubicBezTo>
                <a:cubicBezTo>
                  <a:pt x="130" y="767"/>
                  <a:pt x="130" y="705"/>
                  <a:pt x="130" y="675"/>
                </a:cubicBezTo>
                <a:cubicBezTo>
                  <a:pt x="161" y="1027"/>
                  <a:pt x="192" y="1372"/>
                  <a:pt x="230" y="1694"/>
                </a:cubicBezTo>
                <a:lnTo>
                  <a:pt x="261" y="1694"/>
                </a:lnTo>
                <a:cubicBezTo>
                  <a:pt x="261" y="1755"/>
                  <a:pt x="261" y="1824"/>
                  <a:pt x="291" y="1885"/>
                </a:cubicBezTo>
                <a:lnTo>
                  <a:pt x="353" y="2077"/>
                </a:lnTo>
                <a:lnTo>
                  <a:pt x="353" y="1885"/>
                </a:lnTo>
                <a:lnTo>
                  <a:pt x="383" y="1916"/>
                </a:lnTo>
                <a:cubicBezTo>
                  <a:pt x="483" y="1533"/>
                  <a:pt x="544" y="1150"/>
                  <a:pt x="544" y="767"/>
                </a:cubicBezTo>
                <a:lnTo>
                  <a:pt x="544" y="1119"/>
                </a:lnTo>
                <a:cubicBezTo>
                  <a:pt x="513" y="1372"/>
                  <a:pt x="483" y="1632"/>
                  <a:pt x="513" y="1916"/>
                </a:cubicBezTo>
                <a:lnTo>
                  <a:pt x="575" y="1916"/>
                </a:lnTo>
                <a:cubicBezTo>
                  <a:pt x="613" y="1663"/>
                  <a:pt x="613" y="1372"/>
                  <a:pt x="613" y="1119"/>
                </a:cubicBezTo>
                <a:cubicBezTo>
                  <a:pt x="613" y="1119"/>
                  <a:pt x="613" y="1088"/>
                  <a:pt x="644" y="1088"/>
                </a:cubicBezTo>
                <a:cubicBezTo>
                  <a:pt x="644" y="1027"/>
                  <a:pt x="644" y="927"/>
                  <a:pt x="674" y="866"/>
                </a:cubicBezTo>
                <a:cubicBezTo>
                  <a:pt x="736" y="644"/>
                  <a:pt x="766" y="384"/>
                  <a:pt x="736" y="161"/>
                </a:cubicBezTo>
                <a:lnTo>
                  <a:pt x="674" y="161"/>
                </a:lnTo>
                <a:cubicBezTo>
                  <a:pt x="705" y="384"/>
                  <a:pt x="674" y="606"/>
                  <a:pt x="613" y="836"/>
                </a:cubicBezTo>
                <a:cubicBezTo>
                  <a:pt x="613" y="644"/>
                  <a:pt x="575" y="452"/>
                  <a:pt x="544" y="261"/>
                </a:cubicBezTo>
                <a:lnTo>
                  <a:pt x="513" y="261"/>
                </a:lnTo>
                <a:lnTo>
                  <a:pt x="513" y="69"/>
                </a:lnTo>
                <a:lnTo>
                  <a:pt x="452" y="69"/>
                </a:lnTo>
                <a:cubicBezTo>
                  <a:pt x="452" y="292"/>
                  <a:pt x="422" y="514"/>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4"/>
          <p:cNvSpPr/>
          <p:nvPr/>
        </p:nvSpPr>
        <p:spPr>
          <a:xfrm rot="5400000" flipH="1">
            <a:off x="301983" y="1426588"/>
            <a:ext cx="238552" cy="299362"/>
          </a:xfrm>
          <a:custGeom>
            <a:avLst/>
            <a:gdLst/>
            <a:ahLst/>
            <a:cxnLst/>
            <a:rect l="l" t="t" r="r" b="b"/>
            <a:pathLst>
              <a:path w="1985" h="2491" extrusionOk="0">
                <a:moveTo>
                  <a:pt x="1371" y="545"/>
                </a:moveTo>
                <a:cubicBezTo>
                  <a:pt x="1371" y="576"/>
                  <a:pt x="1371" y="606"/>
                  <a:pt x="1410" y="644"/>
                </a:cubicBezTo>
                <a:cubicBezTo>
                  <a:pt x="1410" y="675"/>
                  <a:pt x="1410" y="706"/>
                  <a:pt x="1371" y="736"/>
                </a:cubicBezTo>
                <a:lnTo>
                  <a:pt x="1371" y="545"/>
                </a:lnTo>
                <a:close/>
                <a:moveTo>
                  <a:pt x="1601" y="514"/>
                </a:moveTo>
                <a:cubicBezTo>
                  <a:pt x="1601" y="706"/>
                  <a:pt x="1632" y="897"/>
                  <a:pt x="1601" y="1089"/>
                </a:cubicBezTo>
                <a:cubicBezTo>
                  <a:pt x="1563" y="897"/>
                  <a:pt x="1532" y="675"/>
                  <a:pt x="1601" y="514"/>
                </a:cubicBezTo>
                <a:close/>
                <a:moveTo>
                  <a:pt x="1563" y="1219"/>
                </a:moveTo>
                <a:cubicBezTo>
                  <a:pt x="1601" y="1250"/>
                  <a:pt x="1601" y="1280"/>
                  <a:pt x="1601" y="1342"/>
                </a:cubicBezTo>
                <a:cubicBezTo>
                  <a:pt x="1601" y="1411"/>
                  <a:pt x="1601" y="1472"/>
                  <a:pt x="1563" y="1533"/>
                </a:cubicBezTo>
                <a:lnTo>
                  <a:pt x="1563" y="1219"/>
                </a:lnTo>
                <a:close/>
                <a:moveTo>
                  <a:pt x="1793" y="453"/>
                </a:moveTo>
                <a:cubicBezTo>
                  <a:pt x="1823" y="545"/>
                  <a:pt x="1823" y="644"/>
                  <a:pt x="1823" y="736"/>
                </a:cubicBezTo>
                <a:lnTo>
                  <a:pt x="1823" y="867"/>
                </a:lnTo>
                <a:lnTo>
                  <a:pt x="1724" y="1694"/>
                </a:lnTo>
                <a:cubicBezTo>
                  <a:pt x="1724" y="1633"/>
                  <a:pt x="1724" y="1564"/>
                  <a:pt x="1693" y="1472"/>
                </a:cubicBezTo>
                <a:cubicBezTo>
                  <a:pt x="1754" y="1150"/>
                  <a:pt x="1754" y="767"/>
                  <a:pt x="1793" y="453"/>
                </a:cubicBezTo>
                <a:close/>
                <a:moveTo>
                  <a:pt x="1310" y="576"/>
                </a:moveTo>
                <a:lnTo>
                  <a:pt x="1310" y="576"/>
                </a:lnTo>
                <a:cubicBezTo>
                  <a:pt x="1371" y="989"/>
                  <a:pt x="1341" y="1411"/>
                  <a:pt x="1280" y="1824"/>
                </a:cubicBezTo>
                <a:lnTo>
                  <a:pt x="1249" y="1533"/>
                </a:lnTo>
                <a:lnTo>
                  <a:pt x="1310" y="576"/>
                </a:lnTo>
                <a:close/>
                <a:moveTo>
                  <a:pt x="1119" y="1"/>
                </a:moveTo>
                <a:lnTo>
                  <a:pt x="1057" y="292"/>
                </a:lnTo>
                <a:lnTo>
                  <a:pt x="1027" y="292"/>
                </a:lnTo>
                <a:cubicBezTo>
                  <a:pt x="1027" y="353"/>
                  <a:pt x="1027" y="415"/>
                  <a:pt x="1057" y="484"/>
                </a:cubicBezTo>
                <a:cubicBezTo>
                  <a:pt x="1027" y="706"/>
                  <a:pt x="988" y="928"/>
                  <a:pt x="927" y="1150"/>
                </a:cubicBezTo>
                <a:lnTo>
                  <a:pt x="927" y="545"/>
                </a:lnTo>
                <a:lnTo>
                  <a:pt x="866" y="545"/>
                </a:lnTo>
                <a:cubicBezTo>
                  <a:pt x="866" y="736"/>
                  <a:pt x="866" y="959"/>
                  <a:pt x="835" y="1150"/>
                </a:cubicBezTo>
                <a:lnTo>
                  <a:pt x="797" y="1150"/>
                </a:lnTo>
                <a:cubicBezTo>
                  <a:pt x="766" y="897"/>
                  <a:pt x="736" y="606"/>
                  <a:pt x="705" y="323"/>
                </a:cubicBezTo>
                <a:lnTo>
                  <a:pt x="674" y="101"/>
                </a:lnTo>
                <a:lnTo>
                  <a:pt x="644" y="323"/>
                </a:lnTo>
                <a:cubicBezTo>
                  <a:pt x="575" y="836"/>
                  <a:pt x="483" y="1342"/>
                  <a:pt x="414" y="1855"/>
                </a:cubicBezTo>
                <a:lnTo>
                  <a:pt x="291" y="223"/>
                </a:lnTo>
                <a:lnTo>
                  <a:pt x="222" y="261"/>
                </a:lnTo>
                <a:cubicBezTo>
                  <a:pt x="222" y="767"/>
                  <a:pt x="192" y="1311"/>
                  <a:pt x="161" y="1855"/>
                </a:cubicBezTo>
                <a:cubicBezTo>
                  <a:pt x="100" y="1311"/>
                  <a:pt x="69" y="736"/>
                  <a:pt x="69" y="192"/>
                </a:cubicBezTo>
                <a:lnTo>
                  <a:pt x="0" y="192"/>
                </a:lnTo>
                <a:cubicBezTo>
                  <a:pt x="0" y="867"/>
                  <a:pt x="31" y="1503"/>
                  <a:pt x="130" y="2177"/>
                </a:cubicBezTo>
                <a:lnTo>
                  <a:pt x="161" y="2429"/>
                </a:lnTo>
                <a:lnTo>
                  <a:pt x="192" y="2177"/>
                </a:lnTo>
                <a:cubicBezTo>
                  <a:pt x="222" y="1755"/>
                  <a:pt x="261" y="1311"/>
                  <a:pt x="261" y="897"/>
                </a:cubicBezTo>
                <a:lnTo>
                  <a:pt x="414" y="2460"/>
                </a:lnTo>
                <a:lnTo>
                  <a:pt x="452" y="2177"/>
                </a:lnTo>
                <a:cubicBezTo>
                  <a:pt x="513" y="1633"/>
                  <a:pt x="575" y="1089"/>
                  <a:pt x="674" y="576"/>
                </a:cubicBezTo>
                <a:cubicBezTo>
                  <a:pt x="736" y="1089"/>
                  <a:pt x="766" y="1633"/>
                  <a:pt x="766" y="2177"/>
                </a:cubicBezTo>
                <a:lnTo>
                  <a:pt x="835" y="2177"/>
                </a:lnTo>
                <a:cubicBezTo>
                  <a:pt x="866" y="2108"/>
                  <a:pt x="866" y="2016"/>
                  <a:pt x="896" y="1916"/>
                </a:cubicBezTo>
                <a:lnTo>
                  <a:pt x="896" y="1947"/>
                </a:lnTo>
                <a:cubicBezTo>
                  <a:pt x="866" y="2077"/>
                  <a:pt x="866" y="2207"/>
                  <a:pt x="866" y="2299"/>
                </a:cubicBezTo>
                <a:lnTo>
                  <a:pt x="927" y="2299"/>
                </a:lnTo>
                <a:cubicBezTo>
                  <a:pt x="927" y="2207"/>
                  <a:pt x="958" y="2077"/>
                  <a:pt x="958" y="1947"/>
                </a:cubicBezTo>
                <a:cubicBezTo>
                  <a:pt x="958" y="1755"/>
                  <a:pt x="988" y="1564"/>
                  <a:pt x="1027" y="1372"/>
                </a:cubicBezTo>
                <a:cubicBezTo>
                  <a:pt x="1057" y="1280"/>
                  <a:pt x="1057" y="1150"/>
                  <a:pt x="1088" y="1028"/>
                </a:cubicBezTo>
                <a:lnTo>
                  <a:pt x="1088" y="1602"/>
                </a:lnTo>
                <a:cubicBezTo>
                  <a:pt x="1057" y="1755"/>
                  <a:pt x="1057" y="1916"/>
                  <a:pt x="1027" y="2108"/>
                </a:cubicBezTo>
                <a:lnTo>
                  <a:pt x="1088" y="2108"/>
                </a:lnTo>
                <a:cubicBezTo>
                  <a:pt x="1119" y="1947"/>
                  <a:pt x="1149" y="1755"/>
                  <a:pt x="1149" y="1602"/>
                </a:cubicBezTo>
                <a:lnTo>
                  <a:pt x="1149" y="1411"/>
                </a:lnTo>
                <a:lnTo>
                  <a:pt x="1180" y="1533"/>
                </a:lnTo>
                <a:lnTo>
                  <a:pt x="1180" y="1663"/>
                </a:lnTo>
                <a:cubicBezTo>
                  <a:pt x="1149" y="1824"/>
                  <a:pt x="1149" y="2016"/>
                  <a:pt x="1180" y="2207"/>
                </a:cubicBezTo>
                <a:lnTo>
                  <a:pt x="1218" y="2330"/>
                </a:lnTo>
                <a:lnTo>
                  <a:pt x="1249" y="2207"/>
                </a:lnTo>
                <a:lnTo>
                  <a:pt x="1280" y="2491"/>
                </a:lnTo>
                <a:lnTo>
                  <a:pt x="1310" y="2207"/>
                </a:lnTo>
                <a:cubicBezTo>
                  <a:pt x="1371" y="1755"/>
                  <a:pt x="1410" y="1280"/>
                  <a:pt x="1440" y="798"/>
                </a:cubicBezTo>
                <a:cubicBezTo>
                  <a:pt x="1471" y="928"/>
                  <a:pt x="1471" y="1089"/>
                  <a:pt x="1471" y="1219"/>
                </a:cubicBezTo>
                <a:lnTo>
                  <a:pt x="1471" y="1503"/>
                </a:lnTo>
                <a:lnTo>
                  <a:pt x="1471" y="2108"/>
                </a:lnTo>
                <a:lnTo>
                  <a:pt x="1502" y="2299"/>
                </a:lnTo>
                <a:lnTo>
                  <a:pt x="1502" y="2491"/>
                </a:lnTo>
                <a:lnTo>
                  <a:pt x="1563" y="2207"/>
                </a:lnTo>
                <a:cubicBezTo>
                  <a:pt x="1632" y="2046"/>
                  <a:pt x="1663" y="1855"/>
                  <a:pt x="1663" y="1694"/>
                </a:cubicBezTo>
                <a:cubicBezTo>
                  <a:pt x="1693" y="1824"/>
                  <a:pt x="1693" y="1947"/>
                  <a:pt x="1693" y="2046"/>
                </a:cubicBezTo>
                <a:lnTo>
                  <a:pt x="1693" y="2138"/>
                </a:lnTo>
                <a:lnTo>
                  <a:pt x="1754" y="2138"/>
                </a:lnTo>
                <a:lnTo>
                  <a:pt x="1754" y="2077"/>
                </a:lnTo>
                <a:lnTo>
                  <a:pt x="1854" y="1342"/>
                </a:lnTo>
                <a:lnTo>
                  <a:pt x="1854" y="1342"/>
                </a:lnTo>
                <a:cubicBezTo>
                  <a:pt x="1854" y="1472"/>
                  <a:pt x="1823" y="1633"/>
                  <a:pt x="1823" y="1755"/>
                </a:cubicBezTo>
                <a:cubicBezTo>
                  <a:pt x="1823" y="1916"/>
                  <a:pt x="1793" y="2046"/>
                  <a:pt x="1793" y="2177"/>
                </a:cubicBezTo>
                <a:lnTo>
                  <a:pt x="1854" y="2177"/>
                </a:lnTo>
                <a:cubicBezTo>
                  <a:pt x="1854" y="2046"/>
                  <a:pt x="1885" y="1916"/>
                  <a:pt x="1885" y="1755"/>
                </a:cubicBezTo>
                <a:cubicBezTo>
                  <a:pt x="1915" y="1280"/>
                  <a:pt x="1946" y="767"/>
                  <a:pt x="1984" y="261"/>
                </a:cubicBezTo>
                <a:lnTo>
                  <a:pt x="1915" y="261"/>
                </a:lnTo>
                <a:lnTo>
                  <a:pt x="1885" y="576"/>
                </a:lnTo>
                <a:cubicBezTo>
                  <a:pt x="1854" y="484"/>
                  <a:pt x="1823" y="384"/>
                  <a:pt x="1793" y="292"/>
                </a:cubicBezTo>
                <a:lnTo>
                  <a:pt x="1724" y="192"/>
                </a:lnTo>
                <a:lnTo>
                  <a:pt x="1724" y="292"/>
                </a:lnTo>
                <a:cubicBezTo>
                  <a:pt x="1693" y="576"/>
                  <a:pt x="1693" y="836"/>
                  <a:pt x="1663" y="1089"/>
                </a:cubicBezTo>
                <a:cubicBezTo>
                  <a:pt x="1693" y="836"/>
                  <a:pt x="1663" y="576"/>
                  <a:pt x="1632" y="323"/>
                </a:cubicBezTo>
                <a:lnTo>
                  <a:pt x="1632" y="223"/>
                </a:lnTo>
                <a:lnTo>
                  <a:pt x="1563" y="323"/>
                </a:lnTo>
                <a:cubicBezTo>
                  <a:pt x="1532" y="415"/>
                  <a:pt x="1532" y="484"/>
                  <a:pt x="1502" y="545"/>
                </a:cubicBezTo>
                <a:cubicBezTo>
                  <a:pt x="1502" y="484"/>
                  <a:pt x="1502" y="415"/>
                  <a:pt x="1471" y="353"/>
                </a:cubicBezTo>
                <a:lnTo>
                  <a:pt x="1440" y="131"/>
                </a:lnTo>
                <a:lnTo>
                  <a:pt x="1410" y="353"/>
                </a:lnTo>
                <a:lnTo>
                  <a:pt x="1410" y="484"/>
                </a:lnTo>
                <a:cubicBezTo>
                  <a:pt x="1371" y="453"/>
                  <a:pt x="1371" y="384"/>
                  <a:pt x="1341" y="353"/>
                </a:cubicBezTo>
                <a:lnTo>
                  <a:pt x="1249" y="223"/>
                </a:lnTo>
                <a:lnTo>
                  <a:pt x="1280" y="384"/>
                </a:lnTo>
                <a:lnTo>
                  <a:pt x="1280" y="484"/>
                </a:lnTo>
                <a:lnTo>
                  <a:pt x="1249" y="484"/>
                </a:lnTo>
                <a:cubicBezTo>
                  <a:pt x="1218" y="576"/>
                  <a:pt x="1218" y="706"/>
                  <a:pt x="1180" y="836"/>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4"/>
          <p:cNvSpPr/>
          <p:nvPr/>
        </p:nvSpPr>
        <p:spPr>
          <a:xfrm rot="5400000" flipH="1">
            <a:off x="376974" y="1516360"/>
            <a:ext cx="92176" cy="249609"/>
          </a:xfrm>
          <a:custGeom>
            <a:avLst/>
            <a:gdLst/>
            <a:ahLst/>
            <a:cxnLst/>
            <a:rect l="l" t="t" r="r" b="b"/>
            <a:pathLst>
              <a:path w="767" h="2077" extrusionOk="0">
                <a:moveTo>
                  <a:pt x="414" y="897"/>
                </a:moveTo>
                <a:cubicBezTo>
                  <a:pt x="390" y="1145"/>
                  <a:pt x="362" y="1371"/>
                  <a:pt x="336" y="1595"/>
                </a:cubicBezTo>
                <a:lnTo>
                  <a:pt x="336" y="1595"/>
                </a:lnTo>
                <a:cubicBezTo>
                  <a:pt x="345" y="1466"/>
                  <a:pt x="345" y="1332"/>
                  <a:pt x="345" y="1180"/>
                </a:cubicBezTo>
                <a:lnTo>
                  <a:pt x="345" y="1119"/>
                </a:lnTo>
                <a:cubicBezTo>
                  <a:pt x="383" y="1058"/>
                  <a:pt x="383" y="989"/>
                  <a:pt x="414" y="897"/>
                </a:cubicBezTo>
                <a:close/>
                <a:moveTo>
                  <a:pt x="314" y="0"/>
                </a:moveTo>
                <a:lnTo>
                  <a:pt x="253" y="1341"/>
                </a:lnTo>
                <a:cubicBezTo>
                  <a:pt x="192" y="958"/>
                  <a:pt x="153" y="575"/>
                  <a:pt x="123" y="161"/>
                </a:cubicBezTo>
                <a:lnTo>
                  <a:pt x="123" y="131"/>
                </a:lnTo>
                <a:lnTo>
                  <a:pt x="61" y="131"/>
                </a:lnTo>
                <a:lnTo>
                  <a:pt x="61" y="192"/>
                </a:lnTo>
                <a:cubicBezTo>
                  <a:pt x="61" y="353"/>
                  <a:pt x="61" y="514"/>
                  <a:pt x="31" y="675"/>
                </a:cubicBezTo>
                <a:lnTo>
                  <a:pt x="31" y="767"/>
                </a:lnTo>
                <a:cubicBezTo>
                  <a:pt x="0" y="1150"/>
                  <a:pt x="0" y="1533"/>
                  <a:pt x="0" y="1916"/>
                </a:cubicBezTo>
                <a:lnTo>
                  <a:pt x="61" y="1916"/>
                </a:lnTo>
                <a:cubicBezTo>
                  <a:pt x="61" y="1533"/>
                  <a:pt x="61" y="1150"/>
                  <a:pt x="92" y="797"/>
                </a:cubicBezTo>
                <a:lnTo>
                  <a:pt x="92" y="675"/>
                </a:lnTo>
                <a:cubicBezTo>
                  <a:pt x="123" y="1027"/>
                  <a:pt x="192" y="1372"/>
                  <a:pt x="222" y="1694"/>
                </a:cubicBezTo>
                <a:cubicBezTo>
                  <a:pt x="222" y="1755"/>
                  <a:pt x="253" y="1824"/>
                  <a:pt x="253" y="1885"/>
                </a:cubicBezTo>
                <a:lnTo>
                  <a:pt x="314" y="2077"/>
                </a:lnTo>
                <a:lnTo>
                  <a:pt x="314" y="1885"/>
                </a:lnTo>
                <a:lnTo>
                  <a:pt x="383" y="1916"/>
                </a:lnTo>
                <a:cubicBezTo>
                  <a:pt x="475" y="1533"/>
                  <a:pt x="506" y="1150"/>
                  <a:pt x="536" y="767"/>
                </a:cubicBezTo>
                <a:lnTo>
                  <a:pt x="536" y="1119"/>
                </a:lnTo>
                <a:cubicBezTo>
                  <a:pt x="475" y="1372"/>
                  <a:pt x="475" y="1632"/>
                  <a:pt x="475" y="1916"/>
                </a:cubicBezTo>
                <a:lnTo>
                  <a:pt x="536" y="1916"/>
                </a:lnTo>
                <a:cubicBezTo>
                  <a:pt x="575" y="1663"/>
                  <a:pt x="605" y="1372"/>
                  <a:pt x="605" y="1119"/>
                </a:cubicBezTo>
                <a:lnTo>
                  <a:pt x="605" y="1088"/>
                </a:lnTo>
                <a:cubicBezTo>
                  <a:pt x="636" y="1027"/>
                  <a:pt x="636" y="927"/>
                  <a:pt x="667" y="866"/>
                </a:cubicBezTo>
                <a:cubicBezTo>
                  <a:pt x="697" y="644"/>
                  <a:pt x="766" y="384"/>
                  <a:pt x="728" y="161"/>
                </a:cubicBezTo>
                <a:lnTo>
                  <a:pt x="667" y="161"/>
                </a:lnTo>
                <a:cubicBezTo>
                  <a:pt x="697" y="384"/>
                  <a:pt x="636" y="606"/>
                  <a:pt x="605" y="836"/>
                </a:cubicBezTo>
                <a:cubicBezTo>
                  <a:pt x="575" y="644"/>
                  <a:pt x="575" y="452"/>
                  <a:pt x="506" y="261"/>
                </a:cubicBezTo>
                <a:lnTo>
                  <a:pt x="475" y="261"/>
                </a:lnTo>
                <a:lnTo>
                  <a:pt x="475" y="69"/>
                </a:lnTo>
                <a:lnTo>
                  <a:pt x="414" y="69"/>
                </a:lnTo>
                <a:cubicBezTo>
                  <a:pt x="414" y="292"/>
                  <a:pt x="383" y="514"/>
                  <a:pt x="345" y="767"/>
                </a:cubicBezTo>
                <a:cubicBezTo>
                  <a:pt x="383" y="514"/>
                  <a:pt x="383" y="261"/>
                  <a:pt x="3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4"/>
          <p:cNvSpPr/>
          <p:nvPr/>
        </p:nvSpPr>
        <p:spPr>
          <a:xfrm rot="5400000" flipH="1">
            <a:off x="845654" y="530451"/>
            <a:ext cx="233986" cy="299362"/>
          </a:xfrm>
          <a:custGeom>
            <a:avLst/>
            <a:gdLst/>
            <a:ahLst/>
            <a:cxnLst/>
            <a:rect l="l" t="t" r="r" b="b"/>
            <a:pathLst>
              <a:path w="1947" h="2491" extrusionOk="0">
                <a:moveTo>
                  <a:pt x="1341" y="545"/>
                </a:moveTo>
                <a:lnTo>
                  <a:pt x="1341" y="545"/>
                </a:lnTo>
                <a:cubicBezTo>
                  <a:pt x="1372" y="576"/>
                  <a:pt x="1372" y="606"/>
                  <a:pt x="1372" y="644"/>
                </a:cubicBezTo>
                <a:lnTo>
                  <a:pt x="1372" y="736"/>
                </a:lnTo>
                <a:cubicBezTo>
                  <a:pt x="1372" y="675"/>
                  <a:pt x="1372" y="606"/>
                  <a:pt x="1341" y="545"/>
                </a:cubicBezTo>
                <a:close/>
                <a:moveTo>
                  <a:pt x="1563" y="514"/>
                </a:moveTo>
                <a:lnTo>
                  <a:pt x="1563" y="514"/>
                </a:lnTo>
                <a:cubicBezTo>
                  <a:pt x="1594" y="706"/>
                  <a:pt x="1594" y="897"/>
                  <a:pt x="1594" y="1089"/>
                </a:cubicBezTo>
                <a:cubicBezTo>
                  <a:pt x="1563" y="897"/>
                  <a:pt x="1533" y="675"/>
                  <a:pt x="1563" y="514"/>
                </a:cubicBezTo>
                <a:close/>
                <a:moveTo>
                  <a:pt x="1563" y="1219"/>
                </a:moveTo>
                <a:cubicBezTo>
                  <a:pt x="1563" y="1250"/>
                  <a:pt x="1594" y="1280"/>
                  <a:pt x="1594" y="1342"/>
                </a:cubicBezTo>
                <a:cubicBezTo>
                  <a:pt x="1594" y="1411"/>
                  <a:pt x="1563" y="1472"/>
                  <a:pt x="1563" y="1533"/>
                </a:cubicBezTo>
                <a:lnTo>
                  <a:pt x="1563" y="1219"/>
                </a:lnTo>
                <a:close/>
                <a:moveTo>
                  <a:pt x="1755" y="453"/>
                </a:moveTo>
                <a:cubicBezTo>
                  <a:pt x="1786" y="545"/>
                  <a:pt x="1816" y="644"/>
                  <a:pt x="1816" y="736"/>
                </a:cubicBezTo>
                <a:lnTo>
                  <a:pt x="1816" y="867"/>
                </a:lnTo>
                <a:lnTo>
                  <a:pt x="1724" y="1694"/>
                </a:lnTo>
                <a:cubicBezTo>
                  <a:pt x="1724" y="1633"/>
                  <a:pt x="1694" y="1564"/>
                  <a:pt x="1694" y="1472"/>
                </a:cubicBezTo>
                <a:cubicBezTo>
                  <a:pt x="1724" y="1150"/>
                  <a:pt x="1755" y="767"/>
                  <a:pt x="1755" y="453"/>
                </a:cubicBezTo>
                <a:close/>
                <a:moveTo>
                  <a:pt x="1311" y="576"/>
                </a:moveTo>
                <a:lnTo>
                  <a:pt x="1311" y="576"/>
                </a:lnTo>
                <a:cubicBezTo>
                  <a:pt x="1341" y="989"/>
                  <a:pt x="1341" y="1411"/>
                  <a:pt x="1242" y="1824"/>
                </a:cubicBezTo>
                <a:lnTo>
                  <a:pt x="1242" y="1533"/>
                </a:lnTo>
                <a:lnTo>
                  <a:pt x="1311" y="576"/>
                </a:lnTo>
                <a:close/>
                <a:moveTo>
                  <a:pt x="1081" y="1"/>
                </a:moveTo>
                <a:lnTo>
                  <a:pt x="1050" y="292"/>
                </a:lnTo>
                <a:lnTo>
                  <a:pt x="1020" y="292"/>
                </a:lnTo>
                <a:lnTo>
                  <a:pt x="1020" y="484"/>
                </a:lnTo>
                <a:cubicBezTo>
                  <a:pt x="989" y="706"/>
                  <a:pt x="958" y="928"/>
                  <a:pt x="928" y="1150"/>
                </a:cubicBezTo>
                <a:cubicBezTo>
                  <a:pt x="928" y="928"/>
                  <a:pt x="928" y="736"/>
                  <a:pt x="889" y="545"/>
                </a:cubicBezTo>
                <a:lnTo>
                  <a:pt x="828" y="545"/>
                </a:lnTo>
                <a:lnTo>
                  <a:pt x="828" y="1150"/>
                </a:lnTo>
                <a:lnTo>
                  <a:pt x="797" y="1150"/>
                </a:lnTo>
                <a:cubicBezTo>
                  <a:pt x="767" y="897"/>
                  <a:pt x="736" y="606"/>
                  <a:pt x="698" y="323"/>
                </a:cubicBezTo>
                <a:lnTo>
                  <a:pt x="667" y="101"/>
                </a:lnTo>
                <a:lnTo>
                  <a:pt x="637" y="323"/>
                </a:lnTo>
                <a:cubicBezTo>
                  <a:pt x="545" y="836"/>
                  <a:pt x="476" y="1342"/>
                  <a:pt x="414" y="1855"/>
                </a:cubicBezTo>
                <a:lnTo>
                  <a:pt x="253" y="223"/>
                </a:lnTo>
                <a:lnTo>
                  <a:pt x="192" y="261"/>
                </a:lnTo>
                <a:cubicBezTo>
                  <a:pt x="223" y="767"/>
                  <a:pt x="192" y="1311"/>
                  <a:pt x="123" y="1855"/>
                </a:cubicBezTo>
                <a:cubicBezTo>
                  <a:pt x="93" y="1311"/>
                  <a:pt x="62" y="736"/>
                  <a:pt x="62" y="192"/>
                </a:cubicBezTo>
                <a:lnTo>
                  <a:pt x="1" y="192"/>
                </a:lnTo>
                <a:cubicBezTo>
                  <a:pt x="1" y="867"/>
                  <a:pt x="31" y="1503"/>
                  <a:pt x="93" y="2177"/>
                </a:cubicBezTo>
                <a:lnTo>
                  <a:pt x="123" y="2429"/>
                </a:lnTo>
                <a:lnTo>
                  <a:pt x="162" y="2177"/>
                </a:lnTo>
                <a:cubicBezTo>
                  <a:pt x="223" y="1755"/>
                  <a:pt x="253" y="1311"/>
                  <a:pt x="253" y="897"/>
                </a:cubicBezTo>
                <a:lnTo>
                  <a:pt x="414" y="2460"/>
                </a:lnTo>
                <a:lnTo>
                  <a:pt x="445" y="2177"/>
                </a:lnTo>
                <a:cubicBezTo>
                  <a:pt x="506" y="1633"/>
                  <a:pt x="575" y="1089"/>
                  <a:pt x="667" y="576"/>
                </a:cubicBezTo>
                <a:cubicBezTo>
                  <a:pt x="736" y="1089"/>
                  <a:pt x="767" y="1633"/>
                  <a:pt x="767" y="2177"/>
                </a:cubicBezTo>
                <a:lnTo>
                  <a:pt x="828" y="2177"/>
                </a:lnTo>
                <a:cubicBezTo>
                  <a:pt x="828" y="2108"/>
                  <a:pt x="859" y="2016"/>
                  <a:pt x="859" y="1916"/>
                </a:cubicBezTo>
                <a:lnTo>
                  <a:pt x="859" y="1947"/>
                </a:lnTo>
                <a:lnTo>
                  <a:pt x="859" y="2299"/>
                </a:lnTo>
                <a:lnTo>
                  <a:pt x="928" y="2299"/>
                </a:lnTo>
                <a:lnTo>
                  <a:pt x="928" y="1947"/>
                </a:lnTo>
                <a:cubicBezTo>
                  <a:pt x="958" y="1755"/>
                  <a:pt x="989" y="1564"/>
                  <a:pt x="1020" y="1372"/>
                </a:cubicBezTo>
                <a:cubicBezTo>
                  <a:pt x="1020" y="1280"/>
                  <a:pt x="1050" y="1150"/>
                  <a:pt x="1050" y="1028"/>
                </a:cubicBezTo>
                <a:cubicBezTo>
                  <a:pt x="1081" y="1219"/>
                  <a:pt x="1081" y="1411"/>
                  <a:pt x="1081" y="1602"/>
                </a:cubicBezTo>
                <a:cubicBezTo>
                  <a:pt x="1050" y="1755"/>
                  <a:pt x="1020" y="1916"/>
                  <a:pt x="1020" y="2108"/>
                </a:cubicBezTo>
                <a:lnTo>
                  <a:pt x="1081" y="2108"/>
                </a:lnTo>
                <a:cubicBezTo>
                  <a:pt x="1119" y="1947"/>
                  <a:pt x="1119" y="1755"/>
                  <a:pt x="1150" y="1602"/>
                </a:cubicBezTo>
                <a:lnTo>
                  <a:pt x="1150" y="1411"/>
                </a:lnTo>
                <a:lnTo>
                  <a:pt x="1180" y="1533"/>
                </a:lnTo>
                <a:lnTo>
                  <a:pt x="1150" y="1663"/>
                </a:lnTo>
                <a:cubicBezTo>
                  <a:pt x="1150" y="1824"/>
                  <a:pt x="1150" y="2016"/>
                  <a:pt x="1180" y="2207"/>
                </a:cubicBezTo>
                <a:lnTo>
                  <a:pt x="1180" y="2330"/>
                </a:lnTo>
                <a:lnTo>
                  <a:pt x="1242" y="2207"/>
                </a:lnTo>
                <a:lnTo>
                  <a:pt x="1242" y="2491"/>
                </a:lnTo>
                <a:lnTo>
                  <a:pt x="1272" y="2207"/>
                </a:lnTo>
                <a:cubicBezTo>
                  <a:pt x="1341" y="1755"/>
                  <a:pt x="1403" y="1280"/>
                  <a:pt x="1433" y="798"/>
                </a:cubicBezTo>
                <a:cubicBezTo>
                  <a:pt x="1464" y="928"/>
                  <a:pt x="1464" y="1089"/>
                  <a:pt x="1464" y="1219"/>
                </a:cubicBezTo>
                <a:lnTo>
                  <a:pt x="1464" y="1533"/>
                </a:lnTo>
                <a:cubicBezTo>
                  <a:pt x="1464" y="1725"/>
                  <a:pt x="1433" y="1916"/>
                  <a:pt x="1464" y="2108"/>
                </a:cubicBezTo>
                <a:lnTo>
                  <a:pt x="1502" y="2299"/>
                </a:lnTo>
                <a:lnTo>
                  <a:pt x="1502" y="2491"/>
                </a:lnTo>
                <a:lnTo>
                  <a:pt x="1563" y="2207"/>
                </a:lnTo>
                <a:cubicBezTo>
                  <a:pt x="1594" y="2046"/>
                  <a:pt x="1625" y="1855"/>
                  <a:pt x="1655" y="1694"/>
                </a:cubicBezTo>
                <a:cubicBezTo>
                  <a:pt x="1694" y="1824"/>
                  <a:pt x="1694" y="1947"/>
                  <a:pt x="1694" y="2046"/>
                </a:cubicBezTo>
                <a:lnTo>
                  <a:pt x="1694" y="2138"/>
                </a:lnTo>
                <a:lnTo>
                  <a:pt x="1724" y="2138"/>
                </a:lnTo>
                <a:cubicBezTo>
                  <a:pt x="1755" y="2108"/>
                  <a:pt x="1755" y="2108"/>
                  <a:pt x="1755" y="2077"/>
                </a:cubicBezTo>
                <a:lnTo>
                  <a:pt x="1816" y="1342"/>
                </a:lnTo>
                <a:lnTo>
                  <a:pt x="1816" y="1794"/>
                </a:lnTo>
                <a:cubicBezTo>
                  <a:pt x="1786" y="1916"/>
                  <a:pt x="1786" y="2046"/>
                  <a:pt x="1786" y="2177"/>
                </a:cubicBezTo>
                <a:lnTo>
                  <a:pt x="1847" y="2177"/>
                </a:lnTo>
                <a:cubicBezTo>
                  <a:pt x="1847" y="2046"/>
                  <a:pt x="1885" y="1916"/>
                  <a:pt x="1885" y="1794"/>
                </a:cubicBezTo>
                <a:cubicBezTo>
                  <a:pt x="1916" y="1280"/>
                  <a:pt x="1947" y="767"/>
                  <a:pt x="1947" y="261"/>
                </a:cubicBezTo>
                <a:lnTo>
                  <a:pt x="1885" y="261"/>
                </a:lnTo>
                <a:lnTo>
                  <a:pt x="1847" y="576"/>
                </a:lnTo>
                <a:cubicBezTo>
                  <a:pt x="1847" y="484"/>
                  <a:pt x="1816" y="384"/>
                  <a:pt x="1755" y="292"/>
                </a:cubicBezTo>
                <a:lnTo>
                  <a:pt x="1724" y="192"/>
                </a:lnTo>
                <a:lnTo>
                  <a:pt x="1694" y="292"/>
                </a:lnTo>
                <a:cubicBezTo>
                  <a:pt x="1694" y="576"/>
                  <a:pt x="1694" y="836"/>
                  <a:pt x="1655" y="1089"/>
                </a:cubicBezTo>
                <a:cubicBezTo>
                  <a:pt x="1655" y="836"/>
                  <a:pt x="1655" y="576"/>
                  <a:pt x="1625" y="323"/>
                </a:cubicBezTo>
                <a:lnTo>
                  <a:pt x="1594" y="223"/>
                </a:lnTo>
                <a:lnTo>
                  <a:pt x="1563" y="323"/>
                </a:lnTo>
                <a:cubicBezTo>
                  <a:pt x="1533" y="415"/>
                  <a:pt x="1502" y="484"/>
                  <a:pt x="1502" y="545"/>
                </a:cubicBezTo>
                <a:cubicBezTo>
                  <a:pt x="1502" y="484"/>
                  <a:pt x="1464" y="415"/>
                  <a:pt x="1464" y="353"/>
                </a:cubicBezTo>
                <a:lnTo>
                  <a:pt x="1403" y="131"/>
                </a:lnTo>
                <a:lnTo>
                  <a:pt x="1403" y="353"/>
                </a:lnTo>
                <a:lnTo>
                  <a:pt x="1403" y="484"/>
                </a:lnTo>
                <a:cubicBezTo>
                  <a:pt x="1372" y="453"/>
                  <a:pt x="1341" y="384"/>
                  <a:pt x="1311" y="353"/>
                </a:cubicBezTo>
                <a:lnTo>
                  <a:pt x="1242" y="223"/>
                </a:lnTo>
                <a:lnTo>
                  <a:pt x="1272" y="384"/>
                </a:lnTo>
                <a:lnTo>
                  <a:pt x="1272" y="484"/>
                </a:lnTo>
                <a:lnTo>
                  <a:pt x="1242" y="484"/>
                </a:lnTo>
                <a:cubicBezTo>
                  <a:pt x="1211" y="576"/>
                  <a:pt x="1180" y="706"/>
                  <a:pt x="1180" y="867"/>
                </a:cubicBezTo>
                <a:lnTo>
                  <a:pt x="108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4"/>
          <p:cNvSpPr/>
          <p:nvPr/>
        </p:nvSpPr>
        <p:spPr>
          <a:xfrm rot="5400000" flipH="1">
            <a:off x="916498" y="620645"/>
            <a:ext cx="95902" cy="249609"/>
          </a:xfrm>
          <a:custGeom>
            <a:avLst/>
            <a:gdLst/>
            <a:ahLst/>
            <a:cxnLst/>
            <a:rect l="l" t="t" r="r" b="b"/>
            <a:pathLst>
              <a:path w="798" h="2077" extrusionOk="0">
                <a:moveTo>
                  <a:pt x="414" y="954"/>
                </a:moveTo>
                <a:cubicBezTo>
                  <a:pt x="410" y="1252"/>
                  <a:pt x="382" y="1519"/>
                  <a:pt x="353" y="1793"/>
                </a:cubicBezTo>
                <a:cubicBezTo>
                  <a:pt x="353" y="1602"/>
                  <a:pt x="383" y="1410"/>
                  <a:pt x="383" y="1180"/>
                </a:cubicBezTo>
                <a:lnTo>
                  <a:pt x="383" y="1119"/>
                </a:lnTo>
                <a:cubicBezTo>
                  <a:pt x="407" y="1071"/>
                  <a:pt x="413" y="1019"/>
                  <a:pt x="414" y="954"/>
                </a:cubicBezTo>
                <a:close/>
                <a:moveTo>
                  <a:pt x="322" y="0"/>
                </a:moveTo>
                <a:lnTo>
                  <a:pt x="253" y="1341"/>
                </a:lnTo>
                <a:cubicBezTo>
                  <a:pt x="222" y="958"/>
                  <a:pt x="161" y="575"/>
                  <a:pt x="161" y="161"/>
                </a:cubicBezTo>
                <a:lnTo>
                  <a:pt x="161" y="131"/>
                </a:lnTo>
                <a:lnTo>
                  <a:pt x="92" y="131"/>
                </a:lnTo>
                <a:lnTo>
                  <a:pt x="92" y="192"/>
                </a:lnTo>
                <a:cubicBezTo>
                  <a:pt x="92" y="353"/>
                  <a:pt x="92" y="514"/>
                  <a:pt x="62" y="675"/>
                </a:cubicBezTo>
                <a:lnTo>
                  <a:pt x="62" y="767"/>
                </a:lnTo>
                <a:cubicBezTo>
                  <a:pt x="31" y="1150"/>
                  <a:pt x="0" y="1533"/>
                  <a:pt x="31" y="1916"/>
                </a:cubicBezTo>
                <a:lnTo>
                  <a:pt x="92" y="1916"/>
                </a:lnTo>
                <a:cubicBezTo>
                  <a:pt x="62" y="1533"/>
                  <a:pt x="92" y="1150"/>
                  <a:pt x="131" y="797"/>
                </a:cubicBezTo>
                <a:lnTo>
                  <a:pt x="131" y="675"/>
                </a:lnTo>
                <a:cubicBezTo>
                  <a:pt x="161" y="1027"/>
                  <a:pt x="192" y="1372"/>
                  <a:pt x="253" y="1694"/>
                </a:cubicBezTo>
                <a:cubicBezTo>
                  <a:pt x="253" y="1755"/>
                  <a:pt x="253" y="1824"/>
                  <a:pt x="284" y="1885"/>
                </a:cubicBezTo>
                <a:lnTo>
                  <a:pt x="353" y="2077"/>
                </a:lnTo>
                <a:lnTo>
                  <a:pt x="353" y="1885"/>
                </a:lnTo>
                <a:lnTo>
                  <a:pt x="414" y="1916"/>
                </a:lnTo>
                <a:cubicBezTo>
                  <a:pt x="514" y="1533"/>
                  <a:pt x="544" y="1150"/>
                  <a:pt x="544" y="767"/>
                </a:cubicBezTo>
                <a:cubicBezTo>
                  <a:pt x="575" y="897"/>
                  <a:pt x="575" y="989"/>
                  <a:pt x="575" y="1119"/>
                </a:cubicBezTo>
                <a:cubicBezTo>
                  <a:pt x="514" y="1372"/>
                  <a:pt x="514" y="1632"/>
                  <a:pt x="514" y="1916"/>
                </a:cubicBezTo>
                <a:lnTo>
                  <a:pt x="575" y="1916"/>
                </a:lnTo>
                <a:cubicBezTo>
                  <a:pt x="606" y="1663"/>
                  <a:pt x="636" y="1372"/>
                  <a:pt x="636" y="1119"/>
                </a:cubicBezTo>
                <a:lnTo>
                  <a:pt x="636" y="1088"/>
                </a:lnTo>
                <a:cubicBezTo>
                  <a:pt x="636" y="1027"/>
                  <a:pt x="667" y="927"/>
                  <a:pt x="667" y="866"/>
                </a:cubicBezTo>
                <a:cubicBezTo>
                  <a:pt x="736" y="644"/>
                  <a:pt x="797" y="384"/>
                  <a:pt x="766" y="161"/>
                </a:cubicBezTo>
                <a:lnTo>
                  <a:pt x="705" y="161"/>
                </a:lnTo>
                <a:cubicBezTo>
                  <a:pt x="736" y="384"/>
                  <a:pt x="667" y="606"/>
                  <a:pt x="606" y="836"/>
                </a:cubicBezTo>
                <a:cubicBezTo>
                  <a:pt x="606" y="644"/>
                  <a:pt x="575" y="452"/>
                  <a:pt x="544" y="261"/>
                </a:cubicBezTo>
                <a:lnTo>
                  <a:pt x="514" y="261"/>
                </a:lnTo>
                <a:lnTo>
                  <a:pt x="514" y="69"/>
                </a:lnTo>
                <a:lnTo>
                  <a:pt x="445" y="69"/>
                </a:lnTo>
                <a:cubicBezTo>
                  <a:pt x="445" y="292"/>
                  <a:pt x="414" y="514"/>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4"/>
          <p:cNvSpPr/>
          <p:nvPr/>
        </p:nvSpPr>
        <p:spPr>
          <a:xfrm rot="5400000" flipH="1">
            <a:off x="608126" y="323328"/>
            <a:ext cx="172214" cy="322316"/>
          </a:xfrm>
          <a:custGeom>
            <a:avLst/>
            <a:gdLst/>
            <a:ahLst/>
            <a:cxnLst/>
            <a:rect l="l" t="t" r="r" b="b"/>
            <a:pathLst>
              <a:path w="1433" h="2682" extrusionOk="0">
                <a:moveTo>
                  <a:pt x="253" y="452"/>
                </a:moveTo>
                <a:cubicBezTo>
                  <a:pt x="253" y="452"/>
                  <a:pt x="284" y="483"/>
                  <a:pt x="284" y="514"/>
                </a:cubicBezTo>
                <a:cubicBezTo>
                  <a:pt x="253" y="575"/>
                  <a:pt x="253" y="613"/>
                  <a:pt x="222" y="644"/>
                </a:cubicBezTo>
                <a:cubicBezTo>
                  <a:pt x="253" y="575"/>
                  <a:pt x="253" y="514"/>
                  <a:pt x="253" y="452"/>
                </a:cubicBezTo>
                <a:close/>
                <a:moveTo>
                  <a:pt x="345" y="452"/>
                </a:moveTo>
                <a:cubicBezTo>
                  <a:pt x="383" y="613"/>
                  <a:pt x="345" y="766"/>
                  <a:pt x="345" y="897"/>
                </a:cubicBezTo>
                <a:lnTo>
                  <a:pt x="345" y="514"/>
                </a:lnTo>
                <a:lnTo>
                  <a:pt x="345" y="452"/>
                </a:lnTo>
                <a:close/>
                <a:moveTo>
                  <a:pt x="284" y="705"/>
                </a:moveTo>
                <a:cubicBezTo>
                  <a:pt x="314" y="1027"/>
                  <a:pt x="314" y="1310"/>
                  <a:pt x="253" y="1602"/>
                </a:cubicBezTo>
                <a:cubicBezTo>
                  <a:pt x="253" y="1502"/>
                  <a:pt x="253" y="1410"/>
                  <a:pt x="222" y="1280"/>
                </a:cubicBezTo>
                <a:lnTo>
                  <a:pt x="222" y="835"/>
                </a:lnTo>
                <a:cubicBezTo>
                  <a:pt x="253" y="805"/>
                  <a:pt x="284" y="766"/>
                  <a:pt x="284" y="705"/>
                </a:cubicBezTo>
                <a:close/>
                <a:moveTo>
                  <a:pt x="1050" y="1824"/>
                </a:moveTo>
                <a:cubicBezTo>
                  <a:pt x="1050" y="1954"/>
                  <a:pt x="1080" y="2046"/>
                  <a:pt x="1080" y="2176"/>
                </a:cubicBezTo>
                <a:cubicBezTo>
                  <a:pt x="1080" y="2207"/>
                  <a:pt x="1080" y="2207"/>
                  <a:pt x="1050" y="2237"/>
                </a:cubicBezTo>
                <a:lnTo>
                  <a:pt x="1050" y="1824"/>
                </a:lnTo>
                <a:close/>
                <a:moveTo>
                  <a:pt x="284" y="0"/>
                </a:moveTo>
                <a:lnTo>
                  <a:pt x="253" y="192"/>
                </a:lnTo>
                <a:cubicBezTo>
                  <a:pt x="192" y="383"/>
                  <a:pt x="192" y="575"/>
                  <a:pt x="153" y="766"/>
                </a:cubicBezTo>
                <a:lnTo>
                  <a:pt x="153" y="736"/>
                </a:lnTo>
                <a:lnTo>
                  <a:pt x="153" y="261"/>
                </a:lnTo>
                <a:lnTo>
                  <a:pt x="92" y="261"/>
                </a:lnTo>
                <a:lnTo>
                  <a:pt x="92" y="736"/>
                </a:lnTo>
                <a:lnTo>
                  <a:pt x="62" y="1280"/>
                </a:lnTo>
                <a:lnTo>
                  <a:pt x="62" y="230"/>
                </a:lnTo>
                <a:lnTo>
                  <a:pt x="0" y="230"/>
                </a:lnTo>
                <a:lnTo>
                  <a:pt x="31" y="2590"/>
                </a:lnTo>
                <a:lnTo>
                  <a:pt x="62" y="2368"/>
                </a:lnTo>
                <a:cubicBezTo>
                  <a:pt x="123" y="2207"/>
                  <a:pt x="123" y="2046"/>
                  <a:pt x="123" y="1916"/>
                </a:cubicBezTo>
                <a:lnTo>
                  <a:pt x="153" y="1218"/>
                </a:lnTo>
                <a:lnTo>
                  <a:pt x="153" y="1379"/>
                </a:lnTo>
                <a:lnTo>
                  <a:pt x="153" y="1885"/>
                </a:lnTo>
                <a:lnTo>
                  <a:pt x="153" y="1985"/>
                </a:lnTo>
                <a:cubicBezTo>
                  <a:pt x="123" y="2107"/>
                  <a:pt x="123" y="2237"/>
                  <a:pt x="153" y="2337"/>
                </a:cubicBezTo>
                <a:lnTo>
                  <a:pt x="222" y="2590"/>
                </a:lnTo>
                <a:lnTo>
                  <a:pt x="222" y="2237"/>
                </a:lnTo>
                <a:lnTo>
                  <a:pt x="253" y="2237"/>
                </a:lnTo>
                <a:lnTo>
                  <a:pt x="284" y="2460"/>
                </a:lnTo>
                <a:lnTo>
                  <a:pt x="314" y="2237"/>
                </a:lnTo>
                <a:cubicBezTo>
                  <a:pt x="314" y="2107"/>
                  <a:pt x="284" y="1985"/>
                  <a:pt x="284" y="1854"/>
                </a:cubicBezTo>
                <a:lnTo>
                  <a:pt x="314" y="1824"/>
                </a:lnTo>
                <a:cubicBezTo>
                  <a:pt x="314" y="1663"/>
                  <a:pt x="345" y="1533"/>
                  <a:pt x="345" y="1379"/>
                </a:cubicBezTo>
                <a:cubicBezTo>
                  <a:pt x="345" y="1693"/>
                  <a:pt x="383" y="1985"/>
                  <a:pt x="445" y="2268"/>
                </a:cubicBezTo>
                <a:lnTo>
                  <a:pt x="506" y="2268"/>
                </a:lnTo>
                <a:cubicBezTo>
                  <a:pt x="475" y="2015"/>
                  <a:pt x="475" y="1724"/>
                  <a:pt x="506" y="1441"/>
                </a:cubicBezTo>
                <a:lnTo>
                  <a:pt x="575" y="2429"/>
                </a:lnTo>
                <a:lnTo>
                  <a:pt x="636" y="2429"/>
                </a:lnTo>
                <a:lnTo>
                  <a:pt x="667" y="866"/>
                </a:lnTo>
                <a:cubicBezTo>
                  <a:pt x="697" y="1379"/>
                  <a:pt x="697" y="1916"/>
                  <a:pt x="697" y="2398"/>
                </a:cubicBezTo>
                <a:lnTo>
                  <a:pt x="766" y="2398"/>
                </a:lnTo>
                <a:cubicBezTo>
                  <a:pt x="797" y="1985"/>
                  <a:pt x="797" y="1533"/>
                  <a:pt x="797" y="1088"/>
                </a:cubicBezTo>
                <a:lnTo>
                  <a:pt x="889" y="2368"/>
                </a:lnTo>
                <a:lnTo>
                  <a:pt x="958" y="2368"/>
                </a:lnTo>
                <a:cubicBezTo>
                  <a:pt x="989" y="1916"/>
                  <a:pt x="989" y="1441"/>
                  <a:pt x="989" y="958"/>
                </a:cubicBezTo>
                <a:cubicBezTo>
                  <a:pt x="989" y="1088"/>
                  <a:pt x="1019" y="1218"/>
                  <a:pt x="1019" y="1341"/>
                </a:cubicBezTo>
                <a:cubicBezTo>
                  <a:pt x="989" y="1693"/>
                  <a:pt x="989" y="2046"/>
                  <a:pt x="1019" y="2398"/>
                </a:cubicBezTo>
                <a:lnTo>
                  <a:pt x="1019" y="2528"/>
                </a:lnTo>
                <a:lnTo>
                  <a:pt x="1080" y="2429"/>
                </a:lnTo>
                <a:cubicBezTo>
                  <a:pt x="1080" y="2398"/>
                  <a:pt x="1080" y="2368"/>
                  <a:pt x="1111" y="2337"/>
                </a:cubicBezTo>
                <a:lnTo>
                  <a:pt x="1149" y="2337"/>
                </a:lnTo>
                <a:lnTo>
                  <a:pt x="1149" y="2145"/>
                </a:lnTo>
                <a:lnTo>
                  <a:pt x="1149" y="1954"/>
                </a:lnTo>
                <a:lnTo>
                  <a:pt x="1149" y="996"/>
                </a:lnTo>
                <a:lnTo>
                  <a:pt x="1149" y="927"/>
                </a:lnTo>
                <a:cubicBezTo>
                  <a:pt x="1149" y="897"/>
                  <a:pt x="1149" y="835"/>
                  <a:pt x="1180" y="766"/>
                </a:cubicBezTo>
                <a:cubicBezTo>
                  <a:pt x="1180" y="958"/>
                  <a:pt x="1211" y="1188"/>
                  <a:pt x="1211" y="1379"/>
                </a:cubicBezTo>
                <a:cubicBezTo>
                  <a:pt x="1180" y="1724"/>
                  <a:pt x="1149" y="2076"/>
                  <a:pt x="1180" y="2398"/>
                </a:cubicBezTo>
                <a:lnTo>
                  <a:pt x="1211" y="2682"/>
                </a:lnTo>
                <a:lnTo>
                  <a:pt x="1241" y="2398"/>
                </a:lnTo>
                <a:cubicBezTo>
                  <a:pt x="1272" y="2076"/>
                  <a:pt x="1272" y="1724"/>
                  <a:pt x="1272" y="1410"/>
                </a:cubicBezTo>
                <a:lnTo>
                  <a:pt x="1272" y="1341"/>
                </a:lnTo>
                <a:cubicBezTo>
                  <a:pt x="1303" y="1218"/>
                  <a:pt x="1303" y="1088"/>
                  <a:pt x="1341" y="958"/>
                </a:cubicBezTo>
                <a:cubicBezTo>
                  <a:pt x="1341" y="1341"/>
                  <a:pt x="1372" y="1693"/>
                  <a:pt x="1341" y="2076"/>
                </a:cubicBezTo>
                <a:lnTo>
                  <a:pt x="1402" y="2076"/>
                </a:lnTo>
                <a:cubicBezTo>
                  <a:pt x="1433" y="1502"/>
                  <a:pt x="1402" y="927"/>
                  <a:pt x="1341" y="383"/>
                </a:cubicBezTo>
                <a:lnTo>
                  <a:pt x="1272" y="383"/>
                </a:lnTo>
                <a:cubicBezTo>
                  <a:pt x="1272" y="575"/>
                  <a:pt x="1272" y="805"/>
                  <a:pt x="1241" y="1027"/>
                </a:cubicBezTo>
                <a:cubicBezTo>
                  <a:pt x="1241" y="805"/>
                  <a:pt x="1211" y="575"/>
                  <a:pt x="1180" y="353"/>
                </a:cubicBezTo>
                <a:lnTo>
                  <a:pt x="1180" y="322"/>
                </a:lnTo>
                <a:lnTo>
                  <a:pt x="1111" y="353"/>
                </a:lnTo>
                <a:lnTo>
                  <a:pt x="1111" y="675"/>
                </a:lnTo>
                <a:cubicBezTo>
                  <a:pt x="1111" y="575"/>
                  <a:pt x="1080" y="452"/>
                  <a:pt x="1080" y="322"/>
                </a:cubicBezTo>
                <a:lnTo>
                  <a:pt x="1019" y="322"/>
                </a:lnTo>
                <a:lnTo>
                  <a:pt x="1050" y="897"/>
                </a:lnTo>
                <a:cubicBezTo>
                  <a:pt x="1019" y="705"/>
                  <a:pt x="989" y="514"/>
                  <a:pt x="958" y="291"/>
                </a:cubicBezTo>
                <a:lnTo>
                  <a:pt x="889" y="322"/>
                </a:lnTo>
                <a:cubicBezTo>
                  <a:pt x="920" y="805"/>
                  <a:pt x="920" y="1310"/>
                  <a:pt x="920" y="1824"/>
                </a:cubicBezTo>
                <a:lnTo>
                  <a:pt x="766" y="192"/>
                </a:lnTo>
                <a:lnTo>
                  <a:pt x="697" y="192"/>
                </a:lnTo>
                <a:cubicBezTo>
                  <a:pt x="728" y="422"/>
                  <a:pt x="728" y="675"/>
                  <a:pt x="728" y="927"/>
                </a:cubicBezTo>
                <a:cubicBezTo>
                  <a:pt x="697" y="705"/>
                  <a:pt x="697" y="483"/>
                  <a:pt x="667" y="261"/>
                </a:cubicBezTo>
                <a:lnTo>
                  <a:pt x="605" y="261"/>
                </a:lnTo>
                <a:lnTo>
                  <a:pt x="575" y="1502"/>
                </a:lnTo>
                <a:lnTo>
                  <a:pt x="537" y="958"/>
                </a:lnTo>
                <a:cubicBezTo>
                  <a:pt x="575" y="736"/>
                  <a:pt x="537" y="514"/>
                  <a:pt x="506" y="291"/>
                </a:cubicBezTo>
                <a:lnTo>
                  <a:pt x="445" y="291"/>
                </a:lnTo>
                <a:lnTo>
                  <a:pt x="475" y="958"/>
                </a:lnTo>
                <a:cubicBezTo>
                  <a:pt x="475" y="1088"/>
                  <a:pt x="475" y="1249"/>
                  <a:pt x="445" y="1410"/>
                </a:cubicBezTo>
                <a:lnTo>
                  <a:pt x="445" y="1693"/>
                </a:lnTo>
                <a:cubicBezTo>
                  <a:pt x="414" y="1471"/>
                  <a:pt x="414" y="1249"/>
                  <a:pt x="414" y="1027"/>
                </a:cubicBezTo>
                <a:lnTo>
                  <a:pt x="414" y="927"/>
                </a:lnTo>
                <a:cubicBezTo>
                  <a:pt x="445" y="705"/>
                  <a:pt x="445" y="483"/>
                  <a:pt x="383" y="261"/>
                </a:cubicBezTo>
                <a:lnTo>
                  <a:pt x="314" y="69"/>
                </a:lnTo>
                <a:lnTo>
                  <a:pt x="31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4"/>
          <p:cNvSpPr/>
          <p:nvPr/>
        </p:nvSpPr>
        <p:spPr>
          <a:xfrm rot="5400000" flipH="1">
            <a:off x="653613" y="251042"/>
            <a:ext cx="69222" cy="256939"/>
          </a:xfrm>
          <a:custGeom>
            <a:avLst/>
            <a:gdLst/>
            <a:ahLst/>
            <a:cxnLst/>
            <a:rect l="l" t="t" r="r" b="b"/>
            <a:pathLst>
              <a:path w="576" h="2138" extrusionOk="0">
                <a:moveTo>
                  <a:pt x="230" y="705"/>
                </a:moveTo>
                <a:cubicBezTo>
                  <a:pt x="261" y="1057"/>
                  <a:pt x="261" y="1402"/>
                  <a:pt x="230" y="1724"/>
                </a:cubicBezTo>
                <a:lnTo>
                  <a:pt x="230" y="1502"/>
                </a:lnTo>
                <a:lnTo>
                  <a:pt x="161" y="1502"/>
                </a:lnTo>
                <a:lnTo>
                  <a:pt x="161" y="1402"/>
                </a:lnTo>
                <a:cubicBezTo>
                  <a:pt x="192" y="1180"/>
                  <a:pt x="230" y="927"/>
                  <a:pt x="230" y="705"/>
                </a:cubicBezTo>
                <a:close/>
                <a:moveTo>
                  <a:pt x="322" y="0"/>
                </a:moveTo>
                <a:lnTo>
                  <a:pt x="261" y="100"/>
                </a:lnTo>
                <a:cubicBezTo>
                  <a:pt x="261" y="130"/>
                  <a:pt x="261" y="161"/>
                  <a:pt x="230" y="192"/>
                </a:cubicBezTo>
                <a:lnTo>
                  <a:pt x="230" y="100"/>
                </a:lnTo>
                <a:lnTo>
                  <a:pt x="161" y="100"/>
                </a:lnTo>
                <a:lnTo>
                  <a:pt x="161" y="444"/>
                </a:lnTo>
                <a:cubicBezTo>
                  <a:pt x="100" y="736"/>
                  <a:pt x="100" y="1057"/>
                  <a:pt x="100" y="1371"/>
                </a:cubicBezTo>
                <a:lnTo>
                  <a:pt x="100" y="1402"/>
                </a:lnTo>
                <a:cubicBezTo>
                  <a:pt x="70" y="1594"/>
                  <a:pt x="39" y="1785"/>
                  <a:pt x="1" y="1946"/>
                </a:cubicBezTo>
                <a:lnTo>
                  <a:pt x="70" y="1977"/>
                </a:lnTo>
                <a:cubicBezTo>
                  <a:pt x="70" y="1915"/>
                  <a:pt x="100" y="1854"/>
                  <a:pt x="100" y="1823"/>
                </a:cubicBezTo>
                <a:lnTo>
                  <a:pt x="100" y="1823"/>
                </a:lnTo>
                <a:cubicBezTo>
                  <a:pt x="100" y="1915"/>
                  <a:pt x="100" y="2015"/>
                  <a:pt x="70" y="2107"/>
                </a:cubicBezTo>
                <a:lnTo>
                  <a:pt x="131" y="2107"/>
                </a:lnTo>
                <a:cubicBezTo>
                  <a:pt x="161" y="2076"/>
                  <a:pt x="161" y="2015"/>
                  <a:pt x="161" y="1977"/>
                </a:cubicBezTo>
                <a:lnTo>
                  <a:pt x="192" y="2138"/>
                </a:lnTo>
                <a:lnTo>
                  <a:pt x="261" y="2138"/>
                </a:lnTo>
                <a:cubicBezTo>
                  <a:pt x="322" y="1532"/>
                  <a:pt x="322" y="927"/>
                  <a:pt x="261" y="353"/>
                </a:cubicBezTo>
                <a:cubicBezTo>
                  <a:pt x="261" y="322"/>
                  <a:pt x="261" y="291"/>
                  <a:pt x="292" y="253"/>
                </a:cubicBezTo>
                <a:cubicBezTo>
                  <a:pt x="322" y="705"/>
                  <a:pt x="322" y="1149"/>
                  <a:pt x="322" y="1594"/>
                </a:cubicBezTo>
                <a:cubicBezTo>
                  <a:pt x="322" y="1724"/>
                  <a:pt x="353" y="1854"/>
                  <a:pt x="353" y="1977"/>
                </a:cubicBezTo>
                <a:lnTo>
                  <a:pt x="422" y="1977"/>
                </a:lnTo>
                <a:cubicBezTo>
                  <a:pt x="422" y="1854"/>
                  <a:pt x="422" y="1724"/>
                  <a:pt x="384" y="1594"/>
                </a:cubicBezTo>
                <a:cubicBezTo>
                  <a:pt x="422" y="1249"/>
                  <a:pt x="422" y="866"/>
                  <a:pt x="453" y="513"/>
                </a:cubicBezTo>
                <a:lnTo>
                  <a:pt x="453" y="866"/>
                </a:lnTo>
                <a:cubicBezTo>
                  <a:pt x="453" y="1280"/>
                  <a:pt x="453" y="1663"/>
                  <a:pt x="483" y="2046"/>
                </a:cubicBezTo>
                <a:lnTo>
                  <a:pt x="545" y="2046"/>
                </a:lnTo>
                <a:lnTo>
                  <a:pt x="545" y="1977"/>
                </a:lnTo>
                <a:lnTo>
                  <a:pt x="575" y="1977"/>
                </a:lnTo>
                <a:lnTo>
                  <a:pt x="575" y="161"/>
                </a:lnTo>
                <a:lnTo>
                  <a:pt x="514" y="161"/>
                </a:lnTo>
                <a:cubicBezTo>
                  <a:pt x="514" y="253"/>
                  <a:pt x="514" y="322"/>
                  <a:pt x="483" y="414"/>
                </a:cubicBezTo>
                <a:lnTo>
                  <a:pt x="483" y="100"/>
                </a:lnTo>
                <a:lnTo>
                  <a:pt x="422" y="100"/>
                </a:lnTo>
                <a:cubicBezTo>
                  <a:pt x="384" y="253"/>
                  <a:pt x="384" y="444"/>
                  <a:pt x="353" y="636"/>
                </a:cubicBezTo>
                <a:cubicBezTo>
                  <a:pt x="353" y="483"/>
                  <a:pt x="353" y="291"/>
                  <a:pt x="322"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4"/>
          <p:cNvSpPr/>
          <p:nvPr/>
        </p:nvSpPr>
        <p:spPr>
          <a:xfrm rot="5400000" flipH="1">
            <a:off x="302397" y="83936"/>
            <a:ext cx="237711" cy="299362"/>
          </a:xfrm>
          <a:custGeom>
            <a:avLst/>
            <a:gdLst/>
            <a:ahLst/>
            <a:cxnLst/>
            <a:rect l="l" t="t" r="r" b="b"/>
            <a:pathLst>
              <a:path w="1978" h="2491" extrusionOk="0">
                <a:moveTo>
                  <a:pt x="1372" y="545"/>
                </a:moveTo>
                <a:cubicBezTo>
                  <a:pt x="1403" y="545"/>
                  <a:pt x="1403" y="575"/>
                  <a:pt x="1403" y="606"/>
                </a:cubicBezTo>
                <a:lnTo>
                  <a:pt x="1403" y="736"/>
                </a:lnTo>
                <a:cubicBezTo>
                  <a:pt x="1403" y="667"/>
                  <a:pt x="1372" y="606"/>
                  <a:pt x="1372" y="545"/>
                </a:cubicBezTo>
                <a:close/>
                <a:moveTo>
                  <a:pt x="1594" y="476"/>
                </a:moveTo>
                <a:lnTo>
                  <a:pt x="1594" y="476"/>
                </a:lnTo>
                <a:cubicBezTo>
                  <a:pt x="1633" y="667"/>
                  <a:pt x="1633" y="859"/>
                  <a:pt x="1633" y="1050"/>
                </a:cubicBezTo>
                <a:cubicBezTo>
                  <a:pt x="1594" y="859"/>
                  <a:pt x="1564" y="667"/>
                  <a:pt x="1594" y="476"/>
                </a:cubicBezTo>
                <a:close/>
                <a:moveTo>
                  <a:pt x="1594" y="1180"/>
                </a:moveTo>
                <a:cubicBezTo>
                  <a:pt x="1594" y="1242"/>
                  <a:pt x="1594" y="1272"/>
                  <a:pt x="1633" y="1311"/>
                </a:cubicBezTo>
                <a:cubicBezTo>
                  <a:pt x="1594" y="1372"/>
                  <a:pt x="1594" y="1464"/>
                  <a:pt x="1594" y="1533"/>
                </a:cubicBezTo>
                <a:lnTo>
                  <a:pt x="1594" y="1180"/>
                </a:lnTo>
                <a:close/>
                <a:moveTo>
                  <a:pt x="1786" y="414"/>
                </a:moveTo>
                <a:cubicBezTo>
                  <a:pt x="1824" y="506"/>
                  <a:pt x="1824" y="636"/>
                  <a:pt x="1855" y="736"/>
                </a:cubicBezTo>
                <a:lnTo>
                  <a:pt x="1855" y="859"/>
                </a:lnTo>
                <a:lnTo>
                  <a:pt x="1755" y="1655"/>
                </a:lnTo>
                <a:cubicBezTo>
                  <a:pt x="1755" y="1594"/>
                  <a:pt x="1725" y="1533"/>
                  <a:pt x="1725" y="1464"/>
                </a:cubicBezTo>
                <a:cubicBezTo>
                  <a:pt x="1755" y="1119"/>
                  <a:pt x="1786" y="767"/>
                  <a:pt x="1786" y="414"/>
                </a:cubicBezTo>
                <a:close/>
                <a:moveTo>
                  <a:pt x="1311" y="545"/>
                </a:moveTo>
                <a:lnTo>
                  <a:pt x="1311" y="545"/>
                </a:lnTo>
                <a:cubicBezTo>
                  <a:pt x="1372" y="958"/>
                  <a:pt x="1372" y="1403"/>
                  <a:pt x="1280" y="1816"/>
                </a:cubicBezTo>
                <a:lnTo>
                  <a:pt x="1250" y="1533"/>
                </a:lnTo>
                <a:lnTo>
                  <a:pt x="1311" y="545"/>
                </a:lnTo>
                <a:close/>
                <a:moveTo>
                  <a:pt x="1119" y="1"/>
                </a:moveTo>
                <a:lnTo>
                  <a:pt x="1089" y="284"/>
                </a:lnTo>
                <a:lnTo>
                  <a:pt x="1058" y="284"/>
                </a:lnTo>
                <a:lnTo>
                  <a:pt x="1058" y="476"/>
                </a:lnTo>
                <a:cubicBezTo>
                  <a:pt x="1020" y="667"/>
                  <a:pt x="989" y="889"/>
                  <a:pt x="959" y="1119"/>
                </a:cubicBezTo>
                <a:cubicBezTo>
                  <a:pt x="959" y="928"/>
                  <a:pt x="959" y="736"/>
                  <a:pt x="928" y="506"/>
                </a:cubicBezTo>
                <a:lnTo>
                  <a:pt x="867" y="506"/>
                </a:lnTo>
                <a:lnTo>
                  <a:pt x="867" y="1150"/>
                </a:lnTo>
                <a:lnTo>
                  <a:pt x="798" y="1150"/>
                </a:lnTo>
                <a:cubicBezTo>
                  <a:pt x="798" y="859"/>
                  <a:pt x="767" y="575"/>
                  <a:pt x="736" y="315"/>
                </a:cubicBezTo>
                <a:lnTo>
                  <a:pt x="706" y="93"/>
                </a:lnTo>
                <a:lnTo>
                  <a:pt x="675" y="315"/>
                </a:lnTo>
                <a:cubicBezTo>
                  <a:pt x="575" y="828"/>
                  <a:pt x="514" y="1341"/>
                  <a:pt x="445" y="1847"/>
                </a:cubicBezTo>
                <a:lnTo>
                  <a:pt x="292" y="223"/>
                </a:lnTo>
                <a:lnTo>
                  <a:pt x="223" y="223"/>
                </a:lnTo>
                <a:cubicBezTo>
                  <a:pt x="223" y="767"/>
                  <a:pt x="223" y="1311"/>
                  <a:pt x="162" y="1847"/>
                </a:cubicBezTo>
                <a:cubicBezTo>
                  <a:pt x="100" y="1272"/>
                  <a:pt x="62" y="736"/>
                  <a:pt x="62" y="192"/>
                </a:cubicBezTo>
                <a:lnTo>
                  <a:pt x="1" y="192"/>
                </a:lnTo>
                <a:cubicBezTo>
                  <a:pt x="1" y="828"/>
                  <a:pt x="62" y="1502"/>
                  <a:pt x="131" y="2138"/>
                </a:cubicBezTo>
                <a:lnTo>
                  <a:pt x="162" y="2421"/>
                </a:lnTo>
                <a:lnTo>
                  <a:pt x="192" y="2138"/>
                </a:lnTo>
                <a:cubicBezTo>
                  <a:pt x="254" y="1724"/>
                  <a:pt x="292" y="1311"/>
                  <a:pt x="292" y="889"/>
                </a:cubicBezTo>
                <a:lnTo>
                  <a:pt x="415" y="2421"/>
                </a:lnTo>
                <a:lnTo>
                  <a:pt x="445" y="2138"/>
                </a:lnTo>
                <a:cubicBezTo>
                  <a:pt x="545" y="1594"/>
                  <a:pt x="606" y="1081"/>
                  <a:pt x="706" y="545"/>
                </a:cubicBezTo>
                <a:cubicBezTo>
                  <a:pt x="736" y="1081"/>
                  <a:pt x="767" y="1625"/>
                  <a:pt x="798" y="2169"/>
                </a:cubicBezTo>
                <a:lnTo>
                  <a:pt x="867" y="2169"/>
                </a:lnTo>
                <a:cubicBezTo>
                  <a:pt x="867" y="2077"/>
                  <a:pt x="897" y="1977"/>
                  <a:pt x="897" y="1885"/>
                </a:cubicBezTo>
                <a:lnTo>
                  <a:pt x="897" y="1946"/>
                </a:lnTo>
                <a:lnTo>
                  <a:pt x="897" y="2299"/>
                </a:lnTo>
                <a:lnTo>
                  <a:pt x="959" y="2299"/>
                </a:lnTo>
                <a:lnTo>
                  <a:pt x="959" y="1946"/>
                </a:lnTo>
                <a:cubicBezTo>
                  <a:pt x="959" y="1755"/>
                  <a:pt x="989" y="1563"/>
                  <a:pt x="1020" y="1372"/>
                </a:cubicBezTo>
                <a:cubicBezTo>
                  <a:pt x="1058" y="1242"/>
                  <a:pt x="1089" y="1150"/>
                  <a:pt x="1089" y="1020"/>
                </a:cubicBezTo>
                <a:lnTo>
                  <a:pt x="1089" y="1563"/>
                </a:lnTo>
                <a:cubicBezTo>
                  <a:pt x="1089" y="1724"/>
                  <a:pt x="1058" y="1916"/>
                  <a:pt x="1058" y="2077"/>
                </a:cubicBezTo>
                <a:lnTo>
                  <a:pt x="1119" y="2077"/>
                </a:lnTo>
                <a:cubicBezTo>
                  <a:pt x="1150" y="1916"/>
                  <a:pt x="1150" y="1755"/>
                  <a:pt x="1150" y="1563"/>
                </a:cubicBezTo>
                <a:cubicBezTo>
                  <a:pt x="1150" y="1502"/>
                  <a:pt x="1181" y="1433"/>
                  <a:pt x="1181" y="1372"/>
                </a:cubicBezTo>
                <a:lnTo>
                  <a:pt x="1181" y="1533"/>
                </a:lnTo>
                <a:lnTo>
                  <a:pt x="1181" y="1625"/>
                </a:lnTo>
                <a:cubicBezTo>
                  <a:pt x="1181" y="1816"/>
                  <a:pt x="1150" y="2008"/>
                  <a:pt x="1181" y="2169"/>
                </a:cubicBezTo>
                <a:lnTo>
                  <a:pt x="1211" y="2330"/>
                </a:lnTo>
                <a:lnTo>
                  <a:pt x="1250" y="2199"/>
                </a:lnTo>
                <a:lnTo>
                  <a:pt x="1280" y="2490"/>
                </a:lnTo>
                <a:lnTo>
                  <a:pt x="1311" y="2199"/>
                </a:lnTo>
                <a:cubicBezTo>
                  <a:pt x="1372" y="1724"/>
                  <a:pt x="1441" y="1242"/>
                  <a:pt x="1472" y="797"/>
                </a:cubicBezTo>
                <a:cubicBezTo>
                  <a:pt x="1502" y="928"/>
                  <a:pt x="1502" y="1050"/>
                  <a:pt x="1502" y="1211"/>
                </a:cubicBezTo>
                <a:lnTo>
                  <a:pt x="1502" y="1502"/>
                </a:lnTo>
                <a:cubicBezTo>
                  <a:pt x="1472" y="1694"/>
                  <a:pt x="1472" y="1916"/>
                  <a:pt x="1502" y="2107"/>
                </a:cubicBezTo>
                <a:lnTo>
                  <a:pt x="1531" y="2284"/>
                </a:lnTo>
                <a:lnTo>
                  <a:pt x="1502" y="2460"/>
                </a:lnTo>
                <a:lnTo>
                  <a:pt x="1594" y="2199"/>
                </a:lnTo>
                <a:cubicBezTo>
                  <a:pt x="1633" y="2008"/>
                  <a:pt x="1663" y="1847"/>
                  <a:pt x="1694" y="1655"/>
                </a:cubicBezTo>
                <a:cubicBezTo>
                  <a:pt x="1725" y="1786"/>
                  <a:pt x="1725" y="1916"/>
                  <a:pt x="1725" y="2038"/>
                </a:cubicBezTo>
                <a:lnTo>
                  <a:pt x="1694" y="2138"/>
                </a:lnTo>
                <a:lnTo>
                  <a:pt x="1755" y="2138"/>
                </a:lnTo>
                <a:cubicBezTo>
                  <a:pt x="1755" y="2107"/>
                  <a:pt x="1755" y="2077"/>
                  <a:pt x="1786" y="2038"/>
                </a:cubicBezTo>
                <a:lnTo>
                  <a:pt x="1855" y="1341"/>
                </a:lnTo>
                <a:lnTo>
                  <a:pt x="1855" y="1755"/>
                </a:lnTo>
                <a:cubicBezTo>
                  <a:pt x="1824" y="1885"/>
                  <a:pt x="1824" y="2008"/>
                  <a:pt x="1786" y="2169"/>
                </a:cubicBezTo>
                <a:lnTo>
                  <a:pt x="1855" y="2169"/>
                </a:lnTo>
                <a:cubicBezTo>
                  <a:pt x="1885" y="2038"/>
                  <a:pt x="1885" y="1885"/>
                  <a:pt x="1916" y="1755"/>
                </a:cubicBezTo>
                <a:cubicBezTo>
                  <a:pt x="1947" y="1242"/>
                  <a:pt x="1977" y="736"/>
                  <a:pt x="1977" y="253"/>
                </a:cubicBezTo>
                <a:lnTo>
                  <a:pt x="1916" y="223"/>
                </a:lnTo>
                <a:lnTo>
                  <a:pt x="1885" y="545"/>
                </a:lnTo>
                <a:cubicBezTo>
                  <a:pt x="1885" y="445"/>
                  <a:pt x="1855" y="353"/>
                  <a:pt x="1786" y="253"/>
                </a:cubicBezTo>
                <a:lnTo>
                  <a:pt x="1725" y="161"/>
                </a:lnTo>
                <a:lnTo>
                  <a:pt x="1725" y="284"/>
                </a:lnTo>
                <a:cubicBezTo>
                  <a:pt x="1725" y="545"/>
                  <a:pt x="1694" y="828"/>
                  <a:pt x="1694" y="1081"/>
                </a:cubicBezTo>
                <a:cubicBezTo>
                  <a:pt x="1694" y="828"/>
                  <a:pt x="1694" y="575"/>
                  <a:pt x="1663" y="315"/>
                </a:cubicBezTo>
                <a:lnTo>
                  <a:pt x="1633" y="192"/>
                </a:lnTo>
                <a:lnTo>
                  <a:pt x="1594" y="315"/>
                </a:lnTo>
                <a:cubicBezTo>
                  <a:pt x="1564" y="384"/>
                  <a:pt x="1533" y="445"/>
                  <a:pt x="1533" y="545"/>
                </a:cubicBezTo>
                <a:cubicBezTo>
                  <a:pt x="1502" y="476"/>
                  <a:pt x="1502" y="414"/>
                  <a:pt x="1502" y="353"/>
                </a:cubicBezTo>
                <a:lnTo>
                  <a:pt x="1441" y="93"/>
                </a:lnTo>
                <a:lnTo>
                  <a:pt x="1441" y="353"/>
                </a:lnTo>
                <a:cubicBezTo>
                  <a:pt x="1441" y="384"/>
                  <a:pt x="1441" y="414"/>
                  <a:pt x="1403" y="476"/>
                </a:cubicBezTo>
                <a:cubicBezTo>
                  <a:pt x="1403" y="414"/>
                  <a:pt x="1372" y="384"/>
                  <a:pt x="1342" y="353"/>
                </a:cubicBezTo>
                <a:lnTo>
                  <a:pt x="1250" y="223"/>
                </a:lnTo>
                <a:lnTo>
                  <a:pt x="1280" y="384"/>
                </a:lnTo>
                <a:cubicBezTo>
                  <a:pt x="1280" y="384"/>
                  <a:pt x="1311" y="414"/>
                  <a:pt x="1311" y="445"/>
                </a:cubicBezTo>
                <a:lnTo>
                  <a:pt x="1250" y="445"/>
                </a:lnTo>
                <a:cubicBezTo>
                  <a:pt x="1250" y="575"/>
                  <a:pt x="1211" y="698"/>
                  <a:pt x="1181" y="828"/>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4"/>
          <p:cNvSpPr/>
          <p:nvPr/>
        </p:nvSpPr>
        <p:spPr>
          <a:xfrm rot="5400000" flipH="1">
            <a:off x="378830" y="172266"/>
            <a:ext cx="92176" cy="253334"/>
          </a:xfrm>
          <a:custGeom>
            <a:avLst/>
            <a:gdLst/>
            <a:ahLst/>
            <a:cxnLst/>
            <a:rect l="l" t="t" r="r" b="b"/>
            <a:pathLst>
              <a:path w="767" h="2108" extrusionOk="0">
                <a:moveTo>
                  <a:pt x="422" y="920"/>
                </a:moveTo>
                <a:cubicBezTo>
                  <a:pt x="422" y="1211"/>
                  <a:pt x="383" y="1494"/>
                  <a:pt x="353" y="1785"/>
                </a:cubicBezTo>
                <a:lnTo>
                  <a:pt x="353" y="1211"/>
                </a:lnTo>
                <a:cubicBezTo>
                  <a:pt x="383" y="1211"/>
                  <a:pt x="383" y="1211"/>
                  <a:pt x="383" y="1180"/>
                </a:cubicBezTo>
                <a:lnTo>
                  <a:pt x="383" y="1150"/>
                </a:lnTo>
                <a:cubicBezTo>
                  <a:pt x="383" y="1050"/>
                  <a:pt x="422" y="989"/>
                  <a:pt x="422" y="920"/>
                </a:cubicBezTo>
                <a:close/>
                <a:moveTo>
                  <a:pt x="322" y="0"/>
                </a:moveTo>
                <a:lnTo>
                  <a:pt x="261" y="1341"/>
                </a:lnTo>
                <a:cubicBezTo>
                  <a:pt x="230" y="958"/>
                  <a:pt x="161" y="575"/>
                  <a:pt x="161" y="192"/>
                </a:cubicBezTo>
                <a:lnTo>
                  <a:pt x="161" y="154"/>
                </a:lnTo>
                <a:lnTo>
                  <a:pt x="100" y="154"/>
                </a:lnTo>
                <a:lnTo>
                  <a:pt x="100" y="192"/>
                </a:lnTo>
                <a:cubicBezTo>
                  <a:pt x="100" y="345"/>
                  <a:pt x="69" y="506"/>
                  <a:pt x="69" y="667"/>
                </a:cubicBezTo>
                <a:cubicBezTo>
                  <a:pt x="69" y="698"/>
                  <a:pt x="69" y="767"/>
                  <a:pt x="38" y="797"/>
                </a:cubicBezTo>
                <a:cubicBezTo>
                  <a:pt x="0" y="1180"/>
                  <a:pt x="0" y="1563"/>
                  <a:pt x="38" y="1946"/>
                </a:cubicBezTo>
                <a:lnTo>
                  <a:pt x="100" y="1946"/>
                </a:lnTo>
                <a:cubicBezTo>
                  <a:pt x="69" y="1563"/>
                  <a:pt x="69" y="1180"/>
                  <a:pt x="100" y="797"/>
                </a:cubicBezTo>
                <a:cubicBezTo>
                  <a:pt x="130" y="767"/>
                  <a:pt x="130" y="728"/>
                  <a:pt x="130" y="698"/>
                </a:cubicBezTo>
                <a:cubicBezTo>
                  <a:pt x="161" y="1050"/>
                  <a:pt x="192" y="1372"/>
                  <a:pt x="230" y="1724"/>
                </a:cubicBezTo>
                <a:lnTo>
                  <a:pt x="261" y="1724"/>
                </a:lnTo>
                <a:cubicBezTo>
                  <a:pt x="261" y="1785"/>
                  <a:pt x="261" y="1847"/>
                  <a:pt x="291" y="1916"/>
                </a:cubicBezTo>
                <a:lnTo>
                  <a:pt x="353" y="2107"/>
                </a:lnTo>
                <a:lnTo>
                  <a:pt x="353" y="1916"/>
                </a:lnTo>
                <a:lnTo>
                  <a:pt x="383" y="1916"/>
                </a:lnTo>
                <a:cubicBezTo>
                  <a:pt x="483" y="1563"/>
                  <a:pt x="544" y="1180"/>
                  <a:pt x="544" y="797"/>
                </a:cubicBezTo>
                <a:lnTo>
                  <a:pt x="544" y="1111"/>
                </a:lnTo>
                <a:cubicBezTo>
                  <a:pt x="513" y="1402"/>
                  <a:pt x="483" y="1655"/>
                  <a:pt x="513" y="1916"/>
                </a:cubicBezTo>
                <a:lnTo>
                  <a:pt x="575" y="1916"/>
                </a:lnTo>
                <a:cubicBezTo>
                  <a:pt x="613" y="1655"/>
                  <a:pt x="613" y="1402"/>
                  <a:pt x="613" y="1111"/>
                </a:cubicBezTo>
                <a:lnTo>
                  <a:pt x="644" y="1081"/>
                </a:lnTo>
                <a:cubicBezTo>
                  <a:pt x="644" y="1019"/>
                  <a:pt x="644" y="958"/>
                  <a:pt x="674" y="889"/>
                </a:cubicBezTo>
                <a:cubicBezTo>
                  <a:pt x="736" y="636"/>
                  <a:pt x="766" y="414"/>
                  <a:pt x="736" y="154"/>
                </a:cubicBezTo>
                <a:lnTo>
                  <a:pt x="736" y="154"/>
                </a:lnTo>
                <a:lnTo>
                  <a:pt x="674" y="192"/>
                </a:lnTo>
                <a:cubicBezTo>
                  <a:pt x="705" y="414"/>
                  <a:pt x="674" y="636"/>
                  <a:pt x="613" y="859"/>
                </a:cubicBezTo>
                <a:cubicBezTo>
                  <a:pt x="613" y="636"/>
                  <a:pt x="575" y="445"/>
                  <a:pt x="544" y="253"/>
                </a:cubicBezTo>
                <a:lnTo>
                  <a:pt x="513" y="253"/>
                </a:lnTo>
                <a:lnTo>
                  <a:pt x="513" y="92"/>
                </a:lnTo>
                <a:lnTo>
                  <a:pt x="452" y="92"/>
                </a:lnTo>
                <a:cubicBezTo>
                  <a:pt x="452" y="315"/>
                  <a:pt x="422" y="537"/>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4"/>
          <p:cNvSpPr/>
          <p:nvPr/>
        </p:nvSpPr>
        <p:spPr>
          <a:xfrm rot="5400000" flipH="1">
            <a:off x="340616" y="1887373"/>
            <a:ext cx="168609" cy="322316"/>
          </a:xfrm>
          <a:custGeom>
            <a:avLst/>
            <a:gdLst/>
            <a:ahLst/>
            <a:cxnLst/>
            <a:rect l="l" t="t" r="r" b="b"/>
            <a:pathLst>
              <a:path w="1403" h="2682" extrusionOk="0">
                <a:moveTo>
                  <a:pt x="253" y="452"/>
                </a:moveTo>
                <a:lnTo>
                  <a:pt x="253" y="514"/>
                </a:lnTo>
                <a:cubicBezTo>
                  <a:pt x="253" y="575"/>
                  <a:pt x="223" y="613"/>
                  <a:pt x="223" y="644"/>
                </a:cubicBezTo>
                <a:cubicBezTo>
                  <a:pt x="223" y="575"/>
                  <a:pt x="253" y="514"/>
                  <a:pt x="253" y="452"/>
                </a:cubicBezTo>
                <a:close/>
                <a:moveTo>
                  <a:pt x="353" y="452"/>
                </a:moveTo>
                <a:lnTo>
                  <a:pt x="353" y="927"/>
                </a:lnTo>
                <a:cubicBezTo>
                  <a:pt x="353" y="805"/>
                  <a:pt x="315" y="644"/>
                  <a:pt x="315" y="514"/>
                </a:cubicBezTo>
                <a:cubicBezTo>
                  <a:pt x="315" y="514"/>
                  <a:pt x="315" y="483"/>
                  <a:pt x="353" y="452"/>
                </a:cubicBezTo>
                <a:close/>
                <a:moveTo>
                  <a:pt x="284" y="705"/>
                </a:moveTo>
                <a:cubicBezTo>
                  <a:pt x="284" y="1027"/>
                  <a:pt x="284" y="1310"/>
                  <a:pt x="253" y="1602"/>
                </a:cubicBezTo>
                <a:cubicBezTo>
                  <a:pt x="223" y="1502"/>
                  <a:pt x="223" y="1410"/>
                  <a:pt x="223" y="1280"/>
                </a:cubicBezTo>
                <a:lnTo>
                  <a:pt x="223" y="835"/>
                </a:lnTo>
                <a:cubicBezTo>
                  <a:pt x="253" y="805"/>
                  <a:pt x="253" y="766"/>
                  <a:pt x="284" y="705"/>
                </a:cubicBezTo>
                <a:close/>
                <a:moveTo>
                  <a:pt x="1150" y="766"/>
                </a:moveTo>
                <a:cubicBezTo>
                  <a:pt x="1180" y="958"/>
                  <a:pt x="1180" y="1188"/>
                  <a:pt x="1211" y="1379"/>
                </a:cubicBezTo>
                <a:cubicBezTo>
                  <a:pt x="1183" y="1534"/>
                  <a:pt x="1162" y="1691"/>
                  <a:pt x="1150" y="1846"/>
                </a:cubicBezTo>
                <a:lnTo>
                  <a:pt x="1150" y="1846"/>
                </a:lnTo>
                <a:cubicBezTo>
                  <a:pt x="1149" y="1560"/>
                  <a:pt x="1146" y="1275"/>
                  <a:pt x="1119" y="996"/>
                </a:cubicBezTo>
                <a:lnTo>
                  <a:pt x="1119" y="927"/>
                </a:lnTo>
                <a:cubicBezTo>
                  <a:pt x="1150" y="897"/>
                  <a:pt x="1150" y="835"/>
                  <a:pt x="1150" y="766"/>
                </a:cubicBezTo>
                <a:close/>
                <a:moveTo>
                  <a:pt x="284" y="0"/>
                </a:moveTo>
                <a:lnTo>
                  <a:pt x="223" y="192"/>
                </a:lnTo>
                <a:cubicBezTo>
                  <a:pt x="192" y="383"/>
                  <a:pt x="161" y="575"/>
                  <a:pt x="161" y="766"/>
                </a:cubicBezTo>
                <a:lnTo>
                  <a:pt x="161" y="736"/>
                </a:lnTo>
                <a:lnTo>
                  <a:pt x="161" y="261"/>
                </a:lnTo>
                <a:lnTo>
                  <a:pt x="92" y="261"/>
                </a:lnTo>
                <a:cubicBezTo>
                  <a:pt x="62" y="422"/>
                  <a:pt x="62" y="575"/>
                  <a:pt x="92" y="736"/>
                </a:cubicBezTo>
                <a:lnTo>
                  <a:pt x="62" y="1280"/>
                </a:lnTo>
                <a:lnTo>
                  <a:pt x="62" y="230"/>
                </a:lnTo>
                <a:lnTo>
                  <a:pt x="0" y="230"/>
                </a:lnTo>
                <a:lnTo>
                  <a:pt x="0" y="2590"/>
                </a:lnTo>
                <a:lnTo>
                  <a:pt x="62" y="2368"/>
                </a:lnTo>
                <a:cubicBezTo>
                  <a:pt x="92" y="2207"/>
                  <a:pt x="92" y="2046"/>
                  <a:pt x="92" y="1916"/>
                </a:cubicBezTo>
                <a:lnTo>
                  <a:pt x="123" y="1218"/>
                </a:lnTo>
                <a:cubicBezTo>
                  <a:pt x="123" y="1249"/>
                  <a:pt x="161" y="1310"/>
                  <a:pt x="161" y="1379"/>
                </a:cubicBezTo>
                <a:lnTo>
                  <a:pt x="161" y="1854"/>
                </a:lnTo>
                <a:lnTo>
                  <a:pt x="123" y="1985"/>
                </a:lnTo>
                <a:cubicBezTo>
                  <a:pt x="123" y="2107"/>
                  <a:pt x="123" y="2237"/>
                  <a:pt x="161" y="2337"/>
                </a:cubicBezTo>
                <a:lnTo>
                  <a:pt x="223" y="2590"/>
                </a:lnTo>
                <a:lnTo>
                  <a:pt x="223" y="2237"/>
                </a:lnTo>
                <a:lnTo>
                  <a:pt x="284" y="2460"/>
                </a:lnTo>
                <a:lnTo>
                  <a:pt x="284" y="2237"/>
                </a:lnTo>
                <a:lnTo>
                  <a:pt x="284" y="1854"/>
                </a:lnTo>
                <a:lnTo>
                  <a:pt x="284" y="1824"/>
                </a:lnTo>
                <a:cubicBezTo>
                  <a:pt x="315" y="1663"/>
                  <a:pt x="315" y="1533"/>
                  <a:pt x="353" y="1379"/>
                </a:cubicBezTo>
                <a:cubicBezTo>
                  <a:pt x="353" y="1663"/>
                  <a:pt x="384" y="1985"/>
                  <a:pt x="414" y="2268"/>
                </a:cubicBezTo>
                <a:lnTo>
                  <a:pt x="475" y="2268"/>
                </a:lnTo>
                <a:cubicBezTo>
                  <a:pt x="445" y="2015"/>
                  <a:pt x="475" y="1724"/>
                  <a:pt x="506" y="1441"/>
                </a:cubicBezTo>
                <a:lnTo>
                  <a:pt x="544" y="2429"/>
                </a:lnTo>
                <a:lnTo>
                  <a:pt x="606" y="2429"/>
                </a:lnTo>
                <a:lnTo>
                  <a:pt x="636" y="866"/>
                </a:lnTo>
                <a:cubicBezTo>
                  <a:pt x="667" y="1379"/>
                  <a:pt x="698" y="1885"/>
                  <a:pt x="698" y="2398"/>
                </a:cubicBezTo>
                <a:lnTo>
                  <a:pt x="767" y="2398"/>
                </a:lnTo>
                <a:lnTo>
                  <a:pt x="767" y="1088"/>
                </a:lnTo>
                <a:lnTo>
                  <a:pt x="859" y="2368"/>
                </a:lnTo>
                <a:lnTo>
                  <a:pt x="927" y="2368"/>
                </a:lnTo>
                <a:cubicBezTo>
                  <a:pt x="958" y="1916"/>
                  <a:pt x="958" y="1441"/>
                  <a:pt x="958" y="958"/>
                </a:cubicBezTo>
                <a:cubicBezTo>
                  <a:pt x="989" y="1088"/>
                  <a:pt x="989" y="1218"/>
                  <a:pt x="989" y="1341"/>
                </a:cubicBezTo>
                <a:cubicBezTo>
                  <a:pt x="958" y="1693"/>
                  <a:pt x="958" y="2046"/>
                  <a:pt x="989" y="2398"/>
                </a:cubicBezTo>
                <a:lnTo>
                  <a:pt x="1019" y="2528"/>
                </a:lnTo>
                <a:lnTo>
                  <a:pt x="1050" y="2429"/>
                </a:lnTo>
                <a:cubicBezTo>
                  <a:pt x="1081" y="2398"/>
                  <a:pt x="1081" y="2368"/>
                  <a:pt x="1081" y="2337"/>
                </a:cubicBezTo>
                <a:lnTo>
                  <a:pt x="1119" y="2337"/>
                </a:lnTo>
                <a:lnTo>
                  <a:pt x="1119" y="2145"/>
                </a:lnTo>
                <a:cubicBezTo>
                  <a:pt x="1119" y="2103"/>
                  <a:pt x="1130" y="2064"/>
                  <a:pt x="1139" y="2026"/>
                </a:cubicBezTo>
                <a:lnTo>
                  <a:pt x="1139" y="2026"/>
                </a:lnTo>
                <a:cubicBezTo>
                  <a:pt x="1135" y="2153"/>
                  <a:pt x="1138" y="2278"/>
                  <a:pt x="1150" y="2398"/>
                </a:cubicBezTo>
                <a:lnTo>
                  <a:pt x="1180" y="2682"/>
                </a:lnTo>
                <a:lnTo>
                  <a:pt x="1211" y="2398"/>
                </a:lnTo>
                <a:cubicBezTo>
                  <a:pt x="1242" y="2076"/>
                  <a:pt x="1272" y="1724"/>
                  <a:pt x="1272" y="1410"/>
                </a:cubicBezTo>
                <a:lnTo>
                  <a:pt x="1272" y="1341"/>
                </a:lnTo>
                <a:cubicBezTo>
                  <a:pt x="1272" y="1218"/>
                  <a:pt x="1311" y="1088"/>
                  <a:pt x="1311" y="958"/>
                </a:cubicBezTo>
                <a:cubicBezTo>
                  <a:pt x="1341" y="1341"/>
                  <a:pt x="1341" y="1693"/>
                  <a:pt x="1341" y="2076"/>
                </a:cubicBezTo>
                <a:lnTo>
                  <a:pt x="1402" y="2076"/>
                </a:lnTo>
                <a:cubicBezTo>
                  <a:pt x="1402" y="1502"/>
                  <a:pt x="1402" y="927"/>
                  <a:pt x="1311" y="383"/>
                </a:cubicBezTo>
                <a:lnTo>
                  <a:pt x="1242" y="383"/>
                </a:lnTo>
                <a:cubicBezTo>
                  <a:pt x="1272" y="575"/>
                  <a:pt x="1272" y="805"/>
                  <a:pt x="1242" y="1027"/>
                </a:cubicBezTo>
                <a:cubicBezTo>
                  <a:pt x="1211" y="805"/>
                  <a:pt x="1211" y="575"/>
                  <a:pt x="1150" y="353"/>
                </a:cubicBezTo>
                <a:lnTo>
                  <a:pt x="1150" y="322"/>
                </a:lnTo>
                <a:lnTo>
                  <a:pt x="1081" y="353"/>
                </a:lnTo>
                <a:cubicBezTo>
                  <a:pt x="1119" y="452"/>
                  <a:pt x="1119" y="575"/>
                  <a:pt x="1081" y="675"/>
                </a:cubicBezTo>
                <a:lnTo>
                  <a:pt x="1081" y="322"/>
                </a:lnTo>
                <a:lnTo>
                  <a:pt x="1019" y="322"/>
                </a:lnTo>
                <a:lnTo>
                  <a:pt x="1019" y="897"/>
                </a:lnTo>
                <a:cubicBezTo>
                  <a:pt x="989" y="705"/>
                  <a:pt x="989" y="514"/>
                  <a:pt x="958" y="291"/>
                </a:cubicBezTo>
                <a:lnTo>
                  <a:pt x="889" y="322"/>
                </a:lnTo>
                <a:lnTo>
                  <a:pt x="889" y="1824"/>
                </a:lnTo>
                <a:lnTo>
                  <a:pt x="767" y="192"/>
                </a:lnTo>
                <a:lnTo>
                  <a:pt x="698" y="192"/>
                </a:lnTo>
                <a:lnTo>
                  <a:pt x="698" y="927"/>
                </a:lnTo>
                <a:cubicBezTo>
                  <a:pt x="698" y="705"/>
                  <a:pt x="667" y="483"/>
                  <a:pt x="636" y="261"/>
                </a:cubicBezTo>
                <a:lnTo>
                  <a:pt x="575" y="261"/>
                </a:lnTo>
                <a:lnTo>
                  <a:pt x="575" y="1502"/>
                </a:lnTo>
                <a:lnTo>
                  <a:pt x="544" y="958"/>
                </a:lnTo>
                <a:cubicBezTo>
                  <a:pt x="544" y="736"/>
                  <a:pt x="544" y="514"/>
                  <a:pt x="506" y="291"/>
                </a:cubicBezTo>
                <a:lnTo>
                  <a:pt x="445" y="291"/>
                </a:lnTo>
                <a:lnTo>
                  <a:pt x="475" y="958"/>
                </a:lnTo>
                <a:cubicBezTo>
                  <a:pt x="475" y="1088"/>
                  <a:pt x="445" y="1249"/>
                  <a:pt x="445" y="1410"/>
                </a:cubicBezTo>
                <a:cubicBezTo>
                  <a:pt x="445" y="1502"/>
                  <a:pt x="414" y="1602"/>
                  <a:pt x="414" y="1693"/>
                </a:cubicBezTo>
                <a:lnTo>
                  <a:pt x="414" y="1027"/>
                </a:lnTo>
                <a:lnTo>
                  <a:pt x="414" y="927"/>
                </a:lnTo>
                <a:cubicBezTo>
                  <a:pt x="414" y="705"/>
                  <a:pt x="414" y="483"/>
                  <a:pt x="353" y="261"/>
                </a:cubicBezTo>
                <a:lnTo>
                  <a:pt x="315" y="69"/>
                </a:lnTo>
                <a:lnTo>
                  <a:pt x="284" y="230"/>
                </a:lnTo>
                <a:lnTo>
                  <a:pt x="284" y="192"/>
                </a:lnTo>
                <a:lnTo>
                  <a:pt x="28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4"/>
          <p:cNvSpPr/>
          <p:nvPr/>
        </p:nvSpPr>
        <p:spPr>
          <a:xfrm rot="5400000" flipH="1">
            <a:off x="382017" y="1814607"/>
            <a:ext cx="73789" cy="256939"/>
          </a:xfrm>
          <a:custGeom>
            <a:avLst/>
            <a:gdLst/>
            <a:ahLst/>
            <a:cxnLst/>
            <a:rect l="l" t="t" r="r" b="b"/>
            <a:pathLst>
              <a:path w="614" h="2138" extrusionOk="0">
                <a:moveTo>
                  <a:pt x="230" y="705"/>
                </a:moveTo>
                <a:cubicBezTo>
                  <a:pt x="261" y="1057"/>
                  <a:pt x="261" y="1402"/>
                  <a:pt x="230" y="1724"/>
                </a:cubicBezTo>
                <a:lnTo>
                  <a:pt x="230" y="1502"/>
                </a:lnTo>
                <a:lnTo>
                  <a:pt x="192" y="1502"/>
                </a:lnTo>
                <a:lnTo>
                  <a:pt x="192" y="1402"/>
                </a:lnTo>
                <a:cubicBezTo>
                  <a:pt x="230" y="1180"/>
                  <a:pt x="230" y="927"/>
                  <a:pt x="230" y="705"/>
                </a:cubicBezTo>
                <a:close/>
                <a:moveTo>
                  <a:pt x="353" y="0"/>
                </a:moveTo>
                <a:lnTo>
                  <a:pt x="291" y="100"/>
                </a:lnTo>
                <a:cubicBezTo>
                  <a:pt x="261" y="130"/>
                  <a:pt x="261" y="161"/>
                  <a:pt x="261" y="192"/>
                </a:cubicBezTo>
                <a:cubicBezTo>
                  <a:pt x="261" y="161"/>
                  <a:pt x="230" y="130"/>
                  <a:pt x="230" y="100"/>
                </a:cubicBezTo>
                <a:lnTo>
                  <a:pt x="161" y="100"/>
                </a:lnTo>
                <a:cubicBezTo>
                  <a:pt x="161" y="192"/>
                  <a:pt x="192" y="322"/>
                  <a:pt x="192" y="444"/>
                </a:cubicBezTo>
                <a:cubicBezTo>
                  <a:pt x="100" y="736"/>
                  <a:pt x="130" y="1057"/>
                  <a:pt x="130" y="1371"/>
                </a:cubicBezTo>
                <a:lnTo>
                  <a:pt x="130" y="1402"/>
                </a:lnTo>
                <a:cubicBezTo>
                  <a:pt x="100" y="1594"/>
                  <a:pt x="69" y="1785"/>
                  <a:pt x="0" y="1946"/>
                </a:cubicBezTo>
                <a:lnTo>
                  <a:pt x="69" y="1977"/>
                </a:lnTo>
                <a:cubicBezTo>
                  <a:pt x="100" y="1915"/>
                  <a:pt x="100" y="1854"/>
                  <a:pt x="100" y="1823"/>
                </a:cubicBezTo>
                <a:lnTo>
                  <a:pt x="100" y="2107"/>
                </a:lnTo>
                <a:lnTo>
                  <a:pt x="161" y="2107"/>
                </a:lnTo>
                <a:cubicBezTo>
                  <a:pt x="161" y="2076"/>
                  <a:pt x="192" y="2015"/>
                  <a:pt x="192" y="1977"/>
                </a:cubicBezTo>
                <a:lnTo>
                  <a:pt x="192" y="2138"/>
                </a:lnTo>
                <a:lnTo>
                  <a:pt x="261" y="2138"/>
                </a:lnTo>
                <a:cubicBezTo>
                  <a:pt x="353" y="1532"/>
                  <a:pt x="353" y="927"/>
                  <a:pt x="261" y="353"/>
                </a:cubicBezTo>
                <a:cubicBezTo>
                  <a:pt x="291" y="322"/>
                  <a:pt x="291" y="291"/>
                  <a:pt x="291" y="253"/>
                </a:cubicBezTo>
                <a:cubicBezTo>
                  <a:pt x="322" y="705"/>
                  <a:pt x="353" y="1149"/>
                  <a:pt x="353" y="1594"/>
                </a:cubicBezTo>
                <a:lnTo>
                  <a:pt x="353" y="1977"/>
                </a:lnTo>
                <a:lnTo>
                  <a:pt x="422" y="1977"/>
                </a:lnTo>
                <a:lnTo>
                  <a:pt x="422" y="1594"/>
                </a:lnTo>
                <a:cubicBezTo>
                  <a:pt x="422" y="1249"/>
                  <a:pt x="422" y="866"/>
                  <a:pt x="452" y="513"/>
                </a:cubicBezTo>
                <a:cubicBezTo>
                  <a:pt x="483" y="636"/>
                  <a:pt x="483" y="736"/>
                  <a:pt x="483" y="866"/>
                </a:cubicBezTo>
                <a:cubicBezTo>
                  <a:pt x="452" y="1280"/>
                  <a:pt x="452" y="1663"/>
                  <a:pt x="483" y="2046"/>
                </a:cubicBezTo>
                <a:lnTo>
                  <a:pt x="544" y="2046"/>
                </a:lnTo>
                <a:lnTo>
                  <a:pt x="544" y="1977"/>
                </a:lnTo>
                <a:lnTo>
                  <a:pt x="613" y="1977"/>
                </a:lnTo>
                <a:lnTo>
                  <a:pt x="613" y="161"/>
                </a:lnTo>
                <a:lnTo>
                  <a:pt x="544" y="161"/>
                </a:lnTo>
                <a:cubicBezTo>
                  <a:pt x="544" y="253"/>
                  <a:pt x="513" y="322"/>
                  <a:pt x="513" y="414"/>
                </a:cubicBezTo>
                <a:cubicBezTo>
                  <a:pt x="513" y="291"/>
                  <a:pt x="513" y="192"/>
                  <a:pt x="483" y="100"/>
                </a:cubicBezTo>
                <a:lnTo>
                  <a:pt x="422" y="100"/>
                </a:lnTo>
                <a:cubicBezTo>
                  <a:pt x="422" y="253"/>
                  <a:pt x="383" y="444"/>
                  <a:pt x="383" y="636"/>
                </a:cubicBezTo>
                <a:cubicBezTo>
                  <a:pt x="383" y="483"/>
                  <a:pt x="353" y="291"/>
                  <a:pt x="353" y="130"/>
                </a:cubicBezTo>
                <a:lnTo>
                  <a:pt x="35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4"/>
          <p:cNvSpPr/>
          <p:nvPr/>
        </p:nvSpPr>
        <p:spPr>
          <a:xfrm rot="5400000" flipH="1">
            <a:off x="301977" y="977388"/>
            <a:ext cx="238552" cy="299362"/>
          </a:xfrm>
          <a:custGeom>
            <a:avLst/>
            <a:gdLst/>
            <a:ahLst/>
            <a:cxnLst/>
            <a:rect l="l" t="t" r="r" b="b"/>
            <a:pathLst>
              <a:path w="1985" h="2491" extrusionOk="0">
                <a:moveTo>
                  <a:pt x="1371" y="545"/>
                </a:moveTo>
                <a:cubicBezTo>
                  <a:pt x="1371" y="545"/>
                  <a:pt x="1371" y="575"/>
                  <a:pt x="1410" y="606"/>
                </a:cubicBezTo>
                <a:cubicBezTo>
                  <a:pt x="1410" y="636"/>
                  <a:pt x="1410" y="698"/>
                  <a:pt x="1371" y="736"/>
                </a:cubicBezTo>
                <a:lnTo>
                  <a:pt x="1371" y="545"/>
                </a:lnTo>
                <a:close/>
                <a:moveTo>
                  <a:pt x="1601" y="476"/>
                </a:moveTo>
                <a:cubicBezTo>
                  <a:pt x="1601" y="667"/>
                  <a:pt x="1632" y="859"/>
                  <a:pt x="1601" y="1050"/>
                </a:cubicBezTo>
                <a:cubicBezTo>
                  <a:pt x="1563" y="859"/>
                  <a:pt x="1532" y="667"/>
                  <a:pt x="1601" y="476"/>
                </a:cubicBezTo>
                <a:close/>
                <a:moveTo>
                  <a:pt x="1563" y="1180"/>
                </a:moveTo>
                <a:cubicBezTo>
                  <a:pt x="1601" y="1242"/>
                  <a:pt x="1601" y="1272"/>
                  <a:pt x="1601" y="1311"/>
                </a:cubicBezTo>
                <a:cubicBezTo>
                  <a:pt x="1601" y="1372"/>
                  <a:pt x="1601" y="1464"/>
                  <a:pt x="1563" y="1533"/>
                </a:cubicBezTo>
                <a:lnTo>
                  <a:pt x="1563" y="1180"/>
                </a:lnTo>
                <a:close/>
                <a:moveTo>
                  <a:pt x="1793" y="414"/>
                </a:moveTo>
                <a:cubicBezTo>
                  <a:pt x="1823" y="506"/>
                  <a:pt x="1823" y="636"/>
                  <a:pt x="1823" y="736"/>
                </a:cubicBezTo>
                <a:lnTo>
                  <a:pt x="1823" y="859"/>
                </a:lnTo>
                <a:lnTo>
                  <a:pt x="1724" y="1655"/>
                </a:lnTo>
                <a:cubicBezTo>
                  <a:pt x="1724" y="1594"/>
                  <a:pt x="1724" y="1533"/>
                  <a:pt x="1693" y="1464"/>
                </a:cubicBezTo>
                <a:cubicBezTo>
                  <a:pt x="1754" y="1119"/>
                  <a:pt x="1754" y="767"/>
                  <a:pt x="1793" y="414"/>
                </a:cubicBezTo>
                <a:close/>
                <a:moveTo>
                  <a:pt x="1310" y="545"/>
                </a:moveTo>
                <a:lnTo>
                  <a:pt x="1310" y="545"/>
                </a:lnTo>
                <a:cubicBezTo>
                  <a:pt x="1371" y="958"/>
                  <a:pt x="1341" y="1403"/>
                  <a:pt x="1280" y="1816"/>
                </a:cubicBezTo>
                <a:lnTo>
                  <a:pt x="1249" y="1533"/>
                </a:lnTo>
                <a:lnTo>
                  <a:pt x="1310" y="545"/>
                </a:lnTo>
                <a:close/>
                <a:moveTo>
                  <a:pt x="1119" y="1"/>
                </a:moveTo>
                <a:lnTo>
                  <a:pt x="1057" y="284"/>
                </a:lnTo>
                <a:lnTo>
                  <a:pt x="1027" y="284"/>
                </a:lnTo>
                <a:cubicBezTo>
                  <a:pt x="1027" y="353"/>
                  <a:pt x="1027" y="414"/>
                  <a:pt x="1057" y="476"/>
                </a:cubicBezTo>
                <a:cubicBezTo>
                  <a:pt x="1027" y="667"/>
                  <a:pt x="988" y="889"/>
                  <a:pt x="927" y="1119"/>
                </a:cubicBezTo>
                <a:lnTo>
                  <a:pt x="927" y="506"/>
                </a:lnTo>
                <a:lnTo>
                  <a:pt x="866" y="506"/>
                </a:lnTo>
                <a:cubicBezTo>
                  <a:pt x="866" y="736"/>
                  <a:pt x="866" y="928"/>
                  <a:pt x="835" y="1150"/>
                </a:cubicBezTo>
                <a:lnTo>
                  <a:pt x="797" y="1150"/>
                </a:lnTo>
                <a:cubicBezTo>
                  <a:pt x="766" y="859"/>
                  <a:pt x="736" y="575"/>
                  <a:pt x="705" y="315"/>
                </a:cubicBezTo>
                <a:lnTo>
                  <a:pt x="674" y="93"/>
                </a:lnTo>
                <a:lnTo>
                  <a:pt x="644" y="315"/>
                </a:lnTo>
                <a:cubicBezTo>
                  <a:pt x="575" y="828"/>
                  <a:pt x="483" y="1341"/>
                  <a:pt x="414" y="1847"/>
                </a:cubicBezTo>
                <a:lnTo>
                  <a:pt x="291" y="223"/>
                </a:lnTo>
                <a:lnTo>
                  <a:pt x="222" y="223"/>
                </a:lnTo>
                <a:cubicBezTo>
                  <a:pt x="222" y="767"/>
                  <a:pt x="192" y="1311"/>
                  <a:pt x="161" y="1847"/>
                </a:cubicBezTo>
                <a:cubicBezTo>
                  <a:pt x="100" y="1272"/>
                  <a:pt x="69" y="736"/>
                  <a:pt x="69" y="192"/>
                </a:cubicBezTo>
                <a:lnTo>
                  <a:pt x="0" y="192"/>
                </a:lnTo>
                <a:cubicBezTo>
                  <a:pt x="0" y="828"/>
                  <a:pt x="31" y="1502"/>
                  <a:pt x="130" y="2138"/>
                </a:cubicBezTo>
                <a:lnTo>
                  <a:pt x="161" y="2421"/>
                </a:lnTo>
                <a:lnTo>
                  <a:pt x="192" y="2138"/>
                </a:lnTo>
                <a:cubicBezTo>
                  <a:pt x="222" y="1724"/>
                  <a:pt x="261" y="1311"/>
                  <a:pt x="261" y="889"/>
                </a:cubicBezTo>
                <a:lnTo>
                  <a:pt x="414" y="2421"/>
                </a:lnTo>
                <a:lnTo>
                  <a:pt x="452" y="2138"/>
                </a:lnTo>
                <a:cubicBezTo>
                  <a:pt x="513" y="1594"/>
                  <a:pt x="575" y="1081"/>
                  <a:pt x="674" y="545"/>
                </a:cubicBezTo>
                <a:cubicBezTo>
                  <a:pt x="736" y="1081"/>
                  <a:pt x="766" y="1625"/>
                  <a:pt x="766" y="2169"/>
                </a:cubicBezTo>
                <a:lnTo>
                  <a:pt x="835" y="2169"/>
                </a:lnTo>
                <a:cubicBezTo>
                  <a:pt x="866" y="2077"/>
                  <a:pt x="866" y="1977"/>
                  <a:pt x="896" y="1885"/>
                </a:cubicBezTo>
                <a:lnTo>
                  <a:pt x="896" y="1946"/>
                </a:lnTo>
                <a:cubicBezTo>
                  <a:pt x="866" y="2038"/>
                  <a:pt x="866" y="2169"/>
                  <a:pt x="866" y="2299"/>
                </a:cubicBezTo>
                <a:lnTo>
                  <a:pt x="927" y="2299"/>
                </a:lnTo>
                <a:cubicBezTo>
                  <a:pt x="927" y="2169"/>
                  <a:pt x="958" y="2038"/>
                  <a:pt x="958" y="1946"/>
                </a:cubicBezTo>
                <a:cubicBezTo>
                  <a:pt x="958" y="1755"/>
                  <a:pt x="988" y="1563"/>
                  <a:pt x="1027" y="1372"/>
                </a:cubicBezTo>
                <a:cubicBezTo>
                  <a:pt x="1057" y="1242"/>
                  <a:pt x="1057" y="1150"/>
                  <a:pt x="1088" y="1020"/>
                </a:cubicBezTo>
                <a:lnTo>
                  <a:pt x="1088" y="1563"/>
                </a:lnTo>
                <a:cubicBezTo>
                  <a:pt x="1057" y="1724"/>
                  <a:pt x="1057" y="1916"/>
                  <a:pt x="1027" y="2077"/>
                </a:cubicBezTo>
                <a:lnTo>
                  <a:pt x="1088" y="2077"/>
                </a:lnTo>
                <a:cubicBezTo>
                  <a:pt x="1119" y="1916"/>
                  <a:pt x="1149" y="1755"/>
                  <a:pt x="1149" y="1563"/>
                </a:cubicBezTo>
                <a:lnTo>
                  <a:pt x="1149" y="1372"/>
                </a:lnTo>
                <a:lnTo>
                  <a:pt x="1180" y="1533"/>
                </a:lnTo>
                <a:lnTo>
                  <a:pt x="1180" y="1625"/>
                </a:lnTo>
                <a:cubicBezTo>
                  <a:pt x="1149" y="1816"/>
                  <a:pt x="1149" y="2008"/>
                  <a:pt x="1180" y="2169"/>
                </a:cubicBezTo>
                <a:lnTo>
                  <a:pt x="1218" y="2330"/>
                </a:lnTo>
                <a:lnTo>
                  <a:pt x="1249" y="2199"/>
                </a:lnTo>
                <a:lnTo>
                  <a:pt x="1280" y="2490"/>
                </a:lnTo>
                <a:lnTo>
                  <a:pt x="1310" y="2199"/>
                </a:lnTo>
                <a:cubicBezTo>
                  <a:pt x="1371" y="1724"/>
                  <a:pt x="1410" y="1272"/>
                  <a:pt x="1440" y="797"/>
                </a:cubicBezTo>
                <a:cubicBezTo>
                  <a:pt x="1471" y="928"/>
                  <a:pt x="1471" y="1050"/>
                  <a:pt x="1471" y="1211"/>
                </a:cubicBezTo>
                <a:lnTo>
                  <a:pt x="1471" y="1502"/>
                </a:lnTo>
                <a:lnTo>
                  <a:pt x="1471" y="2107"/>
                </a:lnTo>
                <a:lnTo>
                  <a:pt x="1502" y="2299"/>
                </a:lnTo>
                <a:lnTo>
                  <a:pt x="1502" y="2460"/>
                </a:lnTo>
                <a:lnTo>
                  <a:pt x="1563" y="2199"/>
                </a:lnTo>
                <a:cubicBezTo>
                  <a:pt x="1632" y="2008"/>
                  <a:pt x="1663" y="1847"/>
                  <a:pt x="1663" y="1655"/>
                </a:cubicBezTo>
                <a:cubicBezTo>
                  <a:pt x="1693" y="1786"/>
                  <a:pt x="1693" y="1916"/>
                  <a:pt x="1693" y="2038"/>
                </a:cubicBezTo>
                <a:lnTo>
                  <a:pt x="1693" y="2138"/>
                </a:lnTo>
                <a:lnTo>
                  <a:pt x="1754" y="2138"/>
                </a:lnTo>
                <a:lnTo>
                  <a:pt x="1754" y="2038"/>
                </a:lnTo>
                <a:lnTo>
                  <a:pt x="1854" y="1341"/>
                </a:lnTo>
                <a:lnTo>
                  <a:pt x="1854" y="1341"/>
                </a:lnTo>
                <a:cubicBezTo>
                  <a:pt x="1854" y="1464"/>
                  <a:pt x="1823" y="1594"/>
                  <a:pt x="1823" y="1755"/>
                </a:cubicBezTo>
                <a:cubicBezTo>
                  <a:pt x="1823" y="1885"/>
                  <a:pt x="1793" y="2008"/>
                  <a:pt x="1793" y="2169"/>
                </a:cubicBezTo>
                <a:lnTo>
                  <a:pt x="1854" y="2169"/>
                </a:lnTo>
                <a:cubicBezTo>
                  <a:pt x="1854" y="2038"/>
                  <a:pt x="1885" y="1885"/>
                  <a:pt x="1885" y="1755"/>
                </a:cubicBezTo>
                <a:cubicBezTo>
                  <a:pt x="1915" y="1242"/>
                  <a:pt x="1946" y="736"/>
                  <a:pt x="1984" y="253"/>
                </a:cubicBezTo>
                <a:lnTo>
                  <a:pt x="1915" y="223"/>
                </a:lnTo>
                <a:lnTo>
                  <a:pt x="1885" y="545"/>
                </a:lnTo>
                <a:cubicBezTo>
                  <a:pt x="1854" y="445"/>
                  <a:pt x="1823" y="353"/>
                  <a:pt x="1793" y="253"/>
                </a:cubicBezTo>
                <a:lnTo>
                  <a:pt x="1724" y="161"/>
                </a:lnTo>
                <a:lnTo>
                  <a:pt x="1724" y="284"/>
                </a:lnTo>
                <a:cubicBezTo>
                  <a:pt x="1696" y="524"/>
                  <a:pt x="1693" y="758"/>
                  <a:pt x="1669" y="1016"/>
                </a:cubicBezTo>
                <a:lnTo>
                  <a:pt x="1669" y="1016"/>
                </a:lnTo>
                <a:cubicBezTo>
                  <a:pt x="1688" y="785"/>
                  <a:pt x="1660" y="553"/>
                  <a:pt x="1632" y="315"/>
                </a:cubicBezTo>
                <a:lnTo>
                  <a:pt x="1632" y="192"/>
                </a:lnTo>
                <a:lnTo>
                  <a:pt x="1563" y="315"/>
                </a:lnTo>
                <a:cubicBezTo>
                  <a:pt x="1532" y="384"/>
                  <a:pt x="1532" y="445"/>
                  <a:pt x="1502" y="545"/>
                </a:cubicBezTo>
                <a:cubicBezTo>
                  <a:pt x="1502" y="476"/>
                  <a:pt x="1502" y="414"/>
                  <a:pt x="1471" y="353"/>
                </a:cubicBezTo>
                <a:lnTo>
                  <a:pt x="1440" y="93"/>
                </a:lnTo>
                <a:lnTo>
                  <a:pt x="1410" y="353"/>
                </a:lnTo>
                <a:lnTo>
                  <a:pt x="1410" y="476"/>
                </a:lnTo>
                <a:cubicBezTo>
                  <a:pt x="1371" y="414"/>
                  <a:pt x="1371" y="384"/>
                  <a:pt x="1341" y="353"/>
                </a:cubicBezTo>
                <a:lnTo>
                  <a:pt x="1249" y="223"/>
                </a:lnTo>
                <a:lnTo>
                  <a:pt x="1280" y="384"/>
                </a:lnTo>
                <a:lnTo>
                  <a:pt x="1280" y="445"/>
                </a:lnTo>
                <a:lnTo>
                  <a:pt x="1249" y="445"/>
                </a:lnTo>
                <a:cubicBezTo>
                  <a:pt x="1218" y="575"/>
                  <a:pt x="1218" y="698"/>
                  <a:pt x="1180" y="828"/>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4"/>
          <p:cNvSpPr/>
          <p:nvPr/>
        </p:nvSpPr>
        <p:spPr>
          <a:xfrm rot="5400000" flipH="1">
            <a:off x="378830" y="1065298"/>
            <a:ext cx="92176" cy="253334"/>
          </a:xfrm>
          <a:custGeom>
            <a:avLst/>
            <a:gdLst/>
            <a:ahLst/>
            <a:cxnLst/>
            <a:rect l="l" t="t" r="r" b="b"/>
            <a:pathLst>
              <a:path w="767" h="2108" extrusionOk="0">
                <a:moveTo>
                  <a:pt x="414" y="920"/>
                </a:moveTo>
                <a:lnTo>
                  <a:pt x="414" y="920"/>
                </a:lnTo>
                <a:cubicBezTo>
                  <a:pt x="390" y="1144"/>
                  <a:pt x="362" y="1364"/>
                  <a:pt x="336" y="1586"/>
                </a:cubicBezTo>
                <a:lnTo>
                  <a:pt x="336" y="1586"/>
                </a:lnTo>
                <a:cubicBezTo>
                  <a:pt x="345" y="1461"/>
                  <a:pt x="345" y="1336"/>
                  <a:pt x="345" y="1211"/>
                </a:cubicBezTo>
                <a:lnTo>
                  <a:pt x="345" y="1180"/>
                </a:lnTo>
                <a:lnTo>
                  <a:pt x="345" y="1150"/>
                </a:lnTo>
                <a:cubicBezTo>
                  <a:pt x="383" y="1050"/>
                  <a:pt x="383" y="989"/>
                  <a:pt x="414" y="920"/>
                </a:cubicBezTo>
                <a:close/>
                <a:moveTo>
                  <a:pt x="314" y="0"/>
                </a:moveTo>
                <a:lnTo>
                  <a:pt x="253" y="1341"/>
                </a:lnTo>
                <a:cubicBezTo>
                  <a:pt x="192" y="958"/>
                  <a:pt x="153" y="575"/>
                  <a:pt x="123" y="192"/>
                </a:cubicBezTo>
                <a:lnTo>
                  <a:pt x="123" y="154"/>
                </a:lnTo>
                <a:lnTo>
                  <a:pt x="61" y="154"/>
                </a:lnTo>
                <a:lnTo>
                  <a:pt x="61" y="192"/>
                </a:lnTo>
                <a:cubicBezTo>
                  <a:pt x="61" y="345"/>
                  <a:pt x="61" y="506"/>
                  <a:pt x="31" y="667"/>
                </a:cubicBezTo>
                <a:lnTo>
                  <a:pt x="31" y="797"/>
                </a:lnTo>
                <a:cubicBezTo>
                  <a:pt x="0" y="1180"/>
                  <a:pt x="0" y="1563"/>
                  <a:pt x="0" y="1946"/>
                </a:cubicBezTo>
                <a:lnTo>
                  <a:pt x="61" y="1946"/>
                </a:lnTo>
                <a:cubicBezTo>
                  <a:pt x="61" y="1563"/>
                  <a:pt x="61" y="1180"/>
                  <a:pt x="92" y="797"/>
                </a:cubicBezTo>
                <a:lnTo>
                  <a:pt x="92" y="698"/>
                </a:lnTo>
                <a:cubicBezTo>
                  <a:pt x="123" y="1050"/>
                  <a:pt x="192" y="1372"/>
                  <a:pt x="222" y="1724"/>
                </a:cubicBezTo>
                <a:cubicBezTo>
                  <a:pt x="222" y="1785"/>
                  <a:pt x="253" y="1847"/>
                  <a:pt x="253" y="1916"/>
                </a:cubicBezTo>
                <a:lnTo>
                  <a:pt x="314" y="2107"/>
                </a:lnTo>
                <a:lnTo>
                  <a:pt x="314" y="1916"/>
                </a:lnTo>
                <a:lnTo>
                  <a:pt x="383" y="1916"/>
                </a:lnTo>
                <a:cubicBezTo>
                  <a:pt x="475" y="1563"/>
                  <a:pt x="506" y="1180"/>
                  <a:pt x="536" y="797"/>
                </a:cubicBezTo>
                <a:lnTo>
                  <a:pt x="536" y="1111"/>
                </a:lnTo>
                <a:cubicBezTo>
                  <a:pt x="475" y="1402"/>
                  <a:pt x="475" y="1655"/>
                  <a:pt x="475" y="1916"/>
                </a:cubicBezTo>
                <a:lnTo>
                  <a:pt x="536" y="1916"/>
                </a:lnTo>
                <a:cubicBezTo>
                  <a:pt x="575" y="1655"/>
                  <a:pt x="605" y="1402"/>
                  <a:pt x="605" y="1111"/>
                </a:cubicBezTo>
                <a:lnTo>
                  <a:pt x="605" y="1081"/>
                </a:lnTo>
                <a:cubicBezTo>
                  <a:pt x="636" y="1019"/>
                  <a:pt x="636" y="958"/>
                  <a:pt x="667" y="889"/>
                </a:cubicBezTo>
                <a:cubicBezTo>
                  <a:pt x="697" y="636"/>
                  <a:pt x="766" y="414"/>
                  <a:pt x="728" y="154"/>
                </a:cubicBezTo>
                <a:lnTo>
                  <a:pt x="728" y="154"/>
                </a:lnTo>
                <a:lnTo>
                  <a:pt x="667" y="192"/>
                </a:lnTo>
                <a:cubicBezTo>
                  <a:pt x="697" y="414"/>
                  <a:pt x="636" y="636"/>
                  <a:pt x="605" y="859"/>
                </a:cubicBezTo>
                <a:cubicBezTo>
                  <a:pt x="575" y="636"/>
                  <a:pt x="575" y="445"/>
                  <a:pt x="506" y="253"/>
                </a:cubicBezTo>
                <a:lnTo>
                  <a:pt x="475" y="253"/>
                </a:lnTo>
                <a:lnTo>
                  <a:pt x="475" y="92"/>
                </a:lnTo>
                <a:lnTo>
                  <a:pt x="414" y="92"/>
                </a:lnTo>
                <a:cubicBezTo>
                  <a:pt x="414" y="315"/>
                  <a:pt x="383" y="537"/>
                  <a:pt x="345" y="767"/>
                </a:cubicBezTo>
                <a:cubicBezTo>
                  <a:pt x="383" y="506"/>
                  <a:pt x="383" y="253"/>
                  <a:pt x="3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4"/>
          <p:cNvSpPr/>
          <p:nvPr/>
        </p:nvSpPr>
        <p:spPr>
          <a:xfrm rot="5400000" flipH="1">
            <a:off x="609508" y="770324"/>
            <a:ext cx="169450" cy="322316"/>
          </a:xfrm>
          <a:custGeom>
            <a:avLst/>
            <a:gdLst/>
            <a:ahLst/>
            <a:cxnLst/>
            <a:rect l="l" t="t" r="r" b="b"/>
            <a:pathLst>
              <a:path w="1410" h="2682" extrusionOk="0">
                <a:moveTo>
                  <a:pt x="261" y="452"/>
                </a:moveTo>
                <a:lnTo>
                  <a:pt x="261" y="514"/>
                </a:lnTo>
                <a:cubicBezTo>
                  <a:pt x="261" y="575"/>
                  <a:pt x="223" y="613"/>
                  <a:pt x="223" y="644"/>
                </a:cubicBezTo>
                <a:cubicBezTo>
                  <a:pt x="223" y="575"/>
                  <a:pt x="223" y="514"/>
                  <a:pt x="261" y="452"/>
                </a:cubicBezTo>
                <a:close/>
                <a:moveTo>
                  <a:pt x="322" y="452"/>
                </a:moveTo>
                <a:cubicBezTo>
                  <a:pt x="353" y="613"/>
                  <a:pt x="353" y="766"/>
                  <a:pt x="353" y="927"/>
                </a:cubicBezTo>
                <a:cubicBezTo>
                  <a:pt x="322" y="766"/>
                  <a:pt x="322" y="644"/>
                  <a:pt x="322" y="514"/>
                </a:cubicBezTo>
                <a:lnTo>
                  <a:pt x="322" y="452"/>
                </a:lnTo>
                <a:close/>
                <a:moveTo>
                  <a:pt x="261" y="705"/>
                </a:moveTo>
                <a:cubicBezTo>
                  <a:pt x="291" y="1027"/>
                  <a:pt x="291" y="1310"/>
                  <a:pt x="261" y="1602"/>
                </a:cubicBezTo>
                <a:cubicBezTo>
                  <a:pt x="223" y="1502"/>
                  <a:pt x="223" y="1410"/>
                  <a:pt x="223" y="1280"/>
                </a:cubicBezTo>
                <a:lnTo>
                  <a:pt x="223" y="835"/>
                </a:lnTo>
                <a:cubicBezTo>
                  <a:pt x="223" y="805"/>
                  <a:pt x="261" y="766"/>
                  <a:pt x="261" y="705"/>
                </a:cubicBezTo>
                <a:close/>
                <a:moveTo>
                  <a:pt x="1027" y="1824"/>
                </a:moveTo>
                <a:lnTo>
                  <a:pt x="1027" y="1824"/>
                </a:lnTo>
                <a:cubicBezTo>
                  <a:pt x="1058" y="1954"/>
                  <a:pt x="1058" y="2046"/>
                  <a:pt x="1058" y="2176"/>
                </a:cubicBezTo>
                <a:lnTo>
                  <a:pt x="1058" y="2237"/>
                </a:lnTo>
                <a:cubicBezTo>
                  <a:pt x="1027" y="2107"/>
                  <a:pt x="1027" y="1985"/>
                  <a:pt x="1027" y="1824"/>
                </a:cubicBezTo>
                <a:close/>
                <a:moveTo>
                  <a:pt x="291" y="0"/>
                </a:moveTo>
                <a:lnTo>
                  <a:pt x="223" y="192"/>
                </a:lnTo>
                <a:cubicBezTo>
                  <a:pt x="192" y="383"/>
                  <a:pt x="161" y="575"/>
                  <a:pt x="131" y="766"/>
                </a:cubicBezTo>
                <a:lnTo>
                  <a:pt x="131" y="736"/>
                </a:lnTo>
                <a:lnTo>
                  <a:pt x="161" y="261"/>
                </a:lnTo>
                <a:lnTo>
                  <a:pt x="100" y="261"/>
                </a:lnTo>
                <a:cubicBezTo>
                  <a:pt x="69" y="422"/>
                  <a:pt x="69" y="575"/>
                  <a:pt x="69" y="736"/>
                </a:cubicBezTo>
                <a:lnTo>
                  <a:pt x="69" y="230"/>
                </a:lnTo>
                <a:lnTo>
                  <a:pt x="0" y="230"/>
                </a:lnTo>
                <a:lnTo>
                  <a:pt x="0" y="2590"/>
                </a:lnTo>
                <a:lnTo>
                  <a:pt x="69" y="2368"/>
                </a:lnTo>
                <a:cubicBezTo>
                  <a:pt x="100" y="2207"/>
                  <a:pt x="100" y="2046"/>
                  <a:pt x="100" y="1916"/>
                </a:cubicBezTo>
                <a:lnTo>
                  <a:pt x="131" y="1218"/>
                </a:lnTo>
                <a:lnTo>
                  <a:pt x="131" y="1379"/>
                </a:lnTo>
                <a:lnTo>
                  <a:pt x="161" y="1379"/>
                </a:lnTo>
                <a:lnTo>
                  <a:pt x="161" y="1885"/>
                </a:lnTo>
                <a:lnTo>
                  <a:pt x="131" y="1854"/>
                </a:lnTo>
                <a:lnTo>
                  <a:pt x="131" y="1985"/>
                </a:lnTo>
                <a:cubicBezTo>
                  <a:pt x="100" y="2107"/>
                  <a:pt x="131" y="2237"/>
                  <a:pt x="161" y="2337"/>
                </a:cubicBezTo>
                <a:lnTo>
                  <a:pt x="223" y="2590"/>
                </a:lnTo>
                <a:lnTo>
                  <a:pt x="223" y="2237"/>
                </a:lnTo>
                <a:lnTo>
                  <a:pt x="291" y="2460"/>
                </a:lnTo>
                <a:lnTo>
                  <a:pt x="291" y="2237"/>
                </a:lnTo>
                <a:cubicBezTo>
                  <a:pt x="291" y="2107"/>
                  <a:pt x="291" y="1985"/>
                  <a:pt x="261" y="1854"/>
                </a:cubicBezTo>
                <a:lnTo>
                  <a:pt x="291" y="1824"/>
                </a:lnTo>
                <a:cubicBezTo>
                  <a:pt x="322" y="1663"/>
                  <a:pt x="322" y="1533"/>
                  <a:pt x="322" y="1379"/>
                </a:cubicBezTo>
                <a:cubicBezTo>
                  <a:pt x="353" y="1663"/>
                  <a:pt x="353" y="1985"/>
                  <a:pt x="414" y="2268"/>
                </a:cubicBezTo>
                <a:lnTo>
                  <a:pt x="483" y="2268"/>
                </a:lnTo>
                <a:cubicBezTo>
                  <a:pt x="452" y="2015"/>
                  <a:pt x="483" y="1724"/>
                  <a:pt x="483" y="1441"/>
                </a:cubicBezTo>
                <a:lnTo>
                  <a:pt x="544" y="2429"/>
                </a:lnTo>
                <a:lnTo>
                  <a:pt x="606" y="2429"/>
                </a:lnTo>
                <a:cubicBezTo>
                  <a:pt x="606" y="1916"/>
                  <a:pt x="644" y="1410"/>
                  <a:pt x="644" y="866"/>
                </a:cubicBezTo>
                <a:cubicBezTo>
                  <a:pt x="675" y="1379"/>
                  <a:pt x="705" y="1885"/>
                  <a:pt x="705" y="2398"/>
                </a:cubicBezTo>
                <a:lnTo>
                  <a:pt x="766" y="2398"/>
                </a:lnTo>
                <a:lnTo>
                  <a:pt x="766" y="1088"/>
                </a:lnTo>
                <a:lnTo>
                  <a:pt x="866" y="2368"/>
                </a:lnTo>
                <a:lnTo>
                  <a:pt x="927" y="2368"/>
                </a:lnTo>
                <a:cubicBezTo>
                  <a:pt x="958" y="1916"/>
                  <a:pt x="958" y="1441"/>
                  <a:pt x="958" y="958"/>
                </a:cubicBezTo>
                <a:cubicBezTo>
                  <a:pt x="958" y="1088"/>
                  <a:pt x="989" y="1218"/>
                  <a:pt x="989" y="1341"/>
                </a:cubicBezTo>
                <a:cubicBezTo>
                  <a:pt x="958" y="1693"/>
                  <a:pt x="958" y="2046"/>
                  <a:pt x="989" y="2398"/>
                </a:cubicBezTo>
                <a:lnTo>
                  <a:pt x="989" y="2528"/>
                </a:lnTo>
                <a:lnTo>
                  <a:pt x="1058" y="2429"/>
                </a:lnTo>
                <a:cubicBezTo>
                  <a:pt x="1058" y="2398"/>
                  <a:pt x="1088" y="2368"/>
                  <a:pt x="1088" y="2337"/>
                </a:cubicBezTo>
                <a:lnTo>
                  <a:pt x="1119" y="2337"/>
                </a:lnTo>
                <a:lnTo>
                  <a:pt x="1119" y="2145"/>
                </a:lnTo>
                <a:lnTo>
                  <a:pt x="1119" y="1954"/>
                </a:lnTo>
                <a:lnTo>
                  <a:pt x="1119" y="996"/>
                </a:lnTo>
                <a:lnTo>
                  <a:pt x="1119" y="927"/>
                </a:lnTo>
                <a:cubicBezTo>
                  <a:pt x="1119" y="897"/>
                  <a:pt x="1150" y="835"/>
                  <a:pt x="1150" y="766"/>
                </a:cubicBezTo>
                <a:cubicBezTo>
                  <a:pt x="1180" y="958"/>
                  <a:pt x="1180" y="1188"/>
                  <a:pt x="1180" y="1379"/>
                </a:cubicBezTo>
                <a:cubicBezTo>
                  <a:pt x="1150" y="1724"/>
                  <a:pt x="1119" y="2076"/>
                  <a:pt x="1150" y="2398"/>
                </a:cubicBezTo>
                <a:lnTo>
                  <a:pt x="1180" y="2682"/>
                </a:lnTo>
                <a:lnTo>
                  <a:pt x="1218" y="2398"/>
                </a:lnTo>
                <a:cubicBezTo>
                  <a:pt x="1249" y="2076"/>
                  <a:pt x="1280" y="1724"/>
                  <a:pt x="1249" y="1410"/>
                </a:cubicBezTo>
                <a:lnTo>
                  <a:pt x="1249" y="1341"/>
                </a:lnTo>
                <a:cubicBezTo>
                  <a:pt x="1280" y="1218"/>
                  <a:pt x="1280" y="1088"/>
                  <a:pt x="1310" y="958"/>
                </a:cubicBezTo>
                <a:cubicBezTo>
                  <a:pt x="1341" y="1341"/>
                  <a:pt x="1341" y="1693"/>
                  <a:pt x="1341" y="2076"/>
                </a:cubicBezTo>
                <a:lnTo>
                  <a:pt x="1410" y="2076"/>
                </a:lnTo>
                <a:cubicBezTo>
                  <a:pt x="1410" y="1502"/>
                  <a:pt x="1372" y="927"/>
                  <a:pt x="1310" y="383"/>
                </a:cubicBezTo>
                <a:lnTo>
                  <a:pt x="1249" y="383"/>
                </a:lnTo>
                <a:cubicBezTo>
                  <a:pt x="1280" y="575"/>
                  <a:pt x="1249" y="805"/>
                  <a:pt x="1249" y="1027"/>
                </a:cubicBezTo>
                <a:cubicBezTo>
                  <a:pt x="1218" y="805"/>
                  <a:pt x="1180" y="575"/>
                  <a:pt x="1150" y="353"/>
                </a:cubicBezTo>
                <a:lnTo>
                  <a:pt x="1150" y="322"/>
                </a:lnTo>
                <a:lnTo>
                  <a:pt x="1088" y="353"/>
                </a:lnTo>
                <a:cubicBezTo>
                  <a:pt x="1119" y="452"/>
                  <a:pt x="1119" y="575"/>
                  <a:pt x="1088" y="675"/>
                </a:cubicBezTo>
                <a:cubicBezTo>
                  <a:pt x="1088" y="575"/>
                  <a:pt x="1088" y="452"/>
                  <a:pt x="1058" y="322"/>
                </a:cubicBezTo>
                <a:lnTo>
                  <a:pt x="989" y="322"/>
                </a:lnTo>
                <a:lnTo>
                  <a:pt x="1027" y="897"/>
                </a:lnTo>
                <a:cubicBezTo>
                  <a:pt x="989" y="705"/>
                  <a:pt x="958" y="514"/>
                  <a:pt x="958" y="291"/>
                </a:cubicBezTo>
                <a:lnTo>
                  <a:pt x="897" y="322"/>
                </a:lnTo>
                <a:lnTo>
                  <a:pt x="897" y="1824"/>
                </a:lnTo>
                <a:lnTo>
                  <a:pt x="766" y="192"/>
                </a:lnTo>
                <a:lnTo>
                  <a:pt x="705" y="192"/>
                </a:lnTo>
                <a:lnTo>
                  <a:pt x="705" y="927"/>
                </a:lnTo>
                <a:cubicBezTo>
                  <a:pt x="675" y="705"/>
                  <a:pt x="675" y="483"/>
                  <a:pt x="644" y="261"/>
                </a:cubicBezTo>
                <a:lnTo>
                  <a:pt x="575" y="261"/>
                </a:lnTo>
                <a:lnTo>
                  <a:pt x="575" y="1502"/>
                </a:lnTo>
                <a:lnTo>
                  <a:pt x="544" y="958"/>
                </a:lnTo>
                <a:cubicBezTo>
                  <a:pt x="544" y="736"/>
                  <a:pt x="544" y="514"/>
                  <a:pt x="483" y="291"/>
                </a:cubicBezTo>
                <a:lnTo>
                  <a:pt x="414" y="291"/>
                </a:lnTo>
                <a:lnTo>
                  <a:pt x="483" y="958"/>
                </a:lnTo>
                <a:cubicBezTo>
                  <a:pt x="452" y="1088"/>
                  <a:pt x="452" y="1249"/>
                  <a:pt x="452" y="1410"/>
                </a:cubicBezTo>
                <a:cubicBezTo>
                  <a:pt x="414" y="1502"/>
                  <a:pt x="414" y="1602"/>
                  <a:pt x="414" y="1693"/>
                </a:cubicBezTo>
                <a:cubicBezTo>
                  <a:pt x="383" y="1471"/>
                  <a:pt x="383" y="1249"/>
                  <a:pt x="383" y="1027"/>
                </a:cubicBezTo>
                <a:lnTo>
                  <a:pt x="414" y="927"/>
                </a:lnTo>
                <a:cubicBezTo>
                  <a:pt x="414" y="705"/>
                  <a:pt x="414" y="483"/>
                  <a:pt x="353" y="261"/>
                </a:cubicBezTo>
                <a:lnTo>
                  <a:pt x="291" y="69"/>
                </a:lnTo>
                <a:lnTo>
                  <a:pt x="29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4"/>
          <p:cNvSpPr/>
          <p:nvPr/>
        </p:nvSpPr>
        <p:spPr>
          <a:xfrm rot="5400000" flipH="1">
            <a:off x="651811" y="697618"/>
            <a:ext cx="72828" cy="256939"/>
          </a:xfrm>
          <a:custGeom>
            <a:avLst/>
            <a:gdLst/>
            <a:ahLst/>
            <a:cxnLst/>
            <a:rect l="l" t="t" r="r" b="b"/>
            <a:pathLst>
              <a:path w="606" h="2138" extrusionOk="0">
                <a:moveTo>
                  <a:pt x="223" y="705"/>
                </a:moveTo>
                <a:cubicBezTo>
                  <a:pt x="254" y="1057"/>
                  <a:pt x="254" y="1402"/>
                  <a:pt x="223" y="1724"/>
                </a:cubicBezTo>
                <a:lnTo>
                  <a:pt x="223" y="1502"/>
                </a:lnTo>
                <a:lnTo>
                  <a:pt x="162" y="1502"/>
                </a:lnTo>
                <a:lnTo>
                  <a:pt x="162" y="1402"/>
                </a:lnTo>
                <a:cubicBezTo>
                  <a:pt x="192" y="1180"/>
                  <a:pt x="223" y="927"/>
                  <a:pt x="223" y="705"/>
                </a:cubicBezTo>
                <a:close/>
                <a:moveTo>
                  <a:pt x="322" y="0"/>
                </a:moveTo>
                <a:lnTo>
                  <a:pt x="284" y="100"/>
                </a:lnTo>
                <a:cubicBezTo>
                  <a:pt x="254" y="130"/>
                  <a:pt x="254" y="161"/>
                  <a:pt x="223" y="192"/>
                </a:cubicBezTo>
                <a:lnTo>
                  <a:pt x="223" y="100"/>
                </a:lnTo>
                <a:lnTo>
                  <a:pt x="162" y="100"/>
                </a:lnTo>
                <a:lnTo>
                  <a:pt x="162" y="444"/>
                </a:lnTo>
                <a:cubicBezTo>
                  <a:pt x="93" y="736"/>
                  <a:pt x="93" y="1057"/>
                  <a:pt x="93" y="1371"/>
                </a:cubicBezTo>
                <a:lnTo>
                  <a:pt x="93" y="1402"/>
                </a:lnTo>
                <a:cubicBezTo>
                  <a:pt x="93" y="1594"/>
                  <a:pt x="31" y="1785"/>
                  <a:pt x="1" y="1946"/>
                </a:cubicBezTo>
                <a:lnTo>
                  <a:pt x="62" y="1977"/>
                </a:lnTo>
                <a:cubicBezTo>
                  <a:pt x="62" y="1915"/>
                  <a:pt x="93" y="1854"/>
                  <a:pt x="93" y="1823"/>
                </a:cubicBezTo>
                <a:lnTo>
                  <a:pt x="93" y="2107"/>
                </a:lnTo>
                <a:lnTo>
                  <a:pt x="162" y="2107"/>
                </a:lnTo>
                <a:cubicBezTo>
                  <a:pt x="162" y="2076"/>
                  <a:pt x="162" y="2015"/>
                  <a:pt x="192" y="1977"/>
                </a:cubicBezTo>
                <a:lnTo>
                  <a:pt x="192" y="2138"/>
                </a:lnTo>
                <a:lnTo>
                  <a:pt x="254" y="2138"/>
                </a:lnTo>
                <a:cubicBezTo>
                  <a:pt x="322" y="1532"/>
                  <a:pt x="322" y="927"/>
                  <a:pt x="254" y="353"/>
                </a:cubicBezTo>
                <a:cubicBezTo>
                  <a:pt x="254" y="322"/>
                  <a:pt x="284" y="291"/>
                  <a:pt x="284" y="253"/>
                </a:cubicBezTo>
                <a:cubicBezTo>
                  <a:pt x="322" y="705"/>
                  <a:pt x="353" y="1149"/>
                  <a:pt x="353" y="1594"/>
                </a:cubicBezTo>
                <a:lnTo>
                  <a:pt x="353" y="1977"/>
                </a:lnTo>
                <a:lnTo>
                  <a:pt x="414" y="1977"/>
                </a:lnTo>
                <a:lnTo>
                  <a:pt x="414" y="1594"/>
                </a:lnTo>
                <a:cubicBezTo>
                  <a:pt x="414" y="1249"/>
                  <a:pt x="414" y="866"/>
                  <a:pt x="445" y="513"/>
                </a:cubicBezTo>
                <a:cubicBezTo>
                  <a:pt x="445" y="636"/>
                  <a:pt x="445" y="766"/>
                  <a:pt x="476" y="866"/>
                </a:cubicBezTo>
                <a:cubicBezTo>
                  <a:pt x="445" y="1280"/>
                  <a:pt x="445" y="1663"/>
                  <a:pt x="476" y="2046"/>
                </a:cubicBezTo>
                <a:lnTo>
                  <a:pt x="545" y="2046"/>
                </a:lnTo>
                <a:lnTo>
                  <a:pt x="545" y="1977"/>
                </a:lnTo>
                <a:lnTo>
                  <a:pt x="606" y="1977"/>
                </a:lnTo>
                <a:lnTo>
                  <a:pt x="606" y="161"/>
                </a:lnTo>
                <a:lnTo>
                  <a:pt x="545" y="161"/>
                </a:lnTo>
                <a:cubicBezTo>
                  <a:pt x="514" y="253"/>
                  <a:pt x="514" y="322"/>
                  <a:pt x="514" y="414"/>
                </a:cubicBezTo>
                <a:cubicBezTo>
                  <a:pt x="514" y="291"/>
                  <a:pt x="476" y="192"/>
                  <a:pt x="476" y="100"/>
                </a:cubicBezTo>
                <a:lnTo>
                  <a:pt x="414" y="100"/>
                </a:lnTo>
                <a:cubicBezTo>
                  <a:pt x="384" y="253"/>
                  <a:pt x="384" y="444"/>
                  <a:pt x="384" y="636"/>
                </a:cubicBezTo>
                <a:cubicBezTo>
                  <a:pt x="353" y="483"/>
                  <a:pt x="353" y="291"/>
                  <a:pt x="353" y="130"/>
                </a:cubicBezTo>
                <a:lnTo>
                  <a:pt x="322"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4"/>
          <p:cNvSpPr/>
          <p:nvPr/>
        </p:nvSpPr>
        <p:spPr>
          <a:xfrm rot="5400000" flipH="1">
            <a:off x="304260" y="530451"/>
            <a:ext cx="233986" cy="299362"/>
          </a:xfrm>
          <a:custGeom>
            <a:avLst/>
            <a:gdLst/>
            <a:ahLst/>
            <a:cxnLst/>
            <a:rect l="l" t="t" r="r" b="b"/>
            <a:pathLst>
              <a:path w="1947" h="2491" extrusionOk="0">
                <a:moveTo>
                  <a:pt x="1341" y="545"/>
                </a:moveTo>
                <a:cubicBezTo>
                  <a:pt x="1372" y="545"/>
                  <a:pt x="1372" y="575"/>
                  <a:pt x="1372" y="606"/>
                </a:cubicBezTo>
                <a:lnTo>
                  <a:pt x="1372" y="736"/>
                </a:lnTo>
                <a:cubicBezTo>
                  <a:pt x="1372" y="667"/>
                  <a:pt x="1372" y="606"/>
                  <a:pt x="1341" y="545"/>
                </a:cubicBezTo>
                <a:close/>
                <a:moveTo>
                  <a:pt x="1563" y="476"/>
                </a:moveTo>
                <a:lnTo>
                  <a:pt x="1563" y="476"/>
                </a:lnTo>
                <a:cubicBezTo>
                  <a:pt x="1594" y="667"/>
                  <a:pt x="1594" y="859"/>
                  <a:pt x="1594" y="1050"/>
                </a:cubicBezTo>
                <a:cubicBezTo>
                  <a:pt x="1563" y="859"/>
                  <a:pt x="1533" y="667"/>
                  <a:pt x="1563" y="476"/>
                </a:cubicBezTo>
                <a:close/>
                <a:moveTo>
                  <a:pt x="1563" y="1180"/>
                </a:moveTo>
                <a:cubicBezTo>
                  <a:pt x="1563" y="1242"/>
                  <a:pt x="1594" y="1272"/>
                  <a:pt x="1594" y="1311"/>
                </a:cubicBezTo>
                <a:cubicBezTo>
                  <a:pt x="1594" y="1372"/>
                  <a:pt x="1563" y="1464"/>
                  <a:pt x="1563" y="1533"/>
                </a:cubicBezTo>
                <a:lnTo>
                  <a:pt x="1563" y="1180"/>
                </a:lnTo>
                <a:close/>
                <a:moveTo>
                  <a:pt x="1755" y="414"/>
                </a:moveTo>
                <a:cubicBezTo>
                  <a:pt x="1786" y="506"/>
                  <a:pt x="1816" y="636"/>
                  <a:pt x="1816" y="736"/>
                </a:cubicBezTo>
                <a:lnTo>
                  <a:pt x="1816" y="859"/>
                </a:lnTo>
                <a:lnTo>
                  <a:pt x="1724" y="1655"/>
                </a:lnTo>
                <a:cubicBezTo>
                  <a:pt x="1724" y="1594"/>
                  <a:pt x="1694" y="1533"/>
                  <a:pt x="1694" y="1464"/>
                </a:cubicBezTo>
                <a:cubicBezTo>
                  <a:pt x="1724" y="1119"/>
                  <a:pt x="1755" y="767"/>
                  <a:pt x="1755" y="414"/>
                </a:cubicBezTo>
                <a:close/>
                <a:moveTo>
                  <a:pt x="1311" y="545"/>
                </a:moveTo>
                <a:lnTo>
                  <a:pt x="1311" y="545"/>
                </a:lnTo>
                <a:cubicBezTo>
                  <a:pt x="1341" y="958"/>
                  <a:pt x="1341" y="1403"/>
                  <a:pt x="1242" y="1816"/>
                </a:cubicBezTo>
                <a:lnTo>
                  <a:pt x="1242" y="1533"/>
                </a:lnTo>
                <a:lnTo>
                  <a:pt x="1311" y="545"/>
                </a:lnTo>
                <a:close/>
                <a:moveTo>
                  <a:pt x="1081" y="1"/>
                </a:moveTo>
                <a:lnTo>
                  <a:pt x="1050" y="284"/>
                </a:lnTo>
                <a:lnTo>
                  <a:pt x="1020" y="284"/>
                </a:lnTo>
                <a:lnTo>
                  <a:pt x="1020" y="476"/>
                </a:lnTo>
                <a:cubicBezTo>
                  <a:pt x="989" y="667"/>
                  <a:pt x="958" y="889"/>
                  <a:pt x="928" y="1119"/>
                </a:cubicBezTo>
                <a:cubicBezTo>
                  <a:pt x="928" y="928"/>
                  <a:pt x="928" y="736"/>
                  <a:pt x="889" y="506"/>
                </a:cubicBezTo>
                <a:lnTo>
                  <a:pt x="828" y="506"/>
                </a:lnTo>
                <a:lnTo>
                  <a:pt x="828" y="1150"/>
                </a:lnTo>
                <a:lnTo>
                  <a:pt x="797" y="1150"/>
                </a:lnTo>
                <a:cubicBezTo>
                  <a:pt x="767" y="859"/>
                  <a:pt x="736" y="575"/>
                  <a:pt x="698" y="315"/>
                </a:cubicBezTo>
                <a:lnTo>
                  <a:pt x="667" y="93"/>
                </a:lnTo>
                <a:lnTo>
                  <a:pt x="637" y="315"/>
                </a:lnTo>
                <a:cubicBezTo>
                  <a:pt x="545" y="828"/>
                  <a:pt x="476" y="1341"/>
                  <a:pt x="414" y="1847"/>
                </a:cubicBezTo>
                <a:lnTo>
                  <a:pt x="253" y="223"/>
                </a:lnTo>
                <a:lnTo>
                  <a:pt x="192" y="223"/>
                </a:lnTo>
                <a:cubicBezTo>
                  <a:pt x="223" y="767"/>
                  <a:pt x="192" y="1311"/>
                  <a:pt x="123" y="1847"/>
                </a:cubicBezTo>
                <a:cubicBezTo>
                  <a:pt x="93" y="1272"/>
                  <a:pt x="62" y="736"/>
                  <a:pt x="62" y="192"/>
                </a:cubicBezTo>
                <a:lnTo>
                  <a:pt x="1" y="192"/>
                </a:lnTo>
                <a:cubicBezTo>
                  <a:pt x="1" y="828"/>
                  <a:pt x="31" y="1502"/>
                  <a:pt x="93" y="2138"/>
                </a:cubicBezTo>
                <a:lnTo>
                  <a:pt x="123" y="2421"/>
                </a:lnTo>
                <a:lnTo>
                  <a:pt x="162" y="2138"/>
                </a:lnTo>
                <a:cubicBezTo>
                  <a:pt x="223" y="1724"/>
                  <a:pt x="253" y="1311"/>
                  <a:pt x="253" y="889"/>
                </a:cubicBezTo>
                <a:lnTo>
                  <a:pt x="414" y="2421"/>
                </a:lnTo>
                <a:lnTo>
                  <a:pt x="445" y="2138"/>
                </a:lnTo>
                <a:cubicBezTo>
                  <a:pt x="506" y="1625"/>
                  <a:pt x="575" y="1081"/>
                  <a:pt x="667" y="545"/>
                </a:cubicBezTo>
                <a:cubicBezTo>
                  <a:pt x="736" y="1081"/>
                  <a:pt x="767" y="1625"/>
                  <a:pt x="767" y="2169"/>
                </a:cubicBezTo>
                <a:lnTo>
                  <a:pt x="828" y="2169"/>
                </a:lnTo>
                <a:cubicBezTo>
                  <a:pt x="828" y="2077"/>
                  <a:pt x="859" y="1977"/>
                  <a:pt x="859" y="1885"/>
                </a:cubicBezTo>
                <a:lnTo>
                  <a:pt x="859" y="1946"/>
                </a:lnTo>
                <a:lnTo>
                  <a:pt x="859" y="2299"/>
                </a:lnTo>
                <a:lnTo>
                  <a:pt x="928" y="2299"/>
                </a:lnTo>
                <a:lnTo>
                  <a:pt x="928" y="1946"/>
                </a:lnTo>
                <a:cubicBezTo>
                  <a:pt x="958" y="1755"/>
                  <a:pt x="989" y="1563"/>
                  <a:pt x="1020" y="1372"/>
                </a:cubicBezTo>
                <a:cubicBezTo>
                  <a:pt x="1020" y="1242"/>
                  <a:pt x="1050" y="1150"/>
                  <a:pt x="1050" y="1020"/>
                </a:cubicBezTo>
                <a:cubicBezTo>
                  <a:pt x="1081" y="1211"/>
                  <a:pt x="1081" y="1372"/>
                  <a:pt x="1081" y="1563"/>
                </a:cubicBezTo>
                <a:cubicBezTo>
                  <a:pt x="1050" y="1724"/>
                  <a:pt x="1020" y="1916"/>
                  <a:pt x="1020" y="2077"/>
                </a:cubicBezTo>
                <a:lnTo>
                  <a:pt x="1081" y="2077"/>
                </a:lnTo>
                <a:cubicBezTo>
                  <a:pt x="1119" y="1916"/>
                  <a:pt x="1119" y="1755"/>
                  <a:pt x="1150" y="1563"/>
                </a:cubicBezTo>
                <a:lnTo>
                  <a:pt x="1150" y="1372"/>
                </a:lnTo>
                <a:lnTo>
                  <a:pt x="1180" y="1533"/>
                </a:lnTo>
                <a:lnTo>
                  <a:pt x="1150" y="1625"/>
                </a:lnTo>
                <a:cubicBezTo>
                  <a:pt x="1150" y="1816"/>
                  <a:pt x="1150" y="2008"/>
                  <a:pt x="1180" y="2169"/>
                </a:cubicBezTo>
                <a:lnTo>
                  <a:pt x="1180" y="2330"/>
                </a:lnTo>
                <a:lnTo>
                  <a:pt x="1242" y="2199"/>
                </a:lnTo>
                <a:lnTo>
                  <a:pt x="1242" y="2490"/>
                </a:lnTo>
                <a:lnTo>
                  <a:pt x="1272" y="2199"/>
                </a:lnTo>
                <a:cubicBezTo>
                  <a:pt x="1341" y="1724"/>
                  <a:pt x="1403" y="1242"/>
                  <a:pt x="1433" y="797"/>
                </a:cubicBezTo>
                <a:cubicBezTo>
                  <a:pt x="1464" y="928"/>
                  <a:pt x="1464" y="1050"/>
                  <a:pt x="1464" y="1211"/>
                </a:cubicBezTo>
                <a:lnTo>
                  <a:pt x="1464" y="1502"/>
                </a:lnTo>
                <a:cubicBezTo>
                  <a:pt x="1464" y="1694"/>
                  <a:pt x="1433" y="1916"/>
                  <a:pt x="1464" y="2107"/>
                </a:cubicBezTo>
                <a:lnTo>
                  <a:pt x="1502" y="2299"/>
                </a:lnTo>
                <a:lnTo>
                  <a:pt x="1502" y="2460"/>
                </a:lnTo>
                <a:lnTo>
                  <a:pt x="1563" y="2199"/>
                </a:lnTo>
                <a:cubicBezTo>
                  <a:pt x="1594" y="2008"/>
                  <a:pt x="1625" y="1847"/>
                  <a:pt x="1655" y="1655"/>
                </a:cubicBezTo>
                <a:cubicBezTo>
                  <a:pt x="1694" y="1786"/>
                  <a:pt x="1694" y="1916"/>
                  <a:pt x="1694" y="2038"/>
                </a:cubicBezTo>
                <a:lnTo>
                  <a:pt x="1694" y="2138"/>
                </a:lnTo>
                <a:lnTo>
                  <a:pt x="1724" y="2138"/>
                </a:lnTo>
                <a:cubicBezTo>
                  <a:pt x="1755" y="2107"/>
                  <a:pt x="1755" y="2077"/>
                  <a:pt x="1755" y="2038"/>
                </a:cubicBezTo>
                <a:lnTo>
                  <a:pt x="1816" y="1341"/>
                </a:lnTo>
                <a:lnTo>
                  <a:pt x="1816" y="1755"/>
                </a:lnTo>
                <a:cubicBezTo>
                  <a:pt x="1786" y="1885"/>
                  <a:pt x="1786" y="2038"/>
                  <a:pt x="1786" y="2169"/>
                </a:cubicBezTo>
                <a:lnTo>
                  <a:pt x="1847" y="2169"/>
                </a:lnTo>
                <a:cubicBezTo>
                  <a:pt x="1847" y="2038"/>
                  <a:pt x="1885" y="1885"/>
                  <a:pt x="1885" y="1755"/>
                </a:cubicBezTo>
                <a:cubicBezTo>
                  <a:pt x="1916" y="1242"/>
                  <a:pt x="1947" y="736"/>
                  <a:pt x="1947" y="253"/>
                </a:cubicBezTo>
                <a:lnTo>
                  <a:pt x="1885" y="223"/>
                </a:lnTo>
                <a:lnTo>
                  <a:pt x="1847" y="545"/>
                </a:lnTo>
                <a:cubicBezTo>
                  <a:pt x="1847" y="445"/>
                  <a:pt x="1816" y="353"/>
                  <a:pt x="1755" y="253"/>
                </a:cubicBezTo>
                <a:lnTo>
                  <a:pt x="1724" y="161"/>
                </a:lnTo>
                <a:lnTo>
                  <a:pt x="1694" y="284"/>
                </a:lnTo>
                <a:cubicBezTo>
                  <a:pt x="1694" y="545"/>
                  <a:pt x="1694" y="828"/>
                  <a:pt x="1655" y="1081"/>
                </a:cubicBezTo>
                <a:cubicBezTo>
                  <a:pt x="1655" y="828"/>
                  <a:pt x="1655" y="575"/>
                  <a:pt x="1625" y="315"/>
                </a:cubicBezTo>
                <a:lnTo>
                  <a:pt x="1594" y="192"/>
                </a:lnTo>
                <a:lnTo>
                  <a:pt x="1563" y="315"/>
                </a:lnTo>
                <a:cubicBezTo>
                  <a:pt x="1533" y="384"/>
                  <a:pt x="1502" y="445"/>
                  <a:pt x="1502" y="545"/>
                </a:cubicBezTo>
                <a:cubicBezTo>
                  <a:pt x="1502" y="476"/>
                  <a:pt x="1464" y="414"/>
                  <a:pt x="1464" y="353"/>
                </a:cubicBezTo>
                <a:lnTo>
                  <a:pt x="1403" y="93"/>
                </a:lnTo>
                <a:lnTo>
                  <a:pt x="1403" y="353"/>
                </a:lnTo>
                <a:lnTo>
                  <a:pt x="1403" y="476"/>
                </a:lnTo>
                <a:cubicBezTo>
                  <a:pt x="1372" y="414"/>
                  <a:pt x="1341" y="384"/>
                  <a:pt x="1311" y="353"/>
                </a:cubicBezTo>
                <a:lnTo>
                  <a:pt x="1242" y="223"/>
                </a:lnTo>
                <a:lnTo>
                  <a:pt x="1272" y="384"/>
                </a:lnTo>
                <a:lnTo>
                  <a:pt x="1272" y="445"/>
                </a:lnTo>
                <a:lnTo>
                  <a:pt x="1242" y="445"/>
                </a:lnTo>
                <a:cubicBezTo>
                  <a:pt x="1211" y="575"/>
                  <a:pt x="1180" y="698"/>
                  <a:pt x="1180" y="828"/>
                </a:cubicBezTo>
                <a:lnTo>
                  <a:pt x="108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4"/>
          <p:cNvSpPr/>
          <p:nvPr/>
        </p:nvSpPr>
        <p:spPr>
          <a:xfrm rot="5400000" flipH="1">
            <a:off x="376968" y="618782"/>
            <a:ext cx="95902" cy="253334"/>
          </a:xfrm>
          <a:custGeom>
            <a:avLst/>
            <a:gdLst/>
            <a:ahLst/>
            <a:cxnLst/>
            <a:rect l="l" t="t" r="r" b="b"/>
            <a:pathLst>
              <a:path w="798" h="2108" extrusionOk="0">
                <a:moveTo>
                  <a:pt x="414" y="953"/>
                </a:moveTo>
                <a:lnTo>
                  <a:pt x="414" y="953"/>
                </a:lnTo>
                <a:cubicBezTo>
                  <a:pt x="412" y="1233"/>
                  <a:pt x="382" y="1505"/>
                  <a:pt x="353" y="1785"/>
                </a:cubicBezTo>
                <a:cubicBezTo>
                  <a:pt x="353" y="1594"/>
                  <a:pt x="383" y="1402"/>
                  <a:pt x="383" y="1211"/>
                </a:cubicBezTo>
                <a:lnTo>
                  <a:pt x="383" y="1180"/>
                </a:lnTo>
                <a:lnTo>
                  <a:pt x="383" y="1150"/>
                </a:lnTo>
                <a:cubicBezTo>
                  <a:pt x="409" y="1066"/>
                  <a:pt x="413" y="1010"/>
                  <a:pt x="414" y="953"/>
                </a:cubicBezTo>
                <a:close/>
                <a:moveTo>
                  <a:pt x="322" y="0"/>
                </a:moveTo>
                <a:lnTo>
                  <a:pt x="253" y="1341"/>
                </a:lnTo>
                <a:cubicBezTo>
                  <a:pt x="222" y="958"/>
                  <a:pt x="161" y="575"/>
                  <a:pt x="161" y="192"/>
                </a:cubicBezTo>
                <a:lnTo>
                  <a:pt x="161" y="154"/>
                </a:lnTo>
                <a:lnTo>
                  <a:pt x="92" y="154"/>
                </a:lnTo>
                <a:lnTo>
                  <a:pt x="92" y="192"/>
                </a:lnTo>
                <a:cubicBezTo>
                  <a:pt x="92" y="345"/>
                  <a:pt x="92" y="506"/>
                  <a:pt x="62" y="667"/>
                </a:cubicBezTo>
                <a:lnTo>
                  <a:pt x="62" y="797"/>
                </a:lnTo>
                <a:cubicBezTo>
                  <a:pt x="31" y="1180"/>
                  <a:pt x="0" y="1563"/>
                  <a:pt x="31" y="1946"/>
                </a:cubicBezTo>
                <a:lnTo>
                  <a:pt x="92" y="1946"/>
                </a:lnTo>
                <a:cubicBezTo>
                  <a:pt x="62" y="1563"/>
                  <a:pt x="92" y="1180"/>
                  <a:pt x="131" y="797"/>
                </a:cubicBezTo>
                <a:lnTo>
                  <a:pt x="131" y="698"/>
                </a:lnTo>
                <a:cubicBezTo>
                  <a:pt x="161" y="1050"/>
                  <a:pt x="192" y="1372"/>
                  <a:pt x="253" y="1724"/>
                </a:cubicBezTo>
                <a:cubicBezTo>
                  <a:pt x="253" y="1785"/>
                  <a:pt x="253" y="1847"/>
                  <a:pt x="284" y="1916"/>
                </a:cubicBezTo>
                <a:lnTo>
                  <a:pt x="353" y="2107"/>
                </a:lnTo>
                <a:lnTo>
                  <a:pt x="353" y="1916"/>
                </a:lnTo>
                <a:lnTo>
                  <a:pt x="414" y="1916"/>
                </a:lnTo>
                <a:cubicBezTo>
                  <a:pt x="514" y="1563"/>
                  <a:pt x="544" y="1180"/>
                  <a:pt x="544" y="797"/>
                </a:cubicBezTo>
                <a:cubicBezTo>
                  <a:pt x="575" y="889"/>
                  <a:pt x="575" y="1019"/>
                  <a:pt x="575" y="1111"/>
                </a:cubicBezTo>
                <a:cubicBezTo>
                  <a:pt x="514" y="1402"/>
                  <a:pt x="514" y="1655"/>
                  <a:pt x="514" y="1916"/>
                </a:cubicBezTo>
                <a:lnTo>
                  <a:pt x="575" y="1916"/>
                </a:lnTo>
                <a:cubicBezTo>
                  <a:pt x="606" y="1655"/>
                  <a:pt x="636" y="1402"/>
                  <a:pt x="636" y="1111"/>
                </a:cubicBezTo>
                <a:lnTo>
                  <a:pt x="636" y="1081"/>
                </a:lnTo>
                <a:cubicBezTo>
                  <a:pt x="636" y="1019"/>
                  <a:pt x="667" y="958"/>
                  <a:pt x="667" y="889"/>
                </a:cubicBezTo>
                <a:cubicBezTo>
                  <a:pt x="736" y="636"/>
                  <a:pt x="797" y="414"/>
                  <a:pt x="766" y="154"/>
                </a:cubicBezTo>
                <a:lnTo>
                  <a:pt x="766" y="154"/>
                </a:lnTo>
                <a:lnTo>
                  <a:pt x="705" y="192"/>
                </a:lnTo>
                <a:cubicBezTo>
                  <a:pt x="736" y="414"/>
                  <a:pt x="667" y="636"/>
                  <a:pt x="606" y="859"/>
                </a:cubicBezTo>
                <a:cubicBezTo>
                  <a:pt x="606" y="636"/>
                  <a:pt x="575" y="445"/>
                  <a:pt x="544" y="253"/>
                </a:cubicBezTo>
                <a:lnTo>
                  <a:pt x="514" y="253"/>
                </a:lnTo>
                <a:lnTo>
                  <a:pt x="514" y="92"/>
                </a:lnTo>
                <a:lnTo>
                  <a:pt x="445" y="92"/>
                </a:lnTo>
                <a:cubicBezTo>
                  <a:pt x="445" y="315"/>
                  <a:pt x="414" y="537"/>
                  <a:pt x="383" y="767"/>
                </a:cubicBezTo>
                <a:lnTo>
                  <a:pt x="38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4"/>
          <p:cNvSpPr/>
          <p:nvPr/>
        </p:nvSpPr>
        <p:spPr>
          <a:xfrm rot="-5400000">
            <a:off x="8448010" y="4596617"/>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4"/>
          <p:cNvSpPr/>
          <p:nvPr/>
        </p:nvSpPr>
        <p:spPr>
          <a:xfrm rot="-5400000">
            <a:off x="8448057" y="4246803"/>
            <a:ext cx="184988" cy="233089"/>
          </a:xfrm>
          <a:custGeom>
            <a:avLst/>
            <a:gdLst/>
            <a:ahLst/>
            <a:cxnLst/>
            <a:rect l="l" t="t" r="r" b="b"/>
            <a:pathLst>
              <a:path w="1977" h="2491" extrusionOk="0">
                <a:moveTo>
                  <a:pt x="1625" y="223"/>
                </a:moveTo>
                <a:lnTo>
                  <a:pt x="1625" y="223"/>
                </a:lnTo>
                <a:lnTo>
                  <a:pt x="1625" y="223"/>
                </a:lnTo>
                <a:close/>
                <a:moveTo>
                  <a:pt x="1372" y="545"/>
                </a:moveTo>
                <a:cubicBezTo>
                  <a:pt x="1372" y="576"/>
                  <a:pt x="1402" y="606"/>
                  <a:pt x="1402" y="644"/>
                </a:cubicBezTo>
                <a:lnTo>
                  <a:pt x="1402" y="736"/>
                </a:lnTo>
                <a:cubicBezTo>
                  <a:pt x="1372" y="675"/>
                  <a:pt x="1372" y="606"/>
                  <a:pt x="1372" y="545"/>
                </a:cubicBezTo>
                <a:close/>
                <a:moveTo>
                  <a:pt x="1594" y="514"/>
                </a:moveTo>
                <a:cubicBezTo>
                  <a:pt x="1594" y="706"/>
                  <a:pt x="1625" y="897"/>
                  <a:pt x="1625" y="1089"/>
                </a:cubicBezTo>
                <a:cubicBezTo>
                  <a:pt x="1563" y="897"/>
                  <a:pt x="1563" y="675"/>
                  <a:pt x="1594" y="514"/>
                </a:cubicBezTo>
                <a:close/>
                <a:moveTo>
                  <a:pt x="1563" y="1219"/>
                </a:moveTo>
                <a:cubicBezTo>
                  <a:pt x="1594" y="1250"/>
                  <a:pt x="1594" y="1280"/>
                  <a:pt x="1594" y="1342"/>
                </a:cubicBezTo>
                <a:lnTo>
                  <a:pt x="1594" y="1533"/>
                </a:lnTo>
                <a:cubicBezTo>
                  <a:pt x="1594" y="1441"/>
                  <a:pt x="1594" y="1311"/>
                  <a:pt x="1563" y="1219"/>
                </a:cubicBezTo>
                <a:close/>
                <a:moveTo>
                  <a:pt x="1785" y="453"/>
                </a:moveTo>
                <a:cubicBezTo>
                  <a:pt x="1816" y="545"/>
                  <a:pt x="1816" y="644"/>
                  <a:pt x="1816" y="736"/>
                </a:cubicBezTo>
                <a:cubicBezTo>
                  <a:pt x="1816" y="798"/>
                  <a:pt x="1847" y="836"/>
                  <a:pt x="1847" y="867"/>
                </a:cubicBezTo>
                <a:lnTo>
                  <a:pt x="1755" y="1694"/>
                </a:lnTo>
                <a:cubicBezTo>
                  <a:pt x="1724" y="1633"/>
                  <a:pt x="1724" y="1564"/>
                  <a:pt x="1686" y="1472"/>
                </a:cubicBezTo>
                <a:cubicBezTo>
                  <a:pt x="1755" y="1150"/>
                  <a:pt x="1755" y="767"/>
                  <a:pt x="1785" y="453"/>
                </a:cubicBezTo>
                <a:close/>
                <a:moveTo>
                  <a:pt x="1303" y="576"/>
                </a:moveTo>
                <a:cubicBezTo>
                  <a:pt x="1372" y="989"/>
                  <a:pt x="1341" y="1411"/>
                  <a:pt x="1272" y="1824"/>
                </a:cubicBezTo>
                <a:lnTo>
                  <a:pt x="1241" y="1533"/>
                </a:lnTo>
                <a:lnTo>
                  <a:pt x="1303" y="576"/>
                </a:lnTo>
                <a:close/>
                <a:moveTo>
                  <a:pt x="1111" y="1"/>
                </a:moveTo>
                <a:lnTo>
                  <a:pt x="1081" y="292"/>
                </a:lnTo>
                <a:lnTo>
                  <a:pt x="1019" y="292"/>
                </a:lnTo>
                <a:cubicBezTo>
                  <a:pt x="1019" y="353"/>
                  <a:pt x="1050" y="415"/>
                  <a:pt x="1050" y="484"/>
                </a:cubicBezTo>
                <a:cubicBezTo>
                  <a:pt x="1019" y="706"/>
                  <a:pt x="989" y="928"/>
                  <a:pt x="958" y="1150"/>
                </a:cubicBezTo>
                <a:cubicBezTo>
                  <a:pt x="958" y="928"/>
                  <a:pt x="920" y="736"/>
                  <a:pt x="920" y="545"/>
                </a:cubicBezTo>
                <a:lnTo>
                  <a:pt x="858" y="545"/>
                </a:lnTo>
                <a:lnTo>
                  <a:pt x="858" y="1150"/>
                </a:lnTo>
                <a:lnTo>
                  <a:pt x="797" y="1150"/>
                </a:lnTo>
                <a:cubicBezTo>
                  <a:pt x="767" y="897"/>
                  <a:pt x="767" y="606"/>
                  <a:pt x="728" y="323"/>
                </a:cubicBezTo>
                <a:lnTo>
                  <a:pt x="698" y="101"/>
                </a:lnTo>
                <a:lnTo>
                  <a:pt x="667" y="323"/>
                </a:lnTo>
                <a:cubicBezTo>
                  <a:pt x="575" y="836"/>
                  <a:pt x="506" y="1342"/>
                  <a:pt x="414" y="1855"/>
                </a:cubicBezTo>
                <a:lnTo>
                  <a:pt x="284" y="223"/>
                </a:lnTo>
                <a:lnTo>
                  <a:pt x="223" y="261"/>
                </a:lnTo>
                <a:cubicBezTo>
                  <a:pt x="223" y="767"/>
                  <a:pt x="192" y="1311"/>
                  <a:pt x="154" y="1855"/>
                </a:cubicBezTo>
                <a:cubicBezTo>
                  <a:pt x="92" y="1311"/>
                  <a:pt x="62" y="736"/>
                  <a:pt x="62" y="192"/>
                </a:cubicBezTo>
                <a:lnTo>
                  <a:pt x="0" y="192"/>
                </a:lnTo>
                <a:cubicBezTo>
                  <a:pt x="0" y="867"/>
                  <a:pt x="31" y="1503"/>
                  <a:pt x="123" y="2177"/>
                </a:cubicBezTo>
                <a:lnTo>
                  <a:pt x="154" y="2429"/>
                </a:lnTo>
                <a:lnTo>
                  <a:pt x="192" y="2177"/>
                </a:lnTo>
                <a:cubicBezTo>
                  <a:pt x="223" y="1755"/>
                  <a:pt x="253" y="1311"/>
                  <a:pt x="284" y="897"/>
                </a:cubicBezTo>
                <a:lnTo>
                  <a:pt x="414" y="2460"/>
                </a:lnTo>
                <a:lnTo>
                  <a:pt x="445" y="2177"/>
                </a:lnTo>
                <a:cubicBezTo>
                  <a:pt x="506" y="1633"/>
                  <a:pt x="606" y="1089"/>
                  <a:pt x="667" y="576"/>
                </a:cubicBezTo>
                <a:cubicBezTo>
                  <a:pt x="728" y="1089"/>
                  <a:pt x="767" y="1633"/>
                  <a:pt x="767" y="2177"/>
                </a:cubicBezTo>
                <a:lnTo>
                  <a:pt x="828" y="2177"/>
                </a:lnTo>
                <a:cubicBezTo>
                  <a:pt x="858" y="2108"/>
                  <a:pt x="858" y="2016"/>
                  <a:pt x="889" y="1916"/>
                </a:cubicBezTo>
                <a:lnTo>
                  <a:pt x="889" y="1947"/>
                </a:lnTo>
                <a:cubicBezTo>
                  <a:pt x="858" y="2077"/>
                  <a:pt x="858" y="2207"/>
                  <a:pt x="889" y="2299"/>
                </a:cubicBezTo>
                <a:lnTo>
                  <a:pt x="958" y="2299"/>
                </a:lnTo>
                <a:lnTo>
                  <a:pt x="958" y="1947"/>
                </a:lnTo>
                <a:cubicBezTo>
                  <a:pt x="958" y="1755"/>
                  <a:pt x="989" y="1564"/>
                  <a:pt x="1019" y="1372"/>
                </a:cubicBezTo>
                <a:cubicBezTo>
                  <a:pt x="1050" y="1280"/>
                  <a:pt x="1050" y="1150"/>
                  <a:pt x="1081" y="1028"/>
                </a:cubicBezTo>
                <a:lnTo>
                  <a:pt x="1081" y="1602"/>
                </a:lnTo>
                <a:cubicBezTo>
                  <a:pt x="1050" y="1755"/>
                  <a:pt x="1050" y="1916"/>
                  <a:pt x="1050" y="2108"/>
                </a:cubicBezTo>
                <a:lnTo>
                  <a:pt x="1111" y="2108"/>
                </a:lnTo>
                <a:cubicBezTo>
                  <a:pt x="1111" y="1947"/>
                  <a:pt x="1150" y="1755"/>
                  <a:pt x="1150" y="1602"/>
                </a:cubicBezTo>
                <a:cubicBezTo>
                  <a:pt x="1150" y="1533"/>
                  <a:pt x="1150" y="1472"/>
                  <a:pt x="1180" y="1411"/>
                </a:cubicBezTo>
                <a:lnTo>
                  <a:pt x="1180" y="1533"/>
                </a:lnTo>
                <a:lnTo>
                  <a:pt x="1180" y="1663"/>
                </a:lnTo>
                <a:cubicBezTo>
                  <a:pt x="1150" y="1824"/>
                  <a:pt x="1150" y="2016"/>
                  <a:pt x="1180" y="2207"/>
                </a:cubicBezTo>
                <a:lnTo>
                  <a:pt x="1211" y="2330"/>
                </a:lnTo>
                <a:lnTo>
                  <a:pt x="1241" y="2207"/>
                </a:lnTo>
                <a:lnTo>
                  <a:pt x="1272" y="2491"/>
                </a:lnTo>
                <a:lnTo>
                  <a:pt x="1303" y="2207"/>
                </a:lnTo>
                <a:cubicBezTo>
                  <a:pt x="1372" y="1755"/>
                  <a:pt x="1402" y="1280"/>
                  <a:pt x="1433" y="798"/>
                </a:cubicBezTo>
                <a:cubicBezTo>
                  <a:pt x="1464" y="928"/>
                  <a:pt x="1494" y="1089"/>
                  <a:pt x="1494" y="1219"/>
                </a:cubicBezTo>
                <a:cubicBezTo>
                  <a:pt x="1494" y="1311"/>
                  <a:pt x="1464" y="1441"/>
                  <a:pt x="1464" y="1503"/>
                </a:cubicBezTo>
                <a:cubicBezTo>
                  <a:pt x="1464" y="1725"/>
                  <a:pt x="1464" y="1916"/>
                  <a:pt x="1494" y="2108"/>
                </a:cubicBezTo>
                <a:lnTo>
                  <a:pt x="1494" y="2299"/>
                </a:lnTo>
                <a:lnTo>
                  <a:pt x="1494" y="2491"/>
                </a:lnTo>
                <a:lnTo>
                  <a:pt x="1563" y="2207"/>
                </a:lnTo>
                <a:cubicBezTo>
                  <a:pt x="1625" y="2046"/>
                  <a:pt x="1655" y="1855"/>
                  <a:pt x="1686" y="1694"/>
                </a:cubicBezTo>
                <a:cubicBezTo>
                  <a:pt x="1686" y="1824"/>
                  <a:pt x="1724" y="1947"/>
                  <a:pt x="1686" y="2046"/>
                </a:cubicBezTo>
                <a:lnTo>
                  <a:pt x="1686" y="2138"/>
                </a:lnTo>
                <a:lnTo>
                  <a:pt x="1755" y="2138"/>
                </a:lnTo>
                <a:lnTo>
                  <a:pt x="1755" y="2077"/>
                </a:lnTo>
                <a:lnTo>
                  <a:pt x="1847" y="1342"/>
                </a:lnTo>
                <a:lnTo>
                  <a:pt x="1847" y="1342"/>
                </a:lnTo>
                <a:cubicBezTo>
                  <a:pt x="1847" y="1472"/>
                  <a:pt x="1847" y="1633"/>
                  <a:pt x="1816" y="1755"/>
                </a:cubicBezTo>
                <a:cubicBezTo>
                  <a:pt x="1816" y="1916"/>
                  <a:pt x="1816" y="2046"/>
                  <a:pt x="1785" y="2177"/>
                </a:cubicBezTo>
                <a:lnTo>
                  <a:pt x="1847" y="2177"/>
                </a:lnTo>
                <a:cubicBezTo>
                  <a:pt x="1877" y="2046"/>
                  <a:pt x="1877" y="1916"/>
                  <a:pt x="1877" y="1755"/>
                </a:cubicBezTo>
                <a:cubicBezTo>
                  <a:pt x="1946" y="1280"/>
                  <a:pt x="1977" y="767"/>
                  <a:pt x="1977" y="261"/>
                </a:cubicBezTo>
                <a:lnTo>
                  <a:pt x="1916" y="261"/>
                </a:lnTo>
                <a:lnTo>
                  <a:pt x="1877" y="576"/>
                </a:lnTo>
                <a:cubicBezTo>
                  <a:pt x="1847" y="484"/>
                  <a:pt x="1816" y="384"/>
                  <a:pt x="1785" y="292"/>
                </a:cubicBezTo>
                <a:lnTo>
                  <a:pt x="1724" y="192"/>
                </a:lnTo>
                <a:lnTo>
                  <a:pt x="1724" y="292"/>
                </a:lnTo>
                <a:cubicBezTo>
                  <a:pt x="1724" y="576"/>
                  <a:pt x="1686" y="836"/>
                  <a:pt x="1686" y="1089"/>
                </a:cubicBezTo>
                <a:cubicBezTo>
                  <a:pt x="1686" y="836"/>
                  <a:pt x="1655" y="576"/>
                  <a:pt x="1625" y="323"/>
                </a:cubicBezTo>
                <a:lnTo>
                  <a:pt x="1625" y="223"/>
                </a:lnTo>
                <a:lnTo>
                  <a:pt x="1563" y="323"/>
                </a:lnTo>
                <a:cubicBezTo>
                  <a:pt x="1533" y="415"/>
                  <a:pt x="1533" y="484"/>
                  <a:pt x="1533" y="545"/>
                </a:cubicBezTo>
                <a:cubicBezTo>
                  <a:pt x="1494" y="484"/>
                  <a:pt x="1494" y="415"/>
                  <a:pt x="1464" y="353"/>
                </a:cubicBezTo>
                <a:lnTo>
                  <a:pt x="1433" y="131"/>
                </a:lnTo>
                <a:lnTo>
                  <a:pt x="1402" y="353"/>
                </a:lnTo>
                <a:lnTo>
                  <a:pt x="1402" y="484"/>
                </a:lnTo>
                <a:cubicBezTo>
                  <a:pt x="1372" y="453"/>
                  <a:pt x="1372" y="384"/>
                  <a:pt x="1341" y="353"/>
                </a:cubicBezTo>
                <a:lnTo>
                  <a:pt x="1241" y="223"/>
                </a:lnTo>
                <a:lnTo>
                  <a:pt x="1272" y="384"/>
                </a:lnTo>
                <a:lnTo>
                  <a:pt x="1272" y="484"/>
                </a:lnTo>
                <a:lnTo>
                  <a:pt x="1241" y="484"/>
                </a:lnTo>
                <a:cubicBezTo>
                  <a:pt x="1211" y="576"/>
                  <a:pt x="1211" y="706"/>
                  <a:pt x="1180" y="867"/>
                </a:cubicBezTo>
                <a:lnTo>
                  <a:pt x="1111"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4"/>
          <p:cNvSpPr/>
          <p:nvPr/>
        </p:nvSpPr>
        <p:spPr>
          <a:xfrm rot="-5400000">
            <a:off x="8681110" y="4431842"/>
            <a:ext cx="185081" cy="233089"/>
          </a:xfrm>
          <a:custGeom>
            <a:avLst/>
            <a:gdLst/>
            <a:ahLst/>
            <a:cxnLst/>
            <a:rect l="l" t="t" r="r" b="b"/>
            <a:pathLst>
              <a:path w="1978" h="2491" extrusionOk="0">
                <a:moveTo>
                  <a:pt x="1372" y="545"/>
                </a:moveTo>
                <a:cubicBezTo>
                  <a:pt x="1403" y="576"/>
                  <a:pt x="1403" y="606"/>
                  <a:pt x="1403" y="644"/>
                </a:cubicBezTo>
                <a:lnTo>
                  <a:pt x="1403" y="736"/>
                </a:lnTo>
                <a:cubicBezTo>
                  <a:pt x="1403" y="675"/>
                  <a:pt x="1372" y="606"/>
                  <a:pt x="1372" y="545"/>
                </a:cubicBezTo>
                <a:close/>
                <a:moveTo>
                  <a:pt x="1594" y="514"/>
                </a:moveTo>
                <a:lnTo>
                  <a:pt x="1594" y="514"/>
                </a:lnTo>
                <a:cubicBezTo>
                  <a:pt x="1633" y="706"/>
                  <a:pt x="1633" y="897"/>
                  <a:pt x="1633" y="1089"/>
                </a:cubicBezTo>
                <a:cubicBezTo>
                  <a:pt x="1594" y="897"/>
                  <a:pt x="1564" y="675"/>
                  <a:pt x="1594" y="514"/>
                </a:cubicBezTo>
                <a:close/>
                <a:moveTo>
                  <a:pt x="1594" y="1219"/>
                </a:moveTo>
                <a:cubicBezTo>
                  <a:pt x="1594" y="1250"/>
                  <a:pt x="1594" y="1280"/>
                  <a:pt x="1633" y="1342"/>
                </a:cubicBezTo>
                <a:cubicBezTo>
                  <a:pt x="1594" y="1411"/>
                  <a:pt x="1594" y="1472"/>
                  <a:pt x="1594" y="1533"/>
                </a:cubicBezTo>
                <a:lnTo>
                  <a:pt x="1594" y="1219"/>
                </a:lnTo>
                <a:close/>
                <a:moveTo>
                  <a:pt x="1786" y="453"/>
                </a:moveTo>
                <a:cubicBezTo>
                  <a:pt x="1824" y="545"/>
                  <a:pt x="1824" y="644"/>
                  <a:pt x="1855" y="736"/>
                </a:cubicBezTo>
                <a:lnTo>
                  <a:pt x="1855" y="867"/>
                </a:lnTo>
                <a:lnTo>
                  <a:pt x="1755" y="1694"/>
                </a:lnTo>
                <a:cubicBezTo>
                  <a:pt x="1755" y="1633"/>
                  <a:pt x="1725" y="1564"/>
                  <a:pt x="1725" y="1472"/>
                </a:cubicBezTo>
                <a:cubicBezTo>
                  <a:pt x="1755" y="1119"/>
                  <a:pt x="1786" y="767"/>
                  <a:pt x="1786" y="453"/>
                </a:cubicBezTo>
                <a:close/>
                <a:moveTo>
                  <a:pt x="1311" y="576"/>
                </a:moveTo>
                <a:lnTo>
                  <a:pt x="1311" y="576"/>
                </a:lnTo>
                <a:cubicBezTo>
                  <a:pt x="1372" y="989"/>
                  <a:pt x="1372" y="1411"/>
                  <a:pt x="1280" y="1824"/>
                </a:cubicBezTo>
                <a:lnTo>
                  <a:pt x="1250" y="1533"/>
                </a:lnTo>
                <a:lnTo>
                  <a:pt x="1311" y="576"/>
                </a:lnTo>
                <a:close/>
                <a:moveTo>
                  <a:pt x="1119" y="1"/>
                </a:moveTo>
                <a:lnTo>
                  <a:pt x="1089" y="292"/>
                </a:lnTo>
                <a:lnTo>
                  <a:pt x="1058" y="292"/>
                </a:lnTo>
                <a:lnTo>
                  <a:pt x="1058" y="484"/>
                </a:lnTo>
                <a:cubicBezTo>
                  <a:pt x="1020" y="706"/>
                  <a:pt x="989" y="928"/>
                  <a:pt x="959" y="1150"/>
                </a:cubicBezTo>
                <a:cubicBezTo>
                  <a:pt x="959" y="928"/>
                  <a:pt x="959" y="736"/>
                  <a:pt x="928" y="545"/>
                </a:cubicBezTo>
                <a:lnTo>
                  <a:pt x="867" y="545"/>
                </a:lnTo>
                <a:lnTo>
                  <a:pt x="867" y="1150"/>
                </a:lnTo>
                <a:lnTo>
                  <a:pt x="798" y="1150"/>
                </a:lnTo>
                <a:cubicBezTo>
                  <a:pt x="798" y="897"/>
                  <a:pt x="767" y="606"/>
                  <a:pt x="736" y="323"/>
                </a:cubicBezTo>
                <a:lnTo>
                  <a:pt x="706" y="101"/>
                </a:lnTo>
                <a:lnTo>
                  <a:pt x="675" y="323"/>
                </a:lnTo>
                <a:cubicBezTo>
                  <a:pt x="575" y="836"/>
                  <a:pt x="514" y="1342"/>
                  <a:pt x="445" y="1855"/>
                </a:cubicBezTo>
                <a:lnTo>
                  <a:pt x="292" y="223"/>
                </a:lnTo>
                <a:lnTo>
                  <a:pt x="223" y="261"/>
                </a:lnTo>
                <a:cubicBezTo>
                  <a:pt x="223" y="767"/>
                  <a:pt x="223" y="1311"/>
                  <a:pt x="162" y="1855"/>
                </a:cubicBezTo>
                <a:cubicBezTo>
                  <a:pt x="100" y="1311"/>
                  <a:pt x="62" y="736"/>
                  <a:pt x="62" y="192"/>
                </a:cubicBezTo>
                <a:lnTo>
                  <a:pt x="1" y="192"/>
                </a:lnTo>
                <a:cubicBezTo>
                  <a:pt x="1" y="867"/>
                  <a:pt x="62" y="1503"/>
                  <a:pt x="131" y="2177"/>
                </a:cubicBezTo>
                <a:lnTo>
                  <a:pt x="162" y="2429"/>
                </a:lnTo>
                <a:lnTo>
                  <a:pt x="192" y="2177"/>
                </a:lnTo>
                <a:cubicBezTo>
                  <a:pt x="254" y="1755"/>
                  <a:pt x="292" y="1311"/>
                  <a:pt x="292" y="897"/>
                </a:cubicBezTo>
                <a:lnTo>
                  <a:pt x="415" y="2460"/>
                </a:lnTo>
                <a:lnTo>
                  <a:pt x="445" y="2177"/>
                </a:lnTo>
                <a:cubicBezTo>
                  <a:pt x="545" y="1633"/>
                  <a:pt x="606" y="1089"/>
                  <a:pt x="706" y="576"/>
                </a:cubicBezTo>
                <a:cubicBezTo>
                  <a:pt x="736" y="1089"/>
                  <a:pt x="767" y="1633"/>
                  <a:pt x="798" y="2177"/>
                </a:cubicBezTo>
                <a:lnTo>
                  <a:pt x="867" y="2177"/>
                </a:lnTo>
                <a:cubicBezTo>
                  <a:pt x="867" y="2108"/>
                  <a:pt x="897" y="2016"/>
                  <a:pt x="897" y="1916"/>
                </a:cubicBezTo>
                <a:lnTo>
                  <a:pt x="897" y="1947"/>
                </a:lnTo>
                <a:lnTo>
                  <a:pt x="897" y="2299"/>
                </a:lnTo>
                <a:lnTo>
                  <a:pt x="959" y="2299"/>
                </a:lnTo>
                <a:lnTo>
                  <a:pt x="959" y="1947"/>
                </a:lnTo>
                <a:cubicBezTo>
                  <a:pt x="959" y="1755"/>
                  <a:pt x="989" y="1564"/>
                  <a:pt x="1020" y="1372"/>
                </a:cubicBezTo>
                <a:cubicBezTo>
                  <a:pt x="1058" y="1280"/>
                  <a:pt x="1089" y="1150"/>
                  <a:pt x="1089" y="1028"/>
                </a:cubicBezTo>
                <a:lnTo>
                  <a:pt x="1089" y="1602"/>
                </a:lnTo>
                <a:cubicBezTo>
                  <a:pt x="1089" y="1755"/>
                  <a:pt x="1058" y="1916"/>
                  <a:pt x="1058" y="2108"/>
                </a:cubicBezTo>
                <a:lnTo>
                  <a:pt x="1119" y="2108"/>
                </a:lnTo>
                <a:cubicBezTo>
                  <a:pt x="1150" y="1947"/>
                  <a:pt x="1150" y="1755"/>
                  <a:pt x="1150" y="1602"/>
                </a:cubicBezTo>
                <a:cubicBezTo>
                  <a:pt x="1150" y="1533"/>
                  <a:pt x="1181" y="1472"/>
                  <a:pt x="1181" y="1411"/>
                </a:cubicBezTo>
                <a:lnTo>
                  <a:pt x="1181" y="1533"/>
                </a:lnTo>
                <a:lnTo>
                  <a:pt x="1181" y="1663"/>
                </a:lnTo>
                <a:cubicBezTo>
                  <a:pt x="1181" y="1824"/>
                  <a:pt x="1150" y="2016"/>
                  <a:pt x="1181" y="2207"/>
                </a:cubicBezTo>
                <a:lnTo>
                  <a:pt x="1211" y="2330"/>
                </a:lnTo>
                <a:lnTo>
                  <a:pt x="1250" y="2207"/>
                </a:lnTo>
                <a:lnTo>
                  <a:pt x="1280" y="2491"/>
                </a:lnTo>
                <a:lnTo>
                  <a:pt x="1311" y="2207"/>
                </a:lnTo>
                <a:cubicBezTo>
                  <a:pt x="1372" y="1755"/>
                  <a:pt x="1441" y="1280"/>
                  <a:pt x="1472" y="798"/>
                </a:cubicBezTo>
                <a:cubicBezTo>
                  <a:pt x="1502" y="928"/>
                  <a:pt x="1502" y="1089"/>
                  <a:pt x="1502" y="1219"/>
                </a:cubicBezTo>
                <a:lnTo>
                  <a:pt x="1502" y="1503"/>
                </a:lnTo>
                <a:cubicBezTo>
                  <a:pt x="1472" y="1725"/>
                  <a:pt x="1472" y="1916"/>
                  <a:pt x="1502" y="2108"/>
                </a:cubicBezTo>
                <a:lnTo>
                  <a:pt x="1533" y="2299"/>
                </a:lnTo>
                <a:lnTo>
                  <a:pt x="1502" y="2491"/>
                </a:lnTo>
                <a:lnTo>
                  <a:pt x="1594" y="2207"/>
                </a:lnTo>
                <a:cubicBezTo>
                  <a:pt x="1633" y="2046"/>
                  <a:pt x="1663" y="1855"/>
                  <a:pt x="1694" y="1694"/>
                </a:cubicBezTo>
                <a:cubicBezTo>
                  <a:pt x="1725" y="1824"/>
                  <a:pt x="1725" y="1947"/>
                  <a:pt x="1725" y="2046"/>
                </a:cubicBezTo>
                <a:lnTo>
                  <a:pt x="1694" y="2138"/>
                </a:lnTo>
                <a:lnTo>
                  <a:pt x="1755" y="2138"/>
                </a:lnTo>
                <a:cubicBezTo>
                  <a:pt x="1755" y="2108"/>
                  <a:pt x="1755" y="2108"/>
                  <a:pt x="1786" y="2077"/>
                </a:cubicBezTo>
                <a:lnTo>
                  <a:pt x="1855" y="1342"/>
                </a:lnTo>
                <a:lnTo>
                  <a:pt x="1855" y="1755"/>
                </a:lnTo>
                <a:cubicBezTo>
                  <a:pt x="1824" y="1916"/>
                  <a:pt x="1824" y="2046"/>
                  <a:pt x="1786" y="2177"/>
                </a:cubicBezTo>
                <a:lnTo>
                  <a:pt x="1855" y="2177"/>
                </a:lnTo>
                <a:cubicBezTo>
                  <a:pt x="1885" y="2046"/>
                  <a:pt x="1885" y="1916"/>
                  <a:pt x="1916" y="1794"/>
                </a:cubicBezTo>
                <a:cubicBezTo>
                  <a:pt x="1947" y="1280"/>
                  <a:pt x="1977" y="767"/>
                  <a:pt x="1977" y="261"/>
                </a:cubicBezTo>
                <a:lnTo>
                  <a:pt x="1916" y="261"/>
                </a:lnTo>
                <a:lnTo>
                  <a:pt x="1885" y="576"/>
                </a:lnTo>
                <a:cubicBezTo>
                  <a:pt x="1885" y="484"/>
                  <a:pt x="1855" y="384"/>
                  <a:pt x="1786" y="292"/>
                </a:cubicBezTo>
                <a:lnTo>
                  <a:pt x="1725" y="192"/>
                </a:lnTo>
                <a:lnTo>
                  <a:pt x="1725" y="292"/>
                </a:lnTo>
                <a:cubicBezTo>
                  <a:pt x="1725" y="576"/>
                  <a:pt x="1694" y="836"/>
                  <a:pt x="1694" y="1089"/>
                </a:cubicBezTo>
                <a:cubicBezTo>
                  <a:pt x="1694" y="836"/>
                  <a:pt x="1694" y="576"/>
                  <a:pt x="1663" y="323"/>
                </a:cubicBezTo>
                <a:lnTo>
                  <a:pt x="1633" y="223"/>
                </a:lnTo>
                <a:lnTo>
                  <a:pt x="1594" y="323"/>
                </a:lnTo>
                <a:cubicBezTo>
                  <a:pt x="1564" y="415"/>
                  <a:pt x="1533" y="484"/>
                  <a:pt x="1533" y="545"/>
                </a:cubicBezTo>
                <a:cubicBezTo>
                  <a:pt x="1502" y="484"/>
                  <a:pt x="1502" y="415"/>
                  <a:pt x="1502" y="353"/>
                </a:cubicBezTo>
                <a:lnTo>
                  <a:pt x="1441" y="131"/>
                </a:lnTo>
                <a:lnTo>
                  <a:pt x="1441" y="353"/>
                </a:lnTo>
                <a:cubicBezTo>
                  <a:pt x="1441" y="415"/>
                  <a:pt x="1441" y="453"/>
                  <a:pt x="1403" y="484"/>
                </a:cubicBezTo>
                <a:cubicBezTo>
                  <a:pt x="1403" y="453"/>
                  <a:pt x="1372" y="384"/>
                  <a:pt x="1342" y="353"/>
                </a:cubicBezTo>
                <a:lnTo>
                  <a:pt x="1250" y="223"/>
                </a:lnTo>
                <a:lnTo>
                  <a:pt x="1280" y="384"/>
                </a:lnTo>
                <a:cubicBezTo>
                  <a:pt x="1280" y="415"/>
                  <a:pt x="1311" y="453"/>
                  <a:pt x="1311" y="484"/>
                </a:cubicBezTo>
                <a:lnTo>
                  <a:pt x="1250" y="484"/>
                </a:lnTo>
                <a:cubicBezTo>
                  <a:pt x="1250" y="576"/>
                  <a:pt x="1211" y="706"/>
                  <a:pt x="1181" y="867"/>
                </a:cubicBezTo>
                <a:lnTo>
                  <a:pt x="111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4"/>
          <p:cNvSpPr/>
          <p:nvPr/>
        </p:nvSpPr>
        <p:spPr>
          <a:xfrm rot="5400000">
            <a:off x="8775859" y="2907442"/>
            <a:ext cx="124606" cy="104067"/>
          </a:xfrm>
          <a:custGeom>
            <a:avLst/>
            <a:gdLst/>
            <a:ahLst/>
            <a:cxnLst/>
            <a:rect l="l" t="t" r="r" b="b"/>
            <a:pathLst>
              <a:path w="1007" h="841" extrusionOk="0">
                <a:moveTo>
                  <a:pt x="483" y="63"/>
                </a:moveTo>
                <a:cubicBezTo>
                  <a:pt x="631" y="63"/>
                  <a:pt x="788" y="176"/>
                  <a:pt x="815" y="320"/>
                </a:cubicBezTo>
                <a:cubicBezTo>
                  <a:pt x="876" y="512"/>
                  <a:pt x="784" y="703"/>
                  <a:pt x="593" y="765"/>
                </a:cubicBezTo>
                <a:cubicBezTo>
                  <a:pt x="567" y="776"/>
                  <a:pt x="540" y="781"/>
                  <a:pt x="512" y="781"/>
                </a:cubicBezTo>
                <a:cubicBezTo>
                  <a:pt x="374" y="781"/>
                  <a:pt x="235" y="646"/>
                  <a:pt x="210" y="512"/>
                </a:cubicBezTo>
                <a:cubicBezTo>
                  <a:pt x="141" y="320"/>
                  <a:pt x="240" y="129"/>
                  <a:pt x="432" y="68"/>
                </a:cubicBezTo>
                <a:cubicBezTo>
                  <a:pt x="449" y="64"/>
                  <a:pt x="466" y="63"/>
                  <a:pt x="483" y="63"/>
                </a:cubicBezTo>
                <a:close/>
                <a:moveTo>
                  <a:pt x="544" y="0"/>
                </a:moveTo>
                <a:cubicBezTo>
                  <a:pt x="278" y="0"/>
                  <a:pt x="0" y="212"/>
                  <a:pt x="80" y="543"/>
                </a:cubicBezTo>
                <a:cubicBezTo>
                  <a:pt x="132" y="763"/>
                  <a:pt x="326" y="841"/>
                  <a:pt x="520" y="841"/>
                </a:cubicBezTo>
                <a:cubicBezTo>
                  <a:pt x="555" y="841"/>
                  <a:pt x="590" y="838"/>
                  <a:pt x="624" y="834"/>
                </a:cubicBezTo>
                <a:cubicBezTo>
                  <a:pt x="846" y="765"/>
                  <a:pt x="1007" y="543"/>
                  <a:pt x="945" y="290"/>
                </a:cubicBezTo>
                <a:cubicBezTo>
                  <a:pt x="882" y="88"/>
                  <a:pt x="715" y="0"/>
                  <a:pt x="5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4"/>
          <p:cNvSpPr/>
          <p:nvPr/>
        </p:nvSpPr>
        <p:spPr>
          <a:xfrm>
            <a:off x="1081436" y="1156904"/>
            <a:ext cx="122255" cy="104067"/>
          </a:xfrm>
          <a:custGeom>
            <a:avLst/>
            <a:gdLst/>
            <a:ahLst/>
            <a:cxnLst/>
            <a:rect l="l" t="t" r="r" b="b"/>
            <a:pathLst>
              <a:path w="988" h="841" extrusionOk="0">
                <a:moveTo>
                  <a:pt x="504" y="53"/>
                </a:moveTo>
                <a:cubicBezTo>
                  <a:pt x="654" y="53"/>
                  <a:pt x="775" y="188"/>
                  <a:pt x="827" y="322"/>
                </a:cubicBezTo>
                <a:cubicBezTo>
                  <a:pt x="857" y="514"/>
                  <a:pt x="796" y="705"/>
                  <a:pt x="604" y="736"/>
                </a:cubicBezTo>
                <a:cubicBezTo>
                  <a:pt x="573" y="747"/>
                  <a:pt x="543" y="752"/>
                  <a:pt x="513" y="752"/>
                </a:cubicBezTo>
                <a:cubicBezTo>
                  <a:pt x="363" y="752"/>
                  <a:pt x="242" y="618"/>
                  <a:pt x="191" y="483"/>
                </a:cubicBezTo>
                <a:cubicBezTo>
                  <a:pt x="122" y="322"/>
                  <a:pt x="252" y="131"/>
                  <a:pt x="413" y="69"/>
                </a:cubicBezTo>
                <a:cubicBezTo>
                  <a:pt x="444" y="58"/>
                  <a:pt x="475" y="53"/>
                  <a:pt x="504" y="53"/>
                </a:cubicBezTo>
                <a:close/>
                <a:moveTo>
                  <a:pt x="535" y="0"/>
                </a:moveTo>
                <a:cubicBezTo>
                  <a:pt x="270" y="0"/>
                  <a:pt x="0" y="204"/>
                  <a:pt x="60" y="514"/>
                </a:cubicBezTo>
                <a:cubicBezTo>
                  <a:pt x="115" y="737"/>
                  <a:pt x="324" y="841"/>
                  <a:pt x="526" y="841"/>
                </a:cubicBezTo>
                <a:cubicBezTo>
                  <a:pt x="552" y="841"/>
                  <a:pt x="579" y="839"/>
                  <a:pt x="604" y="835"/>
                </a:cubicBezTo>
                <a:cubicBezTo>
                  <a:pt x="857" y="766"/>
                  <a:pt x="987" y="514"/>
                  <a:pt x="957" y="291"/>
                </a:cubicBezTo>
                <a:cubicBezTo>
                  <a:pt x="881" y="88"/>
                  <a:pt x="709" y="0"/>
                  <a:pt x="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4"/>
          <p:cNvSpPr/>
          <p:nvPr/>
        </p:nvSpPr>
        <p:spPr>
          <a:xfrm rot="5400000">
            <a:off x="8787490" y="339887"/>
            <a:ext cx="101343" cy="100231"/>
          </a:xfrm>
          <a:custGeom>
            <a:avLst/>
            <a:gdLst/>
            <a:ahLst/>
            <a:cxnLst/>
            <a:rect l="l" t="t" r="r" b="b"/>
            <a:pathLst>
              <a:path w="819" h="810" extrusionOk="0">
                <a:moveTo>
                  <a:pt x="183" y="0"/>
                </a:moveTo>
                <a:cubicBezTo>
                  <a:pt x="183" y="0"/>
                  <a:pt x="152" y="0"/>
                  <a:pt x="152" y="31"/>
                </a:cubicBezTo>
                <a:cubicBezTo>
                  <a:pt x="214" y="153"/>
                  <a:pt x="275" y="284"/>
                  <a:pt x="374" y="383"/>
                </a:cubicBezTo>
                <a:cubicBezTo>
                  <a:pt x="244" y="475"/>
                  <a:pt x="114" y="536"/>
                  <a:pt x="22" y="605"/>
                </a:cubicBezTo>
                <a:cubicBezTo>
                  <a:pt x="0" y="627"/>
                  <a:pt x="9" y="649"/>
                  <a:pt x="16" y="649"/>
                </a:cubicBezTo>
                <a:cubicBezTo>
                  <a:pt x="19" y="649"/>
                  <a:pt x="22" y="645"/>
                  <a:pt x="22" y="636"/>
                </a:cubicBezTo>
                <a:cubicBezTo>
                  <a:pt x="152" y="575"/>
                  <a:pt x="275" y="506"/>
                  <a:pt x="405" y="444"/>
                </a:cubicBezTo>
                <a:cubicBezTo>
                  <a:pt x="466" y="575"/>
                  <a:pt x="535" y="667"/>
                  <a:pt x="597" y="797"/>
                </a:cubicBezTo>
                <a:cubicBezTo>
                  <a:pt x="606" y="806"/>
                  <a:pt x="615" y="809"/>
                  <a:pt x="623" y="809"/>
                </a:cubicBezTo>
                <a:cubicBezTo>
                  <a:pt x="643" y="809"/>
                  <a:pt x="658" y="788"/>
                  <a:pt x="658" y="766"/>
                </a:cubicBezTo>
                <a:cubicBezTo>
                  <a:pt x="597" y="636"/>
                  <a:pt x="535" y="536"/>
                  <a:pt x="466" y="414"/>
                </a:cubicBezTo>
                <a:cubicBezTo>
                  <a:pt x="566" y="345"/>
                  <a:pt x="689" y="284"/>
                  <a:pt x="788" y="192"/>
                </a:cubicBezTo>
                <a:cubicBezTo>
                  <a:pt x="819" y="192"/>
                  <a:pt x="788" y="153"/>
                  <a:pt x="788" y="153"/>
                </a:cubicBezTo>
                <a:cubicBezTo>
                  <a:pt x="658" y="192"/>
                  <a:pt x="535" y="284"/>
                  <a:pt x="436" y="345"/>
                </a:cubicBezTo>
                <a:cubicBezTo>
                  <a:pt x="344" y="222"/>
                  <a:pt x="275" y="123"/>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4"/>
          <p:cNvSpPr/>
          <p:nvPr/>
        </p:nvSpPr>
        <p:spPr>
          <a:xfrm rot="5400000">
            <a:off x="7787437" y="1107180"/>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4"/>
          <p:cNvSpPr/>
          <p:nvPr/>
        </p:nvSpPr>
        <p:spPr>
          <a:xfrm rot="5400000">
            <a:off x="436812" y="2727780"/>
            <a:ext cx="114831" cy="113596"/>
          </a:xfrm>
          <a:custGeom>
            <a:avLst/>
            <a:gdLst/>
            <a:ahLst/>
            <a:cxnLst/>
            <a:rect l="l" t="t" r="r" b="b"/>
            <a:pathLst>
              <a:path w="928" h="918" extrusionOk="0">
                <a:moveTo>
                  <a:pt x="445" y="1"/>
                </a:moveTo>
                <a:lnTo>
                  <a:pt x="445" y="414"/>
                </a:lnTo>
                <a:lnTo>
                  <a:pt x="31" y="414"/>
                </a:lnTo>
                <a:cubicBezTo>
                  <a:pt x="0" y="414"/>
                  <a:pt x="0" y="476"/>
                  <a:pt x="31" y="476"/>
                </a:cubicBezTo>
                <a:lnTo>
                  <a:pt x="445" y="476"/>
                </a:lnTo>
                <a:lnTo>
                  <a:pt x="445" y="889"/>
                </a:lnTo>
                <a:cubicBezTo>
                  <a:pt x="445" y="908"/>
                  <a:pt x="452" y="918"/>
                  <a:pt x="460" y="918"/>
                </a:cubicBezTo>
                <a:cubicBezTo>
                  <a:pt x="468" y="918"/>
                  <a:pt x="475" y="908"/>
                  <a:pt x="475" y="889"/>
                </a:cubicBezTo>
                <a:cubicBezTo>
                  <a:pt x="475" y="767"/>
                  <a:pt x="513" y="636"/>
                  <a:pt x="513" y="476"/>
                </a:cubicBezTo>
                <a:cubicBezTo>
                  <a:pt x="554" y="486"/>
                  <a:pt x="599" y="489"/>
                  <a:pt x="646" y="489"/>
                </a:cubicBezTo>
                <a:cubicBezTo>
                  <a:pt x="740" y="489"/>
                  <a:pt x="840" y="476"/>
                  <a:pt x="927" y="476"/>
                </a:cubicBezTo>
                <a:lnTo>
                  <a:pt x="927" y="445"/>
                </a:lnTo>
                <a:cubicBezTo>
                  <a:pt x="835" y="423"/>
                  <a:pt x="728" y="402"/>
                  <a:pt x="629" y="402"/>
                </a:cubicBezTo>
                <a:cubicBezTo>
                  <a:pt x="589" y="402"/>
                  <a:pt x="549" y="405"/>
                  <a:pt x="513" y="414"/>
                </a:cubicBezTo>
                <a:cubicBezTo>
                  <a:pt x="513" y="253"/>
                  <a:pt x="513" y="123"/>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4"/>
          <p:cNvSpPr/>
          <p:nvPr/>
        </p:nvSpPr>
        <p:spPr>
          <a:xfrm>
            <a:off x="1898269" y="4421078"/>
            <a:ext cx="120770" cy="103696"/>
          </a:xfrm>
          <a:custGeom>
            <a:avLst/>
            <a:gdLst/>
            <a:ahLst/>
            <a:cxnLst/>
            <a:rect l="l" t="t" r="r" b="b"/>
            <a:pathLst>
              <a:path w="976" h="838" extrusionOk="0">
                <a:moveTo>
                  <a:pt x="487" y="52"/>
                </a:moveTo>
                <a:cubicBezTo>
                  <a:pt x="640" y="52"/>
                  <a:pt x="763" y="182"/>
                  <a:pt x="815" y="318"/>
                </a:cubicBezTo>
                <a:cubicBezTo>
                  <a:pt x="846" y="510"/>
                  <a:pt x="784" y="701"/>
                  <a:pt x="593" y="770"/>
                </a:cubicBezTo>
                <a:cubicBezTo>
                  <a:pt x="568" y="778"/>
                  <a:pt x="543" y="782"/>
                  <a:pt x="519" y="782"/>
                </a:cubicBezTo>
                <a:cubicBezTo>
                  <a:pt x="361" y="782"/>
                  <a:pt x="232" y="619"/>
                  <a:pt x="179" y="479"/>
                </a:cubicBezTo>
                <a:cubicBezTo>
                  <a:pt x="141" y="318"/>
                  <a:pt x="240" y="127"/>
                  <a:pt x="401" y="66"/>
                </a:cubicBezTo>
                <a:cubicBezTo>
                  <a:pt x="431" y="56"/>
                  <a:pt x="460" y="52"/>
                  <a:pt x="487" y="52"/>
                </a:cubicBezTo>
                <a:close/>
                <a:moveTo>
                  <a:pt x="546" y="0"/>
                </a:moveTo>
                <a:cubicBezTo>
                  <a:pt x="280" y="0"/>
                  <a:pt x="0" y="213"/>
                  <a:pt x="79" y="541"/>
                </a:cubicBezTo>
                <a:cubicBezTo>
                  <a:pt x="106" y="742"/>
                  <a:pt x="333" y="837"/>
                  <a:pt x="538" y="837"/>
                </a:cubicBezTo>
                <a:cubicBezTo>
                  <a:pt x="567" y="837"/>
                  <a:pt x="596" y="835"/>
                  <a:pt x="623" y="832"/>
                </a:cubicBezTo>
                <a:cubicBezTo>
                  <a:pt x="846" y="770"/>
                  <a:pt x="976" y="510"/>
                  <a:pt x="945" y="288"/>
                </a:cubicBezTo>
                <a:cubicBezTo>
                  <a:pt x="882" y="87"/>
                  <a:pt x="717" y="0"/>
                  <a:pt x="5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1534966" y="4728909"/>
            <a:ext cx="111119" cy="109141"/>
          </a:xfrm>
          <a:custGeom>
            <a:avLst/>
            <a:gdLst/>
            <a:ahLst/>
            <a:cxnLst/>
            <a:rect l="l" t="t" r="r" b="b"/>
            <a:pathLst>
              <a:path w="898" h="882" extrusionOk="0">
                <a:moveTo>
                  <a:pt x="591" y="1"/>
                </a:moveTo>
                <a:cubicBezTo>
                  <a:pt x="583" y="1"/>
                  <a:pt x="576" y="8"/>
                  <a:pt x="576" y="24"/>
                </a:cubicBezTo>
                <a:cubicBezTo>
                  <a:pt x="514" y="123"/>
                  <a:pt x="484" y="253"/>
                  <a:pt x="445" y="376"/>
                </a:cubicBezTo>
                <a:cubicBezTo>
                  <a:pt x="292" y="345"/>
                  <a:pt x="162" y="315"/>
                  <a:pt x="32" y="284"/>
                </a:cubicBezTo>
                <a:cubicBezTo>
                  <a:pt x="1" y="284"/>
                  <a:pt x="1" y="345"/>
                  <a:pt x="32" y="345"/>
                </a:cubicBezTo>
                <a:cubicBezTo>
                  <a:pt x="162" y="376"/>
                  <a:pt x="292" y="445"/>
                  <a:pt x="415" y="476"/>
                </a:cubicBezTo>
                <a:cubicBezTo>
                  <a:pt x="384" y="598"/>
                  <a:pt x="353" y="728"/>
                  <a:pt x="323" y="859"/>
                </a:cubicBezTo>
                <a:cubicBezTo>
                  <a:pt x="307" y="874"/>
                  <a:pt x="315" y="882"/>
                  <a:pt x="327" y="882"/>
                </a:cubicBezTo>
                <a:cubicBezTo>
                  <a:pt x="338" y="882"/>
                  <a:pt x="353" y="874"/>
                  <a:pt x="353" y="859"/>
                </a:cubicBezTo>
                <a:cubicBezTo>
                  <a:pt x="384" y="759"/>
                  <a:pt x="445" y="636"/>
                  <a:pt x="484" y="506"/>
                </a:cubicBezTo>
                <a:cubicBezTo>
                  <a:pt x="606" y="537"/>
                  <a:pt x="767" y="567"/>
                  <a:pt x="897" y="567"/>
                </a:cubicBezTo>
                <a:lnTo>
                  <a:pt x="897" y="537"/>
                </a:lnTo>
                <a:cubicBezTo>
                  <a:pt x="767" y="476"/>
                  <a:pt x="637" y="445"/>
                  <a:pt x="514" y="407"/>
                </a:cubicBezTo>
                <a:cubicBezTo>
                  <a:pt x="545" y="284"/>
                  <a:pt x="576" y="154"/>
                  <a:pt x="606" y="24"/>
                </a:cubicBezTo>
                <a:cubicBezTo>
                  <a:pt x="606" y="8"/>
                  <a:pt x="599" y="1"/>
                  <a:pt x="59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76150"/>
            <a:ext cx="7704000" cy="568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400"/>
              <a:buFont typeface="Caveat Brush"/>
              <a:buNone/>
              <a:defRPr sz="3400">
                <a:solidFill>
                  <a:schemeClr val="dk1"/>
                </a:solidFill>
                <a:latin typeface="Caveat Brush"/>
                <a:ea typeface="Caveat Brush"/>
                <a:cs typeface="Caveat Brush"/>
                <a:sym typeface="Caveat Brush"/>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rtl="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rtl="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rtl="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rtl="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rtl="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rtl="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rtl="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rtl="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8" r:id="rId7"/>
    <p:sldLayoutId id="2147483659" r:id="rId8"/>
    <p:sldLayoutId id="2147483660" r:id="rId9"/>
    <p:sldLayoutId id="2147483663" r:id="rId10"/>
    <p:sldLayoutId id="2147483665" r:id="rId11"/>
    <p:sldLayoutId id="2147483669" r:id="rId12"/>
    <p:sldLayoutId id="2147483670" r:id="rId13"/>
    <p:sldLayoutId id="2147483676" r:id="rId14"/>
    <p:sldLayoutId id="2147483677" r:id="rId15"/>
    <p:sldLayoutId id="2147483678" r:id="rId16"/>
    <p:sldLayoutId id="2147483679"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0" name="Google Shape;3710;p37"/>
          <p:cNvSpPr txBox="1">
            <a:spLocks noGrp="1"/>
          </p:cNvSpPr>
          <p:nvPr>
            <p:ph type="ctrTitle"/>
          </p:nvPr>
        </p:nvSpPr>
        <p:spPr>
          <a:xfrm>
            <a:off x="1432600" y="1692675"/>
            <a:ext cx="6279000" cy="10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Undangan Online</a:t>
            </a:r>
            <a:endParaRPr dirty="0"/>
          </a:p>
        </p:txBody>
      </p:sp>
      <p:sp>
        <p:nvSpPr>
          <p:cNvPr id="3711" name="Google Shape;3711;p37"/>
          <p:cNvSpPr txBox="1">
            <a:spLocks noGrp="1"/>
          </p:cNvSpPr>
          <p:nvPr>
            <p:ph type="subTitle" idx="1"/>
          </p:nvPr>
        </p:nvSpPr>
        <p:spPr>
          <a:xfrm>
            <a:off x="2393425" y="2723775"/>
            <a:ext cx="4356900" cy="4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Sistem Informasi - Kelompok 8</a:t>
            </a:r>
            <a:endParaRPr dirty="0"/>
          </a:p>
        </p:txBody>
      </p:sp>
      <p:grpSp>
        <p:nvGrpSpPr>
          <p:cNvPr id="3712" name="Google Shape;3712;p37"/>
          <p:cNvGrpSpPr/>
          <p:nvPr/>
        </p:nvGrpSpPr>
        <p:grpSpPr>
          <a:xfrm>
            <a:off x="968573" y="185700"/>
            <a:ext cx="1125605" cy="1362327"/>
            <a:chOff x="968573" y="185700"/>
            <a:chExt cx="1125605" cy="1362327"/>
          </a:xfrm>
        </p:grpSpPr>
        <p:sp>
          <p:nvSpPr>
            <p:cNvPr id="3713" name="Google Shape;3713;p37"/>
            <p:cNvSpPr/>
            <p:nvPr/>
          </p:nvSpPr>
          <p:spPr>
            <a:xfrm>
              <a:off x="1327804" y="830968"/>
              <a:ext cx="453257" cy="407395"/>
            </a:xfrm>
            <a:custGeom>
              <a:avLst/>
              <a:gdLst/>
              <a:ahLst/>
              <a:cxnLst/>
              <a:rect l="l" t="t" r="r" b="b"/>
              <a:pathLst>
                <a:path w="3548" h="3189" extrusionOk="0">
                  <a:moveTo>
                    <a:pt x="1760" y="699"/>
                  </a:moveTo>
                  <a:cubicBezTo>
                    <a:pt x="1977" y="699"/>
                    <a:pt x="2195" y="779"/>
                    <a:pt x="2360" y="948"/>
                  </a:cubicBezTo>
                  <a:cubicBezTo>
                    <a:pt x="2743" y="1300"/>
                    <a:pt x="2781" y="1875"/>
                    <a:pt x="2459" y="2227"/>
                  </a:cubicBezTo>
                  <a:cubicBezTo>
                    <a:pt x="2283" y="2404"/>
                    <a:pt x="2051" y="2492"/>
                    <a:pt x="1820" y="2492"/>
                  </a:cubicBezTo>
                  <a:cubicBezTo>
                    <a:pt x="1588" y="2492"/>
                    <a:pt x="1356" y="2404"/>
                    <a:pt x="1180" y="2227"/>
                  </a:cubicBezTo>
                  <a:cubicBezTo>
                    <a:pt x="797" y="1906"/>
                    <a:pt x="766" y="1331"/>
                    <a:pt x="1119" y="979"/>
                  </a:cubicBezTo>
                  <a:cubicBezTo>
                    <a:pt x="1287" y="795"/>
                    <a:pt x="1523" y="699"/>
                    <a:pt x="1760" y="699"/>
                  </a:cubicBezTo>
                  <a:close/>
                  <a:moveTo>
                    <a:pt x="1731" y="0"/>
                  </a:moveTo>
                  <a:cubicBezTo>
                    <a:pt x="1308" y="0"/>
                    <a:pt x="889" y="169"/>
                    <a:pt x="575" y="504"/>
                  </a:cubicBezTo>
                  <a:cubicBezTo>
                    <a:pt x="0" y="1140"/>
                    <a:pt x="61" y="2128"/>
                    <a:pt x="705" y="2733"/>
                  </a:cubicBezTo>
                  <a:cubicBezTo>
                    <a:pt x="1034" y="3036"/>
                    <a:pt x="1442" y="3189"/>
                    <a:pt x="1844" y="3189"/>
                  </a:cubicBezTo>
                  <a:cubicBezTo>
                    <a:pt x="2256" y="3189"/>
                    <a:pt x="2662" y="3028"/>
                    <a:pt x="2973" y="2702"/>
                  </a:cubicBezTo>
                  <a:cubicBezTo>
                    <a:pt x="3547" y="2066"/>
                    <a:pt x="3509" y="1078"/>
                    <a:pt x="2842" y="435"/>
                  </a:cubicBezTo>
                  <a:cubicBezTo>
                    <a:pt x="2519" y="144"/>
                    <a:pt x="2123" y="0"/>
                    <a:pt x="1731"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7"/>
            <p:cNvSpPr/>
            <p:nvPr/>
          </p:nvSpPr>
          <p:spPr>
            <a:xfrm>
              <a:off x="1017501" y="552472"/>
              <a:ext cx="1072845" cy="964129"/>
            </a:xfrm>
            <a:custGeom>
              <a:avLst/>
              <a:gdLst/>
              <a:ahLst/>
              <a:cxnLst/>
              <a:rect l="l" t="t" r="r" b="b"/>
              <a:pathLst>
                <a:path w="8398" h="7547" extrusionOk="0">
                  <a:moveTo>
                    <a:pt x="4098" y="906"/>
                  </a:moveTo>
                  <a:cubicBezTo>
                    <a:pt x="4821" y="906"/>
                    <a:pt x="5551" y="1178"/>
                    <a:pt x="6129" y="1726"/>
                  </a:cubicBezTo>
                  <a:cubicBezTo>
                    <a:pt x="7317" y="2806"/>
                    <a:pt x="7409" y="4630"/>
                    <a:pt x="6359" y="5779"/>
                  </a:cubicBezTo>
                  <a:cubicBezTo>
                    <a:pt x="5820" y="6365"/>
                    <a:pt x="5083" y="6660"/>
                    <a:pt x="4329" y="6660"/>
                  </a:cubicBezTo>
                  <a:cubicBezTo>
                    <a:pt x="3605" y="6660"/>
                    <a:pt x="2865" y="6388"/>
                    <a:pt x="2268" y="5840"/>
                  </a:cubicBezTo>
                  <a:cubicBezTo>
                    <a:pt x="1088" y="4760"/>
                    <a:pt x="997" y="2936"/>
                    <a:pt x="2046" y="1787"/>
                  </a:cubicBezTo>
                  <a:cubicBezTo>
                    <a:pt x="2601" y="1201"/>
                    <a:pt x="3345" y="906"/>
                    <a:pt x="4098" y="906"/>
                  </a:cubicBezTo>
                  <a:close/>
                  <a:moveTo>
                    <a:pt x="4062" y="1"/>
                  </a:moveTo>
                  <a:cubicBezTo>
                    <a:pt x="3071" y="1"/>
                    <a:pt x="2096" y="384"/>
                    <a:pt x="1380" y="1151"/>
                  </a:cubicBezTo>
                  <a:cubicBezTo>
                    <a:pt x="1" y="2653"/>
                    <a:pt x="131" y="5043"/>
                    <a:pt x="1694" y="6483"/>
                  </a:cubicBezTo>
                  <a:cubicBezTo>
                    <a:pt x="2439" y="7195"/>
                    <a:pt x="3389" y="7546"/>
                    <a:pt x="4330" y="7546"/>
                  </a:cubicBezTo>
                  <a:cubicBezTo>
                    <a:pt x="5323" y="7546"/>
                    <a:pt x="6306" y="7155"/>
                    <a:pt x="7026" y="6384"/>
                  </a:cubicBezTo>
                  <a:cubicBezTo>
                    <a:pt x="8397" y="4882"/>
                    <a:pt x="8274" y="2523"/>
                    <a:pt x="6742" y="1052"/>
                  </a:cubicBezTo>
                  <a:cubicBezTo>
                    <a:pt x="5974" y="351"/>
                    <a:pt x="5011" y="1"/>
                    <a:pt x="4062" y="1"/>
                  </a:cubicBezTo>
                  <a:close/>
                </a:path>
              </a:pathLst>
            </a:custGeom>
            <a:solidFill>
              <a:srgbClr val="019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7"/>
            <p:cNvSpPr/>
            <p:nvPr/>
          </p:nvSpPr>
          <p:spPr>
            <a:xfrm>
              <a:off x="968573" y="496772"/>
              <a:ext cx="1125605" cy="1051255"/>
            </a:xfrm>
            <a:custGeom>
              <a:avLst/>
              <a:gdLst/>
              <a:ahLst/>
              <a:cxnLst/>
              <a:rect l="l" t="t" r="r" b="b"/>
              <a:pathLst>
                <a:path w="8811" h="8229" extrusionOk="0">
                  <a:moveTo>
                    <a:pt x="4330" y="143"/>
                  </a:moveTo>
                  <a:cubicBezTo>
                    <a:pt x="5326" y="143"/>
                    <a:pt x="6325" y="503"/>
                    <a:pt x="7087" y="1204"/>
                  </a:cubicBezTo>
                  <a:cubicBezTo>
                    <a:pt x="8274" y="2285"/>
                    <a:pt x="8688" y="3978"/>
                    <a:pt x="8144" y="5479"/>
                  </a:cubicBezTo>
                  <a:cubicBezTo>
                    <a:pt x="7600" y="7042"/>
                    <a:pt x="6068" y="8069"/>
                    <a:pt x="4444" y="8130"/>
                  </a:cubicBezTo>
                  <a:cubicBezTo>
                    <a:pt x="4421" y="8130"/>
                    <a:pt x="4397" y="8131"/>
                    <a:pt x="4374" y="8131"/>
                  </a:cubicBezTo>
                  <a:cubicBezTo>
                    <a:pt x="2769" y="8131"/>
                    <a:pt x="1271" y="7090"/>
                    <a:pt x="675" y="5609"/>
                  </a:cubicBezTo>
                  <a:cubicBezTo>
                    <a:pt x="70" y="4108"/>
                    <a:pt x="453" y="2384"/>
                    <a:pt x="1571" y="1266"/>
                  </a:cubicBezTo>
                  <a:cubicBezTo>
                    <a:pt x="2322" y="511"/>
                    <a:pt x="3324" y="143"/>
                    <a:pt x="4330" y="143"/>
                  </a:cubicBezTo>
                  <a:close/>
                  <a:moveTo>
                    <a:pt x="4350" y="0"/>
                  </a:moveTo>
                  <a:cubicBezTo>
                    <a:pt x="4021" y="0"/>
                    <a:pt x="3687" y="39"/>
                    <a:pt x="3356" y="117"/>
                  </a:cubicBezTo>
                  <a:cubicBezTo>
                    <a:pt x="1985" y="469"/>
                    <a:pt x="866" y="1557"/>
                    <a:pt x="453" y="2897"/>
                  </a:cubicBezTo>
                  <a:cubicBezTo>
                    <a:pt x="1" y="4200"/>
                    <a:pt x="322" y="5671"/>
                    <a:pt x="1188" y="6728"/>
                  </a:cubicBezTo>
                  <a:cubicBezTo>
                    <a:pt x="1959" y="7692"/>
                    <a:pt x="3169" y="8229"/>
                    <a:pt x="4391" y="8229"/>
                  </a:cubicBezTo>
                  <a:cubicBezTo>
                    <a:pt x="4578" y="8229"/>
                    <a:pt x="4764" y="8217"/>
                    <a:pt x="4950" y="8191"/>
                  </a:cubicBezTo>
                  <a:cubicBezTo>
                    <a:pt x="6512" y="8000"/>
                    <a:pt x="7822" y="6851"/>
                    <a:pt x="8305" y="5349"/>
                  </a:cubicBezTo>
                  <a:cubicBezTo>
                    <a:pt x="8811" y="3855"/>
                    <a:pt x="8336" y="2193"/>
                    <a:pt x="7187" y="1105"/>
                  </a:cubicBezTo>
                  <a:cubicBezTo>
                    <a:pt x="7185" y="1103"/>
                    <a:pt x="7183" y="1101"/>
                    <a:pt x="7181" y="1099"/>
                  </a:cubicBezTo>
                  <a:lnTo>
                    <a:pt x="7181" y="1099"/>
                  </a:lnTo>
                  <a:cubicBezTo>
                    <a:pt x="6380" y="377"/>
                    <a:pt x="5382" y="0"/>
                    <a:pt x="435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7"/>
            <p:cNvSpPr/>
            <p:nvPr/>
          </p:nvSpPr>
          <p:spPr>
            <a:xfrm>
              <a:off x="1103604" y="671152"/>
              <a:ext cx="824243" cy="734179"/>
            </a:xfrm>
            <a:custGeom>
              <a:avLst/>
              <a:gdLst/>
              <a:ahLst/>
              <a:cxnLst/>
              <a:rect l="l" t="t" r="r" b="b"/>
              <a:pathLst>
                <a:path w="6452" h="5747" extrusionOk="0">
                  <a:moveTo>
                    <a:pt x="2774" y="0"/>
                  </a:moveTo>
                  <a:cubicBezTo>
                    <a:pt x="1150" y="31"/>
                    <a:pt x="284" y="1686"/>
                    <a:pt x="476" y="3157"/>
                  </a:cubicBezTo>
                  <a:cubicBezTo>
                    <a:pt x="637" y="4658"/>
                    <a:pt x="1977" y="5708"/>
                    <a:pt x="3448" y="5746"/>
                  </a:cubicBezTo>
                  <a:cubicBezTo>
                    <a:pt x="3467" y="5746"/>
                    <a:pt x="3486" y="5747"/>
                    <a:pt x="3504" y="5747"/>
                  </a:cubicBezTo>
                  <a:cubicBezTo>
                    <a:pt x="4764" y="5747"/>
                    <a:pt x="6003" y="4732"/>
                    <a:pt x="6260" y="3478"/>
                  </a:cubicBezTo>
                  <a:cubicBezTo>
                    <a:pt x="6451" y="2490"/>
                    <a:pt x="6160" y="1372"/>
                    <a:pt x="5425" y="667"/>
                  </a:cubicBezTo>
                  <a:cubicBezTo>
                    <a:pt x="5042" y="284"/>
                    <a:pt x="4536" y="62"/>
                    <a:pt x="3992" y="62"/>
                  </a:cubicBezTo>
                  <a:cubicBezTo>
                    <a:pt x="3986" y="56"/>
                    <a:pt x="3982" y="53"/>
                    <a:pt x="3978" y="53"/>
                  </a:cubicBezTo>
                  <a:cubicBezTo>
                    <a:pt x="3963" y="53"/>
                    <a:pt x="3967" y="98"/>
                    <a:pt x="3992" y="123"/>
                  </a:cubicBezTo>
                  <a:cubicBezTo>
                    <a:pt x="4567" y="222"/>
                    <a:pt x="5072" y="445"/>
                    <a:pt x="5494" y="858"/>
                  </a:cubicBezTo>
                  <a:cubicBezTo>
                    <a:pt x="5838" y="1241"/>
                    <a:pt x="6068" y="1755"/>
                    <a:pt x="6160" y="2260"/>
                  </a:cubicBezTo>
                  <a:cubicBezTo>
                    <a:pt x="6260" y="2774"/>
                    <a:pt x="6221" y="3287"/>
                    <a:pt x="6099" y="3762"/>
                  </a:cubicBezTo>
                  <a:cubicBezTo>
                    <a:pt x="5907" y="4436"/>
                    <a:pt x="5333" y="4980"/>
                    <a:pt x="4728" y="5325"/>
                  </a:cubicBezTo>
                  <a:cubicBezTo>
                    <a:pt x="4337" y="5568"/>
                    <a:pt x="3898" y="5678"/>
                    <a:pt x="3456" y="5678"/>
                  </a:cubicBezTo>
                  <a:cubicBezTo>
                    <a:pt x="2377" y="5678"/>
                    <a:pt x="1275" y="5025"/>
                    <a:pt x="798" y="4053"/>
                  </a:cubicBezTo>
                  <a:cubicBezTo>
                    <a:pt x="1" y="2490"/>
                    <a:pt x="859" y="123"/>
                    <a:pt x="2774" y="31"/>
                  </a:cubicBezTo>
                  <a:cubicBezTo>
                    <a:pt x="2812" y="31"/>
                    <a:pt x="2812" y="0"/>
                    <a:pt x="277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7"/>
            <p:cNvSpPr/>
            <p:nvPr/>
          </p:nvSpPr>
          <p:spPr>
            <a:xfrm>
              <a:off x="1478547" y="661187"/>
              <a:ext cx="73456" cy="17885"/>
            </a:xfrm>
            <a:custGeom>
              <a:avLst/>
              <a:gdLst/>
              <a:ahLst/>
              <a:cxnLst/>
              <a:rect l="l" t="t" r="r" b="b"/>
              <a:pathLst>
                <a:path w="575" h="140" extrusionOk="0">
                  <a:moveTo>
                    <a:pt x="238" y="0"/>
                  </a:moveTo>
                  <a:cubicBezTo>
                    <a:pt x="167" y="0"/>
                    <a:pt x="96" y="15"/>
                    <a:pt x="31" y="40"/>
                  </a:cubicBezTo>
                  <a:cubicBezTo>
                    <a:pt x="6" y="40"/>
                    <a:pt x="1" y="86"/>
                    <a:pt x="17" y="86"/>
                  </a:cubicBezTo>
                  <a:cubicBezTo>
                    <a:pt x="20" y="86"/>
                    <a:pt x="25" y="84"/>
                    <a:pt x="31" y="78"/>
                  </a:cubicBezTo>
                  <a:cubicBezTo>
                    <a:pt x="70" y="70"/>
                    <a:pt x="108" y="67"/>
                    <a:pt x="143" y="67"/>
                  </a:cubicBezTo>
                  <a:cubicBezTo>
                    <a:pt x="279" y="67"/>
                    <a:pt x="392" y="115"/>
                    <a:pt x="544" y="140"/>
                  </a:cubicBezTo>
                  <a:cubicBezTo>
                    <a:pt x="544" y="140"/>
                    <a:pt x="574" y="109"/>
                    <a:pt x="544" y="109"/>
                  </a:cubicBezTo>
                  <a:cubicBezTo>
                    <a:pt x="448" y="32"/>
                    <a:pt x="342" y="0"/>
                    <a:pt x="23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7"/>
            <p:cNvSpPr/>
            <p:nvPr/>
          </p:nvSpPr>
          <p:spPr>
            <a:xfrm>
              <a:off x="1278876" y="808100"/>
              <a:ext cx="477657" cy="445464"/>
            </a:xfrm>
            <a:custGeom>
              <a:avLst/>
              <a:gdLst/>
              <a:ahLst/>
              <a:cxnLst/>
              <a:rect l="l" t="t" r="r" b="b"/>
              <a:pathLst>
                <a:path w="3739" h="3487" extrusionOk="0">
                  <a:moveTo>
                    <a:pt x="2319" y="3381"/>
                  </a:moveTo>
                  <a:cubicBezTo>
                    <a:pt x="2315" y="3381"/>
                    <a:pt x="2309" y="3384"/>
                    <a:pt x="2298" y="3395"/>
                  </a:cubicBezTo>
                  <a:cubicBezTo>
                    <a:pt x="2319" y="3395"/>
                    <a:pt x="2326" y="3381"/>
                    <a:pt x="2319" y="3381"/>
                  </a:cubicBezTo>
                  <a:close/>
                  <a:moveTo>
                    <a:pt x="2026" y="0"/>
                  </a:moveTo>
                  <a:cubicBezTo>
                    <a:pt x="1969" y="0"/>
                    <a:pt x="1911" y="3"/>
                    <a:pt x="1854" y="8"/>
                  </a:cubicBezTo>
                  <a:cubicBezTo>
                    <a:pt x="736" y="108"/>
                    <a:pt x="0" y="935"/>
                    <a:pt x="192" y="2054"/>
                  </a:cubicBezTo>
                  <a:cubicBezTo>
                    <a:pt x="349" y="2866"/>
                    <a:pt x="1024" y="3487"/>
                    <a:pt x="1790" y="3487"/>
                  </a:cubicBezTo>
                  <a:cubicBezTo>
                    <a:pt x="1957" y="3487"/>
                    <a:pt x="2128" y="3457"/>
                    <a:pt x="2298" y="3395"/>
                  </a:cubicBezTo>
                  <a:lnTo>
                    <a:pt x="2298" y="3395"/>
                  </a:lnTo>
                  <a:cubicBezTo>
                    <a:pt x="2155" y="3438"/>
                    <a:pt x="2014" y="3459"/>
                    <a:pt x="1878" y="3459"/>
                  </a:cubicBezTo>
                  <a:cubicBezTo>
                    <a:pt x="1130" y="3459"/>
                    <a:pt x="505" y="2847"/>
                    <a:pt x="291" y="2115"/>
                  </a:cubicBezTo>
                  <a:cubicBezTo>
                    <a:pt x="130" y="1571"/>
                    <a:pt x="291" y="997"/>
                    <a:pt x="636" y="583"/>
                  </a:cubicBezTo>
                  <a:cubicBezTo>
                    <a:pt x="958" y="231"/>
                    <a:pt x="1471" y="108"/>
                    <a:pt x="1946" y="77"/>
                  </a:cubicBezTo>
                  <a:cubicBezTo>
                    <a:pt x="1985" y="74"/>
                    <a:pt x="2024" y="73"/>
                    <a:pt x="2063" y="73"/>
                  </a:cubicBezTo>
                  <a:cubicBezTo>
                    <a:pt x="2882" y="73"/>
                    <a:pt x="3610" y="752"/>
                    <a:pt x="3639" y="1571"/>
                  </a:cubicBezTo>
                  <a:cubicBezTo>
                    <a:pt x="3670" y="2276"/>
                    <a:pt x="3287" y="3042"/>
                    <a:pt x="2551" y="3234"/>
                  </a:cubicBezTo>
                  <a:cubicBezTo>
                    <a:pt x="2521" y="3234"/>
                    <a:pt x="2521" y="3295"/>
                    <a:pt x="2589" y="3295"/>
                  </a:cubicBezTo>
                  <a:cubicBezTo>
                    <a:pt x="3386" y="3234"/>
                    <a:pt x="3739" y="2276"/>
                    <a:pt x="3739" y="1571"/>
                  </a:cubicBezTo>
                  <a:cubicBezTo>
                    <a:pt x="3739" y="644"/>
                    <a:pt x="2896" y="0"/>
                    <a:pt x="202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7"/>
            <p:cNvSpPr/>
            <p:nvPr/>
          </p:nvSpPr>
          <p:spPr>
            <a:xfrm>
              <a:off x="1401131" y="919371"/>
              <a:ext cx="263165" cy="221774"/>
            </a:xfrm>
            <a:custGeom>
              <a:avLst/>
              <a:gdLst/>
              <a:ahLst/>
              <a:cxnLst/>
              <a:rect l="l" t="t" r="r" b="b"/>
              <a:pathLst>
                <a:path w="2060" h="1736" extrusionOk="0">
                  <a:moveTo>
                    <a:pt x="994" y="1"/>
                  </a:moveTo>
                  <a:cubicBezTo>
                    <a:pt x="971" y="1"/>
                    <a:pt x="950" y="2"/>
                    <a:pt x="928" y="3"/>
                  </a:cubicBezTo>
                  <a:cubicBezTo>
                    <a:pt x="353" y="34"/>
                    <a:pt x="31" y="478"/>
                    <a:pt x="131" y="1022"/>
                  </a:cubicBezTo>
                  <a:cubicBezTo>
                    <a:pt x="182" y="1447"/>
                    <a:pt x="542" y="1735"/>
                    <a:pt x="934" y="1735"/>
                  </a:cubicBezTo>
                  <a:cubicBezTo>
                    <a:pt x="1016" y="1735"/>
                    <a:pt x="1099" y="1723"/>
                    <a:pt x="1180" y="1696"/>
                  </a:cubicBezTo>
                  <a:lnTo>
                    <a:pt x="1180" y="1658"/>
                  </a:lnTo>
                  <a:cubicBezTo>
                    <a:pt x="1115" y="1673"/>
                    <a:pt x="1051" y="1680"/>
                    <a:pt x="989" y="1680"/>
                  </a:cubicBezTo>
                  <a:cubicBezTo>
                    <a:pt x="629" y="1680"/>
                    <a:pt x="334" y="1443"/>
                    <a:pt x="223" y="1083"/>
                  </a:cubicBezTo>
                  <a:cubicBezTo>
                    <a:pt x="1" y="509"/>
                    <a:pt x="514" y="95"/>
                    <a:pt x="1020" y="64"/>
                  </a:cubicBezTo>
                  <a:cubicBezTo>
                    <a:pt x="1040" y="63"/>
                    <a:pt x="1060" y="62"/>
                    <a:pt x="1080" y="62"/>
                  </a:cubicBezTo>
                  <a:cubicBezTo>
                    <a:pt x="1923" y="62"/>
                    <a:pt x="2059" y="1320"/>
                    <a:pt x="1311" y="1597"/>
                  </a:cubicBezTo>
                  <a:cubicBezTo>
                    <a:pt x="1280" y="1597"/>
                    <a:pt x="1280" y="1658"/>
                    <a:pt x="1311" y="1658"/>
                  </a:cubicBezTo>
                  <a:cubicBezTo>
                    <a:pt x="1724" y="1627"/>
                    <a:pt x="1916" y="1122"/>
                    <a:pt x="1916" y="769"/>
                  </a:cubicBezTo>
                  <a:cubicBezTo>
                    <a:pt x="1887" y="281"/>
                    <a:pt x="1421" y="1"/>
                    <a:pt x="99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7"/>
            <p:cNvSpPr/>
            <p:nvPr/>
          </p:nvSpPr>
          <p:spPr>
            <a:xfrm>
              <a:off x="1496560" y="236928"/>
              <a:ext cx="413527" cy="813384"/>
            </a:xfrm>
            <a:custGeom>
              <a:avLst/>
              <a:gdLst/>
              <a:ahLst/>
              <a:cxnLst/>
              <a:rect l="l" t="t" r="r" b="b"/>
              <a:pathLst>
                <a:path w="3237" h="6367" extrusionOk="0">
                  <a:moveTo>
                    <a:pt x="3196" y="0"/>
                  </a:moveTo>
                  <a:cubicBezTo>
                    <a:pt x="3189" y="0"/>
                    <a:pt x="3184" y="4"/>
                    <a:pt x="3184" y="13"/>
                  </a:cubicBezTo>
                  <a:cubicBezTo>
                    <a:pt x="2065" y="2089"/>
                    <a:pt x="1039" y="4196"/>
                    <a:pt x="20" y="6303"/>
                  </a:cubicBezTo>
                  <a:cubicBezTo>
                    <a:pt x="1" y="6341"/>
                    <a:pt x="17" y="6367"/>
                    <a:pt x="32" y="6367"/>
                  </a:cubicBezTo>
                  <a:cubicBezTo>
                    <a:pt x="42" y="6367"/>
                    <a:pt x="50" y="6357"/>
                    <a:pt x="50" y="6333"/>
                  </a:cubicBezTo>
                  <a:cubicBezTo>
                    <a:pt x="1138" y="4257"/>
                    <a:pt x="2257" y="2181"/>
                    <a:pt x="3214" y="44"/>
                  </a:cubicBezTo>
                  <a:cubicBezTo>
                    <a:pt x="3236" y="22"/>
                    <a:pt x="3212" y="0"/>
                    <a:pt x="319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7"/>
            <p:cNvSpPr/>
            <p:nvPr/>
          </p:nvSpPr>
          <p:spPr>
            <a:xfrm>
              <a:off x="1495155" y="955908"/>
              <a:ext cx="90064" cy="97984"/>
            </a:xfrm>
            <a:custGeom>
              <a:avLst/>
              <a:gdLst/>
              <a:ahLst/>
              <a:cxnLst/>
              <a:rect l="l" t="t" r="r" b="b"/>
              <a:pathLst>
                <a:path w="705" h="767" extrusionOk="0">
                  <a:moveTo>
                    <a:pt x="0" y="1"/>
                  </a:moveTo>
                  <a:lnTo>
                    <a:pt x="0" y="767"/>
                  </a:lnTo>
                  <a:cubicBezTo>
                    <a:pt x="192" y="705"/>
                    <a:pt x="513" y="575"/>
                    <a:pt x="705" y="514"/>
                  </a:cubicBezTo>
                  <a:lnTo>
                    <a:pt x="705" y="453"/>
                  </a:lnTo>
                  <a:lnTo>
                    <a:pt x="192" y="414"/>
                  </a:lnTo>
                  <a:lnTo>
                    <a:pt x="0"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7"/>
            <p:cNvSpPr/>
            <p:nvPr/>
          </p:nvSpPr>
          <p:spPr>
            <a:xfrm>
              <a:off x="1487234" y="951437"/>
              <a:ext cx="105905" cy="111270"/>
            </a:xfrm>
            <a:custGeom>
              <a:avLst/>
              <a:gdLst/>
              <a:ahLst/>
              <a:cxnLst/>
              <a:rect l="l" t="t" r="r" b="b"/>
              <a:pathLst>
                <a:path w="829" h="871" extrusionOk="0">
                  <a:moveTo>
                    <a:pt x="281" y="434"/>
                  </a:moveTo>
                  <a:lnTo>
                    <a:pt x="281" y="434"/>
                  </a:lnTo>
                  <a:cubicBezTo>
                    <a:pt x="283" y="438"/>
                    <a:pt x="284" y="443"/>
                    <a:pt x="284" y="449"/>
                  </a:cubicBezTo>
                  <a:cubicBezTo>
                    <a:pt x="283" y="444"/>
                    <a:pt x="282" y="439"/>
                    <a:pt x="281" y="434"/>
                  </a:cubicBezTo>
                  <a:close/>
                  <a:moveTo>
                    <a:pt x="75" y="0"/>
                  </a:moveTo>
                  <a:cubicBezTo>
                    <a:pt x="52" y="0"/>
                    <a:pt x="32" y="18"/>
                    <a:pt x="32" y="36"/>
                  </a:cubicBezTo>
                  <a:cubicBezTo>
                    <a:pt x="1" y="296"/>
                    <a:pt x="1" y="549"/>
                    <a:pt x="32" y="802"/>
                  </a:cubicBezTo>
                  <a:cubicBezTo>
                    <a:pt x="32" y="832"/>
                    <a:pt x="62" y="871"/>
                    <a:pt x="93" y="871"/>
                  </a:cubicBezTo>
                  <a:cubicBezTo>
                    <a:pt x="315" y="771"/>
                    <a:pt x="575" y="679"/>
                    <a:pt x="798" y="580"/>
                  </a:cubicBezTo>
                  <a:cubicBezTo>
                    <a:pt x="828" y="580"/>
                    <a:pt x="798" y="518"/>
                    <a:pt x="767" y="518"/>
                  </a:cubicBezTo>
                  <a:cubicBezTo>
                    <a:pt x="528" y="574"/>
                    <a:pt x="321" y="663"/>
                    <a:pt x="117" y="748"/>
                  </a:cubicBezTo>
                  <a:lnTo>
                    <a:pt x="117" y="748"/>
                  </a:lnTo>
                  <a:cubicBezTo>
                    <a:pt x="100" y="584"/>
                    <a:pt x="96" y="420"/>
                    <a:pt x="105" y="253"/>
                  </a:cubicBezTo>
                  <a:lnTo>
                    <a:pt x="105" y="253"/>
                  </a:lnTo>
                  <a:cubicBezTo>
                    <a:pt x="130" y="326"/>
                    <a:pt x="156" y="402"/>
                    <a:pt x="192" y="488"/>
                  </a:cubicBezTo>
                  <a:cubicBezTo>
                    <a:pt x="192" y="488"/>
                    <a:pt x="223" y="518"/>
                    <a:pt x="254" y="518"/>
                  </a:cubicBezTo>
                  <a:lnTo>
                    <a:pt x="506" y="518"/>
                  </a:lnTo>
                  <a:cubicBezTo>
                    <a:pt x="529" y="528"/>
                    <a:pt x="555" y="532"/>
                    <a:pt x="583" y="532"/>
                  </a:cubicBezTo>
                  <a:cubicBezTo>
                    <a:pt x="638" y="532"/>
                    <a:pt x="701" y="518"/>
                    <a:pt x="767" y="518"/>
                  </a:cubicBezTo>
                  <a:cubicBezTo>
                    <a:pt x="798" y="518"/>
                    <a:pt x="798" y="449"/>
                    <a:pt x="767" y="449"/>
                  </a:cubicBezTo>
                  <a:cubicBezTo>
                    <a:pt x="729" y="449"/>
                    <a:pt x="606" y="419"/>
                    <a:pt x="537" y="419"/>
                  </a:cubicBezTo>
                  <a:cubicBezTo>
                    <a:pt x="451" y="419"/>
                    <a:pt x="358" y="419"/>
                    <a:pt x="272" y="394"/>
                  </a:cubicBezTo>
                  <a:lnTo>
                    <a:pt x="272" y="394"/>
                  </a:lnTo>
                  <a:cubicBezTo>
                    <a:pt x="238" y="264"/>
                    <a:pt x="184" y="150"/>
                    <a:pt x="123" y="36"/>
                  </a:cubicBezTo>
                  <a:cubicBezTo>
                    <a:pt x="111" y="10"/>
                    <a:pt x="92" y="0"/>
                    <a:pt x="7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7"/>
            <p:cNvSpPr/>
            <p:nvPr/>
          </p:nvSpPr>
          <p:spPr>
            <a:xfrm>
              <a:off x="1809290" y="305146"/>
              <a:ext cx="20696" cy="65408"/>
            </a:xfrm>
            <a:custGeom>
              <a:avLst/>
              <a:gdLst/>
              <a:ahLst/>
              <a:cxnLst/>
              <a:rect l="l" t="t" r="r" b="b"/>
              <a:pathLst>
                <a:path w="162" h="512" extrusionOk="0">
                  <a:moveTo>
                    <a:pt x="31" y="0"/>
                  </a:moveTo>
                  <a:cubicBezTo>
                    <a:pt x="16" y="0"/>
                    <a:pt x="0" y="8"/>
                    <a:pt x="0" y="23"/>
                  </a:cubicBezTo>
                  <a:cubicBezTo>
                    <a:pt x="0" y="115"/>
                    <a:pt x="0" y="215"/>
                    <a:pt x="31" y="307"/>
                  </a:cubicBezTo>
                  <a:cubicBezTo>
                    <a:pt x="31" y="375"/>
                    <a:pt x="62" y="467"/>
                    <a:pt x="123" y="498"/>
                  </a:cubicBezTo>
                  <a:cubicBezTo>
                    <a:pt x="123" y="508"/>
                    <a:pt x="127" y="512"/>
                    <a:pt x="133" y="512"/>
                  </a:cubicBezTo>
                  <a:cubicBezTo>
                    <a:pt x="144" y="512"/>
                    <a:pt x="161" y="498"/>
                    <a:pt x="161" y="498"/>
                  </a:cubicBezTo>
                  <a:cubicBezTo>
                    <a:pt x="161" y="437"/>
                    <a:pt x="123" y="375"/>
                    <a:pt x="123" y="307"/>
                  </a:cubicBezTo>
                  <a:cubicBezTo>
                    <a:pt x="92" y="215"/>
                    <a:pt x="62" y="115"/>
                    <a:pt x="62" y="23"/>
                  </a:cubicBezTo>
                  <a:cubicBezTo>
                    <a:pt x="62" y="8"/>
                    <a:pt x="46" y="0"/>
                    <a:pt x="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7"/>
            <p:cNvSpPr/>
            <p:nvPr/>
          </p:nvSpPr>
          <p:spPr>
            <a:xfrm>
              <a:off x="1827047" y="262350"/>
              <a:ext cx="27338" cy="78055"/>
            </a:xfrm>
            <a:custGeom>
              <a:avLst/>
              <a:gdLst/>
              <a:ahLst/>
              <a:cxnLst/>
              <a:rect l="l" t="t" r="r" b="b"/>
              <a:pathLst>
                <a:path w="214" h="611" extrusionOk="0">
                  <a:moveTo>
                    <a:pt x="35" y="1"/>
                  </a:moveTo>
                  <a:cubicBezTo>
                    <a:pt x="14" y="1"/>
                    <a:pt x="0" y="19"/>
                    <a:pt x="22" y="36"/>
                  </a:cubicBezTo>
                  <a:cubicBezTo>
                    <a:pt x="22" y="136"/>
                    <a:pt x="22" y="228"/>
                    <a:pt x="53" y="327"/>
                  </a:cubicBezTo>
                  <a:cubicBezTo>
                    <a:pt x="83" y="419"/>
                    <a:pt x="83" y="550"/>
                    <a:pt x="145" y="611"/>
                  </a:cubicBezTo>
                  <a:lnTo>
                    <a:pt x="214" y="611"/>
                  </a:lnTo>
                  <a:cubicBezTo>
                    <a:pt x="214" y="519"/>
                    <a:pt x="175" y="419"/>
                    <a:pt x="145" y="358"/>
                  </a:cubicBezTo>
                  <a:cubicBezTo>
                    <a:pt x="114" y="228"/>
                    <a:pt x="83" y="136"/>
                    <a:pt x="83" y="36"/>
                  </a:cubicBezTo>
                  <a:cubicBezTo>
                    <a:pt x="71" y="10"/>
                    <a:pt x="51" y="1"/>
                    <a:pt x="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7"/>
            <p:cNvSpPr/>
            <p:nvPr/>
          </p:nvSpPr>
          <p:spPr>
            <a:xfrm>
              <a:off x="1862178" y="220320"/>
              <a:ext cx="16735" cy="67324"/>
            </a:xfrm>
            <a:custGeom>
              <a:avLst/>
              <a:gdLst/>
              <a:ahLst/>
              <a:cxnLst/>
              <a:rect l="l" t="t" r="r" b="b"/>
              <a:pathLst>
                <a:path w="131" h="527" extrusionOk="0">
                  <a:moveTo>
                    <a:pt x="49" y="0"/>
                  </a:moveTo>
                  <a:cubicBezTo>
                    <a:pt x="31" y="0"/>
                    <a:pt x="0" y="22"/>
                    <a:pt x="0" y="44"/>
                  </a:cubicBezTo>
                  <a:cubicBezTo>
                    <a:pt x="0" y="113"/>
                    <a:pt x="31" y="204"/>
                    <a:pt x="31" y="273"/>
                  </a:cubicBezTo>
                  <a:cubicBezTo>
                    <a:pt x="31" y="365"/>
                    <a:pt x="31" y="427"/>
                    <a:pt x="92" y="526"/>
                  </a:cubicBezTo>
                  <a:cubicBezTo>
                    <a:pt x="92" y="526"/>
                    <a:pt x="130" y="526"/>
                    <a:pt x="130" y="496"/>
                  </a:cubicBezTo>
                  <a:cubicBezTo>
                    <a:pt x="130" y="427"/>
                    <a:pt x="130" y="365"/>
                    <a:pt x="92" y="304"/>
                  </a:cubicBezTo>
                  <a:cubicBezTo>
                    <a:pt x="92" y="204"/>
                    <a:pt x="61" y="113"/>
                    <a:pt x="61" y="13"/>
                  </a:cubicBezTo>
                  <a:cubicBezTo>
                    <a:pt x="61" y="4"/>
                    <a:pt x="56" y="0"/>
                    <a:pt x="4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7"/>
            <p:cNvSpPr/>
            <p:nvPr/>
          </p:nvSpPr>
          <p:spPr>
            <a:xfrm>
              <a:off x="1873803" y="185700"/>
              <a:ext cx="29510" cy="85209"/>
            </a:xfrm>
            <a:custGeom>
              <a:avLst/>
              <a:gdLst/>
              <a:ahLst/>
              <a:cxnLst/>
              <a:rect l="l" t="t" r="r" b="b"/>
              <a:pathLst>
                <a:path w="231" h="667" extrusionOk="0">
                  <a:moveTo>
                    <a:pt x="39" y="0"/>
                  </a:moveTo>
                  <a:cubicBezTo>
                    <a:pt x="39" y="0"/>
                    <a:pt x="1" y="0"/>
                    <a:pt x="1" y="31"/>
                  </a:cubicBezTo>
                  <a:cubicBezTo>
                    <a:pt x="39" y="123"/>
                    <a:pt x="70" y="223"/>
                    <a:pt x="70" y="353"/>
                  </a:cubicBezTo>
                  <a:cubicBezTo>
                    <a:pt x="101" y="445"/>
                    <a:pt x="101" y="544"/>
                    <a:pt x="131" y="667"/>
                  </a:cubicBezTo>
                  <a:lnTo>
                    <a:pt x="162" y="667"/>
                  </a:lnTo>
                  <a:cubicBezTo>
                    <a:pt x="231" y="445"/>
                    <a:pt x="131" y="192"/>
                    <a:pt x="3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7"/>
            <p:cNvSpPr/>
            <p:nvPr/>
          </p:nvSpPr>
          <p:spPr>
            <a:xfrm>
              <a:off x="1834584" y="348198"/>
              <a:ext cx="84443" cy="26061"/>
            </a:xfrm>
            <a:custGeom>
              <a:avLst/>
              <a:gdLst/>
              <a:ahLst/>
              <a:cxnLst/>
              <a:rect l="l" t="t" r="r" b="b"/>
              <a:pathLst>
                <a:path w="661" h="204" extrusionOk="0">
                  <a:moveTo>
                    <a:pt x="630" y="0"/>
                  </a:moveTo>
                  <a:cubicBezTo>
                    <a:pt x="438" y="0"/>
                    <a:pt x="216" y="100"/>
                    <a:pt x="24" y="161"/>
                  </a:cubicBezTo>
                  <a:cubicBezTo>
                    <a:pt x="1" y="161"/>
                    <a:pt x="14" y="203"/>
                    <a:pt x="36" y="203"/>
                  </a:cubicBezTo>
                  <a:cubicBezTo>
                    <a:pt x="42" y="203"/>
                    <a:pt x="48" y="200"/>
                    <a:pt x="55" y="192"/>
                  </a:cubicBezTo>
                  <a:cubicBezTo>
                    <a:pt x="247" y="161"/>
                    <a:pt x="469" y="130"/>
                    <a:pt x="630" y="38"/>
                  </a:cubicBezTo>
                  <a:cubicBezTo>
                    <a:pt x="660" y="38"/>
                    <a:pt x="630" y="0"/>
                    <a:pt x="63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7"/>
            <p:cNvSpPr/>
            <p:nvPr/>
          </p:nvSpPr>
          <p:spPr>
            <a:xfrm>
              <a:off x="1858984" y="319838"/>
              <a:ext cx="63875" cy="21718"/>
            </a:xfrm>
            <a:custGeom>
              <a:avLst/>
              <a:gdLst/>
              <a:ahLst/>
              <a:cxnLst/>
              <a:rect l="l" t="t" r="r" b="b"/>
              <a:pathLst>
                <a:path w="500" h="170" extrusionOk="0">
                  <a:moveTo>
                    <a:pt x="469" y="0"/>
                  </a:moveTo>
                  <a:cubicBezTo>
                    <a:pt x="408" y="0"/>
                    <a:pt x="347" y="31"/>
                    <a:pt x="247" y="69"/>
                  </a:cubicBezTo>
                  <a:cubicBezTo>
                    <a:pt x="186" y="69"/>
                    <a:pt x="117" y="100"/>
                    <a:pt x="25" y="130"/>
                  </a:cubicBezTo>
                  <a:cubicBezTo>
                    <a:pt x="0" y="130"/>
                    <a:pt x="15" y="169"/>
                    <a:pt x="38" y="169"/>
                  </a:cubicBezTo>
                  <a:cubicBezTo>
                    <a:pt x="43" y="169"/>
                    <a:pt x="50" y="167"/>
                    <a:pt x="56" y="161"/>
                  </a:cubicBezTo>
                  <a:cubicBezTo>
                    <a:pt x="117" y="161"/>
                    <a:pt x="217" y="130"/>
                    <a:pt x="278" y="130"/>
                  </a:cubicBezTo>
                  <a:cubicBezTo>
                    <a:pt x="347" y="100"/>
                    <a:pt x="408" y="100"/>
                    <a:pt x="469" y="69"/>
                  </a:cubicBezTo>
                  <a:cubicBezTo>
                    <a:pt x="500" y="31"/>
                    <a:pt x="500" y="0"/>
                    <a:pt x="46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7"/>
            <p:cNvSpPr/>
            <p:nvPr/>
          </p:nvSpPr>
          <p:spPr>
            <a:xfrm>
              <a:off x="1886578" y="270782"/>
              <a:ext cx="53016" cy="20695"/>
            </a:xfrm>
            <a:custGeom>
              <a:avLst/>
              <a:gdLst/>
              <a:ahLst/>
              <a:cxnLst/>
              <a:rect l="l" t="t" r="r" b="b"/>
              <a:pathLst>
                <a:path w="415" h="162" extrusionOk="0">
                  <a:moveTo>
                    <a:pt x="414" y="1"/>
                  </a:moveTo>
                  <a:cubicBezTo>
                    <a:pt x="353" y="1"/>
                    <a:pt x="322" y="32"/>
                    <a:pt x="253" y="32"/>
                  </a:cubicBezTo>
                  <a:cubicBezTo>
                    <a:pt x="192" y="70"/>
                    <a:pt x="92" y="70"/>
                    <a:pt x="31" y="101"/>
                  </a:cubicBezTo>
                  <a:cubicBezTo>
                    <a:pt x="1" y="131"/>
                    <a:pt x="1" y="162"/>
                    <a:pt x="31" y="162"/>
                  </a:cubicBezTo>
                  <a:cubicBezTo>
                    <a:pt x="92" y="131"/>
                    <a:pt x="161" y="131"/>
                    <a:pt x="253" y="101"/>
                  </a:cubicBezTo>
                  <a:cubicBezTo>
                    <a:pt x="322" y="101"/>
                    <a:pt x="384" y="101"/>
                    <a:pt x="414" y="32"/>
                  </a:cubicBezTo>
                  <a:lnTo>
                    <a:pt x="414"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7"/>
            <p:cNvSpPr/>
            <p:nvPr/>
          </p:nvSpPr>
          <p:spPr>
            <a:xfrm>
              <a:off x="1898331" y="242421"/>
              <a:ext cx="45096" cy="16863"/>
            </a:xfrm>
            <a:custGeom>
              <a:avLst/>
              <a:gdLst/>
              <a:ahLst/>
              <a:cxnLst/>
              <a:rect l="l" t="t" r="r" b="b"/>
              <a:pathLst>
                <a:path w="353" h="132" extrusionOk="0">
                  <a:moveTo>
                    <a:pt x="192" y="1"/>
                  </a:moveTo>
                  <a:cubicBezTo>
                    <a:pt x="131" y="31"/>
                    <a:pt x="100" y="31"/>
                    <a:pt x="39" y="62"/>
                  </a:cubicBezTo>
                  <a:cubicBezTo>
                    <a:pt x="0" y="62"/>
                    <a:pt x="0" y="131"/>
                    <a:pt x="39" y="131"/>
                  </a:cubicBezTo>
                  <a:cubicBezTo>
                    <a:pt x="100" y="131"/>
                    <a:pt x="161" y="100"/>
                    <a:pt x="230" y="100"/>
                  </a:cubicBezTo>
                  <a:cubicBezTo>
                    <a:pt x="261" y="62"/>
                    <a:pt x="322" y="62"/>
                    <a:pt x="353" y="31"/>
                  </a:cubicBezTo>
                  <a:lnTo>
                    <a:pt x="35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7"/>
            <p:cNvSpPr/>
            <p:nvPr/>
          </p:nvSpPr>
          <p:spPr>
            <a:xfrm>
              <a:off x="1173099" y="727873"/>
              <a:ext cx="143080" cy="261504"/>
            </a:xfrm>
            <a:custGeom>
              <a:avLst/>
              <a:gdLst/>
              <a:ahLst/>
              <a:cxnLst/>
              <a:rect l="l" t="t" r="r" b="b"/>
              <a:pathLst>
                <a:path w="1120" h="2047" extrusionOk="0">
                  <a:moveTo>
                    <a:pt x="1081" y="1"/>
                  </a:moveTo>
                  <a:cubicBezTo>
                    <a:pt x="667" y="636"/>
                    <a:pt x="315" y="1341"/>
                    <a:pt x="1" y="2008"/>
                  </a:cubicBezTo>
                  <a:cubicBezTo>
                    <a:pt x="1" y="2046"/>
                    <a:pt x="1" y="2046"/>
                    <a:pt x="31" y="2046"/>
                  </a:cubicBezTo>
                  <a:cubicBezTo>
                    <a:pt x="353" y="1341"/>
                    <a:pt x="767" y="705"/>
                    <a:pt x="1119" y="31"/>
                  </a:cubicBezTo>
                  <a:cubicBezTo>
                    <a:pt x="1119" y="1"/>
                    <a:pt x="1081" y="1"/>
                    <a:pt x="108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7"/>
            <p:cNvSpPr/>
            <p:nvPr/>
          </p:nvSpPr>
          <p:spPr>
            <a:xfrm>
              <a:off x="1165690" y="703473"/>
              <a:ext cx="211171" cy="368687"/>
            </a:xfrm>
            <a:custGeom>
              <a:avLst/>
              <a:gdLst/>
              <a:ahLst/>
              <a:cxnLst/>
              <a:rect l="l" t="t" r="r" b="b"/>
              <a:pathLst>
                <a:path w="1653" h="2886" extrusionOk="0">
                  <a:moveTo>
                    <a:pt x="1622" y="0"/>
                  </a:moveTo>
                  <a:cubicBezTo>
                    <a:pt x="1047" y="927"/>
                    <a:pt x="564" y="1915"/>
                    <a:pt x="28" y="2842"/>
                  </a:cubicBezTo>
                  <a:cubicBezTo>
                    <a:pt x="1" y="2864"/>
                    <a:pt x="12" y="2886"/>
                    <a:pt x="32" y="2886"/>
                  </a:cubicBezTo>
                  <a:cubicBezTo>
                    <a:pt x="40" y="2886"/>
                    <a:pt x="50" y="2882"/>
                    <a:pt x="59" y="2873"/>
                  </a:cubicBezTo>
                  <a:cubicBezTo>
                    <a:pt x="603" y="1946"/>
                    <a:pt x="1177" y="1019"/>
                    <a:pt x="1652" y="31"/>
                  </a:cubicBezTo>
                  <a:cubicBezTo>
                    <a:pt x="1652" y="0"/>
                    <a:pt x="1622" y="0"/>
                    <a:pt x="16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7"/>
            <p:cNvSpPr/>
            <p:nvPr/>
          </p:nvSpPr>
          <p:spPr>
            <a:xfrm>
              <a:off x="1184852" y="923587"/>
              <a:ext cx="110759" cy="202739"/>
            </a:xfrm>
            <a:custGeom>
              <a:avLst/>
              <a:gdLst/>
              <a:ahLst/>
              <a:cxnLst/>
              <a:rect l="l" t="t" r="r" b="b"/>
              <a:pathLst>
                <a:path w="867" h="1587" extrusionOk="0">
                  <a:moveTo>
                    <a:pt x="836" y="1"/>
                  </a:moveTo>
                  <a:cubicBezTo>
                    <a:pt x="514" y="476"/>
                    <a:pt x="261" y="1020"/>
                    <a:pt x="1" y="1564"/>
                  </a:cubicBezTo>
                  <a:cubicBezTo>
                    <a:pt x="1" y="1579"/>
                    <a:pt x="8" y="1587"/>
                    <a:pt x="16" y="1587"/>
                  </a:cubicBezTo>
                  <a:cubicBezTo>
                    <a:pt x="24" y="1587"/>
                    <a:pt x="31" y="1579"/>
                    <a:pt x="31" y="1564"/>
                  </a:cubicBezTo>
                  <a:cubicBezTo>
                    <a:pt x="292" y="1050"/>
                    <a:pt x="606" y="545"/>
                    <a:pt x="866" y="31"/>
                  </a:cubicBezTo>
                  <a:cubicBezTo>
                    <a:pt x="866" y="1"/>
                    <a:pt x="836" y="1"/>
                    <a:pt x="8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7"/>
            <p:cNvSpPr/>
            <p:nvPr/>
          </p:nvSpPr>
          <p:spPr>
            <a:xfrm>
              <a:off x="1201460" y="962551"/>
              <a:ext cx="105905" cy="219730"/>
            </a:xfrm>
            <a:custGeom>
              <a:avLst/>
              <a:gdLst/>
              <a:ahLst/>
              <a:cxnLst/>
              <a:rect l="l" t="t" r="r" b="b"/>
              <a:pathLst>
                <a:path w="829" h="1720" extrusionOk="0">
                  <a:moveTo>
                    <a:pt x="806" y="1"/>
                  </a:moveTo>
                  <a:cubicBezTo>
                    <a:pt x="801" y="1"/>
                    <a:pt x="798" y="5"/>
                    <a:pt x="798" y="18"/>
                  </a:cubicBezTo>
                  <a:cubicBezTo>
                    <a:pt x="514" y="554"/>
                    <a:pt x="254" y="1128"/>
                    <a:pt x="1" y="1672"/>
                  </a:cubicBezTo>
                  <a:cubicBezTo>
                    <a:pt x="1" y="1694"/>
                    <a:pt x="16" y="1719"/>
                    <a:pt x="25" y="1719"/>
                  </a:cubicBezTo>
                  <a:cubicBezTo>
                    <a:pt x="29" y="1719"/>
                    <a:pt x="32" y="1714"/>
                    <a:pt x="32" y="1703"/>
                  </a:cubicBezTo>
                  <a:cubicBezTo>
                    <a:pt x="323" y="1167"/>
                    <a:pt x="606" y="592"/>
                    <a:pt x="828" y="18"/>
                  </a:cubicBezTo>
                  <a:cubicBezTo>
                    <a:pt x="828" y="18"/>
                    <a:pt x="815" y="1"/>
                    <a:pt x="80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7"/>
            <p:cNvSpPr/>
            <p:nvPr/>
          </p:nvSpPr>
          <p:spPr>
            <a:xfrm>
              <a:off x="1319883" y="677284"/>
              <a:ext cx="118552" cy="207083"/>
            </a:xfrm>
            <a:custGeom>
              <a:avLst/>
              <a:gdLst/>
              <a:ahLst/>
              <a:cxnLst/>
              <a:rect l="l" t="t" r="r" b="b"/>
              <a:pathLst>
                <a:path w="928" h="1621" extrusionOk="0">
                  <a:moveTo>
                    <a:pt x="897" y="1"/>
                  </a:moveTo>
                  <a:cubicBezTo>
                    <a:pt x="893" y="1"/>
                    <a:pt x="890" y="5"/>
                    <a:pt x="890" y="14"/>
                  </a:cubicBezTo>
                  <a:cubicBezTo>
                    <a:pt x="506" y="489"/>
                    <a:pt x="254" y="1063"/>
                    <a:pt x="1" y="1607"/>
                  </a:cubicBezTo>
                  <a:cubicBezTo>
                    <a:pt x="1" y="1607"/>
                    <a:pt x="14" y="1621"/>
                    <a:pt x="24" y="1621"/>
                  </a:cubicBezTo>
                  <a:cubicBezTo>
                    <a:pt x="28" y="1621"/>
                    <a:pt x="32" y="1617"/>
                    <a:pt x="32" y="1607"/>
                  </a:cubicBezTo>
                  <a:cubicBezTo>
                    <a:pt x="284" y="1063"/>
                    <a:pt x="637" y="558"/>
                    <a:pt x="928" y="44"/>
                  </a:cubicBezTo>
                  <a:cubicBezTo>
                    <a:pt x="928" y="23"/>
                    <a:pt x="909" y="1"/>
                    <a:pt x="89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7"/>
            <p:cNvSpPr/>
            <p:nvPr/>
          </p:nvSpPr>
          <p:spPr>
            <a:xfrm>
              <a:off x="1359996" y="693380"/>
              <a:ext cx="117275" cy="187026"/>
            </a:xfrm>
            <a:custGeom>
              <a:avLst/>
              <a:gdLst/>
              <a:ahLst/>
              <a:cxnLst/>
              <a:rect l="l" t="t" r="r" b="b"/>
              <a:pathLst>
                <a:path w="918" h="1464" extrusionOk="0">
                  <a:moveTo>
                    <a:pt x="904" y="1"/>
                  </a:moveTo>
                  <a:cubicBezTo>
                    <a:pt x="901" y="1"/>
                    <a:pt x="897" y="5"/>
                    <a:pt x="897" y="18"/>
                  </a:cubicBezTo>
                  <a:cubicBezTo>
                    <a:pt x="918" y="18"/>
                    <a:pt x="911" y="1"/>
                    <a:pt x="904" y="1"/>
                  </a:cubicBezTo>
                  <a:close/>
                  <a:moveTo>
                    <a:pt x="897" y="18"/>
                  </a:moveTo>
                  <a:lnTo>
                    <a:pt x="897" y="18"/>
                  </a:lnTo>
                  <a:cubicBezTo>
                    <a:pt x="514" y="432"/>
                    <a:pt x="261" y="937"/>
                    <a:pt x="1" y="1420"/>
                  </a:cubicBezTo>
                  <a:cubicBezTo>
                    <a:pt x="1" y="1441"/>
                    <a:pt x="20" y="1463"/>
                    <a:pt x="42" y="1463"/>
                  </a:cubicBezTo>
                  <a:cubicBezTo>
                    <a:pt x="51" y="1463"/>
                    <a:pt x="61" y="1459"/>
                    <a:pt x="70" y="1450"/>
                  </a:cubicBezTo>
                  <a:cubicBezTo>
                    <a:pt x="323" y="937"/>
                    <a:pt x="644" y="493"/>
                    <a:pt x="897" y="18"/>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7"/>
            <p:cNvSpPr/>
            <p:nvPr/>
          </p:nvSpPr>
          <p:spPr>
            <a:xfrm>
              <a:off x="1438306" y="683799"/>
              <a:ext cx="79460" cy="151512"/>
            </a:xfrm>
            <a:custGeom>
              <a:avLst/>
              <a:gdLst/>
              <a:ahLst/>
              <a:cxnLst/>
              <a:rect l="l" t="t" r="r" b="b"/>
              <a:pathLst>
                <a:path w="622" h="1186" extrusionOk="0">
                  <a:moveTo>
                    <a:pt x="618" y="1"/>
                  </a:moveTo>
                  <a:cubicBezTo>
                    <a:pt x="614" y="1"/>
                    <a:pt x="606" y="9"/>
                    <a:pt x="606" y="24"/>
                  </a:cubicBezTo>
                  <a:cubicBezTo>
                    <a:pt x="621" y="9"/>
                    <a:pt x="621" y="1"/>
                    <a:pt x="618" y="1"/>
                  </a:cubicBezTo>
                  <a:close/>
                  <a:moveTo>
                    <a:pt x="606" y="24"/>
                  </a:moveTo>
                  <a:lnTo>
                    <a:pt x="606" y="24"/>
                  </a:lnTo>
                  <a:cubicBezTo>
                    <a:pt x="346" y="346"/>
                    <a:pt x="192" y="759"/>
                    <a:pt x="1" y="1142"/>
                  </a:cubicBezTo>
                  <a:cubicBezTo>
                    <a:pt x="1" y="1164"/>
                    <a:pt x="16" y="1186"/>
                    <a:pt x="25" y="1186"/>
                  </a:cubicBezTo>
                  <a:cubicBezTo>
                    <a:pt x="29" y="1186"/>
                    <a:pt x="31" y="1182"/>
                    <a:pt x="31" y="1173"/>
                  </a:cubicBezTo>
                  <a:cubicBezTo>
                    <a:pt x="223" y="790"/>
                    <a:pt x="445" y="407"/>
                    <a:pt x="606" y="2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7"/>
            <p:cNvSpPr/>
            <p:nvPr/>
          </p:nvSpPr>
          <p:spPr>
            <a:xfrm>
              <a:off x="1482380" y="674984"/>
              <a:ext cx="78439" cy="146018"/>
            </a:xfrm>
            <a:custGeom>
              <a:avLst/>
              <a:gdLst/>
              <a:ahLst/>
              <a:cxnLst/>
              <a:rect l="l" t="t" r="r" b="b"/>
              <a:pathLst>
                <a:path w="614" h="1143" extrusionOk="0">
                  <a:moveTo>
                    <a:pt x="575" y="1"/>
                  </a:moveTo>
                  <a:cubicBezTo>
                    <a:pt x="322" y="353"/>
                    <a:pt x="161" y="736"/>
                    <a:pt x="1" y="1119"/>
                  </a:cubicBezTo>
                  <a:cubicBezTo>
                    <a:pt x="1" y="1135"/>
                    <a:pt x="10" y="1142"/>
                    <a:pt x="20" y="1142"/>
                  </a:cubicBezTo>
                  <a:cubicBezTo>
                    <a:pt x="29" y="1142"/>
                    <a:pt x="39" y="1135"/>
                    <a:pt x="39" y="1119"/>
                  </a:cubicBezTo>
                  <a:cubicBezTo>
                    <a:pt x="230" y="767"/>
                    <a:pt x="453" y="415"/>
                    <a:pt x="613" y="32"/>
                  </a:cubicBezTo>
                  <a:cubicBezTo>
                    <a:pt x="613" y="1"/>
                    <a:pt x="575" y="1"/>
                    <a:pt x="5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7"/>
            <p:cNvSpPr/>
            <p:nvPr/>
          </p:nvSpPr>
          <p:spPr>
            <a:xfrm>
              <a:off x="1523515" y="685077"/>
              <a:ext cx="76139" cy="130177"/>
            </a:xfrm>
            <a:custGeom>
              <a:avLst/>
              <a:gdLst/>
              <a:ahLst/>
              <a:cxnLst/>
              <a:rect l="l" t="t" r="r" b="b"/>
              <a:pathLst>
                <a:path w="596" h="1019" extrusionOk="0">
                  <a:moveTo>
                    <a:pt x="582" y="0"/>
                  </a:moveTo>
                  <a:cubicBezTo>
                    <a:pt x="578" y="0"/>
                    <a:pt x="575" y="4"/>
                    <a:pt x="575" y="14"/>
                  </a:cubicBezTo>
                  <a:cubicBezTo>
                    <a:pt x="595" y="14"/>
                    <a:pt x="589" y="0"/>
                    <a:pt x="582" y="0"/>
                  </a:cubicBezTo>
                  <a:close/>
                  <a:moveTo>
                    <a:pt x="575" y="14"/>
                  </a:moveTo>
                  <a:lnTo>
                    <a:pt x="575" y="14"/>
                  </a:lnTo>
                  <a:cubicBezTo>
                    <a:pt x="322" y="305"/>
                    <a:pt x="161" y="657"/>
                    <a:pt x="0" y="971"/>
                  </a:cubicBezTo>
                  <a:cubicBezTo>
                    <a:pt x="0" y="993"/>
                    <a:pt x="15" y="1018"/>
                    <a:pt x="35" y="1018"/>
                  </a:cubicBezTo>
                  <a:cubicBezTo>
                    <a:pt x="43" y="1018"/>
                    <a:pt x="52" y="1014"/>
                    <a:pt x="62" y="1002"/>
                  </a:cubicBezTo>
                  <a:cubicBezTo>
                    <a:pt x="222" y="657"/>
                    <a:pt x="445" y="366"/>
                    <a:pt x="575"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7"/>
            <p:cNvSpPr/>
            <p:nvPr/>
          </p:nvSpPr>
          <p:spPr>
            <a:xfrm>
              <a:off x="1547915" y="678945"/>
              <a:ext cx="90192" cy="143080"/>
            </a:xfrm>
            <a:custGeom>
              <a:avLst/>
              <a:gdLst/>
              <a:ahLst/>
              <a:cxnLst/>
              <a:rect l="l" t="t" r="r" b="b"/>
              <a:pathLst>
                <a:path w="706" h="1120" extrusionOk="0">
                  <a:moveTo>
                    <a:pt x="706" y="1"/>
                  </a:moveTo>
                  <a:cubicBezTo>
                    <a:pt x="445" y="353"/>
                    <a:pt x="254" y="736"/>
                    <a:pt x="1" y="1088"/>
                  </a:cubicBezTo>
                  <a:cubicBezTo>
                    <a:pt x="1" y="1119"/>
                    <a:pt x="31" y="1119"/>
                    <a:pt x="31" y="1119"/>
                  </a:cubicBezTo>
                  <a:cubicBezTo>
                    <a:pt x="292" y="767"/>
                    <a:pt x="545" y="384"/>
                    <a:pt x="70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7"/>
            <p:cNvSpPr/>
            <p:nvPr/>
          </p:nvSpPr>
          <p:spPr>
            <a:xfrm>
              <a:off x="1585090" y="691975"/>
              <a:ext cx="66686" cy="119063"/>
            </a:xfrm>
            <a:custGeom>
              <a:avLst/>
              <a:gdLst/>
              <a:ahLst/>
              <a:cxnLst/>
              <a:rect l="l" t="t" r="r" b="b"/>
              <a:pathLst>
                <a:path w="522" h="932" extrusionOk="0">
                  <a:moveTo>
                    <a:pt x="518" y="0"/>
                  </a:moveTo>
                  <a:cubicBezTo>
                    <a:pt x="514" y="0"/>
                    <a:pt x="507" y="10"/>
                    <a:pt x="507" y="29"/>
                  </a:cubicBezTo>
                  <a:cubicBezTo>
                    <a:pt x="522" y="10"/>
                    <a:pt x="522" y="0"/>
                    <a:pt x="518" y="0"/>
                  </a:cubicBezTo>
                  <a:close/>
                  <a:moveTo>
                    <a:pt x="507" y="29"/>
                  </a:moveTo>
                  <a:lnTo>
                    <a:pt x="507" y="29"/>
                  </a:lnTo>
                  <a:cubicBezTo>
                    <a:pt x="315" y="282"/>
                    <a:pt x="154" y="603"/>
                    <a:pt x="1" y="917"/>
                  </a:cubicBezTo>
                  <a:cubicBezTo>
                    <a:pt x="1" y="917"/>
                    <a:pt x="15" y="931"/>
                    <a:pt x="24" y="931"/>
                  </a:cubicBezTo>
                  <a:cubicBezTo>
                    <a:pt x="28" y="931"/>
                    <a:pt x="32" y="928"/>
                    <a:pt x="32" y="917"/>
                  </a:cubicBezTo>
                  <a:cubicBezTo>
                    <a:pt x="192" y="634"/>
                    <a:pt x="415" y="343"/>
                    <a:pt x="507" y="29"/>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7"/>
            <p:cNvSpPr/>
            <p:nvPr/>
          </p:nvSpPr>
          <p:spPr>
            <a:xfrm>
              <a:off x="1626481" y="685077"/>
              <a:ext cx="88914" cy="154577"/>
            </a:xfrm>
            <a:custGeom>
              <a:avLst/>
              <a:gdLst/>
              <a:ahLst/>
              <a:cxnLst/>
              <a:rect l="l" t="t" r="r" b="b"/>
              <a:pathLst>
                <a:path w="696" h="1210" extrusionOk="0">
                  <a:moveTo>
                    <a:pt x="673" y="0"/>
                  </a:moveTo>
                  <a:cubicBezTo>
                    <a:pt x="669" y="0"/>
                    <a:pt x="665" y="4"/>
                    <a:pt x="665" y="14"/>
                  </a:cubicBezTo>
                  <a:cubicBezTo>
                    <a:pt x="405" y="366"/>
                    <a:pt x="213" y="780"/>
                    <a:pt x="22" y="1163"/>
                  </a:cubicBezTo>
                  <a:cubicBezTo>
                    <a:pt x="0" y="1184"/>
                    <a:pt x="9" y="1210"/>
                    <a:pt x="29" y="1210"/>
                  </a:cubicBezTo>
                  <a:cubicBezTo>
                    <a:pt x="38" y="1210"/>
                    <a:pt x="49" y="1205"/>
                    <a:pt x="60" y="1194"/>
                  </a:cubicBezTo>
                  <a:cubicBezTo>
                    <a:pt x="282" y="811"/>
                    <a:pt x="504" y="428"/>
                    <a:pt x="696" y="14"/>
                  </a:cubicBezTo>
                  <a:cubicBezTo>
                    <a:pt x="696" y="14"/>
                    <a:pt x="682" y="0"/>
                    <a:pt x="67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7"/>
            <p:cNvSpPr/>
            <p:nvPr/>
          </p:nvSpPr>
          <p:spPr>
            <a:xfrm>
              <a:off x="1653691" y="715226"/>
              <a:ext cx="90192" cy="144613"/>
            </a:xfrm>
            <a:custGeom>
              <a:avLst/>
              <a:gdLst/>
              <a:ahLst/>
              <a:cxnLst/>
              <a:rect l="l" t="t" r="r" b="b"/>
              <a:pathLst>
                <a:path w="706" h="1132" extrusionOk="0">
                  <a:moveTo>
                    <a:pt x="674" y="0"/>
                  </a:moveTo>
                  <a:cubicBezTo>
                    <a:pt x="353" y="291"/>
                    <a:pt x="161" y="735"/>
                    <a:pt x="0" y="1088"/>
                  </a:cubicBezTo>
                  <a:cubicBezTo>
                    <a:pt x="0" y="1110"/>
                    <a:pt x="19" y="1131"/>
                    <a:pt x="41" y="1131"/>
                  </a:cubicBezTo>
                  <a:cubicBezTo>
                    <a:pt x="51" y="1131"/>
                    <a:pt x="60" y="1128"/>
                    <a:pt x="69" y="1119"/>
                  </a:cubicBezTo>
                  <a:cubicBezTo>
                    <a:pt x="230" y="735"/>
                    <a:pt x="483" y="383"/>
                    <a:pt x="70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7"/>
            <p:cNvSpPr/>
            <p:nvPr/>
          </p:nvSpPr>
          <p:spPr>
            <a:xfrm>
              <a:off x="1678091" y="739626"/>
              <a:ext cx="82399" cy="136948"/>
            </a:xfrm>
            <a:custGeom>
              <a:avLst/>
              <a:gdLst/>
              <a:ahLst/>
              <a:cxnLst/>
              <a:rect l="l" t="t" r="r" b="b"/>
              <a:pathLst>
                <a:path w="645" h="1072" extrusionOk="0">
                  <a:moveTo>
                    <a:pt x="614" y="1"/>
                  </a:moveTo>
                  <a:cubicBezTo>
                    <a:pt x="353" y="292"/>
                    <a:pt x="162" y="705"/>
                    <a:pt x="1" y="1058"/>
                  </a:cubicBezTo>
                  <a:cubicBezTo>
                    <a:pt x="1" y="1058"/>
                    <a:pt x="18" y="1071"/>
                    <a:pt x="29" y="1071"/>
                  </a:cubicBezTo>
                  <a:cubicBezTo>
                    <a:pt x="35" y="1071"/>
                    <a:pt x="39" y="1068"/>
                    <a:pt x="39" y="1058"/>
                  </a:cubicBezTo>
                  <a:cubicBezTo>
                    <a:pt x="231" y="705"/>
                    <a:pt x="453" y="384"/>
                    <a:pt x="64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7"/>
            <p:cNvSpPr/>
            <p:nvPr/>
          </p:nvSpPr>
          <p:spPr>
            <a:xfrm>
              <a:off x="1698659" y="775141"/>
              <a:ext cx="73584" cy="129794"/>
            </a:xfrm>
            <a:custGeom>
              <a:avLst/>
              <a:gdLst/>
              <a:ahLst/>
              <a:cxnLst/>
              <a:rect l="l" t="t" r="r" b="b"/>
              <a:pathLst>
                <a:path w="576" h="1016" extrusionOk="0">
                  <a:moveTo>
                    <a:pt x="553" y="0"/>
                  </a:moveTo>
                  <a:cubicBezTo>
                    <a:pt x="548" y="0"/>
                    <a:pt x="545" y="3"/>
                    <a:pt x="545" y="14"/>
                  </a:cubicBezTo>
                  <a:cubicBezTo>
                    <a:pt x="322" y="297"/>
                    <a:pt x="162" y="680"/>
                    <a:pt x="1" y="1002"/>
                  </a:cubicBezTo>
                  <a:cubicBezTo>
                    <a:pt x="1" y="1002"/>
                    <a:pt x="14" y="1016"/>
                    <a:pt x="23" y="1016"/>
                  </a:cubicBezTo>
                  <a:cubicBezTo>
                    <a:pt x="28" y="1016"/>
                    <a:pt x="31" y="1012"/>
                    <a:pt x="31" y="1002"/>
                  </a:cubicBezTo>
                  <a:cubicBezTo>
                    <a:pt x="192" y="680"/>
                    <a:pt x="453" y="366"/>
                    <a:pt x="575" y="14"/>
                  </a:cubicBezTo>
                  <a:cubicBezTo>
                    <a:pt x="575" y="14"/>
                    <a:pt x="562" y="0"/>
                    <a:pt x="55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37"/>
            <p:cNvSpPr/>
            <p:nvPr/>
          </p:nvSpPr>
          <p:spPr>
            <a:xfrm>
              <a:off x="1723187" y="801330"/>
              <a:ext cx="61703" cy="105777"/>
            </a:xfrm>
            <a:custGeom>
              <a:avLst/>
              <a:gdLst/>
              <a:ahLst/>
              <a:cxnLst/>
              <a:rect l="l" t="t" r="r" b="b"/>
              <a:pathLst>
                <a:path w="483" h="828" extrusionOk="0">
                  <a:moveTo>
                    <a:pt x="452" y="0"/>
                  </a:moveTo>
                  <a:cubicBezTo>
                    <a:pt x="261" y="222"/>
                    <a:pt x="130" y="544"/>
                    <a:pt x="31" y="797"/>
                  </a:cubicBezTo>
                  <a:cubicBezTo>
                    <a:pt x="0" y="828"/>
                    <a:pt x="31" y="828"/>
                    <a:pt x="31" y="828"/>
                  </a:cubicBezTo>
                  <a:cubicBezTo>
                    <a:pt x="192" y="544"/>
                    <a:pt x="353" y="284"/>
                    <a:pt x="483" y="31"/>
                  </a:cubicBezTo>
                  <a:cubicBezTo>
                    <a:pt x="483" y="0"/>
                    <a:pt x="483" y="0"/>
                    <a:pt x="45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7"/>
            <p:cNvSpPr/>
            <p:nvPr/>
          </p:nvSpPr>
          <p:spPr>
            <a:xfrm>
              <a:off x="1225988" y="1084936"/>
              <a:ext cx="65664" cy="135415"/>
            </a:xfrm>
            <a:custGeom>
              <a:avLst/>
              <a:gdLst/>
              <a:ahLst/>
              <a:cxnLst/>
              <a:rect l="l" t="t" r="r" b="b"/>
              <a:pathLst>
                <a:path w="514" h="1060" extrusionOk="0">
                  <a:moveTo>
                    <a:pt x="485" y="0"/>
                  </a:moveTo>
                  <a:cubicBezTo>
                    <a:pt x="480" y="0"/>
                    <a:pt x="475" y="4"/>
                    <a:pt x="475" y="17"/>
                  </a:cubicBezTo>
                  <a:cubicBezTo>
                    <a:pt x="253" y="301"/>
                    <a:pt x="131" y="684"/>
                    <a:pt x="0" y="1036"/>
                  </a:cubicBezTo>
                  <a:cubicBezTo>
                    <a:pt x="0" y="1051"/>
                    <a:pt x="8" y="1059"/>
                    <a:pt x="16" y="1059"/>
                  </a:cubicBezTo>
                  <a:cubicBezTo>
                    <a:pt x="23" y="1059"/>
                    <a:pt x="31" y="1051"/>
                    <a:pt x="31" y="1036"/>
                  </a:cubicBezTo>
                  <a:cubicBezTo>
                    <a:pt x="161" y="684"/>
                    <a:pt x="353" y="362"/>
                    <a:pt x="514" y="17"/>
                  </a:cubicBezTo>
                  <a:cubicBezTo>
                    <a:pt x="514" y="17"/>
                    <a:pt x="497" y="0"/>
                    <a:pt x="48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7"/>
            <p:cNvSpPr/>
            <p:nvPr/>
          </p:nvSpPr>
          <p:spPr>
            <a:xfrm>
              <a:off x="1246555" y="1116490"/>
              <a:ext cx="60809" cy="133116"/>
            </a:xfrm>
            <a:custGeom>
              <a:avLst/>
              <a:gdLst/>
              <a:ahLst/>
              <a:cxnLst/>
              <a:rect l="l" t="t" r="r" b="b"/>
              <a:pathLst>
                <a:path w="476" h="1042" extrusionOk="0">
                  <a:moveTo>
                    <a:pt x="460" y="0"/>
                  </a:moveTo>
                  <a:cubicBezTo>
                    <a:pt x="452" y="0"/>
                    <a:pt x="445" y="8"/>
                    <a:pt x="445" y="23"/>
                  </a:cubicBezTo>
                  <a:cubicBezTo>
                    <a:pt x="284" y="345"/>
                    <a:pt x="161" y="690"/>
                    <a:pt x="0" y="1011"/>
                  </a:cubicBezTo>
                  <a:cubicBezTo>
                    <a:pt x="0" y="1042"/>
                    <a:pt x="31" y="1042"/>
                    <a:pt x="31" y="1042"/>
                  </a:cubicBezTo>
                  <a:cubicBezTo>
                    <a:pt x="192" y="690"/>
                    <a:pt x="353" y="375"/>
                    <a:pt x="475" y="23"/>
                  </a:cubicBezTo>
                  <a:cubicBezTo>
                    <a:pt x="475" y="8"/>
                    <a:pt x="468" y="0"/>
                    <a:pt x="46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7"/>
            <p:cNvSpPr/>
            <p:nvPr/>
          </p:nvSpPr>
          <p:spPr>
            <a:xfrm>
              <a:off x="1267123" y="1156860"/>
              <a:ext cx="60809" cy="121235"/>
            </a:xfrm>
            <a:custGeom>
              <a:avLst/>
              <a:gdLst/>
              <a:ahLst/>
              <a:cxnLst/>
              <a:rect l="l" t="t" r="r" b="b"/>
              <a:pathLst>
                <a:path w="476" h="949" extrusionOk="0">
                  <a:moveTo>
                    <a:pt x="471" y="0"/>
                  </a:moveTo>
                  <a:cubicBezTo>
                    <a:pt x="467" y="0"/>
                    <a:pt x="460" y="10"/>
                    <a:pt x="445" y="29"/>
                  </a:cubicBezTo>
                  <a:cubicBezTo>
                    <a:pt x="284" y="282"/>
                    <a:pt x="153" y="634"/>
                    <a:pt x="0" y="917"/>
                  </a:cubicBezTo>
                  <a:cubicBezTo>
                    <a:pt x="0" y="948"/>
                    <a:pt x="31" y="948"/>
                    <a:pt x="31" y="948"/>
                  </a:cubicBezTo>
                  <a:cubicBezTo>
                    <a:pt x="192" y="634"/>
                    <a:pt x="383" y="343"/>
                    <a:pt x="475" y="29"/>
                  </a:cubicBezTo>
                  <a:cubicBezTo>
                    <a:pt x="475" y="10"/>
                    <a:pt x="475" y="0"/>
                    <a:pt x="47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37"/>
            <p:cNvSpPr/>
            <p:nvPr/>
          </p:nvSpPr>
          <p:spPr>
            <a:xfrm>
              <a:off x="1282708" y="1192757"/>
              <a:ext cx="65791" cy="130305"/>
            </a:xfrm>
            <a:custGeom>
              <a:avLst/>
              <a:gdLst/>
              <a:ahLst/>
              <a:cxnLst/>
              <a:rect l="l" t="t" r="r" b="b"/>
              <a:pathLst>
                <a:path w="515" h="1020" extrusionOk="0">
                  <a:moveTo>
                    <a:pt x="483" y="1"/>
                  </a:moveTo>
                  <a:cubicBezTo>
                    <a:pt x="292" y="322"/>
                    <a:pt x="162" y="667"/>
                    <a:pt x="1" y="989"/>
                  </a:cubicBezTo>
                  <a:cubicBezTo>
                    <a:pt x="1" y="1019"/>
                    <a:pt x="31" y="1019"/>
                    <a:pt x="31" y="1019"/>
                  </a:cubicBezTo>
                  <a:cubicBezTo>
                    <a:pt x="192" y="667"/>
                    <a:pt x="384" y="353"/>
                    <a:pt x="514" y="31"/>
                  </a:cubicBezTo>
                  <a:cubicBezTo>
                    <a:pt x="514" y="1"/>
                    <a:pt x="483" y="1"/>
                    <a:pt x="4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37"/>
            <p:cNvSpPr/>
            <p:nvPr/>
          </p:nvSpPr>
          <p:spPr>
            <a:xfrm>
              <a:off x="1331636" y="1200550"/>
              <a:ext cx="49056" cy="100923"/>
            </a:xfrm>
            <a:custGeom>
              <a:avLst/>
              <a:gdLst/>
              <a:ahLst/>
              <a:cxnLst/>
              <a:rect l="l" t="t" r="r" b="b"/>
              <a:pathLst>
                <a:path w="384" h="790" extrusionOk="0">
                  <a:moveTo>
                    <a:pt x="353" y="1"/>
                  </a:moveTo>
                  <a:cubicBezTo>
                    <a:pt x="192" y="223"/>
                    <a:pt x="100" y="514"/>
                    <a:pt x="1" y="767"/>
                  </a:cubicBezTo>
                  <a:cubicBezTo>
                    <a:pt x="1" y="782"/>
                    <a:pt x="8" y="790"/>
                    <a:pt x="16" y="790"/>
                  </a:cubicBezTo>
                  <a:cubicBezTo>
                    <a:pt x="24" y="790"/>
                    <a:pt x="31" y="782"/>
                    <a:pt x="31" y="767"/>
                  </a:cubicBezTo>
                  <a:cubicBezTo>
                    <a:pt x="131" y="514"/>
                    <a:pt x="292" y="292"/>
                    <a:pt x="38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37"/>
            <p:cNvSpPr/>
            <p:nvPr/>
          </p:nvSpPr>
          <p:spPr>
            <a:xfrm>
              <a:off x="1344411" y="1241686"/>
              <a:ext cx="56849" cy="105905"/>
            </a:xfrm>
            <a:custGeom>
              <a:avLst/>
              <a:gdLst/>
              <a:ahLst/>
              <a:cxnLst/>
              <a:rect l="l" t="t" r="r" b="b"/>
              <a:pathLst>
                <a:path w="445" h="829" extrusionOk="0">
                  <a:moveTo>
                    <a:pt x="445" y="1"/>
                  </a:moveTo>
                  <a:cubicBezTo>
                    <a:pt x="253" y="253"/>
                    <a:pt x="123" y="545"/>
                    <a:pt x="31" y="797"/>
                  </a:cubicBezTo>
                  <a:cubicBezTo>
                    <a:pt x="0" y="828"/>
                    <a:pt x="31" y="828"/>
                    <a:pt x="62" y="828"/>
                  </a:cubicBezTo>
                  <a:cubicBezTo>
                    <a:pt x="161" y="545"/>
                    <a:pt x="314" y="284"/>
                    <a:pt x="445" y="31"/>
                  </a:cubicBezTo>
                  <a:lnTo>
                    <a:pt x="445"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37"/>
            <p:cNvSpPr/>
            <p:nvPr/>
          </p:nvSpPr>
          <p:spPr>
            <a:xfrm>
              <a:off x="1376731" y="1243858"/>
              <a:ext cx="64386" cy="121874"/>
            </a:xfrm>
            <a:custGeom>
              <a:avLst/>
              <a:gdLst/>
              <a:ahLst/>
              <a:cxnLst/>
              <a:rect l="l" t="t" r="r" b="b"/>
              <a:pathLst>
                <a:path w="504" h="954" extrusionOk="0">
                  <a:moveTo>
                    <a:pt x="490" y="1"/>
                  </a:moveTo>
                  <a:cubicBezTo>
                    <a:pt x="486" y="1"/>
                    <a:pt x="483" y="4"/>
                    <a:pt x="483" y="14"/>
                  </a:cubicBezTo>
                  <a:cubicBezTo>
                    <a:pt x="503" y="14"/>
                    <a:pt x="496" y="1"/>
                    <a:pt x="490" y="1"/>
                  </a:cubicBezTo>
                  <a:close/>
                  <a:moveTo>
                    <a:pt x="483" y="14"/>
                  </a:moveTo>
                  <a:lnTo>
                    <a:pt x="483" y="14"/>
                  </a:lnTo>
                  <a:cubicBezTo>
                    <a:pt x="253" y="267"/>
                    <a:pt x="130" y="619"/>
                    <a:pt x="0" y="911"/>
                  </a:cubicBezTo>
                  <a:cubicBezTo>
                    <a:pt x="0" y="932"/>
                    <a:pt x="16" y="954"/>
                    <a:pt x="35" y="954"/>
                  </a:cubicBezTo>
                  <a:cubicBezTo>
                    <a:pt x="44" y="954"/>
                    <a:pt x="53" y="950"/>
                    <a:pt x="61" y="941"/>
                  </a:cubicBezTo>
                  <a:cubicBezTo>
                    <a:pt x="161" y="619"/>
                    <a:pt x="353" y="336"/>
                    <a:pt x="483"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7"/>
            <p:cNvSpPr/>
            <p:nvPr/>
          </p:nvSpPr>
          <p:spPr>
            <a:xfrm>
              <a:off x="1398576" y="1266214"/>
              <a:ext cx="55571" cy="111909"/>
            </a:xfrm>
            <a:custGeom>
              <a:avLst/>
              <a:gdLst/>
              <a:ahLst/>
              <a:cxnLst/>
              <a:rect l="l" t="t" r="r" b="b"/>
              <a:pathLst>
                <a:path w="435" h="876" extrusionOk="0">
                  <a:moveTo>
                    <a:pt x="434" y="0"/>
                  </a:moveTo>
                  <a:cubicBezTo>
                    <a:pt x="243" y="253"/>
                    <a:pt x="120" y="544"/>
                    <a:pt x="21" y="858"/>
                  </a:cubicBezTo>
                  <a:cubicBezTo>
                    <a:pt x="0" y="858"/>
                    <a:pt x="21" y="875"/>
                    <a:pt x="37" y="875"/>
                  </a:cubicBezTo>
                  <a:cubicBezTo>
                    <a:pt x="45" y="875"/>
                    <a:pt x="51" y="871"/>
                    <a:pt x="51" y="858"/>
                  </a:cubicBezTo>
                  <a:cubicBezTo>
                    <a:pt x="151" y="575"/>
                    <a:pt x="312" y="284"/>
                    <a:pt x="434" y="31"/>
                  </a:cubicBezTo>
                  <a:lnTo>
                    <a:pt x="43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7"/>
            <p:cNvSpPr/>
            <p:nvPr/>
          </p:nvSpPr>
          <p:spPr>
            <a:xfrm>
              <a:off x="1429492" y="1253439"/>
              <a:ext cx="65791" cy="136948"/>
            </a:xfrm>
            <a:custGeom>
              <a:avLst/>
              <a:gdLst/>
              <a:ahLst/>
              <a:cxnLst/>
              <a:rect l="l" t="t" r="r" b="b"/>
              <a:pathLst>
                <a:path w="515" h="1072" extrusionOk="0">
                  <a:moveTo>
                    <a:pt x="484" y="1"/>
                  </a:moveTo>
                  <a:cubicBezTo>
                    <a:pt x="292" y="322"/>
                    <a:pt x="162" y="705"/>
                    <a:pt x="1" y="1058"/>
                  </a:cubicBezTo>
                  <a:cubicBezTo>
                    <a:pt x="1" y="1058"/>
                    <a:pt x="15" y="1071"/>
                    <a:pt x="24" y="1071"/>
                  </a:cubicBezTo>
                  <a:cubicBezTo>
                    <a:pt x="28" y="1071"/>
                    <a:pt x="32" y="1068"/>
                    <a:pt x="32" y="1058"/>
                  </a:cubicBezTo>
                  <a:cubicBezTo>
                    <a:pt x="192" y="705"/>
                    <a:pt x="415" y="353"/>
                    <a:pt x="51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7"/>
            <p:cNvSpPr/>
            <p:nvPr/>
          </p:nvSpPr>
          <p:spPr>
            <a:xfrm>
              <a:off x="1462834" y="1262254"/>
              <a:ext cx="64642" cy="134265"/>
            </a:xfrm>
            <a:custGeom>
              <a:avLst/>
              <a:gdLst/>
              <a:ahLst/>
              <a:cxnLst/>
              <a:rect l="l" t="t" r="r" b="b"/>
              <a:pathLst>
                <a:path w="506" h="1051" extrusionOk="0">
                  <a:moveTo>
                    <a:pt x="475" y="1"/>
                  </a:moveTo>
                  <a:cubicBezTo>
                    <a:pt x="284" y="315"/>
                    <a:pt x="154" y="698"/>
                    <a:pt x="31" y="1019"/>
                  </a:cubicBezTo>
                  <a:cubicBezTo>
                    <a:pt x="0" y="1050"/>
                    <a:pt x="62" y="1050"/>
                    <a:pt x="62" y="1050"/>
                  </a:cubicBezTo>
                  <a:cubicBezTo>
                    <a:pt x="223" y="698"/>
                    <a:pt x="414" y="384"/>
                    <a:pt x="506" y="31"/>
                  </a:cubicBezTo>
                  <a:cubicBezTo>
                    <a:pt x="506" y="1"/>
                    <a:pt x="475" y="1"/>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7"/>
            <p:cNvSpPr/>
            <p:nvPr/>
          </p:nvSpPr>
          <p:spPr>
            <a:xfrm>
              <a:off x="1504864" y="1251650"/>
              <a:ext cx="63747" cy="139886"/>
            </a:xfrm>
            <a:custGeom>
              <a:avLst/>
              <a:gdLst/>
              <a:ahLst/>
              <a:cxnLst/>
              <a:rect l="l" t="t" r="r" b="b"/>
              <a:pathLst>
                <a:path w="499" h="1095" extrusionOk="0">
                  <a:moveTo>
                    <a:pt x="490" y="1"/>
                  </a:moveTo>
                  <a:cubicBezTo>
                    <a:pt x="485" y="1"/>
                    <a:pt x="478" y="4"/>
                    <a:pt x="468" y="15"/>
                  </a:cubicBezTo>
                  <a:cubicBezTo>
                    <a:pt x="246" y="275"/>
                    <a:pt x="116" y="719"/>
                    <a:pt x="16" y="1072"/>
                  </a:cubicBezTo>
                  <a:cubicBezTo>
                    <a:pt x="1" y="1087"/>
                    <a:pt x="10" y="1095"/>
                    <a:pt x="24" y="1095"/>
                  </a:cubicBezTo>
                  <a:cubicBezTo>
                    <a:pt x="37" y="1095"/>
                    <a:pt x="54" y="1087"/>
                    <a:pt x="54" y="1072"/>
                  </a:cubicBezTo>
                  <a:cubicBezTo>
                    <a:pt x="116" y="880"/>
                    <a:pt x="177" y="689"/>
                    <a:pt x="277" y="497"/>
                  </a:cubicBezTo>
                  <a:cubicBezTo>
                    <a:pt x="338" y="336"/>
                    <a:pt x="437" y="175"/>
                    <a:pt x="499" y="15"/>
                  </a:cubicBezTo>
                  <a:cubicBezTo>
                    <a:pt x="499" y="15"/>
                    <a:pt x="499" y="1"/>
                    <a:pt x="49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37"/>
            <p:cNvSpPr/>
            <p:nvPr/>
          </p:nvSpPr>
          <p:spPr>
            <a:xfrm>
              <a:off x="1547915" y="1201572"/>
              <a:ext cx="77544" cy="164159"/>
            </a:xfrm>
            <a:custGeom>
              <a:avLst/>
              <a:gdLst/>
              <a:ahLst/>
              <a:cxnLst/>
              <a:rect l="l" t="t" r="r" b="b"/>
              <a:pathLst>
                <a:path w="607" h="1285" extrusionOk="0">
                  <a:moveTo>
                    <a:pt x="591" y="1"/>
                  </a:moveTo>
                  <a:cubicBezTo>
                    <a:pt x="583" y="1"/>
                    <a:pt x="575" y="8"/>
                    <a:pt x="575" y="24"/>
                  </a:cubicBezTo>
                  <a:cubicBezTo>
                    <a:pt x="384" y="407"/>
                    <a:pt x="192" y="828"/>
                    <a:pt x="1" y="1242"/>
                  </a:cubicBezTo>
                  <a:cubicBezTo>
                    <a:pt x="1" y="1263"/>
                    <a:pt x="16" y="1285"/>
                    <a:pt x="25" y="1285"/>
                  </a:cubicBezTo>
                  <a:cubicBezTo>
                    <a:pt x="29" y="1285"/>
                    <a:pt x="31" y="1281"/>
                    <a:pt x="31" y="1272"/>
                  </a:cubicBezTo>
                  <a:cubicBezTo>
                    <a:pt x="223" y="859"/>
                    <a:pt x="445" y="445"/>
                    <a:pt x="606" y="24"/>
                  </a:cubicBezTo>
                  <a:cubicBezTo>
                    <a:pt x="606" y="8"/>
                    <a:pt x="598" y="1"/>
                    <a:pt x="59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37"/>
            <p:cNvSpPr/>
            <p:nvPr/>
          </p:nvSpPr>
          <p:spPr>
            <a:xfrm>
              <a:off x="1564650" y="1192757"/>
              <a:ext cx="101817" cy="209766"/>
            </a:xfrm>
            <a:custGeom>
              <a:avLst/>
              <a:gdLst/>
              <a:ahLst/>
              <a:cxnLst/>
              <a:rect l="l" t="t" r="r" b="b"/>
              <a:pathLst>
                <a:path w="797" h="1642" extrusionOk="0">
                  <a:moveTo>
                    <a:pt x="766" y="1"/>
                  </a:moveTo>
                  <a:cubicBezTo>
                    <a:pt x="475" y="514"/>
                    <a:pt x="253" y="1088"/>
                    <a:pt x="0" y="1625"/>
                  </a:cubicBezTo>
                  <a:cubicBezTo>
                    <a:pt x="0" y="1625"/>
                    <a:pt x="14" y="1642"/>
                    <a:pt x="23" y="1642"/>
                  </a:cubicBezTo>
                  <a:cubicBezTo>
                    <a:pt x="27" y="1642"/>
                    <a:pt x="31" y="1637"/>
                    <a:pt x="31" y="1625"/>
                  </a:cubicBezTo>
                  <a:cubicBezTo>
                    <a:pt x="284" y="1088"/>
                    <a:pt x="575" y="575"/>
                    <a:pt x="797" y="31"/>
                  </a:cubicBezTo>
                  <a:cubicBezTo>
                    <a:pt x="797" y="1"/>
                    <a:pt x="766" y="1"/>
                    <a:pt x="76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37"/>
            <p:cNvSpPr/>
            <p:nvPr/>
          </p:nvSpPr>
          <p:spPr>
            <a:xfrm>
              <a:off x="1609618" y="829690"/>
              <a:ext cx="252689" cy="564527"/>
            </a:xfrm>
            <a:custGeom>
              <a:avLst/>
              <a:gdLst/>
              <a:ahLst/>
              <a:cxnLst/>
              <a:rect l="l" t="t" r="r" b="b"/>
              <a:pathLst>
                <a:path w="1978" h="4419" extrusionOk="0">
                  <a:moveTo>
                    <a:pt x="1946" y="0"/>
                  </a:moveTo>
                  <a:cubicBezTo>
                    <a:pt x="1211" y="1402"/>
                    <a:pt x="606" y="2904"/>
                    <a:pt x="0" y="4375"/>
                  </a:cubicBezTo>
                  <a:cubicBezTo>
                    <a:pt x="0" y="4396"/>
                    <a:pt x="16" y="4418"/>
                    <a:pt x="36" y="4418"/>
                  </a:cubicBezTo>
                  <a:cubicBezTo>
                    <a:pt x="44" y="4418"/>
                    <a:pt x="53" y="4414"/>
                    <a:pt x="62" y="4405"/>
                  </a:cubicBezTo>
                  <a:cubicBezTo>
                    <a:pt x="667" y="2935"/>
                    <a:pt x="1372" y="1502"/>
                    <a:pt x="197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7"/>
            <p:cNvSpPr/>
            <p:nvPr/>
          </p:nvSpPr>
          <p:spPr>
            <a:xfrm>
              <a:off x="1743754" y="813083"/>
              <a:ext cx="90064" cy="181788"/>
            </a:xfrm>
            <a:custGeom>
              <a:avLst/>
              <a:gdLst/>
              <a:ahLst/>
              <a:cxnLst/>
              <a:rect l="l" t="t" r="r" b="b"/>
              <a:pathLst>
                <a:path w="705" h="1423" extrusionOk="0">
                  <a:moveTo>
                    <a:pt x="674" y="0"/>
                  </a:moveTo>
                  <a:cubicBezTo>
                    <a:pt x="444" y="452"/>
                    <a:pt x="192" y="896"/>
                    <a:pt x="0" y="1379"/>
                  </a:cubicBezTo>
                  <a:cubicBezTo>
                    <a:pt x="0" y="1401"/>
                    <a:pt x="31" y="1422"/>
                    <a:pt x="49" y="1422"/>
                  </a:cubicBezTo>
                  <a:cubicBezTo>
                    <a:pt x="56" y="1422"/>
                    <a:pt x="61" y="1419"/>
                    <a:pt x="61" y="1410"/>
                  </a:cubicBezTo>
                  <a:cubicBezTo>
                    <a:pt x="253" y="927"/>
                    <a:pt x="575" y="513"/>
                    <a:pt x="70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37"/>
            <p:cNvSpPr/>
            <p:nvPr/>
          </p:nvSpPr>
          <p:spPr>
            <a:xfrm>
              <a:off x="1739794" y="786766"/>
              <a:ext cx="81377" cy="136054"/>
            </a:xfrm>
            <a:custGeom>
              <a:avLst/>
              <a:gdLst/>
              <a:ahLst/>
              <a:cxnLst/>
              <a:rect l="l" t="t" r="r" b="b"/>
              <a:pathLst>
                <a:path w="637" h="1065" extrusionOk="0">
                  <a:moveTo>
                    <a:pt x="627" y="1"/>
                  </a:moveTo>
                  <a:cubicBezTo>
                    <a:pt x="623" y="1"/>
                    <a:pt x="616" y="4"/>
                    <a:pt x="606" y="15"/>
                  </a:cubicBezTo>
                  <a:cubicBezTo>
                    <a:pt x="383" y="306"/>
                    <a:pt x="192" y="689"/>
                    <a:pt x="0" y="1041"/>
                  </a:cubicBezTo>
                  <a:cubicBezTo>
                    <a:pt x="0" y="1057"/>
                    <a:pt x="8" y="1064"/>
                    <a:pt x="20" y="1064"/>
                  </a:cubicBezTo>
                  <a:cubicBezTo>
                    <a:pt x="31" y="1064"/>
                    <a:pt x="46" y="1057"/>
                    <a:pt x="62" y="1041"/>
                  </a:cubicBezTo>
                  <a:cubicBezTo>
                    <a:pt x="223" y="689"/>
                    <a:pt x="445" y="367"/>
                    <a:pt x="636" y="15"/>
                  </a:cubicBezTo>
                  <a:cubicBezTo>
                    <a:pt x="636" y="15"/>
                    <a:pt x="636" y="1"/>
                    <a:pt x="62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37"/>
            <p:cNvSpPr/>
            <p:nvPr/>
          </p:nvSpPr>
          <p:spPr>
            <a:xfrm>
              <a:off x="1659695" y="882579"/>
              <a:ext cx="214237" cy="470887"/>
            </a:xfrm>
            <a:custGeom>
              <a:avLst/>
              <a:gdLst/>
              <a:ahLst/>
              <a:cxnLst/>
              <a:rect l="l" t="t" r="r" b="b"/>
              <a:pathLst>
                <a:path w="1677" h="3686" extrusionOk="0">
                  <a:moveTo>
                    <a:pt x="1646" y="0"/>
                  </a:moveTo>
                  <a:cubicBezTo>
                    <a:pt x="1332" y="605"/>
                    <a:pt x="1072" y="1218"/>
                    <a:pt x="819" y="1823"/>
                  </a:cubicBezTo>
                  <a:cubicBezTo>
                    <a:pt x="566" y="2429"/>
                    <a:pt x="275" y="3034"/>
                    <a:pt x="22" y="3639"/>
                  </a:cubicBezTo>
                  <a:cubicBezTo>
                    <a:pt x="1" y="3660"/>
                    <a:pt x="24" y="3686"/>
                    <a:pt x="40" y="3686"/>
                  </a:cubicBezTo>
                  <a:cubicBezTo>
                    <a:pt x="47" y="3686"/>
                    <a:pt x="53" y="3681"/>
                    <a:pt x="53" y="3670"/>
                  </a:cubicBezTo>
                  <a:cubicBezTo>
                    <a:pt x="336" y="3064"/>
                    <a:pt x="627" y="2459"/>
                    <a:pt x="880" y="1854"/>
                  </a:cubicBezTo>
                  <a:cubicBezTo>
                    <a:pt x="1171" y="1249"/>
                    <a:pt x="1455" y="644"/>
                    <a:pt x="1677" y="31"/>
                  </a:cubicBezTo>
                  <a:cubicBezTo>
                    <a:pt x="1677" y="0"/>
                    <a:pt x="1646" y="0"/>
                    <a:pt x="16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37"/>
            <p:cNvSpPr/>
            <p:nvPr/>
          </p:nvSpPr>
          <p:spPr>
            <a:xfrm>
              <a:off x="1716416" y="961018"/>
              <a:ext cx="168374" cy="359744"/>
            </a:xfrm>
            <a:custGeom>
              <a:avLst/>
              <a:gdLst/>
              <a:ahLst/>
              <a:cxnLst/>
              <a:rect l="l" t="t" r="r" b="b"/>
              <a:pathLst>
                <a:path w="1318" h="2816" extrusionOk="0">
                  <a:moveTo>
                    <a:pt x="1313" y="1"/>
                  </a:moveTo>
                  <a:cubicBezTo>
                    <a:pt x="1310" y="1"/>
                    <a:pt x="1302" y="10"/>
                    <a:pt x="1302" y="30"/>
                  </a:cubicBezTo>
                  <a:cubicBezTo>
                    <a:pt x="1317" y="10"/>
                    <a:pt x="1317" y="1"/>
                    <a:pt x="1313" y="1"/>
                  </a:cubicBezTo>
                  <a:close/>
                  <a:moveTo>
                    <a:pt x="1302" y="30"/>
                  </a:moveTo>
                  <a:cubicBezTo>
                    <a:pt x="819" y="888"/>
                    <a:pt x="436" y="1845"/>
                    <a:pt x="23" y="2772"/>
                  </a:cubicBezTo>
                  <a:cubicBezTo>
                    <a:pt x="1" y="2794"/>
                    <a:pt x="10" y="2816"/>
                    <a:pt x="28" y="2816"/>
                  </a:cubicBezTo>
                  <a:cubicBezTo>
                    <a:pt x="35" y="2816"/>
                    <a:pt x="44" y="2812"/>
                    <a:pt x="53" y="2803"/>
                  </a:cubicBezTo>
                  <a:cubicBezTo>
                    <a:pt x="467" y="1876"/>
                    <a:pt x="949" y="987"/>
                    <a:pt x="1302" y="3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37"/>
            <p:cNvSpPr/>
            <p:nvPr/>
          </p:nvSpPr>
          <p:spPr>
            <a:xfrm>
              <a:off x="1775947" y="1025404"/>
              <a:ext cx="135287" cy="263037"/>
            </a:xfrm>
            <a:custGeom>
              <a:avLst/>
              <a:gdLst/>
              <a:ahLst/>
              <a:cxnLst/>
              <a:rect l="l" t="t" r="r" b="b"/>
              <a:pathLst>
                <a:path w="1059" h="2059" extrusionOk="0">
                  <a:moveTo>
                    <a:pt x="997" y="1"/>
                  </a:moveTo>
                  <a:cubicBezTo>
                    <a:pt x="575" y="606"/>
                    <a:pt x="292" y="1341"/>
                    <a:pt x="1" y="2015"/>
                  </a:cubicBezTo>
                  <a:cubicBezTo>
                    <a:pt x="1" y="2037"/>
                    <a:pt x="20" y="2059"/>
                    <a:pt x="31" y="2059"/>
                  </a:cubicBezTo>
                  <a:cubicBezTo>
                    <a:pt x="36" y="2059"/>
                    <a:pt x="39" y="2055"/>
                    <a:pt x="39" y="2046"/>
                  </a:cubicBezTo>
                  <a:cubicBezTo>
                    <a:pt x="353" y="1372"/>
                    <a:pt x="767" y="705"/>
                    <a:pt x="1058" y="31"/>
                  </a:cubicBezTo>
                  <a:cubicBezTo>
                    <a:pt x="1058" y="1"/>
                    <a:pt x="1027" y="1"/>
                    <a:pt x="99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37"/>
            <p:cNvSpPr/>
            <p:nvPr/>
          </p:nvSpPr>
          <p:spPr>
            <a:xfrm>
              <a:off x="1421699" y="931508"/>
              <a:ext cx="56849" cy="112292"/>
            </a:xfrm>
            <a:custGeom>
              <a:avLst/>
              <a:gdLst/>
              <a:ahLst/>
              <a:cxnLst/>
              <a:rect l="l" t="t" r="r" b="b"/>
              <a:pathLst>
                <a:path w="445" h="879" extrusionOk="0">
                  <a:moveTo>
                    <a:pt x="414" y="0"/>
                  </a:moveTo>
                  <a:cubicBezTo>
                    <a:pt x="223" y="261"/>
                    <a:pt x="131" y="575"/>
                    <a:pt x="1" y="835"/>
                  </a:cubicBezTo>
                  <a:cubicBezTo>
                    <a:pt x="1" y="857"/>
                    <a:pt x="16" y="878"/>
                    <a:pt x="25" y="878"/>
                  </a:cubicBezTo>
                  <a:cubicBezTo>
                    <a:pt x="29" y="878"/>
                    <a:pt x="31" y="875"/>
                    <a:pt x="31" y="866"/>
                  </a:cubicBezTo>
                  <a:cubicBezTo>
                    <a:pt x="161" y="575"/>
                    <a:pt x="353" y="322"/>
                    <a:pt x="445" y="31"/>
                  </a:cubicBezTo>
                  <a:cubicBezTo>
                    <a:pt x="445" y="0"/>
                    <a:pt x="414" y="0"/>
                    <a:pt x="41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37"/>
            <p:cNvSpPr/>
            <p:nvPr/>
          </p:nvSpPr>
          <p:spPr>
            <a:xfrm>
              <a:off x="1429492" y="929719"/>
              <a:ext cx="73584" cy="144741"/>
            </a:xfrm>
            <a:custGeom>
              <a:avLst/>
              <a:gdLst/>
              <a:ahLst/>
              <a:cxnLst/>
              <a:rect l="l" t="t" r="r" b="b"/>
              <a:pathLst>
                <a:path w="576" h="1133" extrusionOk="0">
                  <a:moveTo>
                    <a:pt x="553" y="0"/>
                  </a:moveTo>
                  <a:cubicBezTo>
                    <a:pt x="548" y="0"/>
                    <a:pt x="545" y="4"/>
                    <a:pt x="545" y="14"/>
                  </a:cubicBezTo>
                  <a:cubicBezTo>
                    <a:pt x="292" y="336"/>
                    <a:pt x="131" y="750"/>
                    <a:pt x="1" y="1133"/>
                  </a:cubicBezTo>
                  <a:lnTo>
                    <a:pt x="32" y="1133"/>
                  </a:lnTo>
                  <a:cubicBezTo>
                    <a:pt x="223" y="780"/>
                    <a:pt x="453" y="397"/>
                    <a:pt x="575" y="14"/>
                  </a:cubicBezTo>
                  <a:cubicBezTo>
                    <a:pt x="575" y="14"/>
                    <a:pt x="562" y="0"/>
                    <a:pt x="55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37"/>
            <p:cNvSpPr/>
            <p:nvPr/>
          </p:nvSpPr>
          <p:spPr>
            <a:xfrm>
              <a:off x="1438306" y="935340"/>
              <a:ext cx="93130" cy="177956"/>
            </a:xfrm>
            <a:custGeom>
              <a:avLst/>
              <a:gdLst/>
              <a:ahLst/>
              <a:cxnLst/>
              <a:rect l="l" t="t" r="r" b="b"/>
              <a:pathLst>
                <a:path w="729" h="1393" extrusionOk="0">
                  <a:moveTo>
                    <a:pt x="667" y="1"/>
                  </a:moveTo>
                  <a:cubicBezTo>
                    <a:pt x="384" y="422"/>
                    <a:pt x="223" y="897"/>
                    <a:pt x="1" y="1341"/>
                  </a:cubicBezTo>
                  <a:cubicBezTo>
                    <a:pt x="1" y="1369"/>
                    <a:pt x="16" y="1392"/>
                    <a:pt x="37" y="1392"/>
                  </a:cubicBezTo>
                  <a:cubicBezTo>
                    <a:pt x="45" y="1392"/>
                    <a:pt x="53" y="1388"/>
                    <a:pt x="62" y="1380"/>
                  </a:cubicBezTo>
                  <a:cubicBezTo>
                    <a:pt x="254" y="928"/>
                    <a:pt x="506" y="483"/>
                    <a:pt x="698" y="39"/>
                  </a:cubicBezTo>
                  <a:cubicBezTo>
                    <a:pt x="729" y="1"/>
                    <a:pt x="698" y="1"/>
                    <a:pt x="66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37"/>
            <p:cNvSpPr/>
            <p:nvPr/>
          </p:nvSpPr>
          <p:spPr>
            <a:xfrm>
              <a:off x="1478420" y="924609"/>
              <a:ext cx="106799" cy="208743"/>
            </a:xfrm>
            <a:custGeom>
              <a:avLst/>
              <a:gdLst/>
              <a:ahLst/>
              <a:cxnLst/>
              <a:rect l="l" t="t" r="r" b="b"/>
              <a:pathLst>
                <a:path w="836" h="1634" extrusionOk="0">
                  <a:moveTo>
                    <a:pt x="817" y="0"/>
                  </a:moveTo>
                  <a:cubicBezTo>
                    <a:pt x="807" y="0"/>
                    <a:pt x="798" y="8"/>
                    <a:pt x="798" y="23"/>
                  </a:cubicBezTo>
                  <a:cubicBezTo>
                    <a:pt x="484" y="506"/>
                    <a:pt x="261" y="1081"/>
                    <a:pt x="1" y="1586"/>
                  </a:cubicBezTo>
                  <a:cubicBezTo>
                    <a:pt x="1" y="1608"/>
                    <a:pt x="16" y="1633"/>
                    <a:pt x="25" y="1633"/>
                  </a:cubicBezTo>
                  <a:cubicBezTo>
                    <a:pt x="29" y="1633"/>
                    <a:pt x="32" y="1628"/>
                    <a:pt x="32" y="1617"/>
                  </a:cubicBezTo>
                  <a:cubicBezTo>
                    <a:pt x="323" y="1111"/>
                    <a:pt x="644" y="567"/>
                    <a:pt x="836" y="23"/>
                  </a:cubicBezTo>
                  <a:cubicBezTo>
                    <a:pt x="836" y="8"/>
                    <a:pt x="826" y="0"/>
                    <a:pt x="81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37"/>
            <p:cNvSpPr/>
            <p:nvPr/>
          </p:nvSpPr>
          <p:spPr>
            <a:xfrm>
              <a:off x="1515722" y="977498"/>
              <a:ext cx="81249" cy="160199"/>
            </a:xfrm>
            <a:custGeom>
              <a:avLst/>
              <a:gdLst/>
              <a:ahLst/>
              <a:cxnLst/>
              <a:rect l="l" t="t" r="r" b="b"/>
              <a:pathLst>
                <a:path w="636" h="1254" extrusionOk="0">
                  <a:moveTo>
                    <a:pt x="621" y="0"/>
                  </a:moveTo>
                  <a:cubicBezTo>
                    <a:pt x="613" y="0"/>
                    <a:pt x="605" y="8"/>
                    <a:pt x="605" y="23"/>
                  </a:cubicBezTo>
                  <a:cubicBezTo>
                    <a:pt x="352" y="376"/>
                    <a:pt x="192" y="820"/>
                    <a:pt x="0" y="1203"/>
                  </a:cubicBezTo>
                  <a:cubicBezTo>
                    <a:pt x="0" y="1230"/>
                    <a:pt x="16" y="1254"/>
                    <a:pt x="25" y="1254"/>
                  </a:cubicBezTo>
                  <a:cubicBezTo>
                    <a:pt x="28" y="1254"/>
                    <a:pt x="31" y="1250"/>
                    <a:pt x="31" y="1241"/>
                  </a:cubicBezTo>
                  <a:cubicBezTo>
                    <a:pt x="222" y="820"/>
                    <a:pt x="475" y="437"/>
                    <a:pt x="636" y="23"/>
                  </a:cubicBezTo>
                  <a:cubicBezTo>
                    <a:pt x="636" y="8"/>
                    <a:pt x="628" y="0"/>
                    <a:pt x="62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37"/>
            <p:cNvSpPr/>
            <p:nvPr/>
          </p:nvSpPr>
          <p:spPr>
            <a:xfrm>
              <a:off x="1547915" y="989251"/>
              <a:ext cx="77544" cy="155344"/>
            </a:xfrm>
            <a:custGeom>
              <a:avLst/>
              <a:gdLst/>
              <a:ahLst/>
              <a:cxnLst/>
              <a:rect l="l" t="t" r="r" b="b"/>
              <a:pathLst>
                <a:path w="607" h="1216" extrusionOk="0">
                  <a:moveTo>
                    <a:pt x="575" y="0"/>
                  </a:moveTo>
                  <a:cubicBezTo>
                    <a:pt x="323" y="345"/>
                    <a:pt x="162" y="797"/>
                    <a:pt x="1" y="1180"/>
                  </a:cubicBezTo>
                  <a:cubicBezTo>
                    <a:pt x="1" y="1198"/>
                    <a:pt x="21" y="1215"/>
                    <a:pt x="39" y="1215"/>
                  </a:cubicBezTo>
                  <a:cubicBezTo>
                    <a:pt x="51" y="1215"/>
                    <a:pt x="62" y="1206"/>
                    <a:pt x="62" y="1180"/>
                  </a:cubicBezTo>
                  <a:cubicBezTo>
                    <a:pt x="223" y="797"/>
                    <a:pt x="483" y="444"/>
                    <a:pt x="606" y="31"/>
                  </a:cubicBezTo>
                  <a:cubicBezTo>
                    <a:pt x="606" y="0"/>
                    <a:pt x="575" y="0"/>
                    <a:pt x="57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37"/>
            <p:cNvSpPr/>
            <p:nvPr/>
          </p:nvSpPr>
          <p:spPr>
            <a:xfrm>
              <a:off x="1598504" y="1015951"/>
              <a:ext cx="39602" cy="89425"/>
            </a:xfrm>
            <a:custGeom>
              <a:avLst/>
              <a:gdLst/>
              <a:ahLst/>
              <a:cxnLst/>
              <a:rect l="l" t="t" r="r" b="b"/>
              <a:pathLst>
                <a:path w="310" h="700" extrusionOk="0">
                  <a:moveTo>
                    <a:pt x="272" y="1"/>
                  </a:moveTo>
                  <a:cubicBezTo>
                    <a:pt x="262" y="1"/>
                    <a:pt x="252" y="4"/>
                    <a:pt x="241" y="13"/>
                  </a:cubicBezTo>
                  <a:cubicBezTo>
                    <a:pt x="149" y="205"/>
                    <a:pt x="87" y="458"/>
                    <a:pt x="19" y="649"/>
                  </a:cubicBezTo>
                  <a:cubicBezTo>
                    <a:pt x="1" y="685"/>
                    <a:pt x="14" y="700"/>
                    <a:pt x="36" y="700"/>
                  </a:cubicBezTo>
                  <a:cubicBezTo>
                    <a:pt x="52" y="700"/>
                    <a:pt x="72" y="692"/>
                    <a:pt x="87" y="680"/>
                  </a:cubicBezTo>
                  <a:cubicBezTo>
                    <a:pt x="149" y="458"/>
                    <a:pt x="241" y="266"/>
                    <a:pt x="310" y="44"/>
                  </a:cubicBezTo>
                  <a:cubicBezTo>
                    <a:pt x="310" y="22"/>
                    <a:pt x="294" y="1"/>
                    <a:pt x="27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3" name="Google Shape;3773;p37"/>
          <p:cNvGrpSpPr/>
          <p:nvPr/>
        </p:nvGrpSpPr>
        <p:grpSpPr>
          <a:xfrm>
            <a:off x="5818477" y="443239"/>
            <a:ext cx="1723277" cy="1104778"/>
            <a:chOff x="5818477" y="443239"/>
            <a:chExt cx="1723277" cy="1104778"/>
          </a:xfrm>
        </p:grpSpPr>
        <p:sp>
          <p:nvSpPr>
            <p:cNvPr id="3774" name="Google Shape;3774;p37"/>
            <p:cNvSpPr/>
            <p:nvPr/>
          </p:nvSpPr>
          <p:spPr>
            <a:xfrm>
              <a:off x="5877983" y="747615"/>
              <a:ext cx="1006619" cy="753460"/>
            </a:xfrm>
            <a:custGeom>
              <a:avLst/>
              <a:gdLst/>
              <a:ahLst/>
              <a:cxnLst/>
              <a:rect l="l" t="t" r="r" b="b"/>
              <a:pathLst>
                <a:path w="5447" h="4077" extrusionOk="0">
                  <a:moveTo>
                    <a:pt x="2528" y="1"/>
                  </a:moveTo>
                  <a:cubicBezTo>
                    <a:pt x="2450" y="1"/>
                    <a:pt x="2374" y="4"/>
                    <a:pt x="2299" y="11"/>
                  </a:cubicBezTo>
                  <a:cubicBezTo>
                    <a:pt x="1594" y="80"/>
                    <a:pt x="897" y="425"/>
                    <a:pt x="514" y="999"/>
                  </a:cubicBezTo>
                  <a:cubicBezTo>
                    <a:pt x="0" y="1673"/>
                    <a:pt x="131" y="2378"/>
                    <a:pt x="667" y="3014"/>
                  </a:cubicBezTo>
                  <a:lnTo>
                    <a:pt x="828" y="3106"/>
                  </a:lnTo>
                  <a:cubicBezTo>
                    <a:pt x="606" y="3428"/>
                    <a:pt x="384" y="3719"/>
                    <a:pt x="161" y="4033"/>
                  </a:cubicBezTo>
                  <a:cubicBezTo>
                    <a:pt x="606" y="4002"/>
                    <a:pt x="1433" y="3619"/>
                    <a:pt x="1433" y="3619"/>
                  </a:cubicBezTo>
                  <a:cubicBezTo>
                    <a:pt x="1433" y="3619"/>
                    <a:pt x="1946" y="4002"/>
                    <a:pt x="2965" y="4063"/>
                  </a:cubicBezTo>
                  <a:cubicBezTo>
                    <a:pt x="3076" y="4072"/>
                    <a:pt x="3183" y="4077"/>
                    <a:pt x="3284" y="4077"/>
                  </a:cubicBezTo>
                  <a:cubicBezTo>
                    <a:pt x="4673" y="4077"/>
                    <a:pt x="5180" y="3275"/>
                    <a:pt x="5302" y="2439"/>
                  </a:cubicBezTo>
                  <a:cubicBezTo>
                    <a:pt x="5446" y="964"/>
                    <a:pt x="3836" y="1"/>
                    <a:pt x="2528"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37"/>
            <p:cNvSpPr/>
            <p:nvPr/>
          </p:nvSpPr>
          <p:spPr>
            <a:xfrm>
              <a:off x="6574497" y="549133"/>
              <a:ext cx="931774" cy="840505"/>
            </a:xfrm>
            <a:custGeom>
              <a:avLst/>
              <a:gdLst/>
              <a:ahLst/>
              <a:cxnLst/>
              <a:rect l="l" t="t" r="r" b="b"/>
              <a:pathLst>
                <a:path w="5042" h="4548" extrusionOk="0">
                  <a:moveTo>
                    <a:pt x="1863" y="1"/>
                  </a:moveTo>
                  <a:cubicBezTo>
                    <a:pt x="1190" y="1"/>
                    <a:pt x="207" y="247"/>
                    <a:pt x="1" y="924"/>
                  </a:cubicBezTo>
                  <a:lnTo>
                    <a:pt x="31" y="1024"/>
                  </a:lnTo>
                  <a:cubicBezTo>
                    <a:pt x="989" y="1468"/>
                    <a:pt x="1724" y="2334"/>
                    <a:pt x="1594" y="3483"/>
                  </a:cubicBezTo>
                  <a:cubicBezTo>
                    <a:pt x="1563" y="3736"/>
                    <a:pt x="1495" y="4027"/>
                    <a:pt x="1372" y="4249"/>
                  </a:cubicBezTo>
                  <a:lnTo>
                    <a:pt x="1433" y="4371"/>
                  </a:lnTo>
                  <a:cubicBezTo>
                    <a:pt x="1614" y="4508"/>
                    <a:pt x="1927" y="4547"/>
                    <a:pt x="2198" y="4547"/>
                  </a:cubicBezTo>
                  <a:cubicBezTo>
                    <a:pt x="2306" y="4547"/>
                    <a:pt x="2407" y="4541"/>
                    <a:pt x="2490" y="4532"/>
                  </a:cubicBezTo>
                  <a:cubicBezTo>
                    <a:pt x="3157" y="4471"/>
                    <a:pt x="3831" y="4119"/>
                    <a:pt x="4214" y="3605"/>
                  </a:cubicBezTo>
                  <a:cubicBezTo>
                    <a:pt x="4528" y="3766"/>
                    <a:pt x="5042" y="4027"/>
                    <a:pt x="5042" y="4027"/>
                  </a:cubicBezTo>
                  <a:lnTo>
                    <a:pt x="4367" y="3130"/>
                  </a:lnTo>
                  <a:cubicBezTo>
                    <a:pt x="4367" y="3130"/>
                    <a:pt x="4819" y="1981"/>
                    <a:pt x="4084" y="1024"/>
                  </a:cubicBezTo>
                  <a:cubicBezTo>
                    <a:pt x="3601" y="349"/>
                    <a:pt x="2805" y="66"/>
                    <a:pt x="2008" y="5"/>
                  </a:cubicBezTo>
                  <a:cubicBezTo>
                    <a:pt x="1962" y="2"/>
                    <a:pt x="1913" y="1"/>
                    <a:pt x="1863"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37"/>
            <p:cNvSpPr/>
            <p:nvPr/>
          </p:nvSpPr>
          <p:spPr>
            <a:xfrm>
              <a:off x="5818477" y="668703"/>
              <a:ext cx="1115837" cy="879314"/>
            </a:xfrm>
            <a:custGeom>
              <a:avLst/>
              <a:gdLst/>
              <a:ahLst/>
              <a:cxnLst/>
              <a:rect l="l" t="t" r="r" b="b"/>
              <a:pathLst>
                <a:path w="6038" h="4758" extrusionOk="0">
                  <a:moveTo>
                    <a:pt x="2722" y="0"/>
                  </a:moveTo>
                  <a:cubicBezTo>
                    <a:pt x="2062" y="0"/>
                    <a:pt x="1411" y="214"/>
                    <a:pt x="866" y="660"/>
                  </a:cubicBezTo>
                  <a:cubicBezTo>
                    <a:pt x="483" y="982"/>
                    <a:pt x="131" y="1464"/>
                    <a:pt x="70" y="1970"/>
                  </a:cubicBezTo>
                  <a:cubicBezTo>
                    <a:pt x="1" y="2575"/>
                    <a:pt x="223" y="3089"/>
                    <a:pt x="606" y="3533"/>
                  </a:cubicBezTo>
                  <a:cubicBezTo>
                    <a:pt x="614" y="3541"/>
                    <a:pt x="622" y="3544"/>
                    <a:pt x="631" y="3544"/>
                  </a:cubicBezTo>
                  <a:cubicBezTo>
                    <a:pt x="665" y="3544"/>
                    <a:pt x="699" y="3490"/>
                    <a:pt x="675" y="3441"/>
                  </a:cubicBezTo>
                  <a:cubicBezTo>
                    <a:pt x="70" y="2705"/>
                    <a:pt x="1" y="1847"/>
                    <a:pt x="606" y="1081"/>
                  </a:cubicBezTo>
                  <a:cubicBezTo>
                    <a:pt x="1089" y="507"/>
                    <a:pt x="1824" y="154"/>
                    <a:pt x="2559" y="85"/>
                  </a:cubicBezTo>
                  <a:cubicBezTo>
                    <a:pt x="2610" y="83"/>
                    <a:pt x="2662" y="81"/>
                    <a:pt x="2713" y="81"/>
                  </a:cubicBezTo>
                  <a:cubicBezTo>
                    <a:pt x="3817" y="81"/>
                    <a:pt x="4972" y="706"/>
                    <a:pt x="5463" y="1687"/>
                  </a:cubicBezTo>
                  <a:cubicBezTo>
                    <a:pt x="5938" y="2644"/>
                    <a:pt x="5555" y="3954"/>
                    <a:pt x="4597" y="4429"/>
                  </a:cubicBezTo>
                  <a:cubicBezTo>
                    <a:pt x="4246" y="4607"/>
                    <a:pt x="3836" y="4677"/>
                    <a:pt x="3420" y="4677"/>
                  </a:cubicBezTo>
                  <a:cubicBezTo>
                    <a:pt x="3084" y="4677"/>
                    <a:pt x="2744" y="4631"/>
                    <a:pt x="2429" y="4559"/>
                  </a:cubicBezTo>
                  <a:cubicBezTo>
                    <a:pt x="2107" y="4490"/>
                    <a:pt x="1755" y="4368"/>
                    <a:pt x="1472" y="4146"/>
                  </a:cubicBezTo>
                  <a:lnTo>
                    <a:pt x="1441" y="4146"/>
                  </a:lnTo>
                  <a:cubicBezTo>
                    <a:pt x="1150" y="4299"/>
                    <a:pt x="866" y="4429"/>
                    <a:pt x="575" y="4529"/>
                  </a:cubicBezTo>
                  <a:cubicBezTo>
                    <a:pt x="483" y="4559"/>
                    <a:pt x="384" y="4590"/>
                    <a:pt x="261" y="4621"/>
                  </a:cubicBezTo>
                  <a:cubicBezTo>
                    <a:pt x="247" y="4623"/>
                    <a:pt x="235" y="4624"/>
                    <a:pt x="225" y="4624"/>
                  </a:cubicBezTo>
                  <a:cubicBezTo>
                    <a:pt x="97" y="4624"/>
                    <a:pt x="263" y="4455"/>
                    <a:pt x="292" y="4399"/>
                  </a:cubicBezTo>
                  <a:cubicBezTo>
                    <a:pt x="483" y="4146"/>
                    <a:pt x="675" y="3885"/>
                    <a:pt x="836" y="3602"/>
                  </a:cubicBezTo>
                  <a:cubicBezTo>
                    <a:pt x="856" y="3602"/>
                    <a:pt x="849" y="3588"/>
                    <a:pt x="831" y="3588"/>
                  </a:cubicBezTo>
                  <a:cubicBezTo>
                    <a:pt x="822" y="3588"/>
                    <a:pt x="810" y="3592"/>
                    <a:pt x="797" y="3602"/>
                  </a:cubicBezTo>
                  <a:cubicBezTo>
                    <a:pt x="545" y="3916"/>
                    <a:pt x="292" y="4299"/>
                    <a:pt x="31" y="4651"/>
                  </a:cubicBezTo>
                  <a:cubicBezTo>
                    <a:pt x="31" y="4682"/>
                    <a:pt x="70" y="4720"/>
                    <a:pt x="70" y="4720"/>
                  </a:cubicBezTo>
                  <a:cubicBezTo>
                    <a:pt x="575" y="4651"/>
                    <a:pt x="1027" y="4429"/>
                    <a:pt x="1472" y="4207"/>
                  </a:cubicBezTo>
                  <a:lnTo>
                    <a:pt x="1472" y="4207"/>
                  </a:lnTo>
                  <a:cubicBezTo>
                    <a:pt x="1441" y="4238"/>
                    <a:pt x="1472" y="4238"/>
                    <a:pt x="1502" y="4268"/>
                  </a:cubicBezTo>
                  <a:cubicBezTo>
                    <a:pt x="1602" y="4299"/>
                    <a:pt x="1663" y="4337"/>
                    <a:pt x="1724" y="4399"/>
                  </a:cubicBezTo>
                  <a:cubicBezTo>
                    <a:pt x="2016" y="4529"/>
                    <a:pt x="2299" y="4621"/>
                    <a:pt x="2621" y="4682"/>
                  </a:cubicBezTo>
                  <a:cubicBezTo>
                    <a:pt x="2866" y="4731"/>
                    <a:pt x="3119" y="4758"/>
                    <a:pt x="3371" y="4758"/>
                  </a:cubicBezTo>
                  <a:cubicBezTo>
                    <a:pt x="4302" y="4758"/>
                    <a:pt x="5212" y="4393"/>
                    <a:pt x="5586" y="3441"/>
                  </a:cubicBezTo>
                  <a:cubicBezTo>
                    <a:pt x="6038" y="2292"/>
                    <a:pt x="5494" y="1143"/>
                    <a:pt x="4505" y="537"/>
                  </a:cubicBezTo>
                  <a:cubicBezTo>
                    <a:pt x="3953" y="184"/>
                    <a:pt x="3333" y="0"/>
                    <a:pt x="27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37"/>
            <p:cNvSpPr/>
            <p:nvPr/>
          </p:nvSpPr>
          <p:spPr>
            <a:xfrm>
              <a:off x="6084590" y="1089878"/>
              <a:ext cx="171497" cy="160783"/>
            </a:xfrm>
            <a:custGeom>
              <a:avLst/>
              <a:gdLst/>
              <a:ahLst/>
              <a:cxnLst/>
              <a:rect l="l" t="t" r="r" b="b"/>
              <a:pathLst>
                <a:path w="928" h="870" extrusionOk="0">
                  <a:moveTo>
                    <a:pt x="458" y="1"/>
                  </a:moveTo>
                  <a:cubicBezTo>
                    <a:pt x="371" y="1"/>
                    <a:pt x="277" y="40"/>
                    <a:pt x="192" y="105"/>
                  </a:cubicBezTo>
                  <a:cubicBezTo>
                    <a:pt x="32" y="266"/>
                    <a:pt x="1" y="526"/>
                    <a:pt x="124" y="718"/>
                  </a:cubicBezTo>
                  <a:cubicBezTo>
                    <a:pt x="195" y="823"/>
                    <a:pt x="324" y="870"/>
                    <a:pt x="452" y="870"/>
                  </a:cubicBezTo>
                  <a:cubicBezTo>
                    <a:pt x="558" y="870"/>
                    <a:pt x="664" y="838"/>
                    <a:pt x="736" y="779"/>
                  </a:cubicBezTo>
                  <a:cubicBezTo>
                    <a:pt x="890" y="618"/>
                    <a:pt x="928" y="296"/>
                    <a:pt x="767" y="143"/>
                  </a:cubicBezTo>
                  <a:cubicBezTo>
                    <a:pt x="767" y="132"/>
                    <a:pt x="761" y="127"/>
                    <a:pt x="753" y="127"/>
                  </a:cubicBezTo>
                  <a:cubicBezTo>
                    <a:pt x="735" y="127"/>
                    <a:pt x="710" y="152"/>
                    <a:pt x="736" y="174"/>
                  </a:cubicBezTo>
                  <a:cubicBezTo>
                    <a:pt x="767" y="296"/>
                    <a:pt x="767" y="457"/>
                    <a:pt x="736" y="587"/>
                  </a:cubicBezTo>
                  <a:cubicBezTo>
                    <a:pt x="702" y="714"/>
                    <a:pt x="597" y="769"/>
                    <a:pt x="485" y="769"/>
                  </a:cubicBezTo>
                  <a:cubicBezTo>
                    <a:pt x="373" y="769"/>
                    <a:pt x="254" y="714"/>
                    <a:pt x="192" y="618"/>
                  </a:cubicBezTo>
                  <a:cubicBezTo>
                    <a:pt x="93" y="457"/>
                    <a:pt x="124" y="266"/>
                    <a:pt x="254" y="174"/>
                  </a:cubicBezTo>
                  <a:cubicBezTo>
                    <a:pt x="325" y="119"/>
                    <a:pt x="405" y="95"/>
                    <a:pt x="483" y="95"/>
                  </a:cubicBezTo>
                  <a:cubicBezTo>
                    <a:pt x="548" y="95"/>
                    <a:pt x="612" y="112"/>
                    <a:pt x="667" y="143"/>
                  </a:cubicBezTo>
                  <a:cubicBezTo>
                    <a:pt x="667" y="143"/>
                    <a:pt x="698" y="105"/>
                    <a:pt x="667" y="105"/>
                  </a:cubicBezTo>
                  <a:cubicBezTo>
                    <a:pt x="610" y="32"/>
                    <a:pt x="536" y="1"/>
                    <a:pt x="45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37"/>
            <p:cNvSpPr/>
            <p:nvPr/>
          </p:nvSpPr>
          <p:spPr>
            <a:xfrm>
              <a:off x="6308384" y="1115196"/>
              <a:ext cx="165768" cy="158380"/>
            </a:xfrm>
            <a:custGeom>
              <a:avLst/>
              <a:gdLst/>
              <a:ahLst/>
              <a:cxnLst/>
              <a:rect l="l" t="t" r="r" b="b"/>
              <a:pathLst>
                <a:path w="897" h="857" extrusionOk="0">
                  <a:moveTo>
                    <a:pt x="445" y="0"/>
                  </a:moveTo>
                  <a:cubicBezTo>
                    <a:pt x="360" y="0"/>
                    <a:pt x="272" y="33"/>
                    <a:pt x="192" y="98"/>
                  </a:cubicBezTo>
                  <a:cubicBezTo>
                    <a:pt x="31" y="259"/>
                    <a:pt x="0" y="512"/>
                    <a:pt x="131" y="703"/>
                  </a:cubicBezTo>
                  <a:cubicBezTo>
                    <a:pt x="199" y="810"/>
                    <a:pt x="319" y="857"/>
                    <a:pt x="445" y="857"/>
                  </a:cubicBezTo>
                  <a:cubicBezTo>
                    <a:pt x="546" y="857"/>
                    <a:pt x="651" y="827"/>
                    <a:pt x="736" y="772"/>
                  </a:cubicBezTo>
                  <a:cubicBezTo>
                    <a:pt x="897" y="611"/>
                    <a:pt x="897" y="289"/>
                    <a:pt x="766" y="129"/>
                  </a:cubicBezTo>
                  <a:cubicBezTo>
                    <a:pt x="766" y="120"/>
                    <a:pt x="761" y="116"/>
                    <a:pt x="755" y="116"/>
                  </a:cubicBezTo>
                  <a:cubicBezTo>
                    <a:pt x="738" y="116"/>
                    <a:pt x="714" y="138"/>
                    <a:pt x="736" y="159"/>
                  </a:cubicBezTo>
                  <a:cubicBezTo>
                    <a:pt x="766" y="289"/>
                    <a:pt x="766" y="450"/>
                    <a:pt x="736" y="581"/>
                  </a:cubicBezTo>
                  <a:cubicBezTo>
                    <a:pt x="705" y="707"/>
                    <a:pt x="602" y="763"/>
                    <a:pt x="490" y="763"/>
                  </a:cubicBezTo>
                  <a:cubicBezTo>
                    <a:pt x="378" y="763"/>
                    <a:pt x="257" y="707"/>
                    <a:pt x="192" y="611"/>
                  </a:cubicBezTo>
                  <a:cubicBezTo>
                    <a:pt x="100" y="481"/>
                    <a:pt x="131" y="259"/>
                    <a:pt x="253" y="159"/>
                  </a:cubicBezTo>
                  <a:cubicBezTo>
                    <a:pt x="308" y="109"/>
                    <a:pt x="381" y="86"/>
                    <a:pt x="457" y="86"/>
                  </a:cubicBezTo>
                  <a:cubicBezTo>
                    <a:pt x="518" y="86"/>
                    <a:pt x="581" y="101"/>
                    <a:pt x="636" y="129"/>
                  </a:cubicBezTo>
                  <a:cubicBezTo>
                    <a:pt x="675" y="129"/>
                    <a:pt x="705" y="129"/>
                    <a:pt x="675" y="98"/>
                  </a:cubicBezTo>
                  <a:cubicBezTo>
                    <a:pt x="609" y="33"/>
                    <a:pt x="529" y="0"/>
                    <a:pt x="4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37"/>
            <p:cNvSpPr/>
            <p:nvPr/>
          </p:nvSpPr>
          <p:spPr>
            <a:xfrm>
              <a:off x="6531993" y="1141624"/>
              <a:ext cx="165583" cy="157826"/>
            </a:xfrm>
            <a:custGeom>
              <a:avLst/>
              <a:gdLst/>
              <a:ahLst/>
              <a:cxnLst/>
              <a:rect l="l" t="t" r="r" b="b"/>
              <a:pathLst>
                <a:path w="896" h="854" extrusionOk="0">
                  <a:moveTo>
                    <a:pt x="489" y="1"/>
                  </a:moveTo>
                  <a:cubicBezTo>
                    <a:pt x="281" y="1"/>
                    <a:pt x="56" y="151"/>
                    <a:pt x="39" y="399"/>
                  </a:cubicBezTo>
                  <a:cubicBezTo>
                    <a:pt x="1" y="629"/>
                    <a:pt x="162" y="821"/>
                    <a:pt x="422" y="851"/>
                  </a:cubicBezTo>
                  <a:cubicBezTo>
                    <a:pt x="433" y="853"/>
                    <a:pt x="444" y="854"/>
                    <a:pt x="455" y="854"/>
                  </a:cubicBezTo>
                  <a:cubicBezTo>
                    <a:pt x="669" y="854"/>
                    <a:pt x="896" y="581"/>
                    <a:pt x="866" y="399"/>
                  </a:cubicBezTo>
                  <a:cubicBezTo>
                    <a:pt x="866" y="384"/>
                    <a:pt x="859" y="376"/>
                    <a:pt x="851" y="376"/>
                  </a:cubicBezTo>
                  <a:cubicBezTo>
                    <a:pt x="844" y="376"/>
                    <a:pt x="836" y="384"/>
                    <a:pt x="836" y="399"/>
                  </a:cubicBezTo>
                  <a:cubicBezTo>
                    <a:pt x="767" y="530"/>
                    <a:pt x="644" y="690"/>
                    <a:pt x="483" y="752"/>
                  </a:cubicBezTo>
                  <a:cubicBezTo>
                    <a:pt x="458" y="759"/>
                    <a:pt x="434" y="763"/>
                    <a:pt x="411" y="763"/>
                  </a:cubicBezTo>
                  <a:cubicBezTo>
                    <a:pt x="228" y="763"/>
                    <a:pt x="104" y="539"/>
                    <a:pt x="131" y="369"/>
                  </a:cubicBezTo>
                  <a:cubicBezTo>
                    <a:pt x="162" y="177"/>
                    <a:pt x="353" y="85"/>
                    <a:pt x="545" y="85"/>
                  </a:cubicBezTo>
                  <a:cubicBezTo>
                    <a:pt x="644" y="116"/>
                    <a:pt x="736" y="208"/>
                    <a:pt x="805" y="307"/>
                  </a:cubicBezTo>
                  <a:cubicBezTo>
                    <a:pt x="805" y="323"/>
                    <a:pt x="813" y="330"/>
                    <a:pt x="821" y="330"/>
                  </a:cubicBezTo>
                  <a:cubicBezTo>
                    <a:pt x="828" y="330"/>
                    <a:pt x="836" y="323"/>
                    <a:pt x="836" y="307"/>
                  </a:cubicBezTo>
                  <a:cubicBezTo>
                    <a:pt x="805" y="94"/>
                    <a:pt x="653" y="1"/>
                    <a:pt x="48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37"/>
            <p:cNvSpPr/>
            <p:nvPr/>
          </p:nvSpPr>
          <p:spPr>
            <a:xfrm>
              <a:off x="6904367" y="935010"/>
              <a:ext cx="165768" cy="157826"/>
            </a:xfrm>
            <a:custGeom>
              <a:avLst/>
              <a:gdLst/>
              <a:ahLst/>
              <a:cxnLst/>
              <a:rect l="l" t="t" r="r" b="b"/>
              <a:pathLst>
                <a:path w="897" h="854" extrusionOk="0">
                  <a:moveTo>
                    <a:pt x="498" y="1"/>
                  </a:moveTo>
                  <a:cubicBezTo>
                    <a:pt x="294" y="1"/>
                    <a:pt x="65" y="140"/>
                    <a:pt x="31" y="368"/>
                  </a:cubicBezTo>
                  <a:cubicBezTo>
                    <a:pt x="1" y="629"/>
                    <a:pt x="192" y="820"/>
                    <a:pt x="414" y="851"/>
                  </a:cubicBezTo>
                  <a:cubicBezTo>
                    <a:pt x="426" y="852"/>
                    <a:pt x="437" y="853"/>
                    <a:pt x="448" y="853"/>
                  </a:cubicBezTo>
                  <a:cubicBezTo>
                    <a:pt x="662" y="853"/>
                    <a:pt x="897" y="588"/>
                    <a:pt x="897" y="406"/>
                  </a:cubicBezTo>
                  <a:cubicBezTo>
                    <a:pt x="897" y="385"/>
                    <a:pt x="875" y="365"/>
                    <a:pt x="856" y="365"/>
                  </a:cubicBezTo>
                  <a:cubicBezTo>
                    <a:pt x="841" y="365"/>
                    <a:pt x="828" y="377"/>
                    <a:pt x="828" y="406"/>
                  </a:cubicBezTo>
                  <a:cubicBezTo>
                    <a:pt x="797" y="529"/>
                    <a:pt x="636" y="690"/>
                    <a:pt x="514" y="751"/>
                  </a:cubicBezTo>
                  <a:cubicBezTo>
                    <a:pt x="485" y="759"/>
                    <a:pt x="457" y="763"/>
                    <a:pt x="430" y="763"/>
                  </a:cubicBezTo>
                  <a:cubicBezTo>
                    <a:pt x="220" y="763"/>
                    <a:pt x="97" y="538"/>
                    <a:pt x="131" y="368"/>
                  </a:cubicBezTo>
                  <a:cubicBezTo>
                    <a:pt x="192" y="177"/>
                    <a:pt x="384" y="85"/>
                    <a:pt x="575" y="85"/>
                  </a:cubicBezTo>
                  <a:cubicBezTo>
                    <a:pt x="667" y="115"/>
                    <a:pt x="767" y="215"/>
                    <a:pt x="797" y="307"/>
                  </a:cubicBezTo>
                  <a:cubicBezTo>
                    <a:pt x="797" y="322"/>
                    <a:pt x="805" y="330"/>
                    <a:pt x="813" y="330"/>
                  </a:cubicBezTo>
                  <a:cubicBezTo>
                    <a:pt x="820" y="330"/>
                    <a:pt x="828" y="322"/>
                    <a:pt x="828" y="307"/>
                  </a:cubicBezTo>
                  <a:cubicBezTo>
                    <a:pt x="814" y="94"/>
                    <a:pt x="664" y="1"/>
                    <a:pt x="49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37"/>
            <p:cNvSpPr/>
            <p:nvPr/>
          </p:nvSpPr>
          <p:spPr>
            <a:xfrm>
              <a:off x="7152185" y="963285"/>
              <a:ext cx="165768" cy="158750"/>
            </a:xfrm>
            <a:custGeom>
              <a:avLst/>
              <a:gdLst/>
              <a:ahLst/>
              <a:cxnLst/>
              <a:rect l="l" t="t" r="r" b="b"/>
              <a:pathLst>
                <a:path w="897" h="859" extrusionOk="0">
                  <a:moveTo>
                    <a:pt x="511" y="0"/>
                  </a:moveTo>
                  <a:cubicBezTo>
                    <a:pt x="304" y="0"/>
                    <a:pt x="65" y="143"/>
                    <a:pt x="31" y="376"/>
                  </a:cubicBezTo>
                  <a:cubicBezTo>
                    <a:pt x="0" y="636"/>
                    <a:pt x="192" y="828"/>
                    <a:pt x="414" y="859"/>
                  </a:cubicBezTo>
                  <a:cubicBezTo>
                    <a:pt x="636" y="859"/>
                    <a:pt x="897" y="598"/>
                    <a:pt x="897" y="376"/>
                  </a:cubicBezTo>
                  <a:cubicBezTo>
                    <a:pt x="897" y="361"/>
                    <a:pt x="879" y="353"/>
                    <a:pt x="862" y="353"/>
                  </a:cubicBezTo>
                  <a:cubicBezTo>
                    <a:pt x="845" y="353"/>
                    <a:pt x="828" y="361"/>
                    <a:pt x="828" y="376"/>
                  </a:cubicBezTo>
                  <a:cubicBezTo>
                    <a:pt x="797" y="537"/>
                    <a:pt x="636" y="698"/>
                    <a:pt x="514" y="728"/>
                  </a:cubicBezTo>
                  <a:cubicBezTo>
                    <a:pt x="474" y="743"/>
                    <a:pt x="437" y="750"/>
                    <a:pt x="403" y="750"/>
                  </a:cubicBezTo>
                  <a:cubicBezTo>
                    <a:pt x="209" y="750"/>
                    <a:pt x="98" y="534"/>
                    <a:pt x="131" y="345"/>
                  </a:cubicBezTo>
                  <a:cubicBezTo>
                    <a:pt x="184" y="178"/>
                    <a:pt x="337" y="87"/>
                    <a:pt x="482" y="87"/>
                  </a:cubicBezTo>
                  <a:cubicBezTo>
                    <a:pt x="503" y="87"/>
                    <a:pt x="524" y="89"/>
                    <a:pt x="544" y="93"/>
                  </a:cubicBezTo>
                  <a:cubicBezTo>
                    <a:pt x="667" y="93"/>
                    <a:pt x="766" y="184"/>
                    <a:pt x="797" y="315"/>
                  </a:cubicBezTo>
                  <a:cubicBezTo>
                    <a:pt x="797" y="315"/>
                    <a:pt x="828" y="315"/>
                    <a:pt x="828" y="284"/>
                  </a:cubicBezTo>
                  <a:cubicBezTo>
                    <a:pt x="814" y="86"/>
                    <a:pt x="672" y="0"/>
                    <a:pt x="51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37"/>
            <p:cNvSpPr/>
            <p:nvPr/>
          </p:nvSpPr>
          <p:spPr>
            <a:xfrm>
              <a:off x="6509447" y="443239"/>
              <a:ext cx="1032307" cy="958781"/>
            </a:xfrm>
            <a:custGeom>
              <a:avLst/>
              <a:gdLst/>
              <a:ahLst/>
              <a:cxnLst/>
              <a:rect l="l" t="t" r="r" b="b"/>
              <a:pathLst>
                <a:path w="5586" h="5188" extrusionOk="0">
                  <a:moveTo>
                    <a:pt x="2095" y="0"/>
                  </a:moveTo>
                  <a:cubicBezTo>
                    <a:pt x="2046" y="0"/>
                    <a:pt x="1996" y="1"/>
                    <a:pt x="1946" y="3"/>
                  </a:cubicBezTo>
                  <a:cubicBezTo>
                    <a:pt x="1211" y="34"/>
                    <a:pt x="284" y="287"/>
                    <a:pt x="0" y="1053"/>
                  </a:cubicBezTo>
                  <a:cubicBezTo>
                    <a:pt x="0" y="1089"/>
                    <a:pt x="21" y="1103"/>
                    <a:pt x="45" y="1103"/>
                  </a:cubicBezTo>
                  <a:cubicBezTo>
                    <a:pt x="62" y="1103"/>
                    <a:pt x="79" y="1096"/>
                    <a:pt x="92" y="1083"/>
                  </a:cubicBezTo>
                  <a:cubicBezTo>
                    <a:pt x="393" y="310"/>
                    <a:pt x="1390" y="92"/>
                    <a:pt x="2145" y="92"/>
                  </a:cubicBezTo>
                  <a:cubicBezTo>
                    <a:pt x="2197" y="92"/>
                    <a:pt x="2249" y="93"/>
                    <a:pt x="2299" y="95"/>
                  </a:cubicBezTo>
                  <a:cubicBezTo>
                    <a:pt x="3448" y="156"/>
                    <a:pt x="4566" y="769"/>
                    <a:pt x="4911" y="1918"/>
                  </a:cubicBezTo>
                  <a:cubicBezTo>
                    <a:pt x="5041" y="2332"/>
                    <a:pt x="5041" y="2776"/>
                    <a:pt x="4949" y="3190"/>
                  </a:cubicBezTo>
                  <a:cubicBezTo>
                    <a:pt x="4949" y="3259"/>
                    <a:pt x="4850" y="3481"/>
                    <a:pt x="4880" y="3542"/>
                  </a:cubicBezTo>
                  <a:cubicBezTo>
                    <a:pt x="5051" y="3884"/>
                    <a:pt x="5246" y="4225"/>
                    <a:pt x="5422" y="4544"/>
                  </a:cubicBezTo>
                  <a:lnTo>
                    <a:pt x="5422" y="4544"/>
                  </a:lnTo>
                  <a:cubicBezTo>
                    <a:pt x="5144" y="4425"/>
                    <a:pt x="4868" y="4286"/>
                    <a:pt x="4597" y="4148"/>
                  </a:cubicBezTo>
                  <a:cubicBezTo>
                    <a:pt x="4597" y="4132"/>
                    <a:pt x="4589" y="4125"/>
                    <a:pt x="4577" y="4125"/>
                  </a:cubicBezTo>
                  <a:cubicBezTo>
                    <a:pt x="4564" y="4125"/>
                    <a:pt x="4547" y="4132"/>
                    <a:pt x="4528" y="4148"/>
                  </a:cubicBezTo>
                  <a:cubicBezTo>
                    <a:pt x="4183" y="4561"/>
                    <a:pt x="3762" y="4852"/>
                    <a:pt x="3187" y="5013"/>
                  </a:cubicBezTo>
                  <a:cubicBezTo>
                    <a:pt x="2990" y="5054"/>
                    <a:pt x="2756" y="5083"/>
                    <a:pt x="2516" y="5083"/>
                  </a:cubicBezTo>
                  <a:cubicBezTo>
                    <a:pt x="2215" y="5083"/>
                    <a:pt x="1907" y="5037"/>
                    <a:pt x="1655" y="4914"/>
                  </a:cubicBezTo>
                  <a:cubicBezTo>
                    <a:pt x="1655" y="4905"/>
                    <a:pt x="1652" y="4901"/>
                    <a:pt x="1649" y="4901"/>
                  </a:cubicBezTo>
                  <a:cubicBezTo>
                    <a:pt x="1642" y="4901"/>
                    <a:pt x="1633" y="4923"/>
                    <a:pt x="1655" y="4944"/>
                  </a:cubicBezTo>
                  <a:cubicBezTo>
                    <a:pt x="1888" y="5118"/>
                    <a:pt x="2212" y="5188"/>
                    <a:pt x="2548" y="5188"/>
                  </a:cubicBezTo>
                  <a:cubicBezTo>
                    <a:pt x="2952" y="5188"/>
                    <a:pt x="3373" y="5087"/>
                    <a:pt x="3670" y="4944"/>
                  </a:cubicBezTo>
                  <a:cubicBezTo>
                    <a:pt x="3831" y="4852"/>
                    <a:pt x="3992" y="4791"/>
                    <a:pt x="4145" y="4661"/>
                  </a:cubicBezTo>
                  <a:cubicBezTo>
                    <a:pt x="4211" y="4631"/>
                    <a:pt x="4541" y="4246"/>
                    <a:pt x="4620" y="4246"/>
                  </a:cubicBezTo>
                  <a:cubicBezTo>
                    <a:pt x="4623" y="4246"/>
                    <a:pt x="4625" y="4246"/>
                    <a:pt x="4627" y="4247"/>
                  </a:cubicBezTo>
                  <a:cubicBezTo>
                    <a:pt x="4911" y="4408"/>
                    <a:pt x="5202" y="4531"/>
                    <a:pt x="5485" y="4692"/>
                  </a:cubicBezTo>
                  <a:cubicBezTo>
                    <a:pt x="5554" y="4692"/>
                    <a:pt x="5585" y="4661"/>
                    <a:pt x="5554" y="4630"/>
                  </a:cubicBezTo>
                  <a:cubicBezTo>
                    <a:pt x="5551" y="4623"/>
                    <a:pt x="5548" y="4617"/>
                    <a:pt x="5545" y="4610"/>
                  </a:cubicBezTo>
                  <a:lnTo>
                    <a:pt x="5545" y="4610"/>
                  </a:lnTo>
                  <a:cubicBezTo>
                    <a:pt x="5548" y="4606"/>
                    <a:pt x="5551" y="4603"/>
                    <a:pt x="5554" y="4600"/>
                  </a:cubicBezTo>
                  <a:cubicBezTo>
                    <a:pt x="5549" y="4597"/>
                    <a:pt x="5543" y="4595"/>
                    <a:pt x="5537" y="4593"/>
                  </a:cubicBezTo>
                  <a:lnTo>
                    <a:pt x="5537" y="4593"/>
                  </a:lnTo>
                  <a:cubicBezTo>
                    <a:pt x="5441" y="4382"/>
                    <a:pt x="5325" y="4168"/>
                    <a:pt x="5202" y="3987"/>
                  </a:cubicBezTo>
                  <a:cubicBezTo>
                    <a:pt x="5141" y="3834"/>
                    <a:pt x="5072" y="3703"/>
                    <a:pt x="5010" y="3573"/>
                  </a:cubicBezTo>
                  <a:cubicBezTo>
                    <a:pt x="4949" y="3481"/>
                    <a:pt x="4949" y="3542"/>
                    <a:pt x="4980" y="3450"/>
                  </a:cubicBezTo>
                  <a:cubicBezTo>
                    <a:pt x="5233" y="2684"/>
                    <a:pt x="5141" y="1788"/>
                    <a:pt x="4627" y="1114"/>
                  </a:cubicBezTo>
                  <a:cubicBezTo>
                    <a:pt x="4023" y="356"/>
                    <a:pt x="3064" y="0"/>
                    <a:pt x="209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37"/>
            <p:cNvSpPr/>
            <p:nvPr/>
          </p:nvSpPr>
          <p:spPr>
            <a:xfrm>
              <a:off x="6544744" y="479091"/>
              <a:ext cx="199772" cy="223987"/>
            </a:xfrm>
            <a:custGeom>
              <a:avLst/>
              <a:gdLst/>
              <a:ahLst/>
              <a:cxnLst/>
              <a:rect l="l" t="t" r="r" b="b"/>
              <a:pathLst>
                <a:path w="1081" h="1212" extrusionOk="0">
                  <a:moveTo>
                    <a:pt x="1050" y="1"/>
                  </a:moveTo>
                  <a:cubicBezTo>
                    <a:pt x="637" y="315"/>
                    <a:pt x="284" y="767"/>
                    <a:pt x="1" y="1211"/>
                  </a:cubicBezTo>
                  <a:lnTo>
                    <a:pt x="31" y="1211"/>
                  </a:lnTo>
                  <a:cubicBezTo>
                    <a:pt x="353" y="797"/>
                    <a:pt x="698" y="414"/>
                    <a:pt x="1081" y="31"/>
                  </a:cubicBezTo>
                  <a:cubicBezTo>
                    <a:pt x="1081" y="1"/>
                    <a:pt x="1081" y="1"/>
                    <a:pt x="105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37"/>
            <p:cNvSpPr/>
            <p:nvPr/>
          </p:nvSpPr>
          <p:spPr>
            <a:xfrm>
              <a:off x="6580226" y="482233"/>
              <a:ext cx="221948" cy="240804"/>
            </a:xfrm>
            <a:custGeom>
              <a:avLst/>
              <a:gdLst/>
              <a:ahLst/>
              <a:cxnLst/>
              <a:rect l="l" t="t" r="r" b="b"/>
              <a:pathLst>
                <a:path w="1201" h="1303" extrusionOk="0">
                  <a:moveTo>
                    <a:pt x="1187" y="1"/>
                  </a:moveTo>
                  <a:cubicBezTo>
                    <a:pt x="1183" y="1"/>
                    <a:pt x="1180" y="4"/>
                    <a:pt x="1180" y="14"/>
                  </a:cubicBezTo>
                  <a:cubicBezTo>
                    <a:pt x="1200" y="14"/>
                    <a:pt x="1194" y="1"/>
                    <a:pt x="1187" y="1"/>
                  </a:cubicBezTo>
                  <a:close/>
                  <a:moveTo>
                    <a:pt x="1180" y="14"/>
                  </a:moveTo>
                  <a:cubicBezTo>
                    <a:pt x="766" y="397"/>
                    <a:pt x="383" y="842"/>
                    <a:pt x="0" y="1286"/>
                  </a:cubicBezTo>
                  <a:cubicBezTo>
                    <a:pt x="0" y="1286"/>
                    <a:pt x="14" y="1303"/>
                    <a:pt x="23" y="1303"/>
                  </a:cubicBezTo>
                  <a:cubicBezTo>
                    <a:pt x="28" y="1303"/>
                    <a:pt x="31" y="1299"/>
                    <a:pt x="31" y="1286"/>
                  </a:cubicBezTo>
                  <a:cubicBezTo>
                    <a:pt x="414" y="872"/>
                    <a:pt x="797" y="459"/>
                    <a:pt x="1180"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37"/>
            <p:cNvSpPr/>
            <p:nvPr/>
          </p:nvSpPr>
          <p:spPr>
            <a:xfrm>
              <a:off x="6645276" y="452664"/>
              <a:ext cx="239319" cy="274439"/>
            </a:xfrm>
            <a:custGeom>
              <a:avLst/>
              <a:gdLst/>
              <a:ahLst/>
              <a:cxnLst/>
              <a:rect l="l" t="t" r="r" b="b"/>
              <a:pathLst>
                <a:path w="1295" h="1485" extrusionOk="0">
                  <a:moveTo>
                    <a:pt x="1267" y="1"/>
                  </a:moveTo>
                  <a:cubicBezTo>
                    <a:pt x="1260" y="1"/>
                    <a:pt x="1251" y="4"/>
                    <a:pt x="1242" y="13"/>
                  </a:cubicBezTo>
                  <a:cubicBezTo>
                    <a:pt x="767" y="427"/>
                    <a:pt x="384" y="940"/>
                    <a:pt x="1" y="1446"/>
                  </a:cubicBezTo>
                  <a:cubicBezTo>
                    <a:pt x="1" y="1484"/>
                    <a:pt x="31" y="1484"/>
                    <a:pt x="31" y="1484"/>
                  </a:cubicBezTo>
                  <a:cubicBezTo>
                    <a:pt x="414" y="971"/>
                    <a:pt x="828" y="488"/>
                    <a:pt x="1272" y="44"/>
                  </a:cubicBezTo>
                  <a:cubicBezTo>
                    <a:pt x="1294" y="22"/>
                    <a:pt x="1285" y="1"/>
                    <a:pt x="126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37"/>
            <p:cNvSpPr/>
            <p:nvPr/>
          </p:nvSpPr>
          <p:spPr>
            <a:xfrm>
              <a:off x="6662278" y="455066"/>
              <a:ext cx="301782" cy="332469"/>
            </a:xfrm>
            <a:custGeom>
              <a:avLst/>
              <a:gdLst/>
              <a:ahLst/>
              <a:cxnLst/>
              <a:rect l="l" t="t" r="r" b="b"/>
              <a:pathLst>
                <a:path w="1633" h="1799" extrusionOk="0">
                  <a:moveTo>
                    <a:pt x="1563" y="0"/>
                  </a:moveTo>
                  <a:cubicBezTo>
                    <a:pt x="1020" y="544"/>
                    <a:pt x="514" y="1180"/>
                    <a:pt x="1" y="1755"/>
                  </a:cubicBezTo>
                  <a:cubicBezTo>
                    <a:pt x="1" y="1776"/>
                    <a:pt x="16" y="1798"/>
                    <a:pt x="25" y="1798"/>
                  </a:cubicBezTo>
                  <a:cubicBezTo>
                    <a:pt x="29" y="1798"/>
                    <a:pt x="31" y="1794"/>
                    <a:pt x="31" y="1785"/>
                  </a:cubicBezTo>
                  <a:cubicBezTo>
                    <a:pt x="575" y="1211"/>
                    <a:pt x="1119" y="636"/>
                    <a:pt x="1594" y="31"/>
                  </a:cubicBezTo>
                  <a:cubicBezTo>
                    <a:pt x="1632" y="31"/>
                    <a:pt x="1594" y="0"/>
                    <a:pt x="156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37"/>
            <p:cNvSpPr/>
            <p:nvPr/>
          </p:nvSpPr>
          <p:spPr>
            <a:xfrm>
              <a:off x="6709032" y="458393"/>
              <a:ext cx="331536" cy="350765"/>
            </a:xfrm>
            <a:custGeom>
              <a:avLst/>
              <a:gdLst/>
              <a:ahLst/>
              <a:cxnLst/>
              <a:rect l="l" t="t" r="r" b="b"/>
              <a:pathLst>
                <a:path w="1794" h="1898" extrusionOk="0">
                  <a:moveTo>
                    <a:pt x="1769" y="0"/>
                  </a:moveTo>
                  <a:cubicBezTo>
                    <a:pt x="1765" y="0"/>
                    <a:pt x="1762" y="4"/>
                    <a:pt x="1762" y="13"/>
                  </a:cubicBezTo>
                  <a:cubicBezTo>
                    <a:pt x="1119" y="588"/>
                    <a:pt x="575" y="1223"/>
                    <a:pt x="0" y="1867"/>
                  </a:cubicBezTo>
                  <a:lnTo>
                    <a:pt x="39" y="1898"/>
                  </a:lnTo>
                  <a:cubicBezTo>
                    <a:pt x="613" y="1262"/>
                    <a:pt x="1219" y="687"/>
                    <a:pt x="1793" y="44"/>
                  </a:cubicBezTo>
                  <a:cubicBezTo>
                    <a:pt x="1793" y="22"/>
                    <a:pt x="1778" y="0"/>
                    <a:pt x="176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37"/>
            <p:cNvSpPr/>
            <p:nvPr/>
          </p:nvSpPr>
          <p:spPr>
            <a:xfrm>
              <a:off x="6751537" y="490364"/>
              <a:ext cx="359810" cy="380519"/>
            </a:xfrm>
            <a:custGeom>
              <a:avLst/>
              <a:gdLst/>
              <a:ahLst/>
              <a:cxnLst/>
              <a:rect l="l" t="t" r="r" b="b"/>
              <a:pathLst>
                <a:path w="1947" h="2059" extrusionOk="0">
                  <a:moveTo>
                    <a:pt x="1877" y="1"/>
                  </a:moveTo>
                  <a:cubicBezTo>
                    <a:pt x="1180" y="606"/>
                    <a:pt x="575" y="1311"/>
                    <a:pt x="0" y="2008"/>
                  </a:cubicBezTo>
                  <a:cubicBezTo>
                    <a:pt x="0" y="2035"/>
                    <a:pt x="16" y="2059"/>
                    <a:pt x="25" y="2059"/>
                  </a:cubicBezTo>
                  <a:cubicBezTo>
                    <a:pt x="28" y="2059"/>
                    <a:pt x="31" y="2055"/>
                    <a:pt x="31" y="2046"/>
                  </a:cubicBezTo>
                  <a:cubicBezTo>
                    <a:pt x="636" y="1342"/>
                    <a:pt x="1272" y="706"/>
                    <a:pt x="1915" y="32"/>
                  </a:cubicBezTo>
                  <a:cubicBezTo>
                    <a:pt x="1946" y="32"/>
                    <a:pt x="1915" y="1"/>
                    <a:pt x="187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37"/>
            <p:cNvSpPr/>
            <p:nvPr/>
          </p:nvSpPr>
          <p:spPr>
            <a:xfrm>
              <a:off x="6811227" y="537121"/>
              <a:ext cx="346689" cy="369245"/>
            </a:xfrm>
            <a:custGeom>
              <a:avLst/>
              <a:gdLst/>
              <a:ahLst/>
              <a:cxnLst/>
              <a:rect l="l" t="t" r="r" b="b"/>
              <a:pathLst>
                <a:path w="1876" h="1998" extrusionOk="0">
                  <a:moveTo>
                    <a:pt x="1845" y="1"/>
                  </a:moveTo>
                  <a:cubicBezTo>
                    <a:pt x="1140" y="545"/>
                    <a:pt x="566" y="1249"/>
                    <a:pt x="22" y="1947"/>
                  </a:cubicBezTo>
                  <a:cubicBezTo>
                    <a:pt x="0" y="1974"/>
                    <a:pt x="9" y="1997"/>
                    <a:pt x="31" y="1997"/>
                  </a:cubicBezTo>
                  <a:cubicBezTo>
                    <a:pt x="39" y="1997"/>
                    <a:pt x="49" y="1994"/>
                    <a:pt x="60" y="1985"/>
                  </a:cubicBezTo>
                  <a:cubicBezTo>
                    <a:pt x="597" y="1280"/>
                    <a:pt x="1240" y="675"/>
                    <a:pt x="1876" y="31"/>
                  </a:cubicBezTo>
                  <a:cubicBezTo>
                    <a:pt x="1876" y="1"/>
                    <a:pt x="1845" y="1"/>
                    <a:pt x="184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37"/>
            <p:cNvSpPr/>
            <p:nvPr/>
          </p:nvSpPr>
          <p:spPr>
            <a:xfrm>
              <a:off x="6827859" y="596628"/>
              <a:ext cx="365539" cy="386432"/>
            </a:xfrm>
            <a:custGeom>
              <a:avLst/>
              <a:gdLst/>
              <a:ahLst/>
              <a:cxnLst/>
              <a:rect l="l" t="t" r="r" b="b"/>
              <a:pathLst>
                <a:path w="1978" h="2091" extrusionOk="0">
                  <a:moveTo>
                    <a:pt x="1916" y="0"/>
                  </a:moveTo>
                  <a:cubicBezTo>
                    <a:pt x="1181" y="575"/>
                    <a:pt x="576" y="1310"/>
                    <a:pt x="1" y="2077"/>
                  </a:cubicBezTo>
                  <a:cubicBezTo>
                    <a:pt x="1" y="2077"/>
                    <a:pt x="1" y="2090"/>
                    <a:pt x="10" y="2090"/>
                  </a:cubicBezTo>
                  <a:cubicBezTo>
                    <a:pt x="15" y="2090"/>
                    <a:pt x="21" y="2087"/>
                    <a:pt x="32" y="2077"/>
                  </a:cubicBezTo>
                  <a:cubicBezTo>
                    <a:pt x="606" y="1341"/>
                    <a:pt x="1273" y="705"/>
                    <a:pt x="1947" y="31"/>
                  </a:cubicBezTo>
                  <a:cubicBezTo>
                    <a:pt x="1977" y="31"/>
                    <a:pt x="1947" y="0"/>
                    <a:pt x="191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37"/>
            <p:cNvSpPr/>
            <p:nvPr/>
          </p:nvSpPr>
          <p:spPr>
            <a:xfrm>
              <a:off x="6951122" y="613631"/>
              <a:ext cx="331536" cy="325816"/>
            </a:xfrm>
            <a:custGeom>
              <a:avLst/>
              <a:gdLst/>
              <a:ahLst/>
              <a:cxnLst/>
              <a:rect l="l" t="t" r="r" b="b"/>
              <a:pathLst>
                <a:path w="1794" h="1763" extrusionOk="0">
                  <a:moveTo>
                    <a:pt x="1755" y="0"/>
                  </a:moveTo>
                  <a:cubicBezTo>
                    <a:pt x="1119" y="514"/>
                    <a:pt x="575" y="1119"/>
                    <a:pt x="31" y="1724"/>
                  </a:cubicBezTo>
                  <a:cubicBezTo>
                    <a:pt x="0" y="1724"/>
                    <a:pt x="31" y="1762"/>
                    <a:pt x="69" y="1762"/>
                  </a:cubicBezTo>
                  <a:cubicBezTo>
                    <a:pt x="606" y="1150"/>
                    <a:pt x="1249" y="644"/>
                    <a:pt x="1793" y="39"/>
                  </a:cubicBezTo>
                  <a:cubicBezTo>
                    <a:pt x="1793" y="0"/>
                    <a:pt x="1755" y="0"/>
                    <a:pt x="175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37"/>
            <p:cNvSpPr/>
            <p:nvPr/>
          </p:nvSpPr>
          <p:spPr>
            <a:xfrm>
              <a:off x="7045924" y="643384"/>
              <a:ext cx="283302" cy="277581"/>
            </a:xfrm>
            <a:custGeom>
              <a:avLst/>
              <a:gdLst/>
              <a:ahLst/>
              <a:cxnLst/>
              <a:rect l="l" t="t" r="r" b="b"/>
              <a:pathLst>
                <a:path w="1533" h="1502" extrusionOk="0">
                  <a:moveTo>
                    <a:pt x="1533" y="0"/>
                  </a:moveTo>
                  <a:lnTo>
                    <a:pt x="1533" y="0"/>
                  </a:lnTo>
                  <a:cubicBezTo>
                    <a:pt x="958" y="353"/>
                    <a:pt x="476" y="927"/>
                    <a:pt x="31" y="1441"/>
                  </a:cubicBezTo>
                  <a:cubicBezTo>
                    <a:pt x="1" y="1471"/>
                    <a:pt x="31" y="1502"/>
                    <a:pt x="62" y="1502"/>
                  </a:cubicBezTo>
                  <a:cubicBezTo>
                    <a:pt x="545" y="958"/>
                    <a:pt x="1089" y="514"/>
                    <a:pt x="153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37"/>
            <p:cNvSpPr/>
            <p:nvPr/>
          </p:nvSpPr>
          <p:spPr>
            <a:xfrm>
              <a:off x="7058491" y="711763"/>
              <a:ext cx="280530" cy="275918"/>
            </a:xfrm>
            <a:custGeom>
              <a:avLst/>
              <a:gdLst/>
              <a:ahLst/>
              <a:cxnLst/>
              <a:rect l="l" t="t" r="r" b="b"/>
              <a:pathLst>
                <a:path w="1518" h="1493" extrusionOk="0">
                  <a:moveTo>
                    <a:pt x="1501" y="1"/>
                  </a:moveTo>
                  <a:cubicBezTo>
                    <a:pt x="1498" y="1"/>
                    <a:pt x="1496" y="4"/>
                    <a:pt x="1496" y="13"/>
                  </a:cubicBezTo>
                  <a:cubicBezTo>
                    <a:pt x="921" y="396"/>
                    <a:pt x="477" y="940"/>
                    <a:pt x="25" y="1454"/>
                  </a:cubicBezTo>
                  <a:cubicBezTo>
                    <a:pt x="0" y="1454"/>
                    <a:pt x="39" y="1493"/>
                    <a:pt x="56" y="1493"/>
                  </a:cubicBezTo>
                  <a:cubicBezTo>
                    <a:pt x="60" y="1493"/>
                    <a:pt x="63" y="1490"/>
                    <a:pt x="63" y="1484"/>
                  </a:cubicBezTo>
                  <a:cubicBezTo>
                    <a:pt x="507" y="971"/>
                    <a:pt x="1051" y="527"/>
                    <a:pt x="1496" y="44"/>
                  </a:cubicBezTo>
                  <a:cubicBezTo>
                    <a:pt x="1517" y="22"/>
                    <a:pt x="1508" y="1"/>
                    <a:pt x="150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37"/>
            <p:cNvSpPr/>
            <p:nvPr/>
          </p:nvSpPr>
          <p:spPr>
            <a:xfrm>
              <a:off x="6863341" y="735788"/>
              <a:ext cx="531122" cy="515059"/>
            </a:xfrm>
            <a:custGeom>
              <a:avLst/>
              <a:gdLst/>
              <a:ahLst/>
              <a:cxnLst/>
              <a:rect l="l" t="t" r="r" b="b"/>
              <a:pathLst>
                <a:path w="2874" h="2787" extrusionOk="0">
                  <a:moveTo>
                    <a:pt x="2849" y="1"/>
                  </a:moveTo>
                  <a:cubicBezTo>
                    <a:pt x="2845" y="1"/>
                    <a:pt x="2843" y="5"/>
                    <a:pt x="2843" y="14"/>
                  </a:cubicBezTo>
                  <a:cubicBezTo>
                    <a:pt x="1816" y="841"/>
                    <a:pt x="927" y="1799"/>
                    <a:pt x="31" y="2756"/>
                  </a:cubicBezTo>
                  <a:cubicBezTo>
                    <a:pt x="0" y="2756"/>
                    <a:pt x="31" y="2787"/>
                    <a:pt x="62" y="2787"/>
                  </a:cubicBezTo>
                  <a:cubicBezTo>
                    <a:pt x="958" y="1829"/>
                    <a:pt x="1946" y="971"/>
                    <a:pt x="2873" y="44"/>
                  </a:cubicBezTo>
                  <a:cubicBezTo>
                    <a:pt x="2873" y="23"/>
                    <a:pt x="2858" y="1"/>
                    <a:pt x="284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37"/>
            <p:cNvSpPr/>
            <p:nvPr/>
          </p:nvSpPr>
          <p:spPr>
            <a:xfrm>
              <a:off x="6900301" y="1086551"/>
              <a:ext cx="45277" cy="49159"/>
            </a:xfrm>
            <a:custGeom>
              <a:avLst/>
              <a:gdLst/>
              <a:ahLst/>
              <a:cxnLst/>
              <a:rect l="l" t="t" r="r" b="b"/>
              <a:pathLst>
                <a:path w="245" h="266" extrusionOk="0">
                  <a:moveTo>
                    <a:pt x="245" y="0"/>
                  </a:moveTo>
                  <a:lnTo>
                    <a:pt x="245" y="0"/>
                  </a:lnTo>
                  <a:cubicBezTo>
                    <a:pt x="153" y="61"/>
                    <a:pt x="84" y="161"/>
                    <a:pt x="23" y="222"/>
                  </a:cubicBezTo>
                  <a:cubicBezTo>
                    <a:pt x="1" y="244"/>
                    <a:pt x="10" y="266"/>
                    <a:pt x="17" y="266"/>
                  </a:cubicBezTo>
                  <a:cubicBezTo>
                    <a:pt x="20" y="266"/>
                    <a:pt x="23" y="262"/>
                    <a:pt x="23" y="253"/>
                  </a:cubicBezTo>
                  <a:cubicBezTo>
                    <a:pt x="115" y="192"/>
                    <a:pt x="184" y="92"/>
                    <a:pt x="2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37"/>
            <p:cNvSpPr/>
            <p:nvPr/>
          </p:nvSpPr>
          <p:spPr>
            <a:xfrm>
              <a:off x="6874614" y="1035914"/>
              <a:ext cx="45092" cy="53040"/>
            </a:xfrm>
            <a:custGeom>
              <a:avLst/>
              <a:gdLst/>
              <a:ahLst/>
              <a:cxnLst/>
              <a:rect l="l" t="t" r="r" b="b"/>
              <a:pathLst>
                <a:path w="244" h="287" extrusionOk="0">
                  <a:moveTo>
                    <a:pt x="230" y="0"/>
                  </a:moveTo>
                  <a:cubicBezTo>
                    <a:pt x="226" y="0"/>
                    <a:pt x="223" y="3"/>
                    <a:pt x="223" y="14"/>
                  </a:cubicBezTo>
                  <a:cubicBezTo>
                    <a:pt x="243" y="14"/>
                    <a:pt x="237" y="0"/>
                    <a:pt x="230" y="0"/>
                  </a:cubicBezTo>
                  <a:close/>
                  <a:moveTo>
                    <a:pt x="223" y="14"/>
                  </a:moveTo>
                  <a:cubicBezTo>
                    <a:pt x="131" y="52"/>
                    <a:pt x="31" y="175"/>
                    <a:pt x="1" y="243"/>
                  </a:cubicBezTo>
                  <a:cubicBezTo>
                    <a:pt x="1" y="265"/>
                    <a:pt x="16" y="287"/>
                    <a:pt x="25" y="287"/>
                  </a:cubicBezTo>
                  <a:cubicBezTo>
                    <a:pt x="29" y="287"/>
                    <a:pt x="31" y="283"/>
                    <a:pt x="31" y="274"/>
                  </a:cubicBezTo>
                  <a:cubicBezTo>
                    <a:pt x="62" y="243"/>
                    <a:pt x="100" y="175"/>
                    <a:pt x="131" y="144"/>
                  </a:cubicBezTo>
                  <a:cubicBezTo>
                    <a:pt x="162" y="113"/>
                    <a:pt x="192" y="83"/>
                    <a:pt x="223"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37"/>
            <p:cNvSpPr/>
            <p:nvPr/>
          </p:nvSpPr>
          <p:spPr>
            <a:xfrm>
              <a:off x="6858721" y="997289"/>
              <a:ext cx="45831" cy="49713"/>
            </a:xfrm>
            <a:custGeom>
              <a:avLst/>
              <a:gdLst/>
              <a:ahLst/>
              <a:cxnLst/>
              <a:rect l="l" t="t" r="r" b="b"/>
              <a:pathLst>
                <a:path w="248" h="269" extrusionOk="0">
                  <a:moveTo>
                    <a:pt x="217" y="0"/>
                  </a:moveTo>
                  <a:cubicBezTo>
                    <a:pt x="148" y="69"/>
                    <a:pt x="87" y="131"/>
                    <a:pt x="25" y="223"/>
                  </a:cubicBezTo>
                  <a:cubicBezTo>
                    <a:pt x="0" y="223"/>
                    <a:pt x="37" y="269"/>
                    <a:pt x="51" y="269"/>
                  </a:cubicBezTo>
                  <a:cubicBezTo>
                    <a:pt x="54" y="269"/>
                    <a:pt x="56" y="267"/>
                    <a:pt x="56" y="261"/>
                  </a:cubicBezTo>
                  <a:cubicBezTo>
                    <a:pt x="117" y="192"/>
                    <a:pt x="186" y="100"/>
                    <a:pt x="248" y="31"/>
                  </a:cubicBezTo>
                  <a:cubicBezTo>
                    <a:pt x="248" y="31"/>
                    <a:pt x="248" y="0"/>
                    <a:pt x="21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37"/>
            <p:cNvSpPr/>
            <p:nvPr/>
          </p:nvSpPr>
          <p:spPr>
            <a:xfrm>
              <a:off x="6805498" y="1051068"/>
              <a:ext cx="346874" cy="326740"/>
            </a:xfrm>
            <a:custGeom>
              <a:avLst/>
              <a:gdLst/>
              <a:ahLst/>
              <a:cxnLst/>
              <a:rect l="l" t="t" r="r" b="b"/>
              <a:pathLst>
                <a:path w="1877" h="1768" extrusionOk="0">
                  <a:moveTo>
                    <a:pt x="1846" y="1"/>
                  </a:moveTo>
                  <a:cubicBezTo>
                    <a:pt x="1171" y="506"/>
                    <a:pt x="566" y="1119"/>
                    <a:pt x="22" y="1724"/>
                  </a:cubicBezTo>
                  <a:cubicBezTo>
                    <a:pt x="1" y="1746"/>
                    <a:pt x="10" y="1768"/>
                    <a:pt x="28" y="1768"/>
                  </a:cubicBezTo>
                  <a:cubicBezTo>
                    <a:pt x="35" y="1768"/>
                    <a:pt x="44" y="1764"/>
                    <a:pt x="53" y="1755"/>
                  </a:cubicBezTo>
                  <a:cubicBezTo>
                    <a:pt x="628" y="1150"/>
                    <a:pt x="1240" y="606"/>
                    <a:pt x="1846" y="31"/>
                  </a:cubicBezTo>
                  <a:cubicBezTo>
                    <a:pt x="1876" y="31"/>
                    <a:pt x="1846" y="1"/>
                    <a:pt x="184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37"/>
            <p:cNvSpPr/>
            <p:nvPr/>
          </p:nvSpPr>
          <p:spPr>
            <a:xfrm>
              <a:off x="7239965" y="817842"/>
              <a:ext cx="160039" cy="149879"/>
            </a:xfrm>
            <a:custGeom>
              <a:avLst/>
              <a:gdLst/>
              <a:ahLst/>
              <a:cxnLst/>
              <a:rect l="l" t="t" r="r" b="b"/>
              <a:pathLst>
                <a:path w="866" h="811" extrusionOk="0">
                  <a:moveTo>
                    <a:pt x="857" y="0"/>
                  </a:moveTo>
                  <a:cubicBezTo>
                    <a:pt x="852" y="0"/>
                    <a:pt x="846" y="4"/>
                    <a:pt x="835" y="14"/>
                  </a:cubicBezTo>
                  <a:cubicBezTo>
                    <a:pt x="544" y="236"/>
                    <a:pt x="291" y="527"/>
                    <a:pt x="39" y="780"/>
                  </a:cubicBezTo>
                  <a:cubicBezTo>
                    <a:pt x="0" y="811"/>
                    <a:pt x="39" y="811"/>
                    <a:pt x="39" y="811"/>
                  </a:cubicBezTo>
                  <a:cubicBezTo>
                    <a:pt x="322" y="558"/>
                    <a:pt x="613" y="305"/>
                    <a:pt x="866" y="14"/>
                  </a:cubicBezTo>
                  <a:cubicBezTo>
                    <a:pt x="866" y="14"/>
                    <a:pt x="866" y="0"/>
                    <a:pt x="85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37"/>
            <p:cNvSpPr/>
            <p:nvPr/>
          </p:nvSpPr>
          <p:spPr>
            <a:xfrm>
              <a:off x="6874614" y="1125176"/>
              <a:ext cx="277758" cy="261687"/>
            </a:xfrm>
            <a:custGeom>
              <a:avLst/>
              <a:gdLst/>
              <a:ahLst/>
              <a:cxnLst/>
              <a:rect l="l" t="t" r="r" b="b"/>
              <a:pathLst>
                <a:path w="1503" h="1416" extrusionOk="0">
                  <a:moveTo>
                    <a:pt x="1478" y="1"/>
                  </a:moveTo>
                  <a:cubicBezTo>
                    <a:pt x="1474" y="1"/>
                    <a:pt x="1472" y="4"/>
                    <a:pt x="1472" y="13"/>
                  </a:cubicBezTo>
                  <a:cubicBezTo>
                    <a:pt x="958" y="458"/>
                    <a:pt x="483" y="940"/>
                    <a:pt x="1" y="1385"/>
                  </a:cubicBezTo>
                  <a:cubicBezTo>
                    <a:pt x="1" y="1415"/>
                    <a:pt x="1" y="1415"/>
                    <a:pt x="31" y="1415"/>
                  </a:cubicBezTo>
                  <a:cubicBezTo>
                    <a:pt x="514" y="971"/>
                    <a:pt x="1020" y="527"/>
                    <a:pt x="1502" y="44"/>
                  </a:cubicBezTo>
                  <a:cubicBezTo>
                    <a:pt x="1502" y="22"/>
                    <a:pt x="1487" y="1"/>
                    <a:pt x="147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37"/>
            <p:cNvSpPr/>
            <p:nvPr/>
          </p:nvSpPr>
          <p:spPr>
            <a:xfrm>
              <a:off x="7282470" y="874023"/>
              <a:ext cx="147288" cy="129180"/>
            </a:xfrm>
            <a:custGeom>
              <a:avLst/>
              <a:gdLst/>
              <a:ahLst/>
              <a:cxnLst/>
              <a:rect l="l" t="t" r="r" b="b"/>
              <a:pathLst>
                <a:path w="797" h="699" extrusionOk="0">
                  <a:moveTo>
                    <a:pt x="766" y="1"/>
                  </a:moveTo>
                  <a:cubicBezTo>
                    <a:pt x="475" y="193"/>
                    <a:pt x="253" y="445"/>
                    <a:pt x="31" y="667"/>
                  </a:cubicBezTo>
                  <a:cubicBezTo>
                    <a:pt x="0" y="698"/>
                    <a:pt x="31" y="698"/>
                    <a:pt x="31" y="698"/>
                  </a:cubicBezTo>
                  <a:cubicBezTo>
                    <a:pt x="284" y="476"/>
                    <a:pt x="536" y="254"/>
                    <a:pt x="766" y="32"/>
                  </a:cubicBezTo>
                  <a:cubicBezTo>
                    <a:pt x="797" y="32"/>
                    <a:pt x="766" y="1"/>
                    <a:pt x="76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37"/>
            <p:cNvSpPr/>
            <p:nvPr/>
          </p:nvSpPr>
          <p:spPr>
            <a:xfrm>
              <a:off x="6941512" y="1121849"/>
              <a:ext cx="275910" cy="267232"/>
            </a:xfrm>
            <a:custGeom>
              <a:avLst/>
              <a:gdLst/>
              <a:ahLst/>
              <a:cxnLst/>
              <a:rect l="l" t="t" r="r" b="b"/>
              <a:pathLst>
                <a:path w="1493" h="1446" extrusionOk="0">
                  <a:moveTo>
                    <a:pt x="1493" y="1"/>
                  </a:moveTo>
                  <a:cubicBezTo>
                    <a:pt x="979" y="476"/>
                    <a:pt x="535" y="958"/>
                    <a:pt x="22" y="1403"/>
                  </a:cubicBezTo>
                  <a:cubicBezTo>
                    <a:pt x="0" y="1424"/>
                    <a:pt x="9" y="1446"/>
                    <a:pt x="27" y="1446"/>
                  </a:cubicBezTo>
                  <a:cubicBezTo>
                    <a:pt x="34" y="1446"/>
                    <a:pt x="43" y="1442"/>
                    <a:pt x="52" y="1433"/>
                  </a:cubicBezTo>
                  <a:cubicBezTo>
                    <a:pt x="566" y="989"/>
                    <a:pt x="1041" y="545"/>
                    <a:pt x="1493" y="31"/>
                  </a:cubicBezTo>
                  <a:lnTo>
                    <a:pt x="149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37"/>
            <p:cNvSpPr/>
            <p:nvPr/>
          </p:nvSpPr>
          <p:spPr>
            <a:xfrm>
              <a:off x="7045924" y="1032772"/>
              <a:ext cx="342809" cy="350949"/>
            </a:xfrm>
            <a:custGeom>
              <a:avLst/>
              <a:gdLst/>
              <a:ahLst/>
              <a:cxnLst/>
              <a:rect l="l" t="t" r="r" b="b"/>
              <a:pathLst>
                <a:path w="1855" h="1899" extrusionOk="0">
                  <a:moveTo>
                    <a:pt x="1786" y="0"/>
                  </a:moveTo>
                  <a:cubicBezTo>
                    <a:pt x="1150" y="575"/>
                    <a:pt x="575" y="1249"/>
                    <a:pt x="1" y="1885"/>
                  </a:cubicBezTo>
                  <a:cubicBezTo>
                    <a:pt x="1" y="1885"/>
                    <a:pt x="1" y="1898"/>
                    <a:pt x="10" y="1898"/>
                  </a:cubicBezTo>
                  <a:cubicBezTo>
                    <a:pt x="14" y="1898"/>
                    <a:pt x="21" y="1895"/>
                    <a:pt x="31" y="1885"/>
                  </a:cubicBezTo>
                  <a:cubicBezTo>
                    <a:pt x="606" y="1279"/>
                    <a:pt x="1242" y="674"/>
                    <a:pt x="1816" y="31"/>
                  </a:cubicBezTo>
                  <a:cubicBezTo>
                    <a:pt x="1855" y="0"/>
                    <a:pt x="1816" y="0"/>
                    <a:pt x="178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37"/>
            <p:cNvSpPr/>
            <p:nvPr/>
          </p:nvSpPr>
          <p:spPr>
            <a:xfrm>
              <a:off x="7310744" y="920779"/>
              <a:ext cx="124742" cy="106449"/>
            </a:xfrm>
            <a:custGeom>
              <a:avLst/>
              <a:gdLst/>
              <a:ahLst/>
              <a:cxnLst/>
              <a:rect l="l" t="t" r="r" b="b"/>
              <a:pathLst>
                <a:path w="675" h="576" extrusionOk="0">
                  <a:moveTo>
                    <a:pt x="644" y="1"/>
                  </a:moveTo>
                  <a:cubicBezTo>
                    <a:pt x="422" y="162"/>
                    <a:pt x="230" y="353"/>
                    <a:pt x="39" y="545"/>
                  </a:cubicBezTo>
                  <a:cubicBezTo>
                    <a:pt x="0" y="575"/>
                    <a:pt x="39" y="575"/>
                    <a:pt x="39" y="575"/>
                  </a:cubicBezTo>
                  <a:cubicBezTo>
                    <a:pt x="261" y="384"/>
                    <a:pt x="483" y="223"/>
                    <a:pt x="674" y="31"/>
                  </a:cubicBezTo>
                  <a:cubicBezTo>
                    <a:pt x="674" y="31"/>
                    <a:pt x="674" y="1"/>
                    <a:pt x="64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37"/>
            <p:cNvSpPr/>
            <p:nvPr/>
          </p:nvSpPr>
          <p:spPr>
            <a:xfrm>
              <a:off x="7176209" y="1113163"/>
              <a:ext cx="229525" cy="202919"/>
            </a:xfrm>
            <a:custGeom>
              <a:avLst/>
              <a:gdLst/>
              <a:ahLst/>
              <a:cxnLst/>
              <a:rect l="l" t="t" r="r" b="b"/>
              <a:pathLst>
                <a:path w="1242" h="1098" extrusionOk="0">
                  <a:moveTo>
                    <a:pt x="1231" y="1"/>
                  </a:moveTo>
                  <a:cubicBezTo>
                    <a:pt x="1227" y="1"/>
                    <a:pt x="1220" y="6"/>
                    <a:pt x="1211" y="17"/>
                  </a:cubicBezTo>
                  <a:cubicBezTo>
                    <a:pt x="797" y="300"/>
                    <a:pt x="414" y="714"/>
                    <a:pt x="31" y="1067"/>
                  </a:cubicBezTo>
                  <a:cubicBezTo>
                    <a:pt x="1" y="1097"/>
                    <a:pt x="31" y="1097"/>
                    <a:pt x="62" y="1097"/>
                  </a:cubicBezTo>
                  <a:cubicBezTo>
                    <a:pt x="445" y="745"/>
                    <a:pt x="889" y="431"/>
                    <a:pt x="1242" y="48"/>
                  </a:cubicBezTo>
                  <a:cubicBezTo>
                    <a:pt x="1242" y="26"/>
                    <a:pt x="1242" y="1"/>
                    <a:pt x="12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37"/>
            <p:cNvSpPr/>
            <p:nvPr/>
          </p:nvSpPr>
          <p:spPr>
            <a:xfrm>
              <a:off x="7329039" y="1157332"/>
              <a:ext cx="82422" cy="76510"/>
            </a:xfrm>
            <a:custGeom>
              <a:avLst/>
              <a:gdLst/>
              <a:ahLst/>
              <a:cxnLst/>
              <a:rect l="l" t="t" r="r" b="b"/>
              <a:pathLst>
                <a:path w="446" h="414" extrusionOk="0">
                  <a:moveTo>
                    <a:pt x="415" y="0"/>
                  </a:moveTo>
                  <a:cubicBezTo>
                    <a:pt x="254" y="123"/>
                    <a:pt x="131" y="253"/>
                    <a:pt x="1" y="383"/>
                  </a:cubicBezTo>
                  <a:lnTo>
                    <a:pt x="1" y="414"/>
                  </a:lnTo>
                  <a:cubicBezTo>
                    <a:pt x="162" y="284"/>
                    <a:pt x="284" y="161"/>
                    <a:pt x="415" y="31"/>
                  </a:cubicBezTo>
                  <a:cubicBezTo>
                    <a:pt x="445" y="31"/>
                    <a:pt x="415" y="0"/>
                    <a:pt x="41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37"/>
            <p:cNvSpPr/>
            <p:nvPr/>
          </p:nvSpPr>
          <p:spPr>
            <a:xfrm>
              <a:off x="7381523" y="1162876"/>
              <a:ext cx="65235" cy="65422"/>
            </a:xfrm>
            <a:custGeom>
              <a:avLst/>
              <a:gdLst/>
              <a:ahLst/>
              <a:cxnLst/>
              <a:rect l="l" t="t" r="r" b="b"/>
              <a:pathLst>
                <a:path w="353" h="354" extrusionOk="0">
                  <a:moveTo>
                    <a:pt x="322" y="1"/>
                  </a:moveTo>
                  <a:cubicBezTo>
                    <a:pt x="230" y="93"/>
                    <a:pt x="100" y="223"/>
                    <a:pt x="0" y="323"/>
                  </a:cubicBezTo>
                  <a:cubicBezTo>
                    <a:pt x="0" y="323"/>
                    <a:pt x="0" y="353"/>
                    <a:pt x="39" y="353"/>
                  </a:cubicBezTo>
                  <a:cubicBezTo>
                    <a:pt x="131" y="254"/>
                    <a:pt x="261" y="162"/>
                    <a:pt x="353" y="31"/>
                  </a:cubicBezTo>
                  <a:cubicBezTo>
                    <a:pt x="353" y="31"/>
                    <a:pt x="353" y="1"/>
                    <a:pt x="32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37"/>
            <p:cNvSpPr/>
            <p:nvPr/>
          </p:nvSpPr>
          <p:spPr>
            <a:xfrm>
              <a:off x="7424027" y="1198359"/>
              <a:ext cx="41211" cy="32341"/>
            </a:xfrm>
            <a:custGeom>
              <a:avLst/>
              <a:gdLst/>
              <a:ahLst/>
              <a:cxnLst/>
              <a:rect l="l" t="t" r="r" b="b"/>
              <a:pathLst>
                <a:path w="223" h="175" extrusionOk="0">
                  <a:moveTo>
                    <a:pt x="192" y="0"/>
                  </a:moveTo>
                  <a:cubicBezTo>
                    <a:pt x="123" y="31"/>
                    <a:pt x="61" y="92"/>
                    <a:pt x="0" y="161"/>
                  </a:cubicBezTo>
                  <a:cubicBezTo>
                    <a:pt x="0" y="161"/>
                    <a:pt x="0" y="175"/>
                    <a:pt x="9" y="175"/>
                  </a:cubicBezTo>
                  <a:cubicBezTo>
                    <a:pt x="14" y="175"/>
                    <a:pt x="21" y="171"/>
                    <a:pt x="31" y="161"/>
                  </a:cubicBezTo>
                  <a:cubicBezTo>
                    <a:pt x="92" y="131"/>
                    <a:pt x="153" y="62"/>
                    <a:pt x="2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37"/>
            <p:cNvSpPr/>
            <p:nvPr/>
          </p:nvSpPr>
          <p:spPr>
            <a:xfrm>
              <a:off x="7452302" y="1219242"/>
              <a:ext cx="35482" cy="28276"/>
            </a:xfrm>
            <a:custGeom>
              <a:avLst/>
              <a:gdLst/>
              <a:ahLst/>
              <a:cxnLst/>
              <a:rect l="l" t="t" r="r" b="b"/>
              <a:pathLst>
                <a:path w="192" h="153" extrusionOk="0">
                  <a:moveTo>
                    <a:pt x="183" y="1"/>
                  </a:moveTo>
                  <a:cubicBezTo>
                    <a:pt x="178" y="1"/>
                    <a:pt x="172" y="5"/>
                    <a:pt x="161" y="18"/>
                  </a:cubicBezTo>
                  <a:cubicBezTo>
                    <a:pt x="100" y="18"/>
                    <a:pt x="69" y="79"/>
                    <a:pt x="0" y="110"/>
                  </a:cubicBezTo>
                  <a:cubicBezTo>
                    <a:pt x="0" y="131"/>
                    <a:pt x="20" y="153"/>
                    <a:pt x="42" y="153"/>
                  </a:cubicBezTo>
                  <a:cubicBezTo>
                    <a:pt x="51" y="153"/>
                    <a:pt x="60" y="149"/>
                    <a:pt x="69" y="140"/>
                  </a:cubicBezTo>
                  <a:cubicBezTo>
                    <a:pt x="100" y="110"/>
                    <a:pt x="161" y="79"/>
                    <a:pt x="192" y="18"/>
                  </a:cubicBezTo>
                  <a:cubicBezTo>
                    <a:pt x="192" y="18"/>
                    <a:pt x="192" y="1"/>
                    <a:pt x="1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0" name="Google Shape;3810;p37"/>
          <p:cNvGrpSpPr/>
          <p:nvPr/>
        </p:nvGrpSpPr>
        <p:grpSpPr>
          <a:xfrm>
            <a:off x="6654224" y="3251272"/>
            <a:ext cx="1675579" cy="1334925"/>
            <a:chOff x="6654224" y="3251272"/>
            <a:chExt cx="1675579" cy="1334925"/>
          </a:xfrm>
        </p:grpSpPr>
        <p:sp>
          <p:nvSpPr>
            <p:cNvPr id="3811" name="Google Shape;3811;p37"/>
            <p:cNvSpPr/>
            <p:nvPr/>
          </p:nvSpPr>
          <p:spPr>
            <a:xfrm>
              <a:off x="7299914" y="3251272"/>
              <a:ext cx="1010393" cy="998520"/>
            </a:xfrm>
            <a:custGeom>
              <a:avLst/>
              <a:gdLst/>
              <a:ahLst/>
              <a:cxnLst/>
              <a:rect l="l" t="t" r="r" b="b"/>
              <a:pathLst>
                <a:path w="6893" h="6812" extrusionOk="0">
                  <a:moveTo>
                    <a:pt x="3158" y="2145"/>
                  </a:moveTo>
                  <a:cubicBezTo>
                    <a:pt x="3201" y="2145"/>
                    <a:pt x="3244" y="2147"/>
                    <a:pt x="3287" y="2151"/>
                  </a:cubicBezTo>
                  <a:cubicBezTo>
                    <a:pt x="3732" y="2181"/>
                    <a:pt x="4153" y="2403"/>
                    <a:pt x="4536" y="2656"/>
                  </a:cubicBezTo>
                  <a:cubicBezTo>
                    <a:pt x="4789" y="2786"/>
                    <a:pt x="5011" y="2978"/>
                    <a:pt x="5141" y="3231"/>
                  </a:cubicBezTo>
                  <a:cubicBezTo>
                    <a:pt x="5233" y="3491"/>
                    <a:pt x="5202" y="3805"/>
                    <a:pt x="5072" y="4066"/>
                  </a:cubicBezTo>
                  <a:cubicBezTo>
                    <a:pt x="4919" y="4479"/>
                    <a:pt x="4597" y="4832"/>
                    <a:pt x="4184" y="5023"/>
                  </a:cubicBezTo>
                  <a:cubicBezTo>
                    <a:pt x="3965" y="5127"/>
                    <a:pt x="3733" y="5193"/>
                    <a:pt x="3496" y="5193"/>
                  </a:cubicBezTo>
                  <a:cubicBezTo>
                    <a:pt x="3383" y="5193"/>
                    <a:pt x="3270" y="5178"/>
                    <a:pt x="3157" y="5146"/>
                  </a:cubicBezTo>
                  <a:cubicBezTo>
                    <a:pt x="2774" y="5023"/>
                    <a:pt x="2521" y="4702"/>
                    <a:pt x="2299" y="4349"/>
                  </a:cubicBezTo>
                  <a:cubicBezTo>
                    <a:pt x="2138" y="4096"/>
                    <a:pt x="2008" y="3805"/>
                    <a:pt x="1947" y="3522"/>
                  </a:cubicBezTo>
                  <a:cubicBezTo>
                    <a:pt x="1916" y="3231"/>
                    <a:pt x="1947" y="2878"/>
                    <a:pt x="2107" y="2626"/>
                  </a:cubicBezTo>
                  <a:cubicBezTo>
                    <a:pt x="2336" y="2307"/>
                    <a:pt x="2752" y="2145"/>
                    <a:pt x="3158" y="2145"/>
                  </a:cubicBezTo>
                  <a:close/>
                  <a:moveTo>
                    <a:pt x="2885" y="0"/>
                  </a:moveTo>
                  <a:cubicBezTo>
                    <a:pt x="2861" y="0"/>
                    <a:pt x="2837" y="2"/>
                    <a:pt x="2812" y="5"/>
                  </a:cubicBezTo>
                  <a:cubicBezTo>
                    <a:pt x="2360" y="44"/>
                    <a:pt x="2077" y="618"/>
                    <a:pt x="2268" y="1001"/>
                  </a:cubicBezTo>
                  <a:cubicBezTo>
                    <a:pt x="1786" y="1063"/>
                    <a:pt x="1280" y="1093"/>
                    <a:pt x="897" y="1446"/>
                  </a:cubicBezTo>
                  <a:cubicBezTo>
                    <a:pt x="545" y="1767"/>
                    <a:pt x="514" y="2495"/>
                    <a:pt x="958" y="2687"/>
                  </a:cubicBezTo>
                  <a:cubicBezTo>
                    <a:pt x="1119" y="2917"/>
                    <a:pt x="828" y="3200"/>
                    <a:pt x="575" y="3330"/>
                  </a:cubicBezTo>
                  <a:cubicBezTo>
                    <a:pt x="322" y="3453"/>
                    <a:pt x="1" y="3583"/>
                    <a:pt x="1" y="3874"/>
                  </a:cubicBezTo>
                  <a:cubicBezTo>
                    <a:pt x="1" y="4127"/>
                    <a:pt x="253" y="4257"/>
                    <a:pt x="476" y="4319"/>
                  </a:cubicBezTo>
                  <a:cubicBezTo>
                    <a:pt x="705" y="4380"/>
                    <a:pt x="958" y="4411"/>
                    <a:pt x="1150" y="4571"/>
                  </a:cubicBezTo>
                  <a:cubicBezTo>
                    <a:pt x="1372" y="4763"/>
                    <a:pt x="1403" y="5085"/>
                    <a:pt x="1311" y="5368"/>
                  </a:cubicBezTo>
                  <a:cubicBezTo>
                    <a:pt x="1242" y="5629"/>
                    <a:pt x="1020" y="5881"/>
                    <a:pt x="828" y="6073"/>
                  </a:cubicBezTo>
                  <a:cubicBezTo>
                    <a:pt x="895" y="6242"/>
                    <a:pt x="1057" y="6315"/>
                    <a:pt x="1236" y="6315"/>
                  </a:cubicBezTo>
                  <a:cubicBezTo>
                    <a:pt x="1324" y="6315"/>
                    <a:pt x="1416" y="6297"/>
                    <a:pt x="1502" y="6264"/>
                  </a:cubicBezTo>
                  <a:cubicBezTo>
                    <a:pt x="1724" y="6173"/>
                    <a:pt x="1916" y="6012"/>
                    <a:pt x="2169" y="6012"/>
                  </a:cubicBezTo>
                  <a:cubicBezTo>
                    <a:pt x="2189" y="6010"/>
                    <a:pt x="2209" y="6009"/>
                    <a:pt x="2229" y="6009"/>
                  </a:cubicBezTo>
                  <a:cubicBezTo>
                    <a:pt x="2522" y="6009"/>
                    <a:pt x="2760" y="6215"/>
                    <a:pt x="3004" y="6395"/>
                  </a:cubicBezTo>
                  <a:cubicBezTo>
                    <a:pt x="3212" y="6603"/>
                    <a:pt x="3447" y="6811"/>
                    <a:pt x="3741" y="6811"/>
                  </a:cubicBezTo>
                  <a:cubicBezTo>
                    <a:pt x="3760" y="6811"/>
                    <a:pt x="3780" y="6810"/>
                    <a:pt x="3800" y="6808"/>
                  </a:cubicBezTo>
                  <a:cubicBezTo>
                    <a:pt x="4115" y="6808"/>
                    <a:pt x="4406" y="6425"/>
                    <a:pt x="4184" y="6203"/>
                  </a:cubicBezTo>
                  <a:cubicBezTo>
                    <a:pt x="4436" y="5981"/>
                    <a:pt x="4789" y="5981"/>
                    <a:pt x="5110" y="5943"/>
                  </a:cubicBezTo>
                  <a:cubicBezTo>
                    <a:pt x="5455" y="5912"/>
                    <a:pt x="5808" y="5851"/>
                    <a:pt x="5999" y="5598"/>
                  </a:cubicBezTo>
                  <a:cubicBezTo>
                    <a:pt x="6221" y="5337"/>
                    <a:pt x="6099" y="4863"/>
                    <a:pt x="5746" y="4863"/>
                  </a:cubicBezTo>
                  <a:cubicBezTo>
                    <a:pt x="5877" y="4571"/>
                    <a:pt x="5999" y="4288"/>
                    <a:pt x="6160" y="3997"/>
                  </a:cubicBezTo>
                  <a:cubicBezTo>
                    <a:pt x="6190" y="4003"/>
                    <a:pt x="6220" y="4006"/>
                    <a:pt x="6250" y="4006"/>
                  </a:cubicBezTo>
                  <a:cubicBezTo>
                    <a:pt x="6575" y="4006"/>
                    <a:pt x="6893" y="3681"/>
                    <a:pt x="6865" y="3330"/>
                  </a:cubicBezTo>
                  <a:cubicBezTo>
                    <a:pt x="6839" y="3003"/>
                    <a:pt x="6505" y="2765"/>
                    <a:pt x="6188" y="2765"/>
                  </a:cubicBezTo>
                  <a:cubicBezTo>
                    <a:pt x="6134" y="2765"/>
                    <a:pt x="6081" y="2772"/>
                    <a:pt x="6030" y="2786"/>
                  </a:cubicBezTo>
                  <a:cubicBezTo>
                    <a:pt x="5907" y="2465"/>
                    <a:pt x="5907" y="2082"/>
                    <a:pt x="5877" y="1699"/>
                  </a:cubicBezTo>
                  <a:cubicBezTo>
                    <a:pt x="5838" y="1346"/>
                    <a:pt x="5716" y="932"/>
                    <a:pt x="5394" y="741"/>
                  </a:cubicBezTo>
                  <a:cubicBezTo>
                    <a:pt x="5311" y="676"/>
                    <a:pt x="5207" y="647"/>
                    <a:pt x="5100" y="647"/>
                  </a:cubicBezTo>
                  <a:cubicBezTo>
                    <a:pt x="4840" y="647"/>
                    <a:pt x="4567" y="822"/>
                    <a:pt x="4567" y="1093"/>
                  </a:cubicBezTo>
                  <a:cubicBezTo>
                    <a:pt x="4214" y="1001"/>
                    <a:pt x="3892" y="932"/>
                    <a:pt x="3540" y="871"/>
                  </a:cubicBezTo>
                  <a:cubicBezTo>
                    <a:pt x="3663" y="480"/>
                    <a:pt x="3300" y="0"/>
                    <a:pt x="2885"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37"/>
            <p:cNvSpPr/>
            <p:nvPr/>
          </p:nvSpPr>
          <p:spPr>
            <a:xfrm>
              <a:off x="6695853" y="3855777"/>
              <a:ext cx="678677" cy="703156"/>
            </a:xfrm>
            <a:custGeom>
              <a:avLst/>
              <a:gdLst/>
              <a:ahLst/>
              <a:cxnLst/>
              <a:rect l="l" t="t" r="r" b="b"/>
              <a:pathLst>
                <a:path w="4630" h="4797" extrusionOk="0">
                  <a:moveTo>
                    <a:pt x="2440" y="1418"/>
                  </a:moveTo>
                  <a:cubicBezTo>
                    <a:pt x="2552" y="1418"/>
                    <a:pt x="2666" y="1425"/>
                    <a:pt x="2781" y="1436"/>
                  </a:cubicBezTo>
                  <a:cubicBezTo>
                    <a:pt x="2973" y="1474"/>
                    <a:pt x="3195" y="1505"/>
                    <a:pt x="3325" y="1665"/>
                  </a:cubicBezTo>
                  <a:cubicBezTo>
                    <a:pt x="3486" y="1788"/>
                    <a:pt x="3547" y="1980"/>
                    <a:pt x="3547" y="2171"/>
                  </a:cubicBezTo>
                  <a:cubicBezTo>
                    <a:pt x="3578" y="2493"/>
                    <a:pt x="3486" y="2815"/>
                    <a:pt x="3294" y="3067"/>
                  </a:cubicBezTo>
                  <a:cubicBezTo>
                    <a:pt x="3133" y="3259"/>
                    <a:pt x="2911" y="3420"/>
                    <a:pt x="2681" y="3450"/>
                  </a:cubicBezTo>
                  <a:cubicBezTo>
                    <a:pt x="2653" y="3454"/>
                    <a:pt x="2625" y="3455"/>
                    <a:pt x="2598" y="3455"/>
                  </a:cubicBezTo>
                  <a:cubicBezTo>
                    <a:pt x="2348" y="3455"/>
                    <a:pt x="2119" y="3336"/>
                    <a:pt x="1885" y="3198"/>
                  </a:cubicBezTo>
                  <a:cubicBezTo>
                    <a:pt x="1724" y="3098"/>
                    <a:pt x="1532" y="2937"/>
                    <a:pt x="1440" y="2776"/>
                  </a:cubicBezTo>
                  <a:cubicBezTo>
                    <a:pt x="1310" y="2623"/>
                    <a:pt x="1218" y="2393"/>
                    <a:pt x="1249" y="2171"/>
                  </a:cubicBezTo>
                  <a:cubicBezTo>
                    <a:pt x="1310" y="1857"/>
                    <a:pt x="1571" y="1627"/>
                    <a:pt x="1854" y="1505"/>
                  </a:cubicBezTo>
                  <a:cubicBezTo>
                    <a:pt x="2041" y="1441"/>
                    <a:pt x="2238" y="1418"/>
                    <a:pt x="2440" y="1418"/>
                  </a:cubicBezTo>
                  <a:close/>
                  <a:moveTo>
                    <a:pt x="2707" y="1"/>
                  </a:moveTo>
                  <a:cubicBezTo>
                    <a:pt x="2460" y="1"/>
                    <a:pt x="2214" y="238"/>
                    <a:pt x="2337" y="447"/>
                  </a:cubicBezTo>
                  <a:cubicBezTo>
                    <a:pt x="2076" y="516"/>
                    <a:pt x="1854" y="578"/>
                    <a:pt x="1632" y="639"/>
                  </a:cubicBezTo>
                  <a:cubicBezTo>
                    <a:pt x="1587" y="409"/>
                    <a:pt x="1350" y="262"/>
                    <a:pt x="1127" y="262"/>
                  </a:cubicBezTo>
                  <a:cubicBezTo>
                    <a:pt x="1045" y="262"/>
                    <a:pt x="964" y="282"/>
                    <a:pt x="896" y="325"/>
                  </a:cubicBezTo>
                  <a:cubicBezTo>
                    <a:pt x="644" y="478"/>
                    <a:pt x="613" y="930"/>
                    <a:pt x="866" y="1091"/>
                  </a:cubicBezTo>
                  <a:cubicBezTo>
                    <a:pt x="575" y="1282"/>
                    <a:pt x="261" y="1474"/>
                    <a:pt x="130" y="1788"/>
                  </a:cubicBezTo>
                  <a:cubicBezTo>
                    <a:pt x="0" y="2110"/>
                    <a:pt x="192" y="2554"/>
                    <a:pt x="544" y="2554"/>
                  </a:cubicBezTo>
                  <a:cubicBezTo>
                    <a:pt x="705" y="2654"/>
                    <a:pt x="613" y="2907"/>
                    <a:pt x="483" y="3067"/>
                  </a:cubicBezTo>
                  <a:cubicBezTo>
                    <a:pt x="383" y="3228"/>
                    <a:pt x="230" y="3420"/>
                    <a:pt x="291" y="3581"/>
                  </a:cubicBezTo>
                  <a:cubicBezTo>
                    <a:pt x="361" y="3698"/>
                    <a:pt x="490" y="3748"/>
                    <a:pt x="618" y="3748"/>
                  </a:cubicBezTo>
                  <a:cubicBezTo>
                    <a:pt x="658" y="3748"/>
                    <a:pt x="698" y="3743"/>
                    <a:pt x="736" y="3734"/>
                  </a:cubicBezTo>
                  <a:cubicBezTo>
                    <a:pt x="866" y="3709"/>
                    <a:pt x="996" y="3664"/>
                    <a:pt x="1126" y="3664"/>
                  </a:cubicBezTo>
                  <a:cubicBezTo>
                    <a:pt x="1157" y="3664"/>
                    <a:pt x="1187" y="3667"/>
                    <a:pt x="1218" y="3673"/>
                  </a:cubicBezTo>
                  <a:cubicBezTo>
                    <a:pt x="1440" y="3734"/>
                    <a:pt x="1571" y="3925"/>
                    <a:pt x="1571" y="4117"/>
                  </a:cubicBezTo>
                  <a:cubicBezTo>
                    <a:pt x="1601" y="4347"/>
                    <a:pt x="1532" y="4538"/>
                    <a:pt x="1502" y="4730"/>
                  </a:cubicBezTo>
                  <a:cubicBezTo>
                    <a:pt x="1539" y="4776"/>
                    <a:pt x="1594" y="4796"/>
                    <a:pt x="1655" y="4796"/>
                  </a:cubicBezTo>
                  <a:cubicBezTo>
                    <a:pt x="1756" y="4796"/>
                    <a:pt x="1873" y="4742"/>
                    <a:pt x="1954" y="4661"/>
                  </a:cubicBezTo>
                  <a:cubicBezTo>
                    <a:pt x="2076" y="4538"/>
                    <a:pt x="2145" y="4347"/>
                    <a:pt x="2298" y="4278"/>
                  </a:cubicBezTo>
                  <a:cubicBezTo>
                    <a:pt x="2379" y="4226"/>
                    <a:pt x="2467" y="4207"/>
                    <a:pt x="2558" y="4207"/>
                  </a:cubicBezTo>
                  <a:cubicBezTo>
                    <a:pt x="2683" y="4207"/>
                    <a:pt x="2814" y="4242"/>
                    <a:pt x="2942" y="4278"/>
                  </a:cubicBezTo>
                  <a:cubicBezTo>
                    <a:pt x="3061" y="4321"/>
                    <a:pt x="3204" y="4361"/>
                    <a:pt x="3341" y="4361"/>
                  </a:cubicBezTo>
                  <a:cubicBezTo>
                    <a:pt x="3424" y="4361"/>
                    <a:pt x="3505" y="4346"/>
                    <a:pt x="3578" y="4309"/>
                  </a:cubicBezTo>
                  <a:cubicBezTo>
                    <a:pt x="3769" y="4217"/>
                    <a:pt x="3831" y="3864"/>
                    <a:pt x="3608" y="3803"/>
                  </a:cubicBezTo>
                  <a:cubicBezTo>
                    <a:pt x="3739" y="3581"/>
                    <a:pt x="3961" y="3481"/>
                    <a:pt x="4152" y="3351"/>
                  </a:cubicBezTo>
                  <a:cubicBezTo>
                    <a:pt x="4344" y="3228"/>
                    <a:pt x="4535" y="3098"/>
                    <a:pt x="4597" y="2876"/>
                  </a:cubicBezTo>
                  <a:cubicBezTo>
                    <a:pt x="4630" y="2685"/>
                    <a:pt x="4464" y="2442"/>
                    <a:pt x="4295" y="2442"/>
                  </a:cubicBezTo>
                  <a:cubicBezTo>
                    <a:pt x="4267" y="2442"/>
                    <a:pt x="4240" y="2448"/>
                    <a:pt x="4214" y="2462"/>
                  </a:cubicBezTo>
                  <a:cubicBezTo>
                    <a:pt x="4214" y="2240"/>
                    <a:pt x="4214" y="2049"/>
                    <a:pt x="4183" y="1819"/>
                  </a:cubicBezTo>
                  <a:cubicBezTo>
                    <a:pt x="4443" y="1727"/>
                    <a:pt x="4566" y="1405"/>
                    <a:pt x="4443" y="1183"/>
                  </a:cubicBezTo>
                  <a:cubicBezTo>
                    <a:pt x="4368" y="1054"/>
                    <a:pt x="4218" y="990"/>
                    <a:pt x="4067" y="990"/>
                  </a:cubicBezTo>
                  <a:cubicBezTo>
                    <a:pt x="3958" y="990"/>
                    <a:pt x="3850" y="1023"/>
                    <a:pt x="3769" y="1091"/>
                  </a:cubicBezTo>
                  <a:cubicBezTo>
                    <a:pt x="3578" y="930"/>
                    <a:pt x="3486" y="670"/>
                    <a:pt x="3325" y="447"/>
                  </a:cubicBezTo>
                  <a:cubicBezTo>
                    <a:pt x="3195" y="225"/>
                    <a:pt x="3003" y="34"/>
                    <a:pt x="2750" y="3"/>
                  </a:cubicBezTo>
                  <a:cubicBezTo>
                    <a:pt x="2736" y="1"/>
                    <a:pt x="2721" y="1"/>
                    <a:pt x="2707" y="1"/>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37"/>
            <p:cNvSpPr/>
            <p:nvPr/>
          </p:nvSpPr>
          <p:spPr>
            <a:xfrm>
              <a:off x="7280858" y="3262119"/>
              <a:ext cx="1048944" cy="1034433"/>
            </a:xfrm>
            <a:custGeom>
              <a:avLst/>
              <a:gdLst/>
              <a:ahLst/>
              <a:cxnLst/>
              <a:rect l="l" t="t" r="r" b="b"/>
              <a:pathLst>
                <a:path w="7156" h="7057" extrusionOk="0">
                  <a:moveTo>
                    <a:pt x="3195" y="123"/>
                  </a:moveTo>
                  <a:cubicBezTo>
                    <a:pt x="3578" y="123"/>
                    <a:pt x="3961" y="315"/>
                    <a:pt x="3992" y="506"/>
                  </a:cubicBezTo>
                  <a:cubicBezTo>
                    <a:pt x="3992" y="506"/>
                    <a:pt x="4022" y="575"/>
                    <a:pt x="4022" y="698"/>
                  </a:cubicBezTo>
                  <a:cubicBezTo>
                    <a:pt x="4022" y="736"/>
                    <a:pt x="4053" y="767"/>
                    <a:pt x="4091" y="767"/>
                  </a:cubicBezTo>
                  <a:cubicBezTo>
                    <a:pt x="4344" y="828"/>
                    <a:pt x="4597" y="889"/>
                    <a:pt x="4857" y="1019"/>
                  </a:cubicBezTo>
                  <a:cubicBezTo>
                    <a:pt x="4857" y="1019"/>
                    <a:pt x="4888" y="1019"/>
                    <a:pt x="4919" y="989"/>
                  </a:cubicBezTo>
                  <a:cubicBezTo>
                    <a:pt x="4980" y="927"/>
                    <a:pt x="5011" y="889"/>
                    <a:pt x="5049" y="828"/>
                  </a:cubicBezTo>
                  <a:cubicBezTo>
                    <a:pt x="5172" y="736"/>
                    <a:pt x="5271" y="667"/>
                    <a:pt x="5363" y="667"/>
                  </a:cubicBezTo>
                  <a:cubicBezTo>
                    <a:pt x="5585" y="667"/>
                    <a:pt x="5777" y="889"/>
                    <a:pt x="5907" y="1119"/>
                  </a:cubicBezTo>
                  <a:cubicBezTo>
                    <a:pt x="6037" y="1341"/>
                    <a:pt x="6068" y="1594"/>
                    <a:pt x="6007" y="1693"/>
                  </a:cubicBezTo>
                  <a:cubicBezTo>
                    <a:pt x="6007" y="1724"/>
                    <a:pt x="5968" y="1755"/>
                    <a:pt x="5907" y="1816"/>
                  </a:cubicBezTo>
                  <a:lnTo>
                    <a:pt x="5907" y="1885"/>
                  </a:lnTo>
                  <a:cubicBezTo>
                    <a:pt x="6099" y="2107"/>
                    <a:pt x="6229" y="2360"/>
                    <a:pt x="6321" y="2651"/>
                  </a:cubicBezTo>
                  <a:cubicBezTo>
                    <a:pt x="6321" y="2682"/>
                    <a:pt x="6351" y="2682"/>
                    <a:pt x="6390" y="2682"/>
                  </a:cubicBezTo>
                  <a:lnTo>
                    <a:pt x="6543" y="2682"/>
                  </a:lnTo>
                  <a:cubicBezTo>
                    <a:pt x="6803" y="2682"/>
                    <a:pt x="6926" y="2804"/>
                    <a:pt x="6964" y="3065"/>
                  </a:cubicBezTo>
                  <a:cubicBezTo>
                    <a:pt x="7025" y="3448"/>
                    <a:pt x="6773" y="3923"/>
                    <a:pt x="6581" y="3953"/>
                  </a:cubicBezTo>
                  <a:cubicBezTo>
                    <a:pt x="6581" y="3953"/>
                    <a:pt x="6512" y="3992"/>
                    <a:pt x="6451" y="3992"/>
                  </a:cubicBezTo>
                  <a:cubicBezTo>
                    <a:pt x="6420" y="3992"/>
                    <a:pt x="6390" y="4022"/>
                    <a:pt x="6390" y="4022"/>
                  </a:cubicBezTo>
                  <a:cubicBezTo>
                    <a:pt x="6321" y="4306"/>
                    <a:pt x="6229" y="4528"/>
                    <a:pt x="6068" y="4789"/>
                  </a:cubicBezTo>
                  <a:cubicBezTo>
                    <a:pt x="6037" y="4819"/>
                    <a:pt x="6068" y="4850"/>
                    <a:pt x="6068" y="4850"/>
                  </a:cubicBezTo>
                  <a:cubicBezTo>
                    <a:pt x="6129" y="4911"/>
                    <a:pt x="6198" y="4980"/>
                    <a:pt x="6259" y="5011"/>
                  </a:cubicBezTo>
                  <a:cubicBezTo>
                    <a:pt x="6390" y="5172"/>
                    <a:pt x="6451" y="5294"/>
                    <a:pt x="6390" y="5455"/>
                  </a:cubicBezTo>
                  <a:cubicBezTo>
                    <a:pt x="6259" y="5746"/>
                    <a:pt x="5815" y="5999"/>
                    <a:pt x="5524" y="5999"/>
                  </a:cubicBezTo>
                  <a:cubicBezTo>
                    <a:pt x="5463" y="5999"/>
                    <a:pt x="5432" y="5999"/>
                    <a:pt x="5394" y="5968"/>
                  </a:cubicBezTo>
                  <a:cubicBezTo>
                    <a:pt x="5363" y="5968"/>
                    <a:pt x="5302" y="5907"/>
                    <a:pt x="5141" y="5777"/>
                  </a:cubicBezTo>
                  <a:cubicBezTo>
                    <a:pt x="5126" y="5761"/>
                    <a:pt x="5110" y="5754"/>
                    <a:pt x="5095" y="5754"/>
                  </a:cubicBezTo>
                  <a:cubicBezTo>
                    <a:pt x="5080" y="5754"/>
                    <a:pt x="5064" y="5761"/>
                    <a:pt x="5049" y="5777"/>
                  </a:cubicBezTo>
                  <a:cubicBezTo>
                    <a:pt x="4857" y="5907"/>
                    <a:pt x="4666" y="5999"/>
                    <a:pt x="4436" y="6060"/>
                  </a:cubicBezTo>
                  <a:cubicBezTo>
                    <a:pt x="4405" y="6060"/>
                    <a:pt x="4405" y="6099"/>
                    <a:pt x="4405" y="6129"/>
                  </a:cubicBezTo>
                  <a:cubicBezTo>
                    <a:pt x="4405" y="6290"/>
                    <a:pt x="4405" y="6413"/>
                    <a:pt x="4375" y="6482"/>
                  </a:cubicBezTo>
                  <a:cubicBezTo>
                    <a:pt x="4314" y="6796"/>
                    <a:pt x="4022" y="6926"/>
                    <a:pt x="3770" y="6926"/>
                  </a:cubicBezTo>
                  <a:cubicBezTo>
                    <a:pt x="3517" y="6926"/>
                    <a:pt x="3226" y="6796"/>
                    <a:pt x="3226" y="6382"/>
                  </a:cubicBezTo>
                  <a:lnTo>
                    <a:pt x="3226" y="6290"/>
                  </a:lnTo>
                  <a:cubicBezTo>
                    <a:pt x="3226" y="6252"/>
                    <a:pt x="3195" y="6221"/>
                    <a:pt x="3164" y="6221"/>
                  </a:cubicBezTo>
                  <a:cubicBezTo>
                    <a:pt x="2873" y="6190"/>
                    <a:pt x="2590" y="6129"/>
                    <a:pt x="2329" y="5999"/>
                  </a:cubicBezTo>
                  <a:lnTo>
                    <a:pt x="2268" y="5999"/>
                  </a:lnTo>
                  <a:cubicBezTo>
                    <a:pt x="2176" y="6099"/>
                    <a:pt x="2107" y="6160"/>
                    <a:pt x="2046" y="6190"/>
                  </a:cubicBezTo>
                  <a:cubicBezTo>
                    <a:pt x="1985" y="6252"/>
                    <a:pt x="1854" y="6290"/>
                    <a:pt x="1755" y="6290"/>
                  </a:cubicBezTo>
                  <a:cubicBezTo>
                    <a:pt x="1502" y="6290"/>
                    <a:pt x="1249" y="6129"/>
                    <a:pt x="1150" y="5869"/>
                  </a:cubicBezTo>
                  <a:cubicBezTo>
                    <a:pt x="1088" y="5677"/>
                    <a:pt x="1119" y="5486"/>
                    <a:pt x="1310" y="5332"/>
                  </a:cubicBezTo>
                  <a:cubicBezTo>
                    <a:pt x="1341" y="5294"/>
                    <a:pt x="1372" y="5233"/>
                    <a:pt x="1410" y="5202"/>
                  </a:cubicBezTo>
                  <a:cubicBezTo>
                    <a:pt x="1441" y="5172"/>
                    <a:pt x="1441" y="5141"/>
                    <a:pt x="1441" y="5141"/>
                  </a:cubicBezTo>
                  <a:cubicBezTo>
                    <a:pt x="1341" y="4911"/>
                    <a:pt x="1249" y="4658"/>
                    <a:pt x="1180" y="4405"/>
                  </a:cubicBezTo>
                  <a:cubicBezTo>
                    <a:pt x="1180" y="4375"/>
                    <a:pt x="1150" y="4375"/>
                    <a:pt x="1119" y="4375"/>
                  </a:cubicBezTo>
                  <a:lnTo>
                    <a:pt x="1058" y="4375"/>
                  </a:lnTo>
                  <a:cubicBezTo>
                    <a:pt x="835" y="4375"/>
                    <a:pt x="705" y="4375"/>
                    <a:pt x="606" y="4337"/>
                  </a:cubicBezTo>
                  <a:cubicBezTo>
                    <a:pt x="292" y="4275"/>
                    <a:pt x="131" y="3953"/>
                    <a:pt x="161" y="3670"/>
                  </a:cubicBezTo>
                  <a:cubicBezTo>
                    <a:pt x="161" y="3448"/>
                    <a:pt x="322" y="3187"/>
                    <a:pt x="705" y="3187"/>
                  </a:cubicBezTo>
                  <a:lnTo>
                    <a:pt x="927" y="3187"/>
                  </a:lnTo>
                  <a:cubicBezTo>
                    <a:pt x="958" y="3187"/>
                    <a:pt x="989" y="3157"/>
                    <a:pt x="989" y="3126"/>
                  </a:cubicBezTo>
                  <a:cubicBezTo>
                    <a:pt x="989" y="2804"/>
                    <a:pt x="1027" y="2521"/>
                    <a:pt x="1088" y="2268"/>
                  </a:cubicBezTo>
                  <a:lnTo>
                    <a:pt x="1088" y="2230"/>
                  </a:lnTo>
                  <a:cubicBezTo>
                    <a:pt x="989" y="2138"/>
                    <a:pt x="927" y="2077"/>
                    <a:pt x="897" y="2008"/>
                  </a:cubicBezTo>
                  <a:cubicBezTo>
                    <a:pt x="766" y="1847"/>
                    <a:pt x="766" y="1625"/>
                    <a:pt x="866" y="1433"/>
                  </a:cubicBezTo>
                  <a:cubicBezTo>
                    <a:pt x="989" y="1211"/>
                    <a:pt x="1180" y="1081"/>
                    <a:pt x="1372" y="1081"/>
                  </a:cubicBezTo>
                  <a:cubicBezTo>
                    <a:pt x="1502" y="1081"/>
                    <a:pt x="1602" y="1119"/>
                    <a:pt x="1693" y="1211"/>
                  </a:cubicBezTo>
                  <a:lnTo>
                    <a:pt x="1793" y="1211"/>
                  </a:lnTo>
                  <a:cubicBezTo>
                    <a:pt x="2015" y="1019"/>
                    <a:pt x="2329" y="889"/>
                    <a:pt x="2682" y="797"/>
                  </a:cubicBezTo>
                  <a:cubicBezTo>
                    <a:pt x="2712" y="797"/>
                    <a:pt x="2712" y="767"/>
                    <a:pt x="2712" y="736"/>
                  </a:cubicBezTo>
                  <a:lnTo>
                    <a:pt x="2712" y="575"/>
                  </a:lnTo>
                  <a:cubicBezTo>
                    <a:pt x="2712" y="414"/>
                    <a:pt x="2751" y="315"/>
                    <a:pt x="2812" y="253"/>
                  </a:cubicBezTo>
                  <a:cubicBezTo>
                    <a:pt x="2942" y="123"/>
                    <a:pt x="3095" y="123"/>
                    <a:pt x="3195" y="123"/>
                  </a:cubicBezTo>
                  <a:close/>
                  <a:moveTo>
                    <a:pt x="3195" y="0"/>
                  </a:moveTo>
                  <a:cubicBezTo>
                    <a:pt x="3003" y="0"/>
                    <a:pt x="2843" y="31"/>
                    <a:pt x="2751" y="161"/>
                  </a:cubicBezTo>
                  <a:cubicBezTo>
                    <a:pt x="2620" y="253"/>
                    <a:pt x="2590" y="383"/>
                    <a:pt x="2590" y="575"/>
                  </a:cubicBezTo>
                  <a:lnTo>
                    <a:pt x="2590" y="698"/>
                  </a:lnTo>
                  <a:cubicBezTo>
                    <a:pt x="2268" y="767"/>
                    <a:pt x="1985" y="889"/>
                    <a:pt x="1724" y="1081"/>
                  </a:cubicBezTo>
                  <a:cubicBezTo>
                    <a:pt x="1632" y="989"/>
                    <a:pt x="1502" y="958"/>
                    <a:pt x="1372" y="958"/>
                  </a:cubicBezTo>
                  <a:cubicBezTo>
                    <a:pt x="1150" y="958"/>
                    <a:pt x="897" y="1119"/>
                    <a:pt x="766" y="1372"/>
                  </a:cubicBezTo>
                  <a:cubicBezTo>
                    <a:pt x="644" y="1594"/>
                    <a:pt x="644" y="1885"/>
                    <a:pt x="797" y="2107"/>
                  </a:cubicBezTo>
                  <a:cubicBezTo>
                    <a:pt x="835" y="2138"/>
                    <a:pt x="866" y="2199"/>
                    <a:pt x="958" y="2299"/>
                  </a:cubicBezTo>
                  <a:cubicBezTo>
                    <a:pt x="897" y="2521"/>
                    <a:pt x="866" y="2774"/>
                    <a:pt x="866" y="3065"/>
                  </a:cubicBezTo>
                  <a:lnTo>
                    <a:pt x="705" y="3065"/>
                  </a:lnTo>
                  <a:cubicBezTo>
                    <a:pt x="223" y="3065"/>
                    <a:pt x="69" y="3379"/>
                    <a:pt x="31" y="3670"/>
                  </a:cubicBezTo>
                  <a:cubicBezTo>
                    <a:pt x="0" y="3992"/>
                    <a:pt x="192" y="4405"/>
                    <a:pt x="575" y="4467"/>
                  </a:cubicBezTo>
                  <a:cubicBezTo>
                    <a:pt x="675" y="4497"/>
                    <a:pt x="835" y="4497"/>
                    <a:pt x="1058" y="4497"/>
                  </a:cubicBezTo>
                  <a:lnTo>
                    <a:pt x="1088" y="4497"/>
                  </a:lnTo>
                  <a:cubicBezTo>
                    <a:pt x="1150" y="4720"/>
                    <a:pt x="1218" y="4949"/>
                    <a:pt x="1310" y="5141"/>
                  </a:cubicBezTo>
                  <a:cubicBezTo>
                    <a:pt x="1280" y="5172"/>
                    <a:pt x="1249" y="5202"/>
                    <a:pt x="1218" y="5233"/>
                  </a:cubicBezTo>
                  <a:cubicBezTo>
                    <a:pt x="989" y="5424"/>
                    <a:pt x="958" y="5677"/>
                    <a:pt x="1058" y="5938"/>
                  </a:cubicBezTo>
                  <a:cubicBezTo>
                    <a:pt x="1150" y="6221"/>
                    <a:pt x="1471" y="6413"/>
                    <a:pt x="1755" y="6413"/>
                  </a:cubicBezTo>
                  <a:cubicBezTo>
                    <a:pt x="1885" y="6413"/>
                    <a:pt x="2015" y="6382"/>
                    <a:pt x="2138" y="6290"/>
                  </a:cubicBezTo>
                  <a:cubicBezTo>
                    <a:pt x="2176" y="6252"/>
                    <a:pt x="2237" y="6221"/>
                    <a:pt x="2329" y="6129"/>
                  </a:cubicBezTo>
                  <a:cubicBezTo>
                    <a:pt x="2559" y="6252"/>
                    <a:pt x="2812" y="6321"/>
                    <a:pt x="3095" y="6351"/>
                  </a:cubicBezTo>
                  <a:lnTo>
                    <a:pt x="3095" y="6382"/>
                  </a:lnTo>
                  <a:cubicBezTo>
                    <a:pt x="3095" y="6865"/>
                    <a:pt x="3448" y="7056"/>
                    <a:pt x="3770" y="7056"/>
                  </a:cubicBezTo>
                  <a:cubicBezTo>
                    <a:pt x="4091" y="7056"/>
                    <a:pt x="4436" y="6895"/>
                    <a:pt x="4505" y="6512"/>
                  </a:cubicBezTo>
                  <a:cubicBezTo>
                    <a:pt x="4536" y="6413"/>
                    <a:pt x="4536" y="6321"/>
                    <a:pt x="4536" y="6160"/>
                  </a:cubicBezTo>
                  <a:cubicBezTo>
                    <a:pt x="4727" y="6099"/>
                    <a:pt x="4919" y="5999"/>
                    <a:pt x="5080" y="5907"/>
                  </a:cubicBezTo>
                  <a:cubicBezTo>
                    <a:pt x="5202" y="5999"/>
                    <a:pt x="5302" y="6060"/>
                    <a:pt x="5332" y="6099"/>
                  </a:cubicBezTo>
                  <a:cubicBezTo>
                    <a:pt x="5363" y="6129"/>
                    <a:pt x="5463" y="6129"/>
                    <a:pt x="5524" y="6129"/>
                  </a:cubicBezTo>
                  <a:cubicBezTo>
                    <a:pt x="5846" y="6129"/>
                    <a:pt x="6351" y="5838"/>
                    <a:pt x="6512" y="5524"/>
                  </a:cubicBezTo>
                  <a:cubicBezTo>
                    <a:pt x="6543" y="5363"/>
                    <a:pt x="6581" y="5141"/>
                    <a:pt x="6321" y="4911"/>
                  </a:cubicBezTo>
                  <a:cubicBezTo>
                    <a:pt x="6290" y="4880"/>
                    <a:pt x="6259" y="4850"/>
                    <a:pt x="6198" y="4819"/>
                  </a:cubicBezTo>
                  <a:cubicBezTo>
                    <a:pt x="6321" y="4597"/>
                    <a:pt x="6451" y="4337"/>
                    <a:pt x="6482" y="4114"/>
                  </a:cubicBezTo>
                  <a:cubicBezTo>
                    <a:pt x="6543" y="4084"/>
                    <a:pt x="6612" y="4084"/>
                    <a:pt x="6612" y="4084"/>
                  </a:cubicBezTo>
                  <a:cubicBezTo>
                    <a:pt x="6895" y="4022"/>
                    <a:pt x="7156" y="3478"/>
                    <a:pt x="7087" y="3065"/>
                  </a:cubicBezTo>
                  <a:cubicBezTo>
                    <a:pt x="7056" y="2743"/>
                    <a:pt x="6865" y="2552"/>
                    <a:pt x="6543" y="2552"/>
                  </a:cubicBezTo>
                  <a:lnTo>
                    <a:pt x="6420" y="2552"/>
                  </a:lnTo>
                  <a:cubicBezTo>
                    <a:pt x="6321" y="2299"/>
                    <a:pt x="6198" y="2077"/>
                    <a:pt x="6068" y="1847"/>
                  </a:cubicBezTo>
                  <a:cubicBezTo>
                    <a:pt x="6099" y="1816"/>
                    <a:pt x="6099" y="1785"/>
                    <a:pt x="6129" y="1755"/>
                  </a:cubicBezTo>
                  <a:cubicBezTo>
                    <a:pt x="6229" y="1594"/>
                    <a:pt x="6129" y="1272"/>
                    <a:pt x="6007" y="1050"/>
                  </a:cubicBezTo>
                  <a:cubicBezTo>
                    <a:pt x="5846" y="736"/>
                    <a:pt x="5624" y="544"/>
                    <a:pt x="5363" y="544"/>
                  </a:cubicBezTo>
                  <a:cubicBezTo>
                    <a:pt x="5240" y="544"/>
                    <a:pt x="5080" y="606"/>
                    <a:pt x="4980" y="767"/>
                  </a:cubicBezTo>
                  <a:cubicBezTo>
                    <a:pt x="4919" y="797"/>
                    <a:pt x="4888" y="828"/>
                    <a:pt x="4857" y="858"/>
                  </a:cubicBezTo>
                  <a:cubicBezTo>
                    <a:pt x="4628" y="767"/>
                    <a:pt x="4405" y="698"/>
                    <a:pt x="4153" y="636"/>
                  </a:cubicBezTo>
                  <a:cubicBezTo>
                    <a:pt x="4153" y="575"/>
                    <a:pt x="4122" y="506"/>
                    <a:pt x="4122" y="475"/>
                  </a:cubicBezTo>
                  <a:cubicBezTo>
                    <a:pt x="4053" y="192"/>
                    <a:pt x="3578" y="0"/>
                    <a:pt x="319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37"/>
            <p:cNvSpPr/>
            <p:nvPr/>
          </p:nvSpPr>
          <p:spPr>
            <a:xfrm>
              <a:off x="7566105" y="3532710"/>
              <a:ext cx="510987" cy="477419"/>
            </a:xfrm>
            <a:custGeom>
              <a:avLst/>
              <a:gdLst/>
              <a:ahLst/>
              <a:cxnLst/>
              <a:rect l="l" t="t" r="r" b="b"/>
              <a:pathLst>
                <a:path w="3486" h="3257" extrusionOk="0">
                  <a:moveTo>
                    <a:pt x="1663" y="131"/>
                  </a:moveTo>
                  <a:cubicBezTo>
                    <a:pt x="2299" y="131"/>
                    <a:pt x="2842" y="483"/>
                    <a:pt x="3103" y="1027"/>
                  </a:cubicBezTo>
                  <a:cubicBezTo>
                    <a:pt x="3356" y="1502"/>
                    <a:pt x="3294" y="2046"/>
                    <a:pt x="2942" y="2460"/>
                  </a:cubicBezTo>
                  <a:cubicBezTo>
                    <a:pt x="2620" y="2874"/>
                    <a:pt x="2145" y="3134"/>
                    <a:pt x="1632" y="3134"/>
                  </a:cubicBezTo>
                  <a:cubicBezTo>
                    <a:pt x="1119" y="3134"/>
                    <a:pt x="705" y="2874"/>
                    <a:pt x="544" y="2529"/>
                  </a:cubicBezTo>
                  <a:cubicBezTo>
                    <a:pt x="353" y="2107"/>
                    <a:pt x="131" y="1219"/>
                    <a:pt x="483" y="644"/>
                  </a:cubicBezTo>
                  <a:cubicBezTo>
                    <a:pt x="705" y="322"/>
                    <a:pt x="1057" y="162"/>
                    <a:pt x="1601" y="131"/>
                  </a:cubicBezTo>
                  <a:close/>
                  <a:moveTo>
                    <a:pt x="1601" y="1"/>
                  </a:moveTo>
                  <a:cubicBezTo>
                    <a:pt x="1027" y="39"/>
                    <a:pt x="613" y="231"/>
                    <a:pt x="383" y="575"/>
                  </a:cubicBezTo>
                  <a:cubicBezTo>
                    <a:pt x="0" y="1188"/>
                    <a:pt x="230" y="2146"/>
                    <a:pt x="422" y="2590"/>
                  </a:cubicBezTo>
                  <a:cubicBezTo>
                    <a:pt x="613" y="2973"/>
                    <a:pt x="1088" y="3257"/>
                    <a:pt x="1632" y="3257"/>
                  </a:cubicBezTo>
                  <a:cubicBezTo>
                    <a:pt x="2176" y="3257"/>
                    <a:pt x="2682" y="3004"/>
                    <a:pt x="3034" y="2559"/>
                  </a:cubicBezTo>
                  <a:cubicBezTo>
                    <a:pt x="3417" y="2077"/>
                    <a:pt x="3486" y="1502"/>
                    <a:pt x="3226" y="958"/>
                  </a:cubicBezTo>
                  <a:cubicBezTo>
                    <a:pt x="2942" y="353"/>
                    <a:pt x="2299" y="1"/>
                    <a:pt x="160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37"/>
            <p:cNvSpPr/>
            <p:nvPr/>
          </p:nvSpPr>
          <p:spPr>
            <a:xfrm>
              <a:off x="6654224" y="3851672"/>
              <a:ext cx="743613" cy="734525"/>
            </a:xfrm>
            <a:custGeom>
              <a:avLst/>
              <a:gdLst/>
              <a:ahLst/>
              <a:cxnLst/>
              <a:rect l="l" t="t" r="r" b="b"/>
              <a:pathLst>
                <a:path w="5073" h="5011" extrusionOk="0">
                  <a:moveTo>
                    <a:pt x="2743" y="123"/>
                  </a:moveTo>
                  <a:cubicBezTo>
                    <a:pt x="2935" y="123"/>
                    <a:pt x="3126" y="253"/>
                    <a:pt x="3257" y="353"/>
                  </a:cubicBezTo>
                  <a:cubicBezTo>
                    <a:pt x="3287" y="414"/>
                    <a:pt x="3348" y="475"/>
                    <a:pt x="3318" y="544"/>
                  </a:cubicBezTo>
                  <a:lnTo>
                    <a:pt x="3318" y="667"/>
                  </a:lnTo>
                  <a:cubicBezTo>
                    <a:pt x="3318" y="698"/>
                    <a:pt x="3318" y="736"/>
                    <a:pt x="3348" y="736"/>
                  </a:cubicBezTo>
                  <a:cubicBezTo>
                    <a:pt x="3509" y="828"/>
                    <a:pt x="3670" y="927"/>
                    <a:pt x="3831" y="1050"/>
                  </a:cubicBezTo>
                  <a:lnTo>
                    <a:pt x="3892" y="1050"/>
                  </a:lnTo>
                  <a:cubicBezTo>
                    <a:pt x="3961" y="1019"/>
                    <a:pt x="3992" y="989"/>
                    <a:pt x="4023" y="958"/>
                  </a:cubicBezTo>
                  <a:cubicBezTo>
                    <a:pt x="4084" y="927"/>
                    <a:pt x="4153" y="927"/>
                    <a:pt x="4214" y="927"/>
                  </a:cubicBezTo>
                  <a:cubicBezTo>
                    <a:pt x="4375" y="927"/>
                    <a:pt x="4467" y="1119"/>
                    <a:pt x="4498" y="1180"/>
                  </a:cubicBezTo>
                  <a:cubicBezTo>
                    <a:pt x="4567" y="1402"/>
                    <a:pt x="4567" y="1625"/>
                    <a:pt x="4498" y="1693"/>
                  </a:cubicBezTo>
                  <a:cubicBezTo>
                    <a:pt x="4498" y="1693"/>
                    <a:pt x="4467" y="1724"/>
                    <a:pt x="4436" y="1755"/>
                  </a:cubicBezTo>
                  <a:cubicBezTo>
                    <a:pt x="4406" y="1785"/>
                    <a:pt x="4406" y="1816"/>
                    <a:pt x="4406" y="1816"/>
                  </a:cubicBezTo>
                  <a:cubicBezTo>
                    <a:pt x="4467" y="2008"/>
                    <a:pt x="4536" y="2199"/>
                    <a:pt x="4536" y="2421"/>
                  </a:cubicBezTo>
                  <a:cubicBezTo>
                    <a:pt x="4536" y="2421"/>
                    <a:pt x="4567" y="2460"/>
                    <a:pt x="4597" y="2460"/>
                  </a:cubicBezTo>
                  <a:cubicBezTo>
                    <a:pt x="4628" y="2490"/>
                    <a:pt x="4658" y="2490"/>
                    <a:pt x="4689" y="2490"/>
                  </a:cubicBezTo>
                  <a:cubicBezTo>
                    <a:pt x="4850" y="2521"/>
                    <a:pt x="4919" y="2613"/>
                    <a:pt x="4919" y="2804"/>
                  </a:cubicBezTo>
                  <a:cubicBezTo>
                    <a:pt x="4881" y="3065"/>
                    <a:pt x="4658" y="3348"/>
                    <a:pt x="4498" y="3348"/>
                  </a:cubicBezTo>
                  <a:cubicBezTo>
                    <a:pt x="4498" y="3348"/>
                    <a:pt x="4467" y="3348"/>
                    <a:pt x="4406" y="3318"/>
                  </a:cubicBezTo>
                  <a:cubicBezTo>
                    <a:pt x="4375" y="3318"/>
                    <a:pt x="4344" y="3348"/>
                    <a:pt x="4344" y="3348"/>
                  </a:cubicBezTo>
                  <a:cubicBezTo>
                    <a:pt x="4245" y="3540"/>
                    <a:pt x="4153" y="3670"/>
                    <a:pt x="3992" y="3831"/>
                  </a:cubicBezTo>
                  <a:cubicBezTo>
                    <a:pt x="3961" y="3831"/>
                    <a:pt x="3961" y="3862"/>
                    <a:pt x="3992" y="3892"/>
                  </a:cubicBezTo>
                  <a:cubicBezTo>
                    <a:pt x="4023" y="3953"/>
                    <a:pt x="4053" y="3992"/>
                    <a:pt x="4084" y="4022"/>
                  </a:cubicBezTo>
                  <a:cubicBezTo>
                    <a:pt x="4153" y="4145"/>
                    <a:pt x="4153" y="4245"/>
                    <a:pt x="4115" y="4306"/>
                  </a:cubicBezTo>
                  <a:cubicBezTo>
                    <a:pt x="4023" y="4467"/>
                    <a:pt x="3770" y="4566"/>
                    <a:pt x="3540" y="4566"/>
                  </a:cubicBezTo>
                  <a:cubicBezTo>
                    <a:pt x="3448" y="4566"/>
                    <a:pt x="3387" y="4528"/>
                    <a:pt x="3348" y="4497"/>
                  </a:cubicBezTo>
                  <a:cubicBezTo>
                    <a:pt x="3318" y="4497"/>
                    <a:pt x="3287" y="4436"/>
                    <a:pt x="3226" y="4337"/>
                  </a:cubicBezTo>
                  <a:cubicBezTo>
                    <a:pt x="3195" y="4306"/>
                    <a:pt x="3157" y="4306"/>
                    <a:pt x="3126" y="4306"/>
                  </a:cubicBezTo>
                  <a:cubicBezTo>
                    <a:pt x="3004" y="4337"/>
                    <a:pt x="2843" y="4375"/>
                    <a:pt x="2682" y="4405"/>
                  </a:cubicBezTo>
                  <a:cubicBezTo>
                    <a:pt x="2651" y="4405"/>
                    <a:pt x="2621" y="4436"/>
                    <a:pt x="2621" y="4436"/>
                  </a:cubicBezTo>
                  <a:cubicBezTo>
                    <a:pt x="2582" y="4566"/>
                    <a:pt x="2552" y="4628"/>
                    <a:pt x="2552" y="4689"/>
                  </a:cubicBezTo>
                  <a:cubicBezTo>
                    <a:pt x="2490" y="4819"/>
                    <a:pt x="2330" y="4880"/>
                    <a:pt x="2169" y="4880"/>
                  </a:cubicBezTo>
                  <a:cubicBezTo>
                    <a:pt x="2046" y="4880"/>
                    <a:pt x="1916" y="4819"/>
                    <a:pt x="1855" y="4758"/>
                  </a:cubicBezTo>
                  <a:cubicBezTo>
                    <a:pt x="1786" y="4658"/>
                    <a:pt x="1755" y="4566"/>
                    <a:pt x="1786" y="4436"/>
                  </a:cubicBezTo>
                  <a:cubicBezTo>
                    <a:pt x="1816" y="4405"/>
                    <a:pt x="1816" y="4375"/>
                    <a:pt x="1816" y="4375"/>
                  </a:cubicBezTo>
                  <a:cubicBezTo>
                    <a:pt x="1816" y="4337"/>
                    <a:pt x="1816" y="4306"/>
                    <a:pt x="1786" y="4275"/>
                  </a:cubicBezTo>
                  <a:cubicBezTo>
                    <a:pt x="1563" y="4214"/>
                    <a:pt x="1403" y="4114"/>
                    <a:pt x="1242" y="3992"/>
                  </a:cubicBezTo>
                  <a:lnTo>
                    <a:pt x="1211" y="3953"/>
                  </a:lnTo>
                  <a:lnTo>
                    <a:pt x="1180" y="3992"/>
                  </a:lnTo>
                  <a:cubicBezTo>
                    <a:pt x="1119" y="4022"/>
                    <a:pt x="1050" y="4053"/>
                    <a:pt x="1020" y="4053"/>
                  </a:cubicBezTo>
                  <a:cubicBezTo>
                    <a:pt x="975" y="4072"/>
                    <a:pt x="929" y="4080"/>
                    <a:pt x="883" y="4080"/>
                  </a:cubicBezTo>
                  <a:cubicBezTo>
                    <a:pt x="703" y="4080"/>
                    <a:pt x="531" y="3945"/>
                    <a:pt x="476" y="3762"/>
                  </a:cubicBezTo>
                  <a:cubicBezTo>
                    <a:pt x="445" y="3609"/>
                    <a:pt x="514" y="3448"/>
                    <a:pt x="667" y="3379"/>
                  </a:cubicBezTo>
                  <a:cubicBezTo>
                    <a:pt x="705" y="3348"/>
                    <a:pt x="736" y="3318"/>
                    <a:pt x="767" y="3287"/>
                  </a:cubicBezTo>
                  <a:cubicBezTo>
                    <a:pt x="797" y="3287"/>
                    <a:pt x="797" y="3256"/>
                    <a:pt x="797" y="3226"/>
                  </a:cubicBezTo>
                  <a:cubicBezTo>
                    <a:pt x="767" y="3065"/>
                    <a:pt x="767" y="2904"/>
                    <a:pt x="767" y="2712"/>
                  </a:cubicBezTo>
                  <a:cubicBezTo>
                    <a:pt x="767" y="2682"/>
                    <a:pt x="736" y="2651"/>
                    <a:pt x="705" y="2651"/>
                  </a:cubicBezTo>
                  <a:cubicBezTo>
                    <a:pt x="545" y="2613"/>
                    <a:pt x="414" y="2582"/>
                    <a:pt x="353" y="2552"/>
                  </a:cubicBezTo>
                  <a:cubicBezTo>
                    <a:pt x="192" y="2460"/>
                    <a:pt x="131" y="2230"/>
                    <a:pt x="161" y="2077"/>
                  </a:cubicBezTo>
                  <a:cubicBezTo>
                    <a:pt x="192" y="1946"/>
                    <a:pt x="284" y="1785"/>
                    <a:pt x="514" y="1785"/>
                  </a:cubicBezTo>
                  <a:cubicBezTo>
                    <a:pt x="545" y="1785"/>
                    <a:pt x="575" y="1785"/>
                    <a:pt x="606" y="1816"/>
                  </a:cubicBezTo>
                  <a:cubicBezTo>
                    <a:pt x="636" y="1816"/>
                    <a:pt x="705" y="1816"/>
                    <a:pt x="767" y="1847"/>
                  </a:cubicBezTo>
                  <a:cubicBezTo>
                    <a:pt x="797" y="1847"/>
                    <a:pt x="828" y="1816"/>
                    <a:pt x="859" y="1785"/>
                  </a:cubicBezTo>
                  <a:cubicBezTo>
                    <a:pt x="897" y="1594"/>
                    <a:pt x="989" y="1402"/>
                    <a:pt x="1050" y="1241"/>
                  </a:cubicBezTo>
                  <a:cubicBezTo>
                    <a:pt x="1088" y="1211"/>
                    <a:pt x="1088" y="1211"/>
                    <a:pt x="1050" y="1180"/>
                  </a:cubicBezTo>
                  <a:cubicBezTo>
                    <a:pt x="1020" y="1119"/>
                    <a:pt x="989" y="1050"/>
                    <a:pt x="989" y="1019"/>
                  </a:cubicBezTo>
                  <a:cubicBezTo>
                    <a:pt x="928" y="889"/>
                    <a:pt x="958" y="767"/>
                    <a:pt x="1020" y="667"/>
                  </a:cubicBezTo>
                  <a:cubicBezTo>
                    <a:pt x="1119" y="544"/>
                    <a:pt x="1242" y="475"/>
                    <a:pt x="1372" y="475"/>
                  </a:cubicBezTo>
                  <a:cubicBezTo>
                    <a:pt x="1472" y="475"/>
                    <a:pt x="1563" y="544"/>
                    <a:pt x="1625" y="606"/>
                  </a:cubicBezTo>
                  <a:cubicBezTo>
                    <a:pt x="1663" y="636"/>
                    <a:pt x="1694" y="636"/>
                    <a:pt x="1724" y="636"/>
                  </a:cubicBezTo>
                  <a:cubicBezTo>
                    <a:pt x="1866" y="568"/>
                    <a:pt x="2024" y="530"/>
                    <a:pt x="2200" y="530"/>
                  </a:cubicBezTo>
                  <a:cubicBezTo>
                    <a:pt x="2261" y="530"/>
                    <a:pt x="2325" y="534"/>
                    <a:pt x="2391" y="544"/>
                  </a:cubicBezTo>
                  <a:cubicBezTo>
                    <a:pt x="2429" y="506"/>
                    <a:pt x="2460" y="506"/>
                    <a:pt x="2460" y="475"/>
                  </a:cubicBezTo>
                  <a:cubicBezTo>
                    <a:pt x="2460" y="445"/>
                    <a:pt x="2490" y="383"/>
                    <a:pt x="2490" y="353"/>
                  </a:cubicBezTo>
                  <a:cubicBezTo>
                    <a:pt x="2521" y="192"/>
                    <a:pt x="2621" y="123"/>
                    <a:pt x="2743" y="123"/>
                  </a:cubicBezTo>
                  <a:close/>
                  <a:moveTo>
                    <a:pt x="2743" y="0"/>
                  </a:moveTo>
                  <a:cubicBezTo>
                    <a:pt x="2552" y="0"/>
                    <a:pt x="2391" y="123"/>
                    <a:pt x="2360" y="315"/>
                  </a:cubicBezTo>
                  <a:cubicBezTo>
                    <a:pt x="2360" y="353"/>
                    <a:pt x="2360" y="383"/>
                    <a:pt x="2330" y="383"/>
                  </a:cubicBezTo>
                  <a:cubicBezTo>
                    <a:pt x="2107" y="383"/>
                    <a:pt x="1916" y="445"/>
                    <a:pt x="1724" y="506"/>
                  </a:cubicBezTo>
                  <a:cubicBezTo>
                    <a:pt x="1625" y="414"/>
                    <a:pt x="1502" y="353"/>
                    <a:pt x="1372" y="353"/>
                  </a:cubicBezTo>
                  <a:cubicBezTo>
                    <a:pt x="1211" y="353"/>
                    <a:pt x="1020" y="445"/>
                    <a:pt x="928" y="606"/>
                  </a:cubicBezTo>
                  <a:cubicBezTo>
                    <a:pt x="828" y="736"/>
                    <a:pt x="797" y="889"/>
                    <a:pt x="859" y="1050"/>
                  </a:cubicBezTo>
                  <a:cubicBezTo>
                    <a:pt x="859" y="1081"/>
                    <a:pt x="897" y="1150"/>
                    <a:pt x="928" y="1211"/>
                  </a:cubicBezTo>
                  <a:cubicBezTo>
                    <a:pt x="859" y="1372"/>
                    <a:pt x="797" y="1533"/>
                    <a:pt x="736" y="1724"/>
                  </a:cubicBezTo>
                  <a:cubicBezTo>
                    <a:pt x="705" y="1693"/>
                    <a:pt x="667" y="1693"/>
                    <a:pt x="636" y="1693"/>
                  </a:cubicBezTo>
                  <a:cubicBezTo>
                    <a:pt x="579" y="1673"/>
                    <a:pt x="523" y="1664"/>
                    <a:pt x="469" y="1664"/>
                  </a:cubicBezTo>
                  <a:cubicBezTo>
                    <a:pt x="256" y="1664"/>
                    <a:pt x="80" y="1812"/>
                    <a:pt x="31" y="2038"/>
                  </a:cubicBezTo>
                  <a:cubicBezTo>
                    <a:pt x="1" y="2268"/>
                    <a:pt x="62" y="2552"/>
                    <a:pt x="322" y="2651"/>
                  </a:cubicBezTo>
                  <a:cubicBezTo>
                    <a:pt x="384" y="2682"/>
                    <a:pt x="476" y="2712"/>
                    <a:pt x="636" y="2774"/>
                  </a:cubicBezTo>
                  <a:cubicBezTo>
                    <a:pt x="636" y="2904"/>
                    <a:pt x="636" y="3065"/>
                    <a:pt x="667" y="3226"/>
                  </a:cubicBezTo>
                  <a:cubicBezTo>
                    <a:pt x="636" y="3226"/>
                    <a:pt x="606" y="3256"/>
                    <a:pt x="606" y="3256"/>
                  </a:cubicBezTo>
                  <a:cubicBezTo>
                    <a:pt x="384" y="3379"/>
                    <a:pt x="322" y="3570"/>
                    <a:pt x="353" y="3800"/>
                  </a:cubicBezTo>
                  <a:cubicBezTo>
                    <a:pt x="414" y="4022"/>
                    <a:pt x="667" y="4214"/>
                    <a:pt x="897" y="4214"/>
                  </a:cubicBezTo>
                  <a:cubicBezTo>
                    <a:pt x="958" y="4214"/>
                    <a:pt x="989" y="4214"/>
                    <a:pt x="1050" y="4183"/>
                  </a:cubicBezTo>
                  <a:cubicBezTo>
                    <a:pt x="1088" y="4183"/>
                    <a:pt x="1150" y="4145"/>
                    <a:pt x="1211" y="4114"/>
                  </a:cubicBezTo>
                  <a:cubicBezTo>
                    <a:pt x="1341" y="4214"/>
                    <a:pt x="1502" y="4306"/>
                    <a:pt x="1694" y="4375"/>
                  </a:cubicBezTo>
                  <a:lnTo>
                    <a:pt x="1694" y="4405"/>
                  </a:lnTo>
                  <a:cubicBezTo>
                    <a:pt x="1625" y="4597"/>
                    <a:pt x="1694" y="4758"/>
                    <a:pt x="1755" y="4819"/>
                  </a:cubicBezTo>
                  <a:cubicBezTo>
                    <a:pt x="1855" y="4949"/>
                    <a:pt x="2008" y="5011"/>
                    <a:pt x="2169" y="5011"/>
                  </a:cubicBezTo>
                  <a:cubicBezTo>
                    <a:pt x="2391" y="5011"/>
                    <a:pt x="2582" y="4911"/>
                    <a:pt x="2651" y="4720"/>
                  </a:cubicBezTo>
                  <a:cubicBezTo>
                    <a:pt x="2682" y="4689"/>
                    <a:pt x="2713" y="4628"/>
                    <a:pt x="2713" y="4528"/>
                  </a:cubicBezTo>
                  <a:cubicBezTo>
                    <a:pt x="2873" y="4497"/>
                    <a:pt x="3004" y="4467"/>
                    <a:pt x="3126" y="4436"/>
                  </a:cubicBezTo>
                  <a:cubicBezTo>
                    <a:pt x="3195" y="4528"/>
                    <a:pt x="3226" y="4566"/>
                    <a:pt x="3257" y="4597"/>
                  </a:cubicBezTo>
                  <a:cubicBezTo>
                    <a:pt x="3318" y="4658"/>
                    <a:pt x="3448" y="4689"/>
                    <a:pt x="3540" y="4689"/>
                  </a:cubicBezTo>
                  <a:cubicBezTo>
                    <a:pt x="3800" y="4689"/>
                    <a:pt x="4084" y="4566"/>
                    <a:pt x="4214" y="4375"/>
                  </a:cubicBezTo>
                  <a:cubicBezTo>
                    <a:pt x="4275" y="4275"/>
                    <a:pt x="4306" y="4145"/>
                    <a:pt x="4183" y="3953"/>
                  </a:cubicBezTo>
                  <a:cubicBezTo>
                    <a:pt x="4153" y="3923"/>
                    <a:pt x="4153" y="3892"/>
                    <a:pt x="4115" y="3862"/>
                  </a:cubicBezTo>
                  <a:cubicBezTo>
                    <a:pt x="4245" y="3731"/>
                    <a:pt x="4344" y="3609"/>
                    <a:pt x="4436" y="3448"/>
                  </a:cubicBezTo>
                  <a:cubicBezTo>
                    <a:pt x="4467" y="3478"/>
                    <a:pt x="4498" y="3478"/>
                    <a:pt x="4498" y="3478"/>
                  </a:cubicBezTo>
                  <a:cubicBezTo>
                    <a:pt x="4727" y="3478"/>
                    <a:pt x="5011" y="3126"/>
                    <a:pt x="5041" y="2804"/>
                  </a:cubicBezTo>
                  <a:cubicBezTo>
                    <a:pt x="5072" y="2582"/>
                    <a:pt x="4950" y="2421"/>
                    <a:pt x="4727" y="2360"/>
                  </a:cubicBezTo>
                  <a:lnTo>
                    <a:pt x="4658" y="2360"/>
                  </a:lnTo>
                  <a:cubicBezTo>
                    <a:pt x="4628" y="2168"/>
                    <a:pt x="4597" y="2008"/>
                    <a:pt x="4536" y="1816"/>
                  </a:cubicBezTo>
                  <a:cubicBezTo>
                    <a:pt x="4567" y="1816"/>
                    <a:pt x="4597" y="1785"/>
                    <a:pt x="4597" y="1785"/>
                  </a:cubicBezTo>
                  <a:cubicBezTo>
                    <a:pt x="4727" y="1655"/>
                    <a:pt x="4689" y="1372"/>
                    <a:pt x="4628" y="1150"/>
                  </a:cubicBezTo>
                  <a:cubicBezTo>
                    <a:pt x="4517" y="906"/>
                    <a:pt x="4362" y="784"/>
                    <a:pt x="4194" y="784"/>
                  </a:cubicBezTo>
                  <a:cubicBezTo>
                    <a:pt x="4118" y="784"/>
                    <a:pt x="4040" y="809"/>
                    <a:pt x="3961" y="858"/>
                  </a:cubicBezTo>
                  <a:cubicBezTo>
                    <a:pt x="3923" y="889"/>
                    <a:pt x="3892" y="889"/>
                    <a:pt x="3862" y="927"/>
                  </a:cubicBezTo>
                  <a:cubicBezTo>
                    <a:pt x="3731" y="828"/>
                    <a:pt x="3609" y="736"/>
                    <a:pt x="3448" y="636"/>
                  </a:cubicBezTo>
                  <a:lnTo>
                    <a:pt x="3448" y="544"/>
                  </a:lnTo>
                  <a:cubicBezTo>
                    <a:pt x="3479" y="445"/>
                    <a:pt x="3387" y="353"/>
                    <a:pt x="3318" y="284"/>
                  </a:cubicBezTo>
                  <a:cubicBezTo>
                    <a:pt x="3195" y="161"/>
                    <a:pt x="2965" y="0"/>
                    <a:pt x="274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37"/>
            <p:cNvSpPr/>
            <p:nvPr/>
          </p:nvSpPr>
          <p:spPr>
            <a:xfrm>
              <a:off x="6869845" y="4046333"/>
              <a:ext cx="346081" cy="343443"/>
            </a:xfrm>
            <a:custGeom>
              <a:avLst/>
              <a:gdLst/>
              <a:ahLst/>
              <a:cxnLst/>
              <a:rect l="l" t="t" r="r" b="b"/>
              <a:pathLst>
                <a:path w="2361" h="2343" extrusionOk="0">
                  <a:moveTo>
                    <a:pt x="989" y="136"/>
                  </a:moveTo>
                  <a:cubicBezTo>
                    <a:pt x="1081" y="136"/>
                    <a:pt x="1180" y="136"/>
                    <a:pt x="1303" y="174"/>
                  </a:cubicBezTo>
                  <a:cubicBezTo>
                    <a:pt x="1755" y="266"/>
                    <a:pt x="2069" y="588"/>
                    <a:pt x="2169" y="1001"/>
                  </a:cubicBezTo>
                  <a:cubicBezTo>
                    <a:pt x="2230" y="1384"/>
                    <a:pt x="2107" y="1737"/>
                    <a:pt x="1816" y="1959"/>
                  </a:cubicBezTo>
                  <a:cubicBezTo>
                    <a:pt x="1594" y="2120"/>
                    <a:pt x="1341" y="2212"/>
                    <a:pt x="1081" y="2212"/>
                  </a:cubicBezTo>
                  <a:cubicBezTo>
                    <a:pt x="636" y="2212"/>
                    <a:pt x="253" y="1928"/>
                    <a:pt x="192" y="1576"/>
                  </a:cubicBezTo>
                  <a:cubicBezTo>
                    <a:pt x="123" y="1285"/>
                    <a:pt x="123" y="710"/>
                    <a:pt x="414" y="365"/>
                  </a:cubicBezTo>
                  <a:cubicBezTo>
                    <a:pt x="575" y="205"/>
                    <a:pt x="767" y="136"/>
                    <a:pt x="989" y="136"/>
                  </a:cubicBezTo>
                  <a:close/>
                  <a:moveTo>
                    <a:pt x="980" y="1"/>
                  </a:moveTo>
                  <a:cubicBezTo>
                    <a:pt x="699" y="1"/>
                    <a:pt x="474" y="94"/>
                    <a:pt x="315" y="297"/>
                  </a:cubicBezTo>
                  <a:cubicBezTo>
                    <a:pt x="31" y="618"/>
                    <a:pt x="1" y="1224"/>
                    <a:pt x="62" y="1607"/>
                  </a:cubicBezTo>
                  <a:cubicBezTo>
                    <a:pt x="123" y="2020"/>
                    <a:pt x="575" y="2342"/>
                    <a:pt x="1081" y="2342"/>
                  </a:cubicBezTo>
                  <a:cubicBezTo>
                    <a:pt x="1372" y="2342"/>
                    <a:pt x="1625" y="2242"/>
                    <a:pt x="1877" y="2051"/>
                  </a:cubicBezTo>
                  <a:cubicBezTo>
                    <a:pt x="2230" y="1798"/>
                    <a:pt x="2360" y="1384"/>
                    <a:pt x="2299" y="971"/>
                  </a:cubicBezTo>
                  <a:cubicBezTo>
                    <a:pt x="2199" y="488"/>
                    <a:pt x="1816" y="136"/>
                    <a:pt x="1341" y="44"/>
                  </a:cubicBezTo>
                  <a:cubicBezTo>
                    <a:pt x="1213" y="15"/>
                    <a:pt x="1092" y="1"/>
                    <a:pt x="98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37"/>
            <p:cNvSpPr/>
            <p:nvPr/>
          </p:nvSpPr>
          <p:spPr>
            <a:xfrm>
              <a:off x="7800782" y="4085177"/>
              <a:ext cx="32688" cy="58193"/>
            </a:xfrm>
            <a:custGeom>
              <a:avLst/>
              <a:gdLst/>
              <a:ahLst/>
              <a:cxnLst/>
              <a:rect l="l" t="t" r="r" b="b"/>
              <a:pathLst>
                <a:path w="223" h="397" extrusionOk="0">
                  <a:moveTo>
                    <a:pt x="161" y="1"/>
                  </a:moveTo>
                  <a:cubicBezTo>
                    <a:pt x="31" y="100"/>
                    <a:pt x="0" y="223"/>
                    <a:pt x="62" y="353"/>
                  </a:cubicBezTo>
                  <a:cubicBezTo>
                    <a:pt x="75" y="381"/>
                    <a:pt x="103" y="396"/>
                    <a:pt x="130" y="396"/>
                  </a:cubicBezTo>
                  <a:cubicBezTo>
                    <a:pt x="162" y="396"/>
                    <a:pt x="192" y="373"/>
                    <a:pt x="192" y="323"/>
                  </a:cubicBezTo>
                  <a:cubicBezTo>
                    <a:pt x="223" y="254"/>
                    <a:pt x="223" y="162"/>
                    <a:pt x="223" y="62"/>
                  </a:cubicBezTo>
                  <a:cubicBezTo>
                    <a:pt x="223" y="1"/>
                    <a:pt x="192" y="1"/>
                    <a:pt x="16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37"/>
            <p:cNvSpPr/>
            <p:nvPr/>
          </p:nvSpPr>
          <p:spPr>
            <a:xfrm>
              <a:off x="7543679" y="4024639"/>
              <a:ext cx="56288" cy="50131"/>
            </a:xfrm>
            <a:custGeom>
              <a:avLst/>
              <a:gdLst/>
              <a:ahLst/>
              <a:cxnLst/>
              <a:rect l="l" t="t" r="r" b="b"/>
              <a:pathLst>
                <a:path w="384" h="342" extrusionOk="0">
                  <a:moveTo>
                    <a:pt x="284" y="0"/>
                  </a:moveTo>
                  <a:cubicBezTo>
                    <a:pt x="123" y="31"/>
                    <a:pt x="0" y="130"/>
                    <a:pt x="31" y="284"/>
                  </a:cubicBezTo>
                  <a:cubicBezTo>
                    <a:pt x="31" y="325"/>
                    <a:pt x="64" y="342"/>
                    <a:pt x="97" y="342"/>
                  </a:cubicBezTo>
                  <a:cubicBezTo>
                    <a:pt x="119" y="342"/>
                    <a:pt x="141" y="334"/>
                    <a:pt x="153" y="322"/>
                  </a:cubicBezTo>
                  <a:cubicBezTo>
                    <a:pt x="192" y="253"/>
                    <a:pt x="253" y="192"/>
                    <a:pt x="314" y="161"/>
                  </a:cubicBezTo>
                  <a:cubicBezTo>
                    <a:pt x="383" y="130"/>
                    <a:pt x="345" y="0"/>
                    <a:pt x="28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37"/>
            <p:cNvSpPr/>
            <p:nvPr/>
          </p:nvSpPr>
          <p:spPr>
            <a:xfrm>
              <a:off x="7472880" y="3776476"/>
              <a:ext cx="60832" cy="31955"/>
            </a:xfrm>
            <a:custGeom>
              <a:avLst/>
              <a:gdLst/>
              <a:ahLst/>
              <a:cxnLst/>
              <a:rect l="l" t="t" r="r" b="b"/>
              <a:pathLst>
                <a:path w="415" h="218" extrusionOk="0">
                  <a:moveTo>
                    <a:pt x="322" y="0"/>
                  </a:moveTo>
                  <a:cubicBezTo>
                    <a:pt x="253" y="0"/>
                    <a:pt x="161" y="0"/>
                    <a:pt x="100" y="31"/>
                  </a:cubicBezTo>
                  <a:cubicBezTo>
                    <a:pt x="0" y="61"/>
                    <a:pt x="0" y="161"/>
                    <a:pt x="100" y="192"/>
                  </a:cubicBezTo>
                  <a:cubicBezTo>
                    <a:pt x="127" y="210"/>
                    <a:pt x="157" y="217"/>
                    <a:pt x="188" y="217"/>
                  </a:cubicBezTo>
                  <a:cubicBezTo>
                    <a:pt x="262" y="217"/>
                    <a:pt x="340" y="174"/>
                    <a:pt x="383" y="130"/>
                  </a:cubicBezTo>
                  <a:cubicBezTo>
                    <a:pt x="414" y="100"/>
                    <a:pt x="383" y="0"/>
                    <a:pt x="3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37"/>
            <p:cNvSpPr/>
            <p:nvPr/>
          </p:nvSpPr>
          <p:spPr>
            <a:xfrm>
              <a:off x="7497799" y="3510576"/>
              <a:ext cx="63910" cy="50424"/>
            </a:xfrm>
            <a:custGeom>
              <a:avLst/>
              <a:gdLst/>
              <a:ahLst/>
              <a:cxnLst/>
              <a:rect l="l" t="t" r="r" b="b"/>
              <a:pathLst>
                <a:path w="436" h="344" extrusionOk="0">
                  <a:moveTo>
                    <a:pt x="78" y="0"/>
                  </a:moveTo>
                  <a:cubicBezTo>
                    <a:pt x="40" y="0"/>
                    <a:pt x="0" y="47"/>
                    <a:pt x="22" y="90"/>
                  </a:cubicBezTo>
                  <a:cubicBezTo>
                    <a:pt x="22" y="152"/>
                    <a:pt x="53" y="221"/>
                    <a:pt x="122" y="251"/>
                  </a:cubicBezTo>
                  <a:cubicBezTo>
                    <a:pt x="183" y="313"/>
                    <a:pt x="244" y="343"/>
                    <a:pt x="313" y="343"/>
                  </a:cubicBezTo>
                  <a:cubicBezTo>
                    <a:pt x="374" y="343"/>
                    <a:pt x="436" y="251"/>
                    <a:pt x="374" y="221"/>
                  </a:cubicBezTo>
                  <a:cubicBezTo>
                    <a:pt x="275" y="190"/>
                    <a:pt x="183" y="90"/>
                    <a:pt x="122" y="29"/>
                  </a:cubicBezTo>
                  <a:cubicBezTo>
                    <a:pt x="110" y="9"/>
                    <a:pt x="94" y="0"/>
                    <a:pt x="7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37"/>
            <p:cNvSpPr/>
            <p:nvPr/>
          </p:nvSpPr>
          <p:spPr>
            <a:xfrm>
              <a:off x="7753583" y="3398294"/>
              <a:ext cx="37232" cy="70653"/>
            </a:xfrm>
            <a:custGeom>
              <a:avLst/>
              <a:gdLst/>
              <a:ahLst/>
              <a:cxnLst/>
              <a:rect l="l" t="t" r="r" b="b"/>
              <a:pathLst>
                <a:path w="254" h="482" extrusionOk="0">
                  <a:moveTo>
                    <a:pt x="73" y="0"/>
                  </a:moveTo>
                  <a:cubicBezTo>
                    <a:pt x="31" y="0"/>
                    <a:pt x="1" y="47"/>
                    <a:pt x="1" y="90"/>
                  </a:cubicBezTo>
                  <a:cubicBezTo>
                    <a:pt x="31" y="190"/>
                    <a:pt x="62" y="282"/>
                    <a:pt x="62" y="412"/>
                  </a:cubicBezTo>
                  <a:cubicBezTo>
                    <a:pt x="62" y="458"/>
                    <a:pt x="102" y="481"/>
                    <a:pt x="142" y="481"/>
                  </a:cubicBezTo>
                  <a:cubicBezTo>
                    <a:pt x="183" y="481"/>
                    <a:pt x="223" y="458"/>
                    <a:pt x="223" y="412"/>
                  </a:cubicBezTo>
                  <a:cubicBezTo>
                    <a:pt x="253" y="251"/>
                    <a:pt x="223" y="121"/>
                    <a:pt x="131" y="29"/>
                  </a:cubicBezTo>
                  <a:cubicBezTo>
                    <a:pt x="110" y="9"/>
                    <a:pt x="91" y="0"/>
                    <a:pt x="7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37"/>
            <p:cNvSpPr/>
            <p:nvPr/>
          </p:nvSpPr>
          <p:spPr>
            <a:xfrm>
              <a:off x="8017722" y="3486243"/>
              <a:ext cx="43095" cy="45587"/>
            </a:xfrm>
            <a:custGeom>
              <a:avLst/>
              <a:gdLst/>
              <a:ahLst/>
              <a:cxnLst/>
              <a:rect l="l" t="t" r="r" b="b"/>
              <a:pathLst>
                <a:path w="294" h="311" extrusionOk="0">
                  <a:moveTo>
                    <a:pt x="233" y="1"/>
                  </a:moveTo>
                  <a:cubicBezTo>
                    <a:pt x="212" y="1"/>
                    <a:pt x="190" y="11"/>
                    <a:pt x="175" y="34"/>
                  </a:cubicBezTo>
                  <a:cubicBezTo>
                    <a:pt x="145" y="96"/>
                    <a:pt x="83" y="126"/>
                    <a:pt x="53" y="195"/>
                  </a:cubicBezTo>
                  <a:cubicBezTo>
                    <a:pt x="0" y="242"/>
                    <a:pt x="45" y="310"/>
                    <a:pt x="97" y="310"/>
                  </a:cubicBezTo>
                  <a:cubicBezTo>
                    <a:pt x="113" y="310"/>
                    <a:pt x="130" y="304"/>
                    <a:pt x="145" y="287"/>
                  </a:cubicBezTo>
                  <a:cubicBezTo>
                    <a:pt x="213" y="226"/>
                    <a:pt x="244" y="164"/>
                    <a:pt x="275" y="65"/>
                  </a:cubicBezTo>
                  <a:cubicBezTo>
                    <a:pt x="294" y="27"/>
                    <a:pt x="266" y="1"/>
                    <a:pt x="23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37"/>
            <p:cNvSpPr/>
            <p:nvPr/>
          </p:nvSpPr>
          <p:spPr>
            <a:xfrm>
              <a:off x="8110655" y="3733820"/>
              <a:ext cx="64203" cy="31075"/>
            </a:xfrm>
            <a:custGeom>
              <a:avLst/>
              <a:gdLst/>
              <a:ahLst/>
              <a:cxnLst/>
              <a:rect l="l" t="t" r="r" b="b"/>
              <a:pathLst>
                <a:path w="438" h="212" extrusionOk="0">
                  <a:moveTo>
                    <a:pt x="93" y="1"/>
                  </a:moveTo>
                  <a:cubicBezTo>
                    <a:pt x="41" y="1"/>
                    <a:pt x="1" y="103"/>
                    <a:pt x="54" y="130"/>
                  </a:cubicBezTo>
                  <a:cubicBezTo>
                    <a:pt x="150" y="181"/>
                    <a:pt x="226" y="211"/>
                    <a:pt x="298" y="211"/>
                  </a:cubicBezTo>
                  <a:cubicBezTo>
                    <a:pt x="324" y="211"/>
                    <a:pt x="350" y="207"/>
                    <a:pt x="376" y="199"/>
                  </a:cubicBezTo>
                  <a:cubicBezTo>
                    <a:pt x="438" y="161"/>
                    <a:pt x="438" y="69"/>
                    <a:pt x="376" y="38"/>
                  </a:cubicBezTo>
                  <a:cubicBezTo>
                    <a:pt x="277" y="38"/>
                    <a:pt x="215" y="8"/>
                    <a:pt x="116" y="8"/>
                  </a:cubicBezTo>
                  <a:cubicBezTo>
                    <a:pt x="108" y="3"/>
                    <a:pt x="100" y="1"/>
                    <a:pt x="9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37"/>
            <p:cNvSpPr/>
            <p:nvPr/>
          </p:nvSpPr>
          <p:spPr>
            <a:xfrm>
              <a:off x="8055100" y="3980078"/>
              <a:ext cx="54675" cy="49105"/>
            </a:xfrm>
            <a:custGeom>
              <a:avLst/>
              <a:gdLst/>
              <a:ahLst/>
              <a:cxnLst/>
              <a:rect l="l" t="t" r="r" b="b"/>
              <a:pathLst>
                <a:path w="373" h="335" extrusionOk="0">
                  <a:moveTo>
                    <a:pt x="95" y="1"/>
                  </a:moveTo>
                  <a:cubicBezTo>
                    <a:pt x="44" y="1"/>
                    <a:pt x="0" y="49"/>
                    <a:pt x="20" y="113"/>
                  </a:cubicBezTo>
                  <a:cubicBezTo>
                    <a:pt x="20" y="174"/>
                    <a:pt x="50" y="243"/>
                    <a:pt x="81" y="274"/>
                  </a:cubicBezTo>
                  <a:cubicBezTo>
                    <a:pt x="150" y="335"/>
                    <a:pt x="211" y="335"/>
                    <a:pt x="273" y="335"/>
                  </a:cubicBezTo>
                  <a:cubicBezTo>
                    <a:pt x="342" y="335"/>
                    <a:pt x="372" y="274"/>
                    <a:pt x="342" y="205"/>
                  </a:cubicBezTo>
                  <a:cubicBezTo>
                    <a:pt x="303" y="174"/>
                    <a:pt x="273" y="143"/>
                    <a:pt x="242" y="143"/>
                  </a:cubicBezTo>
                  <a:cubicBezTo>
                    <a:pt x="211" y="113"/>
                    <a:pt x="181" y="82"/>
                    <a:pt x="181" y="51"/>
                  </a:cubicBezTo>
                  <a:cubicBezTo>
                    <a:pt x="156" y="16"/>
                    <a:pt x="124" y="1"/>
                    <a:pt x="9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37"/>
            <p:cNvSpPr/>
            <p:nvPr/>
          </p:nvSpPr>
          <p:spPr>
            <a:xfrm>
              <a:off x="6948412" y="4433603"/>
              <a:ext cx="28290" cy="57314"/>
            </a:xfrm>
            <a:custGeom>
              <a:avLst/>
              <a:gdLst/>
              <a:ahLst/>
              <a:cxnLst/>
              <a:rect l="l" t="t" r="r" b="b"/>
              <a:pathLst>
                <a:path w="193" h="391" extrusionOk="0">
                  <a:moveTo>
                    <a:pt x="104" y="1"/>
                  </a:moveTo>
                  <a:cubicBezTo>
                    <a:pt x="70" y="1"/>
                    <a:pt x="39" y="18"/>
                    <a:pt x="39" y="52"/>
                  </a:cubicBezTo>
                  <a:cubicBezTo>
                    <a:pt x="39" y="144"/>
                    <a:pt x="1" y="244"/>
                    <a:pt x="1" y="305"/>
                  </a:cubicBezTo>
                  <a:cubicBezTo>
                    <a:pt x="1" y="367"/>
                    <a:pt x="39" y="390"/>
                    <a:pt x="75" y="390"/>
                  </a:cubicBezTo>
                  <a:cubicBezTo>
                    <a:pt x="97" y="390"/>
                    <a:pt x="119" y="381"/>
                    <a:pt x="131" y="367"/>
                  </a:cubicBezTo>
                  <a:cubicBezTo>
                    <a:pt x="192" y="275"/>
                    <a:pt x="192" y="175"/>
                    <a:pt x="192" y="52"/>
                  </a:cubicBezTo>
                  <a:cubicBezTo>
                    <a:pt x="177" y="18"/>
                    <a:pt x="139" y="1"/>
                    <a:pt x="10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37"/>
            <p:cNvSpPr/>
            <p:nvPr/>
          </p:nvSpPr>
          <p:spPr>
            <a:xfrm>
              <a:off x="6785561" y="4333341"/>
              <a:ext cx="60832" cy="28290"/>
            </a:xfrm>
            <a:custGeom>
              <a:avLst/>
              <a:gdLst/>
              <a:ahLst/>
              <a:cxnLst/>
              <a:rect l="l" t="t" r="r" b="b"/>
              <a:pathLst>
                <a:path w="415" h="193" extrusionOk="0">
                  <a:moveTo>
                    <a:pt x="346" y="1"/>
                  </a:moveTo>
                  <a:cubicBezTo>
                    <a:pt x="254" y="1"/>
                    <a:pt x="124" y="1"/>
                    <a:pt x="32" y="62"/>
                  </a:cubicBezTo>
                  <a:cubicBezTo>
                    <a:pt x="1" y="93"/>
                    <a:pt x="1" y="192"/>
                    <a:pt x="93" y="192"/>
                  </a:cubicBezTo>
                  <a:cubicBezTo>
                    <a:pt x="154" y="162"/>
                    <a:pt x="254" y="131"/>
                    <a:pt x="346" y="131"/>
                  </a:cubicBezTo>
                  <a:cubicBezTo>
                    <a:pt x="415" y="131"/>
                    <a:pt x="415" y="32"/>
                    <a:pt x="34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37"/>
            <p:cNvSpPr/>
            <p:nvPr/>
          </p:nvSpPr>
          <p:spPr>
            <a:xfrm>
              <a:off x="6738508" y="4169462"/>
              <a:ext cx="75343" cy="30929"/>
            </a:xfrm>
            <a:custGeom>
              <a:avLst/>
              <a:gdLst/>
              <a:ahLst/>
              <a:cxnLst/>
              <a:rect l="l" t="t" r="r" b="b"/>
              <a:pathLst>
                <a:path w="514" h="211" extrusionOk="0">
                  <a:moveTo>
                    <a:pt x="92" y="0"/>
                  </a:moveTo>
                  <a:cubicBezTo>
                    <a:pt x="31" y="0"/>
                    <a:pt x="0" y="100"/>
                    <a:pt x="61" y="131"/>
                  </a:cubicBezTo>
                  <a:cubicBezTo>
                    <a:pt x="125" y="189"/>
                    <a:pt x="197" y="210"/>
                    <a:pt x="275" y="210"/>
                  </a:cubicBezTo>
                  <a:cubicBezTo>
                    <a:pt x="320" y="210"/>
                    <a:pt x="366" y="203"/>
                    <a:pt x="414" y="192"/>
                  </a:cubicBezTo>
                  <a:cubicBezTo>
                    <a:pt x="513" y="161"/>
                    <a:pt x="475" y="62"/>
                    <a:pt x="414" y="62"/>
                  </a:cubicBezTo>
                  <a:cubicBezTo>
                    <a:pt x="284" y="31"/>
                    <a:pt x="192" y="0"/>
                    <a:pt x="9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37"/>
            <p:cNvSpPr/>
            <p:nvPr/>
          </p:nvSpPr>
          <p:spPr>
            <a:xfrm>
              <a:off x="6814584" y="3957798"/>
              <a:ext cx="66842" cy="60832"/>
            </a:xfrm>
            <a:custGeom>
              <a:avLst/>
              <a:gdLst/>
              <a:ahLst/>
              <a:cxnLst/>
              <a:rect l="l" t="t" r="r" b="b"/>
              <a:pathLst>
                <a:path w="456" h="415" extrusionOk="0">
                  <a:moveTo>
                    <a:pt x="81" y="1"/>
                  </a:moveTo>
                  <a:cubicBezTo>
                    <a:pt x="35" y="1"/>
                    <a:pt x="1" y="55"/>
                    <a:pt x="25" y="104"/>
                  </a:cubicBezTo>
                  <a:cubicBezTo>
                    <a:pt x="86" y="234"/>
                    <a:pt x="217" y="295"/>
                    <a:pt x="278" y="395"/>
                  </a:cubicBezTo>
                  <a:cubicBezTo>
                    <a:pt x="291" y="408"/>
                    <a:pt x="308" y="414"/>
                    <a:pt x="326" y="414"/>
                  </a:cubicBezTo>
                  <a:cubicBezTo>
                    <a:pt x="387" y="414"/>
                    <a:pt x="456" y="343"/>
                    <a:pt x="408" y="295"/>
                  </a:cubicBezTo>
                  <a:cubicBezTo>
                    <a:pt x="339" y="203"/>
                    <a:pt x="247" y="73"/>
                    <a:pt x="117" y="12"/>
                  </a:cubicBezTo>
                  <a:cubicBezTo>
                    <a:pt x="105" y="4"/>
                    <a:pt x="93" y="1"/>
                    <a:pt x="8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37"/>
            <p:cNvSpPr/>
            <p:nvPr/>
          </p:nvSpPr>
          <p:spPr>
            <a:xfrm>
              <a:off x="7066410" y="3935517"/>
              <a:ext cx="28144" cy="64496"/>
            </a:xfrm>
            <a:custGeom>
              <a:avLst/>
              <a:gdLst/>
              <a:ahLst/>
              <a:cxnLst/>
              <a:rect l="l" t="t" r="r" b="b"/>
              <a:pathLst>
                <a:path w="192" h="440" extrusionOk="0">
                  <a:moveTo>
                    <a:pt x="117" y="0"/>
                  </a:moveTo>
                  <a:cubicBezTo>
                    <a:pt x="95" y="0"/>
                    <a:pt x="73" y="10"/>
                    <a:pt x="61" y="34"/>
                  </a:cubicBezTo>
                  <a:cubicBezTo>
                    <a:pt x="31" y="95"/>
                    <a:pt x="0" y="164"/>
                    <a:pt x="0" y="225"/>
                  </a:cubicBezTo>
                  <a:cubicBezTo>
                    <a:pt x="0" y="286"/>
                    <a:pt x="0" y="355"/>
                    <a:pt x="31" y="417"/>
                  </a:cubicBezTo>
                  <a:cubicBezTo>
                    <a:pt x="46" y="432"/>
                    <a:pt x="61" y="440"/>
                    <a:pt x="77" y="440"/>
                  </a:cubicBezTo>
                  <a:cubicBezTo>
                    <a:pt x="92" y="440"/>
                    <a:pt x="107" y="432"/>
                    <a:pt x="123" y="417"/>
                  </a:cubicBezTo>
                  <a:cubicBezTo>
                    <a:pt x="153" y="355"/>
                    <a:pt x="123" y="286"/>
                    <a:pt x="153" y="256"/>
                  </a:cubicBezTo>
                  <a:cubicBezTo>
                    <a:pt x="153" y="195"/>
                    <a:pt x="192" y="126"/>
                    <a:pt x="192" y="64"/>
                  </a:cubicBezTo>
                  <a:cubicBezTo>
                    <a:pt x="192" y="26"/>
                    <a:pt x="154" y="0"/>
                    <a:pt x="11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37"/>
            <p:cNvSpPr/>
            <p:nvPr/>
          </p:nvSpPr>
          <p:spPr>
            <a:xfrm>
              <a:off x="7215776" y="4066122"/>
              <a:ext cx="51744" cy="28290"/>
            </a:xfrm>
            <a:custGeom>
              <a:avLst/>
              <a:gdLst/>
              <a:ahLst/>
              <a:cxnLst/>
              <a:rect l="l" t="t" r="r" b="b"/>
              <a:pathLst>
                <a:path w="353" h="193" extrusionOk="0">
                  <a:moveTo>
                    <a:pt x="253" y="1"/>
                  </a:moveTo>
                  <a:cubicBezTo>
                    <a:pt x="192" y="1"/>
                    <a:pt x="92" y="39"/>
                    <a:pt x="61" y="100"/>
                  </a:cubicBezTo>
                  <a:lnTo>
                    <a:pt x="31" y="100"/>
                  </a:lnTo>
                  <a:cubicBezTo>
                    <a:pt x="0" y="131"/>
                    <a:pt x="31" y="192"/>
                    <a:pt x="92" y="192"/>
                  </a:cubicBezTo>
                  <a:cubicBezTo>
                    <a:pt x="161" y="192"/>
                    <a:pt x="253" y="131"/>
                    <a:pt x="284" y="100"/>
                  </a:cubicBezTo>
                  <a:cubicBezTo>
                    <a:pt x="352" y="70"/>
                    <a:pt x="322" y="1"/>
                    <a:pt x="25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37"/>
            <p:cNvSpPr/>
            <p:nvPr/>
          </p:nvSpPr>
          <p:spPr>
            <a:xfrm>
              <a:off x="7239229" y="4300800"/>
              <a:ext cx="46320" cy="34593"/>
            </a:xfrm>
            <a:custGeom>
              <a:avLst/>
              <a:gdLst/>
              <a:ahLst/>
              <a:cxnLst/>
              <a:rect l="l" t="t" r="r" b="b"/>
              <a:pathLst>
                <a:path w="316" h="236" extrusionOk="0">
                  <a:moveTo>
                    <a:pt x="93" y="1"/>
                  </a:moveTo>
                  <a:cubicBezTo>
                    <a:pt x="1" y="1"/>
                    <a:pt x="1" y="123"/>
                    <a:pt x="62" y="162"/>
                  </a:cubicBezTo>
                  <a:cubicBezTo>
                    <a:pt x="124" y="162"/>
                    <a:pt x="124" y="192"/>
                    <a:pt x="192" y="223"/>
                  </a:cubicBezTo>
                  <a:cubicBezTo>
                    <a:pt x="201" y="232"/>
                    <a:pt x="213" y="236"/>
                    <a:pt x="225" y="236"/>
                  </a:cubicBezTo>
                  <a:cubicBezTo>
                    <a:pt x="254" y="236"/>
                    <a:pt x="284" y="214"/>
                    <a:pt x="284" y="192"/>
                  </a:cubicBezTo>
                  <a:cubicBezTo>
                    <a:pt x="315" y="62"/>
                    <a:pt x="192" y="1"/>
                    <a:pt x="9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37"/>
            <p:cNvSpPr/>
            <p:nvPr/>
          </p:nvSpPr>
          <p:spPr>
            <a:xfrm>
              <a:off x="7105547" y="4419238"/>
              <a:ext cx="62298" cy="60392"/>
            </a:xfrm>
            <a:custGeom>
              <a:avLst/>
              <a:gdLst/>
              <a:ahLst/>
              <a:cxnLst/>
              <a:rect l="l" t="t" r="r" b="b"/>
              <a:pathLst>
                <a:path w="425" h="412" extrusionOk="0">
                  <a:moveTo>
                    <a:pt x="127" y="0"/>
                  </a:moveTo>
                  <a:cubicBezTo>
                    <a:pt x="66" y="0"/>
                    <a:pt x="0" y="67"/>
                    <a:pt x="47" y="120"/>
                  </a:cubicBezTo>
                  <a:cubicBezTo>
                    <a:pt x="116" y="212"/>
                    <a:pt x="178" y="342"/>
                    <a:pt x="269" y="403"/>
                  </a:cubicBezTo>
                  <a:cubicBezTo>
                    <a:pt x="288" y="409"/>
                    <a:pt x="305" y="411"/>
                    <a:pt x="320" y="411"/>
                  </a:cubicBezTo>
                  <a:cubicBezTo>
                    <a:pt x="388" y="411"/>
                    <a:pt x="425" y="361"/>
                    <a:pt x="400" y="311"/>
                  </a:cubicBezTo>
                  <a:cubicBezTo>
                    <a:pt x="338" y="181"/>
                    <a:pt x="239" y="120"/>
                    <a:pt x="178" y="20"/>
                  </a:cubicBezTo>
                  <a:cubicBezTo>
                    <a:pt x="163" y="6"/>
                    <a:pt x="146" y="0"/>
                    <a:pt x="12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3" name="Google Shape;3833;p37"/>
          <p:cNvGrpSpPr/>
          <p:nvPr/>
        </p:nvGrpSpPr>
        <p:grpSpPr>
          <a:xfrm>
            <a:off x="425748" y="2670642"/>
            <a:ext cx="2133425" cy="1854850"/>
            <a:chOff x="425748" y="2670642"/>
            <a:chExt cx="2133425" cy="1854850"/>
          </a:xfrm>
        </p:grpSpPr>
        <p:sp>
          <p:nvSpPr>
            <p:cNvPr id="3834" name="Google Shape;3834;p37"/>
            <p:cNvSpPr/>
            <p:nvPr/>
          </p:nvSpPr>
          <p:spPr>
            <a:xfrm>
              <a:off x="1134948" y="3698977"/>
              <a:ext cx="395984" cy="159770"/>
            </a:xfrm>
            <a:custGeom>
              <a:avLst/>
              <a:gdLst/>
              <a:ahLst/>
              <a:cxnLst/>
              <a:rect l="l" t="t" r="r" b="b"/>
              <a:pathLst>
                <a:path w="5641" h="2276" extrusionOk="0">
                  <a:moveTo>
                    <a:pt x="390" y="0"/>
                  </a:moveTo>
                  <a:cubicBezTo>
                    <a:pt x="144" y="0"/>
                    <a:pt x="1" y="21"/>
                    <a:pt x="18" y="68"/>
                  </a:cubicBezTo>
                  <a:cubicBezTo>
                    <a:pt x="148" y="359"/>
                    <a:pt x="309" y="896"/>
                    <a:pt x="500" y="1026"/>
                  </a:cubicBezTo>
                  <a:cubicBezTo>
                    <a:pt x="689" y="1154"/>
                    <a:pt x="5258" y="2275"/>
                    <a:pt x="5503" y="2275"/>
                  </a:cubicBezTo>
                  <a:cubicBezTo>
                    <a:pt x="5506" y="2275"/>
                    <a:pt x="5509" y="2275"/>
                    <a:pt x="5511" y="2275"/>
                  </a:cubicBezTo>
                  <a:cubicBezTo>
                    <a:pt x="5641" y="2236"/>
                    <a:pt x="4997" y="995"/>
                    <a:pt x="4745" y="704"/>
                  </a:cubicBezTo>
                  <a:cubicBezTo>
                    <a:pt x="4483" y="393"/>
                    <a:pt x="1461" y="0"/>
                    <a:pt x="390"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37"/>
            <p:cNvSpPr/>
            <p:nvPr/>
          </p:nvSpPr>
          <p:spPr>
            <a:xfrm>
              <a:off x="721558" y="3569321"/>
              <a:ext cx="466322" cy="440349"/>
            </a:xfrm>
            <a:custGeom>
              <a:avLst/>
              <a:gdLst/>
              <a:ahLst/>
              <a:cxnLst/>
              <a:rect l="l" t="t" r="r" b="b"/>
              <a:pathLst>
                <a:path w="6643" h="6273" extrusionOk="0">
                  <a:moveTo>
                    <a:pt x="996" y="0"/>
                  </a:moveTo>
                  <a:cubicBezTo>
                    <a:pt x="613" y="222"/>
                    <a:pt x="230" y="513"/>
                    <a:pt x="130" y="927"/>
                  </a:cubicBezTo>
                  <a:cubicBezTo>
                    <a:pt x="0" y="1279"/>
                    <a:pt x="100" y="1663"/>
                    <a:pt x="230" y="2015"/>
                  </a:cubicBezTo>
                  <a:cubicBezTo>
                    <a:pt x="483" y="2934"/>
                    <a:pt x="866" y="3861"/>
                    <a:pt x="1310" y="4727"/>
                  </a:cubicBezTo>
                  <a:cubicBezTo>
                    <a:pt x="1632" y="5424"/>
                    <a:pt x="2145" y="6129"/>
                    <a:pt x="2873" y="6259"/>
                  </a:cubicBezTo>
                  <a:cubicBezTo>
                    <a:pt x="2936" y="6268"/>
                    <a:pt x="2999" y="6272"/>
                    <a:pt x="3063" y="6272"/>
                  </a:cubicBezTo>
                  <a:cubicBezTo>
                    <a:pt x="3425" y="6272"/>
                    <a:pt x="3796" y="6136"/>
                    <a:pt x="4122" y="5999"/>
                  </a:cubicBezTo>
                  <a:cubicBezTo>
                    <a:pt x="5018" y="5654"/>
                    <a:pt x="5845" y="5202"/>
                    <a:pt x="6642" y="4658"/>
                  </a:cubicBezTo>
                  <a:cubicBezTo>
                    <a:pt x="6612" y="4566"/>
                    <a:pt x="6550" y="4436"/>
                    <a:pt x="6512" y="4344"/>
                  </a:cubicBezTo>
                  <a:cubicBezTo>
                    <a:pt x="6006" y="4597"/>
                    <a:pt x="5524" y="4849"/>
                    <a:pt x="5018" y="5041"/>
                  </a:cubicBezTo>
                  <a:cubicBezTo>
                    <a:pt x="4668" y="5200"/>
                    <a:pt x="4324" y="5317"/>
                    <a:pt x="3980" y="5317"/>
                  </a:cubicBezTo>
                  <a:cubicBezTo>
                    <a:pt x="3910" y="5317"/>
                    <a:pt x="3840" y="5312"/>
                    <a:pt x="3769" y="5301"/>
                  </a:cubicBezTo>
                  <a:cubicBezTo>
                    <a:pt x="3034" y="5202"/>
                    <a:pt x="2528" y="4466"/>
                    <a:pt x="2207" y="3800"/>
                  </a:cubicBezTo>
                  <a:cubicBezTo>
                    <a:pt x="1762" y="2904"/>
                    <a:pt x="1379" y="2015"/>
                    <a:pt x="1119" y="1057"/>
                  </a:cubicBezTo>
                  <a:cubicBezTo>
                    <a:pt x="996" y="705"/>
                    <a:pt x="927" y="352"/>
                    <a:pt x="996"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37"/>
            <p:cNvSpPr/>
            <p:nvPr/>
          </p:nvSpPr>
          <p:spPr>
            <a:xfrm>
              <a:off x="939309" y="4012974"/>
              <a:ext cx="367414" cy="381243"/>
            </a:xfrm>
            <a:custGeom>
              <a:avLst/>
              <a:gdLst/>
              <a:ahLst/>
              <a:cxnLst/>
              <a:rect l="l" t="t" r="r" b="b"/>
              <a:pathLst>
                <a:path w="5234" h="5431" extrusionOk="0">
                  <a:moveTo>
                    <a:pt x="920" y="0"/>
                  </a:moveTo>
                  <a:lnTo>
                    <a:pt x="1" y="383"/>
                  </a:lnTo>
                  <a:cubicBezTo>
                    <a:pt x="284" y="1785"/>
                    <a:pt x="767" y="3164"/>
                    <a:pt x="1372" y="4467"/>
                  </a:cubicBezTo>
                  <a:cubicBezTo>
                    <a:pt x="1564" y="4819"/>
                    <a:pt x="1786" y="5233"/>
                    <a:pt x="2200" y="5394"/>
                  </a:cubicBezTo>
                  <a:cubicBezTo>
                    <a:pt x="2295" y="5420"/>
                    <a:pt x="2396" y="5430"/>
                    <a:pt x="2500" y="5430"/>
                  </a:cubicBezTo>
                  <a:cubicBezTo>
                    <a:pt x="2671" y="5430"/>
                    <a:pt x="2850" y="5401"/>
                    <a:pt x="3027" y="5363"/>
                  </a:cubicBezTo>
                  <a:cubicBezTo>
                    <a:pt x="3640" y="5202"/>
                    <a:pt x="4214" y="4980"/>
                    <a:pt x="4751" y="4697"/>
                  </a:cubicBezTo>
                  <a:cubicBezTo>
                    <a:pt x="4911" y="4597"/>
                    <a:pt x="5072" y="4467"/>
                    <a:pt x="5203" y="4344"/>
                  </a:cubicBezTo>
                  <a:cubicBezTo>
                    <a:pt x="5203" y="4313"/>
                    <a:pt x="5233" y="4275"/>
                    <a:pt x="5233" y="4245"/>
                  </a:cubicBezTo>
                  <a:lnTo>
                    <a:pt x="5233" y="4245"/>
                  </a:lnTo>
                  <a:cubicBezTo>
                    <a:pt x="4720" y="4536"/>
                    <a:pt x="4498" y="4505"/>
                    <a:pt x="3923" y="4628"/>
                  </a:cubicBezTo>
                  <a:cubicBezTo>
                    <a:pt x="3760" y="4685"/>
                    <a:pt x="3595" y="4719"/>
                    <a:pt x="3429" y="4719"/>
                  </a:cubicBezTo>
                  <a:cubicBezTo>
                    <a:pt x="3307" y="4719"/>
                    <a:pt x="3186" y="4701"/>
                    <a:pt x="3065" y="4658"/>
                  </a:cubicBezTo>
                  <a:cubicBezTo>
                    <a:pt x="2682" y="4536"/>
                    <a:pt x="2452" y="4122"/>
                    <a:pt x="2261" y="3739"/>
                  </a:cubicBezTo>
                  <a:cubicBezTo>
                    <a:pt x="1686" y="2521"/>
                    <a:pt x="1211" y="1310"/>
                    <a:pt x="920"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37"/>
            <p:cNvSpPr/>
            <p:nvPr/>
          </p:nvSpPr>
          <p:spPr>
            <a:xfrm>
              <a:off x="1245859" y="3017773"/>
              <a:ext cx="455020" cy="1001087"/>
            </a:xfrm>
            <a:custGeom>
              <a:avLst/>
              <a:gdLst/>
              <a:ahLst/>
              <a:cxnLst/>
              <a:rect l="l" t="t" r="r" b="b"/>
              <a:pathLst>
                <a:path w="6482" h="14261" extrusionOk="0">
                  <a:moveTo>
                    <a:pt x="553" y="1"/>
                  </a:moveTo>
                  <a:cubicBezTo>
                    <a:pt x="266" y="1"/>
                    <a:pt x="39" y="180"/>
                    <a:pt x="39" y="296"/>
                  </a:cubicBezTo>
                  <a:cubicBezTo>
                    <a:pt x="1" y="549"/>
                    <a:pt x="100" y="801"/>
                    <a:pt x="192" y="1024"/>
                  </a:cubicBezTo>
                  <a:cubicBezTo>
                    <a:pt x="1824" y="5275"/>
                    <a:pt x="3578" y="9451"/>
                    <a:pt x="5432" y="13572"/>
                  </a:cubicBezTo>
                  <a:cubicBezTo>
                    <a:pt x="5524" y="13825"/>
                    <a:pt x="5685" y="14147"/>
                    <a:pt x="5907" y="14239"/>
                  </a:cubicBezTo>
                  <a:cubicBezTo>
                    <a:pt x="5951" y="14254"/>
                    <a:pt x="5993" y="14261"/>
                    <a:pt x="6033" y="14261"/>
                  </a:cubicBezTo>
                  <a:cubicBezTo>
                    <a:pt x="6261" y="14261"/>
                    <a:pt x="6425" y="14037"/>
                    <a:pt x="6451" y="13764"/>
                  </a:cubicBezTo>
                  <a:cubicBezTo>
                    <a:pt x="6482" y="13442"/>
                    <a:pt x="6390" y="13090"/>
                    <a:pt x="6260" y="12775"/>
                  </a:cubicBezTo>
                  <a:cubicBezTo>
                    <a:pt x="4980" y="9006"/>
                    <a:pt x="3034" y="4823"/>
                    <a:pt x="1533" y="1123"/>
                  </a:cubicBezTo>
                  <a:lnTo>
                    <a:pt x="1410" y="740"/>
                  </a:lnTo>
                  <a:cubicBezTo>
                    <a:pt x="1172" y="172"/>
                    <a:pt x="834" y="1"/>
                    <a:pt x="553"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37"/>
            <p:cNvSpPr/>
            <p:nvPr/>
          </p:nvSpPr>
          <p:spPr>
            <a:xfrm>
              <a:off x="607558" y="3719335"/>
              <a:ext cx="194728" cy="275806"/>
            </a:xfrm>
            <a:custGeom>
              <a:avLst/>
              <a:gdLst/>
              <a:ahLst/>
              <a:cxnLst/>
              <a:rect l="l" t="t" r="r" b="b"/>
              <a:pathLst>
                <a:path w="2774" h="3929" extrusionOk="0">
                  <a:moveTo>
                    <a:pt x="1210" y="0"/>
                  </a:moveTo>
                  <a:cubicBezTo>
                    <a:pt x="927" y="69"/>
                    <a:pt x="636" y="223"/>
                    <a:pt x="414" y="414"/>
                  </a:cubicBezTo>
                  <a:cubicBezTo>
                    <a:pt x="322" y="483"/>
                    <a:pt x="222" y="575"/>
                    <a:pt x="192" y="705"/>
                  </a:cubicBezTo>
                  <a:cubicBezTo>
                    <a:pt x="0" y="1088"/>
                    <a:pt x="130" y="1632"/>
                    <a:pt x="322" y="2077"/>
                  </a:cubicBezTo>
                  <a:cubicBezTo>
                    <a:pt x="544" y="2590"/>
                    <a:pt x="636" y="3134"/>
                    <a:pt x="1019" y="3578"/>
                  </a:cubicBezTo>
                  <a:cubicBezTo>
                    <a:pt x="1254" y="3837"/>
                    <a:pt x="1500" y="3928"/>
                    <a:pt x="1740" y="3928"/>
                  </a:cubicBezTo>
                  <a:cubicBezTo>
                    <a:pt x="2118" y="3928"/>
                    <a:pt x="2483" y="3702"/>
                    <a:pt x="2773" y="3548"/>
                  </a:cubicBezTo>
                  <a:lnTo>
                    <a:pt x="1210" y="0"/>
                  </a:ln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37"/>
            <p:cNvSpPr/>
            <p:nvPr/>
          </p:nvSpPr>
          <p:spPr>
            <a:xfrm>
              <a:off x="1071068" y="3598313"/>
              <a:ext cx="2808" cy="2246"/>
            </a:xfrm>
            <a:custGeom>
              <a:avLst/>
              <a:gdLst/>
              <a:ahLst/>
              <a:cxnLst/>
              <a:rect l="l" t="t" r="r" b="b"/>
              <a:pathLst>
                <a:path w="40" h="32" extrusionOk="0">
                  <a:moveTo>
                    <a:pt x="39" y="1"/>
                  </a:moveTo>
                  <a:cubicBezTo>
                    <a:pt x="1" y="1"/>
                    <a:pt x="1" y="31"/>
                    <a:pt x="39" y="31"/>
                  </a:cubicBezTo>
                  <a:lnTo>
                    <a:pt x="3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37"/>
            <p:cNvSpPr/>
            <p:nvPr/>
          </p:nvSpPr>
          <p:spPr>
            <a:xfrm>
              <a:off x="676913" y="3441209"/>
              <a:ext cx="533501" cy="600469"/>
            </a:xfrm>
            <a:custGeom>
              <a:avLst/>
              <a:gdLst/>
              <a:ahLst/>
              <a:cxnLst/>
              <a:rect l="l" t="t" r="r" b="b"/>
              <a:pathLst>
                <a:path w="7600" h="8554" extrusionOk="0">
                  <a:moveTo>
                    <a:pt x="4370" y="1"/>
                  </a:moveTo>
                  <a:cubicBezTo>
                    <a:pt x="4362" y="1"/>
                    <a:pt x="4353" y="4"/>
                    <a:pt x="4344" y="9"/>
                  </a:cubicBezTo>
                  <a:cubicBezTo>
                    <a:pt x="3670" y="201"/>
                    <a:pt x="3003" y="546"/>
                    <a:pt x="2398" y="867"/>
                  </a:cubicBezTo>
                  <a:cubicBezTo>
                    <a:pt x="1824" y="1120"/>
                    <a:pt x="1149" y="1350"/>
                    <a:pt x="674" y="1764"/>
                  </a:cubicBezTo>
                  <a:cubicBezTo>
                    <a:pt x="161" y="2177"/>
                    <a:pt x="0" y="2721"/>
                    <a:pt x="131" y="3357"/>
                  </a:cubicBezTo>
                  <a:cubicBezTo>
                    <a:pt x="253" y="4154"/>
                    <a:pt x="606" y="4951"/>
                    <a:pt x="897" y="5686"/>
                  </a:cubicBezTo>
                  <a:cubicBezTo>
                    <a:pt x="1341" y="6743"/>
                    <a:pt x="1946" y="8306"/>
                    <a:pt x="3256" y="8528"/>
                  </a:cubicBezTo>
                  <a:cubicBezTo>
                    <a:pt x="3348" y="8545"/>
                    <a:pt x="3441" y="8553"/>
                    <a:pt x="3534" y="8553"/>
                  </a:cubicBezTo>
                  <a:cubicBezTo>
                    <a:pt x="4158" y="8553"/>
                    <a:pt x="4806" y="8207"/>
                    <a:pt x="5332" y="7954"/>
                  </a:cubicBezTo>
                  <a:cubicBezTo>
                    <a:pt x="6098" y="7601"/>
                    <a:pt x="6834" y="7188"/>
                    <a:pt x="7531" y="6743"/>
                  </a:cubicBezTo>
                  <a:cubicBezTo>
                    <a:pt x="7600" y="6674"/>
                    <a:pt x="7600" y="6644"/>
                    <a:pt x="7569" y="6583"/>
                  </a:cubicBezTo>
                  <a:cubicBezTo>
                    <a:pt x="6612" y="4506"/>
                    <a:pt x="5746" y="2369"/>
                    <a:pt x="4758" y="324"/>
                  </a:cubicBezTo>
                  <a:cubicBezTo>
                    <a:pt x="4742" y="308"/>
                    <a:pt x="4727" y="301"/>
                    <a:pt x="4716" y="301"/>
                  </a:cubicBezTo>
                  <a:cubicBezTo>
                    <a:pt x="4704" y="301"/>
                    <a:pt x="4696" y="308"/>
                    <a:pt x="4696" y="324"/>
                  </a:cubicBezTo>
                  <a:cubicBezTo>
                    <a:pt x="5454" y="2476"/>
                    <a:pt x="6430" y="4561"/>
                    <a:pt x="7348" y="6608"/>
                  </a:cubicBezTo>
                  <a:lnTo>
                    <a:pt x="7348" y="6608"/>
                  </a:lnTo>
                  <a:cubicBezTo>
                    <a:pt x="6800" y="6941"/>
                    <a:pt x="6225" y="7266"/>
                    <a:pt x="5616" y="7571"/>
                  </a:cubicBezTo>
                  <a:cubicBezTo>
                    <a:pt x="4980" y="7893"/>
                    <a:pt x="4244" y="8276"/>
                    <a:pt x="3509" y="8306"/>
                  </a:cubicBezTo>
                  <a:cubicBezTo>
                    <a:pt x="3487" y="8307"/>
                    <a:pt x="3466" y="8308"/>
                    <a:pt x="3445" y="8308"/>
                  </a:cubicBezTo>
                  <a:cubicBezTo>
                    <a:pt x="2184" y="8308"/>
                    <a:pt x="1526" y="6536"/>
                    <a:pt x="1119" y="5594"/>
                  </a:cubicBezTo>
                  <a:cubicBezTo>
                    <a:pt x="828" y="4920"/>
                    <a:pt x="575" y="4223"/>
                    <a:pt x="383" y="3488"/>
                  </a:cubicBezTo>
                  <a:cubicBezTo>
                    <a:pt x="291" y="3104"/>
                    <a:pt x="253" y="2721"/>
                    <a:pt x="414" y="2369"/>
                  </a:cubicBezTo>
                  <a:cubicBezTo>
                    <a:pt x="575" y="2078"/>
                    <a:pt x="828" y="1886"/>
                    <a:pt x="1088" y="1733"/>
                  </a:cubicBezTo>
                  <a:cubicBezTo>
                    <a:pt x="1594" y="1411"/>
                    <a:pt x="2168" y="1189"/>
                    <a:pt x="2682" y="967"/>
                  </a:cubicBezTo>
                  <a:cubicBezTo>
                    <a:pt x="3256" y="707"/>
                    <a:pt x="3861" y="484"/>
                    <a:pt x="4375" y="132"/>
                  </a:cubicBezTo>
                  <a:cubicBezTo>
                    <a:pt x="4427" y="80"/>
                    <a:pt x="4413" y="1"/>
                    <a:pt x="437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37"/>
            <p:cNvSpPr/>
            <p:nvPr/>
          </p:nvSpPr>
          <p:spPr>
            <a:xfrm>
              <a:off x="1257862" y="3828844"/>
              <a:ext cx="308588" cy="83605"/>
            </a:xfrm>
            <a:custGeom>
              <a:avLst/>
              <a:gdLst/>
              <a:ahLst/>
              <a:cxnLst/>
              <a:rect l="l" t="t" r="r" b="b"/>
              <a:pathLst>
                <a:path w="4396" h="1191" extrusionOk="0">
                  <a:moveTo>
                    <a:pt x="156" y="0"/>
                  </a:moveTo>
                  <a:cubicBezTo>
                    <a:pt x="50" y="0"/>
                    <a:pt x="0" y="166"/>
                    <a:pt x="121" y="195"/>
                  </a:cubicBezTo>
                  <a:cubicBezTo>
                    <a:pt x="825" y="356"/>
                    <a:pt x="1523" y="547"/>
                    <a:pt x="2227" y="708"/>
                  </a:cubicBezTo>
                  <a:cubicBezTo>
                    <a:pt x="2702" y="838"/>
                    <a:pt x="3185" y="961"/>
                    <a:pt x="3698" y="1061"/>
                  </a:cubicBezTo>
                  <a:cubicBezTo>
                    <a:pt x="3890" y="1122"/>
                    <a:pt x="4112" y="1191"/>
                    <a:pt x="4334" y="1191"/>
                  </a:cubicBezTo>
                  <a:cubicBezTo>
                    <a:pt x="4395" y="1191"/>
                    <a:pt x="4395" y="1122"/>
                    <a:pt x="4365" y="1091"/>
                  </a:cubicBezTo>
                  <a:cubicBezTo>
                    <a:pt x="4173" y="999"/>
                    <a:pt x="3982" y="930"/>
                    <a:pt x="3790" y="900"/>
                  </a:cubicBezTo>
                  <a:cubicBezTo>
                    <a:pt x="3315" y="769"/>
                    <a:pt x="2802" y="647"/>
                    <a:pt x="2319" y="517"/>
                  </a:cubicBezTo>
                  <a:cubicBezTo>
                    <a:pt x="1622" y="356"/>
                    <a:pt x="887" y="164"/>
                    <a:pt x="182" y="3"/>
                  </a:cubicBezTo>
                  <a:cubicBezTo>
                    <a:pt x="173" y="1"/>
                    <a:pt x="164" y="0"/>
                    <a:pt x="15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37"/>
            <p:cNvSpPr/>
            <p:nvPr/>
          </p:nvSpPr>
          <p:spPr>
            <a:xfrm>
              <a:off x="1033443" y="3087058"/>
              <a:ext cx="199782" cy="442876"/>
            </a:xfrm>
            <a:custGeom>
              <a:avLst/>
              <a:gdLst/>
              <a:ahLst/>
              <a:cxnLst/>
              <a:rect l="l" t="t" r="r" b="b"/>
              <a:pathLst>
                <a:path w="2846" h="6309" extrusionOk="0">
                  <a:moveTo>
                    <a:pt x="2738" y="1"/>
                  </a:moveTo>
                  <a:cubicBezTo>
                    <a:pt x="2700" y="1"/>
                    <a:pt x="2659" y="22"/>
                    <a:pt x="2644" y="75"/>
                  </a:cubicBezTo>
                  <a:cubicBezTo>
                    <a:pt x="2391" y="680"/>
                    <a:pt x="2107" y="1446"/>
                    <a:pt x="1816" y="2113"/>
                  </a:cubicBezTo>
                  <a:cubicBezTo>
                    <a:pt x="1533" y="2787"/>
                    <a:pt x="1242" y="3453"/>
                    <a:pt x="958" y="4158"/>
                  </a:cubicBezTo>
                  <a:cubicBezTo>
                    <a:pt x="797" y="4511"/>
                    <a:pt x="636" y="4863"/>
                    <a:pt x="475" y="5177"/>
                  </a:cubicBezTo>
                  <a:cubicBezTo>
                    <a:pt x="284" y="5529"/>
                    <a:pt x="92" y="5882"/>
                    <a:pt x="1" y="6265"/>
                  </a:cubicBezTo>
                  <a:cubicBezTo>
                    <a:pt x="1" y="6287"/>
                    <a:pt x="31" y="6308"/>
                    <a:pt x="60" y="6308"/>
                  </a:cubicBezTo>
                  <a:cubicBezTo>
                    <a:pt x="72" y="6308"/>
                    <a:pt x="83" y="6304"/>
                    <a:pt x="92" y="6296"/>
                  </a:cubicBezTo>
                  <a:cubicBezTo>
                    <a:pt x="537" y="5752"/>
                    <a:pt x="797" y="4986"/>
                    <a:pt x="1081" y="4350"/>
                  </a:cubicBezTo>
                  <a:cubicBezTo>
                    <a:pt x="1372" y="3675"/>
                    <a:pt x="1655" y="3009"/>
                    <a:pt x="1946" y="2335"/>
                  </a:cubicBezTo>
                  <a:cubicBezTo>
                    <a:pt x="2230" y="1607"/>
                    <a:pt x="2552" y="841"/>
                    <a:pt x="2804" y="105"/>
                  </a:cubicBezTo>
                  <a:cubicBezTo>
                    <a:pt x="2845" y="46"/>
                    <a:pt x="2794" y="1"/>
                    <a:pt x="273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37"/>
            <p:cNvSpPr/>
            <p:nvPr/>
          </p:nvSpPr>
          <p:spPr>
            <a:xfrm>
              <a:off x="1160920" y="3813471"/>
              <a:ext cx="55947" cy="16777"/>
            </a:xfrm>
            <a:custGeom>
              <a:avLst/>
              <a:gdLst/>
              <a:ahLst/>
              <a:cxnLst/>
              <a:rect l="l" t="t" r="r" b="b"/>
              <a:pathLst>
                <a:path w="797" h="239" extrusionOk="0">
                  <a:moveTo>
                    <a:pt x="100" y="0"/>
                  </a:moveTo>
                  <a:cubicBezTo>
                    <a:pt x="31" y="0"/>
                    <a:pt x="0" y="100"/>
                    <a:pt x="100" y="130"/>
                  </a:cubicBezTo>
                  <a:cubicBezTo>
                    <a:pt x="192" y="161"/>
                    <a:pt x="322" y="192"/>
                    <a:pt x="414" y="192"/>
                  </a:cubicBezTo>
                  <a:cubicBezTo>
                    <a:pt x="505" y="213"/>
                    <a:pt x="596" y="238"/>
                    <a:pt x="674" y="238"/>
                  </a:cubicBezTo>
                  <a:cubicBezTo>
                    <a:pt x="708" y="238"/>
                    <a:pt x="739" y="234"/>
                    <a:pt x="766" y="222"/>
                  </a:cubicBezTo>
                  <a:cubicBezTo>
                    <a:pt x="797" y="222"/>
                    <a:pt x="797" y="161"/>
                    <a:pt x="766" y="161"/>
                  </a:cubicBezTo>
                  <a:cubicBezTo>
                    <a:pt x="674" y="100"/>
                    <a:pt x="575" y="100"/>
                    <a:pt x="483" y="69"/>
                  </a:cubicBezTo>
                  <a:cubicBezTo>
                    <a:pt x="353" y="69"/>
                    <a:pt x="222" y="31"/>
                    <a:pt x="10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37"/>
            <p:cNvSpPr/>
            <p:nvPr/>
          </p:nvSpPr>
          <p:spPr>
            <a:xfrm>
              <a:off x="918881" y="3925858"/>
              <a:ext cx="428135" cy="497068"/>
            </a:xfrm>
            <a:custGeom>
              <a:avLst/>
              <a:gdLst/>
              <a:ahLst/>
              <a:cxnLst/>
              <a:rect l="l" t="t" r="r" b="b"/>
              <a:pathLst>
                <a:path w="6099" h="7081" extrusionOk="0">
                  <a:moveTo>
                    <a:pt x="3610" y="0"/>
                  </a:moveTo>
                  <a:cubicBezTo>
                    <a:pt x="3540" y="0"/>
                    <a:pt x="3469" y="72"/>
                    <a:pt x="3509" y="154"/>
                  </a:cubicBezTo>
                  <a:cubicBezTo>
                    <a:pt x="4153" y="1241"/>
                    <a:pt x="4789" y="2299"/>
                    <a:pt x="5302" y="3409"/>
                  </a:cubicBezTo>
                  <a:cubicBezTo>
                    <a:pt x="5586" y="4053"/>
                    <a:pt x="5846" y="4719"/>
                    <a:pt x="5716" y="5424"/>
                  </a:cubicBezTo>
                  <a:cubicBezTo>
                    <a:pt x="5586" y="6060"/>
                    <a:pt x="4628" y="6382"/>
                    <a:pt x="4084" y="6573"/>
                  </a:cubicBezTo>
                  <a:cubicBezTo>
                    <a:pt x="3703" y="6721"/>
                    <a:pt x="3254" y="6899"/>
                    <a:pt x="2836" y="6899"/>
                  </a:cubicBezTo>
                  <a:cubicBezTo>
                    <a:pt x="2625" y="6899"/>
                    <a:pt x="2421" y="6853"/>
                    <a:pt x="2238" y="6734"/>
                  </a:cubicBezTo>
                  <a:cubicBezTo>
                    <a:pt x="1755" y="6443"/>
                    <a:pt x="1533" y="5708"/>
                    <a:pt x="1341" y="5233"/>
                  </a:cubicBezTo>
                  <a:cubicBezTo>
                    <a:pt x="797" y="4053"/>
                    <a:pt x="445" y="2804"/>
                    <a:pt x="131" y="1532"/>
                  </a:cubicBezTo>
                  <a:cubicBezTo>
                    <a:pt x="131" y="1507"/>
                    <a:pt x="113" y="1495"/>
                    <a:pt x="91" y="1495"/>
                  </a:cubicBezTo>
                  <a:cubicBezTo>
                    <a:pt x="53" y="1495"/>
                    <a:pt x="1" y="1531"/>
                    <a:pt x="1" y="1594"/>
                  </a:cubicBezTo>
                  <a:cubicBezTo>
                    <a:pt x="254" y="3026"/>
                    <a:pt x="767" y="4436"/>
                    <a:pt x="1372" y="5777"/>
                  </a:cubicBezTo>
                  <a:cubicBezTo>
                    <a:pt x="1564" y="6221"/>
                    <a:pt x="1824" y="6796"/>
                    <a:pt x="2299" y="6987"/>
                  </a:cubicBezTo>
                  <a:cubicBezTo>
                    <a:pt x="2466" y="7054"/>
                    <a:pt x="2641" y="7081"/>
                    <a:pt x="2817" y="7081"/>
                  </a:cubicBezTo>
                  <a:cubicBezTo>
                    <a:pt x="3311" y="7081"/>
                    <a:pt x="3822" y="6867"/>
                    <a:pt x="4245" y="6704"/>
                  </a:cubicBezTo>
                  <a:cubicBezTo>
                    <a:pt x="4758" y="6512"/>
                    <a:pt x="5463" y="6252"/>
                    <a:pt x="5777" y="5777"/>
                  </a:cubicBezTo>
                  <a:cubicBezTo>
                    <a:pt x="6099" y="5263"/>
                    <a:pt x="5907" y="4497"/>
                    <a:pt x="5716" y="3984"/>
                  </a:cubicBezTo>
                  <a:cubicBezTo>
                    <a:pt x="5271" y="2613"/>
                    <a:pt x="4436" y="1303"/>
                    <a:pt x="3701" y="62"/>
                  </a:cubicBezTo>
                  <a:cubicBezTo>
                    <a:pt x="3681" y="18"/>
                    <a:pt x="3646" y="0"/>
                    <a:pt x="361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37"/>
            <p:cNvSpPr/>
            <p:nvPr/>
          </p:nvSpPr>
          <p:spPr>
            <a:xfrm>
              <a:off x="1225221" y="4008903"/>
              <a:ext cx="85781" cy="109298"/>
            </a:xfrm>
            <a:custGeom>
              <a:avLst/>
              <a:gdLst/>
              <a:ahLst/>
              <a:cxnLst/>
              <a:rect l="l" t="t" r="r" b="b"/>
              <a:pathLst>
                <a:path w="1222" h="1557" extrusionOk="0">
                  <a:moveTo>
                    <a:pt x="166" y="1"/>
                  </a:moveTo>
                  <a:cubicBezTo>
                    <a:pt x="68" y="1"/>
                    <a:pt x="0" y="58"/>
                    <a:pt x="11" y="219"/>
                  </a:cubicBezTo>
                  <a:cubicBezTo>
                    <a:pt x="11" y="255"/>
                    <a:pt x="43" y="270"/>
                    <a:pt x="69" y="270"/>
                  </a:cubicBezTo>
                  <a:cubicBezTo>
                    <a:pt x="87" y="270"/>
                    <a:pt x="103" y="263"/>
                    <a:pt x="103" y="250"/>
                  </a:cubicBezTo>
                  <a:cubicBezTo>
                    <a:pt x="130" y="184"/>
                    <a:pt x="170" y="157"/>
                    <a:pt x="217" y="157"/>
                  </a:cubicBezTo>
                  <a:cubicBezTo>
                    <a:pt x="399" y="157"/>
                    <a:pt x="686" y="554"/>
                    <a:pt x="716" y="602"/>
                  </a:cubicBezTo>
                  <a:cubicBezTo>
                    <a:pt x="869" y="824"/>
                    <a:pt x="938" y="1146"/>
                    <a:pt x="808" y="1399"/>
                  </a:cubicBezTo>
                  <a:cubicBezTo>
                    <a:pt x="767" y="1486"/>
                    <a:pt x="825" y="1556"/>
                    <a:pt x="887" y="1556"/>
                  </a:cubicBezTo>
                  <a:cubicBezTo>
                    <a:pt x="917" y="1556"/>
                    <a:pt x="948" y="1539"/>
                    <a:pt x="969" y="1499"/>
                  </a:cubicBezTo>
                  <a:cubicBezTo>
                    <a:pt x="1222" y="1077"/>
                    <a:pt x="969" y="602"/>
                    <a:pt x="678" y="281"/>
                  </a:cubicBezTo>
                  <a:cubicBezTo>
                    <a:pt x="599" y="178"/>
                    <a:pt x="338" y="1"/>
                    <a:pt x="16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37"/>
            <p:cNvSpPr/>
            <p:nvPr/>
          </p:nvSpPr>
          <p:spPr>
            <a:xfrm>
              <a:off x="553717" y="3694625"/>
              <a:ext cx="266119" cy="315748"/>
            </a:xfrm>
            <a:custGeom>
              <a:avLst/>
              <a:gdLst/>
              <a:ahLst/>
              <a:cxnLst/>
              <a:rect l="l" t="t" r="r" b="b"/>
              <a:pathLst>
                <a:path w="3791" h="4498" extrusionOk="0">
                  <a:moveTo>
                    <a:pt x="1947" y="0"/>
                  </a:moveTo>
                  <a:cubicBezTo>
                    <a:pt x="1342" y="69"/>
                    <a:pt x="545" y="513"/>
                    <a:pt x="284" y="1088"/>
                  </a:cubicBezTo>
                  <a:cubicBezTo>
                    <a:pt x="1" y="1724"/>
                    <a:pt x="415" y="2459"/>
                    <a:pt x="606" y="3064"/>
                  </a:cubicBezTo>
                  <a:cubicBezTo>
                    <a:pt x="828" y="3677"/>
                    <a:pt x="1119" y="4313"/>
                    <a:pt x="1817" y="4474"/>
                  </a:cubicBezTo>
                  <a:cubicBezTo>
                    <a:pt x="1897" y="4490"/>
                    <a:pt x="1981" y="4498"/>
                    <a:pt x="2066" y="4498"/>
                  </a:cubicBezTo>
                  <a:cubicBezTo>
                    <a:pt x="2627" y="4498"/>
                    <a:pt x="3262" y="4176"/>
                    <a:pt x="3701" y="3930"/>
                  </a:cubicBezTo>
                  <a:cubicBezTo>
                    <a:pt x="3791" y="3875"/>
                    <a:pt x="3720" y="3765"/>
                    <a:pt x="3638" y="3765"/>
                  </a:cubicBezTo>
                  <a:cubicBezTo>
                    <a:pt x="3628" y="3765"/>
                    <a:pt x="3619" y="3766"/>
                    <a:pt x="3609" y="3769"/>
                  </a:cubicBezTo>
                  <a:cubicBezTo>
                    <a:pt x="3117" y="3982"/>
                    <a:pt x="2660" y="4315"/>
                    <a:pt x="2083" y="4315"/>
                  </a:cubicBezTo>
                  <a:cubicBezTo>
                    <a:pt x="2058" y="4315"/>
                    <a:pt x="2033" y="4314"/>
                    <a:pt x="2008" y="4313"/>
                  </a:cubicBezTo>
                  <a:cubicBezTo>
                    <a:pt x="1242" y="4313"/>
                    <a:pt x="959" y="3547"/>
                    <a:pt x="736" y="2942"/>
                  </a:cubicBezTo>
                  <a:cubicBezTo>
                    <a:pt x="545" y="2367"/>
                    <a:pt x="254" y="1854"/>
                    <a:pt x="415" y="1218"/>
                  </a:cubicBezTo>
                  <a:cubicBezTo>
                    <a:pt x="576" y="544"/>
                    <a:pt x="1434" y="352"/>
                    <a:pt x="1977" y="100"/>
                  </a:cubicBezTo>
                  <a:cubicBezTo>
                    <a:pt x="2008" y="69"/>
                    <a:pt x="2008" y="0"/>
                    <a:pt x="194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37"/>
            <p:cNvSpPr/>
            <p:nvPr/>
          </p:nvSpPr>
          <p:spPr>
            <a:xfrm>
              <a:off x="1203390" y="2992220"/>
              <a:ext cx="504509" cy="1039414"/>
            </a:xfrm>
            <a:custGeom>
              <a:avLst/>
              <a:gdLst/>
              <a:ahLst/>
              <a:cxnLst/>
              <a:rect l="l" t="t" r="r" b="b"/>
              <a:pathLst>
                <a:path w="7187" h="14807" extrusionOk="0">
                  <a:moveTo>
                    <a:pt x="951" y="0"/>
                  </a:moveTo>
                  <a:cubicBezTo>
                    <a:pt x="892" y="0"/>
                    <a:pt x="830" y="5"/>
                    <a:pt x="766" y="16"/>
                  </a:cubicBezTo>
                  <a:cubicBezTo>
                    <a:pt x="544" y="47"/>
                    <a:pt x="69" y="177"/>
                    <a:pt x="31" y="468"/>
                  </a:cubicBezTo>
                  <a:cubicBezTo>
                    <a:pt x="0" y="913"/>
                    <a:pt x="223" y="1326"/>
                    <a:pt x="383" y="1709"/>
                  </a:cubicBezTo>
                  <a:lnTo>
                    <a:pt x="958" y="3241"/>
                  </a:lnTo>
                  <a:lnTo>
                    <a:pt x="2107" y="6114"/>
                  </a:lnTo>
                  <a:cubicBezTo>
                    <a:pt x="2873" y="7999"/>
                    <a:pt x="3670" y="9884"/>
                    <a:pt x="4474" y="11730"/>
                  </a:cubicBezTo>
                  <a:cubicBezTo>
                    <a:pt x="4697" y="12212"/>
                    <a:pt x="4888" y="12657"/>
                    <a:pt x="5080" y="13109"/>
                  </a:cubicBezTo>
                  <a:cubicBezTo>
                    <a:pt x="5302" y="13553"/>
                    <a:pt x="5463" y="14028"/>
                    <a:pt x="5715" y="14449"/>
                  </a:cubicBezTo>
                  <a:cubicBezTo>
                    <a:pt x="5867" y="14687"/>
                    <a:pt x="6101" y="14806"/>
                    <a:pt x="6333" y="14806"/>
                  </a:cubicBezTo>
                  <a:cubicBezTo>
                    <a:pt x="6596" y="14806"/>
                    <a:pt x="6857" y="14654"/>
                    <a:pt x="6995" y="14350"/>
                  </a:cubicBezTo>
                  <a:cubicBezTo>
                    <a:pt x="7186" y="13875"/>
                    <a:pt x="6995" y="13362"/>
                    <a:pt x="6834" y="12879"/>
                  </a:cubicBezTo>
                  <a:cubicBezTo>
                    <a:pt x="6642" y="12304"/>
                    <a:pt x="6451" y="11768"/>
                    <a:pt x="6259" y="11194"/>
                  </a:cubicBezTo>
                  <a:cubicBezTo>
                    <a:pt x="5815" y="10044"/>
                    <a:pt x="5332" y="8895"/>
                    <a:pt x="4857" y="7746"/>
                  </a:cubicBezTo>
                  <a:cubicBezTo>
                    <a:pt x="3961" y="5540"/>
                    <a:pt x="3003" y="3341"/>
                    <a:pt x="2046" y="1165"/>
                  </a:cubicBezTo>
                  <a:cubicBezTo>
                    <a:pt x="2034" y="1142"/>
                    <a:pt x="2012" y="1132"/>
                    <a:pt x="1992" y="1132"/>
                  </a:cubicBezTo>
                  <a:cubicBezTo>
                    <a:pt x="1958" y="1132"/>
                    <a:pt x="1927" y="1158"/>
                    <a:pt x="1946" y="1196"/>
                  </a:cubicBezTo>
                  <a:cubicBezTo>
                    <a:pt x="2590" y="2958"/>
                    <a:pt x="3356" y="4682"/>
                    <a:pt x="4122" y="6405"/>
                  </a:cubicBezTo>
                  <a:cubicBezTo>
                    <a:pt x="4888" y="8221"/>
                    <a:pt x="5654" y="10044"/>
                    <a:pt x="6290" y="11891"/>
                  </a:cubicBezTo>
                  <a:cubicBezTo>
                    <a:pt x="6451" y="12304"/>
                    <a:pt x="6612" y="12726"/>
                    <a:pt x="6734" y="13139"/>
                  </a:cubicBezTo>
                  <a:cubicBezTo>
                    <a:pt x="6834" y="13392"/>
                    <a:pt x="6895" y="13645"/>
                    <a:pt x="6895" y="13936"/>
                  </a:cubicBezTo>
                  <a:cubicBezTo>
                    <a:pt x="6895" y="14265"/>
                    <a:pt x="6675" y="14647"/>
                    <a:pt x="6310" y="14647"/>
                  </a:cubicBezTo>
                  <a:cubicBezTo>
                    <a:pt x="6283" y="14647"/>
                    <a:pt x="6256" y="14645"/>
                    <a:pt x="6229" y="14641"/>
                  </a:cubicBezTo>
                  <a:cubicBezTo>
                    <a:pt x="5815" y="14572"/>
                    <a:pt x="5585" y="13775"/>
                    <a:pt x="5463" y="13454"/>
                  </a:cubicBezTo>
                  <a:cubicBezTo>
                    <a:pt x="5240" y="12979"/>
                    <a:pt x="5011" y="12496"/>
                    <a:pt x="4788" y="11990"/>
                  </a:cubicBezTo>
                  <a:cubicBezTo>
                    <a:pt x="3930" y="10075"/>
                    <a:pt x="3095" y="8129"/>
                    <a:pt x="2299" y="6176"/>
                  </a:cubicBezTo>
                  <a:cubicBezTo>
                    <a:pt x="1693" y="4682"/>
                    <a:pt x="1119" y="3180"/>
                    <a:pt x="544" y="1679"/>
                  </a:cubicBezTo>
                  <a:cubicBezTo>
                    <a:pt x="414" y="1388"/>
                    <a:pt x="69" y="782"/>
                    <a:pt x="223" y="468"/>
                  </a:cubicBezTo>
                  <a:cubicBezTo>
                    <a:pt x="291" y="338"/>
                    <a:pt x="483" y="277"/>
                    <a:pt x="575" y="208"/>
                  </a:cubicBezTo>
                  <a:cubicBezTo>
                    <a:pt x="684" y="169"/>
                    <a:pt x="789" y="152"/>
                    <a:pt x="889" y="152"/>
                  </a:cubicBezTo>
                  <a:cubicBezTo>
                    <a:pt x="1289" y="152"/>
                    <a:pt x="1609" y="433"/>
                    <a:pt x="1793" y="813"/>
                  </a:cubicBezTo>
                  <a:cubicBezTo>
                    <a:pt x="1815" y="849"/>
                    <a:pt x="1846" y="864"/>
                    <a:pt x="1875" y="864"/>
                  </a:cubicBezTo>
                  <a:cubicBezTo>
                    <a:pt x="1926" y="864"/>
                    <a:pt x="1971" y="816"/>
                    <a:pt x="1946" y="752"/>
                  </a:cubicBezTo>
                  <a:cubicBezTo>
                    <a:pt x="1750" y="298"/>
                    <a:pt x="1404" y="0"/>
                    <a:pt x="95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37"/>
            <p:cNvSpPr/>
            <p:nvPr/>
          </p:nvSpPr>
          <p:spPr>
            <a:xfrm>
              <a:off x="955454" y="4064008"/>
              <a:ext cx="24288" cy="13408"/>
            </a:xfrm>
            <a:custGeom>
              <a:avLst/>
              <a:gdLst/>
              <a:ahLst/>
              <a:cxnLst/>
              <a:rect l="l" t="t" r="r" b="b"/>
              <a:pathLst>
                <a:path w="346" h="191" extrusionOk="0">
                  <a:moveTo>
                    <a:pt x="256" y="1"/>
                  </a:moveTo>
                  <a:cubicBezTo>
                    <a:pt x="179" y="1"/>
                    <a:pt x="99" y="51"/>
                    <a:pt x="24" y="101"/>
                  </a:cubicBezTo>
                  <a:cubicBezTo>
                    <a:pt x="0" y="130"/>
                    <a:pt x="30" y="190"/>
                    <a:pt x="73" y="190"/>
                  </a:cubicBezTo>
                  <a:cubicBezTo>
                    <a:pt x="86" y="190"/>
                    <a:pt x="101" y="184"/>
                    <a:pt x="116" y="170"/>
                  </a:cubicBezTo>
                  <a:cubicBezTo>
                    <a:pt x="154" y="170"/>
                    <a:pt x="185" y="139"/>
                    <a:pt x="246" y="101"/>
                  </a:cubicBezTo>
                  <a:cubicBezTo>
                    <a:pt x="276" y="101"/>
                    <a:pt x="307" y="70"/>
                    <a:pt x="307" y="39"/>
                  </a:cubicBezTo>
                  <a:cubicBezTo>
                    <a:pt x="345" y="39"/>
                    <a:pt x="345" y="9"/>
                    <a:pt x="307" y="9"/>
                  </a:cubicBezTo>
                  <a:cubicBezTo>
                    <a:pt x="290" y="3"/>
                    <a:pt x="273" y="1"/>
                    <a:pt x="25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37"/>
            <p:cNvSpPr/>
            <p:nvPr/>
          </p:nvSpPr>
          <p:spPr>
            <a:xfrm>
              <a:off x="964018" y="4088999"/>
              <a:ext cx="17900" cy="7441"/>
            </a:xfrm>
            <a:custGeom>
              <a:avLst/>
              <a:gdLst/>
              <a:ahLst/>
              <a:cxnLst/>
              <a:rect l="l" t="t" r="r" b="b"/>
              <a:pathLst>
                <a:path w="255" h="106" extrusionOk="0">
                  <a:moveTo>
                    <a:pt x="158" y="0"/>
                  </a:moveTo>
                  <a:cubicBezTo>
                    <a:pt x="113" y="0"/>
                    <a:pt x="67" y="18"/>
                    <a:pt x="32" y="36"/>
                  </a:cubicBezTo>
                  <a:cubicBezTo>
                    <a:pt x="1" y="61"/>
                    <a:pt x="20" y="106"/>
                    <a:pt x="45" y="106"/>
                  </a:cubicBezTo>
                  <a:cubicBezTo>
                    <a:pt x="51" y="106"/>
                    <a:pt x="57" y="103"/>
                    <a:pt x="63" y="97"/>
                  </a:cubicBezTo>
                  <a:cubicBezTo>
                    <a:pt x="93" y="82"/>
                    <a:pt x="124" y="82"/>
                    <a:pt x="152" y="82"/>
                  </a:cubicBezTo>
                  <a:cubicBezTo>
                    <a:pt x="179" y="82"/>
                    <a:pt x="204" y="82"/>
                    <a:pt x="223" y="67"/>
                  </a:cubicBezTo>
                  <a:cubicBezTo>
                    <a:pt x="254" y="67"/>
                    <a:pt x="254" y="67"/>
                    <a:pt x="254" y="36"/>
                  </a:cubicBezTo>
                  <a:cubicBezTo>
                    <a:pt x="225" y="10"/>
                    <a:pt x="192" y="0"/>
                    <a:pt x="15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37"/>
            <p:cNvSpPr/>
            <p:nvPr/>
          </p:nvSpPr>
          <p:spPr>
            <a:xfrm>
              <a:off x="966756" y="4114060"/>
              <a:ext cx="26394" cy="13899"/>
            </a:xfrm>
            <a:custGeom>
              <a:avLst/>
              <a:gdLst/>
              <a:ahLst/>
              <a:cxnLst/>
              <a:rect l="l" t="t" r="r" b="b"/>
              <a:pathLst>
                <a:path w="376" h="198" extrusionOk="0">
                  <a:moveTo>
                    <a:pt x="338" y="1"/>
                  </a:moveTo>
                  <a:cubicBezTo>
                    <a:pt x="246" y="1"/>
                    <a:pt x="115" y="62"/>
                    <a:pt x="54" y="93"/>
                  </a:cubicBezTo>
                  <a:cubicBezTo>
                    <a:pt x="1" y="119"/>
                    <a:pt x="17" y="198"/>
                    <a:pt x="42" y="198"/>
                  </a:cubicBezTo>
                  <a:cubicBezTo>
                    <a:pt x="46" y="198"/>
                    <a:pt x="50" y="196"/>
                    <a:pt x="54" y="192"/>
                  </a:cubicBezTo>
                  <a:cubicBezTo>
                    <a:pt x="146" y="154"/>
                    <a:pt x="307" y="123"/>
                    <a:pt x="338" y="62"/>
                  </a:cubicBezTo>
                  <a:cubicBezTo>
                    <a:pt x="376" y="31"/>
                    <a:pt x="338" y="31"/>
                    <a:pt x="33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37"/>
            <p:cNvSpPr/>
            <p:nvPr/>
          </p:nvSpPr>
          <p:spPr>
            <a:xfrm>
              <a:off x="1065102" y="4333079"/>
              <a:ext cx="30817" cy="16426"/>
            </a:xfrm>
            <a:custGeom>
              <a:avLst/>
              <a:gdLst/>
              <a:ahLst/>
              <a:cxnLst/>
              <a:rect l="l" t="t" r="r" b="b"/>
              <a:pathLst>
                <a:path w="439" h="234" extrusionOk="0">
                  <a:moveTo>
                    <a:pt x="353" y="0"/>
                  </a:moveTo>
                  <a:cubicBezTo>
                    <a:pt x="244" y="0"/>
                    <a:pt x="141" y="72"/>
                    <a:pt x="55" y="98"/>
                  </a:cubicBezTo>
                  <a:cubicBezTo>
                    <a:pt x="1" y="132"/>
                    <a:pt x="43" y="233"/>
                    <a:pt x="102" y="233"/>
                  </a:cubicBezTo>
                  <a:cubicBezTo>
                    <a:pt x="109" y="233"/>
                    <a:pt x="117" y="232"/>
                    <a:pt x="124" y="228"/>
                  </a:cubicBezTo>
                  <a:cubicBezTo>
                    <a:pt x="216" y="198"/>
                    <a:pt x="377" y="167"/>
                    <a:pt x="408" y="68"/>
                  </a:cubicBezTo>
                  <a:cubicBezTo>
                    <a:pt x="438" y="37"/>
                    <a:pt x="408" y="6"/>
                    <a:pt x="408" y="6"/>
                  </a:cubicBezTo>
                  <a:cubicBezTo>
                    <a:pt x="389" y="2"/>
                    <a:pt x="371" y="0"/>
                    <a:pt x="35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37"/>
            <p:cNvSpPr/>
            <p:nvPr/>
          </p:nvSpPr>
          <p:spPr>
            <a:xfrm>
              <a:off x="1078860" y="4370284"/>
              <a:ext cx="26184" cy="13899"/>
            </a:xfrm>
            <a:custGeom>
              <a:avLst/>
              <a:gdLst/>
              <a:ahLst/>
              <a:cxnLst/>
              <a:rect l="l" t="t" r="r" b="b"/>
              <a:pathLst>
                <a:path w="373" h="198" extrusionOk="0">
                  <a:moveTo>
                    <a:pt x="249" y="1"/>
                  </a:moveTo>
                  <a:cubicBezTo>
                    <a:pt x="172" y="1"/>
                    <a:pt x="94" y="43"/>
                    <a:pt x="51" y="82"/>
                  </a:cubicBezTo>
                  <a:cubicBezTo>
                    <a:pt x="1" y="106"/>
                    <a:pt x="32" y="197"/>
                    <a:pt x="83" y="197"/>
                  </a:cubicBezTo>
                  <a:cubicBezTo>
                    <a:pt x="94" y="197"/>
                    <a:pt x="107" y="193"/>
                    <a:pt x="120" y="181"/>
                  </a:cubicBezTo>
                  <a:cubicBezTo>
                    <a:pt x="181" y="112"/>
                    <a:pt x="273" y="143"/>
                    <a:pt x="372" y="82"/>
                  </a:cubicBezTo>
                  <a:lnTo>
                    <a:pt x="372" y="51"/>
                  </a:lnTo>
                  <a:cubicBezTo>
                    <a:pt x="336" y="15"/>
                    <a:pt x="293" y="1"/>
                    <a:pt x="24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37"/>
            <p:cNvSpPr/>
            <p:nvPr/>
          </p:nvSpPr>
          <p:spPr>
            <a:xfrm>
              <a:off x="1104974" y="4378146"/>
              <a:ext cx="44716" cy="13478"/>
            </a:xfrm>
            <a:custGeom>
              <a:avLst/>
              <a:gdLst/>
              <a:ahLst/>
              <a:cxnLst/>
              <a:rect l="l" t="t" r="r" b="b"/>
              <a:pathLst>
                <a:path w="637" h="192" extrusionOk="0">
                  <a:moveTo>
                    <a:pt x="606" y="0"/>
                  </a:moveTo>
                  <a:cubicBezTo>
                    <a:pt x="514" y="0"/>
                    <a:pt x="445" y="31"/>
                    <a:pt x="353" y="69"/>
                  </a:cubicBezTo>
                  <a:cubicBezTo>
                    <a:pt x="253" y="69"/>
                    <a:pt x="161" y="100"/>
                    <a:pt x="62" y="100"/>
                  </a:cubicBezTo>
                  <a:cubicBezTo>
                    <a:pt x="0" y="100"/>
                    <a:pt x="0" y="192"/>
                    <a:pt x="62" y="192"/>
                  </a:cubicBezTo>
                  <a:cubicBezTo>
                    <a:pt x="253" y="192"/>
                    <a:pt x="475" y="192"/>
                    <a:pt x="606" y="69"/>
                  </a:cubicBezTo>
                  <a:cubicBezTo>
                    <a:pt x="636" y="31"/>
                    <a:pt x="606" y="0"/>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37"/>
            <p:cNvSpPr/>
            <p:nvPr/>
          </p:nvSpPr>
          <p:spPr>
            <a:xfrm>
              <a:off x="1225993" y="3824773"/>
              <a:ext cx="26956" cy="13478"/>
            </a:xfrm>
            <a:custGeom>
              <a:avLst/>
              <a:gdLst/>
              <a:ahLst/>
              <a:cxnLst/>
              <a:rect l="l" t="t" r="r" b="b"/>
              <a:pathLst>
                <a:path w="384" h="192" extrusionOk="0">
                  <a:moveTo>
                    <a:pt x="61" y="0"/>
                  </a:moveTo>
                  <a:cubicBezTo>
                    <a:pt x="0" y="0"/>
                    <a:pt x="0" y="130"/>
                    <a:pt x="61" y="130"/>
                  </a:cubicBezTo>
                  <a:cubicBezTo>
                    <a:pt x="130" y="161"/>
                    <a:pt x="192" y="161"/>
                    <a:pt x="253" y="192"/>
                  </a:cubicBezTo>
                  <a:cubicBezTo>
                    <a:pt x="353" y="192"/>
                    <a:pt x="383" y="61"/>
                    <a:pt x="284" y="31"/>
                  </a:cubicBezTo>
                  <a:cubicBezTo>
                    <a:pt x="222" y="31"/>
                    <a:pt x="161" y="0"/>
                    <a:pt x="6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37"/>
            <p:cNvSpPr/>
            <p:nvPr/>
          </p:nvSpPr>
          <p:spPr>
            <a:xfrm>
              <a:off x="1432302" y="3281227"/>
              <a:ext cx="250816" cy="392334"/>
            </a:xfrm>
            <a:custGeom>
              <a:avLst/>
              <a:gdLst/>
              <a:ahLst/>
              <a:cxnLst/>
              <a:rect l="l" t="t" r="r" b="b"/>
              <a:pathLst>
                <a:path w="3573" h="5589" extrusionOk="0">
                  <a:moveTo>
                    <a:pt x="607" y="0"/>
                  </a:moveTo>
                  <a:cubicBezTo>
                    <a:pt x="421" y="0"/>
                    <a:pt x="227" y="35"/>
                    <a:pt x="26" y="113"/>
                  </a:cubicBezTo>
                  <a:cubicBezTo>
                    <a:pt x="1" y="138"/>
                    <a:pt x="17" y="189"/>
                    <a:pt x="45" y="189"/>
                  </a:cubicBezTo>
                  <a:cubicBezTo>
                    <a:pt x="51" y="189"/>
                    <a:pt x="57" y="187"/>
                    <a:pt x="64" y="182"/>
                  </a:cubicBezTo>
                  <a:cubicBezTo>
                    <a:pt x="195" y="153"/>
                    <a:pt x="322" y="139"/>
                    <a:pt x="445" y="139"/>
                  </a:cubicBezTo>
                  <a:cubicBezTo>
                    <a:pt x="1435" y="139"/>
                    <a:pt x="2183" y="1015"/>
                    <a:pt x="2585" y="1867"/>
                  </a:cubicBezTo>
                  <a:cubicBezTo>
                    <a:pt x="2868" y="2480"/>
                    <a:pt x="3060" y="3146"/>
                    <a:pt x="3060" y="3821"/>
                  </a:cubicBezTo>
                  <a:cubicBezTo>
                    <a:pt x="3029" y="4395"/>
                    <a:pt x="2807" y="5092"/>
                    <a:pt x="2294" y="5414"/>
                  </a:cubicBezTo>
                  <a:cubicBezTo>
                    <a:pt x="2216" y="5466"/>
                    <a:pt x="2269" y="5589"/>
                    <a:pt x="2348" y="5589"/>
                  </a:cubicBezTo>
                  <a:cubicBezTo>
                    <a:pt x="2362" y="5589"/>
                    <a:pt x="2378" y="5585"/>
                    <a:pt x="2393" y="5575"/>
                  </a:cubicBezTo>
                  <a:cubicBezTo>
                    <a:pt x="3573" y="4840"/>
                    <a:pt x="3282" y="3055"/>
                    <a:pt x="2837" y="1967"/>
                  </a:cubicBezTo>
                  <a:cubicBezTo>
                    <a:pt x="2435" y="1071"/>
                    <a:pt x="1637" y="0"/>
                    <a:pt x="60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37"/>
            <p:cNvSpPr/>
            <p:nvPr/>
          </p:nvSpPr>
          <p:spPr>
            <a:xfrm>
              <a:off x="997432" y="4383060"/>
              <a:ext cx="129655" cy="96662"/>
            </a:xfrm>
            <a:custGeom>
              <a:avLst/>
              <a:gdLst/>
              <a:ahLst/>
              <a:cxnLst/>
              <a:rect l="l" t="t" r="r" b="b"/>
              <a:pathLst>
                <a:path w="1847" h="1377" extrusionOk="0">
                  <a:moveTo>
                    <a:pt x="47" y="0"/>
                  </a:moveTo>
                  <a:cubicBezTo>
                    <a:pt x="29" y="0"/>
                    <a:pt x="0" y="39"/>
                    <a:pt x="0" y="60"/>
                  </a:cubicBezTo>
                  <a:cubicBezTo>
                    <a:pt x="192" y="474"/>
                    <a:pt x="445" y="918"/>
                    <a:pt x="828" y="1179"/>
                  </a:cubicBezTo>
                  <a:cubicBezTo>
                    <a:pt x="997" y="1296"/>
                    <a:pt x="1192" y="1377"/>
                    <a:pt x="1376" y="1377"/>
                  </a:cubicBezTo>
                  <a:cubicBezTo>
                    <a:pt x="1540" y="1377"/>
                    <a:pt x="1696" y="1311"/>
                    <a:pt x="1816" y="1148"/>
                  </a:cubicBezTo>
                  <a:cubicBezTo>
                    <a:pt x="1847" y="1117"/>
                    <a:pt x="1828" y="1071"/>
                    <a:pt x="1786" y="1071"/>
                  </a:cubicBezTo>
                  <a:cubicBezTo>
                    <a:pt x="1777" y="1071"/>
                    <a:pt x="1766" y="1074"/>
                    <a:pt x="1755" y="1079"/>
                  </a:cubicBezTo>
                  <a:cubicBezTo>
                    <a:pt x="1623" y="1169"/>
                    <a:pt x="1493" y="1208"/>
                    <a:pt x="1366" y="1208"/>
                  </a:cubicBezTo>
                  <a:cubicBezTo>
                    <a:pt x="813" y="1208"/>
                    <a:pt x="323" y="472"/>
                    <a:pt x="62" y="30"/>
                  </a:cubicBezTo>
                  <a:cubicBezTo>
                    <a:pt x="62" y="8"/>
                    <a:pt x="56" y="0"/>
                    <a:pt x="4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37"/>
            <p:cNvSpPr/>
            <p:nvPr/>
          </p:nvSpPr>
          <p:spPr>
            <a:xfrm>
              <a:off x="1004381" y="4467368"/>
              <a:ext cx="96241" cy="58124"/>
            </a:xfrm>
            <a:custGeom>
              <a:avLst/>
              <a:gdLst/>
              <a:ahLst/>
              <a:cxnLst/>
              <a:rect l="l" t="t" r="r" b="b"/>
              <a:pathLst>
                <a:path w="1371" h="828" extrusionOk="0">
                  <a:moveTo>
                    <a:pt x="44" y="0"/>
                  </a:moveTo>
                  <a:cubicBezTo>
                    <a:pt x="20" y="0"/>
                    <a:pt x="0" y="45"/>
                    <a:pt x="31" y="70"/>
                  </a:cubicBezTo>
                  <a:cubicBezTo>
                    <a:pt x="231" y="348"/>
                    <a:pt x="594" y="828"/>
                    <a:pt x="1001" y="828"/>
                  </a:cubicBezTo>
                  <a:cubicBezTo>
                    <a:pt x="1110" y="828"/>
                    <a:pt x="1221" y="794"/>
                    <a:pt x="1334" y="713"/>
                  </a:cubicBezTo>
                  <a:cubicBezTo>
                    <a:pt x="1365" y="682"/>
                    <a:pt x="1371" y="636"/>
                    <a:pt x="1335" y="636"/>
                  </a:cubicBezTo>
                  <a:cubicBezTo>
                    <a:pt x="1327" y="636"/>
                    <a:pt x="1316" y="639"/>
                    <a:pt x="1303" y="644"/>
                  </a:cubicBezTo>
                  <a:cubicBezTo>
                    <a:pt x="1253" y="651"/>
                    <a:pt x="1204" y="655"/>
                    <a:pt x="1157" y="655"/>
                  </a:cubicBezTo>
                  <a:cubicBezTo>
                    <a:pt x="722" y="655"/>
                    <a:pt x="380" y="381"/>
                    <a:pt x="62" y="9"/>
                  </a:cubicBezTo>
                  <a:cubicBezTo>
                    <a:pt x="56" y="3"/>
                    <a:pt x="50" y="0"/>
                    <a:pt x="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37"/>
            <p:cNvSpPr/>
            <p:nvPr/>
          </p:nvSpPr>
          <p:spPr>
            <a:xfrm>
              <a:off x="492997" y="3642397"/>
              <a:ext cx="89221" cy="170580"/>
            </a:xfrm>
            <a:custGeom>
              <a:avLst/>
              <a:gdLst/>
              <a:ahLst/>
              <a:cxnLst/>
              <a:rect l="l" t="t" r="r" b="b"/>
              <a:pathLst>
                <a:path w="1271" h="2430" extrusionOk="0">
                  <a:moveTo>
                    <a:pt x="1234" y="0"/>
                  </a:moveTo>
                  <a:cubicBezTo>
                    <a:pt x="1222" y="0"/>
                    <a:pt x="1206" y="5"/>
                    <a:pt x="1188" y="16"/>
                  </a:cubicBezTo>
                  <a:cubicBezTo>
                    <a:pt x="353" y="399"/>
                    <a:pt x="0" y="1548"/>
                    <a:pt x="69" y="2407"/>
                  </a:cubicBezTo>
                  <a:cubicBezTo>
                    <a:pt x="69" y="2422"/>
                    <a:pt x="92" y="2430"/>
                    <a:pt x="115" y="2430"/>
                  </a:cubicBezTo>
                  <a:cubicBezTo>
                    <a:pt x="138" y="2430"/>
                    <a:pt x="161" y="2422"/>
                    <a:pt x="161" y="2407"/>
                  </a:cubicBezTo>
                  <a:cubicBezTo>
                    <a:pt x="131" y="1932"/>
                    <a:pt x="230" y="1480"/>
                    <a:pt x="422" y="1066"/>
                  </a:cubicBezTo>
                  <a:cubicBezTo>
                    <a:pt x="644" y="652"/>
                    <a:pt x="958" y="399"/>
                    <a:pt x="1249" y="47"/>
                  </a:cubicBezTo>
                  <a:cubicBezTo>
                    <a:pt x="1270" y="25"/>
                    <a:pt x="1262" y="0"/>
                    <a:pt x="123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37"/>
            <p:cNvSpPr/>
            <p:nvPr/>
          </p:nvSpPr>
          <p:spPr>
            <a:xfrm>
              <a:off x="452634" y="3609053"/>
              <a:ext cx="76024" cy="147274"/>
            </a:xfrm>
            <a:custGeom>
              <a:avLst/>
              <a:gdLst/>
              <a:ahLst/>
              <a:cxnLst/>
              <a:rect l="l" t="t" r="r" b="b"/>
              <a:pathLst>
                <a:path w="1083" h="2098" extrusionOk="0">
                  <a:moveTo>
                    <a:pt x="1044" y="0"/>
                  </a:moveTo>
                  <a:cubicBezTo>
                    <a:pt x="1039" y="0"/>
                    <a:pt x="1033" y="3"/>
                    <a:pt x="1027" y="9"/>
                  </a:cubicBezTo>
                  <a:cubicBezTo>
                    <a:pt x="675" y="200"/>
                    <a:pt x="422" y="583"/>
                    <a:pt x="292" y="966"/>
                  </a:cubicBezTo>
                  <a:cubicBezTo>
                    <a:pt x="162" y="1288"/>
                    <a:pt x="1" y="1763"/>
                    <a:pt x="162" y="2085"/>
                  </a:cubicBezTo>
                  <a:cubicBezTo>
                    <a:pt x="162" y="2094"/>
                    <a:pt x="167" y="2097"/>
                    <a:pt x="176" y="2097"/>
                  </a:cubicBezTo>
                  <a:cubicBezTo>
                    <a:pt x="196" y="2097"/>
                    <a:pt x="231" y="2076"/>
                    <a:pt x="231" y="2054"/>
                  </a:cubicBezTo>
                  <a:cubicBezTo>
                    <a:pt x="70" y="1732"/>
                    <a:pt x="292" y="1219"/>
                    <a:pt x="453" y="936"/>
                  </a:cubicBezTo>
                  <a:cubicBezTo>
                    <a:pt x="575" y="614"/>
                    <a:pt x="836" y="361"/>
                    <a:pt x="1058" y="70"/>
                  </a:cubicBezTo>
                  <a:cubicBezTo>
                    <a:pt x="1083" y="45"/>
                    <a:pt x="1067" y="0"/>
                    <a:pt x="10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37"/>
            <p:cNvSpPr/>
            <p:nvPr/>
          </p:nvSpPr>
          <p:spPr>
            <a:xfrm>
              <a:off x="425748" y="3593469"/>
              <a:ext cx="66898" cy="101646"/>
            </a:xfrm>
            <a:custGeom>
              <a:avLst/>
              <a:gdLst/>
              <a:ahLst/>
              <a:cxnLst/>
              <a:rect l="l" t="t" r="r" b="b"/>
              <a:pathLst>
                <a:path w="953" h="1448" extrusionOk="0">
                  <a:moveTo>
                    <a:pt x="914" y="0"/>
                  </a:moveTo>
                  <a:cubicBezTo>
                    <a:pt x="909" y="0"/>
                    <a:pt x="903" y="3"/>
                    <a:pt x="897" y="8"/>
                  </a:cubicBezTo>
                  <a:cubicBezTo>
                    <a:pt x="384" y="261"/>
                    <a:pt x="100" y="867"/>
                    <a:pt x="1" y="1380"/>
                  </a:cubicBezTo>
                  <a:cubicBezTo>
                    <a:pt x="1" y="1418"/>
                    <a:pt x="39" y="1447"/>
                    <a:pt x="68" y="1447"/>
                  </a:cubicBezTo>
                  <a:cubicBezTo>
                    <a:pt x="86" y="1447"/>
                    <a:pt x="100" y="1436"/>
                    <a:pt x="100" y="1410"/>
                  </a:cubicBezTo>
                  <a:cubicBezTo>
                    <a:pt x="230" y="867"/>
                    <a:pt x="545" y="483"/>
                    <a:pt x="928" y="70"/>
                  </a:cubicBezTo>
                  <a:cubicBezTo>
                    <a:pt x="952" y="45"/>
                    <a:pt x="937" y="0"/>
                    <a:pt x="91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37"/>
            <p:cNvSpPr/>
            <p:nvPr/>
          </p:nvSpPr>
          <p:spPr>
            <a:xfrm>
              <a:off x="598994" y="4021187"/>
              <a:ext cx="149099" cy="58685"/>
            </a:xfrm>
            <a:custGeom>
              <a:avLst/>
              <a:gdLst/>
              <a:ahLst/>
              <a:cxnLst/>
              <a:rect l="l" t="t" r="r" b="b"/>
              <a:pathLst>
                <a:path w="2124" h="836" extrusionOk="0">
                  <a:moveTo>
                    <a:pt x="58" y="1"/>
                  </a:moveTo>
                  <a:cubicBezTo>
                    <a:pt x="29" y="1"/>
                    <a:pt x="1" y="23"/>
                    <a:pt x="22" y="44"/>
                  </a:cubicBezTo>
                  <a:cubicBezTo>
                    <a:pt x="308" y="475"/>
                    <a:pt x="867" y="835"/>
                    <a:pt x="1396" y="835"/>
                  </a:cubicBezTo>
                  <a:cubicBezTo>
                    <a:pt x="1648" y="835"/>
                    <a:pt x="1893" y="753"/>
                    <a:pt x="2099" y="558"/>
                  </a:cubicBezTo>
                  <a:cubicBezTo>
                    <a:pt x="2123" y="526"/>
                    <a:pt x="2108" y="480"/>
                    <a:pt x="2085" y="480"/>
                  </a:cubicBezTo>
                  <a:cubicBezTo>
                    <a:pt x="2080" y="480"/>
                    <a:pt x="2074" y="483"/>
                    <a:pt x="2068" y="489"/>
                  </a:cubicBezTo>
                  <a:cubicBezTo>
                    <a:pt x="1771" y="566"/>
                    <a:pt x="1510" y="639"/>
                    <a:pt x="1229" y="639"/>
                  </a:cubicBezTo>
                  <a:cubicBezTo>
                    <a:pt x="1148" y="639"/>
                    <a:pt x="1066" y="633"/>
                    <a:pt x="980" y="619"/>
                  </a:cubicBezTo>
                  <a:cubicBezTo>
                    <a:pt x="635" y="519"/>
                    <a:pt x="314" y="297"/>
                    <a:pt x="91" y="14"/>
                  </a:cubicBezTo>
                  <a:cubicBezTo>
                    <a:pt x="82" y="5"/>
                    <a:pt x="70" y="1"/>
                    <a:pt x="5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37"/>
            <p:cNvSpPr/>
            <p:nvPr/>
          </p:nvSpPr>
          <p:spPr>
            <a:xfrm>
              <a:off x="627845" y="4110831"/>
              <a:ext cx="143203" cy="41838"/>
            </a:xfrm>
            <a:custGeom>
              <a:avLst/>
              <a:gdLst/>
              <a:ahLst/>
              <a:cxnLst/>
              <a:rect l="l" t="t" r="r" b="b"/>
              <a:pathLst>
                <a:path w="2040" h="596" extrusionOk="0">
                  <a:moveTo>
                    <a:pt x="94" y="1"/>
                  </a:moveTo>
                  <a:cubicBezTo>
                    <a:pt x="43" y="1"/>
                    <a:pt x="1" y="57"/>
                    <a:pt x="33" y="108"/>
                  </a:cubicBezTo>
                  <a:cubicBezTo>
                    <a:pt x="326" y="406"/>
                    <a:pt x="762" y="596"/>
                    <a:pt x="1183" y="596"/>
                  </a:cubicBezTo>
                  <a:cubicBezTo>
                    <a:pt x="1486" y="596"/>
                    <a:pt x="1781" y="497"/>
                    <a:pt x="2009" y="269"/>
                  </a:cubicBezTo>
                  <a:cubicBezTo>
                    <a:pt x="2040" y="238"/>
                    <a:pt x="2009" y="200"/>
                    <a:pt x="1979" y="200"/>
                  </a:cubicBezTo>
                  <a:cubicBezTo>
                    <a:pt x="1685" y="319"/>
                    <a:pt x="1386" y="396"/>
                    <a:pt x="1096" y="396"/>
                  </a:cubicBezTo>
                  <a:cubicBezTo>
                    <a:pt x="752" y="396"/>
                    <a:pt x="420" y="287"/>
                    <a:pt x="125" y="8"/>
                  </a:cubicBezTo>
                  <a:cubicBezTo>
                    <a:pt x="114" y="3"/>
                    <a:pt x="104" y="1"/>
                    <a:pt x="9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37"/>
            <p:cNvSpPr/>
            <p:nvPr/>
          </p:nvSpPr>
          <p:spPr>
            <a:xfrm>
              <a:off x="1750294" y="3721511"/>
              <a:ext cx="286265" cy="106068"/>
            </a:xfrm>
            <a:custGeom>
              <a:avLst/>
              <a:gdLst/>
              <a:ahLst/>
              <a:cxnLst/>
              <a:rect l="l" t="t" r="r" b="b"/>
              <a:pathLst>
                <a:path w="4078" h="1511" extrusionOk="0">
                  <a:moveTo>
                    <a:pt x="1" y="0"/>
                  </a:moveTo>
                  <a:lnTo>
                    <a:pt x="1" y="0"/>
                  </a:lnTo>
                  <a:cubicBezTo>
                    <a:pt x="705" y="100"/>
                    <a:pt x="1372" y="261"/>
                    <a:pt x="2046" y="513"/>
                  </a:cubicBezTo>
                  <a:cubicBezTo>
                    <a:pt x="2391" y="644"/>
                    <a:pt x="2774" y="835"/>
                    <a:pt x="3126" y="1027"/>
                  </a:cubicBezTo>
                  <a:cubicBezTo>
                    <a:pt x="3417" y="1149"/>
                    <a:pt x="3701" y="1379"/>
                    <a:pt x="3992" y="1502"/>
                  </a:cubicBezTo>
                  <a:cubicBezTo>
                    <a:pt x="4004" y="1508"/>
                    <a:pt x="4014" y="1510"/>
                    <a:pt x="4023" y="1510"/>
                  </a:cubicBezTo>
                  <a:cubicBezTo>
                    <a:pt x="4063" y="1510"/>
                    <a:pt x="4078" y="1465"/>
                    <a:pt x="4053" y="1440"/>
                  </a:cubicBezTo>
                  <a:cubicBezTo>
                    <a:pt x="3831" y="1188"/>
                    <a:pt x="3479" y="1057"/>
                    <a:pt x="3195" y="896"/>
                  </a:cubicBezTo>
                  <a:cubicBezTo>
                    <a:pt x="2873" y="705"/>
                    <a:pt x="2521" y="575"/>
                    <a:pt x="2169" y="452"/>
                  </a:cubicBezTo>
                  <a:cubicBezTo>
                    <a:pt x="1471" y="192"/>
                    <a:pt x="736" y="38"/>
                    <a:pt x="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37"/>
            <p:cNvSpPr/>
            <p:nvPr/>
          </p:nvSpPr>
          <p:spPr>
            <a:xfrm>
              <a:off x="1996615" y="3766648"/>
              <a:ext cx="72093" cy="87606"/>
            </a:xfrm>
            <a:custGeom>
              <a:avLst/>
              <a:gdLst/>
              <a:ahLst/>
              <a:cxnLst/>
              <a:rect l="l" t="t" r="r" b="b"/>
              <a:pathLst>
                <a:path w="1027" h="1248" extrusionOk="0">
                  <a:moveTo>
                    <a:pt x="988" y="1180"/>
                  </a:moveTo>
                  <a:cubicBezTo>
                    <a:pt x="986" y="1181"/>
                    <a:pt x="984" y="1181"/>
                    <a:pt x="982" y="1181"/>
                  </a:cubicBezTo>
                  <a:lnTo>
                    <a:pt x="982" y="1181"/>
                  </a:lnTo>
                  <a:cubicBezTo>
                    <a:pt x="984" y="1181"/>
                    <a:pt x="986" y="1180"/>
                    <a:pt x="988" y="1180"/>
                  </a:cubicBezTo>
                  <a:close/>
                  <a:moveTo>
                    <a:pt x="192" y="1"/>
                  </a:moveTo>
                  <a:cubicBezTo>
                    <a:pt x="404" y="395"/>
                    <a:pt x="651" y="790"/>
                    <a:pt x="892" y="1185"/>
                  </a:cubicBezTo>
                  <a:lnTo>
                    <a:pt x="892" y="1185"/>
                  </a:lnTo>
                  <a:cubicBezTo>
                    <a:pt x="891" y="1185"/>
                    <a:pt x="889" y="1185"/>
                    <a:pt x="888" y="1185"/>
                  </a:cubicBezTo>
                  <a:cubicBezTo>
                    <a:pt x="581" y="1185"/>
                    <a:pt x="293" y="1062"/>
                    <a:pt x="31" y="889"/>
                  </a:cubicBezTo>
                  <a:cubicBezTo>
                    <a:pt x="22" y="881"/>
                    <a:pt x="16" y="877"/>
                    <a:pt x="11" y="877"/>
                  </a:cubicBezTo>
                  <a:cubicBezTo>
                    <a:pt x="0" y="877"/>
                    <a:pt x="0" y="900"/>
                    <a:pt x="0" y="928"/>
                  </a:cubicBezTo>
                  <a:cubicBezTo>
                    <a:pt x="229" y="1149"/>
                    <a:pt x="522" y="1247"/>
                    <a:pt x="849" y="1247"/>
                  </a:cubicBezTo>
                  <a:cubicBezTo>
                    <a:pt x="895" y="1247"/>
                    <a:pt x="942" y="1245"/>
                    <a:pt x="988" y="1242"/>
                  </a:cubicBezTo>
                  <a:cubicBezTo>
                    <a:pt x="1027" y="1242"/>
                    <a:pt x="1027" y="1211"/>
                    <a:pt x="1027" y="1180"/>
                  </a:cubicBezTo>
                  <a:cubicBezTo>
                    <a:pt x="736" y="797"/>
                    <a:pt x="483" y="384"/>
                    <a:pt x="19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37"/>
            <p:cNvSpPr/>
            <p:nvPr/>
          </p:nvSpPr>
          <p:spPr>
            <a:xfrm>
              <a:off x="1640576" y="3126159"/>
              <a:ext cx="230809" cy="235091"/>
            </a:xfrm>
            <a:custGeom>
              <a:avLst/>
              <a:gdLst/>
              <a:ahLst/>
              <a:cxnLst/>
              <a:rect l="l" t="t" r="r" b="b"/>
              <a:pathLst>
                <a:path w="3288" h="3349" extrusionOk="0">
                  <a:moveTo>
                    <a:pt x="3268" y="0"/>
                  </a:moveTo>
                  <a:cubicBezTo>
                    <a:pt x="3257" y="0"/>
                    <a:pt x="3241" y="8"/>
                    <a:pt x="3226" y="23"/>
                  </a:cubicBezTo>
                  <a:cubicBezTo>
                    <a:pt x="2874" y="728"/>
                    <a:pt x="2490" y="1395"/>
                    <a:pt x="1947" y="1969"/>
                  </a:cubicBezTo>
                  <a:cubicBezTo>
                    <a:pt x="1403" y="2582"/>
                    <a:pt x="736" y="3027"/>
                    <a:pt x="1" y="3348"/>
                  </a:cubicBezTo>
                  <a:cubicBezTo>
                    <a:pt x="1464" y="2774"/>
                    <a:pt x="2843" y="1556"/>
                    <a:pt x="3287" y="23"/>
                  </a:cubicBezTo>
                  <a:cubicBezTo>
                    <a:pt x="3287" y="8"/>
                    <a:pt x="3280" y="0"/>
                    <a:pt x="326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37"/>
            <p:cNvSpPr/>
            <p:nvPr/>
          </p:nvSpPr>
          <p:spPr>
            <a:xfrm>
              <a:off x="1840076" y="3114295"/>
              <a:ext cx="42610" cy="35590"/>
            </a:xfrm>
            <a:custGeom>
              <a:avLst/>
              <a:gdLst/>
              <a:ahLst/>
              <a:cxnLst/>
              <a:rect l="l" t="t" r="r" b="b"/>
              <a:pathLst>
                <a:path w="607" h="507" extrusionOk="0">
                  <a:moveTo>
                    <a:pt x="575" y="1"/>
                  </a:moveTo>
                  <a:cubicBezTo>
                    <a:pt x="415" y="162"/>
                    <a:pt x="223" y="223"/>
                    <a:pt x="32" y="223"/>
                  </a:cubicBezTo>
                  <a:cubicBezTo>
                    <a:pt x="1" y="223"/>
                    <a:pt x="1" y="261"/>
                    <a:pt x="32" y="261"/>
                  </a:cubicBezTo>
                  <a:cubicBezTo>
                    <a:pt x="55" y="265"/>
                    <a:pt x="79" y="267"/>
                    <a:pt x="103" y="267"/>
                  </a:cubicBezTo>
                  <a:cubicBezTo>
                    <a:pt x="264" y="267"/>
                    <a:pt x="438" y="186"/>
                    <a:pt x="575" y="61"/>
                  </a:cubicBezTo>
                  <a:lnTo>
                    <a:pt x="575" y="61"/>
                  </a:lnTo>
                  <a:cubicBezTo>
                    <a:pt x="571" y="209"/>
                    <a:pt x="537" y="333"/>
                    <a:pt x="537" y="484"/>
                  </a:cubicBezTo>
                  <a:cubicBezTo>
                    <a:pt x="537" y="499"/>
                    <a:pt x="547" y="507"/>
                    <a:pt x="556" y="507"/>
                  </a:cubicBezTo>
                  <a:cubicBezTo>
                    <a:pt x="566" y="507"/>
                    <a:pt x="575" y="499"/>
                    <a:pt x="575" y="484"/>
                  </a:cubicBezTo>
                  <a:cubicBezTo>
                    <a:pt x="606" y="353"/>
                    <a:pt x="606" y="192"/>
                    <a:pt x="606" y="32"/>
                  </a:cubicBezTo>
                  <a:cubicBezTo>
                    <a:pt x="606" y="1"/>
                    <a:pt x="606" y="1"/>
                    <a:pt x="5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37"/>
            <p:cNvSpPr/>
            <p:nvPr/>
          </p:nvSpPr>
          <p:spPr>
            <a:xfrm>
              <a:off x="2198291" y="2785206"/>
              <a:ext cx="345302" cy="324874"/>
            </a:xfrm>
            <a:custGeom>
              <a:avLst/>
              <a:gdLst/>
              <a:ahLst/>
              <a:cxnLst/>
              <a:rect l="l" t="t" r="r" b="b"/>
              <a:pathLst>
                <a:path w="4919" h="4628" extrusionOk="0">
                  <a:moveTo>
                    <a:pt x="2521" y="1433"/>
                  </a:moveTo>
                  <a:cubicBezTo>
                    <a:pt x="2589" y="1433"/>
                    <a:pt x="2651" y="1464"/>
                    <a:pt x="2712" y="1502"/>
                  </a:cubicBezTo>
                  <a:cubicBezTo>
                    <a:pt x="2873" y="1594"/>
                    <a:pt x="2973" y="1816"/>
                    <a:pt x="2973" y="2008"/>
                  </a:cubicBezTo>
                  <a:lnTo>
                    <a:pt x="2873" y="2008"/>
                  </a:lnTo>
                  <a:cubicBezTo>
                    <a:pt x="2825" y="2015"/>
                    <a:pt x="2779" y="2019"/>
                    <a:pt x="2735" y="2019"/>
                  </a:cubicBezTo>
                  <a:cubicBezTo>
                    <a:pt x="2603" y="2019"/>
                    <a:pt x="2490" y="1985"/>
                    <a:pt x="2398" y="1916"/>
                  </a:cubicBezTo>
                  <a:cubicBezTo>
                    <a:pt x="2329" y="1847"/>
                    <a:pt x="2268" y="1785"/>
                    <a:pt x="2268" y="1693"/>
                  </a:cubicBezTo>
                  <a:cubicBezTo>
                    <a:pt x="2268" y="1655"/>
                    <a:pt x="2268" y="1563"/>
                    <a:pt x="2298" y="1533"/>
                  </a:cubicBezTo>
                  <a:cubicBezTo>
                    <a:pt x="2367" y="1464"/>
                    <a:pt x="2429" y="1433"/>
                    <a:pt x="2521" y="1433"/>
                  </a:cubicBezTo>
                  <a:close/>
                  <a:moveTo>
                    <a:pt x="4857" y="0"/>
                  </a:moveTo>
                  <a:cubicBezTo>
                    <a:pt x="4819" y="0"/>
                    <a:pt x="4788" y="0"/>
                    <a:pt x="4788" y="62"/>
                  </a:cubicBezTo>
                  <a:cubicBezTo>
                    <a:pt x="4788" y="698"/>
                    <a:pt x="4505" y="1211"/>
                    <a:pt x="3930" y="1594"/>
                  </a:cubicBezTo>
                  <a:cubicBezTo>
                    <a:pt x="3639" y="1785"/>
                    <a:pt x="3386" y="1916"/>
                    <a:pt x="3095" y="1977"/>
                  </a:cubicBezTo>
                  <a:cubicBezTo>
                    <a:pt x="3095" y="1755"/>
                    <a:pt x="2973" y="1533"/>
                    <a:pt x="2781" y="1372"/>
                  </a:cubicBezTo>
                  <a:cubicBezTo>
                    <a:pt x="2710" y="1328"/>
                    <a:pt x="2614" y="1303"/>
                    <a:pt x="2518" y="1303"/>
                  </a:cubicBezTo>
                  <a:cubicBezTo>
                    <a:pt x="2396" y="1303"/>
                    <a:pt x="2275" y="1343"/>
                    <a:pt x="2206" y="1433"/>
                  </a:cubicBezTo>
                  <a:cubicBezTo>
                    <a:pt x="2137" y="1502"/>
                    <a:pt x="2137" y="1594"/>
                    <a:pt x="2137" y="1724"/>
                  </a:cubicBezTo>
                  <a:cubicBezTo>
                    <a:pt x="2176" y="1816"/>
                    <a:pt x="2237" y="1946"/>
                    <a:pt x="2329" y="2008"/>
                  </a:cubicBezTo>
                  <a:cubicBezTo>
                    <a:pt x="2436" y="2090"/>
                    <a:pt x="2585" y="2146"/>
                    <a:pt x="2776" y="2146"/>
                  </a:cubicBezTo>
                  <a:cubicBezTo>
                    <a:pt x="2817" y="2146"/>
                    <a:pt x="2859" y="2143"/>
                    <a:pt x="2904" y="2138"/>
                  </a:cubicBezTo>
                  <a:lnTo>
                    <a:pt x="3003" y="2138"/>
                  </a:lnTo>
                  <a:cubicBezTo>
                    <a:pt x="3003" y="2168"/>
                    <a:pt x="2973" y="2199"/>
                    <a:pt x="2973" y="2230"/>
                  </a:cubicBezTo>
                  <a:cubicBezTo>
                    <a:pt x="2942" y="2552"/>
                    <a:pt x="2781" y="2904"/>
                    <a:pt x="2589" y="3126"/>
                  </a:cubicBezTo>
                  <a:cubicBezTo>
                    <a:pt x="2137" y="3701"/>
                    <a:pt x="1249" y="4183"/>
                    <a:pt x="69" y="4497"/>
                  </a:cubicBezTo>
                  <a:cubicBezTo>
                    <a:pt x="31" y="4528"/>
                    <a:pt x="0" y="4566"/>
                    <a:pt x="31" y="4597"/>
                  </a:cubicBezTo>
                  <a:cubicBezTo>
                    <a:pt x="31" y="4628"/>
                    <a:pt x="69" y="4628"/>
                    <a:pt x="100" y="4628"/>
                  </a:cubicBezTo>
                  <a:cubicBezTo>
                    <a:pt x="1279" y="4306"/>
                    <a:pt x="2237" y="3800"/>
                    <a:pt x="2681" y="3226"/>
                  </a:cubicBezTo>
                  <a:cubicBezTo>
                    <a:pt x="2904" y="2965"/>
                    <a:pt x="3064" y="2582"/>
                    <a:pt x="3095" y="2230"/>
                  </a:cubicBezTo>
                  <a:cubicBezTo>
                    <a:pt x="3133" y="2199"/>
                    <a:pt x="3133" y="2138"/>
                    <a:pt x="3133" y="2107"/>
                  </a:cubicBezTo>
                  <a:cubicBezTo>
                    <a:pt x="3417" y="2038"/>
                    <a:pt x="3708" y="1916"/>
                    <a:pt x="3991" y="1724"/>
                  </a:cubicBezTo>
                  <a:cubicBezTo>
                    <a:pt x="4627" y="1272"/>
                    <a:pt x="4918" y="736"/>
                    <a:pt x="4918" y="62"/>
                  </a:cubicBezTo>
                  <a:cubicBezTo>
                    <a:pt x="4918" y="0"/>
                    <a:pt x="4888" y="0"/>
                    <a:pt x="485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37"/>
            <p:cNvSpPr/>
            <p:nvPr/>
          </p:nvSpPr>
          <p:spPr>
            <a:xfrm>
              <a:off x="2518740" y="2772289"/>
              <a:ext cx="40434" cy="35029"/>
            </a:xfrm>
            <a:custGeom>
              <a:avLst/>
              <a:gdLst/>
              <a:ahLst/>
              <a:cxnLst/>
              <a:rect l="l" t="t" r="r" b="b"/>
              <a:pathLst>
                <a:path w="576" h="499" extrusionOk="0">
                  <a:moveTo>
                    <a:pt x="322" y="1"/>
                  </a:moveTo>
                  <a:cubicBezTo>
                    <a:pt x="298" y="1"/>
                    <a:pt x="273" y="8"/>
                    <a:pt x="254" y="24"/>
                  </a:cubicBezTo>
                  <a:lnTo>
                    <a:pt x="193" y="24"/>
                  </a:lnTo>
                  <a:lnTo>
                    <a:pt x="223" y="85"/>
                  </a:lnTo>
                  <a:cubicBezTo>
                    <a:pt x="193" y="184"/>
                    <a:pt x="101" y="246"/>
                    <a:pt x="32" y="345"/>
                  </a:cubicBezTo>
                  <a:lnTo>
                    <a:pt x="1" y="376"/>
                  </a:lnTo>
                  <a:lnTo>
                    <a:pt x="32" y="468"/>
                  </a:lnTo>
                  <a:lnTo>
                    <a:pt x="101" y="468"/>
                  </a:lnTo>
                  <a:lnTo>
                    <a:pt x="101" y="437"/>
                  </a:lnTo>
                  <a:cubicBezTo>
                    <a:pt x="193" y="407"/>
                    <a:pt x="254" y="345"/>
                    <a:pt x="323" y="246"/>
                  </a:cubicBezTo>
                  <a:cubicBezTo>
                    <a:pt x="353" y="307"/>
                    <a:pt x="384" y="376"/>
                    <a:pt x="445" y="468"/>
                  </a:cubicBezTo>
                  <a:cubicBezTo>
                    <a:pt x="445" y="468"/>
                    <a:pt x="484" y="499"/>
                    <a:pt x="514" y="499"/>
                  </a:cubicBezTo>
                  <a:cubicBezTo>
                    <a:pt x="545" y="499"/>
                    <a:pt x="576" y="468"/>
                    <a:pt x="576" y="468"/>
                  </a:cubicBezTo>
                  <a:lnTo>
                    <a:pt x="576" y="376"/>
                  </a:lnTo>
                  <a:cubicBezTo>
                    <a:pt x="545" y="307"/>
                    <a:pt x="484" y="215"/>
                    <a:pt x="445" y="154"/>
                  </a:cubicBezTo>
                  <a:cubicBezTo>
                    <a:pt x="445" y="115"/>
                    <a:pt x="415" y="85"/>
                    <a:pt x="415" y="85"/>
                  </a:cubicBezTo>
                  <a:lnTo>
                    <a:pt x="445" y="24"/>
                  </a:lnTo>
                  <a:lnTo>
                    <a:pt x="384" y="24"/>
                  </a:lnTo>
                  <a:cubicBezTo>
                    <a:pt x="369" y="8"/>
                    <a:pt x="346" y="1"/>
                    <a:pt x="32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37"/>
            <p:cNvSpPr/>
            <p:nvPr/>
          </p:nvSpPr>
          <p:spPr>
            <a:xfrm>
              <a:off x="2176179" y="3206395"/>
              <a:ext cx="338352" cy="105366"/>
            </a:xfrm>
            <a:custGeom>
              <a:avLst/>
              <a:gdLst/>
              <a:ahLst/>
              <a:cxnLst/>
              <a:rect l="l" t="t" r="r" b="b"/>
              <a:pathLst>
                <a:path w="4820" h="1501" extrusionOk="0">
                  <a:moveTo>
                    <a:pt x="2805" y="704"/>
                  </a:moveTo>
                  <a:cubicBezTo>
                    <a:pt x="2904" y="765"/>
                    <a:pt x="2966" y="895"/>
                    <a:pt x="2996" y="1018"/>
                  </a:cubicBezTo>
                  <a:cubicBezTo>
                    <a:pt x="2996" y="1117"/>
                    <a:pt x="2935" y="1248"/>
                    <a:pt x="2836" y="1248"/>
                  </a:cubicBezTo>
                  <a:cubicBezTo>
                    <a:pt x="2774" y="1248"/>
                    <a:pt x="2744" y="1248"/>
                    <a:pt x="2713" y="1209"/>
                  </a:cubicBezTo>
                  <a:cubicBezTo>
                    <a:pt x="2682" y="1179"/>
                    <a:pt x="2644" y="1117"/>
                    <a:pt x="2644" y="1056"/>
                  </a:cubicBezTo>
                  <a:cubicBezTo>
                    <a:pt x="2613" y="957"/>
                    <a:pt x="2682" y="865"/>
                    <a:pt x="2774" y="734"/>
                  </a:cubicBezTo>
                  <a:cubicBezTo>
                    <a:pt x="2774" y="704"/>
                    <a:pt x="2774" y="704"/>
                    <a:pt x="2805" y="704"/>
                  </a:cubicBezTo>
                  <a:close/>
                  <a:moveTo>
                    <a:pt x="4060" y="0"/>
                  </a:moveTo>
                  <a:cubicBezTo>
                    <a:pt x="3838" y="0"/>
                    <a:pt x="3604" y="56"/>
                    <a:pt x="3349" y="160"/>
                  </a:cubicBezTo>
                  <a:cubicBezTo>
                    <a:pt x="3127" y="252"/>
                    <a:pt x="2935" y="382"/>
                    <a:pt x="2774" y="512"/>
                  </a:cubicBezTo>
                  <a:cubicBezTo>
                    <a:pt x="2744" y="512"/>
                    <a:pt x="2744" y="482"/>
                    <a:pt x="2713" y="482"/>
                  </a:cubicBezTo>
                  <a:cubicBezTo>
                    <a:pt x="2498" y="399"/>
                    <a:pt x="2268" y="343"/>
                    <a:pt x="2069" y="343"/>
                  </a:cubicBezTo>
                  <a:cubicBezTo>
                    <a:pt x="2027" y="343"/>
                    <a:pt x="1986" y="346"/>
                    <a:pt x="1947" y="351"/>
                  </a:cubicBezTo>
                  <a:cubicBezTo>
                    <a:pt x="1403" y="413"/>
                    <a:pt x="698" y="765"/>
                    <a:pt x="32" y="1370"/>
                  </a:cubicBezTo>
                  <a:cubicBezTo>
                    <a:pt x="1" y="1401"/>
                    <a:pt x="1" y="1439"/>
                    <a:pt x="32" y="1470"/>
                  </a:cubicBezTo>
                  <a:cubicBezTo>
                    <a:pt x="32" y="1500"/>
                    <a:pt x="62" y="1500"/>
                    <a:pt x="62" y="1500"/>
                  </a:cubicBezTo>
                  <a:cubicBezTo>
                    <a:pt x="93" y="1500"/>
                    <a:pt x="93" y="1500"/>
                    <a:pt x="124" y="1470"/>
                  </a:cubicBezTo>
                  <a:cubicBezTo>
                    <a:pt x="767" y="895"/>
                    <a:pt x="1434" y="512"/>
                    <a:pt x="1947" y="482"/>
                  </a:cubicBezTo>
                  <a:cubicBezTo>
                    <a:pt x="1990" y="474"/>
                    <a:pt x="2034" y="471"/>
                    <a:pt x="2079" y="471"/>
                  </a:cubicBezTo>
                  <a:cubicBezTo>
                    <a:pt x="2266" y="471"/>
                    <a:pt x="2465" y="530"/>
                    <a:pt x="2644" y="604"/>
                  </a:cubicBezTo>
                  <a:lnTo>
                    <a:pt x="2682" y="604"/>
                  </a:lnTo>
                  <a:cubicBezTo>
                    <a:pt x="2682" y="635"/>
                    <a:pt x="2682" y="635"/>
                    <a:pt x="2644" y="635"/>
                  </a:cubicBezTo>
                  <a:cubicBezTo>
                    <a:pt x="2552" y="796"/>
                    <a:pt x="2491" y="926"/>
                    <a:pt x="2521" y="1056"/>
                  </a:cubicBezTo>
                  <a:cubicBezTo>
                    <a:pt x="2521" y="1148"/>
                    <a:pt x="2552" y="1248"/>
                    <a:pt x="2644" y="1309"/>
                  </a:cubicBezTo>
                  <a:cubicBezTo>
                    <a:pt x="2682" y="1370"/>
                    <a:pt x="2774" y="1370"/>
                    <a:pt x="2836" y="1370"/>
                  </a:cubicBezTo>
                  <a:cubicBezTo>
                    <a:pt x="2996" y="1370"/>
                    <a:pt x="3127" y="1179"/>
                    <a:pt x="3127" y="1018"/>
                  </a:cubicBezTo>
                  <a:cubicBezTo>
                    <a:pt x="3096" y="865"/>
                    <a:pt x="2996" y="704"/>
                    <a:pt x="2874" y="604"/>
                  </a:cubicBezTo>
                  <a:cubicBezTo>
                    <a:pt x="3027" y="482"/>
                    <a:pt x="3188" y="351"/>
                    <a:pt x="3410" y="252"/>
                  </a:cubicBezTo>
                  <a:cubicBezTo>
                    <a:pt x="3620" y="168"/>
                    <a:pt x="3818" y="129"/>
                    <a:pt x="4005" y="129"/>
                  </a:cubicBezTo>
                  <a:cubicBezTo>
                    <a:pt x="4247" y="129"/>
                    <a:pt x="4473" y="195"/>
                    <a:pt x="4689" y="321"/>
                  </a:cubicBezTo>
                  <a:cubicBezTo>
                    <a:pt x="4705" y="336"/>
                    <a:pt x="4720" y="344"/>
                    <a:pt x="4736" y="344"/>
                  </a:cubicBezTo>
                  <a:cubicBezTo>
                    <a:pt x="4753" y="344"/>
                    <a:pt x="4770" y="336"/>
                    <a:pt x="4789" y="321"/>
                  </a:cubicBezTo>
                  <a:cubicBezTo>
                    <a:pt x="4820" y="290"/>
                    <a:pt x="4789" y="252"/>
                    <a:pt x="4789" y="221"/>
                  </a:cubicBezTo>
                  <a:cubicBezTo>
                    <a:pt x="4549" y="71"/>
                    <a:pt x="4312" y="0"/>
                    <a:pt x="406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37"/>
            <p:cNvSpPr/>
            <p:nvPr/>
          </p:nvSpPr>
          <p:spPr>
            <a:xfrm>
              <a:off x="2489748" y="3206817"/>
              <a:ext cx="33414" cy="33414"/>
            </a:xfrm>
            <a:custGeom>
              <a:avLst/>
              <a:gdLst/>
              <a:ahLst/>
              <a:cxnLst/>
              <a:rect l="l" t="t" r="r" b="b"/>
              <a:pathLst>
                <a:path w="476" h="476" extrusionOk="0">
                  <a:moveTo>
                    <a:pt x="239" y="1"/>
                  </a:moveTo>
                  <a:cubicBezTo>
                    <a:pt x="207" y="1"/>
                    <a:pt x="177" y="8"/>
                    <a:pt x="161" y="24"/>
                  </a:cubicBezTo>
                  <a:lnTo>
                    <a:pt x="161" y="54"/>
                  </a:lnTo>
                  <a:lnTo>
                    <a:pt x="161" y="93"/>
                  </a:lnTo>
                  <a:cubicBezTo>
                    <a:pt x="192" y="154"/>
                    <a:pt x="222" y="184"/>
                    <a:pt x="222" y="246"/>
                  </a:cubicBezTo>
                  <a:cubicBezTo>
                    <a:pt x="161" y="246"/>
                    <a:pt x="92" y="246"/>
                    <a:pt x="62" y="284"/>
                  </a:cubicBezTo>
                  <a:lnTo>
                    <a:pt x="0" y="315"/>
                  </a:lnTo>
                  <a:lnTo>
                    <a:pt x="31" y="407"/>
                  </a:lnTo>
                  <a:lnTo>
                    <a:pt x="322" y="407"/>
                  </a:lnTo>
                  <a:lnTo>
                    <a:pt x="353" y="476"/>
                  </a:lnTo>
                  <a:lnTo>
                    <a:pt x="383" y="407"/>
                  </a:lnTo>
                  <a:lnTo>
                    <a:pt x="414" y="376"/>
                  </a:lnTo>
                  <a:lnTo>
                    <a:pt x="445" y="345"/>
                  </a:lnTo>
                  <a:lnTo>
                    <a:pt x="445" y="315"/>
                  </a:lnTo>
                  <a:lnTo>
                    <a:pt x="475" y="246"/>
                  </a:lnTo>
                  <a:lnTo>
                    <a:pt x="414" y="246"/>
                  </a:lnTo>
                  <a:lnTo>
                    <a:pt x="414" y="215"/>
                  </a:lnTo>
                  <a:cubicBezTo>
                    <a:pt x="383" y="154"/>
                    <a:pt x="353" y="93"/>
                    <a:pt x="322" y="24"/>
                  </a:cubicBezTo>
                  <a:cubicBezTo>
                    <a:pt x="303" y="8"/>
                    <a:pt x="270" y="1"/>
                    <a:pt x="23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37"/>
            <p:cNvSpPr/>
            <p:nvPr/>
          </p:nvSpPr>
          <p:spPr>
            <a:xfrm>
              <a:off x="1310931" y="2681944"/>
              <a:ext cx="208697" cy="401249"/>
            </a:xfrm>
            <a:custGeom>
              <a:avLst/>
              <a:gdLst/>
              <a:ahLst/>
              <a:cxnLst/>
              <a:rect l="l" t="t" r="r" b="b"/>
              <a:pathLst>
                <a:path w="2973" h="5716" extrusionOk="0">
                  <a:moveTo>
                    <a:pt x="1311" y="2299"/>
                  </a:moveTo>
                  <a:cubicBezTo>
                    <a:pt x="1280" y="2329"/>
                    <a:pt x="1280" y="2360"/>
                    <a:pt x="1280" y="2398"/>
                  </a:cubicBezTo>
                  <a:cubicBezTo>
                    <a:pt x="1180" y="2590"/>
                    <a:pt x="1088" y="2743"/>
                    <a:pt x="958" y="2812"/>
                  </a:cubicBezTo>
                  <a:cubicBezTo>
                    <a:pt x="883" y="2855"/>
                    <a:pt x="789" y="2878"/>
                    <a:pt x="703" y="2878"/>
                  </a:cubicBezTo>
                  <a:cubicBezTo>
                    <a:pt x="604" y="2878"/>
                    <a:pt x="516" y="2847"/>
                    <a:pt x="483" y="2781"/>
                  </a:cubicBezTo>
                  <a:cubicBezTo>
                    <a:pt x="453" y="2743"/>
                    <a:pt x="453" y="2713"/>
                    <a:pt x="453" y="2651"/>
                  </a:cubicBezTo>
                  <a:cubicBezTo>
                    <a:pt x="483" y="2590"/>
                    <a:pt x="544" y="2490"/>
                    <a:pt x="644" y="2429"/>
                  </a:cubicBezTo>
                  <a:cubicBezTo>
                    <a:pt x="767" y="2329"/>
                    <a:pt x="958" y="2299"/>
                    <a:pt x="1119" y="2299"/>
                  </a:cubicBezTo>
                  <a:close/>
                  <a:moveTo>
                    <a:pt x="100" y="1"/>
                  </a:moveTo>
                  <a:cubicBezTo>
                    <a:pt x="69" y="1"/>
                    <a:pt x="1" y="1"/>
                    <a:pt x="1" y="62"/>
                  </a:cubicBezTo>
                  <a:cubicBezTo>
                    <a:pt x="1" y="100"/>
                    <a:pt x="31" y="131"/>
                    <a:pt x="69" y="131"/>
                  </a:cubicBezTo>
                  <a:cubicBezTo>
                    <a:pt x="736" y="292"/>
                    <a:pt x="1150" y="705"/>
                    <a:pt x="1311" y="1341"/>
                  </a:cubicBezTo>
                  <a:cubicBezTo>
                    <a:pt x="1372" y="1663"/>
                    <a:pt x="1372" y="1946"/>
                    <a:pt x="1341" y="2207"/>
                  </a:cubicBezTo>
                  <a:cubicBezTo>
                    <a:pt x="1258" y="2184"/>
                    <a:pt x="1170" y="2172"/>
                    <a:pt x="1083" y="2172"/>
                  </a:cubicBezTo>
                  <a:cubicBezTo>
                    <a:pt x="904" y="2172"/>
                    <a:pt x="724" y="2222"/>
                    <a:pt x="575" y="2329"/>
                  </a:cubicBezTo>
                  <a:cubicBezTo>
                    <a:pt x="453" y="2398"/>
                    <a:pt x="353" y="2521"/>
                    <a:pt x="322" y="2651"/>
                  </a:cubicBezTo>
                  <a:cubicBezTo>
                    <a:pt x="322" y="2713"/>
                    <a:pt x="322" y="2812"/>
                    <a:pt x="384" y="2873"/>
                  </a:cubicBezTo>
                  <a:cubicBezTo>
                    <a:pt x="456" y="2963"/>
                    <a:pt x="577" y="3003"/>
                    <a:pt x="710" y="3003"/>
                  </a:cubicBezTo>
                  <a:cubicBezTo>
                    <a:pt x="814" y="3003"/>
                    <a:pt x="926" y="2979"/>
                    <a:pt x="1027" y="2935"/>
                  </a:cubicBezTo>
                  <a:cubicBezTo>
                    <a:pt x="1180" y="2843"/>
                    <a:pt x="1311" y="2651"/>
                    <a:pt x="1372" y="2429"/>
                  </a:cubicBezTo>
                  <a:cubicBezTo>
                    <a:pt x="1410" y="2398"/>
                    <a:pt x="1410" y="2360"/>
                    <a:pt x="1441" y="2329"/>
                  </a:cubicBezTo>
                  <a:cubicBezTo>
                    <a:pt x="1471" y="2360"/>
                    <a:pt x="1502" y="2360"/>
                    <a:pt x="1533" y="2398"/>
                  </a:cubicBezTo>
                  <a:cubicBezTo>
                    <a:pt x="1854" y="2521"/>
                    <a:pt x="2176" y="2743"/>
                    <a:pt x="2329" y="2973"/>
                  </a:cubicBezTo>
                  <a:cubicBezTo>
                    <a:pt x="2713" y="3548"/>
                    <a:pt x="2843" y="4505"/>
                    <a:pt x="2651" y="5654"/>
                  </a:cubicBezTo>
                  <a:cubicBezTo>
                    <a:pt x="2651" y="5685"/>
                    <a:pt x="2682" y="5716"/>
                    <a:pt x="2713" y="5716"/>
                  </a:cubicBezTo>
                  <a:cubicBezTo>
                    <a:pt x="2751" y="5716"/>
                    <a:pt x="2781" y="5716"/>
                    <a:pt x="2781" y="5685"/>
                  </a:cubicBezTo>
                  <a:cubicBezTo>
                    <a:pt x="2973" y="4505"/>
                    <a:pt x="2843" y="3479"/>
                    <a:pt x="2429" y="2904"/>
                  </a:cubicBezTo>
                  <a:cubicBezTo>
                    <a:pt x="2268" y="2651"/>
                    <a:pt x="1916" y="2398"/>
                    <a:pt x="1602" y="2268"/>
                  </a:cubicBezTo>
                  <a:cubicBezTo>
                    <a:pt x="1533" y="2238"/>
                    <a:pt x="1502" y="2238"/>
                    <a:pt x="1441" y="2207"/>
                  </a:cubicBezTo>
                  <a:cubicBezTo>
                    <a:pt x="1502" y="1946"/>
                    <a:pt x="1502" y="1632"/>
                    <a:pt x="1441" y="1311"/>
                  </a:cubicBezTo>
                  <a:cubicBezTo>
                    <a:pt x="1249" y="606"/>
                    <a:pt x="797" y="192"/>
                    <a:pt x="1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37"/>
            <p:cNvSpPr/>
            <p:nvPr/>
          </p:nvSpPr>
          <p:spPr>
            <a:xfrm>
              <a:off x="1299630" y="2670642"/>
              <a:ext cx="43101" cy="38258"/>
            </a:xfrm>
            <a:custGeom>
              <a:avLst/>
              <a:gdLst/>
              <a:ahLst/>
              <a:cxnLst/>
              <a:rect l="l" t="t" r="r" b="b"/>
              <a:pathLst>
                <a:path w="614" h="545" extrusionOk="0">
                  <a:moveTo>
                    <a:pt x="514" y="1"/>
                  </a:moveTo>
                  <a:cubicBezTo>
                    <a:pt x="384" y="31"/>
                    <a:pt x="292" y="31"/>
                    <a:pt x="162" y="70"/>
                  </a:cubicBezTo>
                  <a:lnTo>
                    <a:pt x="100" y="70"/>
                  </a:lnTo>
                  <a:lnTo>
                    <a:pt x="70" y="31"/>
                  </a:lnTo>
                  <a:lnTo>
                    <a:pt x="39" y="100"/>
                  </a:lnTo>
                  <a:lnTo>
                    <a:pt x="1" y="131"/>
                  </a:lnTo>
                  <a:lnTo>
                    <a:pt x="1" y="192"/>
                  </a:lnTo>
                  <a:lnTo>
                    <a:pt x="1" y="261"/>
                  </a:lnTo>
                  <a:lnTo>
                    <a:pt x="70" y="261"/>
                  </a:lnTo>
                  <a:cubicBezTo>
                    <a:pt x="131" y="322"/>
                    <a:pt x="192" y="414"/>
                    <a:pt x="261" y="514"/>
                  </a:cubicBezTo>
                  <a:lnTo>
                    <a:pt x="261" y="545"/>
                  </a:lnTo>
                  <a:lnTo>
                    <a:pt x="353" y="545"/>
                  </a:lnTo>
                  <a:lnTo>
                    <a:pt x="384" y="483"/>
                  </a:lnTo>
                  <a:lnTo>
                    <a:pt x="353" y="453"/>
                  </a:lnTo>
                  <a:cubicBezTo>
                    <a:pt x="353" y="384"/>
                    <a:pt x="292" y="292"/>
                    <a:pt x="230" y="223"/>
                  </a:cubicBezTo>
                  <a:cubicBezTo>
                    <a:pt x="322" y="192"/>
                    <a:pt x="453" y="192"/>
                    <a:pt x="545" y="162"/>
                  </a:cubicBezTo>
                  <a:cubicBezTo>
                    <a:pt x="575" y="162"/>
                    <a:pt x="614" y="100"/>
                    <a:pt x="575" y="70"/>
                  </a:cubicBezTo>
                  <a:cubicBezTo>
                    <a:pt x="575" y="31"/>
                    <a:pt x="545" y="1"/>
                    <a:pt x="51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3" name="Google Shape;3873;p37"/>
          <p:cNvGrpSpPr/>
          <p:nvPr/>
        </p:nvGrpSpPr>
        <p:grpSpPr>
          <a:xfrm>
            <a:off x="3994679" y="3558970"/>
            <a:ext cx="1154392" cy="982103"/>
            <a:chOff x="3994679" y="3558970"/>
            <a:chExt cx="1154392" cy="982103"/>
          </a:xfrm>
        </p:grpSpPr>
        <p:sp>
          <p:nvSpPr>
            <p:cNvPr id="3874" name="Google Shape;3874;p37"/>
            <p:cNvSpPr/>
            <p:nvPr/>
          </p:nvSpPr>
          <p:spPr>
            <a:xfrm>
              <a:off x="3994679" y="3571725"/>
              <a:ext cx="1154392" cy="968599"/>
            </a:xfrm>
            <a:custGeom>
              <a:avLst/>
              <a:gdLst/>
              <a:ahLst/>
              <a:cxnLst/>
              <a:rect l="l" t="t" r="r" b="b"/>
              <a:pathLst>
                <a:path w="9232" h="7746" extrusionOk="0">
                  <a:moveTo>
                    <a:pt x="2809" y="1"/>
                  </a:moveTo>
                  <a:cubicBezTo>
                    <a:pt x="2182" y="1"/>
                    <a:pt x="1594" y="385"/>
                    <a:pt x="1341" y="987"/>
                  </a:cubicBezTo>
                  <a:lnTo>
                    <a:pt x="292" y="3791"/>
                  </a:lnTo>
                  <a:cubicBezTo>
                    <a:pt x="0" y="4557"/>
                    <a:pt x="644" y="5070"/>
                    <a:pt x="1441" y="5361"/>
                  </a:cubicBezTo>
                  <a:lnTo>
                    <a:pt x="6198" y="7659"/>
                  </a:lnTo>
                  <a:cubicBezTo>
                    <a:pt x="6362" y="7718"/>
                    <a:pt x="6516" y="7745"/>
                    <a:pt x="6661" y="7745"/>
                  </a:cubicBezTo>
                  <a:cubicBezTo>
                    <a:pt x="7219" y="7745"/>
                    <a:pt x="7628" y="7335"/>
                    <a:pt x="7853" y="6702"/>
                  </a:cubicBezTo>
                  <a:lnTo>
                    <a:pt x="9232" y="3982"/>
                  </a:lnTo>
                  <a:cubicBezTo>
                    <a:pt x="9194" y="2802"/>
                    <a:pt x="9002" y="2419"/>
                    <a:pt x="8236" y="2136"/>
                  </a:cubicBezTo>
                  <a:lnTo>
                    <a:pt x="3325" y="90"/>
                  </a:lnTo>
                  <a:cubicBezTo>
                    <a:pt x="3154" y="29"/>
                    <a:pt x="2980" y="1"/>
                    <a:pt x="2809"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37"/>
            <p:cNvSpPr/>
            <p:nvPr/>
          </p:nvSpPr>
          <p:spPr>
            <a:xfrm>
              <a:off x="4007059" y="3662508"/>
              <a:ext cx="1094122" cy="840427"/>
            </a:xfrm>
            <a:custGeom>
              <a:avLst/>
              <a:gdLst/>
              <a:ahLst/>
              <a:cxnLst/>
              <a:rect l="l" t="t" r="r" b="b"/>
              <a:pathLst>
                <a:path w="8750" h="6721" extrusionOk="0">
                  <a:moveTo>
                    <a:pt x="1817" y="0"/>
                  </a:moveTo>
                  <a:cubicBezTo>
                    <a:pt x="1403" y="736"/>
                    <a:pt x="989" y="1502"/>
                    <a:pt x="606" y="2237"/>
                  </a:cubicBezTo>
                  <a:cubicBezTo>
                    <a:pt x="284" y="2812"/>
                    <a:pt x="1" y="3486"/>
                    <a:pt x="284" y="4022"/>
                  </a:cubicBezTo>
                  <a:cubicBezTo>
                    <a:pt x="445" y="4375"/>
                    <a:pt x="798" y="4597"/>
                    <a:pt x="1150" y="4788"/>
                  </a:cubicBezTo>
                  <a:cubicBezTo>
                    <a:pt x="2238" y="5401"/>
                    <a:pt x="3387" y="5937"/>
                    <a:pt x="4567" y="6420"/>
                  </a:cubicBezTo>
                  <a:cubicBezTo>
                    <a:pt x="4954" y="6578"/>
                    <a:pt x="5372" y="6721"/>
                    <a:pt x="5788" y="6721"/>
                  </a:cubicBezTo>
                  <a:cubicBezTo>
                    <a:pt x="5957" y="6721"/>
                    <a:pt x="6125" y="6697"/>
                    <a:pt x="6291" y="6642"/>
                  </a:cubicBezTo>
                  <a:cubicBezTo>
                    <a:pt x="6865" y="6481"/>
                    <a:pt x="7218" y="5976"/>
                    <a:pt x="7562" y="5493"/>
                  </a:cubicBezTo>
                  <a:cubicBezTo>
                    <a:pt x="8045" y="4788"/>
                    <a:pt x="8558" y="4060"/>
                    <a:pt x="8750" y="3225"/>
                  </a:cubicBezTo>
                  <a:lnTo>
                    <a:pt x="8750" y="3225"/>
                  </a:lnTo>
                  <a:cubicBezTo>
                    <a:pt x="7915" y="3294"/>
                    <a:pt x="7118" y="3708"/>
                    <a:pt x="6321" y="3992"/>
                  </a:cubicBezTo>
                  <a:cubicBezTo>
                    <a:pt x="5854" y="4156"/>
                    <a:pt x="5355" y="4279"/>
                    <a:pt x="4872" y="4279"/>
                  </a:cubicBezTo>
                  <a:cubicBezTo>
                    <a:pt x="4498" y="4279"/>
                    <a:pt x="4134" y="4206"/>
                    <a:pt x="3801" y="4022"/>
                  </a:cubicBezTo>
                  <a:cubicBezTo>
                    <a:pt x="3127" y="3639"/>
                    <a:pt x="2744" y="2911"/>
                    <a:pt x="2521" y="2176"/>
                  </a:cubicBezTo>
                  <a:cubicBezTo>
                    <a:pt x="2269" y="1471"/>
                    <a:pt x="2138" y="674"/>
                    <a:pt x="1817" y="0"/>
                  </a:cubicBezTo>
                  <a:close/>
                </a:path>
              </a:pathLst>
            </a:custGeom>
            <a:solidFill>
              <a:srgbClr val="F8D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37"/>
            <p:cNvSpPr/>
            <p:nvPr/>
          </p:nvSpPr>
          <p:spPr>
            <a:xfrm>
              <a:off x="4254269" y="3574851"/>
              <a:ext cx="523178" cy="624975"/>
            </a:xfrm>
            <a:custGeom>
              <a:avLst/>
              <a:gdLst/>
              <a:ahLst/>
              <a:cxnLst/>
              <a:rect l="l" t="t" r="r" b="b"/>
              <a:pathLst>
                <a:path w="4184" h="4998" extrusionOk="0">
                  <a:moveTo>
                    <a:pt x="412" y="1"/>
                  </a:moveTo>
                  <a:cubicBezTo>
                    <a:pt x="238" y="1"/>
                    <a:pt x="95" y="179"/>
                    <a:pt x="31" y="356"/>
                  </a:cubicBezTo>
                  <a:cubicBezTo>
                    <a:pt x="1" y="510"/>
                    <a:pt x="31" y="739"/>
                    <a:pt x="69" y="931"/>
                  </a:cubicBezTo>
                  <a:cubicBezTo>
                    <a:pt x="223" y="1567"/>
                    <a:pt x="414" y="2172"/>
                    <a:pt x="675" y="2777"/>
                  </a:cubicBezTo>
                  <a:cubicBezTo>
                    <a:pt x="927" y="3383"/>
                    <a:pt x="1249" y="3995"/>
                    <a:pt x="1724" y="4409"/>
                  </a:cubicBezTo>
                  <a:cubicBezTo>
                    <a:pt x="2135" y="4765"/>
                    <a:pt x="2669" y="4998"/>
                    <a:pt x="3176" y="4998"/>
                  </a:cubicBezTo>
                  <a:cubicBezTo>
                    <a:pt x="3303" y="4998"/>
                    <a:pt x="3427" y="4984"/>
                    <a:pt x="3548" y="4953"/>
                  </a:cubicBezTo>
                  <a:cubicBezTo>
                    <a:pt x="3862" y="4853"/>
                    <a:pt x="4183" y="4570"/>
                    <a:pt x="4053" y="4279"/>
                  </a:cubicBezTo>
                  <a:cubicBezTo>
                    <a:pt x="3992" y="4149"/>
                    <a:pt x="3831" y="4057"/>
                    <a:pt x="3708" y="3957"/>
                  </a:cubicBezTo>
                  <a:cubicBezTo>
                    <a:pt x="2138" y="3160"/>
                    <a:pt x="927" y="1697"/>
                    <a:pt x="453" y="4"/>
                  </a:cubicBezTo>
                  <a:cubicBezTo>
                    <a:pt x="439" y="2"/>
                    <a:pt x="425" y="1"/>
                    <a:pt x="412"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37"/>
            <p:cNvSpPr/>
            <p:nvPr/>
          </p:nvSpPr>
          <p:spPr>
            <a:xfrm>
              <a:off x="4023439" y="3558970"/>
              <a:ext cx="1117005" cy="982103"/>
            </a:xfrm>
            <a:custGeom>
              <a:avLst/>
              <a:gdLst/>
              <a:ahLst/>
              <a:cxnLst/>
              <a:rect l="l" t="t" r="r" b="b"/>
              <a:pathLst>
                <a:path w="8933" h="7854" extrusionOk="0">
                  <a:moveTo>
                    <a:pt x="1877" y="575"/>
                  </a:moveTo>
                  <a:cubicBezTo>
                    <a:pt x="1946" y="1250"/>
                    <a:pt x="2260" y="2491"/>
                    <a:pt x="2743" y="3510"/>
                  </a:cubicBezTo>
                  <a:cubicBezTo>
                    <a:pt x="1816" y="3548"/>
                    <a:pt x="728" y="3739"/>
                    <a:pt x="314" y="4153"/>
                  </a:cubicBezTo>
                  <a:cubicBezTo>
                    <a:pt x="506" y="3387"/>
                    <a:pt x="1241" y="1824"/>
                    <a:pt x="1877" y="575"/>
                  </a:cubicBezTo>
                  <a:close/>
                  <a:moveTo>
                    <a:pt x="2138" y="131"/>
                  </a:moveTo>
                  <a:cubicBezTo>
                    <a:pt x="2965" y="131"/>
                    <a:pt x="8075" y="2935"/>
                    <a:pt x="8741" y="3739"/>
                  </a:cubicBezTo>
                  <a:cubicBezTo>
                    <a:pt x="8810" y="3831"/>
                    <a:pt x="8810" y="3862"/>
                    <a:pt x="8810" y="3862"/>
                  </a:cubicBezTo>
                  <a:cubicBezTo>
                    <a:pt x="8741" y="4245"/>
                    <a:pt x="6412" y="5080"/>
                    <a:pt x="4850" y="5080"/>
                  </a:cubicBezTo>
                  <a:cubicBezTo>
                    <a:pt x="4367" y="5080"/>
                    <a:pt x="4022" y="5011"/>
                    <a:pt x="3831" y="4850"/>
                  </a:cubicBezTo>
                  <a:cubicBezTo>
                    <a:pt x="2873" y="4214"/>
                    <a:pt x="1915" y="1150"/>
                    <a:pt x="2007" y="323"/>
                  </a:cubicBezTo>
                  <a:cubicBezTo>
                    <a:pt x="2038" y="223"/>
                    <a:pt x="2069" y="162"/>
                    <a:pt x="2107" y="131"/>
                  </a:cubicBezTo>
                  <a:close/>
                  <a:moveTo>
                    <a:pt x="8649" y="4184"/>
                  </a:moveTo>
                  <a:lnTo>
                    <a:pt x="8649" y="4184"/>
                  </a:lnTo>
                  <a:cubicBezTo>
                    <a:pt x="7975" y="5555"/>
                    <a:pt x="6987" y="7409"/>
                    <a:pt x="6573" y="7662"/>
                  </a:cubicBezTo>
                  <a:cubicBezTo>
                    <a:pt x="6604" y="7217"/>
                    <a:pt x="6091" y="6099"/>
                    <a:pt x="5554" y="5172"/>
                  </a:cubicBezTo>
                  <a:cubicBezTo>
                    <a:pt x="6734" y="5011"/>
                    <a:pt x="8075" y="4567"/>
                    <a:pt x="8649" y="4184"/>
                  </a:cubicBezTo>
                  <a:close/>
                  <a:moveTo>
                    <a:pt x="2804" y="3640"/>
                  </a:moveTo>
                  <a:cubicBezTo>
                    <a:pt x="3095" y="4245"/>
                    <a:pt x="3409" y="4758"/>
                    <a:pt x="3731" y="4980"/>
                  </a:cubicBezTo>
                  <a:cubicBezTo>
                    <a:pt x="3984" y="5141"/>
                    <a:pt x="4336" y="5203"/>
                    <a:pt x="4850" y="5203"/>
                  </a:cubicBezTo>
                  <a:cubicBezTo>
                    <a:pt x="5010" y="5203"/>
                    <a:pt x="5233" y="5203"/>
                    <a:pt x="5424" y="5172"/>
                  </a:cubicBezTo>
                  <a:cubicBezTo>
                    <a:pt x="5999" y="6229"/>
                    <a:pt x="6573" y="7501"/>
                    <a:pt x="6412" y="7723"/>
                  </a:cubicBezTo>
                  <a:lnTo>
                    <a:pt x="6351" y="7723"/>
                  </a:lnTo>
                  <a:cubicBezTo>
                    <a:pt x="5394" y="7723"/>
                    <a:pt x="314" y="5080"/>
                    <a:pt x="284" y="4536"/>
                  </a:cubicBezTo>
                  <a:cubicBezTo>
                    <a:pt x="284" y="4436"/>
                    <a:pt x="314" y="4345"/>
                    <a:pt x="383" y="4245"/>
                  </a:cubicBezTo>
                  <a:cubicBezTo>
                    <a:pt x="728" y="3862"/>
                    <a:pt x="1816" y="3670"/>
                    <a:pt x="2804" y="3640"/>
                  </a:cubicBezTo>
                  <a:close/>
                  <a:moveTo>
                    <a:pt x="2138" y="1"/>
                  </a:moveTo>
                  <a:cubicBezTo>
                    <a:pt x="2107" y="1"/>
                    <a:pt x="2069" y="1"/>
                    <a:pt x="2038" y="31"/>
                  </a:cubicBezTo>
                  <a:cubicBezTo>
                    <a:pt x="1977" y="62"/>
                    <a:pt x="1915" y="162"/>
                    <a:pt x="1915" y="254"/>
                  </a:cubicBezTo>
                  <a:cubicBezTo>
                    <a:pt x="1463" y="1150"/>
                    <a:pt x="0" y="4023"/>
                    <a:pt x="153" y="4567"/>
                  </a:cubicBezTo>
                  <a:cubicBezTo>
                    <a:pt x="222" y="5233"/>
                    <a:pt x="5485" y="7853"/>
                    <a:pt x="6351" y="7853"/>
                  </a:cubicBezTo>
                  <a:cubicBezTo>
                    <a:pt x="6412" y="7853"/>
                    <a:pt x="6474" y="7853"/>
                    <a:pt x="6512" y="7823"/>
                  </a:cubicBezTo>
                  <a:cubicBezTo>
                    <a:pt x="7117" y="7723"/>
                    <a:pt x="8619" y="4536"/>
                    <a:pt x="8902" y="3962"/>
                  </a:cubicBezTo>
                  <a:cubicBezTo>
                    <a:pt x="8902" y="3931"/>
                    <a:pt x="8902" y="3931"/>
                    <a:pt x="8933" y="3893"/>
                  </a:cubicBezTo>
                  <a:lnTo>
                    <a:pt x="8933" y="3862"/>
                  </a:lnTo>
                  <a:cubicBezTo>
                    <a:pt x="8933" y="3801"/>
                    <a:pt x="8902" y="3739"/>
                    <a:pt x="8841" y="3670"/>
                  </a:cubicBezTo>
                  <a:cubicBezTo>
                    <a:pt x="8136" y="2812"/>
                    <a:pt x="2996" y="1"/>
                    <a:pt x="213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37"/>
            <p:cNvSpPr/>
            <p:nvPr/>
          </p:nvSpPr>
          <p:spPr>
            <a:xfrm>
              <a:off x="4709302" y="4447292"/>
              <a:ext cx="51893" cy="18132"/>
            </a:xfrm>
            <a:custGeom>
              <a:avLst/>
              <a:gdLst/>
              <a:ahLst/>
              <a:cxnLst/>
              <a:rect l="l" t="t" r="r" b="b"/>
              <a:pathLst>
                <a:path w="415" h="145" extrusionOk="0">
                  <a:moveTo>
                    <a:pt x="282" y="0"/>
                  </a:moveTo>
                  <a:cubicBezTo>
                    <a:pt x="209" y="0"/>
                    <a:pt x="131" y="14"/>
                    <a:pt x="69" y="14"/>
                  </a:cubicBezTo>
                  <a:cubicBezTo>
                    <a:pt x="0" y="14"/>
                    <a:pt x="0" y="113"/>
                    <a:pt x="69" y="144"/>
                  </a:cubicBezTo>
                  <a:cubicBezTo>
                    <a:pt x="161" y="144"/>
                    <a:pt x="292" y="144"/>
                    <a:pt x="383" y="113"/>
                  </a:cubicBezTo>
                  <a:cubicBezTo>
                    <a:pt x="414" y="113"/>
                    <a:pt x="414" y="14"/>
                    <a:pt x="383" y="14"/>
                  </a:cubicBezTo>
                  <a:cubicBezTo>
                    <a:pt x="353" y="4"/>
                    <a:pt x="318" y="0"/>
                    <a:pt x="28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37"/>
            <p:cNvSpPr/>
            <p:nvPr/>
          </p:nvSpPr>
          <p:spPr>
            <a:xfrm>
              <a:off x="4745690" y="4476052"/>
              <a:ext cx="38388" cy="18632"/>
            </a:xfrm>
            <a:custGeom>
              <a:avLst/>
              <a:gdLst/>
              <a:ahLst/>
              <a:cxnLst/>
              <a:rect l="l" t="t" r="r" b="b"/>
              <a:pathLst>
                <a:path w="307" h="149" extrusionOk="0">
                  <a:moveTo>
                    <a:pt x="245" y="0"/>
                  </a:moveTo>
                  <a:cubicBezTo>
                    <a:pt x="238" y="0"/>
                    <a:pt x="231" y="2"/>
                    <a:pt x="223" y="6"/>
                  </a:cubicBezTo>
                  <a:cubicBezTo>
                    <a:pt x="192" y="6"/>
                    <a:pt x="123" y="44"/>
                    <a:pt x="62" y="44"/>
                  </a:cubicBezTo>
                  <a:cubicBezTo>
                    <a:pt x="1" y="44"/>
                    <a:pt x="1" y="136"/>
                    <a:pt x="62" y="136"/>
                  </a:cubicBezTo>
                  <a:cubicBezTo>
                    <a:pt x="91" y="145"/>
                    <a:pt x="117" y="149"/>
                    <a:pt x="140" y="149"/>
                  </a:cubicBezTo>
                  <a:cubicBezTo>
                    <a:pt x="195" y="149"/>
                    <a:pt x="232" y="127"/>
                    <a:pt x="253" y="106"/>
                  </a:cubicBezTo>
                  <a:cubicBezTo>
                    <a:pt x="307" y="79"/>
                    <a:pt x="290" y="0"/>
                    <a:pt x="2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37"/>
            <p:cNvSpPr/>
            <p:nvPr/>
          </p:nvSpPr>
          <p:spPr>
            <a:xfrm>
              <a:off x="4762195" y="4216708"/>
              <a:ext cx="63021" cy="26134"/>
            </a:xfrm>
            <a:custGeom>
              <a:avLst/>
              <a:gdLst/>
              <a:ahLst/>
              <a:cxnLst/>
              <a:rect l="l" t="t" r="r" b="b"/>
              <a:pathLst>
                <a:path w="504" h="209" extrusionOk="0">
                  <a:moveTo>
                    <a:pt x="474" y="0"/>
                  </a:moveTo>
                  <a:cubicBezTo>
                    <a:pt x="466" y="0"/>
                    <a:pt x="456" y="4"/>
                    <a:pt x="443" y="12"/>
                  </a:cubicBezTo>
                  <a:cubicBezTo>
                    <a:pt x="313" y="12"/>
                    <a:pt x="183" y="73"/>
                    <a:pt x="60" y="134"/>
                  </a:cubicBezTo>
                  <a:cubicBezTo>
                    <a:pt x="0" y="134"/>
                    <a:pt x="21" y="209"/>
                    <a:pt x="68" y="209"/>
                  </a:cubicBezTo>
                  <a:cubicBezTo>
                    <a:pt x="75" y="209"/>
                    <a:pt x="83" y="207"/>
                    <a:pt x="91" y="203"/>
                  </a:cubicBezTo>
                  <a:cubicBezTo>
                    <a:pt x="221" y="165"/>
                    <a:pt x="374" y="165"/>
                    <a:pt x="474" y="73"/>
                  </a:cubicBezTo>
                  <a:cubicBezTo>
                    <a:pt x="498" y="49"/>
                    <a:pt x="503" y="0"/>
                    <a:pt x="47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37"/>
            <p:cNvSpPr/>
            <p:nvPr/>
          </p:nvSpPr>
          <p:spPr>
            <a:xfrm>
              <a:off x="4808962" y="4236340"/>
              <a:ext cx="32011" cy="25009"/>
            </a:xfrm>
            <a:custGeom>
              <a:avLst/>
              <a:gdLst/>
              <a:ahLst/>
              <a:cxnLst/>
              <a:rect l="l" t="t" r="r" b="b"/>
              <a:pathLst>
                <a:path w="256" h="200" extrusionOk="0">
                  <a:moveTo>
                    <a:pt x="211" y="0"/>
                  </a:moveTo>
                  <a:cubicBezTo>
                    <a:pt x="205" y="0"/>
                    <a:pt x="198" y="2"/>
                    <a:pt x="192" y="8"/>
                  </a:cubicBezTo>
                  <a:cubicBezTo>
                    <a:pt x="130" y="46"/>
                    <a:pt x="100" y="77"/>
                    <a:pt x="69" y="107"/>
                  </a:cubicBezTo>
                  <a:cubicBezTo>
                    <a:pt x="0" y="107"/>
                    <a:pt x="38" y="199"/>
                    <a:pt x="100" y="199"/>
                  </a:cubicBezTo>
                  <a:cubicBezTo>
                    <a:pt x="161" y="169"/>
                    <a:pt x="192" y="138"/>
                    <a:pt x="230" y="77"/>
                  </a:cubicBezTo>
                  <a:cubicBezTo>
                    <a:pt x="255" y="51"/>
                    <a:pt x="239" y="0"/>
                    <a:pt x="21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37"/>
            <p:cNvSpPr/>
            <p:nvPr/>
          </p:nvSpPr>
          <p:spPr>
            <a:xfrm>
              <a:off x="4223384" y="3929354"/>
              <a:ext cx="58770" cy="34137"/>
            </a:xfrm>
            <a:custGeom>
              <a:avLst/>
              <a:gdLst/>
              <a:ahLst/>
              <a:cxnLst/>
              <a:rect l="l" t="t" r="r" b="b"/>
              <a:pathLst>
                <a:path w="470" h="273" extrusionOk="0">
                  <a:moveTo>
                    <a:pt x="319" y="1"/>
                  </a:moveTo>
                  <a:cubicBezTo>
                    <a:pt x="191" y="1"/>
                    <a:pt x="75" y="65"/>
                    <a:pt x="25" y="164"/>
                  </a:cubicBezTo>
                  <a:cubicBezTo>
                    <a:pt x="0" y="221"/>
                    <a:pt x="37" y="272"/>
                    <a:pt x="89" y="272"/>
                  </a:cubicBezTo>
                  <a:cubicBezTo>
                    <a:pt x="100" y="272"/>
                    <a:pt x="112" y="270"/>
                    <a:pt x="125" y="264"/>
                  </a:cubicBezTo>
                  <a:cubicBezTo>
                    <a:pt x="186" y="164"/>
                    <a:pt x="278" y="164"/>
                    <a:pt x="408" y="134"/>
                  </a:cubicBezTo>
                  <a:cubicBezTo>
                    <a:pt x="470" y="134"/>
                    <a:pt x="439" y="42"/>
                    <a:pt x="408" y="11"/>
                  </a:cubicBezTo>
                  <a:cubicBezTo>
                    <a:pt x="378" y="4"/>
                    <a:pt x="348" y="1"/>
                    <a:pt x="31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37"/>
            <p:cNvSpPr/>
            <p:nvPr/>
          </p:nvSpPr>
          <p:spPr>
            <a:xfrm>
              <a:off x="4255395" y="3960741"/>
              <a:ext cx="35387" cy="18757"/>
            </a:xfrm>
            <a:custGeom>
              <a:avLst/>
              <a:gdLst/>
              <a:ahLst/>
              <a:cxnLst/>
              <a:rect l="l" t="t" r="r" b="b"/>
              <a:pathLst>
                <a:path w="283" h="150" extrusionOk="0">
                  <a:moveTo>
                    <a:pt x="161" y="0"/>
                  </a:moveTo>
                  <a:cubicBezTo>
                    <a:pt x="119" y="0"/>
                    <a:pt x="82" y="22"/>
                    <a:pt x="60" y="44"/>
                  </a:cubicBezTo>
                  <a:cubicBezTo>
                    <a:pt x="1" y="70"/>
                    <a:pt x="45" y="149"/>
                    <a:pt x="78" y="149"/>
                  </a:cubicBezTo>
                  <a:cubicBezTo>
                    <a:pt x="82" y="149"/>
                    <a:pt x="87" y="147"/>
                    <a:pt x="91" y="143"/>
                  </a:cubicBezTo>
                  <a:cubicBezTo>
                    <a:pt x="152" y="105"/>
                    <a:pt x="183" y="105"/>
                    <a:pt x="214" y="74"/>
                  </a:cubicBezTo>
                  <a:cubicBezTo>
                    <a:pt x="283" y="74"/>
                    <a:pt x="252" y="13"/>
                    <a:pt x="214" y="13"/>
                  </a:cubicBezTo>
                  <a:cubicBezTo>
                    <a:pt x="196" y="4"/>
                    <a:pt x="178" y="0"/>
                    <a:pt x="16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711;p37">
            <a:extLst>
              <a:ext uri="{FF2B5EF4-FFF2-40B4-BE49-F238E27FC236}">
                <a16:creationId xmlns:a16="http://schemas.microsoft.com/office/drawing/2014/main" id="{101D38D3-68FB-32FD-6A3B-C312BBDAB183}"/>
              </a:ext>
            </a:extLst>
          </p:cNvPr>
          <p:cNvSpPr txBox="1">
            <a:spLocks/>
          </p:cNvSpPr>
          <p:nvPr/>
        </p:nvSpPr>
        <p:spPr>
          <a:xfrm>
            <a:off x="918881" y="1452878"/>
            <a:ext cx="4356900" cy="40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buSzPts val="1100"/>
              <a:buFont typeface="Arial"/>
              <a:buNone/>
            </a:pPr>
            <a:r>
              <a:rPr lang="en-US" dirty="0"/>
              <a:t>Ide Bisnis Digital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35"/>
        <p:cNvGrpSpPr/>
        <p:nvPr/>
      </p:nvGrpSpPr>
      <p:grpSpPr>
        <a:xfrm>
          <a:off x="0" y="0"/>
          <a:ext cx="0" cy="0"/>
          <a:chOff x="0" y="0"/>
          <a:chExt cx="0" cy="0"/>
        </a:xfrm>
      </p:grpSpPr>
      <p:sp>
        <p:nvSpPr>
          <p:cNvPr id="4436" name="Google Shape;4436;p45"/>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Arsitektur IT</a:t>
            </a:r>
            <a:endParaRPr dirty="0"/>
          </a:p>
        </p:txBody>
      </p:sp>
      <p:sp>
        <p:nvSpPr>
          <p:cNvPr id="4437" name="Google Shape;4437;p45"/>
          <p:cNvSpPr txBox="1">
            <a:spLocks noGrp="1"/>
          </p:cNvSpPr>
          <p:nvPr>
            <p:ph type="subTitle" idx="1"/>
          </p:nvPr>
        </p:nvSpPr>
        <p:spPr>
          <a:xfrm>
            <a:off x="690145" y="2319016"/>
            <a:ext cx="2944000" cy="996861"/>
          </a:xfrm>
          <a:prstGeom prst="rect">
            <a:avLst/>
          </a:prstGeom>
        </p:spPr>
        <p:txBody>
          <a:bodyPr spcFirstLastPara="1" wrap="square" lIns="91425" tIns="91425" rIns="91425" bIns="91425" anchor="t" anchorCtr="0">
            <a:noAutofit/>
          </a:bodyPr>
          <a:lstStyle/>
          <a:p>
            <a:pPr marL="139700" indent="0" algn="r"/>
            <a:r>
              <a:rPr lang="en-US" sz="1400" dirty="0">
                <a:solidFill>
                  <a:schemeClr val="tx1"/>
                </a:solidFill>
                <a:latin typeface="PT Sans" panose="020B0503020203020204" pitchFamily="34" charset="0"/>
                <a:ea typeface="Calibri" panose="020F0502020204030204" pitchFamily="34" charset="0"/>
                <a:cs typeface="Times New Roman" panose="02020603050405020304" pitchFamily="18" charset="0"/>
              </a:rPr>
              <a:t>P</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erusahaan kami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tidak</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bisa</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secara</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langsung</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menerima</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dan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mengkonfirmasi</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pesanan</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dari</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pelanggan</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sehingga</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kami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perlu</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untuk</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meninjau</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pesanan</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dari</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customer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untuk</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segera</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diproses</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atau</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tidak</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id-ID"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38" name="Google Shape;4438;p45"/>
          <p:cNvSpPr txBox="1">
            <a:spLocks noGrp="1"/>
          </p:cNvSpPr>
          <p:nvPr>
            <p:ph type="title" idx="2"/>
          </p:nvPr>
        </p:nvSpPr>
        <p:spPr>
          <a:xfrm>
            <a:off x="1258137" y="1881654"/>
            <a:ext cx="2122500" cy="4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Batch Processing</a:t>
            </a:r>
            <a:endParaRPr dirty="0">
              <a:solidFill>
                <a:schemeClr val="tx2">
                  <a:lumMod val="75000"/>
                </a:schemeClr>
              </a:solidFill>
            </a:endParaRPr>
          </a:p>
        </p:txBody>
      </p:sp>
      <p:sp>
        <p:nvSpPr>
          <p:cNvPr id="4439" name="Google Shape;4439;p45"/>
          <p:cNvSpPr txBox="1">
            <a:spLocks noGrp="1"/>
          </p:cNvSpPr>
          <p:nvPr>
            <p:ph type="subTitle" idx="5"/>
          </p:nvPr>
        </p:nvSpPr>
        <p:spPr>
          <a:xfrm>
            <a:off x="3724887" y="2071311"/>
            <a:ext cx="2964120" cy="546300"/>
          </a:xfrm>
          <a:prstGeom prst="rect">
            <a:avLst/>
          </a:prstGeom>
        </p:spPr>
        <p:txBody>
          <a:bodyPr spcFirstLastPara="1" wrap="square" lIns="91425" tIns="91425" rIns="91425" bIns="91425" anchor="t" anchorCtr="0">
            <a:noAutofit/>
          </a:bodyPr>
          <a:lstStyle/>
          <a:p>
            <a:pPr marL="139700" indent="0" algn="l"/>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Proses design web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menggunakan</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markup html dan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css</a:t>
            </a:r>
            <a:r>
              <a:rPr lang="en-US" sz="1400" dirty="0">
                <a:solidFill>
                  <a:schemeClr val="tx1"/>
                </a:solidFill>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latin typeface="PT Sans" panose="020B0503020203020204" pitchFamily="34" charset="0"/>
                <a:ea typeface="Calibri" panose="020F0502020204030204" pitchFamily="34" charset="0"/>
                <a:cs typeface="Times New Roman" panose="02020603050405020304" pitchFamily="18" charset="0"/>
              </a:rPr>
              <a:t>dengan</a:t>
            </a:r>
            <a:r>
              <a:rPr lang="en-US" sz="1400" dirty="0">
                <a:solidFill>
                  <a:schemeClr val="tx1"/>
                </a:solidFill>
                <a:latin typeface="PT Sans" panose="020B0503020203020204" pitchFamily="34" charset="0"/>
                <a:ea typeface="Calibri" panose="020F0502020204030204" pitchFamily="34" charset="0"/>
                <a:cs typeface="Times New Roman" panose="02020603050405020304" pitchFamily="18" charset="0"/>
              </a:rPr>
              <a:t> Bahasa </a:t>
            </a:r>
            <a:r>
              <a:rPr lang="en-US" sz="1400" dirty="0" err="1">
                <a:solidFill>
                  <a:schemeClr val="tx1"/>
                </a:solidFill>
                <a:latin typeface="PT Sans" panose="020B0503020203020204" pitchFamily="34" charset="0"/>
                <a:ea typeface="Calibri" panose="020F0502020204030204" pitchFamily="34" charset="0"/>
                <a:cs typeface="Times New Roman" panose="02020603050405020304" pitchFamily="18" charset="0"/>
              </a:rPr>
              <a:t>pemrograman</a:t>
            </a:r>
            <a:r>
              <a:rPr lang="en-US" sz="1400" dirty="0">
                <a:solidFill>
                  <a:schemeClr val="tx1"/>
                </a:solidFill>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latin typeface="PT Sans" panose="020B0503020203020204" pitchFamily="34" charset="0"/>
                <a:ea typeface="Calibri" panose="020F0502020204030204" pitchFamily="34" charset="0"/>
                <a:cs typeface="Times New Roman" panose="02020603050405020304" pitchFamily="18" charset="0"/>
              </a:rPr>
              <a:t>javascript</a:t>
            </a:r>
            <a:r>
              <a:rPr lang="en-US" sz="1400" dirty="0">
                <a:solidFill>
                  <a:schemeClr val="tx1"/>
                </a:solidFill>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latin typeface="PT Sans" panose="020B0503020203020204" pitchFamily="34" charset="0"/>
                <a:ea typeface="Calibri" panose="020F0502020204030204" pitchFamily="34" charset="0"/>
                <a:cs typeface="Times New Roman" panose="02020603050405020304" pitchFamily="18" charset="0"/>
              </a:rPr>
              <a:t>serta</a:t>
            </a:r>
            <a:r>
              <a:rPr lang="en-US" sz="1400" dirty="0">
                <a:solidFill>
                  <a:schemeClr val="tx1"/>
                </a:solidFill>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latin typeface="PT Sans" panose="020B0503020203020204" pitchFamily="34" charset="0"/>
                <a:ea typeface="Calibri" panose="020F0502020204030204" pitchFamily="34" charset="0"/>
                <a:cs typeface="Times New Roman" panose="02020603050405020304" pitchFamily="18" charset="0"/>
              </a:rPr>
              <a:t>menggunakan</a:t>
            </a:r>
            <a:r>
              <a:rPr lang="en-US" sz="1400" dirty="0">
                <a:solidFill>
                  <a:schemeClr val="tx1"/>
                </a:solidFill>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latin typeface="PT Sans" panose="020B0503020203020204" pitchFamily="34" charset="0"/>
                <a:ea typeface="Calibri" panose="020F0502020204030204" pitchFamily="34" charset="0"/>
                <a:cs typeface="Times New Roman" panose="02020603050405020304" pitchFamily="18" charset="0"/>
              </a:rPr>
              <a:t>mySql</a:t>
            </a:r>
            <a:r>
              <a:rPr lang="en-US" sz="1400" dirty="0">
                <a:solidFill>
                  <a:schemeClr val="tx1"/>
                </a:solidFill>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latin typeface="PT Sans" panose="020B0503020203020204" pitchFamily="34" charset="0"/>
                <a:ea typeface="Calibri" panose="020F0502020204030204" pitchFamily="34" charset="0"/>
                <a:cs typeface="Times New Roman" panose="02020603050405020304" pitchFamily="18" charset="0"/>
              </a:rPr>
              <a:t>sebagai</a:t>
            </a:r>
            <a:r>
              <a:rPr lang="en-US" sz="1400" dirty="0">
                <a:solidFill>
                  <a:schemeClr val="tx1"/>
                </a:solidFill>
                <a:latin typeface="PT Sans" panose="020B0503020203020204" pitchFamily="34" charset="0"/>
                <a:ea typeface="Calibri" panose="020F0502020204030204" pitchFamily="34" charset="0"/>
                <a:cs typeface="Times New Roman" panose="02020603050405020304" pitchFamily="18" charset="0"/>
              </a:rPr>
              <a:t> database.</a:t>
            </a:r>
          </a:p>
        </p:txBody>
      </p:sp>
      <p:sp>
        <p:nvSpPr>
          <p:cNvPr id="4440" name="Google Shape;4440;p45"/>
          <p:cNvSpPr txBox="1">
            <a:spLocks noGrp="1"/>
          </p:cNvSpPr>
          <p:nvPr>
            <p:ph type="subTitle" idx="3"/>
          </p:nvPr>
        </p:nvSpPr>
        <p:spPr>
          <a:xfrm>
            <a:off x="4871314" y="3780168"/>
            <a:ext cx="3188844" cy="546300"/>
          </a:xfrm>
          <a:prstGeom prst="rect">
            <a:avLst/>
          </a:prstGeom>
        </p:spPr>
        <p:txBody>
          <a:bodyPr spcFirstLastPara="1" wrap="square" lIns="91425" tIns="91425" rIns="91425" bIns="91425" anchor="t" anchorCtr="0">
            <a:noAutofit/>
          </a:bodyPr>
          <a:lstStyle/>
          <a:p>
            <a:pPr marL="139700" indent="0" algn="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Proses design pada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produk</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kami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menggunakan</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plugin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dari</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landingstar</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dan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dibantu</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dengan</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worpress</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dan </a:t>
            </a:r>
            <a:r>
              <a:rPr lang="en-US" sz="1400" dirty="0" err="1">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elemantor</a:t>
            </a:r>
            <a:r>
              <a:rPr lang="en-US" sz="1400" dirty="0">
                <a:solidFill>
                  <a:schemeClr val="tx1"/>
                </a:solidFill>
                <a:effectLst/>
                <a:latin typeface="PT Sans" panose="020B0503020203020204" pitchFamily="34" charset="0"/>
                <a:ea typeface="Calibri" panose="020F0502020204030204" pitchFamily="34" charset="0"/>
                <a:cs typeface="Times New Roman" panose="02020603050405020304" pitchFamily="18" charset="0"/>
              </a:rPr>
              <a:t> website builder.</a:t>
            </a:r>
          </a:p>
        </p:txBody>
      </p:sp>
      <p:sp>
        <p:nvSpPr>
          <p:cNvPr id="4441" name="Google Shape;4441;p45"/>
          <p:cNvSpPr txBox="1">
            <a:spLocks noGrp="1"/>
          </p:cNvSpPr>
          <p:nvPr>
            <p:ph type="title" idx="4"/>
          </p:nvPr>
        </p:nvSpPr>
        <p:spPr>
          <a:xfrm>
            <a:off x="5727105" y="3344268"/>
            <a:ext cx="2122500" cy="4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50000"/>
                  </a:schemeClr>
                </a:solidFill>
              </a:rPr>
              <a:t>Design Produk</a:t>
            </a:r>
            <a:endParaRPr dirty="0">
              <a:solidFill>
                <a:schemeClr val="tx2">
                  <a:lumMod val="50000"/>
                </a:schemeClr>
              </a:solidFill>
            </a:endParaRPr>
          </a:p>
        </p:txBody>
      </p:sp>
      <p:sp>
        <p:nvSpPr>
          <p:cNvPr id="4442" name="Google Shape;4442;p45"/>
          <p:cNvSpPr txBox="1">
            <a:spLocks noGrp="1"/>
          </p:cNvSpPr>
          <p:nvPr>
            <p:ph type="title" idx="6"/>
          </p:nvPr>
        </p:nvSpPr>
        <p:spPr>
          <a:xfrm>
            <a:off x="4127975" y="1653343"/>
            <a:ext cx="2122500" cy="4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lumMod val="75000"/>
                  </a:schemeClr>
                </a:solidFill>
              </a:rPr>
              <a:t>Design Web</a:t>
            </a:r>
            <a:endParaRPr dirty="0">
              <a:solidFill>
                <a:schemeClr val="bg2">
                  <a:lumMod val="75000"/>
                </a:schemeClr>
              </a:solidFill>
            </a:endParaRPr>
          </a:p>
        </p:txBody>
      </p:sp>
      <p:grpSp>
        <p:nvGrpSpPr>
          <p:cNvPr id="4443" name="Google Shape;4443;p45"/>
          <p:cNvGrpSpPr/>
          <p:nvPr/>
        </p:nvGrpSpPr>
        <p:grpSpPr>
          <a:xfrm>
            <a:off x="8115599" y="546596"/>
            <a:ext cx="616794" cy="1324696"/>
            <a:chOff x="8115599" y="546596"/>
            <a:chExt cx="616794" cy="1324696"/>
          </a:xfrm>
        </p:grpSpPr>
        <p:sp>
          <p:nvSpPr>
            <p:cNvPr id="4444" name="Google Shape;4444;p45"/>
            <p:cNvSpPr/>
            <p:nvPr/>
          </p:nvSpPr>
          <p:spPr>
            <a:xfrm>
              <a:off x="8163421" y="1357185"/>
              <a:ext cx="565792" cy="500478"/>
            </a:xfrm>
            <a:custGeom>
              <a:avLst/>
              <a:gdLst/>
              <a:ahLst/>
              <a:cxnLst/>
              <a:rect l="l" t="t" r="r" b="b"/>
              <a:pathLst>
                <a:path w="4981" h="4406" extrusionOk="0">
                  <a:moveTo>
                    <a:pt x="2497" y="1"/>
                  </a:moveTo>
                  <a:cubicBezTo>
                    <a:pt x="2216" y="1"/>
                    <a:pt x="1931" y="56"/>
                    <a:pt x="1656" y="173"/>
                  </a:cubicBezTo>
                  <a:cubicBezTo>
                    <a:pt x="537" y="625"/>
                    <a:pt x="1" y="1897"/>
                    <a:pt x="445" y="3046"/>
                  </a:cubicBezTo>
                  <a:cubicBezTo>
                    <a:pt x="803" y="3889"/>
                    <a:pt x="1618" y="4405"/>
                    <a:pt x="2477" y="4405"/>
                  </a:cubicBezTo>
                  <a:cubicBezTo>
                    <a:pt x="2757" y="4405"/>
                    <a:pt x="3043" y="4350"/>
                    <a:pt x="3318" y="4233"/>
                  </a:cubicBezTo>
                  <a:cubicBezTo>
                    <a:pt x="4467" y="3781"/>
                    <a:pt x="4981" y="2471"/>
                    <a:pt x="4529" y="1360"/>
                  </a:cubicBezTo>
                  <a:cubicBezTo>
                    <a:pt x="4171" y="517"/>
                    <a:pt x="3356" y="1"/>
                    <a:pt x="2497" y="1"/>
                  </a:cubicBezTo>
                  <a:close/>
                </a:path>
              </a:pathLst>
            </a:custGeom>
            <a:solidFill>
              <a:srgbClr val="F8D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5"/>
            <p:cNvSpPr/>
            <p:nvPr/>
          </p:nvSpPr>
          <p:spPr>
            <a:xfrm>
              <a:off x="8115599" y="1325152"/>
              <a:ext cx="616794" cy="546141"/>
            </a:xfrm>
            <a:custGeom>
              <a:avLst/>
              <a:gdLst/>
              <a:ahLst/>
              <a:cxnLst/>
              <a:rect l="l" t="t" r="r" b="b"/>
              <a:pathLst>
                <a:path w="5430" h="4808" extrusionOk="0">
                  <a:moveTo>
                    <a:pt x="2681" y="100"/>
                  </a:moveTo>
                  <a:cubicBezTo>
                    <a:pt x="3592" y="100"/>
                    <a:pt x="4466" y="661"/>
                    <a:pt x="4827" y="1543"/>
                  </a:cubicBezTo>
                  <a:cubicBezTo>
                    <a:pt x="4831" y="1552"/>
                    <a:pt x="4838" y="1558"/>
                    <a:pt x="4846" y="1562"/>
                  </a:cubicBezTo>
                  <a:lnTo>
                    <a:pt x="4846" y="1562"/>
                  </a:lnTo>
                  <a:cubicBezTo>
                    <a:pt x="5257" y="2698"/>
                    <a:pt x="4772" y="3948"/>
                    <a:pt x="3640" y="4477"/>
                  </a:cubicBezTo>
                  <a:cubicBezTo>
                    <a:pt x="3350" y="4619"/>
                    <a:pt x="3042" y="4684"/>
                    <a:pt x="2737" y="4684"/>
                  </a:cubicBezTo>
                  <a:cubicBezTo>
                    <a:pt x="1869" y="4684"/>
                    <a:pt x="1018" y="4155"/>
                    <a:pt x="644" y="3328"/>
                  </a:cubicBezTo>
                  <a:cubicBezTo>
                    <a:pt x="70" y="2217"/>
                    <a:pt x="675" y="838"/>
                    <a:pt x="1763" y="302"/>
                  </a:cubicBezTo>
                  <a:cubicBezTo>
                    <a:pt x="2061" y="164"/>
                    <a:pt x="2373" y="100"/>
                    <a:pt x="2681" y="100"/>
                  </a:cubicBezTo>
                  <a:close/>
                  <a:moveTo>
                    <a:pt x="2694" y="1"/>
                  </a:moveTo>
                  <a:cubicBezTo>
                    <a:pt x="2395" y="1"/>
                    <a:pt x="2090" y="56"/>
                    <a:pt x="1793" y="171"/>
                  </a:cubicBezTo>
                  <a:cubicBezTo>
                    <a:pt x="544" y="646"/>
                    <a:pt x="1" y="2087"/>
                    <a:pt x="483" y="3297"/>
                  </a:cubicBezTo>
                  <a:cubicBezTo>
                    <a:pt x="845" y="4248"/>
                    <a:pt x="1766" y="4808"/>
                    <a:pt x="2720" y="4808"/>
                  </a:cubicBezTo>
                  <a:cubicBezTo>
                    <a:pt x="3018" y="4808"/>
                    <a:pt x="3320" y="4753"/>
                    <a:pt x="3609" y="4638"/>
                  </a:cubicBezTo>
                  <a:cubicBezTo>
                    <a:pt x="4855" y="4164"/>
                    <a:pt x="5430" y="2698"/>
                    <a:pt x="4953" y="1489"/>
                  </a:cubicBezTo>
                  <a:lnTo>
                    <a:pt x="4953" y="1489"/>
                  </a:lnTo>
                  <a:cubicBezTo>
                    <a:pt x="4952" y="1487"/>
                    <a:pt x="4951" y="1484"/>
                    <a:pt x="4950" y="1481"/>
                  </a:cubicBezTo>
                  <a:lnTo>
                    <a:pt x="4950" y="1481"/>
                  </a:lnTo>
                  <a:cubicBezTo>
                    <a:pt x="4950" y="1481"/>
                    <a:pt x="4950" y="1481"/>
                    <a:pt x="4950" y="1481"/>
                  </a:cubicBezTo>
                  <a:cubicBezTo>
                    <a:pt x="4950" y="1481"/>
                    <a:pt x="4949" y="1481"/>
                    <a:pt x="4949" y="1481"/>
                  </a:cubicBezTo>
                  <a:lnTo>
                    <a:pt x="4949" y="1481"/>
                  </a:lnTo>
                  <a:cubicBezTo>
                    <a:pt x="4536" y="555"/>
                    <a:pt x="3644" y="1"/>
                    <a:pt x="269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5"/>
            <p:cNvSpPr/>
            <p:nvPr/>
          </p:nvSpPr>
          <p:spPr>
            <a:xfrm>
              <a:off x="8217377" y="1415457"/>
              <a:ext cx="410060" cy="366214"/>
            </a:xfrm>
            <a:custGeom>
              <a:avLst/>
              <a:gdLst/>
              <a:ahLst/>
              <a:cxnLst/>
              <a:rect l="l" t="t" r="r" b="b"/>
              <a:pathLst>
                <a:path w="3610" h="3224" extrusionOk="0">
                  <a:moveTo>
                    <a:pt x="1721" y="0"/>
                  </a:moveTo>
                  <a:cubicBezTo>
                    <a:pt x="1114" y="0"/>
                    <a:pt x="547" y="371"/>
                    <a:pt x="323" y="1001"/>
                  </a:cubicBezTo>
                  <a:cubicBezTo>
                    <a:pt x="1" y="1767"/>
                    <a:pt x="323" y="2632"/>
                    <a:pt x="1058" y="3046"/>
                  </a:cubicBezTo>
                  <a:cubicBezTo>
                    <a:pt x="1285" y="3166"/>
                    <a:pt x="1547" y="3223"/>
                    <a:pt x="1810" y="3223"/>
                  </a:cubicBezTo>
                  <a:cubicBezTo>
                    <a:pt x="2318" y="3223"/>
                    <a:pt x="2834" y="3011"/>
                    <a:pt x="3127" y="2632"/>
                  </a:cubicBezTo>
                  <a:cubicBezTo>
                    <a:pt x="3448" y="2188"/>
                    <a:pt x="3609" y="1192"/>
                    <a:pt x="3196" y="778"/>
                  </a:cubicBezTo>
                  <a:cubicBezTo>
                    <a:pt x="3175" y="769"/>
                    <a:pt x="3158" y="766"/>
                    <a:pt x="3145" y="766"/>
                  </a:cubicBezTo>
                  <a:cubicBezTo>
                    <a:pt x="3114" y="766"/>
                    <a:pt x="3105" y="787"/>
                    <a:pt x="3127" y="809"/>
                  </a:cubicBezTo>
                  <a:cubicBezTo>
                    <a:pt x="3318" y="1322"/>
                    <a:pt x="3356" y="1866"/>
                    <a:pt x="3127" y="2379"/>
                  </a:cubicBezTo>
                  <a:cubicBezTo>
                    <a:pt x="2918" y="2870"/>
                    <a:pt x="2360" y="3104"/>
                    <a:pt x="1826" y="3104"/>
                  </a:cubicBezTo>
                  <a:cubicBezTo>
                    <a:pt x="1635" y="3104"/>
                    <a:pt x="1448" y="3074"/>
                    <a:pt x="1280" y="3015"/>
                  </a:cubicBezTo>
                  <a:cubicBezTo>
                    <a:pt x="514" y="2793"/>
                    <a:pt x="162" y="1927"/>
                    <a:pt x="353" y="1192"/>
                  </a:cubicBezTo>
                  <a:cubicBezTo>
                    <a:pt x="515" y="493"/>
                    <a:pt x="1152" y="68"/>
                    <a:pt x="1831" y="68"/>
                  </a:cubicBezTo>
                  <a:cubicBezTo>
                    <a:pt x="1956" y="68"/>
                    <a:pt x="2082" y="82"/>
                    <a:pt x="2207" y="112"/>
                  </a:cubicBezTo>
                  <a:cubicBezTo>
                    <a:pt x="2238" y="112"/>
                    <a:pt x="2238" y="81"/>
                    <a:pt x="2207" y="81"/>
                  </a:cubicBezTo>
                  <a:cubicBezTo>
                    <a:pt x="2046" y="26"/>
                    <a:pt x="1882" y="0"/>
                    <a:pt x="172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5"/>
            <p:cNvSpPr/>
            <p:nvPr/>
          </p:nvSpPr>
          <p:spPr>
            <a:xfrm>
              <a:off x="8491132" y="1434086"/>
              <a:ext cx="77923" cy="62929"/>
            </a:xfrm>
            <a:custGeom>
              <a:avLst/>
              <a:gdLst/>
              <a:ahLst/>
              <a:cxnLst/>
              <a:rect l="l" t="t" r="r" b="b"/>
              <a:pathLst>
                <a:path w="686" h="554" extrusionOk="0">
                  <a:moveTo>
                    <a:pt x="49" y="1"/>
                  </a:moveTo>
                  <a:cubicBezTo>
                    <a:pt x="11" y="1"/>
                    <a:pt x="0" y="46"/>
                    <a:pt x="50" y="70"/>
                  </a:cubicBezTo>
                  <a:cubicBezTo>
                    <a:pt x="180" y="109"/>
                    <a:pt x="303" y="201"/>
                    <a:pt x="402" y="262"/>
                  </a:cubicBezTo>
                  <a:cubicBezTo>
                    <a:pt x="494" y="362"/>
                    <a:pt x="563" y="453"/>
                    <a:pt x="655" y="553"/>
                  </a:cubicBezTo>
                  <a:cubicBezTo>
                    <a:pt x="655" y="553"/>
                    <a:pt x="686" y="553"/>
                    <a:pt x="686" y="522"/>
                  </a:cubicBezTo>
                  <a:cubicBezTo>
                    <a:pt x="686" y="392"/>
                    <a:pt x="563" y="262"/>
                    <a:pt x="464" y="201"/>
                  </a:cubicBezTo>
                  <a:cubicBezTo>
                    <a:pt x="334" y="109"/>
                    <a:pt x="211" y="9"/>
                    <a:pt x="81" y="9"/>
                  </a:cubicBezTo>
                  <a:cubicBezTo>
                    <a:pt x="69" y="3"/>
                    <a:pt x="58" y="1"/>
                    <a:pt x="4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45"/>
            <p:cNvSpPr/>
            <p:nvPr/>
          </p:nvSpPr>
          <p:spPr>
            <a:xfrm>
              <a:off x="8351415" y="1482930"/>
              <a:ext cx="160275" cy="246377"/>
            </a:xfrm>
            <a:custGeom>
              <a:avLst/>
              <a:gdLst/>
              <a:ahLst/>
              <a:cxnLst/>
              <a:rect l="l" t="t" r="r" b="b"/>
              <a:pathLst>
                <a:path w="1411" h="2169" extrusionOk="0">
                  <a:moveTo>
                    <a:pt x="782" y="0"/>
                  </a:moveTo>
                  <a:cubicBezTo>
                    <a:pt x="774" y="0"/>
                    <a:pt x="767" y="8"/>
                    <a:pt x="767" y="23"/>
                  </a:cubicBezTo>
                  <a:cubicBezTo>
                    <a:pt x="736" y="23"/>
                    <a:pt x="736" y="62"/>
                    <a:pt x="736" y="62"/>
                  </a:cubicBezTo>
                  <a:cubicBezTo>
                    <a:pt x="736" y="92"/>
                    <a:pt x="705" y="253"/>
                    <a:pt x="705" y="253"/>
                  </a:cubicBezTo>
                  <a:cubicBezTo>
                    <a:pt x="705" y="253"/>
                    <a:pt x="661" y="243"/>
                    <a:pt x="600" y="243"/>
                  </a:cubicBezTo>
                  <a:cubicBezTo>
                    <a:pt x="545" y="243"/>
                    <a:pt x="476" y="251"/>
                    <a:pt x="414" y="284"/>
                  </a:cubicBezTo>
                  <a:cubicBezTo>
                    <a:pt x="162" y="475"/>
                    <a:pt x="100" y="790"/>
                    <a:pt x="223" y="1019"/>
                  </a:cubicBezTo>
                  <a:cubicBezTo>
                    <a:pt x="322" y="1173"/>
                    <a:pt x="514" y="1272"/>
                    <a:pt x="705" y="1303"/>
                  </a:cubicBezTo>
                  <a:cubicBezTo>
                    <a:pt x="767" y="1333"/>
                    <a:pt x="836" y="1364"/>
                    <a:pt x="836" y="1433"/>
                  </a:cubicBezTo>
                  <a:cubicBezTo>
                    <a:pt x="836" y="1433"/>
                    <a:pt x="797" y="1464"/>
                    <a:pt x="797" y="1494"/>
                  </a:cubicBezTo>
                  <a:cubicBezTo>
                    <a:pt x="776" y="1516"/>
                    <a:pt x="739" y="1538"/>
                    <a:pt x="697" y="1538"/>
                  </a:cubicBezTo>
                  <a:cubicBezTo>
                    <a:pt x="680" y="1538"/>
                    <a:pt x="662" y="1534"/>
                    <a:pt x="644" y="1525"/>
                  </a:cubicBezTo>
                  <a:cubicBezTo>
                    <a:pt x="575" y="1525"/>
                    <a:pt x="545" y="1464"/>
                    <a:pt x="514" y="1433"/>
                  </a:cubicBezTo>
                  <a:cubicBezTo>
                    <a:pt x="514" y="1402"/>
                    <a:pt x="514" y="1364"/>
                    <a:pt x="483" y="1364"/>
                  </a:cubicBezTo>
                  <a:cubicBezTo>
                    <a:pt x="483" y="1333"/>
                    <a:pt x="453" y="1333"/>
                    <a:pt x="453" y="1333"/>
                  </a:cubicBezTo>
                  <a:cubicBezTo>
                    <a:pt x="322" y="1333"/>
                    <a:pt x="223" y="1303"/>
                    <a:pt x="100" y="1272"/>
                  </a:cubicBezTo>
                  <a:cubicBezTo>
                    <a:pt x="70" y="1272"/>
                    <a:pt x="70" y="1272"/>
                    <a:pt x="31" y="1303"/>
                  </a:cubicBezTo>
                  <a:lnTo>
                    <a:pt x="31" y="1364"/>
                  </a:lnTo>
                  <a:cubicBezTo>
                    <a:pt x="1" y="1594"/>
                    <a:pt x="192" y="1816"/>
                    <a:pt x="414" y="1908"/>
                  </a:cubicBezTo>
                  <a:cubicBezTo>
                    <a:pt x="414" y="1939"/>
                    <a:pt x="384" y="2008"/>
                    <a:pt x="384" y="2069"/>
                  </a:cubicBezTo>
                  <a:lnTo>
                    <a:pt x="384" y="2100"/>
                  </a:lnTo>
                  <a:cubicBezTo>
                    <a:pt x="414" y="2130"/>
                    <a:pt x="414" y="2130"/>
                    <a:pt x="453" y="2130"/>
                  </a:cubicBezTo>
                  <a:cubicBezTo>
                    <a:pt x="514" y="2130"/>
                    <a:pt x="575" y="2169"/>
                    <a:pt x="675" y="2169"/>
                  </a:cubicBezTo>
                  <a:lnTo>
                    <a:pt x="705" y="2169"/>
                  </a:lnTo>
                  <a:cubicBezTo>
                    <a:pt x="736" y="2169"/>
                    <a:pt x="736" y="2130"/>
                    <a:pt x="736" y="2100"/>
                  </a:cubicBezTo>
                  <a:cubicBezTo>
                    <a:pt x="736" y="2069"/>
                    <a:pt x="767" y="2008"/>
                    <a:pt x="767" y="1939"/>
                  </a:cubicBezTo>
                  <a:cubicBezTo>
                    <a:pt x="989" y="1939"/>
                    <a:pt x="1219" y="1816"/>
                    <a:pt x="1311" y="1625"/>
                  </a:cubicBezTo>
                  <a:cubicBezTo>
                    <a:pt x="1410" y="1402"/>
                    <a:pt x="1341" y="1142"/>
                    <a:pt x="1150" y="1019"/>
                  </a:cubicBezTo>
                  <a:cubicBezTo>
                    <a:pt x="1027" y="920"/>
                    <a:pt x="897" y="920"/>
                    <a:pt x="767" y="859"/>
                  </a:cubicBezTo>
                  <a:cubicBezTo>
                    <a:pt x="736" y="828"/>
                    <a:pt x="705" y="828"/>
                    <a:pt x="675" y="790"/>
                  </a:cubicBezTo>
                  <a:cubicBezTo>
                    <a:pt x="675" y="759"/>
                    <a:pt x="644" y="698"/>
                    <a:pt x="675" y="667"/>
                  </a:cubicBezTo>
                  <a:cubicBezTo>
                    <a:pt x="705" y="636"/>
                    <a:pt x="767" y="636"/>
                    <a:pt x="797" y="636"/>
                  </a:cubicBezTo>
                  <a:cubicBezTo>
                    <a:pt x="836" y="667"/>
                    <a:pt x="866" y="698"/>
                    <a:pt x="897" y="728"/>
                  </a:cubicBezTo>
                  <a:cubicBezTo>
                    <a:pt x="897" y="759"/>
                    <a:pt x="897" y="790"/>
                    <a:pt x="928" y="790"/>
                  </a:cubicBezTo>
                  <a:cubicBezTo>
                    <a:pt x="958" y="828"/>
                    <a:pt x="958" y="828"/>
                    <a:pt x="989" y="828"/>
                  </a:cubicBezTo>
                  <a:cubicBezTo>
                    <a:pt x="1089" y="828"/>
                    <a:pt x="1219" y="859"/>
                    <a:pt x="1311" y="889"/>
                  </a:cubicBezTo>
                  <a:cubicBezTo>
                    <a:pt x="1341" y="889"/>
                    <a:pt x="1372" y="889"/>
                    <a:pt x="1410" y="859"/>
                  </a:cubicBezTo>
                  <a:lnTo>
                    <a:pt x="1410" y="790"/>
                  </a:lnTo>
                  <a:cubicBezTo>
                    <a:pt x="1410" y="567"/>
                    <a:pt x="1249" y="376"/>
                    <a:pt x="1058" y="284"/>
                  </a:cubicBezTo>
                  <a:cubicBezTo>
                    <a:pt x="1058" y="253"/>
                    <a:pt x="1058" y="184"/>
                    <a:pt x="1089" y="123"/>
                  </a:cubicBezTo>
                  <a:cubicBezTo>
                    <a:pt x="1089" y="123"/>
                    <a:pt x="1089" y="92"/>
                    <a:pt x="1058" y="62"/>
                  </a:cubicBezTo>
                  <a:lnTo>
                    <a:pt x="1027" y="62"/>
                  </a:lnTo>
                  <a:cubicBezTo>
                    <a:pt x="958" y="23"/>
                    <a:pt x="897" y="23"/>
                    <a:pt x="797" y="23"/>
                  </a:cubicBezTo>
                  <a:cubicBezTo>
                    <a:pt x="797" y="8"/>
                    <a:pt x="790" y="0"/>
                    <a:pt x="782"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45"/>
            <p:cNvSpPr/>
            <p:nvPr/>
          </p:nvSpPr>
          <p:spPr>
            <a:xfrm>
              <a:off x="8340964" y="1471571"/>
              <a:ext cx="162888" cy="249898"/>
            </a:xfrm>
            <a:custGeom>
              <a:avLst/>
              <a:gdLst/>
              <a:ahLst/>
              <a:cxnLst/>
              <a:rect l="l" t="t" r="r" b="b"/>
              <a:pathLst>
                <a:path w="1434" h="2200" extrusionOk="0">
                  <a:moveTo>
                    <a:pt x="1081" y="123"/>
                  </a:moveTo>
                  <a:cubicBezTo>
                    <a:pt x="1081" y="162"/>
                    <a:pt x="1050" y="192"/>
                    <a:pt x="1050" y="223"/>
                  </a:cubicBezTo>
                  <a:lnTo>
                    <a:pt x="1050" y="315"/>
                  </a:lnTo>
                  <a:lnTo>
                    <a:pt x="1081" y="223"/>
                  </a:lnTo>
                  <a:lnTo>
                    <a:pt x="1081" y="123"/>
                  </a:lnTo>
                  <a:close/>
                  <a:moveTo>
                    <a:pt x="767" y="698"/>
                  </a:moveTo>
                  <a:cubicBezTo>
                    <a:pt x="797" y="698"/>
                    <a:pt x="828" y="698"/>
                    <a:pt x="828" y="736"/>
                  </a:cubicBezTo>
                  <a:cubicBezTo>
                    <a:pt x="859" y="767"/>
                    <a:pt x="859" y="798"/>
                    <a:pt x="889" y="828"/>
                  </a:cubicBezTo>
                  <a:cubicBezTo>
                    <a:pt x="928" y="859"/>
                    <a:pt x="928" y="859"/>
                    <a:pt x="958" y="859"/>
                  </a:cubicBezTo>
                  <a:cubicBezTo>
                    <a:pt x="989" y="859"/>
                    <a:pt x="989" y="859"/>
                    <a:pt x="1020" y="890"/>
                  </a:cubicBezTo>
                  <a:cubicBezTo>
                    <a:pt x="928" y="890"/>
                    <a:pt x="859" y="859"/>
                    <a:pt x="797" y="828"/>
                  </a:cubicBezTo>
                  <a:cubicBezTo>
                    <a:pt x="767" y="828"/>
                    <a:pt x="736" y="798"/>
                    <a:pt x="736" y="767"/>
                  </a:cubicBezTo>
                  <a:cubicBezTo>
                    <a:pt x="698" y="767"/>
                    <a:pt x="698" y="736"/>
                    <a:pt x="698" y="698"/>
                  </a:cubicBezTo>
                  <a:close/>
                  <a:moveTo>
                    <a:pt x="1050" y="315"/>
                  </a:moveTo>
                  <a:lnTo>
                    <a:pt x="1050" y="315"/>
                  </a:lnTo>
                  <a:cubicBezTo>
                    <a:pt x="1181" y="384"/>
                    <a:pt x="1272" y="507"/>
                    <a:pt x="1341" y="637"/>
                  </a:cubicBezTo>
                  <a:cubicBezTo>
                    <a:pt x="1372" y="698"/>
                    <a:pt x="1403" y="767"/>
                    <a:pt x="1403" y="828"/>
                  </a:cubicBezTo>
                  <a:cubicBezTo>
                    <a:pt x="1372" y="859"/>
                    <a:pt x="1372" y="859"/>
                    <a:pt x="1341" y="859"/>
                  </a:cubicBezTo>
                  <a:lnTo>
                    <a:pt x="1242" y="859"/>
                  </a:lnTo>
                  <a:lnTo>
                    <a:pt x="1020" y="798"/>
                  </a:lnTo>
                  <a:cubicBezTo>
                    <a:pt x="989" y="798"/>
                    <a:pt x="958" y="798"/>
                    <a:pt x="958" y="767"/>
                  </a:cubicBezTo>
                  <a:cubicBezTo>
                    <a:pt x="928" y="767"/>
                    <a:pt x="928" y="736"/>
                    <a:pt x="889" y="698"/>
                  </a:cubicBezTo>
                  <a:cubicBezTo>
                    <a:pt x="859" y="667"/>
                    <a:pt x="828" y="637"/>
                    <a:pt x="767" y="606"/>
                  </a:cubicBezTo>
                  <a:cubicBezTo>
                    <a:pt x="736" y="606"/>
                    <a:pt x="667" y="637"/>
                    <a:pt x="637" y="667"/>
                  </a:cubicBezTo>
                  <a:cubicBezTo>
                    <a:pt x="606" y="736"/>
                    <a:pt x="637" y="798"/>
                    <a:pt x="667" y="828"/>
                  </a:cubicBezTo>
                  <a:cubicBezTo>
                    <a:pt x="698" y="859"/>
                    <a:pt x="736" y="890"/>
                    <a:pt x="767" y="890"/>
                  </a:cubicBezTo>
                  <a:cubicBezTo>
                    <a:pt x="889" y="959"/>
                    <a:pt x="1050" y="989"/>
                    <a:pt x="1150" y="1081"/>
                  </a:cubicBezTo>
                  <a:cubicBezTo>
                    <a:pt x="1272" y="1150"/>
                    <a:pt x="1341" y="1311"/>
                    <a:pt x="1341" y="1433"/>
                  </a:cubicBezTo>
                  <a:cubicBezTo>
                    <a:pt x="1341" y="1564"/>
                    <a:pt x="1272" y="1725"/>
                    <a:pt x="1150" y="1817"/>
                  </a:cubicBezTo>
                  <a:cubicBezTo>
                    <a:pt x="1050" y="1916"/>
                    <a:pt x="928" y="1947"/>
                    <a:pt x="767" y="1947"/>
                  </a:cubicBezTo>
                  <a:lnTo>
                    <a:pt x="767" y="1977"/>
                  </a:lnTo>
                  <a:cubicBezTo>
                    <a:pt x="928" y="1977"/>
                    <a:pt x="1081" y="1947"/>
                    <a:pt x="1181" y="1847"/>
                  </a:cubicBezTo>
                  <a:cubicBezTo>
                    <a:pt x="1311" y="1755"/>
                    <a:pt x="1372" y="1594"/>
                    <a:pt x="1403" y="1433"/>
                  </a:cubicBezTo>
                  <a:cubicBezTo>
                    <a:pt x="1403" y="1273"/>
                    <a:pt x="1341" y="1119"/>
                    <a:pt x="1211" y="1020"/>
                  </a:cubicBezTo>
                  <a:cubicBezTo>
                    <a:pt x="1150" y="959"/>
                    <a:pt x="1081" y="928"/>
                    <a:pt x="1020" y="890"/>
                  </a:cubicBezTo>
                  <a:lnTo>
                    <a:pt x="1020" y="890"/>
                  </a:lnTo>
                  <a:lnTo>
                    <a:pt x="1242" y="928"/>
                  </a:lnTo>
                  <a:lnTo>
                    <a:pt x="1341" y="928"/>
                  </a:lnTo>
                  <a:cubicBezTo>
                    <a:pt x="1372" y="928"/>
                    <a:pt x="1403" y="928"/>
                    <a:pt x="1433" y="890"/>
                  </a:cubicBezTo>
                  <a:lnTo>
                    <a:pt x="1433" y="828"/>
                  </a:lnTo>
                  <a:cubicBezTo>
                    <a:pt x="1433" y="767"/>
                    <a:pt x="1403" y="667"/>
                    <a:pt x="1372" y="606"/>
                  </a:cubicBezTo>
                  <a:cubicBezTo>
                    <a:pt x="1311" y="476"/>
                    <a:pt x="1211" y="353"/>
                    <a:pt x="1050" y="315"/>
                  </a:cubicBezTo>
                  <a:close/>
                  <a:moveTo>
                    <a:pt x="767" y="1"/>
                  </a:moveTo>
                  <a:cubicBezTo>
                    <a:pt x="736" y="32"/>
                    <a:pt x="736" y="32"/>
                    <a:pt x="736" y="62"/>
                  </a:cubicBezTo>
                  <a:cubicBezTo>
                    <a:pt x="698" y="93"/>
                    <a:pt x="698" y="123"/>
                    <a:pt x="698" y="162"/>
                  </a:cubicBezTo>
                  <a:lnTo>
                    <a:pt x="677" y="223"/>
                  </a:lnTo>
                  <a:lnTo>
                    <a:pt x="677" y="223"/>
                  </a:lnTo>
                  <a:cubicBezTo>
                    <a:pt x="609" y="224"/>
                    <a:pt x="554" y="230"/>
                    <a:pt x="476" y="254"/>
                  </a:cubicBezTo>
                  <a:cubicBezTo>
                    <a:pt x="414" y="284"/>
                    <a:pt x="353" y="353"/>
                    <a:pt x="284" y="384"/>
                  </a:cubicBezTo>
                  <a:cubicBezTo>
                    <a:pt x="192" y="507"/>
                    <a:pt x="93" y="667"/>
                    <a:pt x="123" y="828"/>
                  </a:cubicBezTo>
                  <a:lnTo>
                    <a:pt x="123" y="959"/>
                  </a:lnTo>
                  <a:cubicBezTo>
                    <a:pt x="162" y="989"/>
                    <a:pt x="162" y="989"/>
                    <a:pt x="162" y="1020"/>
                  </a:cubicBezTo>
                  <a:lnTo>
                    <a:pt x="192" y="1050"/>
                  </a:lnTo>
                  <a:cubicBezTo>
                    <a:pt x="223" y="1150"/>
                    <a:pt x="284" y="1211"/>
                    <a:pt x="353" y="1242"/>
                  </a:cubicBezTo>
                  <a:cubicBezTo>
                    <a:pt x="414" y="1273"/>
                    <a:pt x="506" y="1311"/>
                    <a:pt x="575" y="1342"/>
                  </a:cubicBezTo>
                  <a:cubicBezTo>
                    <a:pt x="637" y="1372"/>
                    <a:pt x="736" y="1403"/>
                    <a:pt x="767" y="1403"/>
                  </a:cubicBezTo>
                  <a:cubicBezTo>
                    <a:pt x="767" y="1433"/>
                    <a:pt x="797" y="1433"/>
                    <a:pt x="797" y="1433"/>
                  </a:cubicBezTo>
                  <a:lnTo>
                    <a:pt x="797" y="1464"/>
                  </a:lnTo>
                  <a:cubicBezTo>
                    <a:pt x="767" y="1464"/>
                    <a:pt x="767" y="1502"/>
                    <a:pt x="736" y="1502"/>
                  </a:cubicBezTo>
                  <a:cubicBezTo>
                    <a:pt x="718" y="1511"/>
                    <a:pt x="700" y="1514"/>
                    <a:pt x="684" y="1514"/>
                  </a:cubicBezTo>
                  <a:cubicBezTo>
                    <a:pt x="637" y="1514"/>
                    <a:pt x="598" y="1484"/>
                    <a:pt x="575" y="1433"/>
                  </a:cubicBezTo>
                  <a:lnTo>
                    <a:pt x="575" y="1403"/>
                  </a:lnTo>
                  <a:cubicBezTo>
                    <a:pt x="575" y="1403"/>
                    <a:pt x="545" y="1372"/>
                    <a:pt x="506" y="1342"/>
                  </a:cubicBezTo>
                  <a:cubicBezTo>
                    <a:pt x="476" y="1311"/>
                    <a:pt x="476" y="1311"/>
                    <a:pt x="445" y="1311"/>
                  </a:cubicBezTo>
                  <a:lnTo>
                    <a:pt x="384" y="1311"/>
                  </a:lnTo>
                  <a:lnTo>
                    <a:pt x="162" y="1273"/>
                  </a:lnTo>
                  <a:lnTo>
                    <a:pt x="123" y="1273"/>
                  </a:lnTo>
                  <a:cubicBezTo>
                    <a:pt x="103" y="1273"/>
                    <a:pt x="82" y="1259"/>
                    <a:pt x="62" y="1259"/>
                  </a:cubicBezTo>
                  <a:cubicBezTo>
                    <a:pt x="52" y="1259"/>
                    <a:pt x="42" y="1262"/>
                    <a:pt x="31" y="1273"/>
                  </a:cubicBezTo>
                  <a:cubicBezTo>
                    <a:pt x="1" y="1311"/>
                    <a:pt x="1" y="1342"/>
                    <a:pt x="1" y="1372"/>
                  </a:cubicBezTo>
                  <a:lnTo>
                    <a:pt x="1" y="1403"/>
                  </a:lnTo>
                  <a:cubicBezTo>
                    <a:pt x="1" y="1502"/>
                    <a:pt x="31" y="1564"/>
                    <a:pt x="62" y="1656"/>
                  </a:cubicBezTo>
                  <a:cubicBezTo>
                    <a:pt x="122" y="1783"/>
                    <a:pt x="249" y="1882"/>
                    <a:pt x="405" y="1943"/>
                  </a:cubicBezTo>
                  <a:lnTo>
                    <a:pt x="405" y="1943"/>
                  </a:lnTo>
                  <a:lnTo>
                    <a:pt x="384" y="2008"/>
                  </a:lnTo>
                  <a:lnTo>
                    <a:pt x="384" y="2108"/>
                  </a:lnTo>
                  <a:cubicBezTo>
                    <a:pt x="384" y="2138"/>
                    <a:pt x="384" y="2138"/>
                    <a:pt x="414" y="2169"/>
                  </a:cubicBezTo>
                  <a:lnTo>
                    <a:pt x="445" y="2169"/>
                  </a:lnTo>
                  <a:lnTo>
                    <a:pt x="545" y="2200"/>
                  </a:lnTo>
                  <a:lnTo>
                    <a:pt x="698" y="2200"/>
                  </a:lnTo>
                  <a:cubicBezTo>
                    <a:pt x="736" y="2200"/>
                    <a:pt x="736" y="2169"/>
                    <a:pt x="767" y="2169"/>
                  </a:cubicBezTo>
                  <a:lnTo>
                    <a:pt x="767" y="2077"/>
                  </a:lnTo>
                  <a:lnTo>
                    <a:pt x="797" y="1977"/>
                  </a:lnTo>
                  <a:lnTo>
                    <a:pt x="767" y="1977"/>
                  </a:lnTo>
                  <a:lnTo>
                    <a:pt x="736" y="2077"/>
                  </a:lnTo>
                  <a:lnTo>
                    <a:pt x="736" y="2169"/>
                  </a:lnTo>
                  <a:lnTo>
                    <a:pt x="667" y="2169"/>
                  </a:lnTo>
                  <a:lnTo>
                    <a:pt x="575" y="2138"/>
                  </a:lnTo>
                  <a:lnTo>
                    <a:pt x="414" y="2138"/>
                  </a:lnTo>
                  <a:lnTo>
                    <a:pt x="414" y="2108"/>
                  </a:lnTo>
                  <a:cubicBezTo>
                    <a:pt x="414" y="2077"/>
                    <a:pt x="414" y="2039"/>
                    <a:pt x="445" y="2008"/>
                  </a:cubicBezTo>
                  <a:lnTo>
                    <a:pt x="445" y="1916"/>
                  </a:lnTo>
                  <a:lnTo>
                    <a:pt x="445" y="1885"/>
                  </a:lnTo>
                  <a:cubicBezTo>
                    <a:pt x="284" y="1847"/>
                    <a:pt x="192" y="1755"/>
                    <a:pt x="123" y="1625"/>
                  </a:cubicBezTo>
                  <a:cubicBezTo>
                    <a:pt x="93" y="1564"/>
                    <a:pt x="62" y="1464"/>
                    <a:pt x="62" y="1403"/>
                  </a:cubicBezTo>
                  <a:lnTo>
                    <a:pt x="62" y="1342"/>
                  </a:lnTo>
                  <a:cubicBezTo>
                    <a:pt x="62" y="1342"/>
                    <a:pt x="123" y="1342"/>
                    <a:pt x="162" y="1372"/>
                  </a:cubicBezTo>
                  <a:lnTo>
                    <a:pt x="384" y="1403"/>
                  </a:lnTo>
                  <a:lnTo>
                    <a:pt x="476" y="1403"/>
                  </a:lnTo>
                  <a:cubicBezTo>
                    <a:pt x="476" y="1403"/>
                    <a:pt x="476" y="1464"/>
                    <a:pt x="506" y="1502"/>
                  </a:cubicBezTo>
                  <a:cubicBezTo>
                    <a:pt x="535" y="1571"/>
                    <a:pt x="611" y="1606"/>
                    <a:pt x="690" y="1606"/>
                  </a:cubicBezTo>
                  <a:cubicBezTo>
                    <a:pt x="716" y="1606"/>
                    <a:pt x="742" y="1602"/>
                    <a:pt x="767" y="1594"/>
                  </a:cubicBezTo>
                  <a:cubicBezTo>
                    <a:pt x="797" y="1594"/>
                    <a:pt x="859" y="1564"/>
                    <a:pt x="859" y="1502"/>
                  </a:cubicBezTo>
                  <a:cubicBezTo>
                    <a:pt x="889" y="1464"/>
                    <a:pt x="889" y="1433"/>
                    <a:pt x="889" y="1403"/>
                  </a:cubicBezTo>
                  <a:cubicBezTo>
                    <a:pt x="859" y="1372"/>
                    <a:pt x="859" y="1372"/>
                    <a:pt x="828" y="1342"/>
                  </a:cubicBezTo>
                  <a:cubicBezTo>
                    <a:pt x="797" y="1311"/>
                    <a:pt x="767" y="1311"/>
                    <a:pt x="698" y="1273"/>
                  </a:cubicBezTo>
                  <a:cubicBezTo>
                    <a:pt x="667" y="1273"/>
                    <a:pt x="637" y="1273"/>
                    <a:pt x="606" y="1242"/>
                  </a:cubicBezTo>
                  <a:cubicBezTo>
                    <a:pt x="545" y="1242"/>
                    <a:pt x="476" y="1211"/>
                    <a:pt x="414" y="1150"/>
                  </a:cubicBezTo>
                  <a:cubicBezTo>
                    <a:pt x="353" y="1119"/>
                    <a:pt x="315" y="1081"/>
                    <a:pt x="284" y="1020"/>
                  </a:cubicBezTo>
                  <a:cubicBezTo>
                    <a:pt x="254" y="1020"/>
                    <a:pt x="254" y="989"/>
                    <a:pt x="254" y="959"/>
                  </a:cubicBezTo>
                  <a:lnTo>
                    <a:pt x="223" y="928"/>
                  </a:lnTo>
                  <a:lnTo>
                    <a:pt x="223" y="828"/>
                  </a:lnTo>
                  <a:cubicBezTo>
                    <a:pt x="192" y="698"/>
                    <a:pt x="254" y="545"/>
                    <a:pt x="353" y="445"/>
                  </a:cubicBezTo>
                  <a:cubicBezTo>
                    <a:pt x="384" y="384"/>
                    <a:pt x="445" y="353"/>
                    <a:pt x="506" y="315"/>
                  </a:cubicBezTo>
                  <a:cubicBezTo>
                    <a:pt x="575" y="284"/>
                    <a:pt x="637" y="284"/>
                    <a:pt x="698" y="284"/>
                  </a:cubicBezTo>
                  <a:cubicBezTo>
                    <a:pt x="736" y="284"/>
                    <a:pt x="736" y="284"/>
                    <a:pt x="736" y="254"/>
                  </a:cubicBezTo>
                  <a:lnTo>
                    <a:pt x="767" y="162"/>
                  </a:lnTo>
                  <a:lnTo>
                    <a:pt x="767" y="62"/>
                  </a:lnTo>
                  <a:lnTo>
                    <a:pt x="928" y="62"/>
                  </a:lnTo>
                  <a:lnTo>
                    <a:pt x="1020" y="93"/>
                  </a:lnTo>
                  <a:cubicBezTo>
                    <a:pt x="1050" y="93"/>
                    <a:pt x="1081" y="93"/>
                    <a:pt x="1081" y="123"/>
                  </a:cubicBezTo>
                  <a:lnTo>
                    <a:pt x="1081" y="62"/>
                  </a:lnTo>
                  <a:lnTo>
                    <a:pt x="1020" y="62"/>
                  </a:lnTo>
                  <a:lnTo>
                    <a:pt x="928" y="32"/>
                  </a:lnTo>
                  <a:lnTo>
                    <a:pt x="8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45"/>
            <p:cNvSpPr/>
            <p:nvPr/>
          </p:nvSpPr>
          <p:spPr>
            <a:xfrm>
              <a:off x="8376632" y="546596"/>
              <a:ext cx="323050" cy="812850"/>
            </a:xfrm>
            <a:custGeom>
              <a:avLst/>
              <a:gdLst/>
              <a:ahLst/>
              <a:cxnLst/>
              <a:rect l="l" t="t" r="r" b="b"/>
              <a:pathLst>
                <a:path w="2844" h="7156" extrusionOk="0">
                  <a:moveTo>
                    <a:pt x="1188" y="3992"/>
                  </a:moveTo>
                  <a:cubicBezTo>
                    <a:pt x="1280" y="3992"/>
                    <a:pt x="1342" y="3992"/>
                    <a:pt x="1441" y="4022"/>
                  </a:cubicBezTo>
                  <a:cubicBezTo>
                    <a:pt x="1472" y="4022"/>
                    <a:pt x="1502" y="4053"/>
                    <a:pt x="1533" y="4053"/>
                  </a:cubicBezTo>
                  <a:cubicBezTo>
                    <a:pt x="1342" y="4344"/>
                    <a:pt x="1089" y="4628"/>
                    <a:pt x="767" y="4758"/>
                  </a:cubicBezTo>
                  <a:cubicBezTo>
                    <a:pt x="691" y="4796"/>
                    <a:pt x="599" y="4825"/>
                    <a:pt x="527" y="4825"/>
                  </a:cubicBezTo>
                  <a:cubicBezTo>
                    <a:pt x="483" y="4825"/>
                    <a:pt x="445" y="4814"/>
                    <a:pt x="422" y="4788"/>
                  </a:cubicBezTo>
                  <a:cubicBezTo>
                    <a:pt x="353" y="4788"/>
                    <a:pt x="353" y="4727"/>
                    <a:pt x="323" y="4696"/>
                  </a:cubicBezTo>
                  <a:cubicBezTo>
                    <a:pt x="323" y="4505"/>
                    <a:pt x="545" y="4214"/>
                    <a:pt x="805" y="4091"/>
                  </a:cubicBezTo>
                  <a:cubicBezTo>
                    <a:pt x="897" y="4022"/>
                    <a:pt x="1058" y="3992"/>
                    <a:pt x="1188" y="3992"/>
                  </a:cubicBezTo>
                  <a:close/>
                  <a:moveTo>
                    <a:pt x="100" y="0"/>
                  </a:moveTo>
                  <a:cubicBezTo>
                    <a:pt x="70" y="0"/>
                    <a:pt x="39" y="0"/>
                    <a:pt x="1" y="31"/>
                  </a:cubicBezTo>
                  <a:cubicBezTo>
                    <a:pt x="1" y="69"/>
                    <a:pt x="1" y="100"/>
                    <a:pt x="39" y="131"/>
                  </a:cubicBezTo>
                  <a:cubicBezTo>
                    <a:pt x="1150" y="736"/>
                    <a:pt x="1824" y="1563"/>
                    <a:pt x="1916" y="2398"/>
                  </a:cubicBezTo>
                  <a:cubicBezTo>
                    <a:pt x="1954" y="2751"/>
                    <a:pt x="1885" y="3287"/>
                    <a:pt x="1694" y="3739"/>
                  </a:cubicBezTo>
                  <a:cubicBezTo>
                    <a:pt x="1663" y="3800"/>
                    <a:pt x="1633" y="3861"/>
                    <a:pt x="1602" y="3930"/>
                  </a:cubicBezTo>
                  <a:cubicBezTo>
                    <a:pt x="1533" y="3930"/>
                    <a:pt x="1502" y="3930"/>
                    <a:pt x="1472" y="3900"/>
                  </a:cubicBezTo>
                  <a:cubicBezTo>
                    <a:pt x="1384" y="3876"/>
                    <a:pt x="1296" y="3864"/>
                    <a:pt x="1208" y="3864"/>
                  </a:cubicBezTo>
                  <a:cubicBezTo>
                    <a:pt x="1043" y="3864"/>
                    <a:pt x="882" y="3907"/>
                    <a:pt x="736" y="3992"/>
                  </a:cubicBezTo>
                  <a:cubicBezTo>
                    <a:pt x="453" y="4122"/>
                    <a:pt x="192" y="4436"/>
                    <a:pt x="192" y="4696"/>
                  </a:cubicBezTo>
                  <a:cubicBezTo>
                    <a:pt x="231" y="4788"/>
                    <a:pt x="261" y="4857"/>
                    <a:pt x="353" y="4919"/>
                  </a:cubicBezTo>
                  <a:cubicBezTo>
                    <a:pt x="412" y="4946"/>
                    <a:pt x="477" y="4961"/>
                    <a:pt x="547" y="4961"/>
                  </a:cubicBezTo>
                  <a:cubicBezTo>
                    <a:pt x="634" y="4961"/>
                    <a:pt x="730" y="4939"/>
                    <a:pt x="836" y="4888"/>
                  </a:cubicBezTo>
                  <a:cubicBezTo>
                    <a:pt x="1188" y="4727"/>
                    <a:pt x="1472" y="4405"/>
                    <a:pt x="1633" y="4091"/>
                  </a:cubicBezTo>
                  <a:cubicBezTo>
                    <a:pt x="1916" y="4214"/>
                    <a:pt x="2146" y="4436"/>
                    <a:pt x="2299" y="4727"/>
                  </a:cubicBezTo>
                  <a:cubicBezTo>
                    <a:pt x="2682" y="5394"/>
                    <a:pt x="2652" y="6160"/>
                    <a:pt x="2177" y="7056"/>
                  </a:cubicBezTo>
                  <a:cubicBezTo>
                    <a:pt x="2146" y="7087"/>
                    <a:pt x="2146" y="7117"/>
                    <a:pt x="2177" y="7156"/>
                  </a:cubicBezTo>
                  <a:lnTo>
                    <a:pt x="2207" y="7156"/>
                  </a:lnTo>
                  <a:cubicBezTo>
                    <a:pt x="2238" y="7156"/>
                    <a:pt x="2268" y="7156"/>
                    <a:pt x="2268" y="7117"/>
                  </a:cubicBezTo>
                  <a:cubicBezTo>
                    <a:pt x="2782" y="6160"/>
                    <a:pt x="2843" y="5363"/>
                    <a:pt x="2429" y="4666"/>
                  </a:cubicBezTo>
                  <a:cubicBezTo>
                    <a:pt x="2238" y="4344"/>
                    <a:pt x="1985" y="4122"/>
                    <a:pt x="1694" y="3992"/>
                  </a:cubicBezTo>
                  <a:cubicBezTo>
                    <a:pt x="1763" y="3930"/>
                    <a:pt x="1794" y="3861"/>
                    <a:pt x="1794" y="3800"/>
                  </a:cubicBezTo>
                  <a:cubicBezTo>
                    <a:pt x="1985" y="3287"/>
                    <a:pt x="2077" y="2781"/>
                    <a:pt x="2046" y="2398"/>
                  </a:cubicBezTo>
                  <a:cubicBezTo>
                    <a:pt x="1954" y="1502"/>
                    <a:pt x="1250" y="644"/>
                    <a:pt x="10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45"/>
            <p:cNvSpPr/>
            <p:nvPr/>
          </p:nvSpPr>
          <p:spPr>
            <a:xfrm>
              <a:off x="8612447" y="1319359"/>
              <a:ext cx="61907" cy="57477"/>
            </a:xfrm>
            <a:custGeom>
              <a:avLst/>
              <a:gdLst/>
              <a:ahLst/>
              <a:cxnLst/>
              <a:rect l="l" t="t" r="r" b="b"/>
              <a:pathLst>
                <a:path w="545" h="506" extrusionOk="0">
                  <a:moveTo>
                    <a:pt x="1" y="0"/>
                  </a:moveTo>
                  <a:lnTo>
                    <a:pt x="1" y="31"/>
                  </a:lnTo>
                  <a:cubicBezTo>
                    <a:pt x="30" y="182"/>
                    <a:pt x="65" y="299"/>
                    <a:pt x="38" y="470"/>
                  </a:cubicBezTo>
                  <a:lnTo>
                    <a:pt x="38" y="470"/>
                  </a:lnTo>
                  <a:cubicBezTo>
                    <a:pt x="36" y="472"/>
                    <a:pt x="34" y="474"/>
                    <a:pt x="32" y="475"/>
                  </a:cubicBezTo>
                  <a:cubicBezTo>
                    <a:pt x="34" y="475"/>
                    <a:pt x="35" y="475"/>
                    <a:pt x="37" y="475"/>
                  </a:cubicBezTo>
                  <a:lnTo>
                    <a:pt x="37" y="475"/>
                  </a:lnTo>
                  <a:cubicBezTo>
                    <a:pt x="36" y="485"/>
                    <a:pt x="34" y="496"/>
                    <a:pt x="32" y="506"/>
                  </a:cubicBezTo>
                  <a:lnTo>
                    <a:pt x="70" y="506"/>
                  </a:lnTo>
                  <a:cubicBezTo>
                    <a:pt x="223" y="353"/>
                    <a:pt x="384" y="222"/>
                    <a:pt x="545" y="62"/>
                  </a:cubicBezTo>
                  <a:cubicBezTo>
                    <a:pt x="545" y="62"/>
                    <a:pt x="531" y="48"/>
                    <a:pt x="522" y="48"/>
                  </a:cubicBezTo>
                  <a:cubicBezTo>
                    <a:pt x="518" y="48"/>
                    <a:pt x="514" y="51"/>
                    <a:pt x="514" y="62"/>
                  </a:cubicBezTo>
                  <a:cubicBezTo>
                    <a:pt x="366" y="181"/>
                    <a:pt x="218" y="327"/>
                    <a:pt x="70" y="445"/>
                  </a:cubicBezTo>
                  <a:lnTo>
                    <a:pt x="70" y="445"/>
                  </a:lnTo>
                  <a:cubicBezTo>
                    <a:pt x="69" y="304"/>
                    <a:pt x="61" y="141"/>
                    <a:pt x="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2" name="Google Shape;4452;p45"/>
          <p:cNvGrpSpPr/>
          <p:nvPr/>
        </p:nvGrpSpPr>
        <p:grpSpPr>
          <a:xfrm>
            <a:off x="323745" y="4022999"/>
            <a:ext cx="995275" cy="782698"/>
            <a:chOff x="323745" y="4022999"/>
            <a:chExt cx="995275" cy="782698"/>
          </a:xfrm>
        </p:grpSpPr>
        <p:sp>
          <p:nvSpPr>
            <p:cNvPr id="4453" name="Google Shape;4453;p45"/>
            <p:cNvSpPr/>
            <p:nvPr/>
          </p:nvSpPr>
          <p:spPr>
            <a:xfrm>
              <a:off x="339799" y="4354407"/>
              <a:ext cx="240401" cy="189105"/>
            </a:xfrm>
            <a:custGeom>
              <a:avLst/>
              <a:gdLst/>
              <a:ahLst/>
              <a:cxnLst/>
              <a:rect l="l" t="t" r="r" b="b"/>
              <a:pathLst>
                <a:path w="2306" h="1814" extrusionOk="0">
                  <a:moveTo>
                    <a:pt x="1231" y="1"/>
                  </a:moveTo>
                  <a:cubicBezTo>
                    <a:pt x="1071" y="1"/>
                    <a:pt x="918" y="41"/>
                    <a:pt x="804" y="115"/>
                  </a:cubicBezTo>
                  <a:lnTo>
                    <a:pt x="651" y="215"/>
                  </a:lnTo>
                  <a:cubicBezTo>
                    <a:pt x="1" y="865"/>
                    <a:pt x="615" y="1814"/>
                    <a:pt x="1284" y="1814"/>
                  </a:cubicBezTo>
                  <a:cubicBezTo>
                    <a:pt x="1403" y="1814"/>
                    <a:pt x="1524" y="1784"/>
                    <a:pt x="1639" y="1717"/>
                  </a:cubicBezTo>
                  <a:cubicBezTo>
                    <a:pt x="2084" y="1425"/>
                    <a:pt x="2306" y="759"/>
                    <a:pt x="1923" y="307"/>
                  </a:cubicBezTo>
                  <a:cubicBezTo>
                    <a:pt x="1750" y="97"/>
                    <a:pt x="1481" y="1"/>
                    <a:pt x="1231" y="1"/>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45"/>
            <p:cNvSpPr/>
            <p:nvPr/>
          </p:nvSpPr>
          <p:spPr>
            <a:xfrm>
              <a:off x="433937" y="4522769"/>
              <a:ext cx="273239" cy="276569"/>
            </a:xfrm>
            <a:custGeom>
              <a:avLst/>
              <a:gdLst/>
              <a:ahLst/>
              <a:cxnLst/>
              <a:rect l="l" t="t" r="r" b="b"/>
              <a:pathLst>
                <a:path w="2621" h="2653" extrusionOk="0">
                  <a:moveTo>
                    <a:pt x="1097" y="1"/>
                  </a:moveTo>
                  <a:cubicBezTo>
                    <a:pt x="584" y="1"/>
                    <a:pt x="81" y="512"/>
                    <a:pt x="32" y="1029"/>
                  </a:cubicBezTo>
                  <a:cubicBezTo>
                    <a:pt x="1" y="1565"/>
                    <a:pt x="353" y="2178"/>
                    <a:pt x="606" y="2653"/>
                  </a:cubicBezTo>
                  <a:lnTo>
                    <a:pt x="798" y="2561"/>
                  </a:lnTo>
                  <a:cubicBezTo>
                    <a:pt x="1342" y="2369"/>
                    <a:pt x="2621" y="1825"/>
                    <a:pt x="2621" y="1825"/>
                  </a:cubicBezTo>
                  <a:cubicBezTo>
                    <a:pt x="2491" y="1565"/>
                    <a:pt x="2361" y="1312"/>
                    <a:pt x="2200" y="1059"/>
                  </a:cubicBezTo>
                  <a:cubicBezTo>
                    <a:pt x="2046" y="707"/>
                    <a:pt x="1817" y="293"/>
                    <a:pt x="1472" y="102"/>
                  </a:cubicBezTo>
                  <a:cubicBezTo>
                    <a:pt x="1351" y="32"/>
                    <a:pt x="1224" y="1"/>
                    <a:pt x="1097" y="1"/>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45"/>
            <p:cNvSpPr/>
            <p:nvPr/>
          </p:nvSpPr>
          <p:spPr>
            <a:xfrm>
              <a:off x="665685" y="4220238"/>
              <a:ext cx="241235" cy="189939"/>
            </a:xfrm>
            <a:custGeom>
              <a:avLst/>
              <a:gdLst/>
              <a:ahLst/>
              <a:cxnLst/>
              <a:rect l="l" t="t" r="r" b="b"/>
              <a:pathLst>
                <a:path w="2314" h="1822" extrusionOk="0">
                  <a:moveTo>
                    <a:pt x="1252" y="1"/>
                  </a:moveTo>
                  <a:cubicBezTo>
                    <a:pt x="1098" y="1"/>
                    <a:pt x="953" y="44"/>
                    <a:pt x="842" y="131"/>
                  </a:cubicBezTo>
                  <a:lnTo>
                    <a:pt x="651" y="223"/>
                  </a:lnTo>
                  <a:cubicBezTo>
                    <a:pt x="0" y="873"/>
                    <a:pt x="636" y="1821"/>
                    <a:pt x="1293" y="1821"/>
                  </a:cubicBezTo>
                  <a:cubicBezTo>
                    <a:pt x="1410" y="1821"/>
                    <a:pt x="1528" y="1791"/>
                    <a:pt x="1639" y="1724"/>
                  </a:cubicBezTo>
                  <a:cubicBezTo>
                    <a:pt x="2122" y="1441"/>
                    <a:pt x="2313" y="767"/>
                    <a:pt x="1930" y="322"/>
                  </a:cubicBezTo>
                  <a:cubicBezTo>
                    <a:pt x="1753" y="107"/>
                    <a:pt x="1492" y="1"/>
                    <a:pt x="1252" y="1"/>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45"/>
            <p:cNvSpPr/>
            <p:nvPr/>
          </p:nvSpPr>
          <p:spPr>
            <a:xfrm>
              <a:off x="763054" y="4389435"/>
              <a:ext cx="270008" cy="276569"/>
            </a:xfrm>
            <a:custGeom>
              <a:avLst/>
              <a:gdLst/>
              <a:ahLst/>
              <a:cxnLst/>
              <a:rect l="l" t="t" r="r" b="b"/>
              <a:pathLst>
                <a:path w="2590" h="2653" extrusionOk="0">
                  <a:moveTo>
                    <a:pt x="1087" y="1"/>
                  </a:moveTo>
                  <a:cubicBezTo>
                    <a:pt x="562" y="1"/>
                    <a:pt x="63" y="512"/>
                    <a:pt x="39" y="998"/>
                  </a:cubicBezTo>
                  <a:cubicBezTo>
                    <a:pt x="0" y="1572"/>
                    <a:pt x="353" y="2177"/>
                    <a:pt x="613" y="2652"/>
                  </a:cubicBezTo>
                  <a:lnTo>
                    <a:pt x="766" y="2560"/>
                  </a:lnTo>
                  <a:cubicBezTo>
                    <a:pt x="1341" y="2369"/>
                    <a:pt x="2590" y="1825"/>
                    <a:pt x="2590" y="1825"/>
                  </a:cubicBezTo>
                  <a:cubicBezTo>
                    <a:pt x="2459" y="1572"/>
                    <a:pt x="2337" y="1312"/>
                    <a:pt x="2207" y="1059"/>
                  </a:cubicBezTo>
                  <a:cubicBezTo>
                    <a:pt x="2015" y="706"/>
                    <a:pt x="1824" y="293"/>
                    <a:pt x="1471" y="101"/>
                  </a:cubicBezTo>
                  <a:cubicBezTo>
                    <a:pt x="1346" y="32"/>
                    <a:pt x="1215" y="1"/>
                    <a:pt x="1087" y="1"/>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45"/>
            <p:cNvSpPr/>
            <p:nvPr/>
          </p:nvSpPr>
          <p:spPr>
            <a:xfrm>
              <a:off x="951642" y="4096912"/>
              <a:ext cx="241130" cy="190252"/>
            </a:xfrm>
            <a:custGeom>
              <a:avLst/>
              <a:gdLst/>
              <a:ahLst/>
              <a:cxnLst/>
              <a:rect l="l" t="t" r="r" b="b"/>
              <a:pathLst>
                <a:path w="2313" h="1825" extrusionOk="0">
                  <a:moveTo>
                    <a:pt x="1233" y="0"/>
                  </a:moveTo>
                  <a:cubicBezTo>
                    <a:pt x="1074" y="0"/>
                    <a:pt x="924" y="45"/>
                    <a:pt x="811" y="134"/>
                  </a:cubicBezTo>
                  <a:lnTo>
                    <a:pt x="650" y="226"/>
                  </a:lnTo>
                  <a:cubicBezTo>
                    <a:pt x="0" y="876"/>
                    <a:pt x="614" y="1825"/>
                    <a:pt x="1283" y="1825"/>
                  </a:cubicBezTo>
                  <a:cubicBezTo>
                    <a:pt x="1402" y="1825"/>
                    <a:pt x="1523" y="1795"/>
                    <a:pt x="1639" y="1727"/>
                  </a:cubicBezTo>
                  <a:cubicBezTo>
                    <a:pt x="2091" y="1436"/>
                    <a:pt x="2313" y="770"/>
                    <a:pt x="1930" y="325"/>
                  </a:cubicBezTo>
                  <a:cubicBezTo>
                    <a:pt x="1752" y="110"/>
                    <a:pt x="1482" y="0"/>
                    <a:pt x="1233" y="0"/>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45"/>
            <p:cNvSpPr/>
            <p:nvPr/>
          </p:nvSpPr>
          <p:spPr>
            <a:xfrm>
              <a:off x="1046510" y="4266421"/>
              <a:ext cx="272509" cy="276569"/>
            </a:xfrm>
            <a:custGeom>
              <a:avLst/>
              <a:gdLst/>
              <a:ahLst/>
              <a:cxnLst/>
              <a:rect l="l" t="t" r="r" b="b"/>
              <a:pathLst>
                <a:path w="2614" h="2653" extrusionOk="0">
                  <a:moveTo>
                    <a:pt x="1092" y="0"/>
                  </a:moveTo>
                  <a:cubicBezTo>
                    <a:pt x="584" y="0"/>
                    <a:pt x="87" y="506"/>
                    <a:pt x="62" y="998"/>
                  </a:cubicBezTo>
                  <a:cubicBezTo>
                    <a:pt x="1" y="1534"/>
                    <a:pt x="346" y="2178"/>
                    <a:pt x="606" y="2652"/>
                  </a:cubicBezTo>
                  <a:lnTo>
                    <a:pt x="798" y="2561"/>
                  </a:lnTo>
                  <a:cubicBezTo>
                    <a:pt x="1342" y="2369"/>
                    <a:pt x="2613" y="1825"/>
                    <a:pt x="2613" y="1825"/>
                  </a:cubicBezTo>
                  <a:cubicBezTo>
                    <a:pt x="2491" y="1572"/>
                    <a:pt x="2360" y="1312"/>
                    <a:pt x="2230" y="1059"/>
                  </a:cubicBezTo>
                  <a:cubicBezTo>
                    <a:pt x="2039" y="707"/>
                    <a:pt x="1817" y="293"/>
                    <a:pt x="1464" y="101"/>
                  </a:cubicBezTo>
                  <a:cubicBezTo>
                    <a:pt x="1344" y="31"/>
                    <a:pt x="1218" y="0"/>
                    <a:pt x="1092" y="0"/>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45"/>
            <p:cNvSpPr/>
            <p:nvPr/>
          </p:nvSpPr>
          <p:spPr>
            <a:xfrm>
              <a:off x="323745" y="4356179"/>
              <a:ext cx="213400" cy="196194"/>
            </a:xfrm>
            <a:custGeom>
              <a:avLst/>
              <a:gdLst/>
              <a:ahLst/>
              <a:cxnLst/>
              <a:rect l="l" t="t" r="r" b="b"/>
              <a:pathLst>
                <a:path w="2047" h="1882" extrusionOk="0">
                  <a:moveTo>
                    <a:pt x="994" y="0"/>
                  </a:moveTo>
                  <a:cubicBezTo>
                    <a:pt x="831" y="0"/>
                    <a:pt x="672" y="51"/>
                    <a:pt x="545" y="167"/>
                  </a:cubicBezTo>
                  <a:lnTo>
                    <a:pt x="575" y="198"/>
                  </a:lnTo>
                  <a:cubicBezTo>
                    <a:pt x="724" y="135"/>
                    <a:pt x="872" y="103"/>
                    <a:pt x="1012" y="103"/>
                  </a:cubicBezTo>
                  <a:cubicBezTo>
                    <a:pt x="1299" y="103"/>
                    <a:pt x="1555" y="237"/>
                    <a:pt x="1724" y="520"/>
                  </a:cubicBezTo>
                  <a:cubicBezTo>
                    <a:pt x="2016" y="964"/>
                    <a:pt x="1694" y="1508"/>
                    <a:pt x="1311" y="1730"/>
                  </a:cubicBezTo>
                  <a:cubicBezTo>
                    <a:pt x="1219" y="1780"/>
                    <a:pt x="1124" y="1802"/>
                    <a:pt x="1028" y="1802"/>
                  </a:cubicBezTo>
                  <a:cubicBezTo>
                    <a:pt x="757" y="1802"/>
                    <a:pt x="487" y="1624"/>
                    <a:pt x="323" y="1408"/>
                  </a:cubicBezTo>
                  <a:cubicBezTo>
                    <a:pt x="70" y="1056"/>
                    <a:pt x="131" y="612"/>
                    <a:pt x="422" y="290"/>
                  </a:cubicBezTo>
                  <a:cubicBezTo>
                    <a:pt x="422" y="268"/>
                    <a:pt x="403" y="247"/>
                    <a:pt x="392" y="247"/>
                  </a:cubicBezTo>
                  <a:cubicBezTo>
                    <a:pt x="387" y="247"/>
                    <a:pt x="384" y="250"/>
                    <a:pt x="384" y="259"/>
                  </a:cubicBezTo>
                  <a:cubicBezTo>
                    <a:pt x="39" y="612"/>
                    <a:pt x="1" y="1094"/>
                    <a:pt x="323" y="1508"/>
                  </a:cubicBezTo>
                  <a:cubicBezTo>
                    <a:pt x="495" y="1748"/>
                    <a:pt x="760" y="1882"/>
                    <a:pt x="1032" y="1882"/>
                  </a:cubicBezTo>
                  <a:cubicBezTo>
                    <a:pt x="1159" y="1882"/>
                    <a:pt x="1288" y="1852"/>
                    <a:pt x="1410" y="1791"/>
                  </a:cubicBezTo>
                  <a:cubicBezTo>
                    <a:pt x="1855" y="1539"/>
                    <a:pt x="2046" y="933"/>
                    <a:pt x="1824" y="481"/>
                  </a:cubicBezTo>
                  <a:cubicBezTo>
                    <a:pt x="1676" y="205"/>
                    <a:pt x="1325" y="0"/>
                    <a:pt x="99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45"/>
            <p:cNvSpPr/>
            <p:nvPr/>
          </p:nvSpPr>
          <p:spPr>
            <a:xfrm>
              <a:off x="347722" y="4525375"/>
              <a:ext cx="319526" cy="280322"/>
            </a:xfrm>
            <a:custGeom>
              <a:avLst/>
              <a:gdLst/>
              <a:ahLst/>
              <a:cxnLst/>
              <a:rect l="l" t="t" r="r" b="b"/>
              <a:pathLst>
                <a:path w="3065" h="2689" extrusionOk="0">
                  <a:moveTo>
                    <a:pt x="1535" y="0"/>
                  </a:moveTo>
                  <a:cubicBezTo>
                    <a:pt x="1387" y="0"/>
                    <a:pt x="1233" y="37"/>
                    <a:pt x="1081" y="107"/>
                  </a:cubicBezTo>
                  <a:cubicBezTo>
                    <a:pt x="1" y="620"/>
                    <a:pt x="506" y="1961"/>
                    <a:pt x="1019" y="2689"/>
                  </a:cubicBezTo>
                  <a:cubicBezTo>
                    <a:pt x="1050" y="2689"/>
                    <a:pt x="1050" y="2689"/>
                    <a:pt x="1050" y="2658"/>
                  </a:cubicBezTo>
                  <a:cubicBezTo>
                    <a:pt x="728" y="1862"/>
                    <a:pt x="93" y="873"/>
                    <a:pt x="1081" y="199"/>
                  </a:cubicBezTo>
                  <a:cubicBezTo>
                    <a:pt x="1243" y="94"/>
                    <a:pt x="1392" y="48"/>
                    <a:pt x="1529" y="48"/>
                  </a:cubicBezTo>
                  <a:cubicBezTo>
                    <a:pt x="2264" y="48"/>
                    <a:pt x="2678" y="1352"/>
                    <a:pt x="3027" y="1862"/>
                  </a:cubicBezTo>
                  <a:cubicBezTo>
                    <a:pt x="3027" y="1877"/>
                    <a:pt x="3036" y="1885"/>
                    <a:pt x="3046" y="1885"/>
                  </a:cubicBezTo>
                  <a:cubicBezTo>
                    <a:pt x="3055" y="1885"/>
                    <a:pt x="3065" y="1877"/>
                    <a:pt x="3065" y="1862"/>
                  </a:cubicBezTo>
                  <a:cubicBezTo>
                    <a:pt x="2873" y="1348"/>
                    <a:pt x="2582" y="774"/>
                    <a:pt x="2230" y="329"/>
                  </a:cubicBezTo>
                  <a:cubicBezTo>
                    <a:pt x="2032" y="107"/>
                    <a:pt x="1790" y="0"/>
                    <a:pt x="1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5"/>
            <p:cNvSpPr/>
            <p:nvPr/>
          </p:nvSpPr>
          <p:spPr>
            <a:xfrm>
              <a:off x="473969" y="4718445"/>
              <a:ext cx="173159" cy="80896"/>
            </a:xfrm>
            <a:custGeom>
              <a:avLst/>
              <a:gdLst/>
              <a:ahLst/>
              <a:cxnLst/>
              <a:rect l="l" t="t" r="r" b="b"/>
              <a:pathLst>
                <a:path w="1661" h="776" extrusionOk="0">
                  <a:moveTo>
                    <a:pt x="1643" y="1"/>
                  </a:moveTo>
                  <a:cubicBezTo>
                    <a:pt x="1638" y="1"/>
                    <a:pt x="1632" y="3"/>
                    <a:pt x="1624" y="10"/>
                  </a:cubicBezTo>
                  <a:cubicBezTo>
                    <a:pt x="1088" y="232"/>
                    <a:pt x="544" y="492"/>
                    <a:pt x="0" y="745"/>
                  </a:cubicBezTo>
                  <a:lnTo>
                    <a:pt x="0" y="776"/>
                  </a:lnTo>
                  <a:cubicBezTo>
                    <a:pt x="575" y="584"/>
                    <a:pt x="1149" y="362"/>
                    <a:pt x="1624" y="40"/>
                  </a:cubicBezTo>
                  <a:cubicBezTo>
                    <a:pt x="1655" y="40"/>
                    <a:pt x="1661" y="1"/>
                    <a:pt x="164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5"/>
            <p:cNvSpPr/>
            <p:nvPr/>
          </p:nvSpPr>
          <p:spPr>
            <a:xfrm>
              <a:off x="636807" y="4226181"/>
              <a:ext cx="213400" cy="196611"/>
            </a:xfrm>
            <a:custGeom>
              <a:avLst/>
              <a:gdLst/>
              <a:ahLst/>
              <a:cxnLst/>
              <a:rect l="l" t="t" r="r" b="b"/>
              <a:pathLst>
                <a:path w="2047" h="1886" extrusionOk="0">
                  <a:moveTo>
                    <a:pt x="987" y="0"/>
                  </a:moveTo>
                  <a:cubicBezTo>
                    <a:pt x="826" y="0"/>
                    <a:pt x="670" y="50"/>
                    <a:pt x="545" y="166"/>
                  </a:cubicBezTo>
                  <a:lnTo>
                    <a:pt x="575" y="196"/>
                  </a:lnTo>
                  <a:cubicBezTo>
                    <a:pt x="720" y="134"/>
                    <a:pt x="865" y="103"/>
                    <a:pt x="1004" y="103"/>
                  </a:cubicBezTo>
                  <a:cubicBezTo>
                    <a:pt x="1292" y="103"/>
                    <a:pt x="1554" y="239"/>
                    <a:pt x="1725" y="518"/>
                  </a:cubicBezTo>
                  <a:cubicBezTo>
                    <a:pt x="2016" y="962"/>
                    <a:pt x="1694" y="1506"/>
                    <a:pt x="1311" y="1728"/>
                  </a:cubicBezTo>
                  <a:cubicBezTo>
                    <a:pt x="1219" y="1778"/>
                    <a:pt x="1123" y="1800"/>
                    <a:pt x="1028" y="1800"/>
                  </a:cubicBezTo>
                  <a:cubicBezTo>
                    <a:pt x="756" y="1800"/>
                    <a:pt x="487" y="1624"/>
                    <a:pt x="323" y="1414"/>
                  </a:cubicBezTo>
                  <a:cubicBezTo>
                    <a:pt x="62" y="1062"/>
                    <a:pt x="131" y="618"/>
                    <a:pt x="415" y="296"/>
                  </a:cubicBezTo>
                  <a:cubicBezTo>
                    <a:pt x="415" y="274"/>
                    <a:pt x="399" y="253"/>
                    <a:pt x="390" y="253"/>
                  </a:cubicBezTo>
                  <a:cubicBezTo>
                    <a:pt x="387" y="253"/>
                    <a:pt x="384" y="256"/>
                    <a:pt x="384" y="265"/>
                  </a:cubicBezTo>
                  <a:cubicBezTo>
                    <a:pt x="31" y="618"/>
                    <a:pt x="1" y="1093"/>
                    <a:pt x="323" y="1506"/>
                  </a:cubicBezTo>
                  <a:cubicBezTo>
                    <a:pt x="496" y="1748"/>
                    <a:pt x="761" y="1886"/>
                    <a:pt x="1033" y="1886"/>
                  </a:cubicBezTo>
                  <a:cubicBezTo>
                    <a:pt x="1157" y="1886"/>
                    <a:pt x="1283" y="1857"/>
                    <a:pt x="1403" y="1797"/>
                  </a:cubicBezTo>
                  <a:cubicBezTo>
                    <a:pt x="1855" y="1537"/>
                    <a:pt x="2046" y="932"/>
                    <a:pt x="1824" y="487"/>
                  </a:cubicBezTo>
                  <a:cubicBezTo>
                    <a:pt x="1670" y="209"/>
                    <a:pt x="1318" y="0"/>
                    <a:pt x="98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5"/>
            <p:cNvSpPr/>
            <p:nvPr/>
          </p:nvSpPr>
          <p:spPr>
            <a:xfrm>
              <a:off x="660055" y="4395377"/>
              <a:ext cx="319526" cy="280947"/>
            </a:xfrm>
            <a:custGeom>
              <a:avLst/>
              <a:gdLst/>
              <a:ahLst/>
              <a:cxnLst/>
              <a:rect l="l" t="t" r="r" b="b"/>
              <a:pathLst>
                <a:path w="3065" h="2695" extrusionOk="0">
                  <a:moveTo>
                    <a:pt x="1533" y="1"/>
                  </a:moveTo>
                  <a:cubicBezTo>
                    <a:pt x="1387" y="1"/>
                    <a:pt x="1238" y="36"/>
                    <a:pt x="1088" y="105"/>
                  </a:cubicBezTo>
                  <a:cubicBezTo>
                    <a:pt x="0" y="619"/>
                    <a:pt x="513" y="1959"/>
                    <a:pt x="1027" y="2695"/>
                  </a:cubicBezTo>
                  <a:cubicBezTo>
                    <a:pt x="1057" y="2695"/>
                    <a:pt x="1057" y="2695"/>
                    <a:pt x="1057" y="2664"/>
                  </a:cubicBezTo>
                  <a:cubicBezTo>
                    <a:pt x="735" y="1867"/>
                    <a:pt x="100" y="872"/>
                    <a:pt x="1088" y="236"/>
                  </a:cubicBezTo>
                  <a:cubicBezTo>
                    <a:pt x="1256" y="119"/>
                    <a:pt x="1410" y="69"/>
                    <a:pt x="1553" y="69"/>
                  </a:cubicBezTo>
                  <a:cubicBezTo>
                    <a:pt x="2273" y="69"/>
                    <a:pt x="2688" y="1356"/>
                    <a:pt x="3034" y="1867"/>
                  </a:cubicBezTo>
                  <a:cubicBezTo>
                    <a:pt x="3034" y="1883"/>
                    <a:pt x="3041" y="1890"/>
                    <a:pt x="3049" y="1890"/>
                  </a:cubicBezTo>
                  <a:cubicBezTo>
                    <a:pt x="3057" y="1890"/>
                    <a:pt x="3064" y="1883"/>
                    <a:pt x="3064" y="1867"/>
                  </a:cubicBezTo>
                  <a:cubicBezTo>
                    <a:pt x="2873" y="1354"/>
                    <a:pt x="2589" y="780"/>
                    <a:pt x="2237" y="335"/>
                  </a:cubicBezTo>
                  <a:cubicBezTo>
                    <a:pt x="2032" y="110"/>
                    <a:pt x="1789" y="1"/>
                    <a:pt x="153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5"/>
            <p:cNvSpPr/>
            <p:nvPr/>
          </p:nvSpPr>
          <p:spPr>
            <a:xfrm>
              <a:off x="787032" y="4588759"/>
              <a:ext cx="172430" cy="81209"/>
            </a:xfrm>
            <a:custGeom>
              <a:avLst/>
              <a:gdLst/>
              <a:ahLst/>
              <a:cxnLst/>
              <a:rect l="l" t="t" r="r" b="b"/>
              <a:pathLst>
                <a:path w="1654" h="779" extrusionOk="0">
                  <a:moveTo>
                    <a:pt x="1640" y="1"/>
                  </a:moveTo>
                  <a:cubicBezTo>
                    <a:pt x="1636" y="1"/>
                    <a:pt x="1631" y="4"/>
                    <a:pt x="1624" y="12"/>
                  </a:cubicBezTo>
                  <a:cubicBezTo>
                    <a:pt x="1080" y="235"/>
                    <a:pt x="536" y="487"/>
                    <a:pt x="0" y="740"/>
                  </a:cubicBezTo>
                  <a:lnTo>
                    <a:pt x="0" y="779"/>
                  </a:lnTo>
                  <a:cubicBezTo>
                    <a:pt x="575" y="587"/>
                    <a:pt x="1149" y="357"/>
                    <a:pt x="1624" y="43"/>
                  </a:cubicBezTo>
                  <a:cubicBezTo>
                    <a:pt x="1648" y="43"/>
                    <a:pt x="1653" y="1"/>
                    <a:pt x="164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45"/>
            <p:cNvSpPr/>
            <p:nvPr/>
          </p:nvSpPr>
          <p:spPr>
            <a:xfrm>
              <a:off x="936318" y="4101812"/>
              <a:ext cx="210168" cy="197966"/>
            </a:xfrm>
            <a:custGeom>
              <a:avLst/>
              <a:gdLst/>
              <a:ahLst/>
              <a:cxnLst/>
              <a:rect l="l" t="t" r="r" b="b"/>
              <a:pathLst>
                <a:path w="2016" h="1899" extrusionOk="0">
                  <a:moveTo>
                    <a:pt x="973" y="0"/>
                  </a:moveTo>
                  <a:cubicBezTo>
                    <a:pt x="813" y="0"/>
                    <a:pt x="660" y="53"/>
                    <a:pt x="545" y="179"/>
                  </a:cubicBezTo>
                  <a:cubicBezTo>
                    <a:pt x="514" y="179"/>
                    <a:pt x="545" y="209"/>
                    <a:pt x="575" y="209"/>
                  </a:cubicBezTo>
                  <a:cubicBezTo>
                    <a:pt x="710" y="147"/>
                    <a:pt x="851" y="116"/>
                    <a:pt x="990" y="116"/>
                  </a:cubicBezTo>
                  <a:cubicBezTo>
                    <a:pt x="1278" y="116"/>
                    <a:pt x="1554" y="252"/>
                    <a:pt x="1724" y="531"/>
                  </a:cubicBezTo>
                  <a:cubicBezTo>
                    <a:pt x="1977" y="976"/>
                    <a:pt x="1694" y="1520"/>
                    <a:pt x="1280" y="1742"/>
                  </a:cubicBezTo>
                  <a:cubicBezTo>
                    <a:pt x="1188" y="1792"/>
                    <a:pt x="1092" y="1813"/>
                    <a:pt x="997" y="1813"/>
                  </a:cubicBezTo>
                  <a:cubicBezTo>
                    <a:pt x="727" y="1813"/>
                    <a:pt x="464" y="1637"/>
                    <a:pt x="322" y="1428"/>
                  </a:cubicBezTo>
                  <a:cubicBezTo>
                    <a:pt x="31" y="1075"/>
                    <a:pt x="100" y="623"/>
                    <a:pt x="384" y="278"/>
                  </a:cubicBezTo>
                  <a:cubicBezTo>
                    <a:pt x="414" y="278"/>
                    <a:pt x="384" y="240"/>
                    <a:pt x="353" y="240"/>
                  </a:cubicBezTo>
                  <a:cubicBezTo>
                    <a:pt x="1" y="623"/>
                    <a:pt x="1" y="1106"/>
                    <a:pt x="292" y="1520"/>
                  </a:cubicBezTo>
                  <a:cubicBezTo>
                    <a:pt x="466" y="1762"/>
                    <a:pt x="744" y="1899"/>
                    <a:pt x="1016" y="1899"/>
                  </a:cubicBezTo>
                  <a:cubicBezTo>
                    <a:pt x="1140" y="1899"/>
                    <a:pt x="1262" y="1871"/>
                    <a:pt x="1372" y="1811"/>
                  </a:cubicBezTo>
                  <a:cubicBezTo>
                    <a:pt x="1855" y="1550"/>
                    <a:pt x="2016" y="945"/>
                    <a:pt x="1786" y="501"/>
                  </a:cubicBezTo>
                  <a:cubicBezTo>
                    <a:pt x="1657" y="223"/>
                    <a:pt x="1300" y="0"/>
                    <a:pt x="97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45"/>
            <p:cNvSpPr/>
            <p:nvPr/>
          </p:nvSpPr>
          <p:spPr>
            <a:xfrm>
              <a:off x="959461" y="4272363"/>
              <a:ext cx="319631" cy="281051"/>
            </a:xfrm>
            <a:custGeom>
              <a:avLst/>
              <a:gdLst/>
              <a:ahLst/>
              <a:cxnLst/>
              <a:rect l="l" t="t" r="r" b="b"/>
              <a:pathLst>
                <a:path w="3066" h="2696" extrusionOk="0">
                  <a:moveTo>
                    <a:pt x="1534" y="1"/>
                  </a:moveTo>
                  <a:cubicBezTo>
                    <a:pt x="1390" y="1"/>
                    <a:pt x="1239" y="36"/>
                    <a:pt x="1089" y="106"/>
                  </a:cubicBezTo>
                  <a:cubicBezTo>
                    <a:pt x="1" y="619"/>
                    <a:pt x="514" y="1960"/>
                    <a:pt x="1027" y="2695"/>
                  </a:cubicBezTo>
                  <a:cubicBezTo>
                    <a:pt x="1027" y="2695"/>
                    <a:pt x="1058" y="2695"/>
                    <a:pt x="1058" y="2664"/>
                  </a:cubicBezTo>
                  <a:cubicBezTo>
                    <a:pt x="706" y="1860"/>
                    <a:pt x="70" y="872"/>
                    <a:pt x="1058" y="205"/>
                  </a:cubicBezTo>
                  <a:cubicBezTo>
                    <a:pt x="1220" y="98"/>
                    <a:pt x="1370" y="51"/>
                    <a:pt x="1510" y="51"/>
                  </a:cubicBezTo>
                  <a:cubicBezTo>
                    <a:pt x="2246" y="51"/>
                    <a:pt x="2682" y="1351"/>
                    <a:pt x="3004" y="1860"/>
                  </a:cubicBezTo>
                  <a:cubicBezTo>
                    <a:pt x="3019" y="1879"/>
                    <a:pt x="3035" y="1889"/>
                    <a:pt x="3046" y="1889"/>
                  </a:cubicBezTo>
                  <a:cubicBezTo>
                    <a:pt x="3058" y="1889"/>
                    <a:pt x="3065" y="1879"/>
                    <a:pt x="3065" y="1860"/>
                  </a:cubicBezTo>
                  <a:cubicBezTo>
                    <a:pt x="2874" y="1354"/>
                    <a:pt x="2590" y="749"/>
                    <a:pt x="2207" y="328"/>
                  </a:cubicBezTo>
                  <a:cubicBezTo>
                    <a:pt x="2022" y="109"/>
                    <a:pt x="1787" y="1"/>
                    <a:pt x="153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5"/>
            <p:cNvSpPr/>
            <p:nvPr/>
          </p:nvSpPr>
          <p:spPr>
            <a:xfrm>
              <a:off x="1082893" y="4464911"/>
              <a:ext cx="175244" cy="79541"/>
            </a:xfrm>
            <a:custGeom>
              <a:avLst/>
              <a:gdLst/>
              <a:ahLst/>
              <a:cxnLst/>
              <a:rect l="l" t="t" r="r" b="b"/>
              <a:pathLst>
                <a:path w="1681" h="763" extrusionOk="0">
                  <a:moveTo>
                    <a:pt x="1653" y="1"/>
                  </a:moveTo>
                  <a:cubicBezTo>
                    <a:pt x="1646" y="1"/>
                    <a:pt x="1637" y="4"/>
                    <a:pt x="1628" y="13"/>
                  </a:cubicBezTo>
                  <a:cubicBezTo>
                    <a:pt x="1084" y="243"/>
                    <a:pt x="571" y="496"/>
                    <a:pt x="35" y="748"/>
                  </a:cubicBezTo>
                  <a:cubicBezTo>
                    <a:pt x="571" y="588"/>
                    <a:pt x="1184" y="365"/>
                    <a:pt x="1659" y="51"/>
                  </a:cubicBezTo>
                  <a:cubicBezTo>
                    <a:pt x="1681" y="24"/>
                    <a:pt x="1672" y="1"/>
                    <a:pt x="1653" y="1"/>
                  </a:cubicBezTo>
                  <a:close/>
                  <a:moveTo>
                    <a:pt x="35" y="748"/>
                  </a:moveTo>
                  <a:cubicBezTo>
                    <a:pt x="9" y="748"/>
                    <a:pt x="1" y="762"/>
                    <a:pt x="9" y="762"/>
                  </a:cubicBezTo>
                  <a:cubicBezTo>
                    <a:pt x="14" y="762"/>
                    <a:pt x="22" y="759"/>
                    <a:pt x="35" y="748"/>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45"/>
            <p:cNvSpPr/>
            <p:nvPr/>
          </p:nvSpPr>
          <p:spPr>
            <a:xfrm>
              <a:off x="380457" y="4326468"/>
              <a:ext cx="10529" cy="27209"/>
            </a:xfrm>
            <a:custGeom>
              <a:avLst/>
              <a:gdLst/>
              <a:ahLst/>
              <a:cxnLst/>
              <a:rect l="l" t="t" r="r" b="b"/>
              <a:pathLst>
                <a:path w="101" h="261" extrusionOk="0">
                  <a:moveTo>
                    <a:pt x="31" y="0"/>
                  </a:moveTo>
                  <a:cubicBezTo>
                    <a:pt x="1" y="69"/>
                    <a:pt x="31" y="161"/>
                    <a:pt x="70" y="261"/>
                  </a:cubicBezTo>
                  <a:cubicBezTo>
                    <a:pt x="70" y="261"/>
                    <a:pt x="100" y="261"/>
                    <a:pt x="100" y="230"/>
                  </a:cubicBezTo>
                  <a:cubicBezTo>
                    <a:pt x="100" y="161"/>
                    <a:pt x="100" y="69"/>
                    <a:pt x="7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45"/>
            <p:cNvSpPr/>
            <p:nvPr/>
          </p:nvSpPr>
          <p:spPr>
            <a:xfrm>
              <a:off x="383688" y="4277784"/>
              <a:ext cx="9487" cy="26896"/>
            </a:xfrm>
            <a:custGeom>
              <a:avLst/>
              <a:gdLst/>
              <a:ahLst/>
              <a:cxnLst/>
              <a:rect l="l" t="t" r="r" b="b"/>
              <a:pathLst>
                <a:path w="91" h="258" extrusionOk="0">
                  <a:moveTo>
                    <a:pt x="54" y="0"/>
                  </a:moveTo>
                  <a:cubicBezTo>
                    <a:pt x="46" y="0"/>
                    <a:pt x="39" y="8"/>
                    <a:pt x="39" y="23"/>
                  </a:cubicBezTo>
                  <a:cubicBezTo>
                    <a:pt x="0" y="84"/>
                    <a:pt x="0" y="153"/>
                    <a:pt x="39" y="245"/>
                  </a:cubicBezTo>
                  <a:cubicBezTo>
                    <a:pt x="39" y="254"/>
                    <a:pt x="44" y="258"/>
                    <a:pt x="51" y="258"/>
                  </a:cubicBezTo>
                  <a:cubicBezTo>
                    <a:pt x="67" y="258"/>
                    <a:pt x="91" y="236"/>
                    <a:pt x="69" y="215"/>
                  </a:cubicBezTo>
                  <a:lnTo>
                    <a:pt x="69" y="23"/>
                  </a:lnTo>
                  <a:cubicBezTo>
                    <a:pt x="69" y="8"/>
                    <a:pt x="62" y="0"/>
                    <a:pt x="5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5"/>
            <p:cNvSpPr/>
            <p:nvPr/>
          </p:nvSpPr>
          <p:spPr>
            <a:xfrm>
              <a:off x="394009" y="4232436"/>
              <a:ext cx="12406" cy="23873"/>
            </a:xfrm>
            <a:custGeom>
              <a:avLst/>
              <a:gdLst/>
              <a:ahLst/>
              <a:cxnLst/>
              <a:rect l="l" t="t" r="r" b="b"/>
              <a:pathLst>
                <a:path w="119" h="229" extrusionOk="0">
                  <a:moveTo>
                    <a:pt x="101" y="0"/>
                  </a:moveTo>
                  <a:cubicBezTo>
                    <a:pt x="97" y="0"/>
                    <a:pt x="93" y="3"/>
                    <a:pt x="93" y="14"/>
                  </a:cubicBezTo>
                  <a:cubicBezTo>
                    <a:pt x="118" y="14"/>
                    <a:pt x="110" y="0"/>
                    <a:pt x="101" y="0"/>
                  </a:cubicBezTo>
                  <a:close/>
                  <a:moveTo>
                    <a:pt x="93" y="14"/>
                  </a:moveTo>
                  <a:cubicBezTo>
                    <a:pt x="32" y="44"/>
                    <a:pt x="1" y="136"/>
                    <a:pt x="1" y="205"/>
                  </a:cubicBezTo>
                  <a:cubicBezTo>
                    <a:pt x="1" y="221"/>
                    <a:pt x="9" y="228"/>
                    <a:pt x="16" y="228"/>
                  </a:cubicBezTo>
                  <a:cubicBezTo>
                    <a:pt x="24" y="228"/>
                    <a:pt x="32" y="221"/>
                    <a:pt x="32" y="205"/>
                  </a:cubicBezTo>
                  <a:cubicBezTo>
                    <a:pt x="32" y="136"/>
                    <a:pt x="93" y="75"/>
                    <a:pt x="93"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5"/>
            <p:cNvSpPr/>
            <p:nvPr/>
          </p:nvSpPr>
          <p:spPr>
            <a:xfrm>
              <a:off x="414963" y="4190736"/>
              <a:ext cx="22310" cy="21371"/>
            </a:xfrm>
            <a:custGeom>
              <a:avLst/>
              <a:gdLst/>
              <a:ahLst/>
              <a:cxnLst/>
              <a:rect l="l" t="t" r="r" b="b"/>
              <a:pathLst>
                <a:path w="214" h="205" extrusionOk="0">
                  <a:moveTo>
                    <a:pt x="183" y="0"/>
                  </a:moveTo>
                  <a:cubicBezTo>
                    <a:pt x="122" y="31"/>
                    <a:pt x="53" y="92"/>
                    <a:pt x="22" y="153"/>
                  </a:cubicBezTo>
                  <a:cubicBezTo>
                    <a:pt x="0" y="181"/>
                    <a:pt x="25" y="204"/>
                    <a:pt x="41" y="204"/>
                  </a:cubicBezTo>
                  <a:cubicBezTo>
                    <a:pt x="48" y="204"/>
                    <a:pt x="53" y="200"/>
                    <a:pt x="53" y="192"/>
                  </a:cubicBezTo>
                  <a:cubicBezTo>
                    <a:pt x="83" y="123"/>
                    <a:pt x="183" y="92"/>
                    <a:pt x="214" y="31"/>
                  </a:cubicBezTo>
                  <a:cubicBezTo>
                    <a:pt x="214" y="0"/>
                    <a:pt x="214" y="0"/>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45"/>
            <p:cNvSpPr/>
            <p:nvPr/>
          </p:nvSpPr>
          <p:spPr>
            <a:xfrm>
              <a:off x="454057" y="4160295"/>
              <a:ext cx="33569" cy="14595"/>
            </a:xfrm>
            <a:custGeom>
              <a:avLst/>
              <a:gdLst/>
              <a:ahLst/>
              <a:cxnLst/>
              <a:rect l="l" t="t" r="r" b="b"/>
              <a:pathLst>
                <a:path w="322" h="140" extrusionOk="0">
                  <a:moveTo>
                    <a:pt x="283" y="1"/>
                  </a:moveTo>
                  <a:cubicBezTo>
                    <a:pt x="191" y="1"/>
                    <a:pt x="91" y="62"/>
                    <a:pt x="30" y="100"/>
                  </a:cubicBezTo>
                  <a:cubicBezTo>
                    <a:pt x="6" y="100"/>
                    <a:pt x="1" y="140"/>
                    <a:pt x="15" y="140"/>
                  </a:cubicBezTo>
                  <a:cubicBezTo>
                    <a:pt x="19" y="140"/>
                    <a:pt x="24" y="137"/>
                    <a:pt x="30" y="131"/>
                  </a:cubicBezTo>
                  <a:cubicBezTo>
                    <a:pt x="130" y="131"/>
                    <a:pt x="222" y="100"/>
                    <a:pt x="283" y="32"/>
                  </a:cubicBezTo>
                  <a:cubicBezTo>
                    <a:pt x="321" y="32"/>
                    <a:pt x="283" y="1"/>
                    <a:pt x="2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45"/>
            <p:cNvSpPr/>
            <p:nvPr/>
          </p:nvSpPr>
          <p:spPr>
            <a:xfrm>
              <a:off x="510665" y="4148932"/>
              <a:ext cx="26480" cy="6568"/>
            </a:xfrm>
            <a:custGeom>
              <a:avLst/>
              <a:gdLst/>
              <a:ahLst/>
              <a:cxnLst/>
              <a:rect l="l" t="t" r="r" b="b"/>
              <a:pathLst>
                <a:path w="254" h="63" extrusionOk="0">
                  <a:moveTo>
                    <a:pt x="182" y="1"/>
                  </a:moveTo>
                  <a:cubicBezTo>
                    <a:pt x="130" y="1"/>
                    <a:pt x="72" y="18"/>
                    <a:pt x="31" y="18"/>
                  </a:cubicBezTo>
                  <a:cubicBezTo>
                    <a:pt x="0" y="18"/>
                    <a:pt x="0" y="49"/>
                    <a:pt x="31" y="49"/>
                  </a:cubicBezTo>
                  <a:cubicBezTo>
                    <a:pt x="72" y="49"/>
                    <a:pt x="130" y="62"/>
                    <a:pt x="182" y="62"/>
                  </a:cubicBezTo>
                  <a:cubicBezTo>
                    <a:pt x="208" y="62"/>
                    <a:pt x="233" y="59"/>
                    <a:pt x="253" y="49"/>
                  </a:cubicBezTo>
                  <a:lnTo>
                    <a:pt x="253" y="18"/>
                  </a:lnTo>
                  <a:cubicBezTo>
                    <a:pt x="233" y="5"/>
                    <a:pt x="208" y="1"/>
                    <a:pt x="18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45"/>
            <p:cNvSpPr/>
            <p:nvPr/>
          </p:nvSpPr>
          <p:spPr>
            <a:xfrm>
              <a:off x="550593" y="4146743"/>
              <a:ext cx="36800" cy="13656"/>
            </a:xfrm>
            <a:custGeom>
              <a:avLst/>
              <a:gdLst/>
              <a:ahLst/>
              <a:cxnLst/>
              <a:rect l="l" t="t" r="r" b="b"/>
              <a:pathLst>
                <a:path w="353" h="131" extrusionOk="0">
                  <a:moveTo>
                    <a:pt x="31" y="1"/>
                  </a:moveTo>
                  <a:cubicBezTo>
                    <a:pt x="31" y="1"/>
                    <a:pt x="0" y="70"/>
                    <a:pt x="31" y="70"/>
                  </a:cubicBezTo>
                  <a:cubicBezTo>
                    <a:pt x="92" y="70"/>
                    <a:pt x="123" y="70"/>
                    <a:pt x="192" y="100"/>
                  </a:cubicBezTo>
                  <a:cubicBezTo>
                    <a:pt x="223" y="100"/>
                    <a:pt x="284" y="131"/>
                    <a:pt x="315" y="131"/>
                  </a:cubicBezTo>
                  <a:cubicBezTo>
                    <a:pt x="353" y="131"/>
                    <a:pt x="353" y="100"/>
                    <a:pt x="353" y="100"/>
                  </a:cubicBezTo>
                  <a:cubicBezTo>
                    <a:pt x="284" y="1"/>
                    <a:pt x="123" y="1"/>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45"/>
            <p:cNvSpPr/>
            <p:nvPr/>
          </p:nvSpPr>
          <p:spPr>
            <a:xfrm>
              <a:off x="600216" y="4165925"/>
              <a:ext cx="33569" cy="24915"/>
            </a:xfrm>
            <a:custGeom>
              <a:avLst/>
              <a:gdLst/>
              <a:ahLst/>
              <a:cxnLst/>
              <a:rect l="l" t="t" r="r" b="b"/>
              <a:pathLst>
                <a:path w="322" h="239" extrusionOk="0">
                  <a:moveTo>
                    <a:pt x="16" y="0"/>
                  </a:moveTo>
                  <a:cubicBezTo>
                    <a:pt x="0" y="0"/>
                    <a:pt x="5" y="46"/>
                    <a:pt x="30" y="46"/>
                  </a:cubicBezTo>
                  <a:cubicBezTo>
                    <a:pt x="99" y="108"/>
                    <a:pt x="191" y="169"/>
                    <a:pt x="291" y="238"/>
                  </a:cubicBezTo>
                  <a:cubicBezTo>
                    <a:pt x="291" y="238"/>
                    <a:pt x="321" y="200"/>
                    <a:pt x="291" y="200"/>
                  </a:cubicBezTo>
                  <a:cubicBezTo>
                    <a:pt x="260" y="108"/>
                    <a:pt x="130" y="46"/>
                    <a:pt x="30" y="8"/>
                  </a:cubicBezTo>
                  <a:cubicBezTo>
                    <a:pt x="25" y="3"/>
                    <a:pt x="20" y="0"/>
                    <a:pt x="1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45"/>
            <p:cNvSpPr/>
            <p:nvPr/>
          </p:nvSpPr>
          <p:spPr>
            <a:xfrm>
              <a:off x="648171" y="4202099"/>
              <a:ext cx="22310" cy="18243"/>
            </a:xfrm>
            <a:custGeom>
              <a:avLst/>
              <a:gdLst/>
              <a:ahLst/>
              <a:cxnLst/>
              <a:rect l="l" t="t" r="r" b="b"/>
              <a:pathLst>
                <a:path w="214" h="175" extrusionOk="0">
                  <a:moveTo>
                    <a:pt x="27" y="1"/>
                  </a:moveTo>
                  <a:cubicBezTo>
                    <a:pt x="9" y="1"/>
                    <a:pt x="0" y="23"/>
                    <a:pt x="22" y="44"/>
                  </a:cubicBezTo>
                  <a:cubicBezTo>
                    <a:pt x="53" y="83"/>
                    <a:pt x="83" y="144"/>
                    <a:pt x="145" y="174"/>
                  </a:cubicBezTo>
                  <a:cubicBezTo>
                    <a:pt x="183" y="174"/>
                    <a:pt x="214" y="144"/>
                    <a:pt x="183" y="144"/>
                  </a:cubicBezTo>
                  <a:cubicBezTo>
                    <a:pt x="183" y="83"/>
                    <a:pt x="114" y="44"/>
                    <a:pt x="53" y="14"/>
                  </a:cubicBezTo>
                  <a:cubicBezTo>
                    <a:pt x="44" y="5"/>
                    <a:pt x="35" y="1"/>
                    <a:pt x="2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45"/>
            <p:cNvSpPr/>
            <p:nvPr/>
          </p:nvSpPr>
          <p:spPr>
            <a:xfrm>
              <a:off x="671314" y="4222115"/>
              <a:ext cx="22310" cy="24602"/>
            </a:xfrm>
            <a:custGeom>
              <a:avLst/>
              <a:gdLst/>
              <a:ahLst/>
              <a:cxnLst/>
              <a:rect l="l" t="t" r="r" b="b"/>
              <a:pathLst>
                <a:path w="214" h="236" extrusionOk="0">
                  <a:moveTo>
                    <a:pt x="28" y="0"/>
                  </a:moveTo>
                  <a:cubicBezTo>
                    <a:pt x="10" y="0"/>
                    <a:pt x="1" y="22"/>
                    <a:pt x="22" y="44"/>
                  </a:cubicBezTo>
                  <a:cubicBezTo>
                    <a:pt x="53" y="113"/>
                    <a:pt x="84" y="235"/>
                    <a:pt x="152" y="235"/>
                  </a:cubicBezTo>
                  <a:lnTo>
                    <a:pt x="183" y="235"/>
                  </a:lnTo>
                  <a:cubicBezTo>
                    <a:pt x="214" y="143"/>
                    <a:pt x="114" y="82"/>
                    <a:pt x="53" y="13"/>
                  </a:cubicBezTo>
                  <a:cubicBezTo>
                    <a:pt x="44" y="4"/>
                    <a:pt x="35" y="0"/>
                    <a:pt x="2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45"/>
            <p:cNvSpPr/>
            <p:nvPr/>
          </p:nvSpPr>
          <p:spPr>
            <a:xfrm>
              <a:off x="679967" y="4201057"/>
              <a:ext cx="13657" cy="28668"/>
            </a:xfrm>
            <a:custGeom>
              <a:avLst/>
              <a:gdLst/>
              <a:ahLst/>
              <a:cxnLst/>
              <a:rect l="l" t="t" r="r" b="b"/>
              <a:pathLst>
                <a:path w="131" h="275" extrusionOk="0">
                  <a:moveTo>
                    <a:pt x="69" y="1"/>
                  </a:moveTo>
                  <a:cubicBezTo>
                    <a:pt x="60" y="1"/>
                    <a:pt x="50" y="8"/>
                    <a:pt x="31" y="24"/>
                  </a:cubicBezTo>
                  <a:cubicBezTo>
                    <a:pt x="1" y="93"/>
                    <a:pt x="69" y="184"/>
                    <a:pt x="69" y="246"/>
                  </a:cubicBezTo>
                  <a:cubicBezTo>
                    <a:pt x="85" y="265"/>
                    <a:pt x="100" y="274"/>
                    <a:pt x="112" y="274"/>
                  </a:cubicBezTo>
                  <a:cubicBezTo>
                    <a:pt x="123" y="274"/>
                    <a:pt x="131" y="265"/>
                    <a:pt x="131" y="246"/>
                  </a:cubicBezTo>
                  <a:cubicBezTo>
                    <a:pt x="100" y="184"/>
                    <a:pt x="131" y="93"/>
                    <a:pt x="100" y="24"/>
                  </a:cubicBezTo>
                  <a:cubicBezTo>
                    <a:pt x="85" y="8"/>
                    <a:pt x="77" y="1"/>
                    <a:pt x="6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45"/>
            <p:cNvSpPr/>
            <p:nvPr/>
          </p:nvSpPr>
          <p:spPr>
            <a:xfrm>
              <a:off x="683199" y="4153936"/>
              <a:ext cx="10425" cy="25645"/>
            </a:xfrm>
            <a:custGeom>
              <a:avLst/>
              <a:gdLst/>
              <a:ahLst/>
              <a:cxnLst/>
              <a:rect l="l" t="t" r="r" b="b"/>
              <a:pathLst>
                <a:path w="100" h="246" extrusionOk="0">
                  <a:moveTo>
                    <a:pt x="69" y="1"/>
                  </a:moveTo>
                  <a:cubicBezTo>
                    <a:pt x="0" y="62"/>
                    <a:pt x="38" y="161"/>
                    <a:pt x="38" y="223"/>
                  </a:cubicBezTo>
                  <a:cubicBezTo>
                    <a:pt x="54" y="238"/>
                    <a:pt x="69" y="246"/>
                    <a:pt x="81" y="246"/>
                  </a:cubicBezTo>
                  <a:cubicBezTo>
                    <a:pt x="92" y="246"/>
                    <a:pt x="100" y="238"/>
                    <a:pt x="100" y="223"/>
                  </a:cubicBezTo>
                  <a:lnTo>
                    <a:pt x="100"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45"/>
            <p:cNvSpPr/>
            <p:nvPr/>
          </p:nvSpPr>
          <p:spPr>
            <a:xfrm>
              <a:off x="693519" y="4106816"/>
              <a:ext cx="13657" cy="25332"/>
            </a:xfrm>
            <a:custGeom>
              <a:avLst/>
              <a:gdLst/>
              <a:ahLst/>
              <a:cxnLst/>
              <a:rect l="l" t="t" r="r" b="b"/>
              <a:pathLst>
                <a:path w="131" h="243" extrusionOk="0">
                  <a:moveTo>
                    <a:pt x="93" y="1"/>
                  </a:moveTo>
                  <a:cubicBezTo>
                    <a:pt x="31" y="39"/>
                    <a:pt x="31" y="131"/>
                    <a:pt x="1" y="192"/>
                  </a:cubicBezTo>
                  <a:cubicBezTo>
                    <a:pt x="1" y="219"/>
                    <a:pt x="16" y="243"/>
                    <a:pt x="37" y="243"/>
                  </a:cubicBezTo>
                  <a:cubicBezTo>
                    <a:pt x="45" y="243"/>
                    <a:pt x="53" y="239"/>
                    <a:pt x="62" y="230"/>
                  </a:cubicBezTo>
                  <a:cubicBezTo>
                    <a:pt x="62" y="131"/>
                    <a:pt x="93" y="100"/>
                    <a:pt x="131" y="39"/>
                  </a:cubicBezTo>
                  <a:cubicBezTo>
                    <a:pt x="131" y="1"/>
                    <a:pt x="131" y="1"/>
                    <a:pt x="9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45"/>
            <p:cNvSpPr/>
            <p:nvPr/>
          </p:nvSpPr>
          <p:spPr>
            <a:xfrm>
              <a:off x="716663" y="4065429"/>
              <a:ext cx="22205" cy="20745"/>
            </a:xfrm>
            <a:custGeom>
              <a:avLst/>
              <a:gdLst/>
              <a:ahLst/>
              <a:cxnLst/>
              <a:rect l="l" t="t" r="r" b="b"/>
              <a:pathLst>
                <a:path w="213" h="199" extrusionOk="0">
                  <a:moveTo>
                    <a:pt x="199" y="1"/>
                  </a:moveTo>
                  <a:cubicBezTo>
                    <a:pt x="196" y="1"/>
                    <a:pt x="192" y="4"/>
                    <a:pt x="192" y="15"/>
                  </a:cubicBezTo>
                  <a:cubicBezTo>
                    <a:pt x="213" y="15"/>
                    <a:pt x="206" y="1"/>
                    <a:pt x="199" y="1"/>
                  </a:cubicBezTo>
                  <a:close/>
                  <a:moveTo>
                    <a:pt x="192" y="15"/>
                  </a:moveTo>
                  <a:cubicBezTo>
                    <a:pt x="101" y="15"/>
                    <a:pt x="62" y="114"/>
                    <a:pt x="1" y="175"/>
                  </a:cubicBezTo>
                  <a:cubicBezTo>
                    <a:pt x="1" y="191"/>
                    <a:pt x="9" y="198"/>
                    <a:pt x="20" y="198"/>
                  </a:cubicBezTo>
                  <a:cubicBezTo>
                    <a:pt x="32" y="198"/>
                    <a:pt x="47" y="191"/>
                    <a:pt x="62" y="175"/>
                  </a:cubicBezTo>
                  <a:cubicBezTo>
                    <a:pt x="101" y="145"/>
                    <a:pt x="162" y="84"/>
                    <a:pt x="192" y="15"/>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45"/>
            <p:cNvSpPr/>
            <p:nvPr/>
          </p:nvSpPr>
          <p:spPr>
            <a:xfrm>
              <a:off x="753463" y="4036447"/>
              <a:ext cx="33673" cy="14595"/>
            </a:xfrm>
            <a:custGeom>
              <a:avLst/>
              <a:gdLst/>
              <a:ahLst/>
              <a:cxnLst/>
              <a:rect l="l" t="t" r="r" b="b"/>
              <a:pathLst>
                <a:path w="323" h="140" extrusionOk="0">
                  <a:moveTo>
                    <a:pt x="245" y="1"/>
                  </a:moveTo>
                  <a:cubicBezTo>
                    <a:pt x="187" y="1"/>
                    <a:pt x="112" y="46"/>
                    <a:pt x="31" y="70"/>
                  </a:cubicBezTo>
                  <a:cubicBezTo>
                    <a:pt x="0" y="101"/>
                    <a:pt x="31" y="139"/>
                    <a:pt x="62" y="139"/>
                  </a:cubicBezTo>
                  <a:cubicBezTo>
                    <a:pt x="131" y="101"/>
                    <a:pt x="253" y="101"/>
                    <a:pt x="322" y="40"/>
                  </a:cubicBezTo>
                  <a:cubicBezTo>
                    <a:pt x="322" y="9"/>
                    <a:pt x="322" y="9"/>
                    <a:pt x="284" y="9"/>
                  </a:cubicBezTo>
                  <a:cubicBezTo>
                    <a:pt x="272" y="3"/>
                    <a:pt x="259" y="1"/>
                    <a:pt x="24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45"/>
            <p:cNvSpPr/>
            <p:nvPr/>
          </p:nvSpPr>
          <p:spPr>
            <a:xfrm>
              <a:off x="810175" y="4022999"/>
              <a:ext cx="29607" cy="8027"/>
            </a:xfrm>
            <a:custGeom>
              <a:avLst/>
              <a:gdLst/>
              <a:ahLst/>
              <a:cxnLst/>
              <a:rect l="l" t="t" r="r" b="b"/>
              <a:pathLst>
                <a:path w="284" h="77" extrusionOk="0">
                  <a:moveTo>
                    <a:pt x="142" y="0"/>
                  </a:moveTo>
                  <a:cubicBezTo>
                    <a:pt x="102" y="0"/>
                    <a:pt x="62" y="8"/>
                    <a:pt x="31" y="8"/>
                  </a:cubicBezTo>
                  <a:cubicBezTo>
                    <a:pt x="0" y="39"/>
                    <a:pt x="31" y="77"/>
                    <a:pt x="31" y="77"/>
                  </a:cubicBezTo>
                  <a:lnTo>
                    <a:pt x="253" y="77"/>
                  </a:lnTo>
                  <a:cubicBezTo>
                    <a:pt x="284" y="77"/>
                    <a:pt x="284" y="39"/>
                    <a:pt x="253" y="39"/>
                  </a:cubicBezTo>
                  <a:cubicBezTo>
                    <a:pt x="222" y="8"/>
                    <a:pt x="182" y="0"/>
                    <a:pt x="1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45"/>
            <p:cNvSpPr/>
            <p:nvPr/>
          </p:nvSpPr>
          <p:spPr>
            <a:xfrm>
              <a:off x="853230" y="4023729"/>
              <a:ext cx="36905" cy="11884"/>
            </a:xfrm>
            <a:custGeom>
              <a:avLst/>
              <a:gdLst/>
              <a:ahLst/>
              <a:cxnLst/>
              <a:rect l="l" t="t" r="r" b="b"/>
              <a:pathLst>
                <a:path w="354" h="114" extrusionOk="0">
                  <a:moveTo>
                    <a:pt x="32" y="1"/>
                  </a:moveTo>
                  <a:cubicBezTo>
                    <a:pt x="1" y="1"/>
                    <a:pt x="1" y="32"/>
                    <a:pt x="32" y="32"/>
                  </a:cubicBezTo>
                  <a:cubicBezTo>
                    <a:pt x="62" y="32"/>
                    <a:pt x="131" y="70"/>
                    <a:pt x="162" y="70"/>
                  </a:cubicBezTo>
                  <a:cubicBezTo>
                    <a:pt x="205" y="91"/>
                    <a:pt x="233" y="113"/>
                    <a:pt x="270" y="113"/>
                  </a:cubicBezTo>
                  <a:cubicBezTo>
                    <a:pt x="286" y="113"/>
                    <a:pt x="303" y="109"/>
                    <a:pt x="323" y="100"/>
                  </a:cubicBezTo>
                  <a:cubicBezTo>
                    <a:pt x="323" y="100"/>
                    <a:pt x="353" y="100"/>
                    <a:pt x="323" y="70"/>
                  </a:cubicBezTo>
                  <a:cubicBezTo>
                    <a:pt x="284" y="1"/>
                    <a:pt x="131" y="1"/>
                    <a:pt x="3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45"/>
            <p:cNvSpPr/>
            <p:nvPr/>
          </p:nvSpPr>
          <p:spPr>
            <a:xfrm>
              <a:off x="899622" y="4040513"/>
              <a:ext cx="33673" cy="23247"/>
            </a:xfrm>
            <a:custGeom>
              <a:avLst/>
              <a:gdLst/>
              <a:ahLst/>
              <a:cxnLst/>
              <a:rect l="l" t="t" r="r" b="b"/>
              <a:pathLst>
                <a:path w="323" h="223" extrusionOk="0">
                  <a:moveTo>
                    <a:pt x="69" y="1"/>
                  </a:moveTo>
                  <a:cubicBezTo>
                    <a:pt x="31" y="1"/>
                    <a:pt x="0" y="31"/>
                    <a:pt x="31" y="62"/>
                  </a:cubicBezTo>
                  <a:cubicBezTo>
                    <a:pt x="131" y="100"/>
                    <a:pt x="192" y="192"/>
                    <a:pt x="291" y="223"/>
                  </a:cubicBezTo>
                  <a:cubicBezTo>
                    <a:pt x="322" y="223"/>
                    <a:pt x="322" y="223"/>
                    <a:pt x="322" y="192"/>
                  </a:cubicBezTo>
                  <a:cubicBezTo>
                    <a:pt x="261" y="100"/>
                    <a:pt x="161" y="31"/>
                    <a:pt x="6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5"/>
            <p:cNvSpPr/>
            <p:nvPr/>
          </p:nvSpPr>
          <p:spPr>
            <a:xfrm>
              <a:off x="949870" y="4077313"/>
              <a:ext cx="20120" cy="16888"/>
            </a:xfrm>
            <a:custGeom>
              <a:avLst/>
              <a:gdLst/>
              <a:ahLst/>
              <a:cxnLst/>
              <a:rect l="l" t="t" r="r" b="b"/>
              <a:pathLst>
                <a:path w="193" h="162" extrusionOk="0">
                  <a:moveTo>
                    <a:pt x="62" y="0"/>
                  </a:moveTo>
                  <a:cubicBezTo>
                    <a:pt x="32" y="0"/>
                    <a:pt x="1" y="31"/>
                    <a:pt x="1" y="31"/>
                  </a:cubicBezTo>
                  <a:cubicBezTo>
                    <a:pt x="62" y="92"/>
                    <a:pt x="93" y="161"/>
                    <a:pt x="162" y="161"/>
                  </a:cubicBezTo>
                  <a:cubicBezTo>
                    <a:pt x="192" y="161"/>
                    <a:pt x="192" y="161"/>
                    <a:pt x="192" y="130"/>
                  </a:cubicBezTo>
                  <a:cubicBezTo>
                    <a:pt x="162" y="61"/>
                    <a:pt x="93" y="31"/>
                    <a:pt x="6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5"/>
            <p:cNvSpPr/>
            <p:nvPr/>
          </p:nvSpPr>
          <p:spPr>
            <a:xfrm>
              <a:off x="973118" y="4099101"/>
              <a:ext cx="23248" cy="22830"/>
            </a:xfrm>
            <a:custGeom>
              <a:avLst/>
              <a:gdLst/>
              <a:ahLst/>
              <a:cxnLst/>
              <a:rect l="l" t="t" r="r" b="b"/>
              <a:pathLst>
                <a:path w="223" h="219" extrusionOk="0">
                  <a:moveTo>
                    <a:pt x="35" y="1"/>
                  </a:moveTo>
                  <a:cubicBezTo>
                    <a:pt x="15" y="1"/>
                    <a:pt x="0" y="22"/>
                    <a:pt x="0" y="44"/>
                  </a:cubicBezTo>
                  <a:cubicBezTo>
                    <a:pt x="31" y="75"/>
                    <a:pt x="92" y="205"/>
                    <a:pt x="161" y="205"/>
                  </a:cubicBezTo>
                  <a:cubicBezTo>
                    <a:pt x="161" y="215"/>
                    <a:pt x="161" y="218"/>
                    <a:pt x="162" y="218"/>
                  </a:cubicBezTo>
                  <a:cubicBezTo>
                    <a:pt x="164" y="218"/>
                    <a:pt x="171" y="205"/>
                    <a:pt x="192" y="205"/>
                  </a:cubicBezTo>
                  <a:cubicBezTo>
                    <a:pt x="222" y="144"/>
                    <a:pt x="92" y="44"/>
                    <a:pt x="61" y="13"/>
                  </a:cubicBezTo>
                  <a:cubicBezTo>
                    <a:pt x="52" y="4"/>
                    <a:pt x="43" y="1"/>
                    <a:pt x="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8" name="Google Shape;4488;p45"/>
          <p:cNvGrpSpPr/>
          <p:nvPr/>
        </p:nvGrpSpPr>
        <p:grpSpPr>
          <a:xfrm>
            <a:off x="6619879" y="3003057"/>
            <a:ext cx="336965" cy="286833"/>
            <a:chOff x="7075499" y="2500789"/>
            <a:chExt cx="336965" cy="286833"/>
          </a:xfrm>
        </p:grpSpPr>
        <p:sp>
          <p:nvSpPr>
            <p:cNvPr id="4489" name="Google Shape;4489;p45"/>
            <p:cNvSpPr/>
            <p:nvPr/>
          </p:nvSpPr>
          <p:spPr>
            <a:xfrm>
              <a:off x="7328271" y="2638511"/>
              <a:ext cx="60605" cy="65798"/>
            </a:xfrm>
            <a:custGeom>
              <a:avLst/>
              <a:gdLst/>
              <a:ahLst/>
              <a:cxnLst/>
              <a:rect l="l" t="t" r="r" b="b"/>
              <a:pathLst>
                <a:path w="3443" h="3738" extrusionOk="0">
                  <a:moveTo>
                    <a:pt x="1" y="0"/>
                  </a:moveTo>
                  <a:lnTo>
                    <a:pt x="1" y="3737"/>
                  </a:lnTo>
                  <a:lnTo>
                    <a:pt x="1907" y="3737"/>
                  </a:lnTo>
                  <a:cubicBezTo>
                    <a:pt x="2157" y="3737"/>
                    <a:pt x="2377" y="3574"/>
                    <a:pt x="2449" y="3334"/>
                  </a:cubicBezTo>
                  <a:lnTo>
                    <a:pt x="3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90" name="Google Shape;4490;p45"/>
            <p:cNvSpPr/>
            <p:nvPr/>
          </p:nvSpPr>
          <p:spPr>
            <a:xfrm>
              <a:off x="7241456" y="2552787"/>
              <a:ext cx="66960" cy="65851"/>
            </a:xfrm>
            <a:custGeom>
              <a:avLst/>
              <a:gdLst/>
              <a:ahLst/>
              <a:cxnLst/>
              <a:rect l="l" t="t" r="r" b="b"/>
              <a:pathLst>
                <a:path w="3804" h="3741" extrusionOk="0">
                  <a:moveTo>
                    <a:pt x="0" y="1"/>
                  </a:moveTo>
                  <a:lnTo>
                    <a:pt x="0" y="3741"/>
                  </a:lnTo>
                  <a:lnTo>
                    <a:pt x="3804" y="3741"/>
                  </a:lnTo>
                  <a:lnTo>
                    <a:pt x="3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91" name="Google Shape;4491;p45"/>
            <p:cNvSpPr/>
            <p:nvPr/>
          </p:nvSpPr>
          <p:spPr>
            <a:xfrm>
              <a:off x="7328271" y="2552787"/>
              <a:ext cx="84193" cy="65851"/>
            </a:xfrm>
            <a:custGeom>
              <a:avLst/>
              <a:gdLst/>
              <a:ahLst/>
              <a:cxnLst/>
              <a:rect l="l" t="t" r="r" b="b"/>
              <a:pathLst>
                <a:path w="4783" h="3741" extrusionOk="0">
                  <a:moveTo>
                    <a:pt x="1" y="1"/>
                  </a:moveTo>
                  <a:lnTo>
                    <a:pt x="1" y="3741"/>
                  </a:lnTo>
                  <a:lnTo>
                    <a:pt x="3777" y="3741"/>
                  </a:lnTo>
                  <a:lnTo>
                    <a:pt x="4674" y="727"/>
                  </a:lnTo>
                  <a:cubicBezTo>
                    <a:pt x="4783" y="365"/>
                    <a:pt x="4512" y="1"/>
                    <a:pt x="41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92" name="Google Shape;4492;p45"/>
            <p:cNvSpPr/>
            <p:nvPr/>
          </p:nvSpPr>
          <p:spPr>
            <a:xfrm>
              <a:off x="7241456" y="2638511"/>
              <a:ext cx="66960" cy="65798"/>
            </a:xfrm>
            <a:custGeom>
              <a:avLst/>
              <a:gdLst/>
              <a:ahLst/>
              <a:cxnLst/>
              <a:rect l="l" t="t" r="r" b="b"/>
              <a:pathLst>
                <a:path w="3804" h="3738" extrusionOk="0">
                  <a:moveTo>
                    <a:pt x="0" y="0"/>
                  </a:moveTo>
                  <a:lnTo>
                    <a:pt x="0" y="3737"/>
                  </a:lnTo>
                  <a:lnTo>
                    <a:pt x="3804" y="3737"/>
                  </a:lnTo>
                  <a:lnTo>
                    <a:pt x="3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93" name="Google Shape;4493;p45"/>
            <p:cNvSpPr/>
            <p:nvPr/>
          </p:nvSpPr>
          <p:spPr>
            <a:xfrm>
              <a:off x="7075499" y="2500789"/>
              <a:ext cx="146101" cy="117849"/>
            </a:xfrm>
            <a:custGeom>
              <a:avLst/>
              <a:gdLst/>
              <a:ahLst/>
              <a:cxnLst/>
              <a:rect l="l" t="t" r="r" b="b"/>
              <a:pathLst>
                <a:path w="8300" h="6695" extrusionOk="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94" name="Google Shape;4494;p45"/>
            <p:cNvSpPr/>
            <p:nvPr/>
          </p:nvSpPr>
          <p:spPr>
            <a:xfrm>
              <a:off x="7129926" y="2638511"/>
              <a:ext cx="261133" cy="149111"/>
            </a:xfrm>
            <a:custGeom>
              <a:avLst/>
              <a:gdLst/>
              <a:ahLst/>
              <a:cxnLst/>
              <a:rect l="l" t="t" r="r" b="b"/>
              <a:pathLst>
                <a:path w="14835" h="8471" extrusionOk="0">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95" name="Google Shape;4495;p45"/>
          <p:cNvGrpSpPr/>
          <p:nvPr/>
        </p:nvGrpSpPr>
        <p:grpSpPr>
          <a:xfrm>
            <a:off x="5019083" y="1290029"/>
            <a:ext cx="342580" cy="339271"/>
            <a:chOff x="4403631" y="1977986"/>
            <a:chExt cx="342580" cy="339271"/>
          </a:xfrm>
        </p:grpSpPr>
        <p:sp>
          <p:nvSpPr>
            <p:cNvPr id="4496" name="Google Shape;4496;p45"/>
            <p:cNvSpPr/>
            <p:nvPr/>
          </p:nvSpPr>
          <p:spPr>
            <a:xfrm>
              <a:off x="4464589" y="2037641"/>
              <a:ext cx="218658" cy="218658"/>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97" name="Google Shape;4497;p45"/>
            <p:cNvSpPr/>
            <p:nvPr/>
          </p:nvSpPr>
          <p:spPr>
            <a:xfrm>
              <a:off x="4498826" y="2077405"/>
              <a:ext cx="144675" cy="139148"/>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98" name="Google Shape;4498;p45"/>
            <p:cNvSpPr/>
            <p:nvPr/>
          </p:nvSpPr>
          <p:spPr>
            <a:xfrm>
              <a:off x="4403631" y="1978003"/>
              <a:ext cx="339253" cy="339253"/>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99" name="Google Shape;4499;p45"/>
            <p:cNvSpPr/>
            <p:nvPr/>
          </p:nvSpPr>
          <p:spPr>
            <a:xfrm>
              <a:off x="4541705" y="1977986"/>
              <a:ext cx="204506" cy="198803"/>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00" name="Google Shape;4500;p45"/>
          <p:cNvGrpSpPr/>
          <p:nvPr/>
        </p:nvGrpSpPr>
        <p:grpSpPr>
          <a:xfrm>
            <a:off x="2149734" y="1514233"/>
            <a:ext cx="339306" cy="339253"/>
            <a:chOff x="1761355" y="2474579"/>
            <a:chExt cx="339306" cy="339253"/>
          </a:xfrm>
        </p:grpSpPr>
        <p:sp>
          <p:nvSpPr>
            <p:cNvPr id="4501" name="Google Shape;4501;p45"/>
            <p:cNvSpPr/>
            <p:nvPr/>
          </p:nvSpPr>
          <p:spPr>
            <a:xfrm>
              <a:off x="1761355" y="2474579"/>
              <a:ext cx="339306" cy="339253"/>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02" name="Google Shape;4502;p45"/>
            <p:cNvSpPr/>
            <p:nvPr/>
          </p:nvSpPr>
          <p:spPr>
            <a:xfrm>
              <a:off x="1858671" y="2575282"/>
              <a:ext cx="144675" cy="139148"/>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6554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47"/>
        <p:cNvGrpSpPr/>
        <p:nvPr/>
      </p:nvGrpSpPr>
      <p:grpSpPr>
        <a:xfrm>
          <a:off x="0" y="0"/>
          <a:ext cx="0" cy="0"/>
          <a:chOff x="0" y="0"/>
          <a:chExt cx="0" cy="0"/>
        </a:xfrm>
      </p:grpSpPr>
      <p:sp>
        <p:nvSpPr>
          <p:cNvPr id="3949" name="Google Shape;3949;p40"/>
          <p:cNvSpPr txBox="1">
            <a:spLocks noGrp="1"/>
          </p:cNvSpPr>
          <p:nvPr>
            <p:ph type="subTitle" idx="1"/>
          </p:nvPr>
        </p:nvSpPr>
        <p:spPr>
          <a:xfrm>
            <a:off x="1488734" y="1316766"/>
            <a:ext cx="6151319" cy="2508895"/>
          </a:xfrm>
          <a:prstGeom prst="rect">
            <a:avLst/>
          </a:prstGeom>
        </p:spPr>
        <p:txBody>
          <a:bodyPr spcFirstLastPara="1" wrap="square" lIns="91425" tIns="91425" rIns="91425" bIns="91425" anchor="t" anchorCtr="0">
            <a:noAutofit/>
          </a:bodyPr>
          <a:lstStyle/>
          <a:p>
            <a:pPr marL="139700" indent="0"/>
            <a:r>
              <a:rPr lang="en-US" sz="2000" dirty="0" err="1">
                <a:solidFill>
                  <a:schemeClr val="bg2"/>
                </a:solidFill>
              </a:rPr>
              <a:t>Sistem</a:t>
            </a:r>
            <a:r>
              <a:rPr lang="en-US" sz="2000" dirty="0">
                <a:solidFill>
                  <a:schemeClr val="bg2"/>
                </a:solidFill>
              </a:rPr>
              <a:t> DBMS</a:t>
            </a:r>
          </a:p>
          <a:p>
            <a:pPr marL="139700" indent="0" algn="l"/>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Pengelolaan</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data daftar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tamu</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dari</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customer yang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disimpan</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secara</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terstruktur</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pada database yang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kemudian</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akan</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digenerate</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secara</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otomatis</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untuk</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mengisi</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siapa</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tamu</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undangan</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sehingga</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tidak</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perlu</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lagi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mengisikan</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daftar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tamu</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secara</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manual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satu</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per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satu</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a:t>
            </a:r>
          </a:p>
          <a:p>
            <a:pPr marL="139700" indent="0" algn="l"/>
            <a:endParaRPr lang="en-US" sz="1500" dirty="0">
              <a:solidFill>
                <a:srgbClr val="7030A0"/>
              </a:solidFill>
              <a:latin typeface="PT Sans" panose="020B0503020203020204" pitchFamily="34" charset="0"/>
              <a:ea typeface="Times New Roman" panose="02020603050405020304" pitchFamily="18" charset="0"/>
              <a:cs typeface="Times New Roman" panose="02020603050405020304" pitchFamily="18" charset="0"/>
            </a:endParaRPr>
          </a:p>
          <a:p>
            <a:pPr marL="139700" indent="0" algn="l"/>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Dan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untuk</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manajemen</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data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dari</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semua</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customer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kita</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untuk</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membantu</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kita</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dalam</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mengambil</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langkah</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bisnis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kedepanya</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Database yang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akan</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kami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gunakan</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adalah</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 </a:t>
            </a:r>
            <a:r>
              <a:rPr lang="en-US" sz="1500" dirty="0" err="1">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MySql</a:t>
            </a:r>
            <a:r>
              <a:rPr lang="en-US" sz="1500" dirty="0">
                <a:solidFill>
                  <a:srgbClr val="7030A0"/>
                </a:solidFill>
                <a:effectLst/>
                <a:latin typeface="PT Sans" panose="020B0503020203020204" pitchFamily="34" charset="0"/>
                <a:ea typeface="Times New Roman" panose="02020603050405020304" pitchFamily="18" charset="0"/>
                <a:cs typeface="Times New Roman" panose="02020603050405020304" pitchFamily="18" charset="0"/>
              </a:rPr>
              <a:t>.</a:t>
            </a:r>
            <a:endParaRPr lang="id-ID" sz="1500"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endParaRPr>
          </a:p>
        </p:txBody>
      </p:sp>
      <p:grpSp>
        <p:nvGrpSpPr>
          <p:cNvPr id="3950" name="Google Shape;3950;p40"/>
          <p:cNvGrpSpPr/>
          <p:nvPr/>
        </p:nvGrpSpPr>
        <p:grpSpPr>
          <a:xfrm>
            <a:off x="7509226" y="539999"/>
            <a:ext cx="1150046" cy="1405201"/>
            <a:chOff x="7509226" y="539999"/>
            <a:chExt cx="1150046" cy="1405201"/>
          </a:xfrm>
        </p:grpSpPr>
        <p:sp>
          <p:nvSpPr>
            <p:cNvPr id="3951" name="Google Shape;3951;p40"/>
            <p:cNvSpPr/>
            <p:nvPr/>
          </p:nvSpPr>
          <p:spPr>
            <a:xfrm>
              <a:off x="7939712" y="610705"/>
              <a:ext cx="690563" cy="488474"/>
            </a:xfrm>
            <a:custGeom>
              <a:avLst/>
              <a:gdLst/>
              <a:ahLst/>
              <a:cxnLst/>
              <a:rect l="l" t="t" r="r" b="b"/>
              <a:pathLst>
                <a:path w="3096" h="2190" extrusionOk="0">
                  <a:moveTo>
                    <a:pt x="813" y="1"/>
                  </a:moveTo>
                  <a:cubicBezTo>
                    <a:pt x="643" y="1"/>
                    <a:pt x="465" y="150"/>
                    <a:pt x="353" y="366"/>
                  </a:cubicBezTo>
                  <a:cubicBezTo>
                    <a:pt x="322" y="466"/>
                    <a:pt x="1" y="1263"/>
                    <a:pt x="1" y="1263"/>
                  </a:cubicBezTo>
                  <a:cubicBezTo>
                    <a:pt x="1" y="1263"/>
                    <a:pt x="2368" y="2189"/>
                    <a:pt x="2429" y="2189"/>
                  </a:cubicBezTo>
                  <a:lnTo>
                    <a:pt x="2399" y="2090"/>
                  </a:lnTo>
                  <a:cubicBezTo>
                    <a:pt x="2399" y="2090"/>
                    <a:pt x="2621" y="1385"/>
                    <a:pt x="2713" y="1194"/>
                  </a:cubicBezTo>
                  <a:cubicBezTo>
                    <a:pt x="2782" y="1071"/>
                    <a:pt x="2904" y="971"/>
                    <a:pt x="3034" y="941"/>
                  </a:cubicBezTo>
                  <a:cubicBezTo>
                    <a:pt x="3096" y="910"/>
                    <a:pt x="3096" y="780"/>
                    <a:pt x="3034" y="780"/>
                  </a:cubicBezTo>
                  <a:cubicBezTo>
                    <a:pt x="2429" y="558"/>
                    <a:pt x="1027" y="83"/>
                    <a:pt x="897" y="14"/>
                  </a:cubicBezTo>
                  <a:cubicBezTo>
                    <a:pt x="869" y="5"/>
                    <a:pt x="841" y="1"/>
                    <a:pt x="813" y="1"/>
                  </a:cubicBezTo>
                  <a:close/>
                </a:path>
              </a:pathLst>
            </a:custGeom>
            <a:solidFill>
              <a:srgbClr val="F8D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40"/>
            <p:cNvSpPr/>
            <p:nvPr/>
          </p:nvSpPr>
          <p:spPr>
            <a:xfrm>
              <a:off x="7584394" y="1161634"/>
              <a:ext cx="1074878" cy="783566"/>
            </a:xfrm>
            <a:custGeom>
              <a:avLst/>
              <a:gdLst/>
              <a:ahLst/>
              <a:cxnLst/>
              <a:rect l="l" t="t" r="r" b="b"/>
              <a:pathLst>
                <a:path w="4819" h="3513" extrusionOk="0">
                  <a:moveTo>
                    <a:pt x="700" y="0"/>
                  </a:moveTo>
                  <a:cubicBezTo>
                    <a:pt x="611" y="0"/>
                    <a:pt x="0" y="2171"/>
                    <a:pt x="0" y="2171"/>
                  </a:cubicBezTo>
                  <a:cubicBezTo>
                    <a:pt x="0" y="2171"/>
                    <a:pt x="3756" y="3512"/>
                    <a:pt x="3984" y="3512"/>
                  </a:cubicBezTo>
                  <a:cubicBezTo>
                    <a:pt x="3987" y="3512"/>
                    <a:pt x="3990" y="3512"/>
                    <a:pt x="3992" y="3512"/>
                  </a:cubicBezTo>
                  <a:cubicBezTo>
                    <a:pt x="4114" y="3481"/>
                    <a:pt x="4819" y="930"/>
                    <a:pt x="4819" y="930"/>
                  </a:cubicBezTo>
                  <a:lnTo>
                    <a:pt x="4819" y="930"/>
                  </a:lnTo>
                  <a:cubicBezTo>
                    <a:pt x="4819" y="930"/>
                    <a:pt x="3065" y="1857"/>
                    <a:pt x="3003" y="1888"/>
                  </a:cubicBezTo>
                  <a:cubicBezTo>
                    <a:pt x="3002" y="1888"/>
                    <a:pt x="3001" y="1888"/>
                    <a:pt x="3000" y="1888"/>
                  </a:cubicBezTo>
                  <a:cubicBezTo>
                    <a:pt x="2924" y="1888"/>
                    <a:pt x="2581" y="868"/>
                    <a:pt x="2521" y="830"/>
                  </a:cubicBezTo>
                  <a:cubicBezTo>
                    <a:pt x="2519" y="829"/>
                    <a:pt x="2517" y="829"/>
                    <a:pt x="2514" y="829"/>
                  </a:cubicBezTo>
                  <a:cubicBezTo>
                    <a:pt x="2406" y="829"/>
                    <a:pt x="1470" y="1344"/>
                    <a:pt x="1433" y="1344"/>
                  </a:cubicBezTo>
                  <a:cubicBezTo>
                    <a:pt x="1371" y="1344"/>
                    <a:pt x="797" y="103"/>
                    <a:pt x="705" y="3"/>
                  </a:cubicBezTo>
                  <a:cubicBezTo>
                    <a:pt x="704" y="1"/>
                    <a:pt x="702" y="0"/>
                    <a:pt x="700" y="0"/>
                  </a:cubicBezTo>
                  <a:close/>
                </a:path>
              </a:pathLst>
            </a:custGeom>
            <a:solidFill>
              <a:srgbClr val="F8D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40"/>
            <p:cNvSpPr/>
            <p:nvPr/>
          </p:nvSpPr>
          <p:spPr>
            <a:xfrm>
              <a:off x="7527962" y="1233902"/>
              <a:ext cx="894877" cy="614942"/>
            </a:xfrm>
            <a:custGeom>
              <a:avLst/>
              <a:gdLst/>
              <a:ahLst/>
              <a:cxnLst/>
              <a:rect l="l" t="t" r="r" b="b"/>
              <a:pathLst>
                <a:path w="4012" h="2757" extrusionOk="0">
                  <a:moveTo>
                    <a:pt x="2613" y="1"/>
                  </a:moveTo>
                  <a:cubicBezTo>
                    <a:pt x="1755" y="414"/>
                    <a:pt x="889" y="859"/>
                    <a:pt x="31" y="1311"/>
                  </a:cubicBezTo>
                  <a:cubicBezTo>
                    <a:pt x="0" y="1311"/>
                    <a:pt x="31" y="1341"/>
                    <a:pt x="31" y="1341"/>
                  </a:cubicBezTo>
                  <a:cubicBezTo>
                    <a:pt x="445" y="1119"/>
                    <a:pt x="889" y="928"/>
                    <a:pt x="1303" y="698"/>
                  </a:cubicBezTo>
                  <a:cubicBezTo>
                    <a:pt x="1624" y="575"/>
                    <a:pt x="1916" y="414"/>
                    <a:pt x="2199" y="284"/>
                  </a:cubicBezTo>
                  <a:cubicBezTo>
                    <a:pt x="2329" y="223"/>
                    <a:pt x="2421" y="162"/>
                    <a:pt x="2521" y="123"/>
                  </a:cubicBezTo>
                  <a:cubicBezTo>
                    <a:pt x="2546" y="98"/>
                    <a:pt x="2572" y="93"/>
                    <a:pt x="2597" y="93"/>
                  </a:cubicBezTo>
                  <a:lnTo>
                    <a:pt x="2597" y="93"/>
                  </a:lnTo>
                  <a:cubicBezTo>
                    <a:pt x="3037" y="979"/>
                    <a:pt x="3514" y="1857"/>
                    <a:pt x="3953" y="2743"/>
                  </a:cubicBezTo>
                  <a:cubicBezTo>
                    <a:pt x="3953" y="2752"/>
                    <a:pt x="3959" y="2756"/>
                    <a:pt x="3967" y="2756"/>
                  </a:cubicBezTo>
                  <a:cubicBezTo>
                    <a:pt x="3985" y="2756"/>
                    <a:pt x="4011" y="2734"/>
                    <a:pt x="3984" y="2713"/>
                  </a:cubicBezTo>
                  <a:cubicBezTo>
                    <a:pt x="3540" y="1816"/>
                    <a:pt x="3126" y="928"/>
                    <a:pt x="264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40"/>
            <p:cNvSpPr/>
            <p:nvPr/>
          </p:nvSpPr>
          <p:spPr>
            <a:xfrm>
              <a:off x="7534877" y="1276727"/>
              <a:ext cx="1061272" cy="582823"/>
            </a:xfrm>
            <a:custGeom>
              <a:avLst/>
              <a:gdLst/>
              <a:ahLst/>
              <a:cxnLst/>
              <a:rect l="l" t="t" r="r" b="b"/>
              <a:pathLst>
                <a:path w="4758" h="2613" extrusionOk="0">
                  <a:moveTo>
                    <a:pt x="4689" y="0"/>
                  </a:moveTo>
                  <a:cubicBezTo>
                    <a:pt x="4145" y="284"/>
                    <a:pt x="3639" y="575"/>
                    <a:pt x="3095" y="828"/>
                  </a:cubicBezTo>
                  <a:cubicBezTo>
                    <a:pt x="3064" y="858"/>
                    <a:pt x="3095" y="889"/>
                    <a:pt x="3126" y="889"/>
                  </a:cubicBezTo>
                  <a:cubicBezTo>
                    <a:pt x="3612" y="620"/>
                    <a:pt x="4126" y="379"/>
                    <a:pt x="4635" y="107"/>
                  </a:cubicBezTo>
                  <a:lnTo>
                    <a:pt x="4635" y="107"/>
                  </a:lnTo>
                  <a:cubicBezTo>
                    <a:pt x="4627" y="138"/>
                    <a:pt x="4627" y="172"/>
                    <a:pt x="4627" y="192"/>
                  </a:cubicBezTo>
                  <a:cubicBezTo>
                    <a:pt x="4566" y="353"/>
                    <a:pt x="4497" y="506"/>
                    <a:pt x="4466" y="667"/>
                  </a:cubicBezTo>
                  <a:cubicBezTo>
                    <a:pt x="4336" y="1080"/>
                    <a:pt x="4214" y="1502"/>
                    <a:pt x="4083" y="1915"/>
                  </a:cubicBezTo>
                  <a:cubicBezTo>
                    <a:pt x="4053" y="2076"/>
                    <a:pt x="3991" y="2230"/>
                    <a:pt x="3953" y="2390"/>
                  </a:cubicBezTo>
                  <a:cubicBezTo>
                    <a:pt x="3922" y="2421"/>
                    <a:pt x="3922" y="2459"/>
                    <a:pt x="3922" y="2521"/>
                  </a:cubicBezTo>
                  <a:cubicBezTo>
                    <a:pt x="3916" y="2533"/>
                    <a:pt x="3911" y="2542"/>
                    <a:pt x="3908" y="2548"/>
                  </a:cubicBezTo>
                  <a:lnTo>
                    <a:pt x="3908" y="2548"/>
                  </a:lnTo>
                  <a:cubicBezTo>
                    <a:pt x="3660" y="2486"/>
                    <a:pt x="3412" y="2389"/>
                    <a:pt x="3156" y="2329"/>
                  </a:cubicBezTo>
                  <a:cubicBezTo>
                    <a:pt x="2107" y="1977"/>
                    <a:pt x="1050" y="1624"/>
                    <a:pt x="31" y="1211"/>
                  </a:cubicBezTo>
                  <a:cubicBezTo>
                    <a:pt x="0" y="1211"/>
                    <a:pt x="0" y="1241"/>
                    <a:pt x="31" y="1241"/>
                  </a:cubicBezTo>
                  <a:cubicBezTo>
                    <a:pt x="1310" y="1755"/>
                    <a:pt x="2612" y="2199"/>
                    <a:pt x="3922" y="2613"/>
                  </a:cubicBezTo>
                  <a:lnTo>
                    <a:pt x="3953" y="2613"/>
                  </a:lnTo>
                  <a:cubicBezTo>
                    <a:pt x="4210" y="1767"/>
                    <a:pt x="4459" y="913"/>
                    <a:pt x="4708" y="67"/>
                  </a:cubicBezTo>
                  <a:lnTo>
                    <a:pt x="4708" y="67"/>
                  </a:lnTo>
                  <a:cubicBezTo>
                    <a:pt x="4712" y="65"/>
                    <a:pt x="4716" y="63"/>
                    <a:pt x="4719" y="62"/>
                  </a:cubicBezTo>
                  <a:lnTo>
                    <a:pt x="4719" y="62"/>
                  </a:lnTo>
                  <a:cubicBezTo>
                    <a:pt x="4715" y="63"/>
                    <a:pt x="4712" y="65"/>
                    <a:pt x="4709" y="65"/>
                  </a:cubicBezTo>
                  <a:lnTo>
                    <a:pt x="4709" y="65"/>
                  </a:lnTo>
                  <a:cubicBezTo>
                    <a:pt x="4712" y="54"/>
                    <a:pt x="4716" y="42"/>
                    <a:pt x="4719" y="31"/>
                  </a:cubicBezTo>
                  <a:cubicBezTo>
                    <a:pt x="4757" y="0"/>
                    <a:pt x="4719" y="0"/>
                    <a:pt x="468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40"/>
            <p:cNvSpPr/>
            <p:nvPr/>
          </p:nvSpPr>
          <p:spPr>
            <a:xfrm>
              <a:off x="7509226" y="1007062"/>
              <a:ext cx="367586" cy="517247"/>
            </a:xfrm>
            <a:custGeom>
              <a:avLst/>
              <a:gdLst/>
              <a:ahLst/>
              <a:cxnLst/>
              <a:rect l="l" t="t" r="r" b="b"/>
              <a:pathLst>
                <a:path w="1648" h="2319" extrusionOk="0">
                  <a:moveTo>
                    <a:pt x="850" y="29"/>
                  </a:moveTo>
                  <a:cubicBezTo>
                    <a:pt x="842" y="50"/>
                    <a:pt x="832" y="60"/>
                    <a:pt x="822" y="63"/>
                  </a:cubicBezTo>
                  <a:lnTo>
                    <a:pt x="822" y="63"/>
                  </a:lnTo>
                  <a:cubicBezTo>
                    <a:pt x="828" y="52"/>
                    <a:pt x="836" y="41"/>
                    <a:pt x="850" y="29"/>
                  </a:cubicBezTo>
                  <a:close/>
                  <a:moveTo>
                    <a:pt x="798" y="1"/>
                  </a:moveTo>
                  <a:cubicBezTo>
                    <a:pt x="782" y="1"/>
                    <a:pt x="766" y="10"/>
                    <a:pt x="751" y="29"/>
                  </a:cubicBezTo>
                  <a:cubicBezTo>
                    <a:pt x="498" y="796"/>
                    <a:pt x="276" y="1523"/>
                    <a:pt x="15" y="2289"/>
                  </a:cubicBezTo>
                  <a:cubicBezTo>
                    <a:pt x="0" y="2309"/>
                    <a:pt x="8" y="2318"/>
                    <a:pt x="19" y="2318"/>
                  </a:cubicBezTo>
                  <a:cubicBezTo>
                    <a:pt x="31" y="2318"/>
                    <a:pt x="46" y="2309"/>
                    <a:pt x="46" y="2289"/>
                  </a:cubicBezTo>
                  <a:cubicBezTo>
                    <a:pt x="238" y="1684"/>
                    <a:pt x="467" y="1079"/>
                    <a:pt x="690" y="474"/>
                  </a:cubicBezTo>
                  <a:cubicBezTo>
                    <a:pt x="719" y="347"/>
                    <a:pt x="778" y="228"/>
                    <a:pt x="809" y="130"/>
                  </a:cubicBezTo>
                  <a:lnTo>
                    <a:pt x="809" y="130"/>
                  </a:lnTo>
                  <a:cubicBezTo>
                    <a:pt x="819" y="148"/>
                    <a:pt x="829" y="165"/>
                    <a:pt x="850" y="183"/>
                  </a:cubicBezTo>
                  <a:cubicBezTo>
                    <a:pt x="1073" y="635"/>
                    <a:pt x="1295" y="1140"/>
                    <a:pt x="1617" y="1562"/>
                  </a:cubicBezTo>
                  <a:cubicBezTo>
                    <a:pt x="1617" y="1570"/>
                    <a:pt x="1619" y="1574"/>
                    <a:pt x="1623" y="1574"/>
                  </a:cubicBezTo>
                  <a:cubicBezTo>
                    <a:pt x="1632" y="1574"/>
                    <a:pt x="1647" y="1551"/>
                    <a:pt x="1647" y="1523"/>
                  </a:cubicBezTo>
                  <a:cubicBezTo>
                    <a:pt x="1425" y="1018"/>
                    <a:pt x="1103" y="535"/>
                    <a:pt x="850" y="29"/>
                  </a:cubicBezTo>
                  <a:cubicBezTo>
                    <a:pt x="831" y="10"/>
                    <a:pt x="814" y="1"/>
                    <a:pt x="79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40"/>
            <p:cNvSpPr/>
            <p:nvPr/>
          </p:nvSpPr>
          <p:spPr>
            <a:xfrm>
              <a:off x="7801421" y="900668"/>
              <a:ext cx="111302" cy="324534"/>
            </a:xfrm>
            <a:custGeom>
              <a:avLst/>
              <a:gdLst/>
              <a:ahLst/>
              <a:cxnLst/>
              <a:rect l="l" t="t" r="r" b="b"/>
              <a:pathLst>
                <a:path w="499" h="1455" extrusionOk="0">
                  <a:moveTo>
                    <a:pt x="479" y="1"/>
                  </a:moveTo>
                  <a:cubicBezTo>
                    <a:pt x="469" y="1"/>
                    <a:pt x="460" y="8"/>
                    <a:pt x="460" y="24"/>
                  </a:cubicBezTo>
                  <a:cubicBezTo>
                    <a:pt x="307" y="468"/>
                    <a:pt x="115" y="951"/>
                    <a:pt x="15" y="1426"/>
                  </a:cubicBezTo>
                  <a:cubicBezTo>
                    <a:pt x="207" y="981"/>
                    <a:pt x="368" y="506"/>
                    <a:pt x="498" y="24"/>
                  </a:cubicBezTo>
                  <a:cubicBezTo>
                    <a:pt x="498" y="8"/>
                    <a:pt x="489" y="1"/>
                    <a:pt x="479" y="1"/>
                  </a:cubicBezTo>
                  <a:close/>
                  <a:moveTo>
                    <a:pt x="15" y="1426"/>
                  </a:moveTo>
                  <a:lnTo>
                    <a:pt x="15" y="1426"/>
                  </a:lnTo>
                  <a:cubicBezTo>
                    <a:pt x="0" y="1445"/>
                    <a:pt x="0" y="1454"/>
                    <a:pt x="4" y="1454"/>
                  </a:cubicBezTo>
                  <a:cubicBezTo>
                    <a:pt x="8" y="1454"/>
                    <a:pt x="15" y="1445"/>
                    <a:pt x="15" y="1426"/>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40"/>
            <p:cNvSpPr/>
            <p:nvPr/>
          </p:nvSpPr>
          <p:spPr>
            <a:xfrm>
              <a:off x="7827072" y="539999"/>
              <a:ext cx="797627" cy="831967"/>
            </a:xfrm>
            <a:custGeom>
              <a:avLst/>
              <a:gdLst/>
              <a:ahLst/>
              <a:cxnLst/>
              <a:rect l="l" t="t" r="r" b="b"/>
              <a:pathLst>
                <a:path w="3576" h="3730" extrusionOk="0">
                  <a:moveTo>
                    <a:pt x="896" y="1"/>
                  </a:moveTo>
                  <a:cubicBezTo>
                    <a:pt x="811" y="1"/>
                    <a:pt x="725" y="21"/>
                    <a:pt x="636" y="78"/>
                  </a:cubicBezTo>
                  <a:cubicBezTo>
                    <a:pt x="475" y="170"/>
                    <a:pt x="383" y="400"/>
                    <a:pt x="314" y="553"/>
                  </a:cubicBezTo>
                  <a:lnTo>
                    <a:pt x="31" y="1419"/>
                  </a:lnTo>
                  <a:cubicBezTo>
                    <a:pt x="0" y="1449"/>
                    <a:pt x="31" y="1449"/>
                    <a:pt x="31" y="1480"/>
                  </a:cubicBezTo>
                  <a:cubicBezTo>
                    <a:pt x="827" y="1771"/>
                    <a:pt x="1624" y="2054"/>
                    <a:pt x="2452" y="2346"/>
                  </a:cubicBezTo>
                  <a:lnTo>
                    <a:pt x="2490" y="2315"/>
                  </a:lnTo>
                  <a:cubicBezTo>
                    <a:pt x="2551" y="2085"/>
                    <a:pt x="2643" y="1863"/>
                    <a:pt x="2712" y="1641"/>
                  </a:cubicBezTo>
                  <a:cubicBezTo>
                    <a:pt x="2773" y="1511"/>
                    <a:pt x="2804" y="1419"/>
                    <a:pt x="2873" y="1288"/>
                  </a:cubicBezTo>
                  <a:cubicBezTo>
                    <a:pt x="2918" y="1171"/>
                    <a:pt x="3048" y="971"/>
                    <a:pt x="3178" y="971"/>
                  </a:cubicBezTo>
                  <a:cubicBezTo>
                    <a:pt x="3226" y="971"/>
                    <a:pt x="3274" y="998"/>
                    <a:pt x="3317" y="1066"/>
                  </a:cubicBezTo>
                  <a:cubicBezTo>
                    <a:pt x="3379" y="1128"/>
                    <a:pt x="3379" y="1258"/>
                    <a:pt x="3379" y="1388"/>
                  </a:cubicBezTo>
                  <a:cubicBezTo>
                    <a:pt x="3348" y="1863"/>
                    <a:pt x="3064" y="2407"/>
                    <a:pt x="2934" y="2851"/>
                  </a:cubicBezTo>
                  <a:cubicBezTo>
                    <a:pt x="2835" y="3142"/>
                    <a:pt x="2743" y="3426"/>
                    <a:pt x="2643" y="3686"/>
                  </a:cubicBezTo>
                  <a:cubicBezTo>
                    <a:pt x="2643" y="3708"/>
                    <a:pt x="2678" y="3730"/>
                    <a:pt x="2698" y="3730"/>
                  </a:cubicBezTo>
                  <a:cubicBezTo>
                    <a:pt x="2706" y="3730"/>
                    <a:pt x="2712" y="3726"/>
                    <a:pt x="2712" y="3717"/>
                  </a:cubicBezTo>
                  <a:cubicBezTo>
                    <a:pt x="2904" y="3081"/>
                    <a:pt x="3126" y="2468"/>
                    <a:pt x="3348" y="1863"/>
                  </a:cubicBezTo>
                  <a:cubicBezTo>
                    <a:pt x="3405" y="1627"/>
                    <a:pt x="3575" y="893"/>
                    <a:pt x="3189" y="893"/>
                  </a:cubicBezTo>
                  <a:cubicBezTo>
                    <a:pt x="3161" y="893"/>
                    <a:pt x="3130" y="897"/>
                    <a:pt x="3095" y="905"/>
                  </a:cubicBezTo>
                  <a:cubicBezTo>
                    <a:pt x="2904" y="936"/>
                    <a:pt x="2804" y="1196"/>
                    <a:pt x="2743" y="1357"/>
                  </a:cubicBezTo>
                  <a:cubicBezTo>
                    <a:pt x="2643" y="1610"/>
                    <a:pt x="2551" y="1863"/>
                    <a:pt x="2452" y="2123"/>
                  </a:cubicBezTo>
                  <a:cubicBezTo>
                    <a:pt x="2452" y="2154"/>
                    <a:pt x="2452" y="2214"/>
                    <a:pt x="2422" y="2245"/>
                  </a:cubicBezTo>
                  <a:lnTo>
                    <a:pt x="2422" y="2245"/>
                  </a:lnTo>
                  <a:cubicBezTo>
                    <a:pt x="2401" y="2243"/>
                    <a:pt x="2380" y="2236"/>
                    <a:pt x="2360" y="2215"/>
                  </a:cubicBezTo>
                  <a:cubicBezTo>
                    <a:pt x="2199" y="2154"/>
                    <a:pt x="2007" y="2085"/>
                    <a:pt x="1846" y="2024"/>
                  </a:cubicBezTo>
                  <a:cubicBezTo>
                    <a:pt x="1371" y="1863"/>
                    <a:pt x="889" y="1702"/>
                    <a:pt x="444" y="1549"/>
                  </a:cubicBezTo>
                  <a:cubicBezTo>
                    <a:pt x="314" y="1480"/>
                    <a:pt x="192" y="1449"/>
                    <a:pt x="61" y="1419"/>
                  </a:cubicBezTo>
                  <a:cubicBezTo>
                    <a:pt x="123" y="1419"/>
                    <a:pt x="383" y="622"/>
                    <a:pt x="414" y="522"/>
                  </a:cubicBezTo>
                  <a:cubicBezTo>
                    <a:pt x="513" y="237"/>
                    <a:pt x="722" y="82"/>
                    <a:pt x="969" y="82"/>
                  </a:cubicBezTo>
                  <a:cubicBezTo>
                    <a:pt x="1027" y="82"/>
                    <a:pt x="1088" y="91"/>
                    <a:pt x="1149" y="109"/>
                  </a:cubicBezTo>
                  <a:cubicBezTo>
                    <a:pt x="1371" y="208"/>
                    <a:pt x="1563" y="269"/>
                    <a:pt x="1754" y="331"/>
                  </a:cubicBezTo>
                  <a:cubicBezTo>
                    <a:pt x="2199" y="492"/>
                    <a:pt x="2612" y="653"/>
                    <a:pt x="3026" y="783"/>
                  </a:cubicBezTo>
                  <a:cubicBezTo>
                    <a:pt x="3064" y="813"/>
                    <a:pt x="3095" y="813"/>
                    <a:pt x="3095" y="813"/>
                  </a:cubicBezTo>
                  <a:cubicBezTo>
                    <a:pt x="3126" y="813"/>
                    <a:pt x="3126" y="783"/>
                    <a:pt x="3126" y="783"/>
                  </a:cubicBezTo>
                  <a:cubicBezTo>
                    <a:pt x="2582" y="492"/>
                    <a:pt x="1946" y="331"/>
                    <a:pt x="1371" y="109"/>
                  </a:cubicBezTo>
                  <a:cubicBezTo>
                    <a:pt x="1203" y="69"/>
                    <a:pt x="1051" y="1"/>
                    <a:pt x="89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40"/>
            <p:cNvSpPr/>
            <p:nvPr/>
          </p:nvSpPr>
          <p:spPr>
            <a:xfrm>
              <a:off x="7684097" y="917842"/>
              <a:ext cx="227065" cy="98587"/>
            </a:xfrm>
            <a:custGeom>
              <a:avLst/>
              <a:gdLst/>
              <a:ahLst/>
              <a:cxnLst/>
              <a:rect l="l" t="t" r="r" b="b"/>
              <a:pathLst>
                <a:path w="1018" h="442" extrusionOk="0">
                  <a:moveTo>
                    <a:pt x="972" y="0"/>
                  </a:moveTo>
                  <a:cubicBezTo>
                    <a:pt x="967" y="0"/>
                    <a:pt x="961" y="3"/>
                    <a:pt x="955" y="8"/>
                  </a:cubicBezTo>
                  <a:cubicBezTo>
                    <a:pt x="641" y="138"/>
                    <a:pt x="350" y="269"/>
                    <a:pt x="28" y="391"/>
                  </a:cubicBezTo>
                  <a:cubicBezTo>
                    <a:pt x="6" y="419"/>
                    <a:pt x="0" y="442"/>
                    <a:pt x="9" y="442"/>
                  </a:cubicBezTo>
                  <a:cubicBezTo>
                    <a:pt x="13" y="442"/>
                    <a:pt x="19" y="438"/>
                    <a:pt x="28" y="429"/>
                  </a:cubicBezTo>
                  <a:cubicBezTo>
                    <a:pt x="350" y="299"/>
                    <a:pt x="672" y="169"/>
                    <a:pt x="986" y="46"/>
                  </a:cubicBezTo>
                  <a:cubicBezTo>
                    <a:pt x="1017" y="46"/>
                    <a:pt x="997" y="0"/>
                    <a:pt x="97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40"/>
            <p:cNvSpPr/>
            <p:nvPr/>
          </p:nvSpPr>
          <p:spPr>
            <a:xfrm>
              <a:off x="8502020" y="1137768"/>
              <a:ext cx="94127" cy="152788"/>
            </a:xfrm>
            <a:custGeom>
              <a:avLst/>
              <a:gdLst/>
              <a:ahLst/>
              <a:cxnLst/>
              <a:rect l="l" t="t" r="r" b="b"/>
              <a:pathLst>
                <a:path w="422" h="685" extrusionOk="0">
                  <a:moveTo>
                    <a:pt x="11" y="1"/>
                  </a:moveTo>
                  <a:cubicBezTo>
                    <a:pt x="0" y="1"/>
                    <a:pt x="0" y="18"/>
                    <a:pt x="0" y="18"/>
                  </a:cubicBezTo>
                  <a:cubicBezTo>
                    <a:pt x="69" y="141"/>
                    <a:pt x="130" y="271"/>
                    <a:pt x="192" y="363"/>
                  </a:cubicBezTo>
                  <a:cubicBezTo>
                    <a:pt x="230" y="462"/>
                    <a:pt x="291" y="593"/>
                    <a:pt x="353" y="685"/>
                  </a:cubicBezTo>
                  <a:cubicBezTo>
                    <a:pt x="383" y="685"/>
                    <a:pt x="421" y="654"/>
                    <a:pt x="383" y="654"/>
                  </a:cubicBezTo>
                  <a:cubicBezTo>
                    <a:pt x="353" y="524"/>
                    <a:pt x="291" y="432"/>
                    <a:pt x="230" y="332"/>
                  </a:cubicBezTo>
                  <a:cubicBezTo>
                    <a:pt x="161" y="240"/>
                    <a:pt x="100" y="110"/>
                    <a:pt x="38" y="18"/>
                  </a:cubicBezTo>
                  <a:cubicBezTo>
                    <a:pt x="26" y="5"/>
                    <a:pt x="17" y="1"/>
                    <a:pt x="1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40"/>
            <p:cNvSpPr/>
            <p:nvPr/>
          </p:nvSpPr>
          <p:spPr>
            <a:xfrm>
              <a:off x="7968708" y="984534"/>
              <a:ext cx="448107" cy="157472"/>
            </a:xfrm>
            <a:custGeom>
              <a:avLst/>
              <a:gdLst/>
              <a:ahLst/>
              <a:cxnLst/>
              <a:rect l="l" t="t" r="r" b="b"/>
              <a:pathLst>
                <a:path w="2009" h="706" extrusionOk="0">
                  <a:moveTo>
                    <a:pt x="32" y="0"/>
                  </a:moveTo>
                  <a:cubicBezTo>
                    <a:pt x="32" y="0"/>
                    <a:pt x="1" y="31"/>
                    <a:pt x="32" y="31"/>
                  </a:cubicBezTo>
                  <a:cubicBezTo>
                    <a:pt x="445" y="192"/>
                    <a:pt x="859" y="353"/>
                    <a:pt x="1280" y="475"/>
                  </a:cubicBezTo>
                  <a:cubicBezTo>
                    <a:pt x="1502" y="544"/>
                    <a:pt x="1755" y="705"/>
                    <a:pt x="2008" y="705"/>
                  </a:cubicBezTo>
                  <a:lnTo>
                    <a:pt x="2008" y="667"/>
                  </a:lnTo>
                  <a:cubicBezTo>
                    <a:pt x="1817" y="544"/>
                    <a:pt x="1564" y="513"/>
                    <a:pt x="1372" y="445"/>
                  </a:cubicBezTo>
                  <a:cubicBezTo>
                    <a:pt x="928" y="322"/>
                    <a:pt x="476" y="161"/>
                    <a:pt x="3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40"/>
            <p:cNvSpPr/>
            <p:nvPr/>
          </p:nvSpPr>
          <p:spPr>
            <a:xfrm>
              <a:off x="7933020" y="1063047"/>
              <a:ext cx="164165" cy="56654"/>
            </a:xfrm>
            <a:custGeom>
              <a:avLst/>
              <a:gdLst/>
              <a:ahLst/>
              <a:cxnLst/>
              <a:rect l="l" t="t" r="r" b="b"/>
              <a:pathLst>
                <a:path w="736" h="254" extrusionOk="0">
                  <a:moveTo>
                    <a:pt x="31" y="1"/>
                  </a:moveTo>
                  <a:cubicBezTo>
                    <a:pt x="0" y="1"/>
                    <a:pt x="0" y="1"/>
                    <a:pt x="31" y="31"/>
                  </a:cubicBezTo>
                  <a:cubicBezTo>
                    <a:pt x="253" y="93"/>
                    <a:pt x="483" y="223"/>
                    <a:pt x="735" y="253"/>
                  </a:cubicBezTo>
                  <a:cubicBezTo>
                    <a:pt x="513" y="161"/>
                    <a:pt x="253" y="62"/>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40"/>
            <p:cNvSpPr/>
            <p:nvPr/>
          </p:nvSpPr>
          <p:spPr>
            <a:xfrm>
              <a:off x="8146479" y="1126392"/>
              <a:ext cx="249816" cy="85650"/>
            </a:xfrm>
            <a:custGeom>
              <a:avLst/>
              <a:gdLst/>
              <a:ahLst/>
              <a:cxnLst/>
              <a:rect l="l" t="t" r="r" b="b"/>
              <a:pathLst>
                <a:path w="1120" h="384" extrusionOk="0">
                  <a:moveTo>
                    <a:pt x="1" y="0"/>
                  </a:moveTo>
                  <a:lnTo>
                    <a:pt x="1" y="31"/>
                  </a:lnTo>
                  <a:cubicBezTo>
                    <a:pt x="353" y="130"/>
                    <a:pt x="705" y="291"/>
                    <a:pt x="1088" y="383"/>
                  </a:cubicBezTo>
                  <a:cubicBezTo>
                    <a:pt x="1088" y="383"/>
                    <a:pt x="1119" y="352"/>
                    <a:pt x="1088" y="352"/>
                  </a:cubicBezTo>
                  <a:cubicBezTo>
                    <a:pt x="767" y="161"/>
                    <a:pt x="353" y="100"/>
                    <a:pt x="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40"/>
            <p:cNvSpPr/>
            <p:nvPr/>
          </p:nvSpPr>
          <p:spPr>
            <a:xfrm>
              <a:off x="7919191" y="1141783"/>
              <a:ext cx="447884" cy="148773"/>
            </a:xfrm>
            <a:custGeom>
              <a:avLst/>
              <a:gdLst/>
              <a:ahLst/>
              <a:cxnLst/>
              <a:rect l="l" t="t" r="r" b="b"/>
              <a:pathLst>
                <a:path w="2008" h="667" extrusionOk="0">
                  <a:moveTo>
                    <a:pt x="1" y="0"/>
                  </a:moveTo>
                  <a:lnTo>
                    <a:pt x="1" y="31"/>
                  </a:lnTo>
                  <a:cubicBezTo>
                    <a:pt x="637" y="283"/>
                    <a:pt x="1311" y="536"/>
                    <a:pt x="1977" y="667"/>
                  </a:cubicBezTo>
                  <a:cubicBezTo>
                    <a:pt x="1977" y="667"/>
                    <a:pt x="2008" y="636"/>
                    <a:pt x="1977" y="636"/>
                  </a:cubicBezTo>
                  <a:cubicBezTo>
                    <a:pt x="1341" y="414"/>
                    <a:pt x="667" y="253"/>
                    <a:pt x="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40"/>
            <p:cNvSpPr/>
            <p:nvPr/>
          </p:nvSpPr>
          <p:spPr>
            <a:xfrm>
              <a:off x="7897109" y="1233902"/>
              <a:ext cx="135168" cy="43048"/>
            </a:xfrm>
            <a:custGeom>
              <a:avLst/>
              <a:gdLst/>
              <a:ahLst/>
              <a:cxnLst/>
              <a:rect l="l" t="t" r="r" b="b"/>
              <a:pathLst>
                <a:path w="606" h="193" extrusionOk="0">
                  <a:moveTo>
                    <a:pt x="0" y="1"/>
                  </a:moveTo>
                  <a:lnTo>
                    <a:pt x="0" y="1"/>
                  </a:lnTo>
                  <a:cubicBezTo>
                    <a:pt x="192" y="62"/>
                    <a:pt x="383" y="123"/>
                    <a:pt x="575" y="192"/>
                  </a:cubicBezTo>
                  <a:cubicBezTo>
                    <a:pt x="605" y="192"/>
                    <a:pt x="605" y="162"/>
                    <a:pt x="605" y="162"/>
                  </a:cubicBezTo>
                  <a:cubicBezTo>
                    <a:pt x="414" y="93"/>
                    <a:pt x="192" y="31"/>
                    <a:pt x="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40"/>
            <p:cNvSpPr/>
            <p:nvPr/>
          </p:nvSpPr>
          <p:spPr>
            <a:xfrm>
              <a:off x="8153393" y="1319329"/>
              <a:ext cx="186470" cy="56654"/>
            </a:xfrm>
            <a:custGeom>
              <a:avLst/>
              <a:gdLst/>
              <a:ahLst/>
              <a:cxnLst/>
              <a:rect l="l" t="t" r="r" b="b"/>
              <a:pathLst>
                <a:path w="836" h="254" extrusionOk="0">
                  <a:moveTo>
                    <a:pt x="31" y="1"/>
                  </a:moveTo>
                  <a:cubicBezTo>
                    <a:pt x="31" y="1"/>
                    <a:pt x="0" y="31"/>
                    <a:pt x="31" y="31"/>
                  </a:cubicBezTo>
                  <a:cubicBezTo>
                    <a:pt x="161" y="62"/>
                    <a:pt x="291" y="93"/>
                    <a:pt x="414" y="123"/>
                  </a:cubicBezTo>
                  <a:cubicBezTo>
                    <a:pt x="575" y="162"/>
                    <a:pt x="705" y="223"/>
                    <a:pt x="835" y="254"/>
                  </a:cubicBezTo>
                  <a:lnTo>
                    <a:pt x="835" y="223"/>
                  </a:lnTo>
                  <a:cubicBezTo>
                    <a:pt x="605" y="93"/>
                    <a:pt x="291" y="62"/>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40"/>
            <p:cNvSpPr/>
            <p:nvPr/>
          </p:nvSpPr>
          <p:spPr>
            <a:xfrm>
              <a:off x="8389157" y="1013530"/>
              <a:ext cx="63346" cy="20743"/>
            </a:xfrm>
            <a:custGeom>
              <a:avLst/>
              <a:gdLst/>
              <a:ahLst/>
              <a:cxnLst/>
              <a:rect l="l" t="t" r="r" b="b"/>
              <a:pathLst>
                <a:path w="284" h="93" extrusionOk="0">
                  <a:moveTo>
                    <a:pt x="31" y="0"/>
                  </a:moveTo>
                  <a:cubicBezTo>
                    <a:pt x="31" y="0"/>
                    <a:pt x="0" y="0"/>
                    <a:pt x="31" y="31"/>
                  </a:cubicBezTo>
                  <a:cubicBezTo>
                    <a:pt x="92" y="62"/>
                    <a:pt x="192" y="92"/>
                    <a:pt x="284" y="92"/>
                  </a:cubicBezTo>
                  <a:lnTo>
                    <a:pt x="284" y="62"/>
                  </a:lnTo>
                  <a:cubicBezTo>
                    <a:pt x="223" y="31"/>
                    <a:pt x="123" y="0"/>
                    <a:pt x="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40"/>
            <p:cNvSpPr/>
            <p:nvPr/>
          </p:nvSpPr>
          <p:spPr>
            <a:xfrm>
              <a:off x="8409677" y="928103"/>
              <a:ext cx="62900" cy="23643"/>
            </a:xfrm>
            <a:custGeom>
              <a:avLst/>
              <a:gdLst/>
              <a:ahLst/>
              <a:cxnLst/>
              <a:rect l="l" t="t" r="r" b="b"/>
              <a:pathLst>
                <a:path w="282" h="106" extrusionOk="0">
                  <a:moveTo>
                    <a:pt x="31" y="0"/>
                  </a:moveTo>
                  <a:cubicBezTo>
                    <a:pt x="31" y="0"/>
                    <a:pt x="0" y="31"/>
                    <a:pt x="31" y="31"/>
                  </a:cubicBezTo>
                  <a:cubicBezTo>
                    <a:pt x="100" y="62"/>
                    <a:pt x="192" y="92"/>
                    <a:pt x="261" y="92"/>
                  </a:cubicBezTo>
                  <a:cubicBezTo>
                    <a:pt x="192" y="31"/>
                    <a:pt x="131" y="31"/>
                    <a:pt x="31" y="0"/>
                  </a:cubicBezTo>
                  <a:close/>
                  <a:moveTo>
                    <a:pt x="261" y="92"/>
                  </a:moveTo>
                  <a:cubicBezTo>
                    <a:pt x="261" y="103"/>
                    <a:pt x="264" y="106"/>
                    <a:pt x="268" y="106"/>
                  </a:cubicBezTo>
                  <a:cubicBezTo>
                    <a:pt x="275" y="106"/>
                    <a:pt x="281" y="92"/>
                    <a:pt x="261" y="92"/>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8" name="Google Shape;3968;p40"/>
          <p:cNvGrpSpPr/>
          <p:nvPr/>
        </p:nvGrpSpPr>
        <p:grpSpPr>
          <a:xfrm>
            <a:off x="3257997" y="3975074"/>
            <a:ext cx="1163674" cy="873246"/>
            <a:chOff x="3257997" y="3975074"/>
            <a:chExt cx="1163674" cy="873246"/>
          </a:xfrm>
        </p:grpSpPr>
        <p:sp>
          <p:nvSpPr>
            <p:cNvPr id="3969" name="Google Shape;3969;p40"/>
            <p:cNvSpPr/>
            <p:nvPr/>
          </p:nvSpPr>
          <p:spPr>
            <a:xfrm>
              <a:off x="3402200" y="4016370"/>
              <a:ext cx="742446" cy="731054"/>
            </a:xfrm>
            <a:custGeom>
              <a:avLst/>
              <a:gdLst/>
              <a:ahLst/>
              <a:cxnLst/>
              <a:rect l="l" t="t" r="r" b="b"/>
              <a:pathLst>
                <a:path w="3326" h="3275" extrusionOk="0">
                  <a:moveTo>
                    <a:pt x="1811" y="1"/>
                  </a:moveTo>
                  <a:cubicBezTo>
                    <a:pt x="1060" y="1"/>
                    <a:pt x="275" y="529"/>
                    <a:pt x="162" y="1248"/>
                  </a:cubicBezTo>
                  <a:cubicBezTo>
                    <a:pt x="1" y="2175"/>
                    <a:pt x="644" y="3133"/>
                    <a:pt x="1571" y="3263"/>
                  </a:cubicBezTo>
                  <a:cubicBezTo>
                    <a:pt x="1648" y="3271"/>
                    <a:pt x="1721" y="3274"/>
                    <a:pt x="1790" y="3274"/>
                  </a:cubicBezTo>
                  <a:cubicBezTo>
                    <a:pt x="2552" y="3274"/>
                    <a:pt x="2874" y="2849"/>
                    <a:pt x="2874" y="2849"/>
                  </a:cubicBezTo>
                  <a:cubicBezTo>
                    <a:pt x="2874" y="2849"/>
                    <a:pt x="2238" y="2053"/>
                    <a:pt x="1954" y="1731"/>
                  </a:cubicBezTo>
                  <a:lnTo>
                    <a:pt x="3326" y="1409"/>
                  </a:lnTo>
                  <a:cubicBezTo>
                    <a:pt x="3226" y="612"/>
                    <a:pt x="2720" y="168"/>
                    <a:pt x="2146" y="38"/>
                  </a:cubicBezTo>
                  <a:cubicBezTo>
                    <a:pt x="2037" y="13"/>
                    <a:pt x="1924" y="1"/>
                    <a:pt x="1811" y="1"/>
                  </a:cubicBezTo>
                  <a:close/>
                </a:path>
              </a:pathLst>
            </a:custGeom>
            <a:solidFill>
              <a:srgbClr val="019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40"/>
            <p:cNvSpPr/>
            <p:nvPr/>
          </p:nvSpPr>
          <p:spPr>
            <a:xfrm>
              <a:off x="3257997" y="3975074"/>
              <a:ext cx="914106" cy="873246"/>
            </a:xfrm>
            <a:custGeom>
              <a:avLst/>
              <a:gdLst/>
              <a:ahLst/>
              <a:cxnLst/>
              <a:rect l="l" t="t" r="r" b="b"/>
              <a:pathLst>
                <a:path w="4095" h="3912" extrusionOk="0">
                  <a:moveTo>
                    <a:pt x="2272" y="128"/>
                  </a:moveTo>
                  <a:cubicBezTo>
                    <a:pt x="2911" y="128"/>
                    <a:pt x="3504" y="504"/>
                    <a:pt x="3811" y="1089"/>
                  </a:cubicBezTo>
                  <a:cubicBezTo>
                    <a:pt x="3872" y="1242"/>
                    <a:pt x="3941" y="1433"/>
                    <a:pt x="3972" y="1594"/>
                  </a:cubicBezTo>
                  <a:cubicBezTo>
                    <a:pt x="3972" y="1663"/>
                    <a:pt x="4033" y="1625"/>
                    <a:pt x="3903" y="1663"/>
                  </a:cubicBezTo>
                  <a:cubicBezTo>
                    <a:pt x="3749" y="1694"/>
                    <a:pt x="3558" y="1724"/>
                    <a:pt x="3397" y="1786"/>
                  </a:cubicBezTo>
                  <a:cubicBezTo>
                    <a:pt x="3075" y="1855"/>
                    <a:pt x="2753" y="1916"/>
                    <a:pt x="2439" y="1977"/>
                  </a:cubicBezTo>
                  <a:cubicBezTo>
                    <a:pt x="2403" y="1989"/>
                    <a:pt x="2389" y="2013"/>
                    <a:pt x="2389" y="2038"/>
                  </a:cubicBezTo>
                  <a:lnTo>
                    <a:pt x="2389" y="2038"/>
                  </a:lnTo>
                  <a:cubicBezTo>
                    <a:pt x="2381" y="2061"/>
                    <a:pt x="2385" y="2086"/>
                    <a:pt x="2409" y="2107"/>
                  </a:cubicBezTo>
                  <a:cubicBezTo>
                    <a:pt x="2723" y="2460"/>
                    <a:pt x="3045" y="2874"/>
                    <a:pt x="3366" y="3257"/>
                  </a:cubicBezTo>
                  <a:cubicBezTo>
                    <a:pt x="3388" y="3278"/>
                    <a:pt x="3410" y="3316"/>
                    <a:pt x="3432" y="3349"/>
                  </a:cubicBezTo>
                  <a:lnTo>
                    <a:pt x="3432" y="3349"/>
                  </a:lnTo>
                  <a:cubicBezTo>
                    <a:pt x="3424" y="3358"/>
                    <a:pt x="3413" y="3370"/>
                    <a:pt x="3397" y="3387"/>
                  </a:cubicBezTo>
                  <a:cubicBezTo>
                    <a:pt x="3267" y="3509"/>
                    <a:pt x="3075" y="3640"/>
                    <a:pt x="2884" y="3701"/>
                  </a:cubicBezTo>
                  <a:cubicBezTo>
                    <a:pt x="2694" y="3767"/>
                    <a:pt x="2505" y="3798"/>
                    <a:pt x="2319" y="3798"/>
                  </a:cubicBezTo>
                  <a:cubicBezTo>
                    <a:pt x="1064" y="3798"/>
                    <a:pt x="1" y="2398"/>
                    <a:pt x="555" y="1150"/>
                  </a:cubicBezTo>
                  <a:cubicBezTo>
                    <a:pt x="808" y="545"/>
                    <a:pt x="1512" y="192"/>
                    <a:pt x="2179" y="131"/>
                  </a:cubicBezTo>
                  <a:cubicBezTo>
                    <a:pt x="2210" y="129"/>
                    <a:pt x="2241" y="128"/>
                    <a:pt x="2272" y="128"/>
                  </a:cubicBezTo>
                  <a:close/>
                  <a:moveTo>
                    <a:pt x="2248" y="1"/>
                  </a:moveTo>
                  <a:cubicBezTo>
                    <a:pt x="1382" y="1"/>
                    <a:pt x="363" y="667"/>
                    <a:pt x="302" y="1594"/>
                  </a:cubicBezTo>
                  <a:cubicBezTo>
                    <a:pt x="202" y="2552"/>
                    <a:pt x="746" y="3479"/>
                    <a:pt x="1643" y="3801"/>
                  </a:cubicBezTo>
                  <a:cubicBezTo>
                    <a:pt x="1840" y="3873"/>
                    <a:pt x="2072" y="3911"/>
                    <a:pt x="2308" y="3911"/>
                  </a:cubicBezTo>
                  <a:cubicBezTo>
                    <a:pt x="2795" y="3911"/>
                    <a:pt x="3300" y="3748"/>
                    <a:pt x="3558" y="3387"/>
                  </a:cubicBezTo>
                  <a:cubicBezTo>
                    <a:pt x="3589" y="3349"/>
                    <a:pt x="3589" y="3318"/>
                    <a:pt x="3558" y="3318"/>
                  </a:cubicBezTo>
                  <a:cubicBezTo>
                    <a:pt x="3227" y="2901"/>
                    <a:pt x="2896" y="2483"/>
                    <a:pt x="2565" y="2085"/>
                  </a:cubicBezTo>
                  <a:lnTo>
                    <a:pt x="2565" y="2085"/>
                  </a:lnTo>
                  <a:cubicBezTo>
                    <a:pt x="3073" y="1966"/>
                    <a:pt x="3551" y="1878"/>
                    <a:pt x="4063" y="1755"/>
                  </a:cubicBezTo>
                  <a:cubicBezTo>
                    <a:pt x="4094" y="1755"/>
                    <a:pt x="4094" y="1694"/>
                    <a:pt x="4094" y="1663"/>
                  </a:cubicBezTo>
                  <a:cubicBezTo>
                    <a:pt x="3941" y="706"/>
                    <a:pt x="3236" y="31"/>
                    <a:pt x="224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40"/>
            <p:cNvSpPr/>
            <p:nvPr/>
          </p:nvSpPr>
          <p:spPr>
            <a:xfrm>
              <a:off x="3987051" y="4409469"/>
              <a:ext cx="434619" cy="378139"/>
            </a:xfrm>
            <a:custGeom>
              <a:avLst/>
              <a:gdLst/>
              <a:ahLst/>
              <a:cxnLst/>
              <a:rect l="l" t="t" r="r" b="b"/>
              <a:pathLst>
                <a:path w="1947" h="1694" extrusionOk="0">
                  <a:moveTo>
                    <a:pt x="1633" y="1"/>
                  </a:moveTo>
                  <a:lnTo>
                    <a:pt x="1" y="322"/>
                  </a:lnTo>
                  <a:lnTo>
                    <a:pt x="1150" y="1694"/>
                  </a:lnTo>
                  <a:cubicBezTo>
                    <a:pt x="1150" y="1694"/>
                    <a:pt x="1947" y="1058"/>
                    <a:pt x="1694" y="161"/>
                  </a:cubicBezTo>
                  <a:lnTo>
                    <a:pt x="1633" y="1"/>
                  </a:ln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40"/>
            <p:cNvSpPr/>
            <p:nvPr/>
          </p:nvSpPr>
          <p:spPr>
            <a:xfrm>
              <a:off x="3901556" y="4388932"/>
              <a:ext cx="434619" cy="391979"/>
            </a:xfrm>
            <a:custGeom>
              <a:avLst/>
              <a:gdLst/>
              <a:ahLst/>
              <a:cxnLst/>
              <a:rect l="l" t="t" r="r" b="b"/>
              <a:pathLst>
                <a:path w="1947" h="1756" extrusionOk="0">
                  <a:moveTo>
                    <a:pt x="83" y="379"/>
                  </a:moveTo>
                  <a:lnTo>
                    <a:pt x="83" y="379"/>
                  </a:lnTo>
                  <a:cubicBezTo>
                    <a:pt x="78" y="382"/>
                    <a:pt x="72" y="384"/>
                    <a:pt x="62" y="384"/>
                  </a:cubicBezTo>
                  <a:cubicBezTo>
                    <a:pt x="69" y="382"/>
                    <a:pt x="76" y="380"/>
                    <a:pt x="83" y="379"/>
                  </a:cubicBezTo>
                  <a:close/>
                  <a:moveTo>
                    <a:pt x="1694" y="1"/>
                  </a:moveTo>
                  <a:cubicBezTo>
                    <a:pt x="1150" y="31"/>
                    <a:pt x="575" y="192"/>
                    <a:pt x="62" y="315"/>
                  </a:cubicBezTo>
                  <a:cubicBezTo>
                    <a:pt x="31" y="315"/>
                    <a:pt x="1" y="345"/>
                    <a:pt x="31" y="384"/>
                  </a:cubicBezTo>
                  <a:cubicBezTo>
                    <a:pt x="414" y="828"/>
                    <a:pt x="797" y="1272"/>
                    <a:pt x="1180" y="1755"/>
                  </a:cubicBezTo>
                  <a:lnTo>
                    <a:pt x="1249" y="1755"/>
                  </a:lnTo>
                  <a:cubicBezTo>
                    <a:pt x="1403" y="1655"/>
                    <a:pt x="1533" y="1464"/>
                    <a:pt x="1632" y="1303"/>
                  </a:cubicBezTo>
                  <a:cubicBezTo>
                    <a:pt x="1855" y="989"/>
                    <a:pt x="1947" y="575"/>
                    <a:pt x="1824" y="192"/>
                  </a:cubicBezTo>
                  <a:cubicBezTo>
                    <a:pt x="1809" y="165"/>
                    <a:pt x="1790" y="153"/>
                    <a:pt x="1775" y="153"/>
                  </a:cubicBezTo>
                  <a:cubicBezTo>
                    <a:pt x="1752" y="153"/>
                    <a:pt x="1736" y="181"/>
                    <a:pt x="1755" y="223"/>
                  </a:cubicBezTo>
                  <a:cubicBezTo>
                    <a:pt x="1786" y="606"/>
                    <a:pt x="1724" y="958"/>
                    <a:pt x="1502" y="1303"/>
                  </a:cubicBezTo>
                  <a:cubicBezTo>
                    <a:pt x="1441" y="1433"/>
                    <a:pt x="1372" y="1495"/>
                    <a:pt x="1280" y="1594"/>
                  </a:cubicBezTo>
                  <a:lnTo>
                    <a:pt x="1211" y="1655"/>
                  </a:lnTo>
                  <a:cubicBezTo>
                    <a:pt x="928" y="1303"/>
                    <a:pt x="637" y="989"/>
                    <a:pt x="353" y="637"/>
                  </a:cubicBezTo>
                  <a:cubicBezTo>
                    <a:pt x="292" y="575"/>
                    <a:pt x="223" y="476"/>
                    <a:pt x="162" y="414"/>
                  </a:cubicBezTo>
                  <a:cubicBezTo>
                    <a:pt x="162" y="414"/>
                    <a:pt x="142" y="395"/>
                    <a:pt x="134" y="367"/>
                  </a:cubicBezTo>
                  <a:lnTo>
                    <a:pt x="134" y="367"/>
                  </a:lnTo>
                  <a:cubicBezTo>
                    <a:pt x="271" y="336"/>
                    <a:pt x="408" y="310"/>
                    <a:pt x="545" y="284"/>
                  </a:cubicBezTo>
                  <a:cubicBezTo>
                    <a:pt x="928" y="223"/>
                    <a:pt x="1341" y="192"/>
                    <a:pt x="1694" y="62"/>
                  </a:cubicBezTo>
                  <a:cubicBezTo>
                    <a:pt x="1724" y="31"/>
                    <a:pt x="1724" y="1"/>
                    <a:pt x="169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40"/>
            <p:cNvSpPr/>
            <p:nvPr/>
          </p:nvSpPr>
          <p:spPr>
            <a:xfrm>
              <a:off x="3795524" y="4057667"/>
              <a:ext cx="198670" cy="374344"/>
            </a:xfrm>
            <a:custGeom>
              <a:avLst/>
              <a:gdLst/>
              <a:ahLst/>
              <a:cxnLst/>
              <a:rect l="l" t="t" r="r" b="b"/>
              <a:pathLst>
                <a:path w="890" h="1677" extrusionOk="0">
                  <a:moveTo>
                    <a:pt x="858" y="0"/>
                  </a:moveTo>
                  <a:cubicBezTo>
                    <a:pt x="849" y="0"/>
                    <a:pt x="838" y="4"/>
                    <a:pt x="828" y="14"/>
                  </a:cubicBezTo>
                  <a:cubicBezTo>
                    <a:pt x="575" y="558"/>
                    <a:pt x="284" y="1102"/>
                    <a:pt x="31" y="1638"/>
                  </a:cubicBezTo>
                  <a:cubicBezTo>
                    <a:pt x="1" y="1676"/>
                    <a:pt x="31" y="1676"/>
                    <a:pt x="31" y="1676"/>
                  </a:cubicBezTo>
                  <a:cubicBezTo>
                    <a:pt x="345" y="1132"/>
                    <a:pt x="606" y="588"/>
                    <a:pt x="889" y="14"/>
                  </a:cubicBezTo>
                  <a:cubicBezTo>
                    <a:pt x="889" y="14"/>
                    <a:pt x="876" y="0"/>
                    <a:pt x="85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0"/>
            <p:cNvSpPr/>
            <p:nvPr/>
          </p:nvSpPr>
          <p:spPr>
            <a:xfrm>
              <a:off x="3374967" y="4224862"/>
              <a:ext cx="445557" cy="215856"/>
            </a:xfrm>
            <a:custGeom>
              <a:avLst/>
              <a:gdLst/>
              <a:ahLst/>
              <a:cxnLst/>
              <a:rect l="l" t="t" r="r" b="b"/>
              <a:pathLst>
                <a:path w="1996" h="967" extrusionOk="0">
                  <a:moveTo>
                    <a:pt x="31" y="0"/>
                  </a:moveTo>
                  <a:cubicBezTo>
                    <a:pt x="31" y="0"/>
                    <a:pt x="0" y="0"/>
                    <a:pt x="31" y="31"/>
                  </a:cubicBezTo>
                  <a:cubicBezTo>
                    <a:pt x="314" y="192"/>
                    <a:pt x="636" y="353"/>
                    <a:pt x="958" y="506"/>
                  </a:cubicBezTo>
                  <a:cubicBezTo>
                    <a:pt x="1272" y="636"/>
                    <a:pt x="1594" y="828"/>
                    <a:pt x="1946" y="958"/>
                  </a:cubicBezTo>
                  <a:cubicBezTo>
                    <a:pt x="1952" y="964"/>
                    <a:pt x="1958" y="966"/>
                    <a:pt x="1963" y="966"/>
                  </a:cubicBezTo>
                  <a:cubicBezTo>
                    <a:pt x="1985" y="966"/>
                    <a:pt x="1996" y="920"/>
                    <a:pt x="1946" y="889"/>
                  </a:cubicBezTo>
                  <a:cubicBezTo>
                    <a:pt x="1655" y="697"/>
                    <a:pt x="1310" y="575"/>
                    <a:pt x="1019" y="445"/>
                  </a:cubicBezTo>
                  <a:cubicBezTo>
                    <a:pt x="667" y="284"/>
                    <a:pt x="383" y="123"/>
                    <a:pt x="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5" name="Google Shape;3975;p40"/>
          <p:cNvGrpSpPr/>
          <p:nvPr/>
        </p:nvGrpSpPr>
        <p:grpSpPr>
          <a:xfrm>
            <a:off x="495549" y="1650088"/>
            <a:ext cx="1008348" cy="1666523"/>
            <a:chOff x="495549" y="1650088"/>
            <a:chExt cx="1008348" cy="1666523"/>
          </a:xfrm>
        </p:grpSpPr>
        <p:sp>
          <p:nvSpPr>
            <p:cNvPr id="3976" name="Google Shape;3976;p40"/>
            <p:cNvSpPr/>
            <p:nvPr/>
          </p:nvSpPr>
          <p:spPr>
            <a:xfrm>
              <a:off x="555347" y="1697252"/>
              <a:ext cx="914651" cy="1600199"/>
            </a:xfrm>
            <a:custGeom>
              <a:avLst/>
              <a:gdLst/>
              <a:ahLst/>
              <a:cxnLst/>
              <a:rect l="l" t="t" r="r" b="b"/>
              <a:pathLst>
                <a:path w="4344" h="7600" extrusionOk="0">
                  <a:moveTo>
                    <a:pt x="2901" y="722"/>
                  </a:moveTo>
                  <a:cubicBezTo>
                    <a:pt x="3168" y="722"/>
                    <a:pt x="3355" y="744"/>
                    <a:pt x="3386" y="797"/>
                  </a:cubicBezTo>
                  <a:cubicBezTo>
                    <a:pt x="3517" y="988"/>
                    <a:pt x="3769" y="4183"/>
                    <a:pt x="3961" y="5845"/>
                  </a:cubicBezTo>
                  <a:lnTo>
                    <a:pt x="3769" y="6228"/>
                  </a:lnTo>
                  <a:cubicBezTo>
                    <a:pt x="3497" y="6323"/>
                    <a:pt x="2041" y="6459"/>
                    <a:pt x="1382" y="6459"/>
                  </a:cubicBezTo>
                  <a:cubicBezTo>
                    <a:pt x="1189" y="6459"/>
                    <a:pt x="1064" y="6448"/>
                    <a:pt x="1057" y="6420"/>
                  </a:cubicBezTo>
                  <a:cubicBezTo>
                    <a:pt x="989" y="6290"/>
                    <a:pt x="322" y="1279"/>
                    <a:pt x="383" y="1088"/>
                  </a:cubicBezTo>
                  <a:cubicBezTo>
                    <a:pt x="407" y="942"/>
                    <a:pt x="2054" y="722"/>
                    <a:pt x="2901" y="722"/>
                  </a:cubicBezTo>
                  <a:close/>
                  <a:moveTo>
                    <a:pt x="3356" y="0"/>
                  </a:moveTo>
                  <a:cubicBezTo>
                    <a:pt x="2751" y="0"/>
                    <a:pt x="2176" y="69"/>
                    <a:pt x="1563" y="100"/>
                  </a:cubicBezTo>
                  <a:cubicBezTo>
                    <a:pt x="1280" y="130"/>
                    <a:pt x="1027" y="161"/>
                    <a:pt x="736" y="192"/>
                  </a:cubicBezTo>
                  <a:cubicBezTo>
                    <a:pt x="544" y="222"/>
                    <a:pt x="353" y="192"/>
                    <a:pt x="192" y="291"/>
                  </a:cubicBezTo>
                  <a:cubicBezTo>
                    <a:pt x="31" y="383"/>
                    <a:pt x="0" y="605"/>
                    <a:pt x="0" y="797"/>
                  </a:cubicBezTo>
                  <a:cubicBezTo>
                    <a:pt x="0" y="1057"/>
                    <a:pt x="69" y="1341"/>
                    <a:pt x="100" y="1632"/>
                  </a:cubicBezTo>
                  <a:cubicBezTo>
                    <a:pt x="161" y="2206"/>
                    <a:pt x="222" y="2781"/>
                    <a:pt x="291" y="3356"/>
                  </a:cubicBezTo>
                  <a:cubicBezTo>
                    <a:pt x="414" y="4505"/>
                    <a:pt x="544" y="5654"/>
                    <a:pt x="674" y="6834"/>
                  </a:cubicBezTo>
                  <a:cubicBezTo>
                    <a:pt x="705" y="6995"/>
                    <a:pt x="705" y="7186"/>
                    <a:pt x="736" y="7378"/>
                  </a:cubicBezTo>
                  <a:cubicBezTo>
                    <a:pt x="736" y="7439"/>
                    <a:pt x="736" y="7500"/>
                    <a:pt x="797" y="7569"/>
                  </a:cubicBezTo>
                  <a:cubicBezTo>
                    <a:pt x="866" y="7600"/>
                    <a:pt x="927" y="7600"/>
                    <a:pt x="989" y="7600"/>
                  </a:cubicBezTo>
                  <a:cubicBezTo>
                    <a:pt x="1984" y="7500"/>
                    <a:pt x="2942" y="7408"/>
                    <a:pt x="3930" y="7309"/>
                  </a:cubicBezTo>
                  <a:cubicBezTo>
                    <a:pt x="4022" y="7309"/>
                    <a:pt x="4152" y="7278"/>
                    <a:pt x="4214" y="7217"/>
                  </a:cubicBezTo>
                  <a:cubicBezTo>
                    <a:pt x="4244" y="7155"/>
                    <a:pt x="4283" y="7117"/>
                    <a:pt x="4313" y="7056"/>
                  </a:cubicBezTo>
                  <a:cubicBezTo>
                    <a:pt x="4344" y="6834"/>
                    <a:pt x="4344" y="6612"/>
                    <a:pt x="4313" y="6389"/>
                  </a:cubicBezTo>
                  <a:cubicBezTo>
                    <a:pt x="4122" y="4344"/>
                    <a:pt x="3900" y="2298"/>
                    <a:pt x="3609" y="261"/>
                  </a:cubicBezTo>
                  <a:cubicBezTo>
                    <a:pt x="3609" y="192"/>
                    <a:pt x="3578" y="130"/>
                    <a:pt x="3547" y="69"/>
                  </a:cubicBezTo>
                  <a:cubicBezTo>
                    <a:pt x="3478" y="0"/>
                    <a:pt x="3417" y="0"/>
                    <a:pt x="3356"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0"/>
            <p:cNvSpPr/>
            <p:nvPr/>
          </p:nvSpPr>
          <p:spPr>
            <a:xfrm>
              <a:off x="495549" y="1650088"/>
              <a:ext cx="1008348" cy="1666523"/>
            </a:xfrm>
            <a:custGeom>
              <a:avLst/>
              <a:gdLst/>
              <a:ahLst/>
              <a:cxnLst/>
              <a:rect l="l" t="t" r="r" b="b"/>
              <a:pathLst>
                <a:path w="4789" h="7915" extrusionOk="0">
                  <a:moveTo>
                    <a:pt x="3434" y="1"/>
                  </a:moveTo>
                  <a:cubicBezTo>
                    <a:pt x="3385" y="1"/>
                    <a:pt x="3335" y="2"/>
                    <a:pt x="3287" y="2"/>
                  </a:cubicBezTo>
                  <a:cubicBezTo>
                    <a:pt x="2651" y="33"/>
                    <a:pt x="2008" y="102"/>
                    <a:pt x="1372" y="163"/>
                  </a:cubicBezTo>
                  <a:cubicBezTo>
                    <a:pt x="1020" y="193"/>
                    <a:pt x="637" y="224"/>
                    <a:pt x="284" y="293"/>
                  </a:cubicBezTo>
                  <a:cubicBezTo>
                    <a:pt x="223" y="293"/>
                    <a:pt x="223" y="354"/>
                    <a:pt x="284" y="354"/>
                  </a:cubicBezTo>
                  <a:cubicBezTo>
                    <a:pt x="1242" y="255"/>
                    <a:pt x="2199" y="163"/>
                    <a:pt x="3157" y="102"/>
                  </a:cubicBezTo>
                  <a:lnTo>
                    <a:pt x="3540" y="102"/>
                  </a:lnTo>
                  <a:cubicBezTo>
                    <a:pt x="3923" y="102"/>
                    <a:pt x="3862" y="676"/>
                    <a:pt x="3923" y="929"/>
                  </a:cubicBezTo>
                  <a:cubicBezTo>
                    <a:pt x="3992" y="1442"/>
                    <a:pt x="4053" y="1948"/>
                    <a:pt x="4084" y="2430"/>
                  </a:cubicBezTo>
                  <a:cubicBezTo>
                    <a:pt x="4214" y="3480"/>
                    <a:pt x="4337" y="4537"/>
                    <a:pt x="4436" y="5587"/>
                  </a:cubicBezTo>
                  <a:cubicBezTo>
                    <a:pt x="4498" y="6069"/>
                    <a:pt x="4567" y="6544"/>
                    <a:pt x="4567" y="7027"/>
                  </a:cubicBezTo>
                  <a:cubicBezTo>
                    <a:pt x="4528" y="7502"/>
                    <a:pt x="4145" y="7502"/>
                    <a:pt x="3801" y="7533"/>
                  </a:cubicBezTo>
                  <a:cubicBezTo>
                    <a:pt x="3540" y="7571"/>
                    <a:pt x="3287" y="7571"/>
                    <a:pt x="3065" y="7602"/>
                  </a:cubicBezTo>
                  <a:cubicBezTo>
                    <a:pt x="2552" y="7663"/>
                    <a:pt x="2039" y="7694"/>
                    <a:pt x="1564" y="7762"/>
                  </a:cubicBezTo>
                  <a:cubicBezTo>
                    <a:pt x="1479" y="7762"/>
                    <a:pt x="1298" y="7796"/>
                    <a:pt x="1136" y="7796"/>
                  </a:cubicBezTo>
                  <a:cubicBezTo>
                    <a:pt x="989" y="7796"/>
                    <a:pt x="857" y="7769"/>
                    <a:pt x="828" y="7663"/>
                  </a:cubicBezTo>
                  <a:cubicBezTo>
                    <a:pt x="767" y="7441"/>
                    <a:pt x="767" y="7119"/>
                    <a:pt x="736" y="6866"/>
                  </a:cubicBezTo>
                  <a:cubicBezTo>
                    <a:pt x="506" y="4821"/>
                    <a:pt x="315" y="2783"/>
                    <a:pt x="1" y="768"/>
                  </a:cubicBezTo>
                  <a:lnTo>
                    <a:pt x="1" y="768"/>
                  </a:lnTo>
                  <a:cubicBezTo>
                    <a:pt x="123" y="2905"/>
                    <a:pt x="445" y="5012"/>
                    <a:pt x="667" y="7119"/>
                  </a:cubicBezTo>
                  <a:cubicBezTo>
                    <a:pt x="698" y="7341"/>
                    <a:pt x="637" y="7762"/>
                    <a:pt x="889" y="7885"/>
                  </a:cubicBezTo>
                  <a:cubicBezTo>
                    <a:pt x="921" y="7907"/>
                    <a:pt x="964" y="7915"/>
                    <a:pt x="1011" y="7915"/>
                  </a:cubicBezTo>
                  <a:cubicBezTo>
                    <a:pt x="1116" y="7915"/>
                    <a:pt x="1242" y="7875"/>
                    <a:pt x="1311" y="7854"/>
                  </a:cubicBezTo>
                  <a:cubicBezTo>
                    <a:pt x="1594" y="7824"/>
                    <a:pt x="1885" y="7824"/>
                    <a:pt x="2169" y="7793"/>
                  </a:cubicBezTo>
                  <a:cubicBezTo>
                    <a:pt x="2682" y="7724"/>
                    <a:pt x="3188" y="7694"/>
                    <a:pt x="3670" y="7632"/>
                  </a:cubicBezTo>
                  <a:cubicBezTo>
                    <a:pt x="3992" y="7602"/>
                    <a:pt x="4406" y="7663"/>
                    <a:pt x="4597" y="7379"/>
                  </a:cubicBezTo>
                  <a:cubicBezTo>
                    <a:pt x="4789" y="7088"/>
                    <a:pt x="4628" y="6514"/>
                    <a:pt x="4597" y="6192"/>
                  </a:cubicBezTo>
                  <a:cubicBezTo>
                    <a:pt x="4528" y="5656"/>
                    <a:pt x="4498" y="5112"/>
                    <a:pt x="4436" y="4568"/>
                  </a:cubicBezTo>
                  <a:cubicBezTo>
                    <a:pt x="4306" y="3511"/>
                    <a:pt x="4214" y="2492"/>
                    <a:pt x="4084" y="1442"/>
                  </a:cubicBezTo>
                  <a:cubicBezTo>
                    <a:pt x="4053" y="1182"/>
                    <a:pt x="4023" y="929"/>
                    <a:pt x="3992" y="676"/>
                  </a:cubicBezTo>
                  <a:cubicBezTo>
                    <a:pt x="3954" y="546"/>
                    <a:pt x="3954" y="324"/>
                    <a:pt x="3893" y="193"/>
                  </a:cubicBezTo>
                  <a:cubicBezTo>
                    <a:pt x="3790" y="19"/>
                    <a:pt x="3613" y="1"/>
                    <a:pt x="343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0"/>
            <p:cNvSpPr/>
            <p:nvPr/>
          </p:nvSpPr>
          <p:spPr>
            <a:xfrm>
              <a:off x="555347" y="1790106"/>
              <a:ext cx="834008" cy="1289213"/>
            </a:xfrm>
            <a:custGeom>
              <a:avLst/>
              <a:gdLst/>
              <a:ahLst/>
              <a:cxnLst/>
              <a:rect l="l" t="t" r="r" b="b"/>
              <a:pathLst>
                <a:path w="3961" h="6123" extrusionOk="0">
                  <a:moveTo>
                    <a:pt x="2649" y="0"/>
                  </a:moveTo>
                  <a:cubicBezTo>
                    <a:pt x="2254" y="0"/>
                    <a:pt x="1845" y="54"/>
                    <a:pt x="1441" y="103"/>
                  </a:cubicBezTo>
                  <a:cubicBezTo>
                    <a:pt x="1027" y="134"/>
                    <a:pt x="605" y="203"/>
                    <a:pt x="192" y="325"/>
                  </a:cubicBezTo>
                  <a:cubicBezTo>
                    <a:pt x="31" y="356"/>
                    <a:pt x="0" y="425"/>
                    <a:pt x="31" y="616"/>
                  </a:cubicBezTo>
                  <a:cubicBezTo>
                    <a:pt x="31" y="969"/>
                    <a:pt x="100" y="1283"/>
                    <a:pt x="130" y="1635"/>
                  </a:cubicBezTo>
                  <a:cubicBezTo>
                    <a:pt x="291" y="3037"/>
                    <a:pt x="452" y="4477"/>
                    <a:pt x="705" y="5879"/>
                  </a:cubicBezTo>
                  <a:cubicBezTo>
                    <a:pt x="705" y="5948"/>
                    <a:pt x="705" y="6040"/>
                    <a:pt x="797" y="6071"/>
                  </a:cubicBezTo>
                  <a:cubicBezTo>
                    <a:pt x="898" y="6110"/>
                    <a:pt x="1013" y="6123"/>
                    <a:pt x="1130" y="6123"/>
                  </a:cubicBezTo>
                  <a:cubicBezTo>
                    <a:pt x="1316" y="6123"/>
                    <a:pt x="1508" y="6090"/>
                    <a:pt x="1663" y="6071"/>
                  </a:cubicBezTo>
                  <a:cubicBezTo>
                    <a:pt x="2076" y="6071"/>
                    <a:pt x="2521" y="6040"/>
                    <a:pt x="2942" y="5979"/>
                  </a:cubicBezTo>
                  <a:cubicBezTo>
                    <a:pt x="3195" y="5948"/>
                    <a:pt x="3517" y="5910"/>
                    <a:pt x="3739" y="5818"/>
                  </a:cubicBezTo>
                  <a:cubicBezTo>
                    <a:pt x="3800" y="5787"/>
                    <a:pt x="3769" y="5757"/>
                    <a:pt x="3739" y="5757"/>
                  </a:cubicBezTo>
                  <a:cubicBezTo>
                    <a:pt x="3325" y="5879"/>
                    <a:pt x="2842" y="5879"/>
                    <a:pt x="2398" y="5948"/>
                  </a:cubicBezTo>
                  <a:cubicBezTo>
                    <a:pt x="1915" y="5979"/>
                    <a:pt x="1441" y="6010"/>
                    <a:pt x="958" y="6010"/>
                  </a:cubicBezTo>
                  <a:cubicBezTo>
                    <a:pt x="835" y="5979"/>
                    <a:pt x="835" y="6010"/>
                    <a:pt x="797" y="5910"/>
                  </a:cubicBezTo>
                  <a:cubicBezTo>
                    <a:pt x="797" y="5818"/>
                    <a:pt x="766" y="5688"/>
                    <a:pt x="736" y="5565"/>
                  </a:cubicBezTo>
                  <a:cubicBezTo>
                    <a:pt x="674" y="5144"/>
                    <a:pt x="644" y="4730"/>
                    <a:pt x="575" y="4317"/>
                  </a:cubicBezTo>
                  <a:cubicBezTo>
                    <a:pt x="414" y="3298"/>
                    <a:pt x="291" y="2271"/>
                    <a:pt x="192" y="1222"/>
                  </a:cubicBezTo>
                  <a:cubicBezTo>
                    <a:pt x="161" y="969"/>
                    <a:pt x="100" y="708"/>
                    <a:pt x="130" y="455"/>
                  </a:cubicBezTo>
                  <a:cubicBezTo>
                    <a:pt x="130" y="356"/>
                    <a:pt x="989" y="264"/>
                    <a:pt x="1088" y="233"/>
                  </a:cubicBezTo>
                  <a:cubicBezTo>
                    <a:pt x="1693" y="164"/>
                    <a:pt x="2299" y="103"/>
                    <a:pt x="2904" y="103"/>
                  </a:cubicBezTo>
                  <a:cubicBezTo>
                    <a:pt x="2944" y="103"/>
                    <a:pt x="3013" y="98"/>
                    <a:pt x="3084" y="98"/>
                  </a:cubicBezTo>
                  <a:cubicBezTo>
                    <a:pt x="3191" y="98"/>
                    <a:pt x="3302" y="109"/>
                    <a:pt x="3325" y="164"/>
                  </a:cubicBezTo>
                  <a:cubicBezTo>
                    <a:pt x="3386" y="394"/>
                    <a:pt x="3386" y="586"/>
                    <a:pt x="3417" y="808"/>
                  </a:cubicBezTo>
                  <a:cubicBezTo>
                    <a:pt x="3609" y="2340"/>
                    <a:pt x="3708" y="3872"/>
                    <a:pt x="3930" y="5404"/>
                  </a:cubicBezTo>
                  <a:cubicBezTo>
                    <a:pt x="3930" y="5420"/>
                    <a:pt x="3938" y="5427"/>
                    <a:pt x="3946" y="5427"/>
                  </a:cubicBezTo>
                  <a:cubicBezTo>
                    <a:pt x="3953" y="5427"/>
                    <a:pt x="3961" y="5420"/>
                    <a:pt x="3961" y="5404"/>
                  </a:cubicBezTo>
                  <a:cubicBezTo>
                    <a:pt x="3831" y="4064"/>
                    <a:pt x="3739" y="2723"/>
                    <a:pt x="3578" y="1382"/>
                  </a:cubicBezTo>
                  <a:cubicBezTo>
                    <a:pt x="3547" y="969"/>
                    <a:pt x="3517" y="547"/>
                    <a:pt x="3417" y="164"/>
                  </a:cubicBezTo>
                  <a:cubicBezTo>
                    <a:pt x="3373" y="28"/>
                    <a:pt x="3228" y="8"/>
                    <a:pt x="3092" y="8"/>
                  </a:cubicBezTo>
                  <a:cubicBezTo>
                    <a:pt x="3038" y="8"/>
                    <a:pt x="2986" y="11"/>
                    <a:pt x="2942" y="11"/>
                  </a:cubicBezTo>
                  <a:cubicBezTo>
                    <a:pt x="2846" y="3"/>
                    <a:pt x="2748" y="0"/>
                    <a:pt x="264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0"/>
            <p:cNvSpPr/>
            <p:nvPr/>
          </p:nvSpPr>
          <p:spPr>
            <a:xfrm>
              <a:off x="877920" y="1737467"/>
              <a:ext cx="80853" cy="27582"/>
            </a:xfrm>
            <a:custGeom>
              <a:avLst/>
              <a:gdLst/>
              <a:ahLst/>
              <a:cxnLst/>
              <a:rect l="l" t="t" r="r" b="b"/>
              <a:pathLst>
                <a:path w="384" h="131" extrusionOk="0">
                  <a:moveTo>
                    <a:pt x="322" y="1"/>
                  </a:moveTo>
                  <a:cubicBezTo>
                    <a:pt x="223" y="1"/>
                    <a:pt x="131" y="1"/>
                    <a:pt x="31" y="31"/>
                  </a:cubicBezTo>
                  <a:cubicBezTo>
                    <a:pt x="0" y="70"/>
                    <a:pt x="31" y="131"/>
                    <a:pt x="69" y="131"/>
                  </a:cubicBezTo>
                  <a:cubicBezTo>
                    <a:pt x="161" y="131"/>
                    <a:pt x="223" y="100"/>
                    <a:pt x="322" y="100"/>
                  </a:cubicBezTo>
                  <a:cubicBezTo>
                    <a:pt x="383" y="100"/>
                    <a:pt x="383" y="1"/>
                    <a:pt x="32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0"/>
            <p:cNvSpPr/>
            <p:nvPr/>
          </p:nvSpPr>
          <p:spPr>
            <a:xfrm>
              <a:off x="1005307" y="3099959"/>
              <a:ext cx="135808" cy="124226"/>
            </a:xfrm>
            <a:custGeom>
              <a:avLst/>
              <a:gdLst/>
              <a:ahLst/>
              <a:cxnLst/>
              <a:rect l="l" t="t" r="r" b="b"/>
              <a:pathLst>
                <a:path w="645" h="590" extrusionOk="0">
                  <a:moveTo>
                    <a:pt x="347" y="0"/>
                  </a:moveTo>
                  <a:cubicBezTo>
                    <a:pt x="317" y="0"/>
                    <a:pt x="288" y="4"/>
                    <a:pt x="261" y="11"/>
                  </a:cubicBezTo>
                  <a:cubicBezTo>
                    <a:pt x="230" y="41"/>
                    <a:pt x="261" y="41"/>
                    <a:pt x="261" y="72"/>
                  </a:cubicBezTo>
                  <a:cubicBezTo>
                    <a:pt x="353" y="72"/>
                    <a:pt x="453" y="72"/>
                    <a:pt x="514" y="141"/>
                  </a:cubicBezTo>
                  <a:cubicBezTo>
                    <a:pt x="575" y="202"/>
                    <a:pt x="545" y="302"/>
                    <a:pt x="514" y="363"/>
                  </a:cubicBezTo>
                  <a:cubicBezTo>
                    <a:pt x="490" y="463"/>
                    <a:pt x="426" y="504"/>
                    <a:pt x="342" y="504"/>
                  </a:cubicBezTo>
                  <a:cubicBezTo>
                    <a:pt x="317" y="504"/>
                    <a:pt x="290" y="501"/>
                    <a:pt x="261" y="493"/>
                  </a:cubicBezTo>
                  <a:cubicBezTo>
                    <a:pt x="100" y="455"/>
                    <a:pt x="70" y="233"/>
                    <a:pt x="162" y="110"/>
                  </a:cubicBezTo>
                  <a:cubicBezTo>
                    <a:pt x="183" y="83"/>
                    <a:pt x="174" y="60"/>
                    <a:pt x="156" y="60"/>
                  </a:cubicBezTo>
                  <a:cubicBezTo>
                    <a:pt x="148" y="60"/>
                    <a:pt x="140" y="63"/>
                    <a:pt x="131" y="72"/>
                  </a:cubicBezTo>
                  <a:cubicBezTo>
                    <a:pt x="1" y="202"/>
                    <a:pt x="1" y="394"/>
                    <a:pt x="131" y="524"/>
                  </a:cubicBezTo>
                  <a:cubicBezTo>
                    <a:pt x="191" y="567"/>
                    <a:pt x="265" y="590"/>
                    <a:pt x="336" y="590"/>
                  </a:cubicBezTo>
                  <a:cubicBezTo>
                    <a:pt x="417" y="590"/>
                    <a:pt x="495" y="559"/>
                    <a:pt x="545" y="493"/>
                  </a:cubicBezTo>
                  <a:cubicBezTo>
                    <a:pt x="614" y="394"/>
                    <a:pt x="644" y="264"/>
                    <a:pt x="614" y="172"/>
                  </a:cubicBezTo>
                  <a:cubicBezTo>
                    <a:pt x="560" y="47"/>
                    <a:pt x="451" y="0"/>
                    <a:pt x="34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0"/>
            <p:cNvSpPr/>
            <p:nvPr/>
          </p:nvSpPr>
          <p:spPr>
            <a:xfrm>
              <a:off x="858549" y="2367233"/>
              <a:ext cx="422794" cy="421526"/>
            </a:xfrm>
            <a:custGeom>
              <a:avLst/>
              <a:gdLst/>
              <a:ahLst/>
              <a:cxnLst/>
              <a:rect l="l" t="t" r="r" b="b"/>
              <a:pathLst>
                <a:path w="2008" h="2002" extrusionOk="0">
                  <a:moveTo>
                    <a:pt x="1053" y="633"/>
                  </a:moveTo>
                  <a:cubicBezTo>
                    <a:pt x="1209" y="633"/>
                    <a:pt x="1346" y="755"/>
                    <a:pt x="1372" y="940"/>
                  </a:cubicBezTo>
                  <a:cubicBezTo>
                    <a:pt x="1433" y="1131"/>
                    <a:pt x="1311" y="1323"/>
                    <a:pt x="1081" y="1353"/>
                  </a:cubicBezTo>
                  <a:cubicBezTo>
                    <a:pt x="1048" y="1364"/>
                    <a:pt x="1014" y="1369"/>
                    <a:pt x="982" y="1369"/>
                  </a:cubicBezTo>
                  <a:cubicBezTo>
                    <a:pt x="828" y="1369"/>
                    <a:pt x="692" y="1252"/>
                    <a:pt x="667" y="1062"/>
                  </a:cubicBezTo>
                  <a:cubicBezTo>
                    <a:pt x="636" y="871"/>
                    <a:pt x="767" y="679"/>
                    <a:pt x="958" y="649"/>
                  </a:cubicBezTo>
                  <a:cubicBezTo>
                    <a:pt x="990" y="638"/>
                    <a:pt x="1022" y="633"/>
                    <a:pt x="1053" y="633"/>
                  </a:cubicBezTo>
                  <a:close/>
                  <a:moveTo>
                    <a:pt x="985" y="0"/>
                  </a:moveTo>
                  <a:cubicBezTo>
                    <a:pt x="976" y="0"/>
                    <a:pt x="967" y="4"/>
                    <a:pt x="958" y="13"/>
                  </a:cubicBezTo>
                  <a:lnTo>
                    <a:pt x="698" y="43"/>
                  </a:lnTo>
                  <a:cubicBezTo>
                    <a:pt x="636" y="74"/>
                    <a:pt x="606" y="105"/>
                    <a:pt x="636" y="143"/>
                  </a:cubicBezTo>
                  <a:lnTo>
                    <a:pt x="667" y="334"/>
                  </a:lnTo>
                  <a:cubicBezTo>
                    <a:pt x="606" y="396"/>
                    <a:pt x="544" y="426"/>
                    <a:pt x="506" y="457"/>
                  </a:cubicBezTo>
                  <a:lnTo>
                    <a:pt x="315" y="365"/>
                  </a:lnTo>
                  <a:cubicBezTo>
                    <a:pt x="297" y="356"/>
                    <a:pt x="281" y="352"/>
                    <a:pt x="268" y="352"/>
                  </a:cubicBezTo>
                  <a:cubicBezTo>
                    <a:pt x="235" y="352"/>
                    <a:pt x="214" y="374"/>
                    <a:pt x="192" y="396"/>
                  </a:cubicBezTo>
                  <a:lnTo>
                    <a:pt x="62" y="649"/>
                  </a:lnTo>
                  <a:cubicBezTo>
                    <a:pt x="62" y="679"/>
                    <a:pt x="62" y="718"/>
                    <a:pt x="92" y="748"/>
                  </a:cubicBezTo>
                  <a:lnTo>
                    <a:pt x="284" y="840"/>
                  </a:lnTo>
                  <a:lnTo>
                    <a:pt x="284" y="1032"/>
                  </a:lnTo>
                  <a:lnTo>
                    <a:pt x="62" y="1131"/>
                  </a:lnTo>
                  <a:cubicBezTo>
                    <a:pt x="31" y="1162"/>
                    <a:pt x="1" y="1193"/>
                    <a:pt x="31" y="1223"/>
                  </a:cubicBezTo>
                  <a:lnTo>
                    <a:pt x="123" y="1484"/>
                  </a:lnTo>
                  <a:cubicBezTo>
                    <a:pt x="123" y="1514"/>
                    <a:pt x="192" y="1545"/>
                    <a:pt x="223" y="1545"/>
                  </a:cubicBezTo>
                  <a:lnTo>
                    <a:pt x="414" y="1445"/>
                  </a:lnTo>
                  <a:cubicBezTo>
                    <a:pt x="475" y="1514"/>
                    <a:pt x="506" y="1545"/>
                    <a:pt x="575" y="1576"/>
                  </a:cubicBezTo>
                  <a:lnTo>
                    <a:pt x="506" y="1798"/>
                  </a:lnTo>
                  <a:cubicBezTo>
                    <a:pt x="475" y="1867"/>
                    <a:pt x="506" y="1897"/>
                    <a:pt x="544" y="1897"/>
                  </a:cubicBezTo>
                  <a:lnTo>
                    <a:pt x="797" y="1989"/>
                  </a:lnTo>
                  <a:cubicBezTo>
                    <a:pt x="815" y="1998"/>
                    <a:pt x="831" y="2002"/>
                    <a:pt x="843" y="2002"/>
                  </a:cubicBezTo>
                  <a:cubicBezTo>
                    <a:pt x="874" y="2002"/>
                    <a:pt x="889" y="1980"/>
                    <a:pt x="889" y="1959"/>
                  </a:cubicBezTo>
                  <a:lnTo>
                    <a:pt x="958" y="1736"/>
                  </a:lnTo>
                  <a:lnTo>
                    <a:pt x="1180" y="1736"/>
                  </a:lnTo>
                  <a:lnTo>
                    <a:pt x="1311" y="1928"/>
                  </a:lnTo>
                  <a:cubicBezTo>
                    <a:pt x="1311" y="1943"/>
                    <a:pt x="1326" y="1951"/>
                    <a:pt x="1345" y="1951"/>
                  </a:cubicBezTo>
                  <a:cubicBezTo>
                    <a:pt x="1364" y="1951"/>
                    <a:pt x="1387" y="1943"/>
                    <a:pt x="1402" y="1928"/>
                  </a:cubicBezTo>
                  <a:lnTo>
                    <a:pt x="1625" y="1798"/>
                  </a:lnTo>
                  <a:cubicBezTo>
                    <a:pt x="1655" y="1767"/>
                    <a:pt x="1694" y="1736"/>
                    <a:pt x="1655" y="1675"/>
                  </a:cubicBezTo>
                  <a:lnTo>
                    <a:pt x="1563" y="1514"/>
                  </a:lnTo>
                  <a:cubicBezTo>
                    <a:pt x="1594" y="1484"/>
                    <a:pt x="1655" y="1415"/>
                    <a:pt x="1694" y="1353"/>
                  </a:cubicBezTo>
                  <a:lnTo>
                    <a:pt x="1885" y="1353"/>
                  </a:lnTo>
                  <a:cubicBezTo>
                    <a:pt x="1902" y="1362"/>
                    <a:pt x="1916" y="1365"/>
                    <a:pt x="1928" y="1365"/>
                  </a:cubicBezTo>
                  <a:cubicBezTo>
                    <a:pt x="1961" y="1365"/>
                    <a:pt x="1977" y="1337"/>
                    <a:pt x="1977" y="1292"/>
                  </a:cubicBezTo>
                  <a:lnTo>
                    <a:pt x="2008" y="1032"/>
                  </a:lnTo>
                  <a:cubicBezTo>
                    <a:pt x="2008" y="1001"/>
                    <a:pt x="1977" y="940"/>
                    <a:pt x="1946" y="940"/>
                  </a:cubicBezTo>
                  <a:lnTo>
                    <a:pt x="1755" y="909"/>
                  </a:lnTo>
                  <a:lnTo>
                    <a:pt x="1755" y="840"/>
                  </a:lnTo>
                  <a:cubicBezTo>
                    <a:pt x="1755" y="779"/>
                    <a:pt x="1724" y="748"/>
                    <a:pt x="1694" y="679"/>
                  </a:cubicBezTo>
                  <a:lnTo>
                    <a:pt x="1847" y="557"/>
                  </a:lnTo>
                  <a:cubicBezTo>
                    <a:pt x="1885" y="526"/>
                    <a:pt x="1885" y="488"/>
                    <a:pt x="1847" y="457"/>
                  </a:cubicBezTo>
                  <a:lnTo>
                    <a:pt x="1694" y="266"/>
                  </a:lnTo>
                  <a:cubicBezTo>
                    <a:pt x="1666" y="244"/>
                    <a:pt x="1628" y="222"/>
                    <a:pt x="1597" y="222"/>
                  </a:cubicBezTo>
                  <a:cubicBezTo>
                    <a:pt x="1584" y="222"/>
                    <a:pt x="1572" y="226"/>
                    <a:pt x="1563" y="235"/>
                  </a:cubicBezTo>
                  <a:lnTo>
                    <a:pt x="1433" y="365"/>
                  </a:lnTo>
                  <a:cubicBezTo>
                    <a:pt x="1341" y="296"/>
                    <a:pt x="1211" y="266"/>
                    <a:pt x="1081" y="266"/>
                  </a:cubicBezTo>
                  <a:lnTo>
                    <a:pt x="1050" y="43"/>
                  </a:lnTo>
                  <a:cubicBezTo>
                    <a:pt x="1028" y="22"/>
                    <a:pt x="1007" y="0"/>
                    <a:pt x="985" y="0"/>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40"/>
            <p:cNvSpPr/>
            <p:nvPr/>
          </p:nvSpPr>
          <p:spPr>
            <a:xfrm>
              <a:off x="852022" y="2345967"/>
              <a:ext cx="456694" cy="474164"/>
            </a:xfrm>
            <a:custGeom>
              <a:avLst/>
              <a:gdLst/>
              <a:ahLst/>
              <a:cxnLst/>
              <a:rect l="l" t="t" r="r" b="b"/>
              <a:pathLst>
                <a:path w="2169" h="2252" extrusionOk="0">
                  <a:moveTo>
                    <a:pt x="2108" y="1071"/>
                  </a:moveTo>
                  <a:cubicBezTo>
                    <a:pt x="2138" y="1071"/>
                    <a:pt x="2138" y="1102"/>
                    <a:pt x="2169" y="1133"/>
                  </a:cubicBezTo>
                  <a:cubicBezTo>
                    <a:pt x="2169" y="1102"/>
                    <a:pt x="2138" y="1071"/>
                    <a:pt x="2108" y="1071"/>
                  </a:cubicBezTo>
                  <a:close/>
                  <a:moveTo>
                    <a:pt x="1050" y="1"/>
                  </a:moveTo>
                  <a:cubicBezTo>
                    <a:pt x="1030" y="1"/>
                    <a:pt x="1010" y="14"/>
                    <a:pt x="989" y="14"/>
                  </a:cubicBezTo>
                  <a:cubicBezTo>
                    <a:pt x="958" y="14"/>
                    <a:pt x="920" y="14"/>
                    <a:pt x="890" y="52"/>
                  </a:cubicBezTo>
                  <a:lnTo>
                    <a:pt x="767" y="83"/>
                  </a:lnTo>
                  <a:lnTo>
                    <a:pt x="729" y="83"/>
                  </a:lnTo>
                  <a:cubicBezTo>
                    <a:pt x="698" y="83"/>
                    <a:pt x="698" y="83"/>
                    <a:pt x="698" y="114"/>
                  </a:cubicBezTo>
                  <a:cubicBezTo>
                    <a:pt x="667" y="114"/>
                    <a:pt x="637" y="144"/>
                    <a:pt x="637" y="175"/>
                  </a:cubicBezTo>
                  <a:lnTo>
                    <a:pt x="637" y="244"/>
                  </a:lnTo>
                  <a:lnTo>
                    <a:pt x="667" y="275"/>
                  </a:lnTo>
                  <a:lnTo>
                    <a:pt x="667" y="305"/>
                  </a:lnTo>
                  <a:lnTo>
                    <a:pt x="690" y="402"/>
                  </a:lnTo>
                  <a:lnTo>
                    <a:pt x="690" y="402"/>
                  </a:lnTo>
                  <a:cubicBezTo>
                    <a:pt x="643" y="433"/>
                    <a:pt x="596" y="477"/>
                    <a:pt x="561" y="524"/>
                  </a:cubicBezTo>
                  <a:lnTo>
                    <a:pt x="561" y="524"/>
                  </a:lnTo>
                  <a:lnTo>
                    <a:pt x="445" y="497"/>
                  </a:lnTo>
                  <a:lnTo>
                    <a:pt x="384" y="466"/>
                  </a:lnTo>
                  <a:cubicBezTo>
                    <a:pt x="384" y="435"/>
                    <a:pt x="346" y="435"/>
                    <a:pt x="315" y="435"/>
                  </a:cubicBezTo>
                  <a:lnTo>
                    <a:pt x="254" y="435"/>
                  </a:lnTo>
                  <a:cubicBezTo>
                    <a:pt x="223" y="435"/>
                    <a:pt x="223" y="466"/>
                    <a:pt x="192" y="497"/>
                  </a:cubicBezTo>
                  <a:lnTo>
                    <a:pt x="154" y="589"/>
                  </a:lnTo>
                  <a:lnTo>
                    <a:pt x="93" y="719"/>
                  </a:lnTo>
                  <a:cubicBezTo>
                    <a:pt x="62" y="719"/>
                    <a:pt x="62" y="750"/>
                    <a:pt x="62" y="780"/>
                  </a:cubicBezTo>
                  <a:cubicBezTo>
                    <a:pt x="62" y="819"/>
                    <a:pt x="62" y="849"/>
                    <a:pt x="93" y="849"/>
                  </a:cubicBezTo>
                  <a:cubicBezTo>
                    <a:pt x="123" y="880"/>
                    <a:pt x="123" y="880"/>
                    <a:pt x="154" y="910"/>
                  </a:cubicBezTo>
                  <a:lnTo>
                    <a:pt x="223" y="910"/>
                  </a:lnTo>
                  <a:lnTo>
                    <a:pt x="315" y="972"/>
                  </a:lnTo>
                  <a:cubicBezTo>
                    <a:pt x="287" y="1034"/>
                    <a:pt x="285" y="1090"/>
                    <a:pt x="284" y="1173"/>
                  </a:cubicBezTo>
                  <a:lnTo>
                    <a:pt x="284" y="1173"/>
                  </a:lnTo>
                  <a:lnTo>
                    <a:pt x="192" y="1202"/>
                  </a:lnTo>
                  <a:lnTo>
                    <a:pt x="123" y="1232"/>
                  </a:lnTo>
                  <a:lnTo>
                    <a:pt x="62" y="1232"/>
                  </a:lnTo>
                  <a:cubicBezTo>
                    <a:pt x="32" y="1263"/>
                    <a:pt x="1" y="1294"/>
                    <a:pt x="1" y="1324"/>
                  </a:cubicBezTo>
                  <a:lnTo>
                    <a:pt x="1" y="1424"/>
                  </a:lnTo>
                  <a:lnTo>
                    <a:pt x="62" y="1516"/>
                  </a:lnTo>
                  <a:lnTo>
                    <a:pt x="93" y="1646"/>
                  </a:lnTo>
                  <a:lnTo>
                    <a:pt x="93" y="1677"/>
                  </a:lnTo>
                  <a:cubicBezTo>
                    <a:pt x="123" y="1707"/>
                    <a:pt x="123" y="1707"/>
                    <a:pt x="123" y="1738"/>
                  </a:cubicBezTo>
                  <a:cubicBezTo>
                    <a:pt x="144" y="1738"/>
                    <a:pt x="168" y="1755"/>
                    <a:pt x="199" y="1755"/>
                  </a:cubicBezTo>
                  <a:cubicBezTo>
                    <a:pt x="215" y="1755"/>
                    <a:pt x="233" y="1751"/>
                    <a:pt x="254" y="1738"/>
                  </a:cubicBezTo>
                  <a:lnTo>
                    <a:pt x="315" y="1738"/>
                  </a:lnTo>
                  <a:lnTo>
                    <a:pt x="384" y="1707"/>
                  </a:lnTo>
                  <a:lnTo>
                    <a:pt x="457" y="1689"/>
                  </a:lnTo>
                  <a:lnTo>
                    <a:pt x="457" y="1689"/>
                  </a:lnTo>
                  <a:cubicBezTo>
                    <a:pt x="491" y="1723"/>
                    <a:pt x="526" y="1757"/>
                    <a:pt x="562" y="1782"/>
                  </a:cubicBezTo>
                  <a:lnTo>
                    <a:pt x="562" y="1782"/>
                  </a:lnTo>
                  <a:lnTo>
                    <a:pt x="537" y="1868"/>
                  </a:lnTo>
                  <a:lnTo>
                    <a:pt x="506" y="1929"/>
                  </a:lnTo>
                  <a:cubicBezTo>
                    <a:pt x="506" y="1929"/>
                    <a:pt x="506" y="1968"/>
                    <a:pt x="476" y="1998"/>
                  </a:cubicBezTo>
                  <a:cubicBezTo>
                    <a:pt x="476" y="2029"/>
                    <a:pt x="476" y="2060"/>
                    <a:pt x="506" y="2090"/>
                  </a:cubicBezTo>
                  <a:cubicBezTo>
                    <a:pt x="506" y="2121"/>
                    <a:pt x="575" y="2159"/>
                    <a:pt x="606" y="2159"/>
                  </a:cubicBezTo>
                  <a:lnTo>
                    <a:pt x="698" y="2220"/>
                  </a:lnTo>
                  <a:lnTo>
                    <a:pt x="828" y="2251"/>
                  </a:lnTo>
                  <a:lnTo>
                    <a:pt x="920" y="2251"/>
                  </a:lnTo>
                  <a:cubicBezTo>
                    <a:pt x="958" y="2251"/>
                    <a:pt x="989" y="2251"/>
                    <a:pt x="1020" y="2220"/>
                  </a:cubicBezTo>
                  <a:cubicBezTo>
                    <a:pt x="1020" y="2190"/>
                    <a:pt x="1050" y="2190"/>
                    <a:pt x="1050" y="2159"/>
                  </a:cubicBezTo>
                  <a:lnTo>
                    <a:pt x="1050" y="2121"/>
                  </a:lnTo>
                  <a:lnTo>
                    <a:pt x="1081" y="2060"/>
                  </a:lnTo>
                  <a:lnTo>
                    <a:pt x="1096" y="1998"/>
                  </a:lnTo>
                  <a:lnTo>
                    <a:pt x="1096" y="1998"/>
                  </a:lnTo>
                  <a:cubicBezTo>
                    <a:pt x="1137" y="1997"/>
                    <a:pt x="1187" y="1994"/>
                    <a:pt x="1237" y="1985"/>
                  </a:cubicBezTo>
                  <a:lnTo>
                    <a:pt x="1237" y="1985"/>
                  </a:lnTo>
                  <a:lnTo>
                    <a:pt x="1273" y="2060"/>
                  </a:lnTo>
                  <a:lnTo>
                    <a:pt x="1342" y="2090"/>
                  </a:lnTo>
                  <a:cubicBezTo>
                    <a:pt x="1342" y="2121"/>
                    <a:pt x="1342" y="2121"/>
                    <a:pt x="1372" y="2159"/>
                  </a:cubicBezTo>
                  <a:cubicBezTo>
                    <a:pt x="1403" y="2190"/>
                    <a:pt x="1433" y="2220"/>
                    <a:pt x="1464" y="2220"/>
                  </a:cubicBezTo>
                  <a:cubicBezTo>
                    <a:pt x="1495" y="2220"/>
                    <a:pt x="1533" y="2190"/>
                    <a:pt x="1564" y="2190"/>
                  </a:cubicBezTo>
                  <a:lnTo>
                    <a:pt x="1656" y="2121"/>
                  </a:lnTo>
                  <a:lnTo>
                    <a:pt x="1755" y="2029"/>
                  </a:lnTo>
                  <a:lnTo>
                    <a:pt x="1786" y="2029"/>
                  </a:lnTo>
                  <a:lnTo>
                    <a:pt x="1817" y="1998"/>
                  </a:lnTo>
                  <a:cubicBezTo>
                    <a:pt x="1847" y="1968"/>
                    <a:pt x="1847" y="1929"/>
                    <a:pt x="1847" y="1899"/>
                  </a:cubicBezTo>
                  <a:cubicBezTo>
                    <a:pt x="1847" y="1868"/>
                    <a:pt x="1817" y="1837"/>
                    <a:pt x="1817" y="1837"/>
                  </a:cubicBezTo>
                  <a:lnTo>
                    <a:pt x="1786" y="1776"/>
                  </a:lnTo>
                  <a:lnTo>
                    <a:pt x="1733" y="1691"/>
                  </a:lnTo>
                  <a:lnTo>
                    <a:pt x="1733" y="1691"/>
                  </a:lnTo>
                  <a:cubicBezTo>
                    <a:pt x="1765" y="1636"/>
                    <a:pt x="1817" y="1581"/>
                    <a:pt x="1845" y="1520"/>
                  </a:cubicBezTo>
                  <a:lnTo>
                    <a:pt x="1845" y="1520"/>
                  </a:lnTo>
                  <a:lnTo>
                    <a:pt x="2008" y="1546"/>
                  </a:lnTo>
                  <a:lnTo>
                    <a:pt x="2069" y="1546"/>
                  </a:lnTo>
                  <a:lnTo>
                    <a:pt x="2108" y="1516"/>
                  </a:lnTo>
                  <a:cubicBezTo>
                    <a:pt x="2138" y="1485"/>
                    <a:pt x="2138" y="1485"/>
                    <a:pt x="2138" y="1454"/>
                  </a:cubicBezTo>
                  <a:lnTo>
                    <a:pt x="2138" y="1424"/>
                  </a:lnTo>
                  <a:lnTo>
                    <a:pt x="2169" y="1232"/>
                  </a:lnTo>
                  <a:lnTo>
                    <a:pt x="2169" y="1133"/>
                  </a:lnTo>
                  <a:cubicBezTo>
                    <a:pt x="2169" y="1163"/>
                    <a:pt x="2169" y="1202"/>
                    <a:pt x="2138" y="1232"/>
                  </a:cubicBezTo>
                  <a:lnTo>
                    <a:pt x="2108" y="1424"/>
                  </a:lnTo>
                  <a:lnTo>
                    <a:pt x="2108" y="1485"/>
                  </a:lnTo>
                  <a:cubicBezTo>
                    <a:pt x="2088" y="1500"/>
                    <a:pt x="2071" y="1508"/>
                    <a:pt x="2055" y="1508"/>
                  </a:cubicBezTo>
                  <a:cubicBezTo>
                    <a:pt x="2039" y="1508"/>
                    <a:pt x="2023" y="1500"/>
                    <a:pt x="2008" y="1485"/>
                  </a:cubicBezTo>
                  <a:lnTo>
                    <a:pt x="1817" y="1454"/>
                  </a:lnTo>
                  <a:lnTo>
                    <a:pt x="1786" y="1485"/>
                  </a:lnTo>
                  <a:cubicBezTo>
                    <a:pt x="1755" y="1546"/>
                    <a:pt x="1725" y="1615"/>
                    <a:pt x="1656" y="1677"/>
                  </a:cubicBezTo>
                  <a:cubicBezTo>
                    <a:pt x="1625" y="1677"/>
                    <a:pt x="1625" y="1677"/>
                    <a:pt x="1656" y="1707"/>
                  </a:cubicBezTo>
                  <a:lnTo>
                    <a:pt x="1725" y="1807"/>
                  </a:lnTo>
                  <a:lnTo>
                    <a:pt x="1725" y="1868"/>
                  </a:lnTo>
                  <a:lnTo>
                    <a:pt x="1755" y="1899"/>
                  </a:lnTo>
                  <a:lnTo>
                    <a:pt x="1755" y="1929"/>
                  </a:lnTo>
                  <a:lnTo>
                    <a:pt x="1725" y="1929"/>
                  </a:lnTo>
                  <a:lnTo>
                    <a:pt x="1725" y="1968"/>
                  </a:lnTo>
                  <a:lnTo>
                    <a:pt x="1594" y="2029"/>
                  </a:lnTo>
                  <a:lnTo>
                    <a:pt x="1495" y="2090"/>
                  </a:lnTo>
                  <a:lnTo>
                    <a:pt x="1464" y="2090"/>
                  </a:lnTo>
                  <a:lnTo>
                    <a:pt x="1464" y="2060"/>
                  </a:lnTo>
                  <a:cubicBezTo>
                    <a:pt x="1464" y="2060"/>
                    <a:pt x="1433" y="2060"/>
                    <a:pt x="1433" y="2029"/>
                  </a:cubicBezTo>
                  <a:lnTo>
                    <a:pt x="1403" y="1968"/>
                  </a:lnTo>
                  <a:lnTo>
                    <a:pt x="1342" y="1868"/>
                  </a:lnTo>
                  <a:cubicBezTo>
                    <a:pt x="1303" y="1837"/>
                    <a:pt x="1303" y="1837"/>
                    <a:pt x="1273" y="1837"/>
                  </a:cubicBezTo>
                  <a:cubicBezTo>
                    <a:pt x="1211" y="1868"/>
                    <a:pt x="1112" y="1868"/>
                    <a:pt x="1050" y="1868"/>
                  </a:cubicBezTo>
                  <a:cubicBezTo>
                    <a:pt x="1020" y="1868"/>
                    <a:pt x="989" y="1868"/>
                    <a:pt x="989" y="1899"/>
                  </a:cubicBezTo>
                  <a:lnTo>
                    <a:pt x="958" y="2029"/>
                  </a:lnTo>
                  <a:lnTo>
                    <a:pt x="920" y="2090"/>
                  </a:lnTo>
                  <a:lnTo>
                    <a:pt x="920" y="2121"/>
                  </a:lnTo>
                  <a:lnTo>
                    <a:pt x="859" y="2121"/>
                  </a:lnTo>
                  <a:lnTo>
                    <a:pt x="767" y="2090"/>
                  </a:lnTo>
                  <a:lnTo>
                    <a:pt x="637" y="2029"/>
                  </a:lnTo>
                  <a:lnTo>
                    <a:pt x="606" y="2029"/>
                  </a:lnTo>
                  <a:lnTo>
                    <a:pt x="698" y="1776"/>
                  </a:lnTo>
                  <a:cubicBezTo>
                    <a:pt x="698" y="1776"/>
                    <a:pt x="698" y="1738"/>
                    <a:pt x="667" y="1707"/>
                  </a:cubicBezTo>
                  <a:cubicBezTo>
                    <a:pt x="606" y="1677"/>
                    <a:pt x="575" y="1615"/>
                    <a:pt x="506" y="1585"/>
                  </a:cubicBezTo>
                  <a:cubicBezTo>
                    <a:pt x="506" y="1546"/>
                    <a:pt x="476" y="1546"/>
                    <a:pt x="445" y="1546"/>
                  </a:cubicBezTo>
                  <a:lnTo>
                    <a:pt x="346" y="1615"/>
                  </a:lnTo>
                  <a:lnTo>
                    <a:pt x="284" y="1646"/>
                  </a:lnTo>
                  <a:lnTo>
                    <a:pt x="192" y="1646"/>
                  </a:lnTo>
                  <a:lnTo>
                    <a:pt x="192" y="1615"/>
                  </a:lnTo>
                  <a:lnTo>
                    <a:pt x="123" y="1485"/>
                  </a:lnTo>
                  <a:lnTo>
                    <a:pt x="93" y="1393"/>
                  </a:lnTo>
                  <a:cubicBezTo>
                    <a:pt x="62" y="1355"/>
                    <a:pt x="62" y="1355"/>
                    <a:pt x="62" y="1324"/>
                  </a:cubicBezTo>
                  <a:lnTo>
                    <a:pt x="93" y="1324"/>
                  </a:lnTo>
                  <a:cubicBezTo>
                    <a:pt x="93" y="1294"/>
                    <a:pt x="123" y="1294"/>
                    <a:pt x="154" y="1294"/>
                  </a:cubicBezTo>
                  <a:lnTo>
                    <a:pt x="223" y="1263"/>
                  </a:lnTo>
                  <a:lnTo>
                    <a:pt x="315" y="1202"/>
                  </a:lnTo>
                  <a:cubicBezTo>
                    <a:pt x="346" y="1202"/>
                    <a:pt x="346" y="1202"/>
                    <a:pt x="346" y="1163"/>
                  </a:cubicBezTo>
                  <a:lnTo>
                    <a:pt x="346" y="972"/>
                  </a:lnTo>
                  <a:lnTo>
                    <a:pt x="346" y="941"/>
                  </a:lnTo>
                  <a:lnTo>
                    <a:pt x="223" y="880"/>
                  </a:lnTo>
                  <a:lnTo>
                    <a:pt x="192" y="849"/>
                  </a:lnTo>
                  <a:cubicBezTo>
                    <a:pt x="154" y="849"/>
                    <a:pt x="123" y="849"/>
                    <a:pt x="123" y="819"/>
                  </a:cubicBezTo>
                  <a:cubicBezTo>
                    <a:pt x="123" y="819"/>
                    <a:pt x="93" y="819"/>
                    <a:pt x="93" y="780"/>
                  </a:cubicBezTo>
                  <a:cubicBezTo>
                    <a:pt x="93" y="780"/>
                    <a:pt x="93" y="750"/>
                    <a:pt x="123" y="750"/>
                  </a:cubicBezTo>
                  <a:lnTo>
                    <a:pt x="192" y="627"/>
                  </a:lnTo>
                  <a:lnTo>
                    <a:pt x="254" y="497"/>
                  </a:lnTo>
                  <a:lnTo>
                    <a:pt x="284" y="466"/>
                  </a:lnTo>
                  <a:lnTo>
                    <a:pt x="315" y="466"/>
                  </a:lnTo>
                  <a:cubicBezTo>
                    <a:pt x="315" y="466"/>
                    <a:pt x="346" y="497"/>
                    <a:pt x="384" y="497"/>
                  </a:cubicBezTo>
                  <a:lnTo>
                    <a:pt x="415" y="527"/>
                  </a:lnTo>
                  <a:lnTo>
                    <a:pt x="537" y="589"/>
                  </a:lnTo>
                  <a:lnTo>
                    <a:pt x="575" y="589"/>
                  </a:lnTo>
                  <a:cubicBezTo>
                    <a:pt x="637" y="527"/>
                    <a:pt x="667" y="497"/>
                    <a:pt x="767" y="466"/>
                  </a:cubicBezTo>
                  <a:lnTo>
                    <a:pt x="767" y="435"/>
                  </a:lnTo>
                  <a:lnTo>
                    <a:pt x="729" y="305"/>
                  </a:lnTo>
                  <a:lnTo>
                    <a:pt x="729" y="244"/>
                  </a:lnTo>
                  <a:lnTo>
                    <a:pt x="729" y="206"/>
                  </a:lnTo>
                  <a:lnTo>
                    <a:pt x="729" y="175"/>
                  </a:lnTo>
                  <a:lnTo>
                    <a:pt x="767" y="175"/>
                  </a:lnTo>
                  <a:cubicBezTo>
                    <a:pt x="767" y="175"/>
                    <a:pt x="767" y="144"/>
                    <a:pt x="798" y="144"/>
                  </a:cubicBezTo>
                  <a:lnTo>
                    <a:pt x="890" y="144"/>
                  </a:lnTo>
                  <a:cubicBezTo>
                    <a:pt x="958" y="144"/>
                    <a:pt x="989" y="114"/>
                    <a:pt x="1020" y="114"/>
                  </a:cubicBezTo>
                  <a:lnTo>
                    <a:pt x="1081" y="114"/>
                  </a:lnTo>
                  <a:lnTo>
                    <a:pt x="1081" y="175"/>
                  </a:lnTo>
                  <a:lnTo>
                    <a:pt x="1081" y="244"/>
                  </a:lnTo>
                  <a:lnTo>
                    <a:pt x="1112" y="336"/>
                  </a:lnTo>
                  <a:cubicBezTo>
                    <a:pt x="1112" y="367"/>
                    <a:pt x="1150" y="397"/>
                    <a:pt x="1181" y="397"/>
                  </a:cubicBezTo>
                  <a:cubicBezTo>
                    <a:pt x="1303" y="397"/>
                    <a:pt x="1403" y="435"/>
                    <a:pt x="1495" y="497"/>
                  </a:cubicBezTo>
                  <a:cubicBezTo>
                    <a:pt x="1514" y="512"/>
                    <a:pt x="1531" y="520"/>
                    <a:pt x="1544" y="520"/>
                  </a:cubicBezTo>
                  <a:cubicBezTo>
                    <a:pt x="1556" y="520"/>
                    <a:pt x="1564" y="512"/>
                    <a:pt x="1564" y="497"/>
                  </a:cubicBezTo>
                  <a:lnTo>
                    <a:pt x="1656" y="397"/>
                  </a:lnTo>
                  <a:lnTo>
                    <a:pt x="1686" y="367"/>
                  </a:lnTo>
                  <a:cubicBezTo>
                    <a:pt x="1725" y="367"/>
                    <a:pt x="1725" y="367"/>
                    <a:pt x="1725" y="336"/>
                  </a:cubicBezTo>
                  <a:lnTo>
                    <a:pt x="1755" y="336"/>
                  </a:lnTo>
                  <a:cubicBezTo>
                    <a:pt x="1786" y="336"/>
                    <a:pt x="1786" y="367"/>
                    <a:pt x="1786" y="367"/>
                  </a:cubicBezTo>
                  <a:lnTo>
                    <a:pt x="1878" y="466"/>
                  </a:lnTo>
                  <a:lnTo>
                    <a:pt x="1977" y="558"/>
                  </a:lnTo>
                  <a:lnTo>
                    <a:pt x="1977" y="589"/>
                  </a:lnTo>
                  <a:cubicBezTo>
                    <a:pt x="2008" y="589"/>
                    <a:pt x="2008" y="627"/>
                    <a:pt x="1977" y="627"/>
                  </a:cubicBezTo>
                  <a:cubicBezTo>
                    <a:pt x="1977" y="658"/>
                    <a:pt x="1947" y="688"/>
                    <a:pt x="1916" y="719"/>
                  </a:cubicBezTo>
                  <a:lnTo>
                    <a:pt x="1817" y="780"/>
                  </a:lnTo>
                  <a:lnTo>
                    <a:pt x="1817" y="819"/>
                  </a:lnTo>
                  <a:cubicBezTo>
                    <a:pt x="1847" y="880"/>
                    <a:pt x="1878" y="972"/>
                    <a:pt x="1878" y="1041"/>
                  </a:cubicBezTo>
                  <a:lnTo>
                    <a:pt x="1916" y="1041"/>
                  </a:lnTo>
                  <a:cubicBezTo>
                    <a:pt x="1916" y="979"/>
                    <a:pt x="1885" y="899"/>
                    <a:pt x="1857" y="812"/>
                  </a:cubicBezTo>
                  <a:lnTo>
                    <a:pt x="1857" y="812"/>
                  </a:lnTo>
                  <a:lnTo>
                    <a:pt x="1947" y="750"/>
                  </a:lnTo>
                  <a:lnTo>
                    <a:pt x="1977" y="688"/>
                  </a:lnTo>
                  <a:cubicBezTo>
                    <a:pt x="2008" y="688"/>
                    <a:pt x="2008" y="688"/>
                    <a:pt x="2039" y="658"/>
                  </a:cubicBezTo>
                  <a:lnTo>
                    <a:pt x="2039" y="558"/>
                  </a:lnTo>
                  <a:lnTo>
                    <a:pt x="2008" y="527"/>
                  </a:lnTo>
                  <a:lnTo>
                    <a:pt x="1916" y="435"/>
                  </a:lnTo>
                  <a:lnTo>
                    <a:pt x="1847" y="336"/>
                  </a:lnTo>
                  <a:cubicBezTo>
                    <a:pt x="1847" y="305"/>
                    <a:pt x="1817" y="305"/>
                    <a:pt x="1786" y="275"/>
                  </a:cubicBezTo>
                  <a:lnTo>
                    <a:pt x="1725" y="275"/>
                  </a:lnTo>
                  <a:cubicBezTo>
                    <a:pt x="1686" y="275"/>
                    <a:pt x="1656" y="305"/>
                    <a:pt x="1656" y="305"/>
                  </a:cubicBezTo>
                  <a:lnTo>
                    <a:pt x="1594" y="336"/>
                  </a:lnTo>
                  <a:lnTo>
                    <a:pt x="1544" y="386"/>
                  </a:lnTo>
                  <a:lnTo>
                    <a:pt x="1544" y="386"/>
                  </a:lnTo>
                  <a:cubicBezTo>
                    <a:pt x="1458" y="340"/>
                    <a:pt x="1336" y="312"/>
                    <a:pt x="1230" y="287"/>
                  </a:cubicBezTo>
                  <a:lnTo>
                    <a:pt x="1230" y="287"/>
                  </a:lnTo>
                  <a:lnTo>
                    <a:pt x="1211" y="206"/>
                  </a:lnTo>
                  <a:lnTo>
                    <a:pt x="1181" y="144"/>
                  </a:lnTo>
                  <a:lnTo>
                    <a:pt x="1181" y="114"/>
                  </a:lnTo>
                  <a:lnTo>
                    <a:pt x="1181" y="83"/>
                  </a:lnTo>
                  <a:cubicBezTo>
                    <a:pt x="1150" y="52"/>
                    <a:pt x="1112" y="14"/>
                    <a:pt x="1081" y="14"/>
                  </a:cubicBezTo>
                  <a:cubicBezTo>
                    <a:pt x="1071" y="4"/>
                    <a:pt x="1061" y="1"/>
                    <a:pt x="105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0"/>
            <p:cNvSpPr/>
            <p:nvPr/>
          </p:nvSpPr>
          <p:spPr>
            <a:xfrm>
              <a:off x="992463" y="2490828"/>
              <a:ext cx="188868" cy="180865"/>
            </a:xfrm>
            <a:custGeom>
              <a:avLst/>
              <a:gdLst/>
              <a:ahLst/>
              <a:cxnLst/>
              <a:rect l="l" t="t" r="r" b="b"/>
              <a:pathLst>
                <a:path w="897" h="859" extrusionOk="0">
                  <a:moveTo>
                    <a:pt x="483" y="0"/>
                  </a:moveTo>
                  <a:cubicBezTo>
                    <a:pt x="445" y="0"/>
                    <a:pt x="383" y="0"/>
                    <a:pt x="353" y="31"/>
                  </a:cubicBezTo>
                  <a:cubicBezTo>
                    <a:pt x="291" y="62"/>
                    <a:pt x="192" y="92"/>
                    <a:pt x="161" y="161"/>
                  </a:cubicBezTo>
                  <a:cubicBezTo>
                    <a:pt x="100" y="222"/>
                    <a:pt x="62" y="284"/>
                    <a:pt x="31" y="353"/>
                  </a:cubicBezTo>
                  <a:cubicBezTo>
                    <a:pt x="0" y="383"/>
                    <a:pt x="0" y="414"/>
                    <a:pt x="0" y="475"/>
                  </a:cubicBezTo>
                  <a:lnTo>
                    <a:pt x="0" y="514"/>
                  </a:lnTo>
                  <a:cubicBezTo>
                    <a:pt x="0" y="544"/>
                    <a:pt x="0" y="575"/>
                    <a:pt x="31" y="575"/>
                  </a:cubicBezTo>
                  <a:cubicBezTo>
                    <a:pt x="31" y="667"/>
                    <a:pt x="100" y="736"/>
                    <a:pt x="131" y="766"/>
                  </a:cubicBezTo>
                  <a:cubicBezTo>
                    <a:pt x="192" y="797"/>
                    <a:pt x="253" y="828"/>
                    <a:pt x="291" y="828"/>
                  </a:cubicBezTo>
                  <a:cubicBezTo>
                    <a:pt x="353" y="858"/>
                    <a:pt x="383" y="858"/>
                    <a:pt x="414" y="858"/>
                  </a:cubicBezTo>
                  <a:cubicBezTo>
                    <a:pt x="483" y="828"/>
                    <a:pt x="514" y="828"/>
                    <a:pt x="514" y="828"/>
                  </a:cubicBezTo>
                  <a:lnTo>
                    <a:pt x="414" y="828"/>
                  </a:lnTo>
                  <a:cubicBezTo>
                    <a:pt x="353" y="828"/>
                    <a:pt x="253" y="766"/>
                    <a:pt x="192" y="705"/>
                  </a:cubicBezTo>
                  <a:cubicBezTo>
                    <a:pt x="161" y="636"/>
                    <a:pt x="131" y="606"/>
                    <a:pt x="131" y="544"/>
                  </a:cubicBezTo>
                  <a:lnTo>
                    <a:pt x="100" y="514"/>
                  </a:lnTo>
                  <a:lnTo>
                    <a:pt x="100" y="445"/>
                  </a:lnTo>
                  <a:lnTo>
                    <a:pt x="100" y="383"/>
                  </a:lnTo>
                  <a:cubicBezTo>
                    <a:pt x="100" y="284"/>
                    <a:pt x="131" y="222"/>
                    <a:pt x="192" y="192"/>
                  </a:cubicBezTo>
                  <a:cubicBezTo>
                    <a:pt x="223" y="131"/>
                    <a:pt x="291" y="92"/>
                    <a:pt x="383" y="92"/>
                  </a:cubicBezTo>
                  <a:cubicBezTo>
                    <a:pt x="445" y="92"/>
                    <a:pt x="514" y="92"/>
                    <a:pt x="575" y="131"/>
                  </a:cubicBezTo>
                  <a:cubicBezTo>
                    <a:pt x="636" y="161"/>
                    <a:pt x="675" y="192"/>
                    <a:pt x="705" y="253"/>
                  </a:cubicBezTo>
                  <a:cubicBezTo>
                    <a:pt x="736" y="322"/>
                    <a:pt x="766" y="353"/>
                    <a:pt x="766" y="414"/>
                  </a:cubicBezTo>
                  <a:lnTo>
                    <a:pt x="766" y="575"/>
                  </a:lnTo>
                  <a:cubicBezTo>
                    <a:pt x="736" y="667"/>
                    <a:pt x="675" y="736"/>
                    <a:pt x="606" y="766"/>
                  </a:cubicBezTo>
                  <a:cubicBezTo>
                    <a:pt x="575" y="828"/>
                    <a:pt x="514" y="828"/>
                    <a:pt x="514" y="828"/>
                  </a:cubicBezTo>
                  <a:cubicBezTo>
                    <a:pt x="514" y="828"/>
                    <a:pt x="575" y="828"/>
                    <a:pt x="636" y="797"/>
                  </a:cubicBezTo>
                  <a:cubicBezTo>
                    <a:pt x="705" y="766"/>
                    <a:pt x="797" y="736"/>
                    <a:pt x="866" y="606"/>
                  </a:cubicBezTo>
                  <a:cubicBezTo>
                    <a:pt x="897" y="544"/>
                    <a:pt x="897" y="475"/>
                    <a:pt x="897" y="383"/>
                  </a:cubicBezTo>
                  <a:cubicBezTo>
                    <a:pt x="897" y="322"/>
                    <a:pt x="866" y="253"/>
                    <a:pt x="828" y="192"/>
                  </a:cubicBezTo>
                  <a:cubicBezTo>
                    <a:pt x="766" y="92"/>
                    <a:pt x="705" y="62"/>
                    <a:pt x="606" y="31"/>
                  </a:cubicBezTo>
                  <a:cubicBezTo>
                    <a:pt x="575" y="0"/>
                    <a:pt x="514" y="0"/>
                    <a:pt x="4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40"/>
            <p:cNvSpPr/>
            <p:nvPr/>
          </p:nvSpPr>
          <p:spPr>
            <a:xfrm>
              <a:off x="731162" y="2134361"/>
              <a:ext cx="267826" cy="269507"/>
            </a:xfrm>
            <a:custGeom>
              <a:avLst/>
              <a:gdLst/>
              <a:ahLst/>
              <a:cxnLst/>
              <a:rect l="l" t="t" r="r" b="b"/>
              <a:pathLst>
                <a:path w="1272" h="1280" extrusionOk="0">
                  <a:moveTo>
                    <a:pt x="651" y="408"/>
                  </a:moveTo>
                  <a:cubicBezTo>
                    <a:pt x="759" y="408"/>
                    <a:pt x="862" y="498"/>
                    <a:pt x="889" y="605"/>
                  </a:cubicBezTo>
                  <a:cubicBezTo>
                    <a:pt x="889" y="736"/>
                    <a:pt x="828" y="828"/>
                    <a:pt x="697" y="866"/>
                  </a:cubicBezTo>
                  <a:cubicBezTo>
                    <a:pt x="678" y="871"/>
                    <a:pt x="658" y="873"/>
                    <a:pt x="639" y="873"/>
                  </a:cubicBezTo>
                  <a:cubicBezTo>
                    <a:pt x="536" y="873"/>
                    <a:pt x="440" y="808"/>
                    <a:pt x="414" y="705"/>
                  </a:cubicBezTo>
                  <a:cubicBezTo>
                    <a:pt x="414" y="575"/>
                    <a:pt x="475" y="445"/>
                    <a:pt x="606" y="414"/>
                  </a:cubicBezTo>
                  <a:cubicBezTo>
                    <a:pt x="621" y="410"/>
                    <a:pt x="636" y="408"/>
                    <a:pt x="651" y="408"/>
                  </a:cubicBezTo>
                  <a:close/>
                  <a:moveTo>
                    <a:pt x="606" y="0"/>
                  </a:moveTo>
                  <a:lnTo>
                    <a:pt x="445" y="31"/>
                  </a:lnTo>
                  <a:cubicBezTo>
                    <a:pt x="414" y="62"/>
                    <a:pt x="414" y="62"/>
                    <a:pt x="414" y="100"/>
                  </a:cubicBezTo>
                  <a:lnTo>
                    <a:pt x="445" y="222"/>
                  </a:lnTo>
                  <a:cubicBezTo>
                    <a:pt x="383" y="253"/>
                    <a:pt x="345" y="291"/>
                    <a:pt x="314" y="322"/>
                  </a:cubicBezTo>
                  <a:lnTo>
                    <a:pt x="192" y="253"/>
                  </a:lnTo>
                  <a:cubicBezTo>
                    <a:pt x="192" y="243"/>
                    <a:pt x="188" y="239"/>
                    <a:pt x="181" y="239"/>
                  </a:cubicBezTo>
                  <a:cubicBezTo>
                    <a:pt x="167" y="239"/>
                    <a:pt x="143" y="253"/>
                    <a:pt x="123" y="253"/>
                  </a:cubicBezTo>
                  <a:lnTo>
                    <a:pt x="62" y="414"/>
                  </a:lnTo>
                  <a:cubicBezTo>
                    <a:pt x="31" y="445"/>
                    <a:pt x="62" y="483"/>
                    <a:pt x="62" y="483"/>
                  </a:cubicBezTo>
                  <a:lnTo>
                    <a:pt x="192" y="544"/>
                  </a:lnTo>
                  <a:lnTo>
                    <a:pt x="192" y="674"/>
                  </a:lnTo>
                  <a:lnTo>
                    <a:pt x="62" y="736"/>
                  </a:lnTo>
                  <a:cubicBezTo>
                    <a:pt x="31" y="736"/>
                    <a:pt x="0" y="766"/>
                    <a:pt x="31" y="797"/>
                  </a:cubicBezTo>
                  <a:lnTo>
                    <a:pt x="92" y="958"/>
                  </a:lnTo>
                  <a:cubicBezTo>
                    <a:pt x="92" y="958"/>
                    <a:pt x="123" y="988"/>
                    <a:pt x="154" y="988"/>
                  </a:cubicBezTo>
                  <a:lnTo>
                    <a:pt x="284" y="927"/>
                  </a:lnTo>
                  <a:cubicBezTo>
                    <a:pt x="314" y="958"/>
                    <a:pt x="345" y="988"/>
                    <a:pt x="383" y="1019"/>
                  </a:cubicBezTo>
                  <a:lnTo>
                    <a:pt x="314" y="1149"/>
                  </a:lnTo>
                  <a:cubicBezTo>
                    <a:pt x="314" y="1180"/>
                    <a:pt x="314" y="1211"/>
                    <a:pt x="345" y="1211"/>
                  </a:cubicBezTo>
                  <a:lnTo>
                    <a:pt x="506" y="1280"/>
                  </a:lnTo>
                  <a:cubicBezTo>
                    <a:pt x="537" y="1280"/>
                    <a:pt x="575" y="1280"/>
                    <a:pt x="575" y="1249"/>
                  </a:cubicBezTo>
                  <a:lnTo>
                    <a:pt x="606" y="1119"/>
                  </a:lnTo>
                  <a:cubicBezTo>
                    <a:pt x="667" y="1119"/>
                    <a:pt x="697" y="1119"/>
                    <a:pt x="728" y="1088"/>
                  </a:cubicBezTo>
                  <a:lnTo>
                    <a:pt x="766" y="1088"/>
                  </a:lnTo>
                  <a:lnTo>
                    <a:pt x="828" y="1211"/>
                  </a:lnTo>
                  <a:cubicBezTo>
                    <a:pt x="828" y="1249"/>
                    <a:pt x="858" y="1249"/>
                    <a:pt x="889" y="1249"/>
                  </a:cubicBezTo>
                  <a:lnTo>
                    <a:pt x="1019" y="1149"/>
                  </a:lnTo>
                  <a:cubicBezTo>
                    <a:pt x="1050" y="1119"/>
                    <a:pt x="1050" y="1088"/>
                    <a:pt x="1050" y="1088"/>
                  </a:cubicBezTo>
                  <a:lnTo>
                    <a:pt x="989" y="958"/>
                  </a:lnTo>
                  <a:cubicBezTo>
                    <a:pt x="1019" y="927"/>
                    <a:pt x="1050" y="897"/>
                    <a:pt x="1080" y="866"/>
                  </a:cubicBezTo>
                  <a:lnTo>
                    <a:pt x="1180" y="866"/>
                  </a:lnTo>
                  <a:cubicBezTo>
                    <a:pt x="1211" y="866"/>
                    <a:pt x="1241" y="866"/>
                    <a:pt x="1241" y="828"/>
                  </a:cubicBezTo>
                  <a:lnTo>
                    <a:pt x="1272" y="674"/>
                  </a:lnTo>
                  <a:cubicBezTo>
                    <a:pt x="1272" y="636"/>
                    <a:pt x="1272" y="605"/>
                    <a:pt x="1241" y="605"/>
                  </a:cubicBezTo>
                  <a:lnTo>
                    <a:pt x="1111" y="605"/>
                  </a:lnTo>
                  <a:lnTo>
                    <a:pt x="1111" y="544"/>
                  </a:lnTo>
                  <a:cubicBezTo>
                    <a:pt x="1111" y="514"/>
                    <a:pt x="1080" y="483"/>
                    <a:pt x="1080" y="445"/>
                  </a:cubicBezTo>
                  <a:lnTo>
                    <a:pt x="1180" y="383"/>
                  </a:lnTo>
                  <a:lnTo>
                    <a:pt x="1180" y="291"/>
                  </a:lnTo>
                  <a:lnTo>
                    <a:pt x="1050" y="161"/>
                  </a:lnTo>
                  <a:lnTo>
                    <a:pt x="989" y="161"/>
                  </a:lnTo>
                  <a:lnTo>
                    <a:pt x="889" y="253"/>
                  </a:lnTo>
                  <a:cubicBezTo>
                    <a:pt x="828" y="192"/>
                    <a:pt x="766" y="192"/>
                    <a:pt x="697" y="192"/>
                  </a:cubicBezTo>
                  <a:lnTo>
                    <a:pt x="667" y="62"/>
                  </a:lnTo>
                  <a:cubicBezTo>
                    <a:pt x="667" y="31"/>
                    <a:pt x="636" y="0"/>
                    <a:pt x="606"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40"/>
            <p:cNvSpPr/>
            <p:nvPr/>
          </p:nvSpPr>
          <p:spPr>
            <a:xfrm>
              <a:off x="722950" y="2106778"/>
              <a:ext cx="303620" cy="316460"/>
            </a:xfrm>
            <a:custGeom>
              <a:avLst/>
              <a:gdLst/>
              <a:ahLst/>
              <a:cxnLst/>
              <a:rect l="l" t="t" r="r" b="b"/>
              <a:pathLst>
                <a:path w="1442" h="1503" extrusionOk="0">
                  <a:moveTo>
                    <a:pt x="1219" y="545"/>
                  </a:moveTo>
                  <a:lnTo>
                    <a:pt x="1219" y="645"/>
                  </a:lnTo>
                  <a:lnTo>
                    <a:pt x="1250" y="645"/>
                  </a:lnTo>
                  <a:lnTo>
                    <a:pt x="1250" y="614"/>
                  </a:lnTo>
                  <a:lnTo>
                    <a:pt x="1219" y="545"/>
                  </a:lnTo>
                  <a:close/>
                  <a:moveTo>
                    <a:pt x="675" y="1"/>
                  </a:moveTo>
                  <a:lnTo>
                    <a:pt x="614" y="39"/>
                  </a:lnTo>
                  <a:lnTo>
                    <a:pt x="514" y="70"/>
                  </a:lnTo>
                  <a:lnTo>
                    <a:pt x="484" y="70"/>
                  </a:lnTo>
                  <a:lnTo>
                    <a:pt x="453" y="101"/>
                  </a:lnTo>
                  <a:cubicBezTo>
                    <a:pt x="453" y="101"/>
                    <a:pt x="422" y="131"/>
                    <a:pt x="422" y="162"/>
                  </a:cubicBezTo>
                  <a:lnTo>
                    <a:pt x="422" y="193"/>
                  </a:lnTo>
                  <a:lnTo>
                    <a:pt x="453" y="193"/>
                  </a:lnTo>
                  <a:lnTo>
                    <a:pt x="453" y="231"/>
                  </a:lnTo>
                  <a:lnTo>
                    <a:pt x="476" y="299"/>
                  </a:lnTo>
                  <a:lnTo>
                    <a:pt x="476" y="299"/>
                  </a:lnTo>
                  <a:cubicBezTo>
                    <a:pt x="448" y="323"/>
                    <a:pt x="401" y="346"/>
                    <a:pt x="370" y="370"/>
                  </a:cubicBezTo>
                  <a:lnTo>
                    <a:pt x="370" y="370"/>
                  </a:lnTo>
                  <a:lnTo>
                    <a:pt x="323" y="323"/>
                  </a:lnTo>
                  <a:lnTo>
                    <a:pt x="292" y="323"/>
                  </a:lnTo>
                  <a:cubicBezTo>
                    <a:pt x="261" y="323"/>
                    <a:pt x="261" y="323"/>
                    <a:pt x="261" y="292"/>
                  </a:cubicBezTo>
                  <a:cubicBezTo>
                    <a:pt x="231" y="292"/>
                    <a:pt x="193" y="292"/>
                    <a:pt x="193" y="323"/>
                  </a:cubicBezTo>
                  <a:cubicBezTo>
                    <a:pt x="162" y="323"/>
                    <a:pt x="162" y="323"/>
                    <a:pt x="162" y="353"/>
                  </a:cubicBezTo>
                  <a:lnTo>
                    <a:pt x="131" y="422"/>
                  </a:lnTo>
                  <a:lnTo>
                    <a:pt x="70" y="484"/>
                  </a:lnTo>
                  <a:lnTo>
                    <a:pt x="70" y="545"/>
                  </a:lnTo>
                  <a:cubicBezTo>
                    <a:pt x="70" y="545"/>
                    <a:pt x="70" y="576"/>
                    <a:pt x="101" y="576"/>
                  </a:cubicBezTo>
                  <a:cubicBezTo>
                    <a:pt x="101" y="614"/>
                    <a:pt x="101" y="614"/>
                    <a:pt x="131" y="614"/>
                  </a:cubicBezTo>
                  <a:lnTo>
                    <a:pt x="162" y="645"/>
                  </a:lnTo>
                  <a:cubicBezTo>
                    <a:pt x="187" y="645"/>
                    <a:pt x="192" y="666"/>
                    <a:pt x="215" y="673"/>
                  </a:cubicBezTo>
                  <a:lnTo>
                    <a:pt x="215" y="673"/>
                  </a:lnTo>
                  <a:cubicBezTo>
                    <a:pt x="196" y="711"/>
                    <a:pt x="193" y="739"/>
                    <a:pt x="193" y="782"/>
                  </a:cubicBezTo>
                  <a:lnTo>
                    <a:pt x="193" y="782"/>
                  </a:lnTo>
                  <a:lnTo>
                    <a:pt x="131" y="805"/>
                  </a:lnTo>
                  <a:lnTo>
                    <a:pt x="101" y="805"/>
                  </a:lnTo>
                  <a:cubicBezTo>
                    <a:pt x="101" y="805"/>
                    <a:pt x="70" y="805"/>
                    <a:pt x="70" y="836"/>
                  </a:cubicBezTo>
                  <a:cubicBezTo>
                    <a:pt x="39" y="836"/>
                    <a:pt x="39" y="867"/>
                    <a:pt x="1" y="867"/>
                  </a:cubicBezTo>
                  <a:lnTo>
                    <a:pt x="1" y="928"/>
                  </a:lnTo>
                  <a:lnTo>
                    <a:pt x="39" y="1028"/>
                  </a:lnTo>
                  <a:lnTo>
                    <a:pt x="70" y="1089"/>
                  </a:lnTo>
                  <a:cubicBezTo>
                    <a:pt x="70" y="1119"/>
                    <a:pt x="70" y="1119"/>
                    <a:pt x="101" y="1119"/>
                  </a:cubicBezTo>
                  <a:lnTo>
                    <a:pt x="101" y="1150"/>
                  </a:lnTo>
                  <a:cubicBezTo>
                    <a:pt x="131" y="1188"/>
                    <a:pt x="162" y="1188"/>
                    <a:pt x="193" y="1188"/>
                  </a:cubicBezTo>
                  <a:cubicBezTo>
                    <a:pt x="231" y="1188"/>
                    <a:pt x="231" y="1188"/>
                    <a:pt x="231" y="1150"/>
                  </a:cubicBezTo>
                  <a:lnTo>
                    <a:pt x="292" y="1150"/>
                  </a:lnTo>
                  <a:lnTo>
                    <a:pt x="319" y="1137"/>
                  </a:lnTo>
                  <a:lnTo>
                    <a:pt x="319" y="1137"/>
                  </a:lnTo>
                  <a:cubicBezTo>
                    <a:pt x="334" y="1161"/>
                    <a:pt x="348" y="1180"/>
                    <a:pt x="363" y="1197"/>
                  </a:cubicBezTo>
                  <a:lnTo>
                    <a:pt x="363" y="1197"/>
                  </a:lnTo>
                  <a:lnTo>
                    <a:pt x="353" y="1219"/>
                  </a:lnTo>
                  <a:lnTo>
                    <a:pt x="323" y="1280"/>
                  </a:lnTo>
                  <a:lnTo>
                    <a:pt x="323" y="1311"/>
                  </a:lnTo>
                  <a:lnTo>
                    <a:pt x="323" y="1411"/>
                  </a:lnTo>
                  <a:cubicBezTo>
                    <a:pt x="353" y="1441"/>
                    <a:pt x="384" y="1441"/>
                    <a:pt x="422" y="1441"/>
                  </a:cubicBezTo>
                  <a:lnTo>
                    <a:pt x="484" y="1472"/>
                  </a:lnTo>
                  <a:lnTo>
                    <a:pt x="545" y="1503"/>
                  </a:lnTo>
                  <a:lnTo>
                    <a:pt x="645" y="1503"/>
                  </a:lnTo>
                  <a:cubicBezTo>
                    <a:pt x="675" y="1503"/>
                    <a:pt x="675" y="1503"/>
                    <a:pt x="706" y="1472"/>
                  </a:cubicBezTo>
                  <a:lnTo>
                    <a:pt x="736" y="1441"/>
                  </a:lnTo>
                  <a:lnTo>
                    <a:pt x="736" y="1411"/>
                  </a:lnTo>
                  <a:lnTo>
                    <a:pt x="736" y="1380"/>
                  </a:lnTo>
                  <a:lnTo>
                    <a:pt x="748" y="1341"/>
                  </a:lnTo>
                  <a:lnTo>
                    <a:pt x="748" y="1341"/>
                  </a:lnTo>
                  <a:cubicBezTo>
                    <a:pt x="771" y="1340"/>
                    <a:pt x="792" y="1338"/>
                    <a:pt x="815" y="1332"/>
                  </a:cubicBezTo>
                  <a:lnTo>
                    <a:pt x="815" y="1332"/>
                  </a:lnTo>
                  <a:lnTo>
                    <a:pt x="836" y="1380"/>
                  </a:lnTo>
                  <a:lnTo>
                    <a:pt x="867" y="1411"/>
                  </a:lnTo>
                  <a:lnTo>
                    <a:pt x="897" y="1441"/>
                  </a:lnTo>
                  <a:cubicBezTo>
                    <a:pt x="928" y="1472"/>
                    <a:pt x="928" y="1472"/>
                    <a:pt x="959" y="1472"/>
                  </a:cubicBezTo>
                  <a:cubicBezTo>
                    <a:pt x="997" y="1472"/>
                    <a:pt x="1028" y="1472"/>
                    <a:pt x="1058" y="1441"/>
                  </a:cubicBezTo>
                  <a:lnTo>
                    <a:pt x="1119" y="1411"/>
                  </a:lnTo>
                  <a:lnTo>
                    <a:pt x="1188" y="1380"/>
                  </a:lnTo>
                  <a:lnTo>
                    <a:pt x="1188" y="1342"/>
                  </a:lnTo>
                  <a:cubicBezTo>
                    <a:pt x="1219" y="1342"/>
                    <a:pt x="1219" y="1342"/>
                    <a:pt x="1219" y="1311"/>
                  </a:cubicBezTo>
                  <a:cubicBezTo>
                    <a:pt x="1250" y="1311"/>
                    <a:pt x="1250" y="1280"/>
                    <a:pt x="1250" y="1250"/>
                  </a:cubicBezTo>
                  <a:cubicBezTo>
                    <a:pt x="1250" y="1219"/>
                    <a:pt x="1219" y="1219"/>
                    <a:pt x="1219" y="1188"/>
                  </a:cubicBezTo>
                  <a:lnTo>
                    <a:pt x="1188" y="1150"/>
                  </a:lnTo>
                  <a:lnTo>
                    <a:pt x="1170" y="1120"/>
                  </a:lnTo>
                  <a:lnTo>
                    <a:pt x="1170" y="1120"/>
                  </a:lnTo>
                  <a:cubicBezTo>
                    <a:pt x="1192" y="1087"/>
                    <a:pt x="1210" y="1061"/>
                    <a:pt x="1216" y="1028"/>
                  </a:cubicBezTo>
                  <a:lnTo>
                    <a:pt x="1411" y="1028"/>
                  </a:lnTo>
                  <a:lnTo>
                    <a:pt x="1411" y="997"/>
                  </a:lnTo>
                  <a:lnTo>
                    <a:pt x="1411" y="959"/>
                  </a:lnTo>
                  <a:lnTo>
                    <a:pt x="1441" y="836"/>
                  </a:lnTo>
                  <a:lnTo>
                    <a:pt x="1441" y="767"/>
                  </a:lnTo>
                  <a:cubicBezTo>
                    <a:pt x="1441" y="736"/>
                    <a:pt x="1411" y="706"/>
                    <a:pt x="1380" y="706"/>
                  </a:cubicBezTo>
                  <a:lnTo>
                    <a:pt x="1280" y="706"/>
                  </a:lnTo>
                  <a:lnTo>
                    <a:pt x="1250" y="675"/>
                  </a:lnTo>
                  <a:lnTo>
                    <a:pt x="1250" y="706"/>
                  </a:lnTo>
                  <a:lnTo>
                    <a:pt x="1380" y="736"/>
                  </a:lnTo>
                  <a:cubicBezTo>
                    <a:pt x="1411" y="736"/>
                    <a:pt x="1411" y="736"/>
                    <a:pt x="1411" y="767"/>
                  </a:cubicBezTo>
                  <a:cubicBezTo>
                    <a:pt x="1441" y="767"/>
                    <a:pt x="1411" y="805"/>
                    <a:pt x="1411" y="836"/>
                  </a:cubicBezTo>
                  <a:lnTo>
                    <a:pt x="1411" y="928"/>
                  </a:lnTo>
                  <a:cubicBezTo>
                    <a:pt x="1380" y="959"/>
                    <a:pt x="1380" y="997"/>
                    <a:pt x="1380" y="997"/>
                  </a:cubicBezTo>
                  <a:lnTo>
                    <a:pt x="1342" y="997"/>
                  </a:lnTo>
                  <a:lnTo>
                    <a:pt x="1219" y="959"/>
                  </a:lnTo>
                  <a:cubicBezTo>
                    <a:pt x="1188" y="959"/>
                    <a:pt x="1188" y="959"/>
                    <a:pt x="1188" y="997"/>
                  </a:cubicBezTo>
                  <a:cubicBezTo>
                    <a:pt x="1150" y="1028"/>
                    <a:pt x="1119" y="1058"/>
                    <a:pt x="1089" y="1089"/>
                  </a:cubicBezTo>
                  <a:cubicBezTo>
                    <a:pt x="1089" y="1089"/>
                    <a:pt x="1058" y="1119"/>
                    <a:pt x="1089" y="1119"/>
                  </a:cubicBezTo>
                  <a:lnTo>
                    <a:pt x="1089" y="1150"/>
                  </a:lnTo>
                  <a:lnTo>
                    <a:pt x="1119" y="1219"/>
                  </a:lnTo>
                  <a:lnTo>
                    <a:pt x="1119" y="1250"/>
                  </a:lnTo>
                  <a:lnTo>
                    <a:pt x="1150" y="1250"/>
                  </a:lnTo>
                  <a:lnTo>
                    <a:pt x="1119" y="1280"/>
                  </a:lnTo>
                  <a:lnTo>
                    <a:pt x="1058" y="1311"/>
                  </a:lnTo>
                  <a:lnTo>
                    <a:pt x="997" y="1342"/>
                  </a:lnTo>
                  <a:lnTo>
                    <a:pt x="959" y="1342"/>
                  </a:lnTo>
                  <a:lnTo>
                    <a:pt x="959" y="1280"/>
                  </a:lnTo>
                  <a:lnTo>
                    <a:pt x="897" y="1219"/>
                  </a:lnTo>
                  <a:cubicBezTo>
                    <a:pt x="897" y="1219"/>
                    <a:pt x="867" y="1188"/>
                    <a:pt x="836" y="1188"/>
                  </a:cubicBezTo>
                  <a:cubicBezTo>
                    <a:pt x="805" y="1219"/>
                    <a:pt x="767" y="1219"/>
                    <a:pt x="706" y="1219"/>
                  </a:cubicBezTo>
                  <a:cubicBezTo>
                    <a:pt x="675" y="1219"/>
                    <a:pt x="645" y="1219"/>
                    <a:pt x="645" y="1250"/>
                  </a:cubicBezTo>
                  <a:lnTo>
                    <a:pt x="614" y="1342"/>
                  </a:lnTo>
                  <a:lnTo>
                    <a:pt x="614" y="1380"/>
                  </a:lnTo>
                  <a:lnTo>
                    <a:pt x="514" y="1342"/>
                  </a:lnTo>
                  <a:lnTo>
                    <a:pt x="459" y="1314"/>
                  </a:lnTo>
                  <a:lnTo>
                    <a:pt x="484" y="1188"/>
                  </a:lnTo>
                  <a:cubicBezTo>
                    <a:pt x="514" y="1150"/>
                    <a:pt x="484" y="1119"/>
                    <a:pt x="484" y="1119"/>
                  </a:cubicBezTo>
                  <a:cubicBezTo>
                    <a:pt x="453" y="1089"/>
                    <a:pt x="422" y="1058"/>
                    <a:pt x="384" y="1028"/>
                  </a:cubicBezTo>
                  <a:cubicBezTo>
                    <a:pt x="364" y="1028"/>
                    <a:pt x="357" y="1014"/>
                    <a:pt x="345" y="1014"/>
                  </a:cubicBezTo>
                  <a:cubicBezTo>
                    <a:pt x="340" y="1014"/>
                    <a:pt x="333" y="1017"/>
                    <a:pt x="323" y="1028"/>
                  </a:cubicBezTo>
                  <a:lnTo>
                    <a:pt x="231" y="1058"/>
                  </a:lnTo>
                  <a:lnTo>
                    <a:pt x="193" y="1058"/>
                  </a:lnTo>
                  <a:lnTo>
                    <a:pt x="162" y="1089"/>
                  </a:lnTo>
                  <a:lnTo>
                    <a:pt x="162" y="1058"/>
                  </a:lnTo>
                  <a:lnTo>
                    <a:pt x="131" y="997"/>
                  </a:lnTo>
                  <a:lnTo>
                    <a:pt x="101" y="897"/>
                  </a:lnTo>
                  <a:lnTo>
                    <a:pt x="131" y="867"/>
                  </a:lnTo>
                  <a:lnTo>
                    <a:pt x="162" y="867"/>
                  </a:lnTo>
                  <a:lnTo>
                    <a:pt x="261" y="836"/>
                  </a:lnTo>
                  <a:lnTo>
                    <a:pt x="261" y="805"/>
                  </a:lnTo>
                  <a:lnTo>
                    <a:pt x="261" y="675"/>
                  </a:lnTo>
                  <a:lnTo>
                    <a:pt x="261" y="645"/>
                  </a:lnTo>
                  <a:cubicBezTo>
                    <a:pt x="231" y="614"/>
                    <a:pt x="193" y="614"/>
                    <a:pt x="193" y="614"/>
                  </a:cubicBezTo>
                  <a:lnTo>
                    <a:pt x="131" y="576"/>
                  </a:lnTo>
                  <a:lnTo>
                    <a:pt x="101" y="545"/>
                  </a:lnTo>
                  <a:lnTo>
                    <a:pt x="101" y="514"/>
                  </a:lnTo>
                  <a:lnTo>
                    <a:pt x="162" y="453"/>
                  </a:lnTo>
                  <a:lnTo>
                    <a:pt x="193" y="353"/>
                  </a:lnTo>
                  <a:cubicBezTo>
                    <a:pt x="218" y="353"/>
                    <a:pt x="227" y="340"/>
                    <a:pt x="229" y="340"/>
                  </a:cubicBezTo>
                  <a:cubicBezTo>
                    <a:pt x="231" y="340"/>
                    <a:pt x="231" y="343"/>
                    <a:pt x="231" y="353"/>
                  </a:cubicBezTo>
                  <a:lnTo>
                    <a:pt x="261" y="353"/>
                  </a:lnTo>
                  <a:lnTo>
                    <a:pt x="292" y="384"/>
                  </a:lnTo>
                  <a:lnTo>
                    <a:pt x="384" y="422"/>
                  </a:lnTo>
                  <a:lnTo>
                    <a:pt x="422" y="422"/>
                  </a:lnTo>
                  <a:cubicBezTo>
                    <a:pt x="453" y="384"/>
                    <a:pt x="484" y="353"/>
                    <a:pt x="514" y="353"/>
                  </a:cubicBezTo>
                  <a:cubicBezTo>
                    <a:pt x="545" y="323"/>
                    <a:pt x="545" y="323"/>
                    <a:pt x="545" y="292"/>
                  </a:cubicBezTo>
                  <a:lnTo>
                    <a:pt x="514" y="231"/>
                  </a:lnTo>
                  <a:lnTo>
                    <a:pt x="514" y="193"/>
                  </a:lnTo>
                  <a:lnTo>
                    <a:pt x="514" y="162"/>
                  </a:lnTo>
                  <a:lnTo>
                    <a:pt x="545" y="162"/>
                  </a:lnTo>
                  <a:lnTo>
                    <a:pt x="614" y="131"/>
                  </a:lnTo>
                  <a:lnTo>
                    <a:pt x="706" y="131"/>
                  </a:lnTo>
                  <a:lnTo>
                    <a:pt x="706" y="193"/>
                  </a:lnTo>
                  <a:lnTo>
                    <a:pt x="736" y="261"/>
                  </a:lnTo>
                  <a:cubicBezTo>
                    <a:pt x="736" y="292"/>
                    <a:pt x="767" y="292"/>
                    <a:pt x="767" y="292"/>
                  </a:cubicBezTo>
                  <a:cubicBezTo>
                    <a:pt x="867" y="323"/>
                    <a:pt x="928" y="323"/>
                    <a:pt x="997" y="384"/>
                  </a:cubicBezTo>
                  <a:cubicBezTo>
                    <a:pt x="1028" y="384"/>
                    <a:pt x="1058" y="384"/>
                    <a:pt x="1058" y="353"/>
                  </a:cubicBezTo>
                  <a:lnTo>
                    <a:pt x="1119" y="323"/>
                  </a:lnTo>
                  <a:lnTo>
                    <a:pt x="1150" y="292"/>
                  </a:lnTo>
                  <a:lnTo>
                    <a:pt x="1150" y="261"/>
                  </a:lnTo>
                  <a:lnTo>
                    <a:pt x="1188" y="292"/>
                  </a:lnTo>
                  <a:lnTo>
                    <a:pt x="1250" y="353"/>
                  </a:lnTo>
                  <a:lnTo>
                    <a:pt x="1280" y="384"/>
                  </a:lnTo>
                  <a:lnTo>
                    <a:pt x="1311" y="422"/>
                  </a:lnTo>
                  <a:cubicBezTo>
                    <a:pt x="1311" y="453"/>
                    <a:pt x="1280" y="484"/>
                    <a:pt x="1250" y="484"/>
                  </a:cubicBezTo>
                  <a:lnTo>
                    <a:pt x="1219" y="545"/>
                  </a:lnTo>
                  <a:lnTo>
                    <a:pt x="1280" y="514"/>
                  </a:lnTo>
                  <a:lnTo>
                    <a:pt x="1311" y="484"/>
                  </a:lnTo>
                  <a:cubicBezTo>
                    <a:pt x="1311" y="484"/>
                    <a:pt x="1342" y="484"/>
                    <a:pt x="1342" y="453"/>
                  </a:cubicBezTo>
                  <a:lnTo>
                    <a:pt x="1342" y="384"/>
                  </a:lnTo>
                  <a:lnTo>
                    <a:pt x="1342" y="353"/>
                  </a:lnTo>
                  <a:lnTo>
                    <a:pt x="1280" y="292"/>
                  </a:lnTo>
                  <a:lnTo>
                    <a:pt x="1250" y="231"/>
                  </a:lnTo>
                  <a:cubicBezTo>
                    <a:pt x="1219" y="231"/>
                    <a:pt x="1219" y="193"/>
                    <a:pt x="1188" y="193"/>
                  </a:cubicBezTo>
                  <a:lnTo>
                    <a:pt x="1119" y="193"/>
                  </a:lnTo>
                  <a:lnTo>
                    <a:pt x="1089" y="231"/>
                  </a:lnTo>
                  <a:lnTo>
                    <a:pt x="1058" y="231"/>
                  </a:lnTo>
                  <a:lnTo>
                    <a:pt x="1020" y="269"/>
                  </a:lnTo>
                  <a:lnTo>
                    <a:pt x="1020" y="269"/>
                  </a:lnTo>
                  <a:cubicBezTo>
                    <a:pt x="952" y="228"/>
                    <a:pt x="900" y="200"/>
                    <a:pt x="836" y="194"/>
                  </a:cubicBezTo>
                  <a:lnTo>
                    <a:pt x="836" y="194"/>
                  </a:lnTo>
                  <a:lnTo>
                    <a:pt x="836" y="162"/>
                  </a:lnTo>
                  <a:lnTo>
                    <a:pt x="836" y="131"/>
                  </a:lnTo>
                  <a:lnTo>
                    <a:pt x="805" y="101"/>
                  </a:lnTo>
                  <a:lnTo>
                    <a:pt x="805" y="70"/>
                  </a:lnTo>
                  <a:cubicBezTo>
                    <a:pt x="805" y="39"/>
                    <a:pt x="767" y="39"/>
                    <a:pt x="7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0"/>
            <p:cNvSpPr/>
            <p:nvPr/>
          </p:nvSpPr>
          <p:spPr>
            <a:xfrm>
              <a:off x="818122" y="2203633"/>
              <a:ext cx="127807" cy="119594"/>
            </a:xfrm>
            <a:custGeom>
              <a:avLst/>
              <a:gdLst/>
              <a:ahLst/>
              <a:cxnLst/>
              <a:rect l="l" t="t" r="r" b="b"/>
              <a:pathLst>
                <a:path w="607" h="568" extrusionOk="0">
                  <a:moveTo>
                    <a:pt x="254" y="85"/>
                  </a:moveTo>
                  <a:cubicBezTo>
                    <a:pt x="284" y="85"/>
                    <a:pt x="315" y="85"/>
                    <a:pt x="384" y="116"/>
                  </a:cubicBezTo>
                  <a:cubicBezTo>
                    <a:pt x="415" y="154"/>
                    <a:pt x="415" y="154"/>
                    <a:pt x="445" y="185"/>
                  </a:cubicBezTo>
                  <a:cubicBezTo>
                    <a:pt x="476" y="215"/>
                    <a:pt x="476" y="246"/>
                    <a:pt x="476" y="276"/>
                  </a:cubicBezTo>
                  <a:lnTo>
                    <a:pt x="476" y="376"/>
                  </a:lnTo>
                  <a:cubicBezTo>
                    <a:pt x="476" y="437"/>
                    <a:pt x="445" y="499"/>
                    <a:pt x="415" y="499"/>
                  </a:cubicBezTo>
                  <a:cubicBezTo>
                    <a:pt x="384" y="537"/>
                    <a:pt x="353" y="537"/>
                    <a:pt x="353" y="537"/>
                  </a:cubicBezTo>
                  <a:cubicBezTo>
                    <a:pt x="353" y="537"/>
                    <a:pt x="336" y="551"/>
                    <a:pt x="316" y="551"/>
                  </a:cubicBezTo>
                  <a:cubicBezTo>
                    <a:pt x="306" y="551"/>
                    <a:pt x="295" y="547"/>
                    <a:pt x="284" y="537"/>
                  </a:cubicBezTo>
                  <a:cubicBezTo>
                    <a:pt x="223" y="537"/>
                    <a:pt x="193" y="499"/>
                    <a:pt x="162" y="437"/>
                  </a:cubicBezTo>
                  <a:cubicBezTo>
                    <a:pt x="124" y="407"/>
                    <a:pt x="124" y="407"/>
                    <a:pt x="93" y="376"/>
                  </a:cubicBezTo>
                  <a:lnTo>
                    <a:pt x="93" y="345"/>
                  </a:lnTo>
                  <a:lnTo>
                    <a:pt x="93" y="307"/>
                  </a:lnTo>
                  <a:lnTo>
                    <a:pt x="93" y="246"/>
                  </a:lnTo>
                  <a:cubicBezTo>
                    <a:pt x="93" y="215"/>
                    <a:pt x="93" y="185"/>
                    <a:pt x="124" y="154"/>
                  </a:cubicBezTo>
                  <a:cubicBezTo>
                    <a:pt x="162" y="116"/>
                    <a:pt x="223" y="85"/>
                    <a:pt x="254" y="85"/>
                  </a:cubicBezTo>
                  <a:close/>
                  <a:moveTo>
                    <a:pt x="319" y="1"/>
                  </a:moveTo>
                  <a:cubicBezTo>
                    <a:pt x="286" y="1"/>
                    <a:pt x="254" y="8"/>
                    <a:pt x="223" y="24"/>
                  </a:cubicBezTo>
                  <a:cubicBezTo>
                    <a:pt x="193" y="54"/>
                    <a:pt x="124" y="85"/>
                    <a:pt x="93" y="116"/>
                  </a:cubicBezTo>
                  <a:cubicBezTo>
                    <a:pt x="62" y="154"/>
                    <a:pt x="32" y="185"/>
                    <a:pt x="1" y="246"/>
                  </a:cubicBezTo>
                  <a:lnTo>
                    <a:pt x="1" y="307"/>
                  </a:lnTo>
                  <a:lnTo>
                    <a:pt x="1" y="345"/>
                  </a:lnTo>
                  <a:lnTo>
                    <a:pt x="1" y="407"/>
                  </a:lnTo>
                  <a:cubicBezTo>
                    <a:pt x="32" y="437"/>
                    <a:pt x="32" y="499"/>
                    <a:pt x="93" y="537"/>
                  </a:cubicBezTo>
                  <a:cubicBezTo>
                    <a:pt x="162" y="568"/>
                    <a:pt x="223" y="568"/>
                    <a:pt x="284" y="568"/>
                  </a:cubicBezTo>
                  <a:lnTo>
                    <a:pt x="353" y="568"/>
                  </a:lnTo>
                  <a:cubicBezTo>
                    <a:pt x="353" y="568"/>
                    <a:pt x="384" y="568"/>
                    <a:pt x="415" y="537"/>
                  </a:cubicBezTo>
                  <a:cubicBezTo>
                    <a:pt x="445" y="537"/>
                    <a:pt x="545" y="499"/>
                    <a:pt x="576" y="407"/>
                  </a:cubicBezTo>
                  <a:cubicBezTo>
                    <a:pt x="606" y="376"/>
                    <a:pt x="606" y="345"/>
                    <a:pt x="606" y="276"/>
                  </a:cubicBezTo>
                  <a:cubicBezTo>
                    <a:pt x="606" y="215"/>
                    <a:pt x="606" y="154"/>
                    <a:pt x="545" y="116"/>
                  </a:cubicBezTo>
                  <a:cubicBezTo>
                    <a:pt x="507" y="54"/>
                    <a:pt x="476" y="24"/>
                    <a:pt x="415" y="24"/>
                  </a:cubicBezTo>
                  <a:cubicBezTo>
                    <a:pt x="384" y="8"/>
                    <a:pt x="351" y="1"/>
                    <a:pt x="31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436;p45">
            <a:extLst>
              <a:ext uri="{FF2B5EF4-FFF2-40B4-BE49-F238E27FC236}">
                <a16:creationId xmlns:a16="http://schemas.microsoft.com/office/drawing/2014/main" id="{053C0D55-3C47-6A44-213B-EA4525DDEA8B}"/>
              </a:ext>
            </a:extLst>
          </p:cNvPr>
          <p:cNvSpPr txBox="1">
            <a:spLocks/>
          </p:cNvSpPr>
          <p:nvPr/>
        </p:nvSpPr>
        <p:spPr>
          <a:xfrm>
            <a:off x="720000" y="376150"/>
            <a:ext cx="7704000" cy="5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Caveat Brush"/>
              <a:buNone/>
              <a:defRPr sz="6000" b="0" i="0" u="none" strike="noStrike" cap="none">
                <a:solidFill>
                  <a:schemeClr val="dk1"/>
                </a:solidFill>
                <a:latin typeface="Caveat Brush"/>
                <a:ea typeface="Caveat Brush"/>
                <a:cs typeface="Caveat Brush"/>
                <a:sym typeface="Caveat Brush"/>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r>
              <a:rPr lang="en-ID" sz="3400" dirty="0" err="1"/>
              <a:t>Manajemen</a:t>
            </a:r>
            <a:r>
              <a:rPr lang="en-ID" sz="3400" dirty="0"/>
              <a:t> Data</a:t>
            </a:r>
          </a:p>
        </p:txBody>
      </p:sp>
    </p:spTree>
    <p:extLst>
      <p:ext uri="{BB962C8B-B14F-4D97-AF65-F5344CB8AC3E}">
        <p14:creationId xmlns:p14="http://schemas.microsoft.com/office/powerpoint/2010/main" val="376802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55"/>
        <p:cNvGrpSpPr/>
        <p:nvPr/>
      </p:nvGrpSpPr>
      <p:grpSpPr>
        <a:xfrm>
          <a:off x="0" y="0"/>
          <a:ext cx="0" cy="0"/>
          <a:chOff x="0" y="0"/>
          <a:chExt cx="0" cy="0"/>
        </a:xfrm>
      </p:grpSpPr>
      <p:sp>
        <p:nvSpPr>
          <p:cNvPr id="4284" name="Google Shape;4284;p43"/>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Manajemen Data</a:t>
            </a:r>
            <a:endParaRPr dirty="0"/>
          </a:p>
        </p:txBody>
      </p:sp>
      <p:grpSp>
        <p:nvGrpSpPr>
          <p:cNvPr id="4298" name="Google Shape;4298;p43"/>
          <p:cNvGrpSpPr/>
          <p:nvPr/>
        </p:nvGrpSpPr>
        <p:grpSpPr>
          <a:xfrm>
            <a:off x="8377775" y="4246312"/>
            <a:ext cx="458946" cy="421173"/>
            <a:chOff x="8377775" y="4246312"/>
            <a:chExt cx="458946" cy="421173"/>
          </a:xfrm>
        </p:grpSpPr>
        <p:sp>
          <p:nvSpPr>
            <p:cNvPr id="4299" name="Google Shape;4299;p43"/>
            <p:cNvSpPr/>
            <p:nvPr/>
          </p:nvSpPr>
          <p:spPr>
            <a:xfrm>
              <a:off x="8377775" y="4246312"/>
              <a:ext cx="458946" cy="421173"/>
            </a:xfrm>
            <a:custGeom>
              <a:avLst/>
              <a:gdLst/>
              <a:ahLst/>
              <a:cxnLst/>
              <a:rect l="l" t="t" r="r" b="b"/>
              <a:pathLst>
                <a:path w="4045" h="3712" extrusionOk="0">
                  <a:moveTo>
                    <a:pt x="2737" y="0"/>
                  </a:moveTo>
                  <a:cubicBezTo>
                    <a:pt x="2567" y="0"/>
                    <a:pt x="2184" y="221"/>
                    <a:pt x="2098" y="273"/>
                  </a:cubicBezTo>
                  <a:cubicBezTo>
                    <a:pt x="1715" y="434"/>
                    <a:pt x="1332" y="626"/>
                    <a:pt x="949" y="787"/>
                  </a:cubicBezTo>
                  <a:cubicBezTo>
                    <a:pt x="696" y="940"/>
                    <a:pt x="375" y="1039"/>
                    <a:pt x="153" y="1231"/>
                  </a:cubicBezTo>
                  <a:cubicBezTo>
                    <a:pt x="122" y="1262"/>
                    <a:pt x="153" y="1292"/>
                    <a:pt x="183" y="1292"/>
                  </a:cubicBezTo>
                  <a:cubicBezTo>
                    <a:pt x="1011" y="879"/>
                    <a:pt x="1815" y="434"/>
                    <a:pt x="2673" y="113"/>
                  </a:cubicBezTo>
                  <a:cubicBezTo>
                    <a:pt x="2690" y="107"/>
                    <a:pt x="2704" y="105"/>
                    <a:pt x="2716" y="105"/>
                  </a:cubicBezTo>
                  <a:cubicBezTo>
                    <a:pt x="2774" y="105"/>
                    <a:pt x="2783" y="165"/>
                    <a:pt x="2834" y="273"/>
                  </a:cubicBezTo>
                  <a:cubicBezTo>
                    <a:pt x="2964" y="465"/>
                    <a:pt x="3087" y="656"/>
                    <a:pt x="3186" y="848"/>
                  </a:cubicBezTo>
                  <a:cubicBezTo>
                    <a:pt x="3439" y="1262"/>
                    <a:pt x="3661" y="1706"/>
                    <a:pt x="3853" y="2127"/>
                  </a:cubicBezTo>
                  <a:cubicBezTo>
                    <a:pt x="3922" y="2281"/>
                    <a:pt x="3952" y="2250"/>
                    <a:pt x="3822" y="2350"/>
                  </a:cubicBezTo>
                  <a:cubicBezTo>
                    <a:pt x="3661" y="2441"/>
                    <a:pt x="3500" y="2541"/>
                    <a:pt x="3347" y="2602"/>
                  </a:cubicBezTo>
                  <a:cubicBezTo>
                    <a:pt x="2865" y="2855"/>
                    <a:pt x="2390" y="3085"/>
                    <a:pt x="1907" y="3307"/>
                  </a:cubicBezTo>
                  <a:cubicBezTo>
                    <a:pt x="1715" y="3399"/>
                    <a:pt x="1524" y="3468"/>
                    <a:pt x="1332" y="3560"/>
                  </a:cubicBezTo>
                  <a:cubicBezTo>
                    <a:pt x="1261" y="3587"/>
                    <a:pt x="1215" y="3610"/>
                    <a:pt x="1178" y="3610"/>
                  </a:cubicBezTo>
                  <a:cubicBezTo>
                    <a:pt x="1132" y="3610"/>
                    <a:pt x="1100" y="3574"/>
                    <a:pt x="1049" y="3468"/>
                  </a:cubicBezTo>
                  <a:cubicBezTo>
                    <a:pt x="696" y="2924"/>
                    <a:pt x="474" y="2319"/>
                    <a:pt x="183" y="1744"/>
                  </a:cubicBezTo>
                  <a:cubicBezTo>
                    <a:pt x="153" y="1675"/>
                    <a:pt x="91" y="1583"/>
                    <a:pt x="53" y="1484"/>
                  </a:cubicBezTo>
                  <a:cubicBezTo>
                    <a:pt x="53" y="1475"/>
                    <a:pt x="48" y="1471"/>
                    <a:pt x="41" y="1471"/>
                  </a:cubicBezTo>
                  <a:cubicBezTo>
                    <a:pt x="25" y="1471"/>
                    <a:pt x="1" y="1493"/>
                    <a:pt x="22" y="1514"/>
                  </a:cubicBezTo>
                  <a:cubicBezTo>
                    <a:pt x="283" y="2127"/>
                    <a:pt x="536" y="2733"/>
                    <a:pt x="857" y="3338"/>
                  </a:cubicBezTo>
                  <a:cubicBezTo>
                    <a:pt x="960" y="3525"/>
                    <a:pt x="999" y="3711"/>
                    <a:pt x="1181" y="3711"/>
                  </a:cubicBezTo>
                  <a:cubicBezTo>
                    <a:pt x="1216" y="3711"/>
                    <a:pt x="1255" y="3705"/>
                    <a:pt x="1302" y="3690"/>
                  </a:cubicBezTo>
                  <a:cubicBezTo>
                    <a:pt x="2160" y="3368"/>
                    <a:pt x="2995" y="2924"/>
                    <a:pt x="3761" y="2510"/>
                  </a:cubicBezTo>
                  <a:cubicBezTo>
                    <a:pt x="3952" y="2380"/>
                    <a:pt x="4044" y="2350"/>
                    <a:pt x="3952" y="2158"/>
                  </a:cubicBezTo>
                  <a:cubicBezTo>
                    <a:pt x="3791" y="1744"/>
                    <a:pt x="3539" y="1323"/>
                    <a:pt x="3309" y="940"/>
                  </a:cubicBezTo>
                  <a:cubicBezTo>
                    <a:pt x="3156" y="626"/>
                    <a:pt x="3025" y="273"/>
                    <a:pt x="2803" y="21"/>
                  </a:cubicBezTo>
                  <a:cubicBezTo>
                    <a:pt x="2789" y="6"/>
                    <a:pt x="2766" y="0"/>
                    <a:pt x="273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3"/>
            <p:cNvSpPr/>
            <p:nvPr/>
          </p:nvSpPr>
          <p:spPr>
            <a:xfrm>
              <a:off x="8507119" y="4396310"/>
              <a:ext cx="188797" cy="164974"/>
            </a:xfrm>
            <a:custGeom>
              <a:avLst/>
              <a:gdLst/>
              <a:ahLst/>
              <a:cxnLst/>
              <a:rect l="l" t="t" r="r" b="b"/>
              <a:pathLst>
                <a:path w="1664" h="1454" extrusionOk="0">
                  <a:moveTo>
                    <a:pt x="100" y="1"/>
                  </a:moveTo>
                  <a:cubicBezTo>
                    <a:pt x="62" y="1"/>
                    <a:pt x="62" y="70"/>
                    <a:pt x="100" y="70"/>
                  </a:cubicBezTo>
                  <a:cubicBezTo>
                    <a:pt x="384" y="101"/>
                    <a:pt x="675" y="101"/>
                    <a:pt x="958" y="131"/>
                  </a:cubicBezTo>
                  <a:cubicBezTo>
                    <a:pt x="1119" y="162"/>
                    <a:pt x="1280" y="162"/>
                    <a:pt x="1441" y="231"/>
                  </a:cubicBezTo>
                  <a:cubicBezTo>
                    <a:pt x="1564" y="261"/>
                    <a:pt x="1403" y="514"/>
                    <a:pt x="1372" y="576"/>
                  </a:cubicBezTo>
                  <a:cubicBezTo>
                    <a:pt x="1211" y="836"/>
                    <a:pt x="1058" y="1089"/>
                    <a:pt x="867" y="1311"/>
                  </a:cubicBezTo>
                  <a:cubicBezTo>
                    <a:pt x="820" y="1357"/>
                    <a:pt x="789" y="1382"/>
                    <a:pt x="762" y="1382"/>
                  </a:cubicBezTo>
                  <a:cubicBezTo>
                    <a:pt x="732" y="1382"/>
                    <a:pt x="708" y="1350"/>
                    <a:pt x="675" y="1280"/>
                  </a:cubicBezTo>
                  <a:cubicBezTo>
                    <a:pt x="606" y="1150"/>
                    <a:pt x="545" y="1028"/>
                    <a:pt x="445" y="897"/>
                  </a:cubicBezTo>
                  <a:cubicBezTo>
                    <a:pt x="323" y="614"/>
                    <a:pt x="192" y="353"/>
                    <a:pt x="31" y="101"/>
                  </a:cubicBezTo>
                  <a:cubicBezTo>
                    <a:pt x="31" y="92"/>
                    <a:pt x="29" y="88"/>
                    <a:pt x="25" y="88"/>
                  </a:cubicBezTo>
                  <a:cubicBezTo>
                    <a:pt x="16" y="88"/>
                    <a:pt x="1" y="110"/>
                    <a:pt x="1" y="131"/>
                  </a:cubicBezTo>
                  <a:cubicBezTo>
                    <a:pt x="192" y="484"/>
                    <a:pt x="384" y="867"/>
                    <a:pt x="545" y="1219"/>
                  </a:cubicBezTo>
                  <a:cubicBezTo>
                    <a:pt x="598" y="1299"/>
                    <a:pt x="628" y="1453"/>
                    <a:pt x="720" y="1453"/>
                  </a:cubicBezTo>
                  <a:cubicBezTo>
                    <a:pt x="734" y="1453"/>
                    <a:pt x="750" y="1449"/>
                    <a:pt x="767" y="1441"/>
                  </a:cubicBezTo>
                  <a:cubicBezTo>
                    <a:pt x="1058" y="1342"/>
                    <a:pt x="1280" y="867"/>
                    <a:pt x="1441" y="614"/>
                  </a:cubicBezTo>
                  <a:cubicBezTo>
                    <a:pt x="1533" y="453"/>
                    <a:pt x="1663" y="231"/>
                    <a:pt x="1403" y="131"/>
                  </a:cubicBezTo>
                  <a:cubicBezTo>
                    <a:pt x="1020" y="1"/>
                    <a:pt x="514" y="1"/>
                    <a:pt x="1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3"/>
            <p:cNvSpPr/>
            <p:nvPr/>
          </p:nvSpPr>
          <p:spPr>
            <a:xfrm>
              <a:off x="8409771" y="4392906"/>
              <a:ext cx="10552" cy="25302"/>
            </a:xfrm>
            <a:custGeom>
              <a:avLst/>
              <a:gdLst/>
              <a:ahLst/>
              <a:cxnLst/>
              <a:rect l="l" t="t" r="r" b="b"/>
              <a:pathLst>
                <a:path w="93" h="223" extrusionOk="0">
                  <a:moveTo>
                    <a:pt x="93" y="0"/>
                  </a:moveTo>
                  <a:lnTo>
                    <a:pt x="93" y="0"/>
                  </a:lnTo>
                  <a:cubicBezTo>
                    <a:pt x="62" y="69"/>
                    <a:pt x="31" y="131"/>
                    <a:pt x="1" y="192"/>
                  </a:cubicBezTo>
                  <a:cubicBezTo>
                    <a:pt x="1" y="222"/>
                    <a:pt x="31" y="222"/>
                    <a:pt x="31" y="222"/>
                  </a:cubicBezTo>
                  <a:cubicBezTo>
                    <a:pt x="62" y="131"/>
                    <a:pt x="93" y="69"/>
                    <a:pt x="9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43"/>
            <p:cNvSpPr/>
            <p:nvPr/>
          </p:nvSpPr>
          <p:spPr>
            <a:xfrm>
              <a:off x="8416805" y="4411968"/>
              <a:ext cx="10552" cy="27912"/>
            </a:xfrm>
            <a:custGeom>
              <a:avLst/>
              <a:gdLst/>
              <a:ahLst/>
              <a:cxnLst/>
              <a:rect l="l" t="t" r="r" b="b"/>
              <a:pathLst>
                <a:path w="93" h="246" extrusionOk="0">
                  <a:moveTo>
                    <a:pt x="77" y="1"/>
                  </a:moveTo>
                  <a:cubicBezTo>
                    <a:pt x="69" y="1"/>
                    <a:pt x="61" y="9"/>
                    <a:pt x="61" y="24"/>
                  </a:cubicBezTo>
                  <a:cubicBezTo>
                    <a:pt x="31" y="93"/>
                    <a:pt x="31" y="154"/>
                    <a:pt x="0" y="215"/>
                  </a:cubicBezTo>
                  <a:cubicBezTo>
                    <a:pt x="0" y="246"/>
                    <a:pt x="31" y="246"/>
                    <a:pt x="31" y="246"/>
                  </a:cubicBezTo>
                  <a:cubicBezTo>
                    <a:pt x="61" y="154"/>
                    <a:pt x="92" y="93"/>
                    <a:pt x="92" y="24"/>
                  </a:cubicBezTo>
                  <a:cubicBezTo>
                    <a:pt x="92" y="9"/>
                    <a:pt x="84" y="1"/>
                    <a:pt x="7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43"/>
            <p:cNvSpPr/>
            <p:nvPr/>
          </p:nvSpPr>
          <p:spPr>
            <a:xfrm>
              <a:off x="8420209" y="4366129"/>
              <a:ext cx="36648" cy="113803"/>
            </a:xfrm>
            <a:custGeom>
              <a:avLst/>
              <a:gdLst/>
              <a:ahLst/>
              <a:cxnLst/>
              <a:rect l="l" t="t" r="r" b="b"/>
              <a:pathLst>
                <a:path w="323" h="1003" extrusionOk="0">
                  <a:moveTo>
                    <a:pt x="300" y="1"/>
                  </a:moveTo>
                  <a:cubicBezTo>
                    <a:pt x="295" y="1"/>
                    <a:pt x="292" y="4"/>
                    <a:pt x="292" y="14"/>
                  </a:cubicBezTo>
                  <a:cubicBezTo>
                    <a:pt x="131" y="305"/>
                    <a:pt x="62" y="650"/>
                    <a:pt x="1" y="972"/>
                  </a:cubicBezTo>
                  <a:cubicBezTo>
                    <a:pt x="1" y="1002"/>
                    <a:pt x="31" y="1002"/>
                    <a:pt x="31" y="1002"/>
                  </a:cubicBezTo>
                  <a:cubicBezTo>
                    <a:pt x="100" y="650"/>
                    <a:pt x="223" y="336"/>
                    <a:pt x="322" y="14"/>
                  </a:cubicBezTo>
                  <a:cubicBezTo>
                    <a:pt x="322" y="14"/>
                    <a:pt x="309" y="1"/>
                    <a:pt x="3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43"/>
            <p:cNvSpPr/>
            <p:nvPr/>
          </p:nvSpPr>
          <p:spPr>
            <a:xfrm>
              <a:off x="8423726" y="4339806"/>
              <a:ext cx="54801" cy="179271"/>
            </a:xfrm>
            <a:custGeom>
              <a:avLst/>
              <a:gdLst/>
              <a:ahLst/>
              <a:cxnLst/>
              <a:rect l="l" t="t" r="r" b="b"/>
              <a:pathLst>
                <a:path w="483" h="1580" extrusionOk="0">
                  <a:moveTo>
                    <a:pt x="468" y="1"/>
                  </a:moveTo>
                  <a:cubicBezTo>
                    <a:pt x="460" y="1"/>
                    <a:pt x="452" y="9"/>
                    <a:pt x="452" y="24"/>
                  </a:cubicBezTo>
                  <a:cubicBezTo>
                    <a:pt x="223" y="468"/>
                    <a:pt x="131" y="1043"/>
                    <a:pt x="0" y="1556"/>
                  </a:cubicBezTo>
                  <a:cubicBezTo>
                    <a:pt x="0" y="1571"/>
                    <a:pt x="18" y="1579"/>
                    <a:pt x="35" y="1579"/>
                  </a:cubicBezTo>
                  <a:cubicBezTo>
                    <a:pt x="52" y="1579"/>
                    <a:pt x="69" y="1571"/>
                    <a:pt x="69" y="1556"/>
                  </a:cubicBezTo>
                  <a:cubicBezTo>
                    <a:pt x="161" y="1043"/>
                    <a:pt x="353" y="537"/>
                    <a:pt x="483" y="24"/>
                  </a:cubicBezTo>
                  <a:cubicBezTo>
                    <a:pt x="483" y="9"/>
                    <a:pt x="475" y="1"/>
                    <a:pt x="46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3"/>
            <p:cNvSpPr/>
            <p:nvPr/>
          </p:nvSpPr>
          <p:spPr>
            <a:xfrm>
              <a:off x="8438476" y="4339806"/>
              <a:ext cx="50490" cy="203325"/>
            </a:xfrm>
            <a:custGeom>
              <a:avLst/>
              <a:gdLst/>
              <a:ahLst/>
              <a:cxnLst/>
              <a:rect l="l" t="t" r="r" b="b"/>
              <a:pathLst>
                <a:path w="445" h="1792" extrusionOk="0">
                  <a:moveTo>
                    <a:pt x="430" y="1"/>
                  </a:moveTo>
                  <a:cubicBezTo>
                    <a:pt x="422" y="1"/>
                    <a:pt x="414" y="9"/>
                    <a:pt x="414" y="24"/>
                  </a:cubicBezTo>
                  <a:cubicBezTo>
                    <a:pt x="322" y="185"/>
                    <a:pt x="322" y="407"/>
                    <a:pt x="253" y="568"/>
                  </a:cubicBezTo>
                  <a:cubicBezTo>
                    <a:pt x="161" y="982"/>
                    <a:pt x="62" y="1365"/>
                    <a:pt x="1" y="1778"/>
                  </a:cubicBezTo>
                  <a:cubicBezTo>
                    <a:pt x="1" y="1778"/>
                    <a:pt x="14" y="1792"/>
                    <a:pt x="23" y="1792"/>
                  </a:cubicBezTo>
                  <a:cubicBezTo>
                    <a:pt x="28" y="1792"/>
                    <a:pt x="31" y="1789"/>
                    <a:pt x="31" y="1778"/>
                  </a:cubicBezTo>
                  <a:cubicBezTo>
                    <a:pt x="93" y="1395"/>
                    <a:pt x="192" y="1043"/>
                    <a:pt x="284" y="660"/>
                  </a:cubicBezTo>
                  <a:cubicBezTo>
                    <a:pt x="353" y="468"/>
                    <a:pt x="445" y="246"/>
                    <a:pt x="445" y="24"/>
                  </a:cubicBezTo>
                  <a:cubicBezTo>
                    <a:pt x="445" y="9"/>
                    <a:pt x="437" y="1"/>
                    <a:pt x="43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3"/>
            <p:cNvSpPr/>
            <p:nvPr/>
          </p:nvSpPr>
          <p:spPr>
            <a:xfrm>
              <a:off x="8450162" y="4328573"/>
              <a:ext cx="60588" cy="229308"/>
            </a:xfrm>
            <a:custGeom>
              <a:avLst/>
              <a:gdLst/>
              <a:ahLst/>
              <a:cxnLst/>
              <a:rect l="l" t="t" r="r" b="b"/>
              <a:pathLst>
                <a:path w="534" h="2021" extrusionOk="0">
                  <a:moveTo>
                    <a:pt x="518" y="0"/>
                  </a:moveTo>
                  <a:cubicBezTo>
                    <a:pt x="510" y="0"/>
                    <a:pt x="503" y="8"/>
                    <a:pt x="503" y="23"/>
                  </a:cubicBezTo>
                  <a:cubicBezTo>
                    <a:pt x="411" y="215"/>
                    <a:pt x="373" y="475"/>
                    <a:pt x="311" y="698"/>
                  </a:cubicBezTo>
                  <a:cubicBezTo>
                    <a:pt x="219" y="1111"/>
                    <a:pt x="150" y="1556"/>
                    <a:pt x="28" y="1977"/>
                  </a:cubicBezTo>
                  <a:cubicBezTo>
                    <a:pt x="1" y="1999"/>
                    <a:pt x="27" y="2020"/>
                    <a:pt x="45" y="2020"/>
                  </a:cubicBezTo>
                  <a:cubicBezTo>
                    <a:pt x="53" y="2020"/>
                    <a:pt x="58" y="2017"/>
                    <a:pt x="58" y="2008"/>
                  </a:cubicBezTo>
                  <a:cubicBezTo>
                    <a:pt x="150" y="1556"/>
                    <a:pt x="281" y="1142"/>
                    <a:pt x="373" y="728"/>
                  </a:cubicBezTo>
                  <a:cubicBezTo>
                    <a:pt x="442" y="506"/>
                    <a:pt x="533" y="253"/>
                    <a:pt x="533" y="23"/>
                  </a:cubicBezTo>
                  <a:cubicBezTo>
                    <a:pt x="533" y="8"/>
                    <a:pt x="526" y="0"/>
                    <a:pt x="51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43"/>
            <p:cNvSpPr/>
            <p:nvPr/>
          </p:nvSpPr>
          <p:spPr>
            <a:xfrm>
              <a:off x="8475010" y="4375774"/>
              <a:ext cx="47086" cy="205821"/>
            </a:xfrm>
            <a:custGeom>
              <a:avLst/>
              <a:gdLst/>
              <a:ahLst/>
              <a:cxnLst/>
              <a:rect l="l" t="t" r="r" b="b"/>
              <a:pathLst>
                <a:path w="415" h="1814" extrusionOk="0">
                  <a:moveTo>
                    <a:pt x="399" y="0"/>
                  </a:moveTo>
                  <a:cubicBezTo>
                    <a:pt x="391" y="0"/>
                    <a:pt x="383" y="10"/>
                    <a:pt x="383" y="29"/>
                  </a:cubicBezTo>
                  <a:cubicBezTo>
                    <a:pt x="154" y="565"/>
                    <a:pt x="62" y="1239"/>
                    <a:pt x="0" y="1814"/>
                  </a:cubicBezTo>
                  <a:cubicBezTo>
                    <a:pt x="123" y="1239"/>
                    <a:pt x="314" y="634"/>
                    <a:pt x="414" y="29"/>
                  </a:cubicBezTo>
                  <a:cubicBezTo>
                    <a:pt x="414" y="10"/>
                    <a:pt x="406" y="0"/>
                    <a:pt x="39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43"/>
            <p:cNvSpPr/>
            <p:nvPr/>
          </p:nvSpPr>
          <p:spPr>
            <a:xfrm>
              <a:off x="8481931" y="4434774"/>
              <a:ext cx="43569" cy="178136"/>
            </a:xfrm>
            <a:custGeom>
              <a:avLst/>
              <a:gdLst/>
              <a:ahLst/>
              <a:cxnLst/>
              <a:rect l="l" t="t" r="r" b="b"/>
              <a:pathLst>
                <a:path w="384" h="1570" extrusionOk="0">
                  <a:moveTo>
                    <a:pt x="361" y="1"/>
                  </a:moveTo>
                  <a:cubicBezTo>
                    <a:pt x="356" y="1"/>
                    <a:pt x="353" y="4"/>
                    <a:pt x="353" y="14"/>
                  </a:cubicBezTo>
                  <a:cubicBezTo>
                    <a:pt x="131" y="497"/>
                    <a:pt x="62" y="1041"/>
                    <a:pt x="1" y="1547"/>
                  </a:cubicBezTo>
                  <a:cubicBezTo>
                    <a:pt x="1" y="1562"/>
                    <a:pt x="8" y="1570"/>
                    <a:pt x="16" y="1570"/>
                  </a:cubicBezTo>
                  <a:cubicBezTo>
                    <a:pt x="24" y="1570"/>
                    <a:pt x="31" y="1562"/>
                    <a:pt x="31" y="1547"/>
                  </a:cubicBezTo>
                  <a:cubicBezTo>
                    <a:pt x="93" y="1003"/>
                    <a:pt x="284" y="528"/>
                    <a:pt x="384" y="14"/>
                  </a:cubicBezTo>
                  <a:cubicBezTo>
                    <a:pt x="384" y="14"/>
                    <a:pt x="370" y="1"/>
                    <a:pt x="36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3"/>
            <p:cNvSpPr/>
            <p:nvPr/>
          </p:nvSpPr>
          <p:spPr>
            <a:xfrm>
              <a:off x="8498496" y="4460190"/>
              <a:ext cx="37442" cy="174505"/>
            </a:xfrm>
            <a:custGeom>
              <a:avLst/>
              <a:gdLst/>
              <a:ahLst/>
              <a:cxnLst/>
              <a:rect l="l" t="t" r="r" b="b"/>
              <a:pathLst>
                <a:path w="330" h="1538" extrusionOk="0">
                  <a:moveTo>
                    <a:pt x="318" y="0"/>
                  </a:moveTo>
                  <a:cubicBezTo>
                    <a:pt x="314" y="0"/>
                    <a:pt x="308" y="4"/>
                    <a:pt x="299" y="13"/>
                  </a:cubicBezTo>
                  <a:cubicBezTo>
                    <a:pt x="107" y="495"/>
                    <a:pt x="46" y="1039"/>
                    <a:pt x="16" y="1514"/>
                  </a:cubicBezTo>
                  <a:cubicBezTo>
                    <a:pt x="0" y="1529"/>
                    <a:pt x="8" y="1537"/>
                    <a:pt x="19" y="1537"/>
                  </a:cubicBezTo>
                  <a:cubicBezTo>
                    <a:pt x="31" y="1537"/>
                    <a:pt x="46" y="1529"/>
                    <a:pt x="46" y="1514"/>
                  </a:cubicBezTo>
                  <a:cubicBezTo>
                    <a:pt x="107" y="1039"/>
                    <a:pt x="268" y="526"/>
                    <a:pt x="330" y="51"/>
                  </a:cubicBezTo>
                  <a:cubicBezTo>
                    <a:pt x="330" y="23"/>
                    <a:pt x="330" y="0"/>
                    <a:pt x="31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3"/>
            <p:cNvSpPr/>
            <p:nvPr/>
          </p:nvSpPr>
          <p:spPr>
            <a:xfrm>
              <a:off x="8518465" y="4485833"/>
              <a:ext cx="35740" cy="156238"/>
            </a:xfrm>
            <a:custGeom>
              <a:avLst/>
              <a:gdLst/>
              <a:ahLst/>
              <a:cxnLst/>
              <a:rect l="l" t="t" r="r" b="b"/>
              <a:pathLst>
                <a:path w="315" h="1377" extrusionOk="0">
                  <a:moveTo>
                    <a:pt x="280" y="0"/>
                  </a:moveTo>
                  <a:cubicBezTo>
                    <a:pt x="272" y="0"/>
                    <a:pt x="262" y="5"/>
                    <a:pt x="253" y="16"/>
                  </a:cubicBezTo>
                  <a:cubicBezTo>
                    <a:pt x="123" y="430"/>
                    <a:pt x="62" y="905"/>
                    <a:pt x="0" y="1319"/>
                  </a:cubicBezTo>
                  <a:cubicBezTo>
                    <a:pt x="0" y="1360"/>
                    <a:pt x="22" y="1377"/>
                    <a:pt x="40" y="1377"/>
                  </a:cubicBezTo>
                  <a:cubicBezTo>
                    <a:pt x="52" y="1377"/>
                    <a:pt x="62" y="1369"/>
                    <a:pt x="62" y="1357"/>
                  </a:cubicBezTo>
                  <a:cubicBezTo>
                    <a:pt x="123" y="905"/>
                    <a:pt x="253" y="461"/>
                    <a:pt x="315" y="47"/>
                  </a:cubicBezTo>
                  <a:cubicBezTo>
                    <a:pt x="315" y="26"/>
                    <a:pt x="299" y="0"/>
                    <a:pt x="28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3"/>
            <p:cNvSpPr/>
            <p:nvPr/>
          </p:nvSpPr>
          <p:spPr>
            <a:xfrm>
              <a:off x="8532307" y="4511248"/>
              <a:ext cx="33244" cy="144778"/>
            </a:xfrm>
            <a:custGeom>
              <a:avLst/>
              <a:gdLst/>
              <a:ahLst/>
              <a:cxnLst/>
              <a:rect l="l" t="t" r="r" b="b"/>
              <a:pathLst>
                <a:path w="293" h="1276" extrusionOk="0">
                  <a:moveTo>
                    <a:pt x="269" y="1"/>
                  </a:moveTo>
                  <a:cubicBezTo>
                    <a:pt x="265" y="1"/>
                    <a:pt x="261" y="4"/>
                    <a:pt x="261" y="15"/>
                  </a:cubicBezTo>
                  <a:cubicBezTo>
                    <a:pt x="162" y="175"/>
                    <a:pt x="162" y="398"/>
                    <a:pt x="131" y="589"/>
                  </a:cubicBezTo>
                  <a:cubicBezTo>
                    <a:pt x="101" y="811"/>
                    <a:pt x="32" y="1003"/>
                    <a:pt x="1" y="1225"/>
                  </a:cubicBezTo>
                  <a:cubicBezTo>
                    <a:pt x="1" y="1261"/>
                    <a:pt x="25" y="1276"/>
                    <a:pt x="44" y="1276"/>
                  </a:cubicBezTo>
                  <a:cubicBezTo>
                    <a:pt x="58" y="1276"/>
                    <a:pt x="70" y="1268"/>
                    <a:pt x="70" y="1256"/>
                  </a:cubicBezTo>
                  <a:cubicBezTo>
                    <a:pt x="101" y="1033"/>
                    <a:pt x="162" y="811"/>
                    <a:pt x="193" y="620"/>
                  </a:cubicBezTo>
                  <a:cubicBezTo>
                    <a:pt x="223" y="428"/>
                    <a:pt x="292" y="206"/>
                    <a:pt x="292" y="15"/>
                  </a:cubicBezTo>
                  <a:cubicBezTo>
                    <a:pt x="292" y="15"/>
                    <a:pt x="278" y="1"/>
                    <a:pt x="26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43"/>
            <p:cNvSpPr/>
            <p:nvPr/>
          </p:nvSpPr>
          <p:spPr>
            <a:xfrm>
              <a:off x="8557608" y="4546876"/>
              <a:ext cx="21784" cy="99053"/>
            </a:xfrm>
            <a:custGeom>
              <a:avLst/>
              <a:gdLst/>
              <a:ahLst/>
              <a:cxnLst/>
              <a:rect l="l" t="t" r="r" b="b"/>
              <a:pathLst>
                <a:path w="192" h="873" extrusionOk="0">
                  <a:moveTo>
                    <a:pt x="169" y="1"/>
                  </a:moveTo>
                  <a:cubicBezTo>
                    <a:pt x="164" y="1"/>
                    <a:pt x="161" y="4"/>
                    <a:pt x="161" y="15"/>
                  </a:cubicBezTo>
                  <a:cubicBezTo>
                    <a:pt x="69" y="244"/>
                    <a:pt x="38" y="589"/>
                    <a:pt x="0" y="850"/>
                  </a:cubicBezTo>
                  <a:cubicBezTo>
                    <a:pt x="0" y="865"/>
                    <a:pt x="17" y="873"/>
                    <a:pt x="35" y="873"/>
                  </a:cubicBezTo>
                  <a:cubicBezTo>
                    <a:pt x="52" y="873"/>
                    <a:pt x="69" y="865"/>
                    <a:pt x="69" y="850"/>
                  </a:cubicBezTo>
                  <a:cubicBezTo>
                    <a:pt x="100" y="559"/>
                    <a:pt x="192" y="306"/>
                    <a:pt x="192" y="15"/>
                  </a:cubicBezTo>
                  <a:cubicBezTo>
                    <a:pt x="192" y="15"/>
                    <a:pt x="178" y="1"/>
                    <a:pt x="16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43"/>
            <p:cNvSpPr/>
            <p:nvPr/>
          </p:nvSpPr>
          <p:spPr>
            <a:xfrm>
              <a:off x="8575875" y="4556293"/>
              <a:ext cx="18267" cy="82147"/>
            </a:xfrm>
            <a:custGeom>
              <a:avLst/>
              <a:gdLst/>
              <a:ahLst/>
              <a:cxnLst/>
              <a:rect l="l" t="t" r="r" b="b"/>
              <a:pathLst>
                <a:path w="161" h="724" extrusionOk="0">
                  <a:moveTo>
                    <a:pt x="130" y="1"/>
                  </a:moveTo>
                  <a:cubicBezTo>
                    <a:pt x="69" y="223"/>
                    <a:pt x="69" y="445"/>
                    <a:pt x="0" y="667"/>
                  </a:cubicBezTo>
                  <a:cubicBezTo>
                    <a:pt x="0" y="707"/>
                    <a:pt x="23" y="723"/>
                    <a:pt x="42" y="723"/>
                  </a:cubicBezTo>
                  <a:cubicBezTo>
                    <a:pt x="56" y="723"/>
                    <a:pt x="69" y="714"/>
                    <a:pt x="69" y="698"/>
                  </a:cubicBezTo>
                  <a:cubicBezTo>
                    <a:pt x="100" y="476"/>
                    <a:pt x="161" y="253"/>
                    <a:pt x="16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3"/>
            <p:cNvSpPr/>
            <p:nvPr/>
          </p:nvSpPr>
          <p:spPr>
            <a:xfrm>
              <a:off x="8594029" y="4544947"/>
              <a:ext cx="18381" cy="85324"/>
            </a:xfrm>
            <a:custGeom>
              <a:avLst/>
              <a:gdLst/>
              <a:ahLst/>
              <a:cxnLst/>
              <a:rect l="l" t="t" r="r" b="b"/>
              <a:pathLst>
                <a:path w="162" h="752" extrusionOk="0">
                  <a:moveTo>
                    <a:pt x="131" y="1"/>
                  </a:moveTo>
                  <a:cubicBezTo>
                    <a:pt x="32" y="223"/>
                    <a:pt x="1" y="484"/>
                    <a:pt x="1" y="706"/>
                  </a:cubicBezTo>
                  <a:cubicBezTo>
                    <a:pt x="1" y="736"/>
                    <a:pt x="9" y="752"/>
                    <a:pt x="16" y="752"/>
                  </a:cubicBezTo>
                  <a:cubicBezTo>
                    <a:pt x="24" y="752"/>
                    <a:pt x="32" y="736"/>
                    <a:pt x="32" y="706"/>
                  </a:cubicBezTo>
                  <a:cubicBezTo>
                    <a:pt x="62" y="484"/>
                    <a:pt x="101" y="261"/>
                    <a:pt x="16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3"/>
            <p:cNvSpPr/>
            <p:nvPr/>
          </p:nvSpPr>
          <p:spPr>
            <a:xfrm>
              <a:off x="8608892" y="4513744"/>
              <a:ext cx="25302" cy="106995"/>
            </a:xfrm>
            <a:custGeom>
              <a:avLst/>
              <a:gdLst/>
              <a:ahLst/>
              <a:cxnLst/>
              <a:rect l="l" t="t" r="r" b="b"/>
              <a:pathLst>
                <a:path w="223" h="943" extrusionOk="0">
                  <a:moveTo>
                    <a:pt x="218" y="0"/>
                  </a:moveTo>
                  <a:cubicBezTo>
                    <a:pt x="215" y="0"/>
                    <a:pt x="207" y="8"/>
                    <a:pt x="192" y="23"/>
                  </a:cubicBezTo>
                  <a:cubicBezTo>
                    <a:pt x="61" y="276"/>
                    <a:pt x="31" y="628"/>
                    <a:pt x="0" y="919"/>
                  </a:cubicBezTo>
                  <a:cubicBezTo>
                    <a:pt x="0" y="935"/>
                    <a:pt x="8" y="942"/>
                    <a:pt x="19" y="942"/>
                  </a:cubicBezTo>
                  <a:cubicBezTo>
                    <a:pt x="31" y="942"/>
                    <a:pt x="46" y="935"/>
                    <a:pt x="61" y="919"/>
                  </a:cubicBezTo>
                  <a:cubicBezTo>
                    <a:pt x="92" y="598"/>
                    <a:pt x="192" y="307"/>
                    <a:pt x="222" y="23"/>
                  </a:cubicBezTo>
                  <a:cubicBezTo>
                    <a:pt x="222" y="8"/>
                    <a:pt x="222" y="0"/>
                    <a:pt x="21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3"/>
            <p:cNvSpPr/>
            <p:nvPr/>
          </p:nvSpPr>
          <p:spPr>
            <a:xfrm>
              <a:off x="8634080" y="4496498"/>
              <a:ext cx="25302" cy="84303"/>
            </a:xfrm>
            <a:custGeom>
              <a:avLst/>
              <a:gdLst/>
              <a:ahLst/>
              <a:cxnLst/>
              <a:rect l="l" t="t" r="r" b="b"/>
              <a:pathLst>
                <a:path w="223" h="743" extrusionOk="0">
                  <a:moveTo>
                    <a:pt x="200" y="1"/>
                  </a:moveTo>
                  <a:cubicBezTo>
                    <a:pt x="195" y="1"/>
                    <a:pt x="192" y="4"/>
                    <a:pt x="192" y="14"/>
                  </a:cubicBezTo>
                  <a:cubicBezTo>
                    <a:pt x="92" y="236"/>
                    <a:pt x="31" y="459"/>
                    <a:pt x="0" y="719"/>
                  </a:cubicBezTo>
                  <a:cubicBezTo>
                    <a:pt x="0" y="734"/>
                    <a:pt x="8" y="742"/>
                    <a:pt x="19" y="742"/>
                  </a:cubicBezTo>
                  <a:cubicBezTo>
                    <a:pt x="31" y="742"/>
                    <a:pt x="46" y="734"/>
                    <a:pt x="62" y="719"/>
                  </a:cubicBezTo>
                  <a:cubicBezTo>
                    <a:pt x="92" y="497"/>
                    <a:pt x="192" y="236"/>
                    <a:pt x="222" y="14"/>
                  </a:cubicBezTo>
                  <a:cubicBezTo>
                    <a:pt x="222" y="14"/>
                    <a:pt x="209" y="1"/>
                    <a:pt x="2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43"/>
            <p:cNvSpPr/>
            <p:nvPr/>
          </p:nvSpPr>
          <p:spPr>
            <a:xfrm>
              <a:off x="8646674" y="4310532"/>
              <a:ext cx="74430" cy="288422"/>
            </a:xfrm>
            <a:custGeom>
              <a:avLst/>
              <a:gdLst/>
              <a:ahLst/>
              <a:cxnLst/>
              <a:rect l="l" t="t" r="r" b="b"/>
              <a:pathLst>
                <a:path w="656" h="2542" extrusionOk="0">
                  <a:moveTo>
                    <a:pt x="640" y="0"/>
                  </a:moveTo>
                  <a:cubicBezTo>
                    <a:pt x="632" y="0"/>
                    <a:pt x="625" y="10"/>
                    <a:pt x="625" y="29"/>
                  </a:cubicBezTo>
                  <a:cubicBezTo>
                    <a:pt x="464" y="412"/>
                    <a:pt x="403" y="826"/>
                    <a:pt x="303" y="1209"/>
                  </a:cubicBezTo>
                  <a:cubicBezTo>
                    <a:pt x="211" y="1653"/>
                    <a:pt x="81" y="2067"/>
                    <a:pt x="20" y="2519"/>
                  </a:cubicBezTo>
                  <a:cubicBezTo>
                    <a:pt x="0" y="2534"/>
                    <a:pt x="8" y="2542"/>
                    <a:pt x="21" y="2542"/>
                  </a:cubicBezTo>
                  <a:cubicBezTo>
                    <a:pt x="33" y="2542"/>
                    <a:pt x="50" y="2534"/>
                    <a:pt x="50" y="2519"/>
                  </a:cubicBezTo>
                  <a:cubicBezTo>
                    <a:pt x="242" y="1684"/>
                    <a:pt x="495" y="857"/>
                    <a:pt x="655" y="29"/>
                  </a:cubicBezTo>
                  <a:cubicBezTo>
                    <a:pt x="655" y="10"/>
                    <a:pt x="648" y="0"/>
                    <a:pt x="64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43"/>
            <p:cNvSpPr/>
            <p:nvPr/>
          </p:nvSpPr>
          <p:spPr>
            <a:xfrm>
              <a:off x="8666189" y="4332204"/>
              <a:ext cx="69664" cy="264481"/>
            </a:xfrm>
            <a:custGeom>
              <a:avLst/>
              <a:gdLst/>
              <a:ahLst/>
              <a:cxnLst/>
              <a:rect l="l" t="t" r="r" b="b"/>
              <a:pathLst>
                <a:path w="614" h="2331" extrusionOk="0">
                  <a:moveTo>
                    <a:pt x="594" y="1"/>
                  </a:moveTo>
                  <a:cubicBezTo>
                    <a:pt x="585" y="1"/>
                    <a:pt x="575" y="11"/>
                    <a:pt x="575" y="30"/>
                  </a:cubicBezTo>
                  <a:cubicBezTo>
                    <a:pt x="323" y="757"/>
                    <a:pt x="162" y="1524"/>
                    <a:pt x="1" y="2290"/>
                  </a:cubicBezTo>
                  <a:cubicBezTo>
                    <a:pt x="1" y="2311"/>
                    <a:pt x="23" y="2331"/>
                    <a:pt x="48" y="2331"/>
                  </a:cubicBezTo>
                  <a:cubicBezTo>
                    <a:pt x="67" y="2331"/>
                    <a:pt x="87" y="2319"/>
                    <a:pt x="100" y="2290"/>
                  </a:cubicBezTo>
                  <a:cubicBezTo>
                    <a:pt x="231" y="1524"/>
                    <a:pt x="483" y="796"/>
                    <a:pt x="614" y="30"/>
                  </a:cubicBezTo>
                  <a:cubicBezTo>
                    <a:pt x="614" y="11"/>
                    <a:pt x="604" y="1"/>
                    <a:pt x="59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3"/>
            <p:cNvSpPr/>
            <p:nvPr/>
          </p:nvSpPr>
          <p:spPr>
            <a:xfrm>
              <a:off x="8701021" y="4360683"/>
              <a:ext cx="56617" cy="212856"/>
            </a:xfrm>
            <a:custGeom>
              <a:avLst/>
              <a:gdLst/>
              <a:ahLst/>
              <a:cxnLst/>
              <a:rect l="l" t="t" r="r" b="b"/>
              <a:pathLst>
                <a:path w="499" h="1876" extrusionOk="0">
                  <a:moveTo>
                    <a:pt x="429" y="1"/>
                  </a:moveTo>
                  <a:cubicBezTo>
                    <a:pt x="176" y="575"/>
                    <a:pt x="115" y="1242"/>
                    <a:pt x="16" y="1847"/>
                  </a:cubicBezTo>
                  <a:cubicBezTo>
                    <a:pt x="0" y="1866"/>
                    <a:pt x="16" y="1876"/>
                    <a:pt x="35" y="1876"/>
                  </a:cubicBezTo>
                  <a:cubicBezTo>
                    <a:pt x="54" y="1876"/>
                    <a:pt x="77" y="1866"/>
                    <a:pt x="77" y="1847"/>
                  </a:cubicBezTo>
                  <a:cubicBezTo>
                    <a:pt x="176" y="1242"/>
                    <a:pt x="399" y="637"/>
                    <a:pt x="460" y="31"/>
                  </a:cubicBezTo>
                  <a:cubicBezTo>
                    <a:pt x="498" y="1"/>
                    <a:pt x="460" y="1"/>
                    <a:pt x="42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43"/>
            <p:cNvSpPr/>
            <p:nvPr/>
          </p:nvSpPr>
          <p:spPr>
            <a:xfrm>
              <a:off x="8724507" y="4385985"/>
              <a:ext cx="43569" cy="177001"/>
            </a:xfrm>
            <a:custGeom>
              <a:avLst/>
              <a:gdLst/>
              <a:ahLst/>
              <a:cxnLst/>
              <a:rect l="l" t="t" r="r" b="b"/>
              <a:pathLst>
                <a:path w="384" h="1560" extrusionOk="0">
                  <a:moveTo>
                    <a:pt x="352" y="0"/>
                  </a:moveTo>
                  <a:cubicBezTo>
                    <a:pt x="130" y="475"/>
                    <a:pt x="192" y="1019"/>
                    <a:pt x="0" y="1502"/>
                  </a:cubicBezTo>
                  <a:cubicBezTo>
                    <a:pt x="0" y="1535"/>
                    <a:pt x="30" y="1560"/>
                    <a:pt x="57" y="1560"/>
                  </a:cubicBezTo>
                  <a:cubicBezTo>
                    <a:pt x="79" y="1560"/>
                    <a:pt x="100" y="1543"/>
                    <a:pt x="100" y="1502"/>
                  </a:cubicBezTo>
                  <a:cubicBezTo>
                    <a:pt x="130" y="1019"/>
                    <a:pt x="383" y="513"/>
                    <a:pt x="383" y="31"/>
                  </a:cubicBezTo>
                  <a:cubicBezTo>
                    <a:pt x="383" y="0"/>
                    <a:pt x="352" y="0"/>
                    <a:pt x="35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43"/>
            <p:cNvSpPr/>
            <p:nvPr/>
          </p:nvSpPr>
          <p:spPr>
            <a:xfrm>
              <a:off x="8746178" y="4408564"/>
              <a:ext cx="40051" cy="144665"/>
            </a:xfrm>
            <a:custGeom>
              <a:avLst/>
              <a:gdLst/>
              <a:ahLst/>
              <a:cxnLst/>
              <a:rect l="l" t="t" r="r" b="b"/>
              <a:pathLst>
                <a:path w="353" h="1275" extrusionOk="0">
                  <a:moveTo>
                    <a:pt x="338" y="0"/>
                  </a:moveTo>
                  <a:cubicBezTo>
                    <a:pt x="330" y="0"/>
                    <a:pt x="322" y="8"/>
                    <a:pt x="322" y="23"/>
                  </a:cubicBezTo>
                  <a:cubicBezTo>
                    <a:pt x="161" y="406"/>
                    <a:pt x="100" y="820"/>
                    <a:pt x="1" y="1234"/>
                  </a:cubicBezTo>
                  <a:cubicBezTo>
                    <a:pt x="1" y="1255"/>
                    <a:pt x="20" y="1275"/>
                    <a:pt x="44" y="1275"/>
                  </a:cubicBezTo>
                  <a:cubicBezTo>
                    <a:pt x="63" y="1275"/>
                    <a:pt x="84" y="1263"/>
                    <a:pt x="100" y="1234"/>
                  </a:cubicBezTo>
                  <a:cubicBezTo>
                    <a:pt x="192" y="851"/>
                    <a:pt x="322" y="437"/>
                    <a:pt x="353" y="23"/>
                  </a:cubicBezTo>
                  <a:cubicBezTo>
                    <a:pt x="353" y="8"/>
                    <a:pt x="345" y="0"/>
                    <a:pt x="33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43"/>
            <p:cNvSpPr/>
            <p:nvPr/>
          </p:nvSpPr>
          <p:spPr>
            <a:xfrm>
              <a:off x="8774883" y="4443965"/>
              <a:ext cx="36648" cy="94741"/>
            </a:xfrm>
            <a:custGeom>
              <a:avLst/>
              <a:gdLst/>
              <a:ahLst/>
              <a:cxnLst/>
              <a:rect l="l" t="t" r="r" b="b"/>
              <a:pathLst>
                <a:path w="323" h="835" extrusionOk="0">
                  <a:moveTo>
                    <a:pt x="223" y="1"/>
                  </a:moveTo>
                  <a:cubicBezTo>
                    <a:pt x="124" y="1"/>
                    <a:pt x="0" y="702"/>
                    <a:pt x="0" y="799"/>
                  </a:cubicBezTo>
                  <a:cubicBezTo>
                    <a:pt x="0" y="817"/>
                    <a:pt x="23" y="834"/>
                    <a:pt x="43" y="834"/>
                  </a:cubicBezTo>
                  <a:cubicBezTo>
                    <a:pt x="57" y="834"/>
                    <a:pt x="69" y="825"/>
                    <a:pt x="69" y="799"/>
                  </a:cubicBezTo>
                  <a:cubicBezTo>
                    <a:pt x="100" y="730"/>
                    <a:pt x="322" y="33"/>
                    <a:pt x="230" y="2"/>
                  </a:cubicBezTo>
                  <a:cubicBezTo>
                    <a:pt x="228" y="1"/>
                    <a:pt x="225" y="1"/>
                    <a:pt x="22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43"/>
            <p:cNvSpPr/>
            <p:nvPr/>
          </p:nvSpPr>
          <p:spPr>
            <a:xfrm>
              <a:off x="8796554" y="4462686"/>
              <a:ext cx="18381" cy="69893"/>
            </a:xfrm>
            <a:custGeom>
              <a:avLst/>
              <a:gdLst/>
              <a:ahLst/>
              <a:cxnLst/>
              <a:rect l="l" t="t" r="r" b="b"/>
              <a:pathLst>
                <a:path w="162" h="616" extrusionOk="0">
                  <a:moveTo>
                    <a:pt x="116" y="0"/>
                  </a:moveTo>
                  <a:cubicBezTo>
                    <a:pt x="108" y="0"/>
                    <a:pt x="100" y="10"/>
                    <a:pt x="100" y="29"/>
                  </a:cubicBezTo>
                  <a:cubicBezTo>
                    <a:pt x="39" y="182"/>
                    <a:pt x="39" y="412"/>
                    <a:pt x="1" y="565"/>
                  </a:cubicBezTo>
                  <a:cubicBezTo>
                    <a:pt x="1" y="592"/>
                    <a:pt x="36" y="616"/>
                    <a:pt x="56" y="616"/>
                  </a:cubicBezTo>
                  <a:cubicBezTo>
                    <a:pt x="64" y="616"/>
                    <a:pt x="70" y="612"/>
                    <a:pt x="70" y="603"/>
                  </a:cubicBezTo>
                  <a:cubicBezTo>
                    <a:pt x="100" y="412"/>
                    <a:pt x="162" y="220"/>
                    <a:pt x="131" y="29"/>
                  </a:cubicBezTo>
                  <a:cubicBezTo>
                    <a:pt x="131" y="10"/>
                    <a:pt x="123" y="0"/>
                    <a:pt x="11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43"/>
            <p:cNvSpPr/>
            <p:nvPr/>
          </p:nvSpPr>
          <p:spPr>
            <a:xfrm>
              <a:off x="8528903" y="4311894"/>
              <a:ext cx="21784" cy="77608"/>
            </a:xfrm>
            <a:custGeom>
              <a:avLst/>
              <a:gdLst/>
              <a:ahLst/>
              <a:cxnLst/>
              <a:rect l="l" t="t" r="r" b="b"/>
              <a:pathLst>
                <a:path w="192" h="684" extrusionOk="0">
                  <a:moveTo>
                    <a:pt x="169" y="0"/>
                  </a:moveTo>
                  <a:cubicBezTo>
                    <a:pt x="165" y="0"/>
                    <a:pt x="161" y="4"/>
                    <a:pt x="161" y="17"/>
                  </a:cubicBezTo>
                  <a:cubicBezTo>
                    <a:pt x="131" y="78"/>
                    <a:pt x="131" y="140"/>
                    <a:pt x="100" y="239"/>
                  </a:cubicBezTo>
                  <a:cubicBezTo>
                    <a:pt x="62" y="362"/>
                    <a:pt x="31" y="523"/>
                    <a:pt x="0" y="653"/>
                  </a:cubicBezTo>
                  <a:cubicBezTo>
                    <a:pt x="0" y="684"/>
                    <a:pt x="31" y="684"/>
                    <a:pt x="31" y="684"/>
                  </a:cubicBezTo>
                  <a:cubicBezTo>
                    <a:pt x="62" y="523"/>
                    <a:pt x="100" y="400"/>
                    <a:pt x="161" y="239"/>
                  </a:cubicBezTo>
                  <a:cubicBezTo>
                    <a:pt x="161" y="170"/>
                    <a:pt x="192" y="109"/>
                    <a:pt x="192" y="17"/>
                  </a:cubicBezTo>
                  <a:cubicBezTo>
                    <a:pt x="192" y="17"/>
                    <a:pt x="178" y="0"/>
                    <a:pt x="16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3"/>
            <p:cNvSpPr/>
            <p:nvPr/>
          </p:nvSpPr>
          <p:spPr>
            <a:xfrm>
              <a:off x="8545355" y="4305994"/>
              <a:ext cx="30634" cy="100868"/>
            </a:xfrm>
            <a:custGeom>
              <a:avLst/>
              <a:gdLst/>
              <a:ahLst/>
              <a:cxnLst/>
              <a:rect l="l" t="t" r="r" b="b"/>
              <a:pathLst>
                <a:path w="270" h="889" extrusionOk="0">
                  <a:moveTo>
                    <a:pt x="238" y="0"/>
                  </a:moveTo>
                  <a:cubicBezTo>
                    <a:pt x="108" y="291"/>
                    <a:pt x="78" y="575"/>
                    <a:pt x="16" y="866"/>
                  </a:cubicBezTo>
                  <a:cubicBezTo>
                    <a:pt x="1" y="881"/>
                    <a:pt x="9" y="889"/>
                    <a:pt x="20" y="889"/>
                  </a:cubicBezTo>
                  <a:cubicBezTo>
                    <a:pt x="32" y="889"/>
                    <a:pt x="47" y="881"/>
                    <a:pt x="47" y="866"/>
                  </a:cubicBezTo>
                  <a:cubicBezTo>
                    <a:pt x="78" y="575"/>
                    <a:pt x="208" y="322"/>
                    <a:pt x="269" y="31"/>
                  </a:cubicBezTo>
                  <a:cubicBezTo>
                    <a:pt x="269" y="0"/>
                    <a:pt x="238" y="0"/>
                    <a:pt x="23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43"/>
            <p:cNvSpPr/>
            <p:nvPr/>
          </p:nvSpPr>
          <p:spPr>
            <a:xfrm>
              <a:off x="8518465" y="4320744"/>
              <a:ext cx="13956" cy="50491"/>
            </a:xfrm>
            <a:custGeom>
              <a:avLst/>
              <a:gdLst/>
              <a:ahLst/>
              <a:cxnLst/>
              <a:rect l="l" t="t" r="r" b="b"/>
              <a:pathLst>
                <a:path w="123" h="445" extrusionOk="0">
                  <a:moveTo>
                    <a:pt x="92" y="0"/>
                  </a:moveTo>
                  <a:cubicBezTo>
                    <a:pt x="62" y="31"/>
                    <a:pt x="62" y="92"/>
                    <a:pt x="62" y="131"/>
                  </a:cubicBezTo>
                  <a:cubicBezTo>
                    <a:pt x="31" y="223"/>
                    <a:pt x="0" y="322"/>
                    <a:pt x="0" y="414"/>
                  </a:cubicBezTo>
                  <a:cubicBezTo>
                    <a:pt x="0" y="445"/>
                    <a:pt x="31" y="445"/>
                    <a:pt x="31" y="445"/>
                  </a:cubicBezTo>
                  <a:cubicBezTo>
                    <a:pt x="31" y="353"/>
                    <a:pt x="62" y="253"/>
                    <a:pt x="92" y="161"/>
                  </a:cubicBezTo>
                  <a:cubicBezTo>
                    <a:pt x="92" y="92"/>
                    <a:pt x="123" y="62"/>
                    <a:pt x="12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43"/>
            <p:cNvSpPr/>
            <p:nvPr/>
          </p:nvSpPr>
          <p:spPr>
            <a:xfrm>
              <a:off x="8561920" y="4288747"/>
              <a:ext cx="32223" cy="110966"/>
            </a:xfrm>
            <a:custGeom>
              <a:avLst/>
              <a:gdLst/>
              <a:ahLst/>
              <a:cxnLst/>
              <a:rect l="l" t="t" r="r" b="b"/>
              <a:pathLst>
                <a:path w="284" h="978" extrusionOk="0">
                  <a:moveTo>
                    <a:pt x="269" y="1"/>
                  </a:moveTo>
                  <a:cubicBezTo>
                    <a:pt x="261" y="1"/>
                    <a:pt x="253" y="10"/>
                    <a:pt x="253" y="30"/>
                  </a:cubicBezTo>
                  <a:cubicBezTo>
                    <a:pt x="123" y="313"/>
                    <a:pt x="62" y="635"/>
                    <a:pt x="0" y="949"/>
                  </a:cubicBezTo>
                  <a:cubicBezTo>
                    <a:pt x="0" y="968"/>
                    <a:pt x="8" y="978"/>
                    <a:pt x="16" y="978"/>
                  </a:cubicBezTo>
                  <a:cubicBezTo>
                    <a:pt x="23" y="978"/>
                    <a:pt x="31" y="968"/>
                    <a:pt x="31" y="949"/>
                  </a:cubicBezTo>
                  <a:cubicBezTo>
                    <a:pt x="123" y="665"/>
                    <a:pt x="223" y="344"/>
                    <a:pt x="284" y="30"/>
                  </a:cubicBezTo>
                  <a:cubicBezTo>
                    <a:pt x="284" y="10"/>
                    <a:pt x="276" y="1"/>
                    <a:pt x="26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3"/>
            <p:cNvSpPr/>
            <p:nvPr/>
          </p:nvSpPr>
          <p:spPr>
            <a:xfrm>
              <a:off x="8583591" y="4278195"/>
              <a:ext cx="35853" cy="125263"/>
            </a:xfrm>
            <a:custGeom>
              <a:avLst/>
              <a:gdLst/>
              <a:ahLst/>
              <a:cxnLst/>
              <a:rect l="l" t="t" r="r" b="b"/>
              <a:pathLst>
                <a:path w="316" h="1104" extrusionOk="0">
                  <a:moveTo>
                    <a:pt x="269" y="0"/>
                  </a:moveTo>
                  <a:cubicBezTo>
                    <a:pt x="261" y="0"/>
                    <a:pt x="254" y="8"/>
                    <a:pt x="254" y="23"/>
                  </a:cubicBezTo>
                  <a:cubicBezTo>
                    <a:pt x="154" y="153"/>
                    <a:pt x="154" y="375"/>
                    <a:pt x="124" y="536"/>
                  </a:cubicBezTo>
                  <a:cubicBezTo>
                    <a:pt x="93" y="697"/>
                    <a:pt x="62" y="889"/>
                    <a:pt x="1" y="1080"/>
                  </a:cubicBezTo>
                  <a:cubicBezTo>
                    <a:pt x="1" y="1096"/>
                    <a:pt x="16" y="1103"/>
                    <a:pt x="32" y="1103"/>
                  </a:cubicBezTo>
                  <a:cubicBezTo>
                    <a:pt x="47" y="1103"/>
                    <a:pt x="62" y="1096"/>
                    <a:pt x="62" y="1080"/>
                  </a:cubicBezTo>
                  <a:cubicBezTo>
                    <a:pt x="93" y="889"/>
                    <a:pt x="154" y="697"/>
                    <a:pt x="193" y="506"/>
                  </a:cubicBezTo>
                  <a:cubicBezTo>
                    <a:pt x="223" y="375"/>
                    <a:pt x="315" y="153"/>
                    <a:pt x="284" y="23"/>
                  </a:cubicBezTo>
                  <a:cubicBezTo>
                    <a:pt x="284" y="8"/>
                    <a:pt x="277" y="0"/>
                    <a:pt x="26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43"/>
            <p:cNvSpPr/>
            <p:nvPr/>
          </p:nvSpPr>
          <p:spPr>
            <a:xfrm>
              <a:off x="8601063" y="4270366"/>
              <a:ext cx="36534" cy="140013"/>
            </a:xfrm>
            <a:custGeom>
              <a:avLst/>
              <a:gdLst/>
              <a:ahLst/>
              <a:cxnLst/>
              <a:rect l="l" t="t" r="r" b="b"/>
              <a:pathLst>
                <a:path w="322" h="1234" extrusionOk="0">
                  <a:moveTo>
                    <a:pt x="291" y="0"/>
                  </a:moveTo>
                  <a:cubicBezTo>
                    <a:pt x="130" y="383"/>
                    <a:pt x="100" y="797"/>
                    <a:pt x="0" y="1211"/>
                  </a:cubicBezTo>
                  <a:cubicBezTo>
                    <a:pt x="0" y="1226"/>
                    <a:pt x="17" y="1234"/>
                    <a:pt x="35" y="1234"/>
                  </a:cubicBezTo>
                  <a:cubicBezTo>
                    <a:pt x="52" y="1234"/>
                    <a:pt x="69" y="1226"/>
                    <a:pt x="69" y="1211"/>
                  </a:cubicBezTo>
                  <a:cubicBezTo>
                    <a:pt x="130" y="827"/>
                    <a:pt x="261" y="414"/>
                    <a:pt x="3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43"/>
            <p:cNvSpPr/>
            <p:nvPr/>
          </p:nvSpPr>
          <p:spPr>
            <a:xfrm>
              <a:off x="8622734" y="4255503"/>
              <a:ext cx="43569" cy="151132"/>
            </a:xfrm>
            <a:custGeom>
              <a:avLst/>
              <a:gdLst/>
              <a:ahLst/>
              <a:cxnLst/>
              <a:rect l="l" t="t" r="r" b="b"/>
              <a:pathLst>
                <a:path w="384" h="1332" extrusionOk="0">
                  <a:moveTo>
                    <a:pt x="353" y="1"/>
                  </a:moveTo>
                  <a:cubicBezTo>
                    <a:pt x="162" y="384"/>
                    <a:pt x="100" y="859"/>
                    <a:pt x="1" y="1280"/>
                  </a:cubicBezTo>
                  <a:cubicBezTo>
                    <a:pt x="1" y="1316"/>
                    <a:pt x="24" y="1331"/>
                    <a:pt x="44" y="1331"/>
                  </a:cubicBezTo>
                  <a:cubicBezTo>
                    <a:pt x="58" y="1331"/>
                    <a:pt x="70" y="1324"/>
                    <a:pt x="70" y="1311"/>
                  </a:cubicBezTo>
                  <a:cubicBezTo>
                    <a:pt x="131" y="859"/>
                    <a:pt x="322" y="445"/>
                    <a:pt x="384" y="32"/>
                  </a:cubicBezTo>
                  <a:cubicBezTo>
                    <a:pt x="384" y="1"/>
                    <a:pt x="353" y="1"/>
                    <a:pt x="35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3"/>
            <p:cNvSpPr/>
            <p:nvPr/>
          </p:nvSpPr>
          <p:spPr>
            <a:xfrm>
              <a:off x="8641001" y="4255503"/>
              <a:ext cx="51397" cy="157146"/>
            </a:xfrm>
            <a:custGeom>
              <a:avLst/>
              <a:gdLst/>
              <a:ahLst/>
              <a:cxnLst/>
              <a:rect l="l" t="t" r="r" b="b"/>
              <a:pathLst>
                <a:path w="453" h="1385" extrusionOk="0">
                  <a:moveTo>
                    <a:pt x="414" y="1"/>
                  </a:moveTo>
                  <a:cubicBezTo>
                    <a:pt x="292" y="254"/>
                    <a:pt x="223" y="545"/>
                    <a:pt x="161" y="798"/>
                  </a:cubicBezTo>
                  <a:cubicBezTo>
                    <a:pt x="100" y="989"/>
                    <a:pt x="31" y="1150"/>
                    <a:pt x="1" y="1342"/>
                  </a:cubicBezTo>
                  <a:cubicBezTo>
                    <a:pt x="1" y="1363"/>
                    <a:pt x="35" y="1385"/>
                    <a:pt x="55" y="1385"/>
                  </a:cubicBezTo>
                  <a:cubicBezTo>
                    <a:pt x="64" y="1385"/>
                    <a:pt x="70" y="1381"/>
                    <a:pt x="70" y="1372"/>
                  </a:cubicBezTo>
                  <a:cubicBezTo>
                    <a:pt x="100" y="1211"/>
                    <a:pt x="161" y="1050"/>
                    <a:pt x="192" y="897"/>
                  </a:cubicBezTo>
                  <a:cubicBezTo>
                    <a:pt x="261" y="606"/>
                    <a:pt x="384" y="323"/>
                    <a:pt x="453" y="32"/>
                  </a:cubicBezTo>
                  <a:cubicBezTo>
                    <a:pt x="453" y="1"/>
                    <a:pt x="414" y="1"/>
                    <a:pt x="41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43"/>
            <p:cNvSpPr/>
            <p:nvPr/>
          </p:nvSpPr>
          <p:spPr>
            <a:xfrm>
              <a:off x="8662785" y="4279217"/>
              <a:ext cx="46972" cy="141942"/>
            </a:xfrm>
            <a:custGeom>
              <a:avLst/>
              <a:gdLst/>
              <a:ahLst/>
              <a:cxnLst/>
              <a:rect l="l" t="t" r="r" b="b"/>
              <a:pathLst>
                <a:path w="414" h="1251" extrusionOk="0">
                  <a:moveTo>
                    <a:pt x="405" y="0"/>
                  </a:moveTo>
                  <a:cubicBezTo>
                    <a:pt x="400" y="0"/>
                    <a:pt x="393" y="4"/>
                    <a:pt x="383" y="14"/>
                  </a:cubicBezTo>
                  <a:cubicBezTo>
                    <a:pt x="192" y="366"/>
                    <a:pt x="130" y="811"/>
                    <a:pt x="0" y="1194"/>
                  </a:cubicBezTo>
                  <a:cubicBezTo>
                    <a:pt x="0" y="1233"/>
                    <a:pt x="23" y="1250"/>
                    <a:pt x="42" y="1250"/>
                  </a:cubicBezTo>
                  <a:cubicBezTo>
                    <a:pt x="56" y="1250"/>
                    <a:pt x="69" y="1241"/>
                    <a:pt x="69" y="1224"/>
                  </a:cubicBezTo>
                  <a:cubicBezTo>
                    <a:pt x="130" y="1002"/>
                    <a:pt x="161" y="811"/>
                    <a:pt x="222" y="619"/>
                  </a:cubicBezTo>
                  <a:cubicBezTo>
                    <a:pt x="291" y="428"/>
                    <a:pt x="383" y="236"/>
                    <a:pt x="414" y="14"/>
                  </a:cubicBezTo>
                  <a:cubicBezTo>
                    <a:pt x="414" y="14"/>
                    <a:pt x="414" y="0"/>
                    <a:pt x="40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3" name="Google Shape;4333;p43"/>
          <p:cNvGrpSpPr/>
          <p:nvPr/>
        </p:nvGrpSpPr>
        <p:grpSpPr>
          <a:xfrm>
            <a:off x="435231" y="246706"/>
            <a:ext cx="1044528" cy="827374"/>
            <a:chOff x="435231" y="246706"/>
            <a:chExt cx="1044528" cy="827374"/>
          </a:xfrm>
        </p:grpSpPr>
        <p:sp>
          <p:nvSpPr>
            <p:cNvPr id="4334" name="Google Shape;4334;p43"/>
            <p:cNvSpPr/>
            <p:nvPr/>
          </p:nvSpPr>
          <p:spPr>
            <a:xfrm>
              <a:off x="603243" y="468609"/>
              <a:ext cx="876516" cy="605472"/>
            </a:xfrm>
            <a:custGeom>
              <a:avLst/>
              <a:gdLst/>
              <a:ahLst/>
              <a:cxnLst/>
              <a:rect l="l" t="t" r="r" b="b"/>
              <a:pathLst>
                <a:path w="3318" h="2292" extrusionOk="0">
                  <a:moveTo>
                    <a:pt x="2902" y="1"/>
                  </a:moveTo>
                  <a:cubicBezTo>
                    <a:pt x="2860" y="1"/>
                    <a:pt x="2077" y="1184"/>
                    <a:pt x="2077" y="1214"/>
                  </a:cubicBezTo>
                  <a:cubicBezTo>
                    <a:pt x="2076" y="1215"/>
                    <a:pt x="2074" y="1215"/>
                    <a:pt x="2073" y="1215"/>
                  </a:cubicBezTo>
                  <a:cubicBezTo>
                    <a:pt x="2019" y="1215"/>
                    <a:pt x="1568" y="767"/>
                    <a:pt x="1535" y="767"/>
                  </a:cubicBezTo>
                  <a:cubicBezTo>
                    <a:pt x="1533" y="767"/>
                    <a:pt x="1533" y="768"/>
                    <a:pt x="1533" y="769"/>
                  </a:cubicBezTo>
                  <a:cubicBezTo>
                    <a:pt x="1563" y="800"/>
                    <a:pt x="1563" y="1344"/>
                    <a:pt x="1533" y="1405"/>
                  </a:cubicBezTo>
                  <a:cubicBezTo>
                    <a:pt x="1502" y="1466"/>
                    <a:pt x="0" y="1497"/>
                    <a:pt x="0" y="1497"/>
                  </a:cubicBezTo>
                  <a:cubicBezTo>
                    <a:pt x="0" y="1497"/>
                    <a:pt x="292" y="2233"/>
                    <a:pt x="322" y="2263"/>
                  </a:cubicBezTo>
                  <a:cubicBezTo>
                    <a:pt x="338" y="2282"/>
                    <a:pt x="776" y="2292"/>
                    <a:pt x="1227" y="2292"/>
                  </a:cubicBezTo>
                  <a:cubicBezTo>
                    <a:pt x="1678" y="2292"/>
                    <a:pt x="2142" y="2282"/>
                    <a:pt x="2207" y="2263"/>
                  </a:cubicBezTo>
                  <a:cubicBezTo>
                    <a:pt x="2299" y="2202"/>
                    <a:pt x="3287" y="831"/>
                    <a:pt x="3287" y="800"/>
                  </a:cubicBezTo>
                  <a:cubicBezTo>
                    <a:pt x="3318" y="769"/>
                    <a:pt x="2904" y="65"/>
                    <a:pt x="2904" y="3"/>
                  </a:cubicBezTo>
                  <a:cubicBezTo>
                    <a:pt x="2904" y="1"/>
                    <a:pt x="2903" y="1"/>
                    <a:pt x="2902"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43"/>
            <p:cNvSpPr/>
            <p:nvPr/>
          </p:nvSpPr>
          <p:spPr>
            <a:xfrm>
              <a:off x="502066" y="283162"/>
              <a:ext cx="716693" cy="328096"/>
            </a:xfrm>
            <a:custGeom>
              <a:avLst/>
              <a:gdLst/>
              <a:ahLst/>
              <a:cxnLst/>
              <a:rect l="l" t="t" r="r" b="b"/>
              <a:pathLst>
                <a:path w="2713" h="1242" extrusionOk="0">
                  <a:moveTo>
                    <a:pt x="2712" y="0"/>
                  </a:moveTo>
                  <a:lnTo>
                    <a:pt x="2712" y="0"/>
                  </a:lnTo>
                  <a:cubicBezTo>
                    <a:pt x="2712" y="0"/>
                    <a:pt x="989" y="161"/>
                    <a:pt x="866" y="223"/>
                  </a:cubicBezTo>
                  <a:cubicBezTo>
                    <a:pt x="767" y="284"/>
                    <a:pt x="0" y="1180"/>
                    <a:pt x="0" y="1180"/>
                  </a:cubicBezTo>
                  <a:lnTo>
                    <a:pt x="1824" y="1242"/>
                  </a:lnTo>
                  <a:lnTo>
                    <a:pt x="2712" y="0"/>
                  </a:ln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43"/>
            <p:cNvSpPr/>
            <p:nvPr/>
          </p:nvSpPr>
          <p:spPr>
            <a:xfrm>
              <a:off x="443420" y="594882"/>
              <a:ext cx="556870" cy="26417"/>
            </a:xfrm>
            <a:custGeom>
              <a:avLst/>
              <a:gdLst/>
              <a:ahLst/>
              <a:cxnLst/>
              <a:rect l="l" t="t" r="r" b="b"/>
              <a:pathLst>
                <a:path w="2108" h="100" extrusionOk="0">
                  <a:moveTo>
                    <a:pt x="2046" y="0"/>
                  </a:moveTo>
                  <a:cubicBezTo>
                    <a:pt x="1372" y="31"/>
                    <a:pt x="667" y="31"/>
                    <a:pt x="0" y="62"/>
                  </a:cubicBezTo>
                  <a:lnTo>
                    <a:pt x="0" y="100"/>
                  </a:lnTo>
                  <a:cubicBezTo>
                    <a:pt x="667" y="100"/>
                    <a:pt x="1372" y="100"/>
                    <a:pt x="2046" y="62"/>
                  </a:cubicBezTo>
                  <a:cubicBezTo>
                    <a:pt x="2107" y="62"/>
                    <a:pt x="2107" y="0"/>
                    <a:pt x="20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3"/>
            <p:cNvSpPr/>
            <p:nvPr/>
          </p:nvSpPr>
          <p:spPr>
            <a:xfrm>
              <a:off x="443420" y="272859"/>
              <a:ext cx="261264" cy="333908"/>
            </a:xfrm>
            <a:custGeom>
              <a:avLst/>
              <a:gdLst/>
              <a:ahLst/>
              <a:cxnLst/>
              <a:rect l="l" t="t" r="r" b="b"/>
              <a:pathLst>
                <a:path w="989" h="1264" extrusionOk="0">
                  <a:moveTo>
                    <a:pt x="945" y="0"/>
                  </a:moveTo>
                  <a:cubicBezTo>
                    <a:pt x="939" y="0"/>
                    <a:pt x="933" y="3"/>
                    <a:pt x="927" y="9"/>
                  </a:cubicBezTo>
                  <a:cubicBezTo>
                    <a:pt x="605" y="422"/>
                    <a:pt x="284" y="806"/>
                    <a:pt x="0" y="1250"/>
                  </a:cubicBezTo>
                  <a:cubicBezTo>
                    <a:pt x="0" y="1250"/>
                    <a:pt x="0" y="1263"/>
                    <a:pt x="9" y="1263"/>
                  </a:cubicBezTo>
                  <a:cubicBezTo>
                    <a:pt x="14" y="1263"/>
                    <a:pt x="21" y="1260"/>
                    <a:pt x="31" y="1250"/>
                  </a:cubicBezTo>
                  <a:cubicBezTo>
                    <a:pt x="353" y="867"/>
                    <a:pt x="667" y="453"/>
                    <a:pt x="989" y="70"/>
                  </a:cubicBezTo>
                  <a:cubicBezTo>
                    <a:pt x="989" y="45"/>
                    <a:pt x="968" y="0"/>
                    <a:pt x="9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43"/>
            <p:cNvSpPr/>
            <p:nvPr/>
          </p:nvSpPr>
          <p:spPr>
            <a:xfrm>
              <a:off x="976514" y="256745"/>
              <a:ext cx="260472" cy="358739"/>
            </a:xfrm>
            <a:custGeom>
              <a:avLst/>
              <a:gdLst/>
              <a:ahLst/>
              <a:cxnLst/>
              <a:rect l="l" t="t" r="r" b="b"/>
              <a:pathLst>
                <a:path w="986" h="1358" extrusionOk="0">
                  <a:moveTo>
                    <a:pt x="947" y="1"/>
                  </a:moveTo>
                  <a:cubicBezTo>
                    <a:pt x="633" y="453"/>
                    <a:pt x="311" y="867"/>
                    <a:pt x="28" y="1311"/>
                  </a:cubicBezTo>
                  <a:cubicBezTo>
                    <a:pt x="1" y="1332"/>
                    <a:pt x="27" y="1358"/>
                    <a:pt x="45" y="1358"/>
                  </a:cubicBezTo>
                  <a:cubicBezTo>
                    <a:pt x="52" y="1358"/>
                    <a:pt x="58" y="1353"/>
                    <a:pt x="58" y="1342"/>
                  </a:cubicBezTo>
                  <a:cubicBezTo>
                    <a:pt x="372" y="897"/>
                    <a:pt x="694" y="483"/>
                    <a:pt x="985" y="39"/>
                  </a:cubicBezTo>
                  <a:cubicBezTo>
                    <a:pt x="985" y="1"/>
                    <a:pt x="985" y="1"/>
                    <a:pt x="94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43"/>
            <p:cNvSpPr/>
            <p:nvPr/>
          </p:nvSpPr>
          <p:spPr>
            <a:xfrm>
              <a:off x="704420" y="248820"/>
              <a:ext cx="498225" cy="33549"/>
            </a:xfrm>
            <a:custGeom>
              <a:avLst/>
              <a:gdLst/>
              <a:ahLst/>
              <a:cxnLst/>
              <a:rect l="l" t="t" r="r" b="b"/>
              <a:pathLst>
                <a:path w="1886" h="127" extrusionOk="0">
                  <a:moveTo>
                    <a:pt x="1854" y="0"/>
                  </a:moveTo>
                  <a:cubicBezTo>
                    <a:pt x="1249" y="31"/>
                    <a:pt x="606" y="0"/>
                    <a:pt x="1" y="100"/>
                  </a:cubicBezTo>
                  <a:cubicBezTo>
                    <a:pt x="188" y="119"/>
                    <a:pt x="380" y="126"/>
                    <a:pt x="572" y="126"/>
                  </a:cubicBezTo>
                  <a:cubicBezTo>
                    <a:pt x="1001" y="126"/>
                    <a:pt x="1437" y="90"/>
                    <a:pt x="1854" y="69"/>
                  </a:cubicBezTo>
                  <a:cubicBezTo>
                    <a:pt x="1885" y="69"/>
                    <a:pt x="1885" y="0"/>
                    <a:pt x="185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3"/>
            <p:cNvSpPr/>
            <p:nvPr/>
          </p:nvSpPr>
          <p:spPr>
            <a:xfrm>
              <a:off x="435231" y="596731"/>
              <a:ext cx="572985" cy="235109"/>
            </a:xfrm>
            <a:custGeom>
              <a:avLst/>
              <a:gdLst/>
              <a:ahLst/>
              <a:cxnLst/>
              <a:rect l="l" t="t" r="r" b="b"/>
              <a:pathLst>
                <a:path w="2169" h="890" extrusionOk="0">
                  <a:moveTo>
                    <a:pt x="2073" y="1"/>
                  </a:moveTo>
                  <a:cubicBezTo>
                    <a:pt x="2056" y="1"/>
                    <a:pt x="2038" y="9"/>
                    <a:pt x="2038" y="24"/>
                  </a:cubicBezTo>
                  <a:cubicBezTo>
                    <a:pt x="2008" y="215"/>
                    <a:pt x="2038" y="438"/>
                    <a:pt x="2038" y="629"/>
                  </a:cubicBezTo>
                  <a:lnTo>
                    <a:pt x="2038" y="790"/>
                  </a:lnTo>
                  <a:lnTo>
                    <a:pt x="1119" y="790"/>
                  </a:lnTo>
                  <a:cubicBezTo>
                    <a:pt x="797" y="821"/>
                    <a:pt x="476" y="821"/>
                    <a:pt x="161" y="821"/>
                  </a:cubicBezTo>
                  <a:lnTo>
                    <a:pt x="62" y="821"/>
                  </a:lnTo>
                  <a:cubicBezTo>
                    <a:pt x="61" y="821"/>
                    <a:pt x="60" y="821"/>
                    <a:pt x="59" y="821"/>
                  </a:cubicBezTo>
                  <a:lnTo>
                    <a:pt x="59" y="821"/>
                  </a:lnTo>
                  <a:cubicBezTo>
                    <a:pt x="61" y="814"/>
                    <a:pt x="62" y="805"/>
                    <a:pt x="62" y="790"/>
                  </a:cubicBezTo>
                  <a:cubicBezTo>
                    <a:pt x="62" y="537"/>
                    <a:pt x="62" y="315"/>
                    <a:pt x="31" y="55"/>
                  </a:cubicBezTo>
                  <a:lnTo>
                    <a:pt x="1" y="55"/>
                  </a:lnTo>
                  <a:cubicBezTo>
                    <a:pt x="1" y="346"/>
                    <a:pt x="31" y="598"/>
                    <a:pt x="1" y="859"/>
                  </a:cubicBezTo>
                  <a:cubicBezTo>
                    <a:pt x="1" y="890"/>
                    <a:pt x="31" y="890"/>
                    <a:pt x="31" y="890"/>
                  </a:cubicBezTo>
                  <a:lnTo>
                    <a:pt x="2107" y="890"/>
                  </a:lnTo>
                  <a:cubicBezTo>
                    <a:pt x="2138" y="890"/>
                    <a:pt x="2138" y="859"/>
                    <a:pt x="2138" y="821"/>
                  </a:cubicBezTo>
                  <a:cubicBezTo>
                    <a:pt x="2138" y="568"/>
                    <a:pt x="2169" y="284"/>
                    <a:pt x="2107" y="24"/>
                  </a:cubicBezTo>
                  <a:cubicBezTo>
                    <a:pt x="2107" y="9"/>
                    <a:pt x="2090" y="1"/>
                    <a:pt x="207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3"/>
            <p:cNvSpPr/>
            <p:nvPr/>
          </p:nvSpPr>
          <p:spPr>
            <a:xfrm>
              <a:off x="983646" y="246706"/>
              <a:ext cx="413162" cy="506145"/>
            </a:xfrm>
            <a:custGeom>
              <a:avLst/>
              <a:gdLst/>
              <a:ahLst/>
              <a:cxnLst/>
              <a:rect l="l" t="t" r="r" b="b"/>
              <a:pathLst>
                <a:path w="1564" h="1916" extrusionOk="0">
                  <a:moveTo>
                    <a:pt x="586" y="1826"/>
                  </a:moveTo>
                  <a:lnTo>
                    <a:pt x="586" y="1826"/>
                  </a:lnTo>
                  <a:cubicBezTo>
                    <a:pt x="575" y="1839"/>
                    <a:pt x="570" y="1843"/>
                    <a:pt x="568" y="1843"/>
                  </a:cubicBezTo>
                  <a:cubicBezTo>
                    <a:pt x="565" y="1843"/>
                    <a:pt x="574" y="1829"/>
                    <a:pt x="586" y="1826"/>
                  </a:cubicBezTo>
                  <a:close/>
                  <a:moveTo>
                    <a:pt x="1017" y="0"/>
                  </a:moveTo>
                  <a:cubicBezTo>
                    <a:pt x="967" y="0"/>
                    <a:pt x="927" y="51"/>
                    <a:pt x="958" y="108"/>
                  </a:cubicBezTo>
                  <a:cubicBezTo>
                    <a:pt x="1081" y="169"/>
                    <a:pt x="1150" y="269"/>
                    <a:pt x="1242" y="330"/>
                  </a:cubicBezTo>
                  <a:cubicBezTo>
                    <a:pt x="1303" y="391"/>
                    <a:pt x="1372" y="422"/>
                    <a:pt x="1403" y="491"/>
                  </a:cubicBezTo>
                  <a:cubicBezTo>
                    <a:pt x="1406" y="493"/>
                    <a:pt x="1409" y="495"/>
                    <a:pt x="1412" y="497"/>
                  </a:cubicBezTo>
                  <a:lnTo>
                    <a:pt x="1412" y="497"/>
                  </a:lnTo>
                  <a:cubicBezTo>
                    <a:pt x="1286" y="707"/>
                    <a:pt x="1143" y="917"/>
                    <a:pt x="1020" y="1127"/>
                  </a:cubicBezTo>
                  <a:cubicBezTo>
                    <a:pt x="889" y="1349"/>
                    <a:pt x="729" y="1571"/>
                    <a:pt x="606" y="1801"/>
                  </a:cubicBezTo>
                  <a:cubicBezTo>
                    <a:pt x="601" y="1808"/>
                    <a:pt x="596" y="1814"/>
                    <a:pt x="592" y="1819"/>
                  </a:cubicBezTo>
                  <a:lnTo>
                    <a:pt x="592" y="1819"/>
                  </a:lnTo>
                  <a:cubicBezTo>
                    <a:pt x="558" y="1791"/>
                    <a:pt x="502" y="1759"/>
                    <a:pt x="476" y="1732"/>
                  </a:cubicBezTo>
                  <a:cubicBezTo>
                    <a:pt x="315" y="1609"/>
                    <a:pt x="192" y="1479"/>
                    <a:pt x="31" y="1349"/>
                  </a:cubicBezTo>
                  <a:cubicBezTo>
                    <a:pt x="1" y="1349"/>
                    <a:pt x="1" y="1380"/>
                    <a:pt x="1" y="1380"/>
                  </a:cubicBezTo>
                  <a:cubicBezTo>
                    <a:pt x="154" y="1571"/>
                    <a:pt x="384" y="1732"/>
                    <a:pt x="575" y="1893"/>
                  </a:cubicBezTo>
                  <a:cubicBezTo>
                    <a:pt x="575" y="1908"/>
                    <a:pt x="583" y="1916"/>
                    <a:pt x="594" y="1916"/>
                  </a:cubicBezTo>
                  <a:cubicBezTo>
                    <a:pt x="606" y="1916"/>
                    <a:pt x="621" y="1908"/>
                    <a:pt x="637" y="1893"/>
                  </a:cubicBezTo>
                  <a:cubicBezTo>
                    <a:pt x="920" y="1448"/>
                    <a:pt x="1242" y="966"/>
                    <a:pt x="1533" y="521"/>
                  </a:cubicBezTo>
                  <a:cubicBezTo>
                    <a:pt x="1564" y="491"/>
                    <a:pt x="1564" y="460"/>
                    <a:pt x="1533" y="460"/>
                  </a:cubicBezTo>
                  <a:cubicBezTo>
                    <a:pt x="1372" y="299"/>
                    <a:pt x="1211" y="169"/>
                    <a:pt x="1050" y="8"/>
                  </a:cubicBezTo>
                  <a:cubicBezTo>
                    <a:pt x="1039" y="3"/>
                    <a:pt x="1028" y="0"/>
                    <a:pt x="101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3"/>
            <p:cNvSpPr/>
            <p:nvPr/>
          </p:nvSpPr>
          <p:spPr>
            <a:xfrm>
              <a:off x="973608" y="607826"/>
              <a:ext cx="194429" cy="392025"/>
            </a:xfrm>
            <a:custGeom>
              <a:avLst/>
              <a:gdLst/>
              <a:ahLst/>
              <a:cxnLst/>
              <a:rect l="l" t="t" r="r" b="b"/>
              <a:pathLst>
                <a:path w="736" h="1484" extrusionOk="0">
                  <a:moveTo>
                    <a:pt x="56" y="0"/>
                  </a:moveTo>
                  <a:cubicBezTo>
                    <a:pt x="36" y="0"/>
                    <a:pt x="0" y="23"/>
                    <a:pt x="0" y="51"/>
                  </a:cubicBezTo>
                  <a:cubicBezTo>
                    <a:pt x="192" y="526"/>
                    <a:pt x="422" y="1070"/>
                    <a:pt x="705" y="1483"/>
                  </a:cubicBezTo>
                  <a:lnTo>
                    <a:pt x="736" y="1483"/>
                  </a:lnTo>
                  <a:cubicBezTo>
                    <a:pt x="613" y="970"/>
                    <a:pt x="322" y="465"/>
                    <a:pt x="69" y="13"/>
                  </a:cubicBezTo>
                  <a:cubicBezTo>
                    <a:pt x="69" y="4"/>
                    <a:pt x="64" y="0"/>
                    <a:pt x="5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3"/>
            <p:cNvSpPr/>
            <p:nvPr/>
          </p:nvSpPr>
          <p:spPr>
            <a:xfrm>
              <a:off x="696230" y="271802"/>
              <a:ext cx="160351" cy="339455"/>
            </a:xfrm>
            <a:custGeom>
              <a:avLst/>
              <a:gdLst/>
              <a:ahLst/>
              <a:cxnLst/>
              <a:rect l="l" t="t" r="r" b="b"/>
              <a:pathLst>
                <a:path w="607" h="1285" extrusionOk="0">
                  <a:moveTo>
                    <a:pt x="36" y="0"/>
                  </a:moveTo>
                  <a:cubicBezTo>
                    <a:pt x="16" y="0"/>
                    <a:pt x="1" y="22"/>
                    <a:pt x="1" y="43"/>
                  </a:cubicBezTo>
                  <a:cubicBezTo>
                    <a:pt x="93" y="296"/>
                    <a:pt x="223" y="557"/>
                    <a:pt x="353" y="840"/>
                  </a:cubicBezTo>
                  <a:cubicBezTo>
                    <a:pt x="415" y="970"/>
                    <a:pt x="476" y="1193"/>
                    <a:pt x="575" y="1285"/>
                  </a:cubicBezTo>
                  <a:lnTo>
                    <a:pt x="606" y="1285"/>
                  </a:lnTo>
                  <a:cubicBezTo>
                    <a:pt x="606" y="1162"/>
                    <a:pt x="514" y="1001"/>
                    <a:pt x="476" y="901"/>
                  </a:cubicBezTo>
                  <a:cubicBezTo>
                    <a:pt x="353" y="618"/>
                    <a:pt x="223" y="296"/>
                    <a:pt x="62" y="13"/>
                  </a:cubicBezTo>
                  <a:cubicBezTo>
                    <a:pt x="53" y="4"/>
                    <a:pt x="44" y="0"/>
                    <a:pt x="3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43"/>
            <p:cNvSpPr/>
            <p:nvPr/>
          </p:nvSpPr>
          <p:spPr>
            <a:xfrm>
              <a:off x="536408" y="823388"/>
              <a:ext cx="117556" cy="226920"/>
            </a:xfrm>
            <a:custGeom>
              <a:avLst/>
              <a:gdLst/>
              <a:ahLst/>
              <a:cxnLst/>
              <a:rect l="l" t="t" r="r" b="b"/>
              <a:pathLst>
                <a:path w="445" h="859" extrusionOk="0">
                  <a:moveTo>
                    <a:pt x="31" y="1"/>
                  </a:moveTo>
                  <a:cubicBezTo>
                    <a:pt x="31" y="1"/>
                    <a:pt x="1" y="1"/>
                    <a:pt x="1" y="32"/>
                  </a:cubicBezTo>
                  <a:cubicBezTo>
                    <a:pt x="93" y="315"/>
                    <a:pt x="253" y="606"/>
                    <a:pt x="414" y="859"/>
                  </a:cubicBezTo>
                  <a:cubicBezTo>
                    <a:pt x="414" y="859"/>
                    <a:pt x="445" y="859"/>
                    <a:pt x="445" y="828"/>
                  </a:cubicBezTo>
                  <a:cubicBezTo>
                    <a:pt x="353" y="537"/>
                    <a:pt x="192" y="254"/>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43"/>
            <p:cNvSpPr/>
            <p:nvPr/>
          </p:nvSpPr>
          <p:spPr>
            <a:xfrm>
              <a:off x="661888" y="658282"/>
              <a:ext cx="799378" cy="397308"/>
            </a:xfrm>
            <a:custGeom>
              <a:avLst/>
              <a:gdLst/>
              <a:ahLst/>
              <a:cxnLst/>
              <a:rect l="l" t="t" r="r" b="b"/>
              <a:pathLst>
                <a:path w="3026" h="1504" extrusionOk="0">
                  <a:moveTo>
                    <a:pt x="2973" y="1"/>
                  </a:moveTo>
                  <a:cubicBezTo>
                    <a:pt x="2962" y="1"/>
                    <a:pt x="2951" y="4"/>
                    <a:pt x="2942" y="13"/>
                  </a:cubicBezTo>
                  <a:cubicBezTo>
                    <a:pt x="2651" y="465"/>
                    <a:pt x="2299" y="909"/>
                    <a:pt x="1985" y="1354"/>
                  </a:cubicBezTo>
                  <a:cubicBezTo>
                    <a:pt x="1942" y="1415"/>
                    <a:pt x="1952" y="1427"/>
                    <a:pt x="1950" y="1427"/>
                  </a:cubicBezTo>
                  <a:cubicBezTo>
                    <a:pt x="1948" y="1427"/>
                    <a:pt x="1942" y="1423"/>
                    <a:pt x="1916" y="1423"/>
                  </a:cubicBezTo>
                  <a:cubicBezTo>
                    <a:pt x="1755" y="1423"/>
                    <a:pt x="1602" y="1423"/>
                    <a:pt x="1441" y="1392"/>
                  </a:cubicBezTo>
                  <a:cubicBezTo>
                    <a:pt x="1187" y="1392"/>
                    <a:pt x="935" y="1381"/>
                    <a:pt x="687" y="1381"/>
                  </a:cubicBezTo>
                  <a:cubicBezTo>
                    <a:pt x="465" y="1381"/>
                    <a:pt x="245" y="1390"/>
                    <a:pt x="31" y="1423"/>
                  </a:cubicBezTo>
                  <a:cubicBezTo>
                    <a:pt x="1" y="1423"/>
                    <a:pt x="1" y="1453"/>
                    <a:pt x="31" y="1453"/>
                  </a:cubicBezTo>
                  <a:cubicBezTo>
                    <a:pt x="514" y="1484"/>
                    <a:pt x="1027" y="1484"/>
                    <a:pt x="1502" y="1484"/>
                  </a:cubicBezTo>
                  <a:cubicBezTo>
                    <a:pt x="1577" y="1484"/>
                    <a:pt x="1711" y="1504"/>
                    <a:pt x="1825" y="1504"/>
                  </a:cubicBezTo>
                  <a:cubicBezTo>
                    <a:pt x="1911" y="1504"/>
                    <a:pt x="1986" y="1493"/>
                    <a:pt x="2015" y="1453"/>
                  </a:cubicBezTo>
                  <a:cubicBezTo>
                    <a:pt x="2368" y="971"/>
                    <a:pt x="2682" y="526"/>
                    <a:pt x="3004" y="51"/>
                  </a:cubicBezTo>
                  <a:cubicBezTo>
                    <a:pt x="3026" y="24"/>
                    <a:pt x="3001" y="1"/>
                    <a:pt x="297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3"/>
            <p:cNvSpPr/>
            <p:nvPr/>
          </p:nvSpPr>
          <p:spPr>
            <a:xfrm>
              <a:off x="1337897" y="442984"/>
              <a:ext cx="109631" cy="210806"/>
            </a:xfrm>
            <a:custGeom>
              <a:avLst/>
              <a:gdLst/>
              <a:ahLst/>
              <a:cxnLst/>
              <a:rect l="l" t="t" r="r" b="b"/>
              <a:pathLst>
                <a:path w="415" h="798" extrusionOk="0">
                  <a:moveTo>
                    <a:pt x="31" y="1"/>
                  </a:moveTo>
                  <a:cubicBezTo>
                    <a:pt x="31" y="1"/>
                    <a:pt x="0" y="1"/>
                    <a:pt x="0" y="31"/>
                  </a:cubicBezTo>
                  <a:cubicBezTo>
                    <a:pt x="62" y="192"/>
                    <a:pt x="154" y="353"/>
                    <a:pt x="253" y="514"/>
                  </a:cubicBezTo>
                  <a:cubicBezTo>
                    <a:pt x="284" y="606"/>
                    <a:pt x="345" y="736"/>
                    <a:pt x="414" y="797"/>
                  </a:cubicBezTo>
                  <a:cubicBezTo>
                    <a:pt x="414" y="705"/>
                    <a:pt x="345" y="606"/>
                    <a:pt x="284" y="514"/>
                  </a:cubicBezTo>
                  <a:cubicBezTo>
                    <a:pt x="223" y="353"/>
                    <a:pt x="123" y="162"/>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7" name="Google Shape;4347;p43"/>
          <p:cNvGrpSpPr/>
          <p:nvPr/>
        </p:nvGrpSpPr>
        <p:grpSpPr>
          <a:xfrm>
            <a:off x="7921026" y="462600"/>
            <a:ext cx="467227" cy="738570"/>
            <a:chOff x="7921026" y="462600"/>
            <a:chExt cx="467227" cy="738570"/>
          </a:xfrm>
        </p:grpSpPr>
        <p:sp>
          <p:nvSpPr>
            <p:cNvPr id="4348" name="Google Shape;4348;p43"/>
            <p:cNvSpPr/>
            <p:nvPr/>
          </p:nvSpPr>
          <p:spPr>
            <a:xfrm>
              <a:off x="7979447" y="612147"/>
              <a:ext cx="408806" cy="589022"/>
            </a:xfrm>
            <a:custGeom>
              <a:avLst/>
              <a:gdLst/>
              <a:ahLst/>
              <a:cxnLst/>
              <a:rect l="l" t="t" r="r" b="b"/>
              <a:pathLst>
                <a:path w="2813" h="4053" extrusionOk="0">
                  <a:moveTo>
                    <a:pt x="1824" y="0"/>
                  </a:moveTo>
                  <a:lnTo>
                    <a:pt x="514" y="728"/>
                  </a:lnTo>
                  <a:cubicBezTo>
                    <a:pt x="483" y="766"/>
                    <a:pt x="1" y="3601"/>
                    <a:pt x="1" y="3601"/>
                  </a:cubicBezTo>
                  <a:lnTo>
                    <a:pt x="31" y="3731"/>
                  </a:lnTo>
                  <a:cubicBezTo>
                    <a:pt x="797" y="3831"/>
                    <a:pt x="1533" y="3953"/>
                    <a:pt x="2268" y="4053"/>
                  </a:cubicBezTo>
                  <a:cubicBezTo>
                    <a:pt x="2399" y="3126"/>
                    <a:pt x="2812" y="1149"/>
                    <a:pt x="2812" y="1149"/>
                  </a:cubicBezTo>
                  <a:lnTo>
                    <a:pt x="1824" y="0"/>
                  </a:ln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3"/>
            <p:cNvSpPr/>
            <p:nvPr/>
          </p:nvSpPr>
          <p:spPr>
            <a:xfrm>
              <a:off x="7921026" y="578720"/>
              <a:ext cx="429297" cy="603555"/>
            </a:xfrm>
            <a:custGeom>
              <a:avLst/>
              <a:gdLst/>
              <a:ahLst/>
              <a:cxnLst/>
              <a:rect l="l" t="t" r="r" b="b"/>
              <a:pathLst>
                <a:path w="2954" h="4153" extrusionOk="0">
                  <a:moveTo>
                    <a:pt x="1843" y="0"/>
                  </a:moveTo>
                  <a:cubicBezTo>
                    <a:pt x="1491" y="192"/>
                    <a:pt x="1138" y="422"/>
                    <a:pt x="786" y="613"/>
                  </a:cubicBezTo>
                  <a:cubicBezTo>
                    <a:pt x="502" y="767"/>
                    <a:pt x="502" y="767"/>
                    <a:pt x="433" y="1088"/>
                  </a:cubicBezTo>
                  <a:cubicBezTo>
                    <a:pt x="272" y="1954"/>
                    <a:pt x="150" y="2812"/>
                    <a:pt x="20" y="3639"/>
                  </a:cubicBezTo>
                  <a:cubicBezTo>
                    <a:pt x="0" y="3683"/>
                    <a:pt x="29" y="3711"/>
                    <a:pt x="54" y="3711"/>
                  </a:cubicBezTo>
                  <a:cubicBezTo>
                    <a:pt x="68" y="3711"/>
                    <a:pt x="81" y="3701"/>
                    <a:pt x="81" y="3678"/>
                  </a:cubicBezTo>
                  <a:cubicBezTo>
                    <a:pt x="242" y="2873"/>
                    <a:pt x="372" y="2107"/>
                    <a:pt x="533" y="1310"/>
                  </a:cubicBezTo>
                  <a:cubicBezTo>
                    <a:pt x="533" y="1188"/>
                    <a:pt x="564" y="1027"/>
                    <a:pt x="594" y="866"/>
                  </a:cubicBezTo>
                  <a:cubicBezTo>
                    <a:pt x="594" y="847"/>
                    <a:pt x="607" y="827"/>
                    <a:pt x="608" y="823"/>
                  </a:cubicBezTo>
                  <a:lnTo>
                    <a:pt x="608" y="823"/>
                  </a:lnTo>
                  <a:cubicBezTo>
                    <a:pt x="642" y="795"/>
                    <a:pt x="702" y="763"/>
                    <a:pt x="755" y="736"/>
                  </a:cubicBezTo>
                  <a:cubicBezTo>
                    <a:pt x="1138" y="544"/>
                    <a:pt x="1521" y="322"/>
                    <a:pt x="1874" y="131"/>
                  </a:cubicBezTo>
                  <a:cubicBezTo>
                    <a:pt x="1935" y="192"/>
                    <a:pt x="1965" y="261"/>
                    <a:pt x="2034" y="322"/>
                  </a:cubicBezTo>
                  <a:cubicBezTo>
                    <a:pt x="2188" y="514"/>
                    <a:pt x="2379" y="705"/>
                    <a:pt x="2540" y="897"/>
                  </a:cubicBezTo>
                  <a:cubicBezTo>
                    <a:pt x="2634" y="1019"/>
                    <a:pt x="2721" y="1108"/>
                    <a:pt x="2814" y="1227"/>
                  </a:cubicBezTo>
                  <a:lnTo>
                    <a:pt x="2814" y="1227"/>
                  </a:lnTo>
                  <a:cubicBezTo>
                    <a:pt x="2812" y="1239"/>
                    <a:pt x="2808" y="1256"/>
                    <a:pt x="2801" y="1280"/>
                  </a:cubicBezTo>
                  <a:cubicBezTo>
                    <a:pt x="2762" y="1379"/>
                    <a:pt x="2762" y="1471"/>
                    <a:pt x="2732" y="1571"/>
                  </a:cubicBezTo>
                  <a:cubicBezTo>
                    <a:pt x="2609" y="2176"/>
                    <a:pt x="2479" y="2781"/>
                    <a:pt x="2379" y="3417"/>
                  </a:cubicBezTo>
                  <a:cubicBezTo>
                    <a:pt x="2349" y="3547"/>
                    <a:pt x="2349" y="3708"/>
                    <a:pt x="2318" y="3831"/>
                  </a:cubicBezTo>
                  <a:cubicBezTo>
                    <a:pt x="2318" y="3900"/>
                    <a:pt x="2287" y="3961"/>
                    <a:pt x="2287" y="4022"/>
                  </a:cubicBezTo>
                  <a:cubicBezTo>
                    <a:pt x="2287" y="4034"/>
                    <a:pt x="2261" y="4038"/>
                    <a:pt x="2224" y="4038"/>
                  </a:cubicBezTo>
                  <a:cubicBezTo>
                    <a:pt x="2136" y="4038"/>
                    <a:pt x="1987" y="4013"/>
                    <a:pt x="1965" y="3992"/>
                  </a:cubicBezTo>
                  <a:cubicBezTo>
                    <a:pt x="1460" y="3930"/>
                    <a:pt x="977" y="3869"/>
                    <a:pt x="464" y="3800"/>
                  </a:cubicBezTo>
                  <a:cubicBezTo>
                    <a:pt x="341" y="3800"/>
                    <a:pt x="211" y="3770"/>
                    <a:pt x="81" y="3770"/>
                  </a:cubicBezTo>
                  <a:lnTo>
                    <a:pt x="81" y="3800"/>
                  </a:lnTo>
                  <a:cubicBezTo>
                    <a:pt x="816" y="3930"/>
                    <a:pt x="1582" y="4022"/>
                    <a:pt x="2318" y="4153"/>
                  </a:cubicBezTo>
                  <a:cubicBezTo>
                    <a:pt x="2349" y="4153"/>
                    <a:pt x="2379" y="4153"/>
                    <a:pt x="2379" y="4122"/>
                  </a:cubicBezTo>
                  <a:cubicBezTo>
                    <a:pt x="2509" y="3164"/>
                    <a:pt x="2732" y="2207"/>
                    <a:pt x="2923" y="1249"/>
                  </a:cubicBezTo>
                  <a:cubicBezTo>
                    <a:pt x="2954" y="1088"/>
                    <a:pt x="2670" y="897"/>
                    <a:pt x="2571" y="767"/>
                  </a:cubicBezTo>
                  <a:cubicBezTo>
                    <a:pt x="2349" y="514"/>
                    <a:pt x="2157" y="261"/>
                    <a:pt x="19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43"/>
            <p:cNvSpPr/>
            <p:nvPr/>
          </p:nvSpPr>
          <p:spPr>
            <a:xfrm>
              <a:off x="8137562" y="657782"/>
              <a:ext cx="83709" cy="66852"/>
            </a:xfrm>
            <a:custGeom>
              <a:avLst/>
              <a:gdLst/>
              <a:ahLst/>
              <a:cxnLst/>
              <a:rect l="l" t="t" r="r" b="b"/>
              <a:pathLst>
                <a:path w="576" h="460" extrusionOk="0">
                  <a:moveTo>
                    <a:pt x="223" y="0"/>
                  </a:moveTo>
                  <a:cubicBezTo>
                    <a:pt x="123" y="0"/>
                    <a:pt x="1" y="69"/>
                    <a:pt x="1" y="161"/>
                  </a:cubicBezTo>
                  <a:cubicBezTo>
                    <a:pt x="1" y="322"/>
                    <a:pt x="92" y="414"/>
                    <a:pt x="223" y="452"/>
                  </a:cubicBezTo>
                  <a:cubicBezTo>
                    <a:pt x="243" y="457"/>
                    <a:pt x="264" y="460"/>
                    <a:pt x="284" y="460"/>
                  </a:cubicBezTo>
                  <a:cubicBezTo>
                    <a:pt x="391" y="460"/>
                    <a:pt x="486" y="394"/>
                    <a:pt x="544" y="291"/>
                  </a:cubicBezTo>
                  <a:cubicBezTo>
                    <a:pt x="575" y="161"/>
                    <a:pt x="445" y="0"/>
                    <a:pt x="315" y="0"/>
                  </a:cubicBezTo>
                  <a:cubicBezTo>
                    <a:pt x="284" y="0"/>
                    <a:pt x="284" y="69"/>
                    <a:pt x="284" y="69"/>
                  </a:cubicBezTo>
                  <a:cubicBezTo>
                    <a:pt x="353" y="131"/>
                    <a:pt x="414" y="131"/>
                    <a:pt x="445" y="192"/>
                  </a:cubicBezTo>
                  <a:cubicBezTo>
                    <a:pt x="475" y="322"/>
                    <a:pt x="315" y="353"/>
                    <a:pt x="253" y="353"/>
                  </a:cubicBezTo>
                  <a:cubicBezTo>
                    <a:pt x="192" y="353"/>
                    <a:pt x="92" y="291"/>
                    <a:pt x="62" y="192"/>
                  </a:cubicBezTo>
                  <a:cubicBezTo>
                    <a:pt x="62" y="100"/>
                    <a:pt x="161" y="69"/>
                    <a:pt x="253" y="31"/>
                  </a:cubicBezTo>
                  <a:cubicBezTo>
                    <a:pt x="253" y="31"/>
                    <a:pt x="253" y="0"/>
                    <a:pt x="22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43"/>
            <p:cNvSpPr/>
            <p:nvPr/>
          </p:nvSpPr>
          <p:spPr>
            <a:xfrm>
              <a:off x="8155437" y="462600"/>
              <a:ext cx="128470" cy="213054"/>
            </a:xfrm>
            <a:custGeom>
              <a:avLst/>
              <a:gdLst/>
              <a:ahLst/>
              <a:cxnLst/>
              <a:rect l="l" t="t" r="r" b="b"/>
              <a:pathLst>
                <a:path w="884" h="1466" extrusionOk="0">
                  <a:moveTo>
                    <a:pt x="461" y="0"/>
                  </a:moveTo>
                  <a:cubicBezTo>
                    <a:pt x="449" y="0"/>
                    <a:pt x="435" y="1"/>
                    <a:pt x="421" y="3"/>
                  </a:cubicBezTo>
                  <a:cubicBezTo>
                    <a:pt x="230" y="3"/>
                    <a:pt x="161" y="294"/>
                    <a:pt x="130" y="416"/>
                  </a:cubicBezTo>
                  <a:cubicBezTo>
                    <a:pt x="0" y="738"/>
                    <a:pt x="38" y="1121"/>
                    <a:pt x="130" y="1443"/>
                  </a:cubicBezTo>
                  <a:cubicBezTo>
                    <a:pt x="130" y="1458"/>
                    <a:pt x="146" y="1466"/>
                    <a:pt x="161" y="1466"/>
                  </a:cubicBezTo>
                  <a:cubicBezTo>
                    <a:pt x="176" y="1466"/>
                    <a:pt x="192" y="1458"/>
                    <a:pt x="192" y="1443"/>
                  </a:cubicBezTo>
                  <a:cubicBezTo>
                    <a:pt x="192" y="1060"/>
                    <a:pt x="130" y="707"/>
                    <a:pt x="261" y="324"/>
                  </a:cubicBezTo>
                  <a:cubicBezTo>
                    <a:pt x="291" y="294"/>
                    <a:pt x="291" y="263"/>
                    <a:pt x="322" y="225"/>
                  </a:cubicBezTo>
                  <a:cubicBezTo>
                    <a:pt x="337" y="179"/>
                    <a:pt x="362" y="156"/>
                    <a:pt x="398" y="156"/>
                  </a:cubicBezTo>
                  <a:cubicBezTo>
                    <a:pt x="435" y="156"/>
                    <a:pt x="483" y="179"/>
                    <a:pt x="544" y="225"/>
                  </a:cubicBezTo>
                  <a:cubicBezTo>
                    <a:pt x="575" y="294"/>
                    <a:pt x="575" y="324"/>
                    <a:pt x="575" y="386"/>
                  </a:cubicBezTo>
                  <a:cubicBezTo>
                    <a:pt x="644" y="646"/>
                    <a:pt x="575" y="899"/>
                    <a:pt x="452" y="1121"/>
                  </a:cubicBezTo>
                  <a:cubicBezTo>
                    <a:pt x="452" y="1159"/>
                    <a:pt x="476" y="1189"/>
                    <a:pt x="501" y="1189"/>
                  </a:cubicBezTo>
                  <a:cubicBezTo>
                    <a:pt x="517" y="1189"/>
                    <a:pt x="532" y="1178"/>
                    <a:pt x="544" y="1152"/>
                  </a:cubicBezTo>
                  <a:cubicBezTo>
                    <a:pt x="670" y="966"/>
                    <a:pt x="884" y="0"/>
                    <a:pt x="46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43"/>
            <p:cNvSpPr/>
            <p:nvPr/>
          </p:nvSpPr>
          <p:spPr>
            <a:xfrm>
              <a:off x="8039612" y="894965"/>
              <a:ext cx="204912" cy="36768"/>
            </a:xfrm>
            <a:custGeom>
              <a:avLst/>
              <a:gdLst/>
              <a:ahLst/>
              <a:cxnLst/>
              <a:rect l="l" t="t" r="r" b="b"/>
              <a:pathLst>
                <a:path w="1410" h="253" extrusionOk="0">
                  <a:moveTo>
                    <a:pt x="31" y="0"/>
                  </a:moveTo>
                  <a:cubicBezTo>
                    <a:pt x="0" y="0"/>
                    <a:pt x="0" y="31"/>
                    <a:pt x="31" y="31"/>
                  </a:cubicBezTo>
                  <a:cubicBezTo>
                    <a:pt x="483" y="61"/>
                    <a:pt x="927" y="192"/>
                    <a:pt x="1372" y="253"/>
                  </a:cubicBezTo>
                  <a:cubicBezTo>
                    <a:pt x="1410" y="253"/>
                    <a:pt x="1410" y="222"/>
                    <a:pt x="1372" y="222"/>
                  </a:cubicBezTo>
                  <a:cubicBezTo>
                    <a:pt x="958" y="31"/>
                    <a:pt x="483" y="0"/>
                    <a:pt x="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43"/>
            <p:cNvSpPr/>
            <p:nvPr/>
          </p:nvSpPr>
          <p:spPr>
            <a:xfrm>
              <a:off x="8016215" y="950627"/>
              <a:ext cx="83709" cy="17876"/>
            </a:xfrm>
            <a:custGeom>
              <a:avLst/>
              <a:gdLst/>
              <a:ahLst/>
              <a:cxnLst/>
              <a:rect l="l" t="t" r="r" b="b"/>
              <a:pathLst>
                <a:path w="576" h="123" extrusionOk="0">
                  <a:moveTo>
                    <a:pt x="0" y="0"/>
                  </a:moveTo>
                  <a:lnTo>
                    <a:pt x="0" y="31"/>
                  </a:lnTo>
                  <a:cubicBezTo>
                    <a:pt x="192" y="61"/>
                    <a:pt x="384" y="123"/>
                    <a:pt x="544" y="123"/>
                  </a:cubicBezTo>
                  <a:cubicBezTo>
                    <a:pt x="575" y="123"/>
                    <a:pt x="575" y="92"/>
                    <a:pt x="544" y="92"/>
                  </a:cubicBezTo>
                  <a:cubicBezTo>
                    <a:pt x="384" y="31"/>
                    <a:pt x="192" y="31"/>
                    <a:pt x="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3"/>
            <p:cNvSpPr/>
            <p:nvPr/>
          </p:nvSpPr>
          <p:spPr>
            <a:xfrm>
              <a:off x="8118670" y="968358"/>
              <a:ext cx="120331" cy="33571"/>
            </a:xfrm>
            <a:custGeom>
              <a:avLst/>
              <a:gdLst/>
              <a:ahLst/>
              <a:cxnLst/>
              <a:rect l="l" t="t" r="r" b="b"/>
              <a:pathLst>
                <a:path w="828" h="231" extrusionOk="0">
                  <a:moveTo>
                    <a:pt x="31" y="1"/>
                  </a:moveTo>
                  <a:cubicBezTo>
                    <a:pt x="0" y="1"/>
                    <a:pt x="0" y="39"/>
                    <a:pt x="0" y="39"/>
                  </a:cubicBezTo>
                  <a:cubicBezTo>
                    <a:pt x="253" y="100"/>
                    <a:pt x="544" y="192"/>
                    <a:pt x="797" y="231"/>
                  </a:cubicBezTo>
                  <a:cubicBezTo>
                    <a:pt x="828" y="231"/>
                    <a:pt x="828" y="162"/>
                    <a:pt x="797" y="162"/>
                  </a:cubicBezTo>
                  <a:cubicBezTo>
                    <a:pt x="575" y="70"/>
                    <a:pt x="291" y="39"/>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43"/>
            <p:cNvSpPr/>
            <p:nvPr/>
          </p:nvSpPr>
          <p:spPr>
            <a:xfrm>
              <a:off x="7998340" y="1034048"/>
              <a:ext cx="227292" cy="41419"/>
            </a:xfrm>
            <a:custGeom>
              <a:avLst/>
              <a:gdLst/>
              <a:ahLst/>
              <a:cxnLst/>
              <a:rect l="l" t="t" r="r" b="b"/>
              <a:pathLst>
                <a:path w="1564" h="285" extrusionOk="0">
                  <a:moveTo>
                    <a:pt x="32" y="1"/>
                  </a:moveTo>
                  <a:cubicBezTo>
                    <a:pt x="1" y="1"/>
                    <a:pt x="1" y="31"/>
                    <a:pt x="32" y="31"/>
                  </a:cubicBezTo>
                  <a:cubicBezTo>
                    <a:pt x="507" y="123"/>
                    <a:pt x="1050" y="254"/>
                    <a:pt x="1564" y="284"/>
                  </a:cubicBezTo>
                  <a:lnTo>
                    <a:pt x="1564" y="254"/>
                  </a:lnTo>
                  <a:cubicBezTo>
                    <a:pt x="1081" y="93"/>
                    <a:pt x="545" y="62"/>
                    <a:pt x="3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952FA5EA-66CF-5854-46A0-B38E62C4DBBD}"/>
              </a:ext>
            </a:extLst>
          </p:cNvPr>
          <p:cNvSpPr txBox="1"/>
          <p:nvPr/>
        </p:nvSpPr>
        <p:spPr>
          <a:xfrm>
            <a:off x="755747" y="1056920"/>
            <a:ext cx="7903635" cy="2385077"/>
          </a:xfrm>
          <a:prstGeom prst="rect">
            <a:avLst/>
          </a:prstGeom>
          <a:noFill/>
        </p:spPr>
        <p:txBody>
          <a:bodyPr wrap="square">
            <a:spAutoFit/>
          </a:bodyPr>
          <a:lstStyle/>
          <a:p>
            <a:pPr marL="0" algn="ctr">
              <a:lnSpc>
                <a:spcPct val="107000"/>
              </a:lnSpc>
            </a:pPr>
            <a:r>
              <a:rPr lang="en-US" sz="2000" dirty="0" err="1">
                <a:solidFill>
                  <a:schemeClr val="bg2"/>
                </a:solidFill>
              </a:rPr>
              <a:t>Arsitektur</a:t>
            </a:r>
            <a:r>
              <a:rPr lang="en-US" sz="2000" dirty="0">
                <a:solidFill>
                  <a:schemeClr val="bg2"/>
                </a:solidFill>
              </a:rPr>
              <a:t> Database</a:t>
            </a:r>
            <a:endParaRPr lang="en-US" sz="2000" dirty="0">
              <a:solidFill>
                <a:schemeClr val="bg2"/>
              </a:solidFill>
              <a:effectLst/>
              <a:latin typeface="PT Sans" panose="020B0503020203020204" pitchFamily="34" charset="0"/>
              <a:ea typeface="Times New Roman" panose="02020603050405020304" pitchFamily="18" charset="0"/>
            </a:endParaRPr>
          </a:p>
          <a:p>
            <a:pPr marL="0">
              <a:lnSpc>
                <a:spcPct val="107000"/>
              </a:lnSpc>
            </a:pPr>
            <a:r>
              <a:rPr lang="id-ID" sz="1500" dirty="0">
                <a:solidFill>
                  <a:srgbClr val="7030A0"/>
                </a:solidFill>
                <a:effectLst/>
                <a:latin typeface="PT Sans" panose="020B0503020203020204" pitchFamily="34" charset="0"/>
                <a:ea typeface="Times New Roman" panose="02020603050405020304" pitchFamily="18" charset="0"/>
              </a:rPr>
              <a:t>Arsitektur database yang diterapkan untuk manajemen data tamu undangan adalah jenis arsitektur </a:t>
            </a:r>
            <a:r>
              <a:rPr lang="id-ID" sz="1500" b="1" i="1" u="sng" dirty="0">
                <a:solidFill>
                  <a:srgbClr val="FF0000"/>
                </a:solidFill>
                <a:effectLst/>
                <a:latin typeface="PT Sans" panose="020B0503020203020204" pitchFamily="34" charset="0"/>
                <a:ea typeface="Times New Roman" panose="02020603050405020304" pitchFamily="18" charset="0"/>
              </a:rPr>
              <a:t>3-tire</a:t>
            </a:r>
            <a:r>
              <a:rPr lang="id-ID" sz="1500" dirty="0">
                <a:solidFill>
                  <a:srgbClr val="7030A0"/>
                </a:solidFill>
                <a:effectLst/>
                <a:latin typeface="PT Sans" panose="020B0503020203020204" pitchFamily="34" charset="0"/>
                <a:ea typeface="Times New Roman" panose="02020603050405020304" pitchFamily="18" charset="0"/>
              </a:rPr>
              <a:t>.</a:t>
            </a:r>
            <a:r>
              <a:rPr lang="en-US" sz="1500" dirty="0">
                <a:solidFill>
                  <a:srgbClr val="7030A0"/>
                </a:solidFill>
                <a:latin typeface="PT Sans" panose="020B0503020203020204" pitchFamily="34" charset="0"/>
                <a:ea typeface="Times New Roman" panose="02020603050405020304" pitchFamily="18" charset="0"/>
              </a:rPr>
              <a:t> </a:t>
            </a:r>
            <a:r>
              <a:rPr lang="id-ID" sz="1500" dirty="0">
                <a:solidFill>
                  <a:srgbClr val="7030A0"/>
                </a:solidFill>
                <a:effectLst/>
                <a:latin typeface="PT Sans" panose="020B0503020203020204" pitchFamily="34" charset="0"/>
                <a:ea typeface="Times New Roman" panose="02020603050405020304" pitchFamily="18" charset="0"/>
              </a:rPr>
              <a:t>Arsitektur ini memiliki keuggulan dalam pengembangan aplikasi diantaranya karena fleksibilitasnya dalam akes server dan menyadiakan user interface yang memudahkan client. </a:t>
            </a:r>
            <a:endParaRPr lang="en-US" sz="1500" dirty="0">
              <a:solidFill>
                <a:srgbClr val="7030A0"/>
              </a:solidFill>
              <a:effectLst/>
              <a:latin typeface="PT Sans" panose="020B0503020203020204" pitchFamily="34" charset="0"/>
              <a:ea typeface="Times New Roman" panose="02020603050405020304" pitchFamily="18" charset="0"/>
            </a:endParaRPr>
          </a:p>
          <a:p>
            <a:pPr marL="0">
              <a:lnSpc>
                <a:spcPct val="107000"/>
              </a:lnSpc>
            </a:pPr>
            <a:r>
              <a:rPr lang="id-ID" sz="1500" dirty="0">
                <a:solidFill>
                  <a:srgbClr val="7030A0"/>
                </a:solidFill>
                <a:effectLst/>
                <a:latin typeface="PT Sans" panose="020B0503020203020204" pitchFamily="34" charset="0"/>
                <a:ea typeface="Times New Roman" panose="02020603050405020304" pitchFamily="18" charset="0"/>
              </a:rPr>
              <a:t>Dengan menggunakan 3-tire arsitektur memungkinkan untuk memperbaharui bagian tertentu karena digunakannya sistem layer yaitu 3 layer atau secara spesific terpisah dari bagian lain. Sehingga dapat menambah efektifitas dan mengurangi waktu produksi dalam proses pembuatannya</a:t>
            </a:r>
            <a:endParaRPr lang="id-ID" sz="1500"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endParaRPr>
          </a:p>
        </p:txBody>
      </p:sp>
      <p:grpSp>
        <p:nvGrpSpPr>
          <p:cNvPr id="4" name="Google Shape;11510;p87">
            <a:extLst>
              <a:ext uri="{FF2B5EF4-FFF2-40B4-BE49-F238E27FC236}">
                <a16:creationId xmlns:a16="http://schemas.microsoft.com/office/drawing/2014/main" id="{BB8CDE6A-1687-1A30-3976-DD8042AEFE51}"/>
              </a:ext>
            </a:extLst>
          </p:cNvPr>
          <p:cNvGrpSpPr/>
          <p:nvPr/>
        </p:nvGrpSpPr>
        <p:grpSpPr>
          <a:xfrm>
            <a:off x="2544964" y="3487489"/>
            <a:ext cx="589665" cy="563626"/>
            <a:chOff x="-44924250" y="3206000"/>
            <a:chExt cx="300100" cy="300125"/>
          </a:xfrm>
          <a:solidFill>
            <a:srgbClr val="8293A4"/>
          </a:solidFill>
        </p:grpSpPr>
        <p:sp>
          <p:nvSpPr>
            <p:cNvPr id="5" name="Google Shape;11511;p87">
              <a:extLst>
                <a:ext uri="{FF2B5EF4-FFF2-40B4-BE49-F238E27FC236}">
                  <a16:creationId xmlns:a16="http://schemas.microsoft.com/office/drawing/2014/main" id="{4274A147-4BEC-7A75-4194-58B3D14DD2C3}"/>
                </a:ext>
              </a:extLst>
            </p:cNvPr>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512;p87">
              <a:extLst>
                <a:ext uri="{FF2B5EF4-FFF2-40B4-BE49-F238E27FC236}">
                  <a16:creationId xmlns:a16="http://schemas.microsoft.com/office/drawing/2014/main" id="{60FD8404-58E9-278A-A075-D2F53D1939FD}"/>
                </a:ext>
              </a:extLst>
            </p:cNvPr>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513;p87">
              <a:extLst>
                <a:ext uri="{FF2B5EF4-FFF2-40B4-BE49-F238E27FC236}">
                  <a16:creationId xmlns:a16="http://schemas.microsoft.com/office/drawing/2014/main" id="{21CFC3FF-48A9-2375-D1D8-622843BB7E8A}"/>
                </a:ext>
              </a:extLst>
            </p:cNvPr>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514;p87">
              <a:extLst>
                <a:ext uri="{FF2B5EF4-FFF2-40B4-BE49-F238E27FC236}">
                  <a16:creationId xmlns:a16="http://schemas.microsoft.com/office/drawing/2014/main" id="{C01B0525-DBCC-26FC-4BD2-1515BBB9B611}"/>
                </a:ext>
              </a:extLst>
            </p:cNvPr>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515;p87">
              <a:extLst>
                <a:ext uri="{FF2B5EF4-FFF2-40B4-BE49-F238E27FC236}">
                  <a16:creationId xmlns:a16="http://schemas.microsoft.com/office/drawing/2014/main" id="{7F534308-1DE1-8675-C014-29C2D3FB2E12}"/>
                </a:ext>
              </a:extLst>
            </p:cNvPr>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Gambar 19">
            <a:extLst>
              <a:ext uri="{FF2B5EF4-FFF2-40B4-BE49-F238E27FC236}">
                <a16:creationId xmlns:a16="http://schemas.microsoft.com/office/drawing/2014/main" id="{CD812822-47BB-1FEA-F0D6-8CC738305A22}"/>
              </a:ext>
            </a:extLst>
          </p:cNvPr>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2653445" y="3469719"/>
            <a:ext cx="315390" cy="315390"/>
          </a:xfrm>
          <a:prstGeom prst="rect">
            <a:avLst/>
          </a:prstGeom>
        </p:spPr>
      </p:pic>
      <p:pic>
        <p:nvPicPr>
          <p:cNvPr id="11" name="Gambar 23">
            <a:extLst>
              <a:ext uri="{FF2B5EF4-FFF2-40B4-BE49-F238E27FC236}">
                <a16:creationId xmlns:a16="http://schemas.microsoft.com/office/drawing/2014/main" id="{AAFB9B09-A9DE-A3D9-D12D-CFA8B0CDB7F1}"/>
              </a:ext>
            </a:extLst>
          </p:cNvPr>
          <p:cNvPicPr>
            <a:picLocks noChangeAspect="1"/>
          </p:cNvPicPr>
          <p:nvPr/>
        </p:nvPicPr>
        <p:blipFill>
          <a:blip r:embed="rId5">
            <a:duotone>
              <a:prstClr val="black"/>
              <a:srgbClr val="5F7D95">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6502151" y="3462225"/>
            <a:ext cx="603362" cy="603362"/>
          </a:xfrm>
          <a:prstGeom prst="rect">
            <a:avLst/>
          </a:prstGeom>
        </p:spPr>
      </p:pic>
      <p:pic>
        <p:nvPicPr>
          <p:cNvPr id="12" name="Gambar 29">
            <a:extLst>
              <a:ext uri="{FF2B5EF4-FFF2-40B4-BE49-F238E27FC236}">
                <a16:creationId xmlns:a16="http://schemas.microsoft.com/office/drawing/2014/main" id="{261B69B2-1D97-30EA-1309-2DA522BE1013}"/>
              </a:ext>
            </a:extLst>
          </p:cNvPr>
          <p:cNvPicPr>
            <a:picLocks noChangeAspect="1"/>
          </p:cNvPicPr>
          <p:nvPr/>
        </p:nvPicPr>
        <p:blipFill>
          <a:blip r:embed="rId7">
            <a:duotone>
              <a:prstClr val="black"/>
              <a:srgbClr val="5F7D95">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4552375" y="4277383"/>
            <a:ext cx="545267" cy="545267"/>
          </a:xfrm>
          <a:prstGeom prst="rect">
            <a:avLst/>
          </a:prstGeom>
        </p:spPr>
      </p:pic>
      <p:sp>
        <p:nvSpPr>
          <p:cNvPr id="13" name="Google Shape;4217;p62">
            <a:extLst>
              <a:ext uri="{FF2B5EF4-FFF2-40B4-BE49-F238E27FC236}">
                <a16:creationId xmlns:a16="http://schemas.microsoft.com/office/drawing/2014/main" id="{D2BE2E0E-83E1-7786-F724-E9060C858257}"/>
              </a:ext>
            </a:extLst>
          </p:cNvPr>
          <p:cNvSpPr/>
          <p:nvPr/>
        </p:nvSpPr>
        <p:spPr>
          <a:xfrm>
            <a:off x="2331446" y="3245200"/>
            <a:ext cx="1016700" cy="1016700"/>
          </a:xfrm>
          <a:prstGeom prst="ellipse">
            <a:avLst/>
          </a:prstGeom>
          <a:noFill/>
          <a:ln w="19050"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18;p62">
            <a:extLst>
              <a:ext uri="{FF2B5EF4-FFF2-40B4-BE49-F238E27FC236}">
                <a16:creationId xmlns:a16="http://schemas.microsoft.com/office/drawing/2014/main" id="{7F3FF498-AF14-7664-3502-6D82BF109A93}"/>
              </a:ext>
            </a:extLst>
          </p:cNvPr>
          <p:cNvSpPr/>
          <p:nvPr/>
        </p:nvSpPr>
        <p:spPr>
          <a:xfrm>
            <a:off x="4316721" y="4023240"/>
            <a:ext cx="1016700" cy="1016700"/>
          </a:xfrm>
          <a:prstGeom prst="ellipse">
            <a:avLst/>
          </a:prstGeom>
          <a:noFill/>
          <a:ln w="19050"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19;p62">
            <a:extLst>
              <a:ext uri="{FF2B5EF4-FFF2-40B4-BE49-F238E27FC236}">
                <a16:creationId xmlns:a16="http://schemas.microsoft.com/office/drawing/2014/main" id="{826F3C8C-EC49-B48B-99E0-A7C88AEE460F}"/>
              </a:ext>
            </a:extLst>
          </p:cNvPr>
          <p:cNvSpPr/>
          <p:nvPr/>
        </p:nvSpPr>
        <p:spPr>
          <a:xfrm>
            <a:off x="6295482" y="3245200"/>
            <a:ext cx="1016700" cy="1016700"/>
          </a:xfrm>
          <a:prstGeom prst="ellipse">
            <a:avLst/>
          </a:prstGeom>
          <a:noFill/>
          <a:ln w="19050"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4221;p62">
            <a:extLst>
              <a:ext uri="{FF2B5EF4-FFF2-40B4-BE49-F238E27FC236}">
                <a16:creationId xmlns:a16="http://schemas.microsoft.com/office/drawing/2014/main" id="{B3CFC20F-A860-BA60-909A-8192CA8DD346}"/>
              </a:ext>
            </a:extLst>
          </p:cNvPr>
          <p:cNvCxnSpPr>
            <a:cxnSpLocks/>
            <a:endCxn id="14" idx="2"/>
          </p:cNvCxnSpPr>
          <p:nvPr/>
        </p:nvCxnSpPr>
        <p:spPr>
          <a:xfrm>
            <a:off x="3348146" y="3687663"/>
            <a:ext cx="968575" cy="843927"/>
          </a:xfrm>
          <a:prstGeom prst="bentConnector3">
            <a:avLst>
              <a:gd name="adj1" fmla="val 50000"/>
            </a:avLst>
          </a:prstGeom>
          <a:noFill/>
          <a:ln w="19050" cap="flat" cmpd="sng">
            <a:solidFill>
              <a:schemeClr val="bg2">
                <a:lumMod val="75000"/>
              </a:schemeClr>
            </a:solidFill>
            <a:prstDash val="solid"/>
            <a:round/>
            <a:headEnd type="none" w="med" len="med"/>
            <a:tailEnd type="none" w="med" len="med"/>
          </a:ln>
        </p:spPr>
      </p:cxnSp>
      <p:cxnSp>
        <p:nvCxnSpPr>
          <p:cNvPr id="17" name="Google Shape;4288;p62">
            <a:extLst>
              <a:ext uri="{FF2B5EF4-FFF2-40B4-BE49-F238E27FC236}">
                <a16:creationId xmlns:a16="http://schemas.microsoft.com/office/drawing/2014/main" id="{A6BCD6FA-2968-F23F-D2C4-B3AB79629FBB}"/>
              </a:ext>
            </a:extLst>
          </p:cNvPr>
          <p:cNvCxnSpPr>
            <a:cxnSpLocks/>
          </p:cNvCxnSpPr>
          <p:nvPr/>
        </p:nvCxnSpPr>
        <p:spPr>
          <a:xfrm rot="10800000" flipH="1">
            <a:off x="5333296" y="3693390"/>
            <a:ext cx="968700" cy="838200"/>
          </a:xfrm>
          <a:prstGeom prst="bentConnector3">
            <a:avLst>
              <a:gd name="adj1" fmla="val 50000"/>
            </a:avLst>
          </a:prstGeom>
          <a:noFill/>
          <a:ln w="19050" cap="flat" cmpd="sng">
            <a:solidFill>
              <a:schemeClr val="bg2">
                <a:lumMod val="75000"/>
              </a:schemeClr>
            </a:solidFill>
            <a:prstDash val="solid"/>
            <a:round/>
            <a:headEnd type="none" w="med" len="med"/>
            <a:tailEnd type="none" w="med" len="med"/>
          </a:ln>
        </p:spPr>
      </p:cxnSp>
      <p:grpSp>
        <p:nvGrpSpPr>
          <p:cNvPr id="18" name="Google Shape;5167;p77">
            <a:extLst>
              <a:ext uri="{FF2B5EF4-FFF2-40B4-BE49-F238E27FC236}">
                <a16:creationId xmlns:a16="http://schemas.microsoft.com/office/drawing/2014/main" id="{89EEE307-0EFF-6231-AC41-DF2835F4A997}"/>
              </a:ext>
            </a:extLst>
          </p:cNvPr>
          <p:cNvGrpSpPr/>
          <p:nvPr/>
        </p:nvGrpSpPr>
        <p:grpSpPr>
          <a:xfrm>
            <a:off x="3587490" y="3625198"/>
            <a:ext cx="118187" cy="146247"/>
            <a:chOff x="4960900" y="2433225"/>
            <a:chExt cx="48525" cy="60050"/>
          </a:xfrm>
        </p:grpSpPr>
        <p:sp>
          <p:nvSpPr>
            <p:cNvPr id="19" name="Google Shape;5168;p77">
              <a:extLst>
                <a:ext uri="{FF2B5EF4-FFF2-40B4-BE49-F238E27FC236}">
                  <a16:creationId xmlns:a16="http://schemas.microsoft.com/office/drawing/2014/main" id="{BF6C235E-2364-8845-8070-70C02FE52B5E}"/>
                </a:ext>
              </a:extLst>
            </p:cNvPr>
            <p:cNvSpPr/>
            <p:nvPr/>
          </p:nvSpPr>
          <p:spPr>
            <a:xfrm>
              <a:off x="4974225" y="2433225"/>
              <a:ext cx="35200" cy="60050"/>
            </a:xfrm>
            <a:custGeom>
              <a:avLst/>
              <a:gdLst/>
              <a:ahLst/>
              <a:cxnLst/>
              <a:rect l="l" t="t" r="r" b="b"/>
              <a:pathLst>
                <a:path w="1408" h="2402" extrusionOk="0">
                  <a:moveTo>
                    <a:pt x="102" y="0"/>
                  </a:moveTo>
                  <a:lnTo>
                    <a:pt x="95" y="7"/>
                  </a:lnTo>
                  <a:lnTo>
                    <a:pt x="1112" y="1154"/>
                  </a:lnTo>
                  <a:lnTo>
                    <a:pt x="1" y="2402"/>
                  </a:lnTo>
                  <a:lnTo>
                    <a:pt x="297" y="2402"/>
                  </a:lnTo>
                  <a:lnTo>
                    <a:pt x="1407" y="1154"/>
                  </a:lnTo>
                  <a:lnTo>
                    <a:pt x="383" y="0"/>
                  </a:lnTo>
                  <a:close/>
                </a:path>
              </a:pathLst>
            </a:custGeom>
            <a:solidFill>
              <a:srgbClr val="869FB2"/>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69;p77">
              <a:extLst>
                <a:ext uri="{FF2B5EF4-FFF2-40B4-BE49-F238E27FC236}">
                  <a16:creationId xmlns:a16="http://schemas.microsoft.com/office/drawing/2014/main" id="{792500DC-BB59-4CBE-D7E3-12F6DE4A7AD3}"/>
                </a:ext>
              </a:extLst>
            </p:cNvPr>
            <p:cNvSpPr/>
            <p:nvPr/>
          </p:nvSpPr>
          <p:spPr>
            <a:xfrm>
              <a:off x="4960900" y="2433225"/>
              <a:ext cx="35175" cy="60050"/>
            </a:xfrm>
            <a:custGeom>
              <a:avLst/>
              <a:gdLst/>
              <a:ahLst/>
              <a:cxnLst/>
              <a:rect l="l" t="t" r="r" b="b"/>
              <a:pathLst>
                <a:path w="1407" h="2402" extrusionOk="0">
                  <a:moveTo>
                    <a:pt x="108" y="0"/>
                  </a:moveTo>
                  <a:lnTo>
                    <a:pt x="94" y="7"/>
                  </a:lnTo>
                  <a:lnTo>
                    <a:pt x="1111" y="1154"/>
                  </a:lnTo>
                  <a:lnTo>
                    <a:pt x="0" y="2402"/>
                  </a:lnTo>
                  <a:lnTo>
                    <a:pt x="296" y="2402"/>
                  </a:lnTo>
                  <a:lnTo>
                    <a:pt x="1407" y="1154"/>
                  </a:lnTo>
                  <a:lnTo>
                    <a:pt x="390" y="0"/>
                  </a:lnTo>
                  <a:close/>
                </a:path>
              </a:pathLst>
            </a:custGeom>
            <a:solidFill>
              <a:srgbClr val="869FB2"/>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5167;p77">
            <a:extLst>
              <a:ext uri="{FF2B5EF4-FFF2-40B4-BE49-F238E27FC236}">
                <a16:creationId xmlns:a16="http://schemas.microsoft.com/office/drawing/2014/main" id="{9F56CDB1-4CA6-D1AE-9247-2FBC28E99C26}"/>
              </a:ext>
            </a:extLst>
          </p:cNvPr>
          <p:cNvGrpSpPr/>
          <p:nvPr/>
        </p:nvGrpSpPr>
        <p:grpSpPr>
          <a:xfrm>
            <a:off x="5984018" y="3636447"/>
            <a:ext cx="118187" cy="146247"/>
            <a:chOff x="4960900" y="2433225"/>
            <a:chExt cx="48525" cy="60050"/>
          </a:xfrm>
        </p:grpSpPr>
        <p:sp>
          <p:nvSpPr>
            <p:cNvPr id="22" name="Google Shape;5168;p77">
              <a:extLst>
                <a:ext uri="{FF2B5EF4-FFF2-40B4-BE49-F238E27FC236}">
                  <a16:creationId xmlns:a16="http://schemas.microsoft.com/office/drawing/2014/main" id="{ED80A3CA-6319-254A-ED39-DC9213DF9855}"/>
                </a:ext>
              </a:extLst>
            </p:cNvPr>
            <p:cNvSpPr/>
            <p:nvPr/>
          </p:nvSpPr>
          <p:spPr>
            <a:xfrm>
              <a:off x="4974225" y="2433225"/>
              <a:ext cx="35200" cy="60050"/>
            </a:xfrm>
            <a:custGeom>
              <a:avLst/>
              <a:gdLst/>
              <a:ahLst/>
              <a:cxnLst/>
              <a:rect l="l" t="t" r="r" b="b"/>
              <a:pathLst>
                <a:path w="1408" h="2402" extrusionOk="0">
                  <a:moveTo>
                    <a:pt x="102" y="0"/>
                  </a:moveTo>
                  <a:lnTo>
                    <a:pt x="95" y="7"/>
                  </a:lnTo>
                  <a:lnTo>
                    <a:pt x="1112" y="1154"/>
                  </a:lnTo>
                  <a:lnTo>
                    <a:pt x="1" y="2402"/>
                  </a:lnTo>
                  <a:lnTo>
                    <a:pt x="297" y="2402"/>
                  </a:lnTo>
                  <a:lnTo>
                    <a:pt x="1407" y="1154"/>
                  </a:lnTo>
                  <a:lnTo>
                    <a:pt x="383" y="0"/>
                  </a:lnTo>
                  <a:close/>
                </a:path>
              </a:pathLst>
            </a:custGeom>
            <a:solidFill>
              <a:srgbClr val="869FB2"/>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69;p77">
              <a:extLst>
                <a:ext uri="{FF2B5EF4-FFF2-40B4-BE49-F238E27FC236}">
                  <a16:creationId xmlns:a16="http://schemas.microsoft.com/office/drawing/2014/main" id="{E7D1F672-864A-7E03-84FC-6326616D97FC}"/>
                </a:ext>
              </a:extLst>
            </p:cNvPr>
            <p:cNvSpPr/>
            <p:nvPr/>
          </p:nvSpPr>
          <p:spPr>
            <a:xfrm>
              <a:off x="4960900" y="2433225"/>
              <a:ext cx="35175" cy="60050"/>
            </a:xfrm>
            <a:custGeom>
              <a:avLst/>
              <a:gdLst/>
              <a:ahLst/>
              <a:cxnLst/>
              <a:rect l="l" t="t" r="r" b="b"/>
              <a:pathLst>
                <a:path w="1407" h="2402" extrusionOk="0">
                  <a:moveTo>
                    <a:pt x="108" y="0"/>
                  </a:moveTo>
                  <a:lnTo>
                    <a:pt x="94" y="7"/>
                  </a:lnTo>
                  <a:lnTo>
                    <a:pt x="1111" y="1154"/>
                  </a:lnTo>
                  <a:lnTo>
                    <a:pt x="0" y="2402"/>
                  </a:lnTo>
                  <a:lnTo>
                    <a:pt x="296" y="2402"/>
                  </a:lnTo>
                  <a:lnTo>
                    <a:pt x="1407" y="1154"/>
                  </a:lnTo>
                  <a:lnTo>
                    <a:pt x="390" y="0"/>
                  </a:lnTo>
                  <a:close/>
                </a:path>
              </a:pathLst>
            </a:custGeom>
            <a:solidFill>
              <a:srgbClr val="869FB2"/>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742;p35">
            <a:extLst>
              <a:ext uri="{FF2B5EF4-FFF2-40B4-BE49-F238E27FC236}">
                <a16:creationId xmlns:a16="http://schemas.microsoft.com/office/drawing/2014/main" id="{D93CE3B2-CD17-9936-7EEE-D3F3A24A536D}"/>
              </a:ext>
            </a:extLst>
          </p:cNvPr>
          <p:cNvSpPr/>
          <p:nvPr/>
        </p:nvSpPr>
        <p:spPr>
          <a:xfrm>
            <a:off x="2290855" y="4393728"/>
            <a:ext cx="1019056" cy="362955"/>
          </a:xfrm>
          <a:prstGeom prst="roundRect">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44;p35">
            <a:extLst>
              <a:ext uri="{FF2B5EF4-FFF2-40B4-BE49-F238E27FC236}">
                <a16:creationId xmlns:a16="http://schemas.microsoft.com/office/drawing/2014/main" id="{0B6CF3AC-9995-7AB0-2691-DD268B447C9B}"/>
              </a:ext>
            </a:extLst>
          </p:cNvPr>
          <p:cNvSpPr txBox="1">
            <a:spLocks/>
          </p:cNvSpPr>
          <p:nvPr/>
        </p:nvSpPr>
        <p:spPr>
          <a:xfrm>
            <a:off x="2330241" y="4444544"/>
            <a:ext cx="964269" cy="24886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latin typeface="Exo" panose="020B0604020202020204" charset="0"/>
              </a:rPr>
              <a:t>CLIENT</a:t>
            </a:r>
            <a:endParaRPr lang="id-ID" b="1" dirty="0">
              <a:solidFill>
                <a:schemeClr val="bg1"/>
              </a:solidFill>
              <a:latin typeface="Exo" panose="020B0604020202020204" charset="0"/>
            </a:endParaRPr>
          </a:p>
        </p:txBody>
      </p:sp>
      <p:sp>
        <p:nvSpPr>
          <p:cNvPr id="26" name="Google Shape;2742;p35">
            <a:extLst>
              <a:ext uri="{FF2B5EF4-FFF2-40B4-BE49-F238E27FC236}">
                <a16:creationId xmlns:a16="http://schemas.microsoft.com/office/drawing/2014/main" id="{6646BFEF-B2AA-136E-AD7E-EE55E6773B5C}"/>
              </a:ext>
            </a:extLst>
          </p:cNvPr>
          <p:cNvSpPr/>
          <p:nvPr/>
        </p:nvSpPr>
        <p:spPr>
          <a:xfrm>
            <a:off x="4313147" y="3556167"/>
            <a:ext cx="1019056" cy="362955"/>
          </a:xfrm>
          <a:prstGeom prst="roundRect">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44;p35">
            <a:extLst>
              <a:ext uri="{FF2B5EF4-FFF2-40B4-BE49-F238E27FC236}">
                <a16:creationId xmlns:a16="http://schemas.microsoft.com/office/drawing/2014/main" id="{BFB000B1-CAC8-0524-0021-4729696A30E4}"/>
              </a:ext>
            </a:extLst>
          </p:cNvPr>
          <p:cNvSpPr txBox="1">
            <a:spLocks/>
          </p:cNvSpPr>
          <p:nvPr/>
        </p:nvSpPr>
        <p:spPr>
          <a:xfrm>
            <a:off x="4339271" y="3613166"/>
            <a:ext cx="964269" cy="24886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latin typeface="Exo" panose="020B0604020202020204" charset="0"/>
              </a:rPr>
              <a:t>SERVER</a:t>
            </a:r>
            <a:endParaRPr lang="id-ID" b="1" dirty="0">
              <a:solidFill>
                <a:schemeClr val="bg1"/>
              </a:solidFill>
              <a:latin typeface="Exo" panose="020B0604020202020204" charset="0"/>
            </a:endParaRPr>
          </a:p>
        </p:txBody>
      </p:sp>
      <p:sp>
        <p:nvSpPr>
          <p:cNvPr id="28" name="Google Shape;2742;p35">
            <a:extLst>
              <a:ext uri="{FF2B5EF4-FFF2-40B4-BE49-F238E27FC236}">
                <a16:creationId xmlns:a16="http://schemas.microsoft.com/office/drawing/2014/main" id="{921293ED-EF08-91F6-81C4-6FDB482667CB}"/>
              </a:ext>
            </a:extLst>
          </p:cNvPr>
          <p:cNvSpPr/>
          <p:nvPr/>
        </p:nvSpPr>
        <p:spPr>
          <a:xfrm>
            <a:off x="6179775" y="4396150"/>
            <a:ext cx="1251033" cy="418677"/>
          </a:xfrm>
          <a:prstGeom prst="roundRect">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44;p35">
            <a:extLst>
              <a:ext uri="{FF2B5EF4-FFF2-40B4-BE49-F238E27FC236}">
                <a16:creationId xmlns:a16="http://schemas.microsoft.com/office/drawing/2014/main" id="{B420B38A-BBF3-A365-FB68-325055484B4B}"/>
              </a:ext>
            </a:extLst>
          </p:cNvPr>
          <p:cNvSpPr txBox="1">
            <a:spLocks/>
          </p:cNvSpPr>
          <p:nvPr/>
        </p:nvSpPr>
        <p:spPr>
          <a:xfrm>
            <a:off x="6218824" y="4460197"/>
            <a:ext cx="1173741" cy="287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latin typeface="Exo" panose="020B0604020202020204" charset="0"/>
              </a:rPr>
              <a:t>DATABASE</a:t>
            </a:r>
            <a:endParaRPr lang="id-ID" b="1" dirty="0">
              <a:solidFill>
                <a:schemeClr val="bg1"/>
              </a:solidFill>
              <a:latin typeface="Exo" panose="020B0604020202020204" charset="0"/>
            </a:endParaRPr>
          </a:p>
        </p:txBody>
      </p:sp>
    </p:spTree>
    <p:extLst>
      <p:ext uri="{BB962C8B-B14F-4D97-AF65-F5344CB8AC3E}">
        <p14:creationId xmlns:p14="http://schemas.microsoft.com/office/powerpoint/2010/main" val="232795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39"/>
        <p:cNvGrpSpPr/>
        <p:nvPr/>
      </p:nvGrpSpPr>
      <p:grpSpPr>
        <a:xfrm>
          <a:off x="0" y="0"/>
          <a:ext cx="0" cy="0"/>
          <a:chOff x="0" y="0"/>
          <a:chExt cx="0" cy="0"/>
        </a:xfrm>
      </p:grpSpPr>
      <p:sp>
        <p:nvSpPr>
          <p:cNvPr id="5046" name="Google Shape;5046;p53"/>
          <p:cNvSpPr txBox="1">
            <a:spLocks noGrp="1"/>
          </p:cNvSpPr>
          <p:nvPr>
            <p:ph type="title" idx="6"/>
          </p:nvPr>
        </p:nvSpPr>
        <p:spPr>
          <a:xfrm>
            <a:off x="720000" y="376150"/>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Jaringan Komunikasi</a:t>
            </a:r>
            <a:endParaRPr dirty="0"/>
          </a:p>
        </p:txBody>
      </p:sp>
      <p:grpSp>
        <p:nvGrpSpPr>
          <p:cNvPr id="5047" name="Google Shape;5047;p53"/>
          <p:cNvGrpSpPr/>
          <p:nvPr/>
        </p:nvGrpSpPr>
        <p:grpSpPr>
          <a:xfrm>
            <a:off x="255175" y="3170500"/>
            <a:ext cx="1575674" cy="1778849"/>
            <a:chOff x="255175" y="3170500"/>
            <a:chExt cx="1575674" cy="1778849"/>
          </a:xfrm>
        </p:grpSpPr>
        <p:sp>
          <p:nvSpPr>
            <p:cNvPr id="5048" name="Google Shape;5048;p53"/>
            <p:cNvSpPr/>
            <p:nvPr/>
          </p:nvSpPr>
          <p:spPr>
            <a:xfrm>
              <a:off x="935330" y="4156701"/>
              <a:ext cx="379766" cy="153220"/>
            </a:xfrm>
            <a:custGeom>
              <a:avLst/>
              <a:gdLst/>
              <a:ahLst/>
              <a:cxnLst/>
              <a:rect l="l" t="t" r="r" b="b"/>
              <a:pathLst>
                <a:path w="5641" h="2276" extrusionOk="0">
                  <a:moveTo>
                    <a:pt x="390" y="0"/>
                  </a:moveTo>
                  <a:cubicBezTo>
                    <a:pt x="144" y="0"/>
                    <a:pt x="1" y="21"/>
                    <a:pt x="18" y="68"/>
                  </a:cubicBezTo>
                  <a:cubicBezTo>
                    <a:pt x="148" y="359"/>
                    <a:pt x="309" y="896"/>
                    <a:pt x="500" y="1026"/>
                  </a:cubicBezTo>
                  <a:cubicBezTo>
                    <a:pt x="689" y="1154"/>
                    <a:pt x="5258" y="2275"/>
                    <a:pt x="5503" y="2275"/>
                  </a:cubicBezTo>
                  <a:cubicBezTo>
                    <a:pt x="5506" y="2275"/>
                    <a:pt x="5509" y="2275"/>
                    <a:pt x="5511" y="2275"/>
                  </a:cubicBezTo>
                  <a:cubicBezTo>
                    <a:pt x="5641" y="2236"/>
                    <a:pt x="4997" y="995"/>
                    <a:pt x="4745" y="704"/>
                  </a:cubicBezTo>
                  <a:cubicBezTo>
                    <a:pt x="4483" y="393"/>
                    <a:pt x="1461" y="0"/>
                    <a:pt x="390"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53"/>
            <p:cNvSpPr/>
            <p:nvPr/>
          </p:nvSpPr>
          <p:spPr>
            <a:xfrm>
              <a:off x="538870" y="4032357"/>
              <a:ext cx="447223" cy="422298"/>
            </a:xfrm>
            <a:custGeom>
              <a:avLst/>
              <a:gdLst/>
              <a:ahLst/>
              <a:cxnLst/>
              <a:rect l="l" t="t" r="r" b="b"/>
              <a:pathLst>
                <a:path w="6643" h="6273" extrusionOk="0">
                  <a:moveTo>
                    <a:pt x="996" y="0"/>
                  </a:moveTo>
                  <a:cubicBezTo>
                    <a:pt x="613" y="222"/>
                    <a:pt x="230" y="513"/>
                    <a:pt x="130" y="927"/>
                  </a:cubicBezTo>
                  <a:cubicBezTo>
                    <a:pt x="0" y="1279"/>
                    <a:pt x="100" y="1663"/>
                    <a:pt x="230" y="2015"/>
                  </a:cubicBezTo>
                  <a:cubicBezTo>
                    <a:pt x="483" y="2934"/>
                    <a:pt x="866" y="3861"/>
                    <a:pt x="1310" y="4727"/>
                  </a:cubicBezTo>
                  <a:cubicBezTo>
                    <a:pt x="1632" y="5424"/>
                    <a:pt x="2145" y="6129"/>
                    <a:pt x="2873" y="6259"/>
                  </a:cubicBezTo>
                  <a:cubicBezTo>
                    <a:pt x="2936" y="6268"/>
                    <a:pt x="2999" y="6272"/>
                    <a:pt x="3063" y="6272"/>
                  </a:cubicBezTo>
                  <a:cubicBezTo>
                    <a:pt x="3425" y="6272"/>
                    <a:pt x="3796" y="6136"/>
                    <a:pt x="4122" y="5999"/>
                  </a:cubicBezTo>
                  <a:cubicBezTo>
                    <a:pt x="5018" y="5654"/>
                    <a:pt x="5845" y="5202"/>
                    <a:pt x="6642" y="4658"/>
                  </a:cubicBezTo>
                  <a:cubicBezTo>
                    <a:pt x="6612" y="4566"/>
                    <a:pt x="6550" y="4436"/>
                    <a:pt x="6512" y="4344"/>
                  </a:cubicBezTo>
                  <a:cubicBezTo>
                    <a:pt x="6006" y="4597"/>
                    <a:pt x="5524" y="4849"/>
                    <a:pt x="5018" y="5041"/>
                  </a:cubicBezTo>
                  <a:cubicBezTo>
                    <a:pt x="4668" y="5200"/>
                    <a:pt x="4324" y="5317"/>
                    <a:pt x="3980" y="5317"/>
                  </a:cubicBezTo>
                  <a:cubicBezTo>
                    <a:pt x="3910" y="5317"/>
                    <a:pt x="3840" y="5312"/>
                    <a:pt x="3769" y="5301"/>
                  </a:cubicBezTo>
                  <a:cubicBezTo>
                    <a:pt x="3034" y="5202"/>
                    <a:pt x="2528" y="4466"/>
                    <a:pt x="2207" y="3800"/>
                  </a:cubicBezTo>
                  <a:cubicBezTo>
                    <a:pt x="1762" y="2904"/>
                    <a:pt x="1379" y="2015"/>
                    <a:pt x="1119" y="1057"/>
                  </a:cubicBezTo>
                  <a:cubicBezTo>
                    <a:pt x="996" y="705"/>
                    <a:pt x="927" y="352"/>
                    <a:pt x="996"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53"/>
            <p:cNvSpPr/>
            <p:nvPr/>
          </p:nvSpPr>
          <p:spPr>
            <a:xfrm>
              <a:off x="747703" y="4457833"/>
              <a:ext cx="352366" cy="365615"/>
            </a:xfrm>
            <a:custGeom>
              <a:avLst/>
              <a:gdLst/>
              <a:ahLst/>
              <a:cxnLst/>
              <a:rect l="l" t="t" r="r" b="b"/>
              <a:pathLst>
                <a:path w="5234" h="5431" extrusionOk="0">
                  <a:moveTo>
                    <a:pt x="920" y="0"/>
                  </a:moveTo>
                  <a:lnTo>
                    <a:pt x="1" y="383"/>
                  </a:lnTo>
                  <a:cubicBezTo>
                    <a:pt x="284" y="1785"/>
                    <a:pt x="767" y="3164"/>
                    <a:pt x="1372" y="4467"/>
                  </a:cubicBezTo>
                  <a:cubicBezTo>
                    <a:pt x="1564" y="4819"/>
                    <a:pt x="1786" y="5233"/>
                    <a:pt x="2200" y="5394"/>
                  </a:cubicBezTo>
                  <a:cubicBezTo>
                    <a:pt x="2295" y="5420"/>
                    <a:pt x="2396" y="5430"/>
                    <a:pt x="2500" y="5430"/>
                  </a:cubicBezTo>
                  <a:cubicBezTo>
                    <a:pt x="2671" y="5430"/>
                    <a:pt x="2850" y="5401"/>
                    <a:pt x="3027" y="5363"/>
                  </a:cubicBezTo>
                  <a:cubicBezTo>
                    <a:pt x="3640" y="5202"/>
                    <a:pt x="4214" y="4980"/>
                    <a:pt x="4751" y="4697"/>
                  </a:cubicBezTo>
                  <a:cubicBezTo>
                    <a:pt x="4911" y="4597"/>
                    <a:pt x="5072" y="4467"/>
                    <a:pt x="5203" y="4344"/>
                  </a:cubicBezTo>
                  <a:cubicBezTo>
                    <a:pt x="5203" y="4313"/>
                    <a:pt x="5233" y="4275"/>
                    <a:pt x="5233" y="4245"/>
                  </a:cubicBezTo>
                  <a:lnTo>
                    <a:pt x="5233" y="4245"/>
                  </a:lnTo>
                  <a:cubicBezTo>
                    <a:pt x="4720" y="4536"/>
                    <a:pt x="4498" y="4505"/>
                    <a:pt x="3923" y="4628"/>
                  </a:cubicBezTo>
                  <a:cubicBezTo>
                    <a:pt x="3760" y="4685"/>
                    <a:pt x="3595" y="4719"/>
                    <a:pt x="3429" y="4719"/>
                  </a:cubicBezTo>
                  <a:cubicBezTo>
                    <a:pt x="3307" y="4719"/>
                    <a:pt x="3186" y="4701"/>
                    <a:pt x="3065" y="4658"/>
                  </a:cubicBezTo>
                  <a:cubicBezTo>
                    <a:pt x="2682" y="4536"/>
                    <a:pt x="2452" y="4122"/>
                    <a:pt x="2261" y="3739"/>
                  </a:cubicBezTo>
                  <a:cubicBezTo>
                    <a:pt x="1686" y="2521"/>
                    <a:pt x="1211" y="1310"/>
                    <a:pt x="920"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53"/>
            <p:cNvSpPr/>
            <p:nvPr/>
          </p:nvSpPr>
          <p:spPr>
            <a:xfrm>
              <a:off x="1041699" y="3503408"/>
              <a:ext cx="436384" cy="960051"/>
            </a:xfrm>
            <a:custGeom>
              <a:avLst/>
              <a:gdLst/>
              <a:ahLst/>
              <a:cxnLst/>
              <a:rect l="l" t="t" r="r" b="b"/>
              <a:pathLst>
                <a:path w="6482" h="14261" extrusionOk="0">
                  <a:moveTo>
                    <a:pt x="553" y="1"/>
                  </a:moveTo>
                  <a:cubicBezTo>
                    <a:pt x="266" y="1"/>
                    <a:pt x="39" y="180"/>
                    <a:pt x="39" y="296"/>
                  </a:cubicBezTo>
                  <a:cubicBezTo>
                    <a:pt x="1" y="549"/>
                    <a:pt x="100" y="801"/>
                    <a:pt x="192" y="1024"/>
                  </a:cubicBezTo>
                  <a:cubicBezTo>
                    <a:pt x="1824" y="5275"/>
                    <a:pt x="3578" y="9451"/>
                    <a:pt x="5432" y="13572"/>
                  </a:cubicBezTo>
                  <a:cubicBezTo>
                    <a:pt x="5524" y="13825"/>
                    <a:pt x="5685" y="14147"/>
                    <a:pt x="5907" y="14239"/>
                  </a:cubicBezTo>
                  <a:cubicBezTo>
                    <a:pt x="5951" y="14254"/>
                    <a:pt x="5993" y="14261"/>
                    <a:pt x="6033" y="14261"/>
                  </a:cubicBezTo>
                  <a:cubicBezTo>
                    <a:pt x="6261" y="14261"/>
                    <a:pt x="6425" y="14037"/>
                    <a:pt x="6451" y="13764"/>
                  </a:cubicBezTo>
                  <a:cubicBezTo>
                    <a:pt x="6482" y="13442"/>
                    <a:pt x="6390" y="13090"/>
                    <a:pt x="6260" y="12775"/>
                  </a:cubicBezTo>
                  <a:cubicBezTo>
                    <a:pt x="4980" y="9006"/>
                    <a:pt x="3034" y="4823"/>
                    <a:pt x="1533" y="1123"/>
                  </a:cubicBezTo>
                  <a:lnTo>
                    <a:pt x="1410" y="740"/>
                  </a:lnTo>
                  <a:cubicBezTo>
                    <a:pt x="1172" y="172"/>
                    <a:pt x="834" y="1"/>
                    <a:pt x="553"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53"/>
            <p:cNvSpPr/>
            <p:nvPr/>
          </p:nvSpPr>
          <p:spPr>
            <a:xfrm>
              <a:off x="429539" y="4176225"/>
              <a:ext cx="186753" cy="264500"/>
            </a:xfrm>
            <a:custGeom>
              <a:avLst/>
              <a:gdLst/>
              <a:ahLst/>
              <a:cxnLst/>
              <a:rect l="l" t="t" r="r" b="b"/>
              <a:pathLst>
                <a:path w="2774" h="3929" extrusionOk="0">
                  <a:moveTo>
                    <a:pt x="1210" y="0"/>
                  </a:moveTo>
                  <a:cubicBezTo>
                    <a:pt x="927" y="69"/>
                    <a:pt x="636" y="223"/>
                    <a:pt x="414" y="414"/>
                  </a:cubicBezTo>
                  <a:cubicBezTo>
                    <a:pt x="322" y="483"/>
                    <a:pt x="222" y="575"/>
                    <a:pt x="192" y="705"/>
                  </a:cubicBezTo>
                  <a:cubicBezTo>
                    <a:pt x="0" y="1088"/>
                    <a:pt x="130" y="1632"/>
                    <a:pt x="322" y="2077"/>
                  </a:cubicBezTo>
                  <a:cubicBezTo>
                    <a:pt x="544" y="2590"/>
                    <a:pt x="636" y="3134"/>
                    <a:pt x="1019" y="3578"/>
                  </a:cubicBezTo>
                  <a:cubicBezTo>
                    <a:pt x="1254" y="3837"/>
                    <a:pt x="1500" y="3928"/>
                    <a:pt x="1740" y="3928"/>
                  </a:cubicBezTo>
                  <a:cubicBezTo>
                    <a:pt x="2118" y="3928"/>
                    <a:pt x="2483" y="3702"/>
                    <a:pt x="2773" y="3548"/>
                  </a:cubicBezTo>
                  <a:lnTo>
                    <a:pt x="1210" y="0"/>
                  </a:ln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53"/>
            <p:cNvSpPr/>
            <p:nvPr/>
          </p:nvSpPr>
          <p:spPr>
            <a:xfrm>
              <a:off x="874067" y="4060161"/>
              <a:ext cx="2693" cy="2154"/>
            </a:xfrm>
            <a:custGeom>
              <a:avLst/>
              <a:gdLst/>
              <a:ahLst/>
              <a:cxnLst/>
              <a:rect l="l" t="t" r="r" b="b"/>
              <a:pathLst>
                <a:path w="40" h="32" extrusionOk="0">
                  <a:moveTo>
                    <a:pt x="39" y="1"/>
                  </a:moveTo>
                  <a:cubicBezTo>
                    <a:pt x="1" y="1"/>
                    <a:pt x="1" y="31"/>
                    <a:pt x="39" y="31"/>
                  </a:cubicBezTo>
                  <a:lnTo>
                    <a:pt x="3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53"/>
            <p:cNvSpPr/>
            <p:nvPr/>
          </p:nvSpPr>
          <p:spPr>
            <a:xfrm>
              <a:off x="496053" y="3909495"/>
              <a:ext cx="511651" cy="575855"/>
            </a:xfrm>
            <a:custGeom>
              <a:avLst/>
              <a:gdLst/>
              <a:ahLst/>
              <a:cxnLst/>
              <a:rect l="l" t="t" r="r" b="b"/>
              <a:pathLst>
                <a:path w="7600" h="8554" extrusionOk="0">
                  <a:moveTo>
                    <a:pt x="4370" y="1"/>
                  </a:moveTo>
                  <a:cubicBezTo>
                    <a:pt x="4362" y="1"/>
                    <a:pt x="4353" y="4"/>
                    <a:pt x="4344" y="9"/>
                  </a:cubicBezTo>
                  <a:cubicBezTo>
                    <a:pt x="3670" y="201"/>
                    <a:pt x="3003" y="546"/>
                    <a:pt x="2398" y="867"/>
                  </a:cubicBezTo>
                  <a:cubicBezTo>
                    <a:pt x="1824" y="1120"/>
                    <a:pt x="1149" y="1350"/>
                    <a:pt x="674" y="1764"/>
                  </a:cubicBezTo>
                  <a:cubicBezTo>
                    <a:pt x="161" y="2177"/>
                    <a:pt x="0" y="2721"/>
                    <a:pt x="131" y="3357"/>
                  </a:cubicBezTo>
                  <a:cubicBezTo>
                    <a:pt x="253" y="4154"/>
                    <a:pt x="606" y="4951"/>
                    <a:pt x="897" y="5686"/>
                  </a:cubicBezTo>
                  <a:cubicBezTo>
                    <a:pt x="1341" y="6743"/>
                    <a:pt x="1946" y="8306"/>
                    <a:pt x="3256" y="8528"/>
                  </a:cubicBezTo>
                  <a:cubicBezTo>
                    <a:pt x="3348" y="8545"/>
                    <a:pt x="3441" y="8553"/>
                    <a:pt x="3534" y="8553"/>
                  </a:cubicBezTo>
                  <a:cubicBezTo>
                    <a:pt x="4158" y="8553"/>
                    <a:pt x="4806" y="8207"/>
                    <a:pt x="5332" y="7954"/>
                  </a:cubicBezTo>
                  <a:cubicBezTo>
                    <a:pt x="6098" y="7601"/>
                    <a:pt x="6834" y="7188"/>
                    <a:pt x="7531" y="6743"/>
                  </a:cubicBezTo>
                  <a:cubicBezTo>
                    <a:pt x="7600" y="6674"/>
                    <a:pt x="7600" y="6644"/>
                    <a:pt x="7569" y="6583"/>
                  </a:cubicBezTo>
                  <a:cubicBezTo>
                    <a:pt x="6612" y="4506"/>
                    <a:pt x="5746" y="2369"/>
                    <a:pt x="4758" y="324"/>
                  </a:cubicBezTo>
                  <a:cubicBezTo>
                    <a:pt x="4742" y="308"/>
                    <a:pt x="4727" y="301"/>
                    <a:pt x="4716" y="301"/>
                  </a:cubicBezTo>
                  <a:cubicBezTo>
                    <a:pt x="4704" y="301"/>
                    <a:pt x="4696" y="308"/>
                    <a:pt x="4696" y="324"/>
                  </a:cubicBezTo>
                  <a:cubicBezTo>
                    <a:pt x="5454" y="2476"/>
                    <a:pt x="6430" y="4561"/>
                    <a:pt x="7348" y="6608"/>
                  </a:cubicBezTo>
                  <a:lnTo>
                    <a:pt x="7348" y="6608"/>
                  </a:lnTo>
                  <a:cubicBezTo>
                    <a:pt x="6800" y="6941"/>
                    <a:pt x="6225" y="7266"/>
                    <a:pt x="5616" y="7571"/>
                  </a:cubicBezTo>
                  <a:cubicBezTo>
                    <a:pt x="4980" y="7893"/>
                    <a:pt x="4244" y="8276"/>
                    <a:pt x="3509" y="8306"/>
                  </a:cubicBezTo>
                  <a:cubicBezTo>
                    <a:pt x="3487" y="8307"/>
                    <a:pt x="3466" y="8308"/>
                    <a:pt x="3445" y="8308"/>
                  </a:cubicBezTo>
                  <a:cubicBezTo>
                    <a:pt x="2184" y="8308"/>
                    <a:pt x="1526" y="6536"/>
                    <a:pt x="1119" y="5594"/>
                  </a:cubicBezTo>
                  <a:cubicBezTo>
                    <a:pt x="828" y="4920"/>
                    <a:pt x="575" y="4223"/>
                    <a:pt x="383" y="3488"/>
                  </a:cubicBezTo>
                  <a:cubicBezTo>
                    <a:pt x="291" y="3104"/>
                    <a:pt x="253" y="2721"/>
                    <a:pt x="414" y="2369"/>
                  </a:cubicBezTo>
                  <a:cubicBezTo>
                    <a:pt x="575" y="2078"/>
                    <a:pt x="828" y="1886"/>
                    <a:pt x="1088" y="1733"/>
                  </a:cubicBezTo>
                  <a:cubicBezTo>
                    <a:pt x="1594" y="1411"/>
                    <a:pt x="2168" y="1189"/>
                    <a:pt x="2682" y="967"/>
                  </a:cubicBezTo>
                  <a:cubicBezTo>
                    <a:pt x="3256" y="707"/>
                    <a:pt x="3861" y="484"/>
                    <a:pt x="4375" y="132"/>
                  </a:cubicBezTo>
                  <a:cubicBezTo>
                    <a:pt x="4427" y="80"/>
                    <a:pt x="4413" y="1"/>
                    <a:pt x="437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53"/>
            <p:cNvSpPr/>
            <p:nvPr/>
          </p:nvSpPr>
          <p:spPr>
            <a:xfrm>
              <a:off x="1053211" y="4281247"/>
              <a:ext cx="295950" cy="80178"/>
            </a:xfrm>
            <a:custGeom>
              <a:avLst/>
              <a:gdLst/>
              <a:ahLst/>
              <a:cxnLst/>
              <a:rect l="l" t="t" r="r" b="b"/>
              <a:pathLst>
                <a:path w="4396" h="1191" extrusionOk="0">
                  <a:moveTo>
                    <a:pt x="156" y="0"/>
                  </a:moveTo>
                  <a:cubicBezTo>
                    <a:pt x="50" y="0"/>
                    <a:pt x="0" y="166"/>
                    <a:pt x="121" y="195"/>
                  </a:cubicBezTo>
                  <a:cubicBezTo>
                    <a:pt x="825" y="356"/>
                    <a:pt x="1523" y="547"/>
                    <a:pt x="2227" y="708"/>
                  </a:cubicBezTo>
                  <a:cubicBezTo>
                    <a:pt x="2702" y="838"/>
                    <a:pt x="3185" y="961"/>
                    <a:pt x="3698" y="1061"/>
                  </a:cubicBezTo>
                  <a:cubicBezTo>
                    <a:pt x="3890" y="1122"/>
                    <a:pt x="4112" y="1191"/>
                    <a:pt x="4334" y="1191"/>
                  </a:cubicBezTo>
                  <a:cubicBezTo>
                    <a:pt x="4395" y="1191"/>
                    <a:pt x="4395" y="1122"/>
                    <a:pt x="4365" y="1091"/>
                  </a:cubicBezTo>
                  <a:cubicBezTo>
                    <a:pt x="4173" y="999"/>
                    <a:pt x="3982" y="930"/>
                    <a:pt x="3790" y="900"/>
                  </a:cubicBezTo>
                  <a:cubicBezTo>
                    <a:pt x="3315" y="769"/>
                    <a:pt x="2802" y="647"/>
                    <a:pt x="2319" y="517"/>
                  </a:cubicBezTo>
                  <a:cubicBezTo>
                    <a:pt x="1622" y="356"/>
                    <a:pt x="887" y="164"/>
                    <a:pt x="182" y="3"/>
                  </a:cubicBezTo>
                  <a:cubicBezTo>
                    <a:pt x="173" y="1"/>
                    <a:pt x="164" y="0"/>
                    <a:pt x="15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53"/>
            <p:cNvSpPr/>
            <p:nvPr/>
          </p:nvSpPr>
          <p:spPr>
            <a:xfrm>
              <a:off x="837982" y="3569855"/>
              <a:ext cx="191600" cy="424722"/>
            </a:xfrm>
            <a:custGeom>
              <a:avLst/>
              <a:gdLst/>
              <a:ahLst/>
              <a:cxnLst/>
              <a:rect l="l" t="t" r="r" b="b"/>
              <a:pathLst>
                <a:path w="2846" h="6309" extrusionOk="0">
                  <a:moveTo>
                    <a:pt x="2738" y="1"/>
                  </a:moveTo>
                  <a:cubicBezTo>
                    <a:pt x="2700" y="1"/>
                    <a:pt x="2659" y="22"/>
                    <a:pt x="2644" y="75"/>
                  </a:cubicBezTo>
                  <a:cubicBezTo>
                    <a:pt x="2391" y="680"/>
                    <a:pt x="2107" y="1446"/>
                    <a:pt x="1816" y="2113"/>
                  </a:cubicBezTo>
                  <a:cubicBezTo>
                    <a:pt x="1533" y="2787"/>
                    <a:pt x="1242" y="3453"/>
                    <a:pt x="958" y="4158"/>
                  </a:cubicBezTo>
                  <a:cubicBezTo>
                    <a:pt x="797" y="4511"/>
                    <a:pt x="636" y="4863"/>
                    <a:pt x="475" y="5177"/>
                  </a:cubicBezTo>
                  <a:cubicBezTo>
                    <a:pt x="284" y="5529"/>
                    <a:pt x="92" y="5882"/>
                    <a:pt x="1" y="6265"/>
                  </a:cubicBezTo>
                  <a:cubicBezTo>
                    <a:pt x="1" y="6287"/>
                    <a:pt x="31" y="6308"/>
                    <a:pt x="60" y="6308"/>
                  </a:cubicBezTo>
                  <a:cubicBezTo>
                    <a:pt x="72" y="6308"/>
                    <a:pt x="83" y="6304"/>
                    <a:pt x="92" y="6296"/>
                  </a:cubicBezTo>
                  <a:cubicBezTo>
                    <a:pt x="537" y="5752"/>
                    <a:pt x="797" y="4986"/>
                    <a:pt x="1081" y="4350"/>
                  </a:cubicBezTo>
                  <a:cubicBezTo>
                    <a:pt x="1372" y="3675"/>
                    <a:pt x="1655" y="3009"/>
                    <a:pt x="1946" y="2335"/>
                  </a:cubicBezTo>
                  <a:cubicBezTo>
                    <a:pt x="2230" y="1607"/>
                    <a:pt x="2552" y="841"/>
                    <a:pt x="2804" y="105"/>
                  </a:cubicBezTo>
                  <a:cubicBezTo>
                    <a:pt x="2845" y="46"/>
                    <a:pt x="2794" y="1"/>
                    <a:pt x="273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53"/>
            <p:cNvSpPr/>
            <p:nvPr/>
          </p:nvSpPr>
          <p:spPr>
            <a:xfrm>
              <a:off x="960239" y="4266504"/>
              <a:ext cx="53656" cy="16089"/>
            </a:xfrm>
            <a:custGeom>
              <a:avLst/>
              <a:gdLst/>
              <a:ahLst/>
              <a:cxnLst/>
              <a:rect l="l" t="t" r="r" b="b"/>
              <a:pathLst>
                <a:path w="797" h="239" extrusionOk="0">
                  <a:moveTo>
                    <a:pt x="100" y="0"/>
                  </a:moveTo>
                  <a:cubicBezTo>
                    <a:pt x="31" y="0"/>
                    <a:pt x="0" y="100"/>
                    <a:pt x="100" y="130"/>
                  </a:cubicBezTo>
                  <a:cubicBezTo>
                    <a:pt x="192" y="161"/>
                    <a:pt x="322" y="192"/>
                    <a:pt x="414" y="192"/>
                  </a:cubicBezTo>
                  <a:cubicBezTo>
                    <a:pt x="505" y="213"/>
                    <a:pt x="596" y="238"/>
                    <a:pt x="674" y="238"/>
                  </a:cubicBezTo>
                  <a:cubicBezTo>
                    <a:pt x="708" y="238"/>
                    <a:pt x="739" y="234"/>
                    <a:pt x="766" y="222"/>
                  </a:cubicBezTo>
                  <a:cubicBezTo>
                    <a:pt x="797" y="222"/>
                    <a:pt x="797" y="161"/>
                    <a:pt x="766" y="161"/>
                  </a:cubicBezTo>
                  <a:cubicBezTo>
                    <a:pt x="674" y="100"/>
                    <a:pt x="575" y="100"/>
                    <a:pt x="483" y="69"/>
                  </a:cubicBezTo>
                  <a:cubicBezTo>
                    <a:pt x="353" y="69"/>
                    <a:pt x="222" y="31"/>
                    <a:pt x="10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53"/>
            <p:cNvSpPr/>
            <p:nvPr/>
          </p:nvSpPr>
          <p:spPr>
            <a:xfrm>
              <a:off x="728113" y="4374286"/>
              <a:ext cx="410600" cy="476693"/>
            </a:xfrm>
            <a:custGeom>
              <a:avLst/>
              <a:gdLst/>
              <a:ahLst/>
              <a:cxnLst/>
              <a:rect l="l" t="t" r="r" b="b"/>
              <a:pathLst>
                <a:path w="6099" h="7081" extrusionOk="0">
                  <a:moveTo>
                    <a:pt x="3610" y="0"/>
                  </a:moveTo>
                  <a:cubicBezTo>
                    <a:pt x="3540" y="0"/>
                    <a:pt x="3469" y="72"/>
                    <a:pt x="3509" y="154"/>
                  </a:cubicBezTo>
                  <a:cubicBezTo>
                    <a:pt x="4153" y="1241"/>
                    <a:pt x="4789" y="2299"/>
                    <a:pt x="5302" y="3409"/>
                  </a:cubicBezTo>
                  <a:cubicBezTo>
                    <a:pt x="5586" y="4053"/>
                    <a:pt x="5846" y="4719"/>
                    <a:pt x="5716" y="5424"/>
                  </a:cubicBezTo>
                  <a:cubicBezTo>
                    <a:pt x="5586" y="6060"/>
                    <a:pt x="4628" y="6382"/>
                    <a:pt x="4084" y="6573"/>
                  </a:cubicBezTo>
                  <a:cubicBezTo>
                    <a:pt x="3703" y="6721"/>
                    <a:pt x="3254" y="6899"/>
                    <a:pt x="2836" y="6899"/>
                  </a:cubicBezTo>
                  <a:cubicBezTo>
                    <a:pt x="2625" y="6899"/>
                    <a:pt x="2421" y="6853"/>
                    <a:pt x="2238" y="6734"/>
                  </a:cubicBezTo>
                  <a:cubicBezTo>
                    <a:pt x="1755" y="6443"/>
                    <a:pt x="1533" y="5708"/>
                    <a:pt x="1341" y="5233"/>
                  </a:cubicBezTo>
                  <a:cubicBezTo>
                    <a:pt x="797" y="4053"/>
                    <a:pt x="445" y="2804"/>
                    <a:pt x="131" y="1532"/>
                  </a:cubicBezTo>
                  <a:cubicBezTo>
                    <a:pt x="131" y="1507"/>
                    <a:pt x="113" y="1495"/>
                    <a:pt x="91" y="1495"/>
                  </a:cubicBezTo>
                  <a:cubicBezTo>
                    <a:pt x="53" y="1495"/>
                    <a:pt x="1" y="1531"/>
                    <a:pt x="1" y="1594"/>
                  </a:cubicBezTo>
                  <a:cubicBezTo>
                    <a:pt x="254" y="3026"/>
                    <a:pt x="767" y="4436"/>
                    <a:pt x="1372" y="5777"/>
                  </a:cubicBezTo>
                  <a:cubicBezTo>
                    <a:pt x="1564" y="6221"/>
                    <a:pt x="1824" y="6796"/>
                    <a:pt x="2299" y="6987"/>
                  </a:cubicBezTo>
                  <a:cubicBezTo>
                    <a:pt x="2466" y="7054"/>
                    <a:pt x="2641" y="7081"/>
                    <a:pt x="2817" y="7081"/>
                  </a:cubicBezTo>
                  <a:cubicBezTo>
                    <a:pt x="3311" y="7081"/>
                    <a:pt x="3822" y="6867"/>
                    <a:pt x="4245" y="6704"/>
                  </a:cubicBezTo>
                  <a:cubicBezTo>
                    <a:pt x="4758" y="6512"/>
                    <a:pt x="5463" y="6252"/>
                    <a:pt x="5777" y="5777"/>
                  </a:cubicBezTo>
                  <a:cubicBezTo>
                    <a:pt x="6099" y="5263"/>
                    <a:pt x="5907" y="4497"/>
                    <a:pt x="5716" y="3984"/>
                  </a:cubicBezTo>
                  <a:cubicBezTo>
                    <a:pt x="5271" y="2613"/>
                    <a:pt x="4436" y="1303"/>
                    <a:pt x="3701" y="62"/>
                  </a:cubicBezTo>
                  <a:cubicBezTo>
                    <a:pt x="3681" y="18"/>
                    <a:pt x="3646" y="0"/>
                    <a:pt x="361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53"/>
            <p:cNvSpPr/>
            <p:nvPr/>
          </p:nvSpPr>
          <p:spPr>
            <a:xfrm>
              <a:off x="1021906" y="4453928"/>
              <a:ext cx="82268" cy="104817"/>
            </a:xfrm>
            <a:custGeom>
              <a:avLst/>
              <a:gdLst/>
              <a:ahLst/>
              <a:cxnLst/>
              <a:rect l="l" t="t" r="r" b="b"/>
              <a:pathLst>
                <a:path w="1222" h="1557" extrusionOk="0">
                  <a:moveTo>
                    <a:pt x="166" y="1"/>
                  </a:moveTo>
                  <a:cubicBezTo>
                    <a:pt x="68" y="1"/>
                    <a:pt x="0" y="58"/>
                    <a:pt x="11" y="219"/>
                  </a:cubicBezTo>
                  <a:cubicBezTo>
                    <a:pt x="11" y="255"/>
                    <a:pt x="43" y="270"/>
                    <a:pt x="69" y="270"/>
                  </a:cubicBezTo>
                  <a:cubicBezTo>
                    <a:pt x="87" y="270"/>
                    <a:pt x="103" y="263"/>
                    <a:pt x="103" y="250"/>
                  </a:cubicBezTo>
                  <a:cubicBezTo>
                    <a:pt x="130" y="184"/>
                    <a:pt x="170" y="157"/>
                    <a:pt x="217" y="157"/>
                  </a:cubicBezTo>
                  <a:cubicBezTo>
                    <a:pt x="399" y="157"/>
                    <a:pt x="686" y="554"/>
                    <a:pt x="716" y="602"/>
                  </a:cubicBezTo>
                  <a:cubicBezTo>
                    <a:pt x="869" y="824"/>
                    <a:pt x="938" y="1146"/>
                    <a:pt x="808" y="1399"/>
                  </a:cubicBezTo>
                  <a:cubicBezTo>
                    <a:pt x="767" y="1486"/>
                    <a:pt x="825" y="1556"/>
                    <a:pt x="887" y="1556"/>
                  </a:cubicBezTo>
                  <a:cubicBezTo>
                    <a:pt x="917" y="1556"/>
                    <a:pt x="948" y="1539"/>
                    <a:pt x="969" y="1499"/>
                  </a:cubicBezTo>
                  <a:cubicBezTo>
                    <a:pt x="1222" y="1077"/>
                    <a:pt x="969" y="602"/>
                    <a:pt x="678" y="281"/>
                  </a:cubicBezTo>
                  <a:cubicBezTo>
                    <a:pt x="599" y="178"/>
                    <a:pt x="338" y="1"/>
                    <a:pt x="16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53"/>
            <p:cNvSpPr/>
            <p:nvPr/>
          </p:nvSpPr>
          <p:spPr>
            <a:xfrm>
              <a:off x="377903" y="4152527"/>
              <a:ext cx="255220" cy="302805"/>
            </a:xfrm>
            <a:custGeom>
              <a:avLst/>
              <a:gdLst/>
              <a:ahLst/>
              <a:cxnLst/>
              <a:rect l="l" t="t" r="r" b="b"/>
              <a:pathLst>
                <a:path w="3791" h="4498" extrusionOk="0">
                  <a:moveTo>
                    <a:pt x="1947" y="0"/>
                  </a:moveTo>
                  <a:cubicBezTo>
                    <a:pt x="1342" y="69"/>
                    <a:pt x="545" y="513"/>
                    <a:pt x="284" y="1088"/>
                  </a:cubicBezTo>
                  <a:cubicBezTo>
                    <a:pt x="1" y="1724"/>
                    <a:pt x="415" y="2459"/>
                    <a:pt x="606" y="3064"/>
                  </a:cubicBezTo>
                  <a:cubicBezTo>
                    <a:pt x="828" y="3677"/>
                    <a:pt x="1119" y="4313"/>
                    <a:pt x="1817" y="4474"/>
                  </a:cubicBezTo>
                  <a:cubicBezTo>
                    <a:pt x="1897" y="4490"/>
                    <a:pt x="1981" y="4498"/>
                    <a:pt x="2066" y="4498"/>
                  </a:cubicBezTo>
                  <a:cubicBezTo>
                    <a:pt x="2627" y="4498"/>
                    <a:pt x="3262" y="4176"/>
                    <a:pt x="3701" y="3930"/>
                  </a:cubicBezTo>
                  <a:cubicBezTo>
                    <a:pt x="3791" y="3875"/>
                    <a:pt x="3720" y="3765"/>
                    <a:pt x="3638" y="3765"/>
                  </a:cubicBezTo>
                  <a:cubicBezTo>
                    <a:pt x="3628" y="3765"/>
                    <a:pt x="3619" y="3766"/>
                    <a:pt x="3609" y="3769"/>
                  </a:cubicBezTo>
                  <a:cubicBezTo>
                    <a:pt x="3117" y="3982"/>
                    <a:pt x="2660" y="4315"/>
                    <a:pt x="2083" y="4315"/>
                  </a:cubicBezTo>
                  <a:cubicBezTo>
                    <a:pt x="2058" y="4315"/>
                    <a:pt x="2033" y="4314"/>
                    <a:pt x="2008" y="4313"/>
                  </a:cubicBezTo>
                  <a:cubicBezTo>
                    <a:pt x="1242" y="4313"/>
                    <a:pt x="959" y="3547"/>
                    <a:pt x="736" y="2942"/>
                  </a:cubicBezTo>
                  <a:cubicBezTo>
                    <a:pt x="545" y="2367"/>
                    <a:pt x="254" y="1854"/>
                    <a:pt x="415" y="1218"/>
                  </a:cubicBezTo>
                  <a:cubicBezTo>
                    <a:pt x="576" y="544"/>
                    <a:pt x="1434" y="352"/>
                    <a:pt x="1977" y="100"/>
                  </a:cubicBezTo>
                  <a:cubicBezTo>
                    <a:pt x="2008" y="69"/>
                    <a:pt x="2008" y="0"/>
                    <a:pt x="194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53"/>
            <p:cNvSpPr/>
            <p:nvPr/>
          </p:nvSpPr>
          <p:spPr>
            <a:xfrm>
              <a:off x="1000969" y="3478903"/>
              <a:ext cx="483847" cy="996807"/>
            </a:xfrm>
            <a:custGeom>
              <a:avLst/>
              <a:gdLst/>
              <a:ahLst/>
              <a:cxnLst/>
              <a:rect l="l" t="t" r="r" b="b"/>
              <a:pathLst>
                <a:path w="7187" h="14807" extrusionOk="0">
                  <a:moveTo>
                    <a:pt x="951" y="0"/>
                  </a:moveTo>
                  <a:cubicBezTo>
                    <a:pt x="892" y="0"/>
                    <a:pt x="830" y="5"/>
                    <a:pt x="766" y="16"/>
                  </a:cubicBezTo>
                  <a:cubicBezTo>
                    <a:pt x="544" y="47"/>
                    <a:pt x="69" y="177"/>
                    <a:pt x="31" y="468"/>
                  </a:cubicBezTo>
                  <a:cubicBezTo>
                    <a:pt x="0" y="913"/>
                    <a:pt x="223" y="1326"/>
                    <a:pt x="383" y="1709"/>
                  </a:cubicBezTo>
                  <a:lnTo>
                    <a:pt x="958" y="3241"/>
                  </a:lnTo>
                  <a:lnTo>
                    <a:pt x="2107" y="6114"/>
                  </a:lnTo>
                  <a:cubicBezTo>
                    <a:pt x="2873" y="7999"/>
                    <a:pt x="3670" y="9884"/>
                    <a:pt x="4474" y="11730"/>
                  </a:cubicBezTo>
                  <a:cubicBezTo>
                    <a:pt x="4697" y="12212"/>
                    <a:pt x="4888" y="12657"/>
                    <a:pt x="5080" y="13109"/>
                  </a:cubicBezTo>
                  <a:cubicBezTo>
                    <a:pt x="5302" y="13553"/>
                    <a:pt x="5463" y="14028"/>
                    <a:pt x="5715" y="14449"/>
                  </a:cubicBezTo>
                  <a:cubicBezTo>
                    <a:pt x="5867" y="14687"/>
                    <a:pt x="6101" y="14806"/>
                    <a:pt x="6333" y="14806"/>
                  </a:cubicBezTo>
                  <a:cubicBezTo>
                    <a:pt x="6596" y="14806"/>
                    <a:pt x="6857" y="14654"/>
                    <a:pt x="6995" y="14350"/>
                  </a:cubicBezTo>
                  <a:cubicBezTo>
                    <a:pt x="7186" y="13875"/>
                    <a:pt x="6995" y="13362"/>
                    <a:pt x="6834" y="12879"/>
                  </a:cubicBezTo>
                  <a:cubicBezTo>
                    <a:pt x="6642" y="12304"/>
                    <a:pt x="6451" y="11768"/>
                    <a:pt x="6259" y="11194"/>
                  </a:cubicBezTo>
                  <a:cubicBezTo>
                    <a:pt x="5815" y="10044"/>
                    <a:pt x="5332" y="8895"/>
                    <a:pt x="4857" y="7746"/>
                  </a:cubicBezTo>
                  <a:cubicBezTo>
                    <a:pt x="3961" y="5540"/>
                    <a:pt x="3003" y="3341"/>
                    <a:pt x="2046" y="1165"/>
                  </a:cubicBezTo>
                  <a:cubicBezTo>
                    <a:pt x="2034" y="1142"/>
                    <a:pt x="2012" y="1132"/>
                    <a:pt x="1992" y="1132"/>
                  </a:cubicBezTo>
                  <a:cubicBezTo>
                    <a:pt x="1958" y="1132"/>
                    <a:pt x="1927" y="1158"/>
                    <a:pt x="1946" y="1196"/>
                  </a:cubicBezTo>
                  <a:cubicBezTo>
                    <a:pt x="2590" y="2958"/>
                    <a:pt x="3356" y="4682"/>
                    <a:pt x="4122" y="6405"/>
                  </a:cubicBezTo>
                  <a:cubicBezTo>
                    <a:pt x="4888" y="8221"/>
                    <a:pt x="5654" y="10044"/>
                    <a:pt x="6290" y="11891"/>
                  </a:cubicBezTo>
                  <a:cubicBezTo>
                    <a:pt x="6451" y="12304"/>
                    <a:pt x="6612" y="12726"/>
                    <a:pt x="6734" y="13139"/>
                  </a:cubicBezTo>
                  <a:cubicBezTo>
                    <a:pt x="6834" y="13392"/>
                    <a:pt x="6895" y="13645"/>
                    <a:pt x="6895" y="13936"/>
                  </a:cubicBezTo>
                  <a:cubicBezTo>
                    <a:pt x="6895" y="14265"/>
                    <a:pt x="6675" y="14647"/>
                    <a:pt x="6310" y="14647"/>
                  </a:cubicBezTo>
                  <a:cubicBezTo>
                    <a:pt x="6283" y="14647"/>
                    <a:pt x="6256" y="14645"/>
                    <a:pt x="6229" y="14641"/>
                  </a:cubicBezTo>
                  <a:cubicBezTo>
                    <a:pt x="5815" y="14572"/>
                    <a:pt x="5585" y="13775"/>
                    <a:pt x="5463" y="13454"/>
                  </a:cubicBezTo>
                  <a:cubicBezTo>
                    <a:pt x="5240" y="12979"/>
                    <a:pt x="5011" y="12496"/>
                    <a:pt x="4788" y="11990"/>
                  </a:cubicBezTo>
                  <a:cubicBezTo>
                    <a:pt x="3930" y="10075"/>
                    <a:pt x="3095" y="8129"/>
                    <a:pt x="2299" y="6176"/>
                  </a:cubicBezTo>
                  <a:cubicBezTo>
                    <a:pt x="1693" y="4682"/>
                    <a:pt x="1119" y="3180"/>
                    <a:pt x="544" y="1679"/>
                  </a:cubicBezTo>
                  <a:cubicBezTo>
                    <a:pt x="414" y="1388"/>
                    <a:pt x="69" y="782"/>
                    <a:pt x="223" y="468"/>
                  </a:cubicBezTo>
                  <a:cubicBezTo>
                    <a:pt x="291" y="338"/>
                    <a:pt x="483" y="277"/>
                    <a:pt x="575" y="208"/>
                  </a:cubicBezTo>
                  <a:cubicBezTo>
                    <a:pt x="684" y="169"/>
                    <a:pt x="789" y="152"/>
                    <a:pt x="889" y="152"/>
                  </a:cubicBezTo>
                  <a:cubicBezTo>
                    <a:pt x="1289" y="152"/>
                    <a:pt x="1609" y="433"/>
                    <a:pt x="1793" y="813"/>
                  </a:cubicBezTo>
                  <a:cubicBezTo>
                    <a:pt x="1815" y="849"/>
                    <a:pt x="1846" y="864"/>
                    <a:pt x="1875" y="864"/>
                  </a:cubicBezTo>
                  <a:cubicBezTo>
                    <a:pt x="1926" y="864"/>
                    <a:pt x="1971" y="816"/>
                    <a:pt x="1946" y="752"/>
                  </a:cubicBezTo>
                  <a:cubicBezTo>
                    <a:pt x="1750" y="298"/>
                    <a:pt x="1404" y="0"/>
                    <a:pt x="95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53"/>
            <p:cNvSpPr/>
            <p:nvPr/>
          </p:nvSpPr>
          <p:spPr>
            <a:xfrm>
              <a:off x="763187" y="4506776"/>
              <a:ext cx="23294" cy="12858"/>
            </a:xfrm>
            <a:custGeom>
              <a:avLst/>
              <a:gdLst/>
              <a:ahLst/>
              <a:cxnLst/>
              <a:rect l="l" t="t" r="r" b="b"/>
              <a:pathLst>
                <a:path w="346" h="191" extrusionOk="0">
                  <a:moveTo>
                    <a:pt x="256" y="1"/>
                  </a:moveTo>
                  <a:cubicBezTo>
                    <a:pt x="179" y="1"/>
                    <a:pt x="99" y="51"/>
                    <a:pt x="24" y="101"/>
                  </a:cubicBezTo>
                  <a:cubicBezTo>
                    <a:pt x="0" y="130"/>
                    <a:pt x="30" y="190"/>
                    <a:pt x="73" y="190"/>
                  </a:cubicBezTo>
                  <a:cubicBezTo>
                    <a:pt x="86" y="190"/>
                    <a:pt x="101" y="184"/>
                    <a:pt x="116" y="170"/>
                  </a:cubicBezTo>
                  <a:cubicBezTo>
                    <a:pt x="154" y="170"/>
                    <a:pt x="185" y="139"/>
                    <a:pt x="246" y="101"/>
                  </a:cubicBezTo>
                  <a:cubicBezTo>
                    <a:pt x="276" y="101"/>
                    <a:pt x="307" y="70"/>
                    <a:pt x="307" y="39"/>
                  </a:cubicBezTo>
                  <a:cubicBezTo>
                    <a:pt x="345" y="39"/>
                    <a:pt x="345" y="9"/>
                    <a:pt x="307" y="9"/>
                  </a:cubicBezTo>
                  <a:cubicBezTo>
                    <a:pt x="290" y="3"/>
                    <a:pt x="273" y="1"/>
                    <a:pt x="25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53"/>
            <p:cNvSpPr/>
            <p:nvPr/>
          </p:nvSpPr>
          <p:spPr>
            <a:xfrm>
              <a:off x="771401" y="4530743"/>
              <a:ext cx="17167" cy="7136"/>
            </a:xfrm>
            <a:custGeom>
              <a:avLst/>
              <a:gdLst/>
              <a:ahLst/>
              <a:cxnLst/>
              <a:rect l="l" t="t" r="r" b="b"/>
              <a:pathLst>
                <a:path w="255" h="106" extrusionOk="0">
                  <a:moveTo>
                    <a:pt x="158" y="0"/>
                  </a:moveTo>
                  <a:cubicBezTo>
                    <a:pt x="113" y="0"/>
                    <a:pt x="67" y="18"/>
                    <a:pt x="32" y="36"/>
                  </a:cubicBezTo>
                  <a:cubicBezTo>
                    <a:pt x="1" y="61"/>
                    <a:pt x="20" y="106"/>
                    <a:pt x="45" y="106"/>
                  </a:cubicBezTo>
                  <a:cubicBezTo>
                    <a:pt x="51" y="106"/>
                    <a:pt x="57" y="103"/>
                    <a:pt x="63" y="97"/>
                  </a:cubicBezTo>
                  <a:cubicBezTo>
                    <a:pt x="93" y="82"/>
                    <a:pt x="124" y="82"/>
                    <a:pt x="152" y="82"/>
                  </a:cubicBezTo>
                  <a:cubicBezTo>
                    <a:pt x="179" y="82"/>
                    <a:pt x="204" y="82"/>
                    <a:pt x="223" y="67"/>
                  </a:cubicBezTo>
                  <a:cubicBezTo>
                    <a:pt x="254" y="67"/>
                    <a:pt x="254" y="67"/>
                    <a:pt x="254" y="36"/>
                  </a:cubicBezTo>
                  <a:cubicBezTo>
                    <a:pt x="225" y="10"/>
                    <a:pt x="192" y="0"/>
                    <a:pt x="15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53"/>
            <p:cNvSpPr/>
            <p:nvPr/>
          </p:nvSpPr>
          <p:spPr>
            <a:xfrm>
              <a:off x="774026" y="4554777"/>
              <a:ext cx="25313" cy="13329"/>
            </a:xfrm>
            <a:custGeom>
              <a:avLst/>
              <a:gdLst/>
              <a:ahLst/>
              <a:cxnLst/>
              <a:rect l="l" t="t" r="r" b="b"/>
              <a:pathLst>
                <a:path w="376" h="198" extrusionOk="0">
                  <a:moveTo>
                    <a:pt x="338" y="1"/>
                  </a:moveTo>
                  <a:cubicBezTo>
                    <a:pt x="246" y="1"/>
                    <a:pt x="115" y="62"/>
                    <a:pt x="54" y="93"/>
                  </a:cubicBezTo>
                  <a:cubicBezTo>
                    <a:pt x="1" y="119"/>
                    <a:pt x="17" y="198"/>
                    <a:pt x="42" y="198"/>
                  </a:cubicBezTo>
                  <a:cubicBezTo>
                    <a:pt x="46" y="198"/>
                    <a:pt x="50" y="196"/>
                    <a:pt x="54" y="192"/>
                  </a:cubicBezTo>
                  <a:cubicBezTo>
                    <a:pt x="146" y="154"/>
                    <a:pt x="307" y="123"/>
                    <a:pt x="338" y="62"/>
                  </a:cubicBezTo>
                  <a:cubicBezTo>
                    <a:pt x="376" y="31"/>
                    <a:pt x="338" y="31"/>
                    <a:pt x="33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53"/>
            <p:cNvSpPr/>
            <p:nvPr/>
          </p:nvSpPr>
          <p:spPr>
            <a:xfrm>
              <a:off x="868345" y="4764822"/>
              <a:ext cx="29555" cy="15753"/>
            </a:xfrm>
            <a:custGeom>
              <a:avLst/>
              <a:gdLst/>
              <a:ahLst/>
              <a:cxnLst/>
              <a:rect l="l" t="t" r="r" b="b"/>
              <a:pathLst>
                <a:path w="439" h="234" extrusionOk="0">
                  <a:moveTo>
                    <a:pt x="353" y="0"/>
                  </a:moveTo>
                  <a:cubicBezTo>
                    <a:pt x="244" y="0"/>
                    <a:pt x="141" y="72"/>
                    <a:pt x="55" y="98"/>
                  </a:cubicBezTo>
                  <a:cubicBezTo>
                    <a:pt x="1" y="132"/>
                    <a:pt x="43" y="233"/>
                    <a:pt x="102" y="233"/>
                  </a:cubicBezTo>
                  <a:cubicBezTo>
                    <a:pt x="109" y="233"/>
                    <a:pt x="117" y="232"/>
                    <a:pt x="124" y="228"/>
                  </a:cubicBezTo>
                  <a:cubicBezTo>
                    <a:pt x="216" y="198"/>
                    <a:pt x="377" y="167"/>
                    <a:pt x="408" y="68"/>
                  </a:cubicBezTo>
                  <a:cubicBezTo>
                    <a:pt x="438" y="37"/>
                    <a:pt x="408" y="6"/>
                    <a:pt x="408" y="6"/>
                  </a:cubicBezTo>
                  <a:cubicBezTo>
                    <a:pt x="389" y="2"/>
                    <a:pt x="371" y="0"/>
                    <a:pt x="35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53"/>
            <p:cNvSpPr/>
            <p:nvPr/>
          </p:nvSpPr>
          <p:spPr>
            <a:xfrm>
              <a:off x="881540" y="4800502"/>
              <a:ext cx="25111" cy="13329"/>
            </a:xfrm>
            <a:custGeom>
              <a:avLst/>
              <a:gdLst/>
              <a:ahLst/>
              <a:cxnLst/>
              <a:rect l="l" t="t" r="r" b="b"/>
              <a:pathLst>
                <a:path w="373" h="198" extrusionOk="0">
                  <a:moveTo>
                    <a:pt x="249" y="1"/>
                  </a:moveTo>
                  <a:cubicBezTo>
                    <a:pt x="172" y="1"/>
                    <a:pt x="94" y="43"/>
                    <a:pt x="51" y="82"/>
                  </a:cubicBezTo>
                  <a:cubicBezTo>
                    <a:pt x="1" y="106"/>
                    <a:pt x="32" y="197"/>
                    <a:pt x="83" y="197"/>
                  </a:cubicBezTo>
                  <a:cubicBezTo>
                    <a:pt x="94" y="197"/>
                    <a:pt x="107" y="193"/>
                    <a:pt x="120" y="181"/>
                  </a:cubicBezTo>
                  <a:cubicBezTo>
                    <a:pt x="181" y="112"/>
                    <a:pt x="273" y="143"/>
                    <a:pt x="372" y="82"/>
                  </a:cubicBezTo>
                  <a:lnTo>
                    <a:pt x="372" y="51"/>
                  </a:lnTo>
                  <a:cubicBezTo>
                    <a:pt x="336" y="15"/>
                    <a:pt x="293" y="1"/>
                    <a:pt x="24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53"/>
            <p:cNvSpPr/>
            <p:nvPr/>
          </p:nvSpPr>
          <p:spPr>
            <a:xfrm>
              <a:off x="906584" y="4808042"/>
              <a:ext cx="42884" cy="12925"/>
            </a:xfrm>
            <a:custGeom>
              <a:avLst/>
              <a:gdLst/>
              <a:ahLst/>
              <a:cxnLst/>
              <a:rect l="l" t="t" r="r" b="b"/>
              <a:pathLst>
                <a:path w="637" h="192" extrusionOk="0">
                  <a:moveTo>
                    <a:pt x="606" y="0"/>
                  </a:moveTo>
                  <a:cubicBezTo>
                    <a:pt x="514" y="0"/>
                    <a:pt x="445" y="31"/>
                    <a:pt x="353" y="69"/>
                  </a:cubicBezTo>
                  <a:cubicBezTo>
                    <a:pt x="253" y="69"/>
                    <a:pt x="161" y="100"/>
                    <a:pt x="62" y="100"/>
                  </a:cubicBezTo>
                  <a:cubicBezTo>
                    <a:pt x="0" y="100"/>
                    <a:pt x="0" y="192"/>
                    <a:pt x="62" y="192"/>
                  </a:cubicBezTo>
                  <a:cubicBezTo>
                    <a:pt x="253" y="192"/>
                    <a:pt x="475" y="192"/>
                    <a:pt x="606" y="69"/>
                  </a:cubicBezTo>
                  <a:cubicBezTo>
                    <a:pt x="636" y="31"/>
                    <a:pt x="606" y="0"/>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53"/>
            <p:cNvSpPr/>
            <p:nvPr/>
          </p:nvSpPr>
          <p:spPr>
            <a:xfrm>
              <a:off x="1022647" y="4277342"/>
              <a:ext cx="25852" cy="12925"/>
            </a:xfrm>
            <a:custGeom>
              <a:avLst/>
              <a:gdLst/>
              <a:ahLst/>
              <a:cxnLst/>
              <a:rect l="l" t="t" r="r" b="b"/>
              <a:pathLst>
                <a:path w="384" h="192" extrusionOk="0">
                  <a:moveTo>
                    <a:pt x="61" y="0"/>
                  </a:moveTo>
                  <a:cubicBezTo>
                    <a:pt x="0" y="0"/>
                    <a:pt x="0" y="130"/>
                    <a:pt x="61" y="130"/>
                  </a:cubicBezTo>
                  <a:cubicBezTo>
                    <a:pt x="130" y="161"/>
                    <a:pt x="192" y="161"/>
                    <a:pt x="253" y="192"/>
                  </a:cubicBezTo>
                  <a:cubicBezTo>
                    <a:pt x="353" y="192"/>
                    <a:pt x="383" y="61"/>
                    <a:pt x="284" y="31"/>
                  </a:cubicBezTo>
                  <a:cubicBezTo>
                    <a:pt x="222" y="31"/>
                    <a:pt x="161" y="0"/>
                    <a:pt x="6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53"/>
            <p:cNvSpPr/>
            <p:nvPr/>
          </p:nvSpPr>
          <p:spPr>
            <a:xfrm>
              <a:off x="1220507" y="3756068"/>
              <a:ext cx="240543" cy="376251"/>
            </a:xfrm>
            <a:custGeom>
              <a:avLst/>
              <a:gdLst/>
              <a:ahLst/>
              <a:cxnLst/>
              <a:rect l="l" t="t" r="r" b="b"/>
              <a:pathLst>
                <a:path w="3573" h="5589" extrusionOk="0">
                  <a:moveTo>
                    <a:pt x="607" y="0"/>
                  </a:moveTo>
                  <a:cubicBezTo>
                    <a:pt x="421" y="0"/>
                    <a:pt x="227" y="35"/>
                    <a:pt x="26" y="113"/>
                  </a:cubicBezTo>
                  <a:cubicBezTo>
                    <a:pt x="1" y="138"/>
                    <a:pt x="17" y="189"/>
                    <a:pt x="45" y="189"/>
                  </a:cubicBezTo>
                  <a:cubicBezTo>
                    <a:pt x="51" y="189"/>
                    <a:pt x="57" y="187"/>
                    <a:pt x="64" y="182"/>
                  </a:cubicBezTo>
                  <a:cubicBezTo>
                    <a:pt x="195" y="153"/>
                    <a:pt x="322" y="139"/>
                    <a:pt x="445" y="139"/>
                  </a:cubicBezTo>
                  <a:cubicBezTo>
                    <a:pt x="1435" y="139"/>
                    <a:pt x="2183" y="1015"/>
                    <a:pt x="2585" y="1867"/>
                  </a:cubicBezTo>
                  <a:cubicBezTo>
                    <a:pt x="2868" y="2480"/>
                    <a:pt x="3060" y="3146"/>
                    <a:pt x="3060" y="3821"/>
                  </a:cubicBezTo>
                  <a:cubicBezTo>
                    <a:pt x="3029" y="4395"/>
                    <a:pt x="2807" y="5092"/>
                    <a:pt x="2294" y="5414"/>
                  </a:cubicBezTo>
                  <a:cubicBezTo>
                    <a:pt x="2216" y="5466"/>
                    <a:pt x="2269" y="5589"/>
                    <a:pt x="2348" y="5589"/>
                  </a:cubicBezTo>
                  <a:cubicBezTo>
                    <a:pt x="2362" y="5589"/>
                    <a:pt x="2378" y="5585"/>
                    <a:pt x="2393" y="5575"/>
                  </a:cubicBezTo>
                  <a:cubicBezTo>
                    <a:pt x="3573" y="4840"/>
                    <a:pt x="3282" y="3055"/>
                    <a:pt x="2837" y="1967"/>
                  </a:cubicBezTo>
                  <a:cubicBezTo>
                    <a:pt x="2435" y="1071"/>
                    <a:pt x="1637" y="0"/>
                    <a:pt x="60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53"/>
            <p:cNvSpPr/>
            <p:nvPr/>
          </p:nvSpPr>
          <p:spPr>
            <a:xfrm>
              <a:off x="803446" y="4812755"/>
              <a:ext cx="124345" cy="92700"/>
            </a:xfrm>
            <a:custGeom>
              <a:avLst/>
              <a:gdLst/>
              <a:ahLst/>
              <a:cxnLst/>
              <a:rect l="l" t="t" r="r" b="b"/>
              <a:pathLst>
                <a:path w="1847" h="1377" extrusionOk="0">
                  <a:moveTo>
                    <a:pt x="47" y="0"/>
                  </a:moveTo>
                  <a:cubicBezTo>
                    <a:pt x="29" y="0"/>
                    <a:pt x="0" y="39"/>
                    <a:pt x="0" y="60"/>
                  </a:cubicBezTo>
                  <a:cubicBezTo>
                    <a:pt x="192" y="474"/>
                    <a:pt x="445" y="918"/>
                    <a:pt x="828" y="1179"/>
                  </a:cubicBezTo>
                  <a:cubicBezTo>
                    <a:pt x="997" y="1296"/>
                    <a:pt x="1192" y="1377"/>
                    <a:pt x="1376" y="1377"/>
                  </a:cubicBezTo>
                  <a:cubicBezTo>
                    <a:pt x="1540" y="1377"/>
                    <a:pt x="1696" y="1311"/>
                    <a:pt x="1816" y="1148"/>
                  </a:cubicBezTo>
                  <a:cubicBezTo>
                    <a:pt x="1847" y="1117"/>
                    <a:pt x="1828" y="1071"/>
                    <a:pt x="1786" y="1071"/>
                  </a:cubicBezTo>
                  <a:cubicBezTo>
                    <a:pt x="1777" y="1071"/>
                    <a:pt x="1766" y="1074"/>
                    <a:pt x="1755" y="1079"/>
                  </a:cubicBezTo>
                  <a:cubicBezTo>
                    <a:pt x="1623" y="1169"/>
                    <a:pt x="1493" y="1208"/>
                    <a:pt x="1366" y="1208"/>
                  </a:cubicBezTo>
                  <a:cubicBezTo>
                    <a:pt x="813" y="1208"/>
                    <a:pt x="323" y="472"/>
                    <a:pt x="62" y="30"/>
                  </a:cubicBezTo>
                  <a:cubicBezTo>
                    <a:pt x="62" y="8"/>
                    <a:pt x="56" y="0"/>
                    <a:pt x="4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53"/>
            <p:cNvSpPr/>
            <p:nvPr/>
          </p:nvSpPr>
          <p:spPr>
            <a:xfrm>
              <a:off x="810111" y="4893609"/>
              <a:ext cx="92299" cy="55741"/>
            </a:xfrm>
            <a:custGeom>
              <a:avLst/>
              <a:gdLst/>
              <a:ahLst/>
              <a:cxnLst/>
              <a:rect l="l" t="t" r="r" b="b"/>
              <a:pathLst>
                <a:path w="1371" h="828" extrusionOk="0">
                  <a:moveTo>
                    <a:pt x="44" y="0"/>
                  </a:moveTo>
                  <a:cubicBezTo>
                    <a:pt x="20" y="0"/>
                    <a:pt x="0" y="45"/>
                    <a:pt x="31" y="70"/>
                  </a:cubicBezTo>
                  <a:cubicBezTo>
                    <a:pt x="231" y="348"/>
                    <a:pt x="594" y="828"/>
                    <a:pt x="1001" y="828"/>
                  </a:cubicBezTo>
                  <a:cubicBezTo>
                    <a:pt x="1110" y="828"/>
                    <a:pt x="1221" y="794"/>
                    <a:pt x="1334" y="713"/>
                  </a:cubicBezTo>
                  <a:cubicBezTo>
                    <a:pt x="1365" y="682"/>
                    <a:pt x="1371" y="636"/>
                    <a:pt x="1335" y="636"/>
                  </a:cubicBezTo>
                  <a:cubicBezTo>
                    <a:pt x="1327" y="636"/>
                    <a:pt x="1316" y="639"/>
                    <a:pt x="1303" y="644"/>
                  </a:cubicBezTo>
                  <a:cubicBezTo>
                    <a:pt x="1253" y="651"/>
                    <a:pt x="1204" y="655"/>
                    <a:pt x="1157" y="655"/>
                  </a:cubicBezTo>
                  <a:cubicBezTo>
                    <a:pt x="722" y="655"/>
                    <a:pt x="380" y="381"/>
                    <a:pt x="62" y="9"/>
                  </a:cubicBezTo>
                  <a:cubicBezTo>
                    <a:pt x="56" y="3"/>
                    <a:pt x="50" y="0"/>
                    <a:pt x="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53"/>
            <p:cNvSpPr/>
            <p:nvPr/>
          </p:nvSpPr>
          <p:spPr>
            <a:xfrm>
              <a:off x="319669" y="4102440"/>
              <a:ext cx="85567" cy="163588"/>
            </a:xfrm>
            <a:custGeom>
              <a:avLst/>
              <a:gdLst/>
              <a:ahLst/>
              <a:cxnLst/>
              <a:rect l="l" t="t" r="r" b="b"/>
              <a:pathLst>
                <a:path w="1271" h="2430" extrusionOk="0">
                  <a:moveTo>
                    <a:pt x="1234" y="0"/>
                  </a:moveTo>
                  <a:cubicBezTo>
                    <a:pt x="1222" y="0"/>
                    <a:pt x="1206" y="5"/>
                    <a:pt x="1188" y="16"/>
                  </a:cubicBezTo>
                  <a:cubicBezTo>
                    <a:pt x="353" y="399"/>
                    <a:pt x="0" y="1548"/>
                    <a:pt x="69" y="2407"/>
                  </a:cubicBezTo>
                  <a:cubicBezTo>
                    <a:pt x="69" y="2422"/>
                    <a:pt x="92" y="2430"/>
                    <a:pt x="115" y="2430"/>
                  </a:cubicBezTo>
                  <a:cubicBezTo>
                    <a:pt x="138" y="2430"/>
                    <a:pt x="161" y="2422"/>
                    <a:pt x="161" y="2407"/>
                  </a:cubicBezTo>
                  <a:cubicBezTo>
                    <a:pt x="131" y="1932"/>
                    <a:pt x="230" y="1480"/>
                    <a:pt x="422" y="1066"/>
                  </a:cubicBezTo>
                  <a:cubicBezTo>
                    <a:pt x="644" y="652"/>
                    <a:pt x="958" y="399"/>
                    <a:pt x="1249" y="47"/>
                  </a:cubicBezTo>
                  <a:cubicBezTo>
                    <a:pt x="1270" y="25"/>
                    <a:pt x="1262" y="0"/>
                    <a:pt x="123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53"/>
            <p:cNvSpPr/>
            <p:nvPr/>
          </p:nvSpPr>
          <p:spPr>
            <a:xfrm>
              <a:off x="280959" y="4070462"/>
              <a:ext cx="72910" cy="141237"/>
            </a:xfrm>
            <a:custGeom>
              <a:avLst/>
              <a:gdLst/>
              <a:ahLst/>
              <a:cxnLst/>
              <a:rect l="l" t="t" r="r" b="b"/>
              <a:pathLst>
                <a:path w="1083" h="2098" extrusionOk="0">
                  <a:moveTo>
                    <a:pt x="1044" y="0"/>
                  </a:moveTo>
                  <a:cubicBezTo>
                    <a:pt x="1039" y="0"/>
                    <a:pt x="1033" y="3"/>
                    <a:pt x="1027" y="9"/>
                  </a:cubicBezTo>
                  <a:cubicBezTo>
                    <a:pt x="675" y="200"/>
                    <a:pt x="422" y="583"/>
                    <a:pt x="292" y="966"/>
                  </a:cubicBezTo>
                  <a:cubicBezTo>
                    <a:pt x="162" y="1288"/>
                    <a:pt x="1" y="1763"/>
                    <a:pt x="162" y="2085"/>
                  </a:cubicBezTo>
                  <a:cubicBezTo>
                    <a:pt x="162" y="2094"/>
                    <a:pt x="167" y="2097"/>
                    <a:pt x="176" y="2097"/>
                  </a:cubicBezTo>
                  <a:cubicBezTo>
                    <a:pt x="196" y="2097"/>
                    <a:pt x="231" y="2076"/>
                    <a:pt x="231" y="2054"/>
                  </a:cubicBezTo>
                  <a:cubicBezTo>
                    <a:pt x="70" y="1732"/>
                    <a:pt x="292" y="1219"/>
                    <a:pt x="453" y="936"/>
                  </a:cubicBezTo>
                  <a:cubicBezTo>
                    <a:pt x="575" y="614"/>
                    <a:pt x="836" y="361"/>
                    <a:pt x="1058" y="70"/>
                  </a:cubicBezTo>
                  <a:cubicBezTo>
                    <a:pt x="1083" y="45"/>
                    <a:pt x="1067" y="0"/>
                    <a:pt x="10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53"/>
            <p:cNvSpPr/>
            <p:nvPr/>
          </p:nvSpPr>
          <p:spPr>
            <a:xfrm>
              <a:off x="255175" y="4055516"/>
              <a:ext cx="64158" cy="97479"/>
            </a:xfrm>
            <a:custGeom>
              <a:avLst/>
              <a:gdLst/>
              <a:ahLst/>
              <a:cxnLst/>
              <a:rect l="l" t="t" r="r" b="b"/>
              <a:pathLst>
                <a:path w="953" h="1448" extrusionOk="0">
                  <a:moveTo>
                    <a:pt x="914" y="0"/>
                  </a:moveTo>
                  <a:cubicBezTo>
                    <a:pt x="909" y="0"/>
                    <a:pt x="903" y="3"/>
                    <a:pt x="897" y="8"/>
                  </a:cubicBezTo>
                  <a:cubicBezTo>
                    <a:pt x="384" y="261"/>
                    <a:pt x="100" y="867"/>
                    <a:pt x="1" y="1380"/>
                  </a:cubicBezTo>
                  <a:cubicBezTo>
                    <a:pt x="1" y="1418"/>
                    <a:pt x="39" y="1447"/>
                    <a:pt x="68" y="1447"/>
                  </a:cubicBezTo>
                  <a:cubicBezTo>
                    <a:pt x="86" y="1447"/>
                    <a:pt x="100" y="1436"/>
                    <a:pt x="100" y="1410"/>
                  </a:cubicBezTo>
                  <a:cubicBezTo>
                    <a:pt x="230" y="867"/>
                    <a:pt x="545" y="483"/>
                    <a:pt x="928" y="70"/>
                  </a:cubicBezTo>
                  <a:cubicBezTo>
                    <a:pt x="952" y="45"/>
                    <a:pt x="937" y="0"/>
                    <a:pt x="91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53"/>
            <p:cNvSpPr/>
            <p:nvPr/>
          </p:nvSpPr>
          <p:spPr>
            <a:xfrm>
              <a:off x="421326" y="4465710"/>
              <a:ext cx="142993" cy="56280"/>
            </a:xfrm>
            <a:custGeom>
              <a:avLst/>
              <a:gdLst/>
              <a:ahLst/>
              <a:cxnLst/>
              <a:rect l="l" t="t" r="r" b="b"/>
              <a:pathLst>
                <a:path w="2124" h="836" extrusionOk="0">
                  <a:moveTo>
                    <a:pt x="58" y="1"/>
                  </a:moveTo>
                  <a:cubicBezTo>
                    <a:pt x="29" y="1"/>
                    <a:pt x="1" y="23"/>
                    <a:pt x="22" y="44"/>
                  </a:cubicBezTo>
                  <a:cubicBezTo>
                    <a:pt x="308" y="475"/>
                    <a:pt x="867" y="835"/>
                    <a:pt x="1396" y="835"/>
                  </a:cubicBezTo>
                  <a:cubicBezTo>
                    <a:pt x="1648" y="835"/>
                    <a:pt x="1893" y="753"/>
                    <a:pt x="2099" y="558"/>
                  </a:cubicBezTo>
                  <a:cubicBezTo>
                    <a:pt x="2123" y="526"/>
                    <a:pt x="2108" y="480"/>
                    <a:pt x="2085" y="480"/>
                  </a:cubicBezTo>
                  <a:cubicBezTo>
                    <a:pt x="2080" y="480"/>
                    <a:pt x="2074" y="483"/>
                    <a:pt x="2068" y="489"/>
                  </a:cubicBezTo>
                  <a:cubicBezTo>
                    <a:pt x="1771" y="566"/>
                    <a:pt x="1510" y="639"/>
                    <a:pt x="1229" y="639"/>
                  </a:cubicBezTo>
                  <a:cubicBezTo>
                    <a:pt x="1148" y="639"/>
                    <a:pt x="1066" y="633"/>
                    <a:pt x="980" y="619"/>
                  </a:cubicBezTo>
                  <a:cubicBezTo>
                    <a:pt x="635" y="519"/>
                    <a:pt x="314" y="297"/>
                    <a:pt x="91" y="14"/>
                  </a:cubicBezTo>
                  <a:cubicBezTo>
                    <a:pt x="82" y="5"/>
                    <a:pt x="70" y="1"/>
                    <a:pt x="5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53"/>
            <p:cNvSpPr/>
            <p:nvPr/>
          </p:nvSpPr>
          <p:spPr>
            <a:xfrm>
              <a:off x="448995" y="4551680"/>
              <a:ext cx="137338" cy="40123"/>
            </a:xfrm>
            <a:custGeom>
              <a:avLst/>
              <a:gdLst/>
              <a:ahLst/>
              <a:cxnLst/>
              <a:rect l="l" t="t" r="r" b="b"/>
              <a:pathLst>
                <a:path w="2040" h="596" extrusionOk="0">
                  <a:moveTo>
                    <a:pt x="94" y="1"/>
                  </a:moveTo>
                  <a:cubicBezTo>
                    <a:pt x="43" y="1"/>
                    <a:pt x="1" y="57"/>
                    <a:pt x="33" y="108"/>
                  </a:cubicBezTo>
                  <a:cubicBezTo>
                    <a:pt x="326" y="406"/>
                    <a:pt x="762" y="596"/>
                    <a:pt x="1183" y="596"/>
                  </a:cubicBezTo>
                  <a:cubicBezTo>
                    <a:pt x="1486" y="596"/>
                    <a:pt x="1781" y="497"/>
                    <a:pt x="2009" y="269"/>
                  </a:cubicBezTo>
                  <a:cubicBezTo>
                    <a:pt x="2040" y="238"/>
                    <a:pt x="2009" y="200"/>
                    <a:pt x="1979" y="200"/>
                  </a:cubicBezTo>
                  <a:cubicBezTo>
                    <a:pt x="1685" y="319"/>
                    <a:pt x="1386" y="396"/>
                    <a:pt x="1096" y="396"/>
                  </a:cubicBezTo>
                  <a:cubicBezTo>
                    <a:pt x="752" y="396"/>
                    <a:pt x="420" y="287"/>
                    <a:pt x="125" y="8"/>
                  </a:cubicBezTo>
                  <a:cubicBezTo>
                    <a:pt x="114" y="3"/>
                    <a:pt x="104" y="1"/>
                    <a:pt x="9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53"/>
            <p:cNvSpPr/>
            <p:nvPr/>
          </p:nvSpPr>
          <p:spPr>
            <a:xfrm>
              <a:off x="1525476" y="4178312"/>
              <a:ext cx="274541" cy="101721"/>
            </a:xfrm>
            <a:custGeom>
              <a:avLst/>
              <a:gdLst/>
              <a:ahLst/>
              <a:cxnLst/>
              <a:rect l="l" t="t" r="r" b="b"/>
              <a:pathLst>
                <a:path w="4078" h="1511" extrusionOk="0">
                  <a:moveTo>
                    <a:pt x="1" y="0"/>
                  </a:moveTo>
                  <a:lnTo>
                    <a:pt x="1" y="0"/>
                  </a:lnTo>
                  <a:cubicBezTo>
                    <a:pt x="705" y="100"/>
                    <a:pt x="1372" y="261"/>
                    <a:pt x="2046" y="513"/>
                  </a:cubicBezTo>
                  <a:cubicBezTo>
                    <a:pt x="2391" y="644"/>
                    <a:pt x="2774" y="835"/>
                    <a:pt x="3126" y="1027"/>
                  </a:cubicBezTo>
                  <a:cubicBezTo>
                    <a:pt x="3417" y="1149"/>
                    <a:pt x="3701" y="1379"/>
                    <a:pt x="3992" y="1502"/>
                  </a:cubicBezTo>
                  <a:cubicBezTo>
                    <a:pt x="4004" y="1508"/>
                    <a:pt x="4014" y="1510"/>
                    <a:pt x="4023" y="1510"/>
                  </a:cubicBezTo>
                  <a:cubicBezTo>
                    <a:pt x="4063" y="1510"/>
                    <a:pt x="4078" y="1465"/>
                    <a:pt x="4053" y="1440"/>
                  </a:cubicBezTo>
                  <a:cubicBezTo>
                    <a:pt x="3831" y="1188"/>
                    <a:pt x="3479" y="1057"/>
                    <a:pt x="3195" y="896"/>
                  </a:cubicBezTo>
                  <a:cubicBezTo>
                    <a:pt x="2873" y="705"/>
                    <a:pt x="2521" y="575"/>
                    <a:pt x="2169" y="452"/>
                  </a:cubicBezTo>
                  <a:cubicBezTo>
                    <a:pt x="1471" y="192"/>
                    <a:pt x="736" y="38"/>
                    <a:pt x="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53"/>
            <p:cNvSpPr/>
            <p:nvPr/>
          </p:nvSpPr>
          <p:spPr>
            <a:xfrm>
              <a:off x="1761709" y="4221600"/>
              <a:ext cx="69140" cy="84015"/>
            </a:xfrm>
            <a:custGeom>
              <a:avLst/>
              <a:gdLst/>
              <a:ahLst/>
              <a:cxnLst/>
              <a:rect l="l" t="t" r="r" b="b"/>
              <a:pathLst>
                <a:path w="1027" h="1248" extrusionOk="0">
                  <a:moveTo>
                    <a:pt x="988" y="1180"/>
                  </a:moveTo>
                  <a:cubicBezTo>
                    <a:pt x="986" y="1181"/>
                    <a:pt x="984" y="1181"/>
                    <a:pt x="982" y="1181"/>
                  </a:cubicBezTo>
                  <a:lnTo>
                    <a:pt x="982" y="1181"/>
                  </a:lnTo>
                  <a:cubicBezTo>
                    <a:pt x="984" y="1181"/>
                    <a:pt x="986" y="1180"/>
                    <a:pt x="988" y="1180"/>
                  </a:cubicBezTo>
                  <a:close/>
                  <a:moveTo>
                    <a:pt x="192" y="1"/>
                  </a:moveTo>
                  <a:cubicBezTo>
                    <a:pt x="404" y="395"/>
                    <a:pt x="651" y="790"/>
                    <a:pt x="892" y="1185"/>
                  </a:cubicBezTo>
                  <a:lnTo>
                    <a:pt x="892" y="1185"/>
                  </a:lnTo>
                  <a:cubicBezTo>
                    <a:pt x="891" y="1185"/>
                    <a:pt x="889" y="1185"/>
                    <a:pt x="888" y="1185"/>
                  </a:cubicBezTo>
                  <a:cubicBezTo>
                    <a:pt x="581" y="1185"/>
                    <a:pt x="293" y="1062"/>
                    <a:pt x="31" y="889"/>
                  </a:cubicBezTo>
                  <a:cubicBezTo>
                    <a:pt x="22" y="881"/>
                    <a:pt x="16" y="877"/>
                    <a:pt x="11" y="877"/>
                  </a:cubicBezTo>
                  <a:cubicBezTo>
                    <a:pt x="0" y="877"/>
                    <a:pt x="0" y="900"/>
                    <a:pt x="0" y="928"/>
                  </a:cubicBezTo>
                  <a:cubicBezTo>
                    <a:pt x="229" y="1149"/>
                    <a:pt x="522" y="1247"/>
                    <a:pt x="849" y="1247"/>
                  </a:cubicBezTo>
                  <a:cubicBezTo>
                    <a:pt x="895" y="1247"/>
                    <a:pt x="942" y="1245"/>
                    <a:pt x="988" y="1242"/>
                  </a:cubicBezTo>
                  <a:cubicBezTo>
                    <a:pt x="1027" y="1242"/>
                    <a:pt x="1027" y="1211"/>
                    <a:pt x="1027" y="1180"/>
                  </a:cubicBezTo>
                  <a:cubicBezTo>
                    <a:pt x="736" y="797"/>
                    <a:pt x="483" y="384"/>
                    <a:pt x="19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53"/>
            <p:cNvSpPr/>
            <p:nvPr/>
          </p:nvSpPr>
          <p:spPr>
            <a:xfrm>
              <a:off x="1420251" y="3607353"/>
              <a:ext cx="221356" cy="225455"/>
            </a:xfrm>
            <a:custGeom>
              <a:avLst/>
              <a:gdLst/>
              <a:ahLst/>
              <a:cxnLst/>
              <a:rect l="l" t="t" r="r" b="b"/>
              <a:pathLst>
                <a:path w="3288" h="3349" extrusionOk="0">
                  <a:moveTo>
                    <a:pt x="3268" y="0"/>
                  </a:moveTo>
                  <a:cubicBezTo>
                    <a:pt x="3257" y="0"/>
                    <a:pt x="3241" y="8"/>
                    <a:pt x="3226" y="23"/>
                  </a:cubicBezTo>
                  <a:cubicBezTo>
                    <a:pt x="2874" y="728"/>
                    <a:pt x="2490" y="1395"/>
                    <a:pt x="1947" y="1969"/>
                  </a:cubicBezTo>
                  <a:cubicBezTo>
                    <a:pt x="1403" y="2582"/>
                    <a:pt x="736" y="3027"/>
                    <a:pt x="1" y="3348"/>
                  </a:cubicBezTo>
                  <a:cubicBezTo>
                    <a:pt x="1464" y="2774"/>
                    <a:pt x="2843" y="1556"/>
                    <a:pt x="3287" y="23"/>
                  </a:cubicBezTo>
                  <a:cubicBezTo>
                    <a:pt x="3287" y="8"/>
                    <a:pt x="3280" y="0"/>
                    <a:pt x="326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53"/>
            <p:cNvSpPr/>
            <p:nvPr/>
          </p:nvSpPr>
          <p:spPr>
            <a:xfrm>
              <a:off x="1611581" y="3595976"/>
              <a:ext cx="40865" cy="34131"/>
            </a:xfrm>
            <a:custGeom>
              <a:avLst/>
              <a:gdLst/>
              <a:ahLst/>
              <a:cxnLst/>
              <a:rect l="l" t="t" r="r" b="b"/>
              <a:pathLst>
                <a:path w="607" h="507" extrusionOk="0">
                  <a:moveTo>
                    <a:pt x="575" y="1"/>
                  </a:moveTo>
                  <a:cubicBezTo>
                    <a:pt x="415" y="162"/>
                    <a:pt x="223" y="223"/>
                    <a:pt x="32" y="223"/>
                  </a:cubicBezTo>
                  <a:cubicBezTo>
                    <a:pt x="1" y="223"/>
                    <a:pt x="1" y="261"/>
                    <a:pt x="32" y="261"/>
                  </a:cubicBezTo>
                  <a:cubicBezTo>
                    <a:pt x="55" y="265"/>
                    <a:pt x="79" y="267"/>
                    <a:pt x="103" y="267"/>
                  </a:cubicBezTo>
                  <a:cubicBezTo>
                    <a:pt x="264" y="267"/>
                    <a:pt x="438" y="186"/>
                    <a:pt x="575" y="61"/>
                  </a:cubicBezTo>
                  <a:lnTo>
                    <a:pt x="575" y="61"/>
                  </a:lnTo>
                  <a:cubicBezTo>
                    <a:pt x="571" y="209"/>
                    <a:pt x="537" y="333"/>
                    <a:pt x="537" y="484"/>
                  </a:cubicBezTo>
                  <a:cubicBezTo>
                    <a:pt x="537" y="499"/>
                    <a:pt x="547" y="507"/>
                    <a:pt x="556" y="507"/>
                  </a:cubicBezTo>
                  <a:cubicBezTo>
                    <a:pt x="566" y="507"/>
                    <a:pt x="575" y="499"/>
                    <a:pt x="575" y="484"/>
                  </a:cubicBezTo>
                  <a:cubicBezTo>
                    <a:pt x="606" y="353"/>
                    <a:pt x="606" y="192"/>
                    <a:pt x="606" y="32"/>
                  </a:cubicBezTo>
                  <a:cubicBezTo>
                    <a:pt x="606" y="1"/>
                    <a:pt x="606" y="1"/>
                    <a:pt x="5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53"/>
            <p:cNvSpPr/>
            <p:nvPr/>
          </p:nvSpPr>
          <p:spPr>
            <a:xfrm>
              <a:off x="1104107" y="3181339"/>
              <a:ext cx="200150" cy="384801"/>
            </a:xfrm>
            <a:custGeom>
              <a:avLst/>
              <a:gdLst/>
              <a:ahLst/>
              <a:cxnLst/>
              <a:rect l="l" t="t" r="r" b="b"/>
              <a:pathLst>
                <a:path w="2973" h="5716" extrusionOk="0">
                  <a:moveTo>
                    <a:pt x="1311" y="2299"/>
                  </a:moveTo>
                  <a:cubicBezTo>
                    <a:pt x="1280" y="2329"/>
                    <a:pt x="1280" y="2360"/>
                    <a:pt x="1280" y="2398"/>
                  </a:cubicBezTo>
                  <a:cubicBezTo>
                    <a:pt x="1180" y="2590"/>
                    <a:pt x="1088" y="2743"/>
                    <a:pt x="958" y="2812"/>
                  </a:cubicBezTo>
                  <a:cubicBezTo>
                    <a:pt x="883" y="2855"/>
                    <a:pt x="789" y="2878"/>
                    <a:pt x="703" y="2878"/>
                  </a:cubicBezTo>
                  <a:cubicBezTo>
                    <a:pt x="604" y="2878"/>
                    <a:pt x="516" y="2847"/>
                    <a:pt x="483" y="2781"/>
                  </a:cubicBezTo>
                  <a:cubicBezTo>
                    <a:pt x="453" y="2743"/>
                    <a:pt x="453" y="2713"/>
                    <a:pt x="453" y="2651"/>
                  </a:cubicBezTo>
                  <a:cubicBezTo>
                    <a:pt x="483" y="2590"/>
                    <a:pt x="544" y="2490"/>
                    <a:pt x="644" y="2429"/>
                  </a:cubicBezTo>
                  <a:cubicBezTo>
                    <a:pt x="767" y="2329"/>
                    <a:pt x="958" y="2299"/>
                    <a:pt x="1119" y="2299"/>
                  </a:cubicBezTo>
                  <a:close/>
                  <a:moveTo>
                    <a:pt x="100" y="1"/>
                  </a:moveTo>
                  <a:cubicBezTo>
                    <a:pt x="69" y="1"/>
                    <a:pt x="1" y="1"/>
                    <a:pt x="1" y="62"/>
                  </a:cubicBezTo>
                  <a:cubicBezTo>
                    <a:pt x="1" y="100"/>
                    <a:pt x="31" y="131"/>
                    <a:pt x="69" y="131"/>
                  </a:cubicBezTo>
                  <a:cubicBezTo>
                    <a:pt x="736" y="292"/>
                    <a:pt x="1150" y="705"/>
                    <a:pt x="1311" y="1341"/>
                  </a:cubicBezTo>
                  <a:cubicBezTo>
                    <a:pt x="1372" y="1663"/>
                    <a:pt x="1372" y="1946"/>
                    <a:pt x="1341" y="2207"/>
                  </a:cubicBezTo>
                  <a:cubicBezTo>
                    <a:pt x="1258" y="2184"/>
                    <a:pt x="1170" y="2172"/>
                    <a:pt x="1083" y="2172"/>
                  </a:cubicBezTo>
                  <a:cubicBezTo>
                    <a:pt x="904" y="2172"/>
                    <a:pt x="724" y="2222"/>
                    <a:pt x="575" y="2329"/>
                  </a:cubicBezTo>
                  <a:cubicBezTo>
                    <a:pt x="453" y="2398"/>
                    <a:pt x="353" y="2521"/>
                    <a:pt x="322" y="2651"/>
                  </a:cubicBezTo>
                  <a:cubicBezTo>
                    <a:pt x="322" y="2713"/>
                    <a:pt x="322" y="2812"/>
                    <a:pt x="384" y="2873"/>
                  </a:cubicBezTo>
                  <a:cubicBezTo>
                    <a:pt x="456" y="2963"/>
                    <a:pt x="577" y="3003"/>
                    <a:pt x="710" y="3003"/>
                  </a:cubicBezTo>
                  <a:cubicBezTo>
                    <a:pt x="814" y="3003"/>
                    <a:pt x="926" y="2979"/>
                    <a:pt x="1027" y="2935"/>
                  </a:cubicBezTo>
                  <a:cubicBezTo>
                    <a:pt x="1180" y="2843"/>
                    <a:pt x="1311" y="2651"/>
                    <a:pt x="1372" y="2429"/>
                  </a:cubicBezTo>
                  <a:cubicBezTo>
                    <a:pt x="1410" y="2398"/>
                    <a:pt x="1410" y="2360"/>
                    <a:pt x="1441" y="2329"/>
                  </a:cubicBezTo>
                  <a:cubicBezTo>
                    <a:pt x="1471" y="2360"/>
                    <a:pt x="1502" y="2360"/>
                    <a:pt x="1533" y="2398"/>
                  </a:cubicBezTo>
                  <a:cubicBezTo>
                    <a:pt x="1854" y="2521"/>
                    <a:pt x="2176" y="2743"/>
                    <a:pt x="2329" y="2973"/>
                  </a:cubicBezTo>
                  <a:cubicBezTo>
                    <a:pt x="2713" y="3548"/>
                    <a:pt x="2843" y="4505"/>
                    <a:pt x="2651" y="5654"/>
                  </a:cubicBezTo>
                  <a:cubicBezTo>
                    <a:pt x="2651" y="5685"/>
                    <a:pt x="2682" y="5716"/>
                    <a:pt x="2713" y="5716"/>
                  </a:cubicBezTo>
                  <a:cubicBezTo>
                    <a:pt x="2751" y="5716"/>
                    <a:pt x="2781" y="5716"/>
                    <a:pt x="2781" y="5685"/>
                  </a:cubicBezTo>
                  <a:cubicBezTo>
                    <a:pt x="2973" y="4505"/>
                    <a:pt x="2843" y="3479"/>
                    <a:pt x="2429" y="2904"/>
                  </a:cubicBezTo>
                  <a:cubicBezTo>
                    <a:pt x="2268" y="2651"/>
                    <a:pt x="1916" y="2398"/>
                    <a:pt x="1602" y="2268"/>
                  </a:cubicBezTo>
                  <a:cubicBezTo>
                    <a:pt x="1533" y="2238"/>
                    <a:pt x="1502" y="2238"/>
                    <a:pt x="1441" y="2207"/>
                  </a:cubicBezTo>
                  <a:cubicBezTo>
                    <a:pt x="1502" y="1946"/>
                    <a:pt x="1502" y="1632"/>
                    <a:pt x="1441" y="1311"/>
                  </a:cubicBezTo>
                  <a:cubicBezTo>
                    <a:pt x="1249" y="606"/>
                    <a:pt x="797" y="192"/>
                    <a:pt x="1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53"/>
            <p:cNvSpPr/>
            <p:nvPr/>
          </p:nvSpPr>
          <p:spPr>
            <a:xfrm>
              <a:off x="1093268" y="3170500"/>
              <a:ext cx="41336" cy="36689"/>
            </a:xfrm>
            <a:custGeom>
              <a:avLst/>
              <a:gdLst/>
              <a:ahLst/>
              <a:cxnLst/>
              <a:rect l="l" t="t" r="r" b="b"/>
              <a:pathLst>
                <a:path w="614" h="545" extrusionOk="0">
                  <a:moveTo>
                    <a:pt x="514" y="1"/>
                  </a:moveTo>
                  <a:cubicBezTo>
                    <a:pt x="384" y="31"/>
                    <a:pt x="292" y="31"/>
                    <a:pt x="162" y="70"/>
                  </a:cubicBezTo>
                  <a:lnTo>
                    <a:pt x="100" y="70"/>
                  </a:lnTo>
                  <a:lnTo>
                    <a:pt x="70" y="31"/>
                  </a:lnTo>
                  <a:lnTo>
                    <a:pt x="39" y="100"/>
                  </a:lnTo>
                  <a:lnTo>
                    <a:pt x="1" y="131"/>
                  </a:lnTo>
                  <a:lnTo>
                    <a:pt x="1" y="192"/>
                  </a:lnTo>
                  <a:lnTo>
                    <a:pt x="1" y="261"/>
                  </a:lnTo>
                  <a:lnTo>
                    <a:pt x="70" y="261"/>
                  </a:lnTo>
                  <a:cubicBezTo>
                    <a:pt x="131" y="322"/>
                    <a:pt x="192" y="414"/>
                    <a:pt x="261" y="514"/>
                  </a:cubicBezTo>
                  <a:lnTo>
                    <a:pt x="261" y="545"/>
                  </a:lnTo>
                  <a:lnTo>
                    <a:pt x="353" y="545"/>
                  </a:lnTo>
                  <a:lnTo>
                    <a:pt x="384" y="483"/>
                  </a:lnTo>
                  <a:lnTo>
                    <a:pt x="353" y="453"/>
                  </a:lnTo>
                  <a:cubicBezTo>
                    <a:pt x="353" y="384"/>
                    <a:pt x="292" y="292"/>
                    <a:pt x="230" y="223"/>
                  </a:cubicBezTo>
                  <a:cubicBezTo>
                    <a:pt x="322" y="192"/>
                    <a:pt x="453" y="192"/>
                    <a:pt x="545" y="162"/>
                  </a:cubicBezTo>
                  <a:cubicBezTo>
                    <a:pt x="575" y="162"/>
                    <a:pt x="614" y="100"/>
                    <a:pt x="575" y="70"/>
                  </a:cubicBezTo>
                  <a:cubicBezTo>
                    <a:pt x="575" y="31"/>
                    <a:pt x="545" y="1"/>
                    <a:pt x="51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3" name="Google Shape;5083;p53"/>
          <p:cNvGrpSpPr/>
          <p:nvPr/>
        </p:nvGrpSpPr>
        <p:grpSpPr>
          <a:xfrm>
            <a:off x="7206175" y="513485"/>
            <a:ext cx="1477249" cy="734198"/>
            <a:chOff x="7206175" y="513485"/>
            <a:chExt cx="1477249" cy="734198"/>
          </a:xfrm>
        </p:grpSpPr>
        <p:sp>
          <p:nvSpPr>
            <p:cNvPr id="5084" name="Google Shape;5084;p53"/>
            <p:cNvSpPr/>
            <p:nvPr/>
          </p:nvSpPr>
          <p:spPr>
            <a:xfrm>
              <a:off x="7514998" y="614709"/>
              <a:ext cx="1020556" cy="603506"/>
            </a:xfrm>
            <a:custGeom>
              <a:avLst/>
              <a:gdLst/>
              <a:ahLst/>
              <a:cxnLst/>
              <a:rect l="l" t="t" r="r" b="b"/>
              <a:pathLst>
                <a:path w="7723" h="4567" extrusionOk="0">
                  <a:moveTo>
                    <a:pt x="0" y="1"/>
                  </a:moveTo>
                  <a:cubicBezTo>
                    <a:pt x="1563" y="798"/>
                    <a:pt x="3218" y="1464"/>
                    <a:pt x="4942" y="1947"/>
                  </a:cubicBezTo>
                  <a:cubicBezTo>
                    <a:pt x="5233" y="2039"/>
                    <a:pt x="5555" y="2138"/>
                    <a:pt x="5746" y="2361"/>
                  </a:cubicBezTo>
                  <a:cubicBezTo>
                    <a:pt x="5938" y="2613"/>
                    <a:pt x="5899" y="3035"/>
                    <a:pt x="5647" y="3157"/>
                  </a:cubicBezTo>
                  <a:cubicBezTo>
                    <a:pt x="5734" y="3117"/>
                    <a:pt x="5827" y="3099"/>
                    <a:pt x="5921" y="3099"/>
                  </a:cubicBezTo>
                  <a:cubicBezTo>
                    <a:pt x="6210" y="3099"/>
                    <a:pt x="6515" y="3268"/>
                    <a:pt x="6734" y="3510"/>
                  </a:cubicBezTo>
                  <a:cubicBezTo>
                    <a:pt x="7018" y="3801"/>
                    <a:pt x="7148" y="4184"/>
                    <a:pt x="7309" y="4567"/>
                  </a:cubicBezTo>
                  <a:cubicBezTo>
                    <a:pt x="7562" y="3510"/>
                    <a:pt x="7692" y="2422"/>
                    <a:pt x="7723" y="1342"/>
                  </a:cubicBezTo>
                  <a:cubicBezTo>
                    <a:pt x="5202" y="606"/>
                    <a:pt x="2613" y="162"/>
                    <a:pt x="0"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53"/>
            <p:cNvSpPr/>
            <p:nvPr/>
          </p:nvSpPr>
          <p:spPr>
            <a:xfrm>
              <a:off x="7299337" y="554979"/>
              <a:ext cx="1134993" cy="527655"/>
            </a:xfrm>
            <a:custGeom>
              <a:avLst/>
              <a:gdLst/>
              <a:ahLst/>
              <a:cxnLst/>
              <a:rect l="l" t="t" r="r" b="b"/>
              <a:pathLst>
                <a:path w="8589" h="3993" extrusionOk="0">
                  <a:moveTo>
                    <a:pt x="1" y="1"/>
                  </a:moveTo>
                  <a:cubicBezTo>
                    <a:pt x="1786" y="1571"/>
                    <a:pt x="3770" y="2843"/>
                    <a:pt x="5938" y="3801"/>
                  </a:cubicBezTo>
                  <a:cubicBezTo>
                    <a:pt x="6160" y="3900"/>
                    <a:pt x="6421" y="3992"/>
                    <a:pt x="6673" y="3992"/>
                  </a:cubicBezTo>
                  <a:cubicBezTo>
                    <a:pt x="7470" y="3962"/>
                    <a:pt x="7792" y="2843"/>
                    <a:pt x="8589" y="2590"/>
                  </a:cubicBezTo>
                  <a:cubicBezTo>
                    <a:pt x="5716" y="1725"/>
                    <a:pt x="2874" y="867"/>
                    <a:pt x="1"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53"/>
            <p:cNvSpPr/>
            <p:nvPr/>
          </p:nvSpPr>
          <p:spPr>
            <a:xfrm>
              <a:off x="7455268" y="572290"/>
              <a:ext cx="1189701" cy="207336"/>
            </a:xfrm>
            <a:custGeom>
              <a:avLst/>
              <a:gdLst/>
              <a:ahLst/>
              <a:cxnLst/>
              <a:rect l="l" t="t" r="r" b="b"/>
              <a:pathLst>
                <a:path w="9003" h="1569" extrusionOk="0">
                  <a:moveTo>
                    <a:pt x="0" y="0"/>
                  </a:moveTo>
                  <a:lnTo>
                    <a:pt x="0" y="0"/>
                  </a:lnTo>
                  <a:cubicBezTo>
                    <a:pt x="1946" y="445"/>
                    <a:pt x="3900" y="897"/>
                    <a:pt x="5876" y="1371"/>
                  </a:cubicBezTo>
                  <a:cubicBezTo>
                    <a:pt x="6322" y="1485"/>
                    <a:pt x="6763" y="1569"/>
                    <a:pt x="7228" y="1569"/>
                  </a:cubicBezTo>
                  <a:cubicBezTo>
                    <a:pt x="7297" y="1569"/>
                    <a:pt x="7368" y="1567"/>
                    <a:pt x="7439" y="1563"/>
                  </a:cubicBezTo>
                  <a:cubicBezTo>
                    <a:pt x="7983" y="1532"/>
                    <a:pt x="8527" y="1310"/>
                    <a:pt x="8811" y="866"/>
                  </a:cubicBezTo>
                  <a:cubicBezTo>
                    <a:pt x="8941" y="674"/>
                    <a:pt x="9002" y="445"/>
                    <a:pt x="8879" y="291"/>
                  </a:cubicBezTo>
                  <a:cubicBezTo>
                    <a:pt x="8780" y="100"/>
                    <a:pt x="8496" y="61"/>
                    <a:pt x="8305" y="61"/>
                  </a:cubicBezTo>
                  <a:cubicBezTo>
                    <a:pt x="5524" y="31"/>
                    <a:pt x="2751" y="31"/>
                    <a:pt x="0"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53"/>
            <p:cNvSpPr/>
            <p:nvPr/>
          </p:nvSpPr>
          <p:spPr>
            <a:xfrm>
              <a:off x="7206175" y="513485"/>
              <a:ext cx="1477249" cy="734198"/>
            </a:xfrm>
            <a:custGeom>
              <a:avLst/>
              <a:gdLst/>
              <a:ahLst/>
              <a:cxnLst/>
              <a:rect l="l" t="t" r="r" b="b"/>
              <a:pathLst>
                <a:path w="11179" h="5556" extrusionOk="0">
                  <a:moveTo>
                    <a:pt x="767" y="162"/>
                  </a:moveTo>
                  <a:cubicBezTo>
                    <a:pt x="4919" y="353"/>
                    <a:pt x="10573" y="698"/>
                    <a:pt x="11048" y="890"/>
                  </a:cubicBezTo>
                  <a:cubicBezTo>
                    <a:pt x="10987" y="1181"/>
                    <a:pt x="10282" y="2169"/>
                    <a:pt x="10029" y="2200"/>
                  </a:cubicBezTo>
                  <a:cubicBezTo>
                    <a:pt x="9615" y="2200"/>
                    <a:pt x="2943" y="667"/>
                    <a:pt x="767" y="162"/>
                  </a:cubicBezTo>
                  <a:close/>
                  <a:moveTo>
                    <a:pt x="353" y="192"/>
                  </a:moveTo>
                  <a:cubicBezTo>
                    <a:pt x="3801" y="1211"/>
                    <a:pt x="8688" y="2713"/>
                    <a:pt x="9163" y="2996"/>
                  </a:cubicBezTo>
                  <a:cubicBezTo>
                    <a:pt x="8849" y="3318"/>
                    <a:pt x="7409" y="4467"/>
                    <a:pt x="7126" y="4467"/>
                  </a:cubicBezTo>
                  <a:lnTo>
                    <a:pt x="7087" y="4467"/>
                  </a:lnTo>
                  <a:cubicBezTo>
                    <a:pt x="6804" y="4406"/>
                    <a:pt x="1502" y="1050"/>
                    <a:pt x="353" y="192"/>
                  </a:cubicBezTo>
                  <a:close/>
                  <a:moveTo>
                    <a:pt x="2207" y="606"/>
                  </a:moveTo>
                  <a:lnTo>
                    <a:pt x="2207" y="606"/>
                  </a:lnTo>
                  <a:cubicBezTo>
                    <a:pt x="4919" y="1242"/>
                    <a:pt x="9355" y="2268"/>
                    <a:pt x="9998" y="2330"/>
                  </a:cubicBezTo>
                  <a:cubicBezTo>
                    <a:pt x="9960" y="2652"/>
                    <a:pt x="9807" y="3801"/>
                    <a:pt x="9677" y="4597"/>
                  </a:cubicBezTo>
                  <a:cubicBezTo>
                    <a:pt x="9577" y="4023"/>
                    <a:pt x="9386" y="3318"/>
                    <a:pt x="9324" y="2996"/>
                  </a:cubicBezTo>
                  <a:cubicBezTo>
                    <a:pt x="9294" y="2904"/>
                    <a:pt x="9263" y="2774"/>
                    <a:pt x="4666" y="1372"/>
                  </a:cubicBezTo>
                  <a:cubicBezTo>
                    <a:pt x="3801" y="1081"/>
                    <a:pt x="2943" y="828"/>
                    <a:pt x="2207" y="606"/>
                  </a:cubicBezTo>
                  <a:close/>
                  <a:moveTo>
                    <a:pt x="9232" y="3127"/>
                  </a:moveTo>
                  <a:cubicBezTo>
                    <a:pt x="9485" y="4145"/>
                    <a:pt x="9707" y="5264"/>
                    <a:pt x="9646" y="5425"/>
                  </a:cubicBezTo>
                  <a:cubicBezTo>
                    <a:pt x="9516" y="5364"/>
                    <a:pt x="8750" y="4950"/>
                    <a:pt x="7662" y="4337"/>
                  </a:cubicBezTo>
                  <a:cubicBezTo>
                    <a:pt x="8236" y="3992"/>
                    <a:pt x="8972" y="3349"/>
                    <a:pt x="9232" y="3127"/>
                  </a:cubicBezTo>
                  <a:close/>
                  <a:moveTo>
                    <a:pt x="39" y="1"/>
                  </a:moveTo>
                  <a:lnTo>
                    <a:pt x="39" y="31"/>
                  </a:lnTo>
                  <a:lnTo>
                    <a:pt x="1" y="31"/>
                  </a:lnTo>
                  <a:lnTo>
                    <a:pt x="1" y="62"/>
                  </a:lnTo>
                  <a:cubicBezTo>
                    <a:pt x="1" y="62"/>
                    <a:pt x="1" y="93"/>
                    <a:pt x="39" y="93"/>
                  </a:cubicBezTo>
                  <a:cubicBezTo>
                    <a:pt x="292" y="445"/>
                    <a:pt x="6704" y="4528"/>
                    <a:pt x="7087" y="4597"/>
                  </a:cubicBezTo>
                  <a:lnTo>
                    <a:pt x="7126" y="4597"/>
                  </a:lnTo>
                  <a:cubicBezTo>
                    <a:pt x="7217" y="4597"/>
                    <a:pt x="7378" y="4528"/>
                    <a:pt x="7539" y="4406"/>
                  </a:cubicBezTo>
                  <a:cubicBezTo>
                    <a:pt x="8688" y="5072"/>
                    <a:pt x="9516" y="5524"/>
                    <a:pt x="9615" y="5555"/>
                  </a:cubicBezTo>
                  <a:lnTo>
                    <a:pt x="9646" y="5555"/>
                  </a:lnTo>
                  <a:cubicBezTo>
                    <a:pt x="9677" y="5555"/>
                    <a:pt x="9707" y="5555"/>
                    <a:pt x="9738" y="5524"/>
                  </a:cubicBezTo>
                  <a:cubicBezTo>
                    <a:pt x="9769" y="5455"/>
                    <a:pt x="9769" y="5264"/>
                    <a:pt x="9738" y="5042"/>
                  </a:cubicBezTo>
                  <a:cubicBezTo>
                    <a:pt x="9868" y="4245"/>
                    <a:pt x="10090" y="2682"/>
                    <a:pt x="10121" y="2330"/>
                  </a:cubicBezTo>
                  <a:cubicBezTo>
                    <a:pt x="10473" y="2169"/>
                    <a:pt x="11178" y="1119"/>
                    <a:pt x="11178" y="859"/>
                  </a:cubicBezTo>
                  <a:cubicBezTo>
                    <a:pt x="11178" y="767"/>
                    <a:pt x="11178" y="637"/>
                    <a:pt x="5593" y="284"/>
                  </a:cubicBezTo>
                  <a:cubicBezTo>
                    <a:pt x="2874" y="123"/>
                    <a:pt x="100" y="1"/>
                    <a:pt x="7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53"/>
            <p:cNvSpPr/>
            <p:nvPr/>
          </p:nvSpPr>
          <p:spPr>
            <a:xfrm>
              <a:off x="8106876" y="982339"/>
              <a:ext cx="35943" cy="73605"/>
            </a:xfrm>
            <a:custGeom>
              <a:avLst/>
              <a:gdLst/>
              <a:ahLst/>
              <a:cxnLst/>
              <a:rect l="l" t="t" r="r" b="b"/>
              <a:pathLst>
                <a:path w="272" h="557" extrusionOk="0">
                  <a:moveTo>
                    <a:pt x="209" y="0"/>
                  </a:moveTo>
                  <a:cubicBezTo>
                    <a:pt x="186" y="0"/>
                    <a:pt x="162" y="19"/>
                    <a:pt x="149" y="61"/>
                  </a:cubicBezTo>
                  <a:cubicBezTo>
                    <a:pt x="80" y="184"/>
                    <a:pt x="18" y="345"/>
                    <a:pt x="18" y="505"/>
                  </a:cubicBezTo>
                  <a:cubicBezTo>
                    <a:pt x="0" y="541"/>
                    <a:pt x="25" y="556"/>
                    <a:pt x="61" y="556"/>
                  </a:cubicBezTo>
                  <a:cubicBezTo>
                    <a:pt x="88" y="556"/>
                    <a:pt x="120" y="549"/>
                    <a:pt x="149" y="536"/>
                  </a:cubicBezTo>
                  <a:cubicBezTo>
                    <a:pt x="210" y="406"/>
                    <a:pt x="241" y="214"/>
                    <a:pt x="271" y="92"/>
                  </a:cubicBezTo>
                  <a:cubicBezTo>
                    <a:pt x="271" y="35"/>
                    <a:pt x="241" y="0"/>
                    <a:pt x="20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53"/>
            <p:cNvSpPr/>
            <p:nvPr/>
          </p:nvSpPr>
          <p:spPr>
            <a:xfrm>
              <a:off x="8151805" y="1011279"/>
              <a:ext cx="25372" cy="39511"/>
            </a:xfrm>
            <a:custGeom>
              <a:avLst/>
              <a:gdLst/>
              <a:ahLst/>
              <a:cxnLst/>
              <a:rect l="l" t="t" r="r" b="b"/>
              <a:pathLst>
                <a:path w="192" h="299" extrusionOk="0">
                  <a:moveTo>
                    <a:pt x="118" y="1"/>
                  </a:moveTo>
                  <a:cubicBezTo>
                    <a:pt x="89" y="1"/>
                    <a:pt x="61" y="19"/>
                    <a:pt x="61" y="64"/>
                  </a:cubicBezTo>
                  <a:cubicBezTo>
                    <a:pt x="31" y="126"/>
                    <a:pt x="31" y="156"/>
                    <a:pt x="0" y="225"/>
                  </a:cubicBezTo>
                  <a:cubicBezTo>
                    <a:pt x="0" y="276"/>
                    <a:pt x="28" y="299"/>
                    <a:pt x="58" y="299"/>
                  </a:cubicBezTo>
                  <a:cubicBezTo>
                    <a:pt x="83" y="299"/>
                    <a:pt x="109" y="283"/>
                    <a:pt x="123" y="256"/>
                  </a:cubicBezTo>
                  <a:cubicBezTo>
                    <a:pt x="161" y="225"/>
                    <a:pt x="192" y="126"/>
                    <a:pt x="192" y="64"/>
                  </a:cubicBezTo>
                  <a:cubicBezTo>
                    <a:pt x="192" y="27"/>
                    <a:pt x="153" y="1"/>
                    <a:pt x="11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53"/>
            <p:cNvSpPr/>
            <p:nvPr/>
          </p:nvSpPr>
          <p:spPr>
            <a:xfrm>
              <a:off x="8469350" y="721483"/>
              <a:ext cx="19690" cy="51933"/>
            </a:xfrm>
            <a:custGeom>
              <a:avLst/>
              <a:gdLst/>
              <a:ahLst/>
              <a:cxnLst/>
              <a:rect l="l" t="t" r="r" b="b"/>
              <a:pathLst>
                <a:path w="149" h="393" extrusionOk="0">
                  <a:moveTo>
                    <a:pt x="52" y="0"/>
                  </a:moveTo>
                  <a:cubicBezTo>
                    <a:pt x="27" y="0"/>
                    <a:pt x="0" y="15"/>
                    <a:pt x="18" y="51"/>
                  </a:cubicBezTo>
                  <a:lnTo>
                    <a:pt x="18" y="342"/>
                  </a:lnTo>
                  <a:cubicBezTo>
                    <a:pt x="18" y="378"/>
                    <a:pt x="42" y="393"/>
                    <a:pt x="61" y="393"/>
                  </a:cubicBezTo>
                  <a:cubicBezTo>
                    <a:pt x="75" y="393"/>
                    <a:pt x="87" y="385"/>
                    <a:pt x="87" y="373"/>
                  </a:cubicBezTo>
                  <a:cubicBezTo>
                    <a:pt x="148" y="242"/>
                    <a:pt x="118" y="151"/>
                    <a:pt x="87" y="20"/>
                  </a:cubicBezTo>
                  <a:cubicBezTo>
                    <a:pt x="87" y="8"/>
                    <a:pt x="70" y="0"/>
                    <a:pt x="5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53"/>
            <p:cNvSpPr/>
            <p:nvPr/>
          </p:nvSpPr>
          <p:spPr>
            <a:xfrm>
              <a:off x="8514147" y="706154"/>
              <a:ext cx="21407" cy="45986"/>
            </a:xfrm>
            <a:custGeom>
              <a:avLst/>
              <a:gdLst/>
              <a:ahLst/>
              <a:cxnLst/>
              <a:rect l="l" t="t" r="r" b="b"/>
              <a:pathLst>
                <a:path w="162" h="348" extrusionOk="0">
                  <a:moveTo>
                    <a:pt x="97" y="0"/>
                  </a:moveTo>
                  <a:cubicBezTo>
                    <a:pt x="64" y="0"/>
                    <a:pt x="31" y="25"/>
                    <a:pt x="31" y="75"/>
                  </a:cubicBezTo>
                  <a:cubicBezTo>
                    <a:pt x="31" y="136"/>
                    <a:pt x="1" y="236"/>
                    <a:pt x="1" y="297"/>
                  </a:cubicBezTo>
                  <a:cubicBezTo>
                    <a:pt x="1" y="333"/>
                    <a:pt x="22" y="348"/>
                    <a:pt x="47" y="348"/>
                  </a:cubicBezTo>
                  <a:cubicBezTo>
                    <a:pt x="65" y="348"/>
                    <a:pt x="85" y="341"/>
                    <a:pt x="100" y="328"/>
                  </a:cubicBezTo>
                  <a:cubicBezTo>
                    <a:pt x="162" y="236"/>
                    <a:pt x="162" y="167"/>
                    <a:pt x="162" y="75"/>
                  </a:cubicBezTo>
                  <a:cubicBezTo>
                    <a:pt x="162" y="25"/>
                    <a:pt x="129" y="0"/>
                    <a:pt x="9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53"/>
            <p:cNvSpPr/>
            <p:nvPr/>
          </p:nvSpPr>
          <p:spPr>
            <a:xfrm>
              <a:off x="8362312" y="1018151"/>
              <a:ext cx="38586" cy="19954"/>
            </a:xfrm>
            <a:custGeom>
              <a:avLst/>
              <a:gdLst/>
              <a:ahLst/>
              <a:cxnLst/>
              <a:rect l="l" t="t" r="r" b="b"/>
              <a:pathLst>
                <a:path w="292" h="151" extrusionOk="0">
                  <a:moveTo>
                    <a:pt x="199" y="0"/>
                  </a:moveTo>
                  <a:cubicBezTo>
                    <a:pt x="145" y="0"/>
                    <a:pt x="82" y="29"/>
                    <a:pt x="31" y="74"/>
                  </a:cubicBezTo>
                  <a:lnTo>
                    <a:pt x="31" y="104"/>
                  </a:lnTo>
                  <a:cubicBezTo>
                    <a:pt x="1" y="104"/>
                    <a:pt x="31" y="135"/>
                    <a:pt x="31" y="135"/>
                  </a:cubicBezTo>
                  <a:lnTo>
                    <a:pt x="62" y="135"/>
                  </a:lnTo>
                  <a:cubicBezTo>
                    <a:pt x="81" y="146"/>
                    <a:pt x="104" y="150"/>
                    <a:pt x="129" y="150"/>
                  </a:cubicBezTo>
                  <a:cubicBezTo>
                    <a:pt x="192" y="150"/>
                    <a:pt x="264" y="118"/>
                    <a:pt x="292" y="74"/>
                  </a:cubicBezTo>
                  <a:cubicBezTo>
                    <a:pt x="292" y="43"/>
                    <a:pt x="292" y="12"/>
                    <a:pt x="253" y="12"/>
                  </a:cubicBezTo>
                  <a:cubicBezTo>
                    <a:pt x="237" y="4"/>
                    <a:pt x="218" y="0"/>
                    <a:pt x="19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53"/>
            <p:cNvSpPr/>
            <p:nvPr/>
          </p:nvSpPr>
          <p:spPr>
            <a:xfrm>
              <a:off x="8328880" y="1052245"/>
              <a:ext cx="71358" cy="39511"/>
            </a:xfrm>
            <a:custGeom>
              <a:avLst/>
              <a:gdLst/>
              <a:ahLst/>
              <a:cxnLst/>
              <a:rect l="l" t="t" r="r" b="b"/>
              <a:pathLst>
                <a:path w="540" h="299" extrusionOk="0">
                  <a:moveTo>
                    <a:pt x="489" y="1"/>
                  </a:moveTo>
                  <a:cubicBezTo>
                    <a:pt x="484" y="1"/>
                    <a:pt x="480" y="3"/>
                    <a:pt x="476" y="7"/>
                  </a:cubicBezTo>
                  <a:cubicBezTo>
                    <a:pt x="315" y="38"/>
                    <a:pt x="192" y="107"/>
                    <a:pt x="62" y="168"/>
                  </a:cubicBezTo>
                  <a:cubicBezTo>
                    <a:pt x="1" y="199"/>
                    <a:pt x="62" y="298"/>
                    <a:pt x="123" y="298"/>
                  </a:cubicBezTo>
                  <a:cubicBezTo>
                    <a:pt x="254" y="229"/>
                    <a:pt x="384" y="168"/>
                    <a:pt x="506" y="107"/>
                  </a:cubicBezTo>
                  <a:cubicBezTo>
                    <a:pt x="539" y="74"/>
                    <a:pt x="516" y="1"/>
                    <a:pt x="48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53"/>
            <p:cNvSpPr/>
            <p:nvPr/>
          </p:nvSpPr>
          <p:spPr>
            <a:xfrm>
              <a:off x="7583185" y="706286"/>
              <a:ext cx="229668" cy="145095"/>
            </a:xfrm>
            <a:custGeom>
              <a:avLst/>
              <a:gdLst/>
              <a:ahLst/>
              <a:cxnLst/>
              <a:rect l="l" t="t" r="r" b="b"/>
              <a:pathLst>
                <a:path w="1738" h="1098" extrusionOk="0">
                  <a:moveTo>
                    <a:pt x="131" y="0"/>
                  </a:moveTo>
                  <a:cubicBezTo>
                    <a:pt x="71" y="0"/>
                    <a:pt x="0" y="108"/>
                    <a:pt x="90" y="135"/>
                  </a:cubicBezTo>
                  <a:cubicBezTo>
                    <a:pt x="634" y="426"/>
                    <a:pt x="1078" y="871"/>
                    <a:pt x="1622" y="1093"/>
                  </a:cubicBezTo>
                  <a:cubicBezTo>
                    <a:pt x="1632" y="1096"/>
                    <a:pt x="1641" y="1098"/>
                    <a:pt x="1649" y="1098"/>
                  </a:cubicBezTo>
                  <a:cubicBezTo>
                    <a:pt x="1719" y="1098"/>
                    <a:pt x="1738" y="994"/>
                    <a:pt x="1683" y="932"/>
                  </a:cubicBezTo>
                  <a:cubicBezTo>
                    <a:pt x="1208" y="618"/>
                    <a:pt x="695" y="266"/>
                    <a:pt x="151" y="5"/>
                  </a:cubicBezTo>
                  <a:cubicBezTo>
                    <a:pt x="145" y="2"/>
                    <a:pt x="138" y="0"/>
                    <a:pt x="131"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53"/>
            <p:cNvSpPr/>
            <p:nvPr/>
          </p:nvSpPr>
          <p:spPr>
            <a:xfrm>
              <a:off x="7849986" y="869222"/>
              <a:ext cx="44004" cy="33036"/>
            </a:xfrm>
            <a:custGeom>
              <a:avLst/>
              <a:gdLst/>
              <a:ahLst/>
              <a:cxnLst/>
              <a:rect l="l" t="t" r="r" b="b"/>
              <a:pathLst>
                <a:path w="333" h="250" extrusionOk="0">
                  <a:moveTo>
                    <a:pt x="110" y="1"/>
                  </a:moveTo>
                  <a:cubicBezTo>
                    <a:pt x="61" y="1"/>
                    <a:pt x="0" y="66"/>
                    <a:pt x="47" y="113"/>
                  </a:cubicBezTo>
                  <a:cubicBezTo>
                    <a:pt x="108" y="182"/>
                    <a:pt x="177" y="212"/>
                    <a:pt x="269" y="243"/>
                  </a:cubicBezTo>
                  <a:cubicBezTo>
                    <a:pt x="274" y="247"/>
                    <a:pt x="278" y="249"/>
                    <a:pt x="282" y="249"/>
                  </a:cubicBezTo>
                  <a:cubicBezTo>
                    <a:pt x="309" y="249"/>
                    <a:pt x="333" y="177"/>
                    <a:pt x="300" y="151"/>
                  </a:cubicBezTo>
                  <a:cubicBezTo>
                    <a:pt x="239" y="113"/>
                    <a:pt x="177" y="82"/>
                    <a:pt x="147" y="21"/>
                  </a:cubicBezTo>
                  <a:cubicBezTo>
                    <a:pt x="138" y="7"/>
                    <a:pt x="124" y="1"/>
                    <a:pt x="110"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6" name="Google Shape;5096;p53"/>
          <p:cNvGrpSpPr/>
          <p:nvPr/>
        </p:nvGrpSpPr>
        <p:grpSpPr>
          <a:xfrm>
            <a:off x="619197" y="592800"/>
            <a:ext cx="951849" cy="748548"/>
            <a:chOff x="619197" y="592800"/>
            <a:chExt cx="951849" cy="748548"/>
          </a:xfrm>
        </p:grpSpPr>
        <p:sp>
          <p:nvSpPr>
            <p:cNvPr id="5097" name="Google Shape;5097;p53"/>
            <p:cNvSpPr/>
            <p:nvPr/>
          </p:nvSpPr>
          <p:spPr>
            <a:xfrm>
              <a:off x="634551" y="909746"/>
              <a:ext cx="229908" cy="180856"/>
            </a:xfrm>
            <a:custGeom>
              <a:avLst/>
              <a:gdLst/>
              <a:ahLst/>
              <a:cxnLst/>
              <a:rect l="l" t="t" r="r" b="b"/>
              <a:pathLst>
                <a:path w="2306" h="1814" extrusionOk="0">
                  <a:moveTo>
                    <a:pt x="1231" y="1"/>
                  </a:moveTo>
                  <a:cubicBezTo>
                    <a:pt x="1071" y="1"/>
                    <a:pt x="918" y="41"/>
                    <a:pt x="804" y="115"/>
                  </a:cubicBezTo>
                  <a:lnTo>
                    <a:pt x="651" y="215"/>
                  </a:lnTo>
                  <a:cubicBezTo>
                    <a:pt x="1" y="865"/>
                    <a:pt x="615" y="1814"/>
                    <a:pt x="1284" y="1814"/>
                  </a:cubicBezTo>
                  <a:cubicBezTo>
                    <a:pt x="1403" y="1814"/>
                    <a:pt x="1524" y="1784"/>
                    <a:pt x="1639" y="1717"/>
                  </a:cubicBezTo>
                  <a:cubicBezTo>
                    <a:pt x="2084" y="1425"/>
                    <a:pt x="2306" y="759"/>
                    <a:pt x="1923" y="307"/>
                  </a:cubicBezTo>
                  <a:cubicBezTo>
                    <a:pt x="1750" y="97"/>
                    <a:pt x="1481" y="1"/>
                    <a:pt x="1231" y="1"/>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53"/>
            <p:cNvSpPr/>
            <p:nvPr/>
          </p:nvSpPr>
          <p:spPr>
            <a:xfrm>
              <a:off x="724582" y="1070762"/>
              <a:ext cx="261314" cy="264504"/>
            </a:xfrm>
            <a:custGeom>
              <a:avLst/>
              <a:gdLst/>
              <a:ahLst/>
              <a:cxnLst/>
              <a:rect l="l" t="t" r="r" b="b"/>
              <a:pathLst>
                <a:path w="2621" h="2653" extrusionOk="0">
                  <a:moveTo>
                    <a:pt x="1097" y="1"/>
                  </a:moveTo>
                  <a:cubicBezTo>
                    <a:pt x="584" y="1"/>
                    <a:pt x="81" y="512"/>
                    <a:pt x="32" y="1029"/>
                  </a:cubicBezTo>
                  <a:cubicBezTo>
                    <a:pt x="1" y="1565"/>
                    <a:pt x="353" y="2178"/>
                    <a:pt x="606" y="2653"/>
                  </a:cubicBezTo>
                  <a:lnTo>
                    <a:pt x="798" y="2561"/>
                  </a:lnTo>
                  <a:cubicBezTo>
                    <a:pt x="1342" y="2369"/>
                    <a:pt x="2621" y="1825"/>
                    <a:pt x="2621" y="1825"/>
                  </a:cubicBezTo>
                  <a:cubicBezTo>
                    <a:pt x="2491" y="1565"/>
                    <a:pt x="2361" y="1312"/>
                    <a:pt x="2200" y="1059"/>
                  </a:cubicBezTo>
                  <a:cubicBezTo>
                    <a:pt x="2046" y="707"/>
                    <a:pt x="1817" y="293"/>
                    <a:pt x="1472" y="102"/>
                  </a:cubicBezTo>
                  <a:cubicBezTo>
                    <a:pt x="1351" y="32"/>
                    <a:pt x="1224" y="1"/>
                    <a:pt x="1097" y="1"/>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53"/>
            <p:cNvSpPr/>
            <p:nvPr/>
          </p:nvSpPr>
          <p:spPr>
            <a:xfrm>
              <a:off x="946219" y="781432"/>
              <a:ext cx="230706" cy="181653"/>
            </a:xfrm>
            <a:custGeom>
              <a:avLst/>
              <a:gdLst/>
              <a:ahLst/>
              <a:cxnLst/>
              <a:rect l="l" t="t" r="r" b="b"/>
              <a:pathLst>
                <a:path w="2314" h="1822" extrusionOk="0">
                  <a:moveTo>
                    <a:pt x="1252" y="1"/>
                  </a:moveTo>
                  <a:cubicBezTo>
                    <a:pt x="1098" y="1"/>
                    <a:pt x="953" y="44"/>
                    <a:pt x="842" y="131"/>
                  </a:cubicBezTo>
                  <a:lnTo>
                    <a:pt x="651" y="223"/>
                  </a:lnTo>
                  <a:cubicBezTo>
                    <a:pt x="0" y="873"/>
                    <a:pt x="636" y="1821"/>
                    <a:pt x="1293" y="1821"/>
                  </a:cubicBezTo>
                  <a:cubicBezTo>
                    <a:pt x="1410" y="1821"/>
                    <a:pt x="1528" y="1791"/>
                    <a:pt x="1639" y="1724"/>
                  </a:cubicBezTo>
                  <a:cubicBezTo>
                    <a:pt x="2122" y="1441"/>
                    <a:pt x="2313" y="767"/>
                    <a:pt x="1930" y="322"/>
                  </a:cubicBezTo>
                  <a:cubicBezTo>
                    <a:pt x="1753" y="107"/>
                    <a:pt x="1492" y="1"/>
                    <a:pt x="1252" y="1"/>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53"/>
            <p:cNvSpPr/>
            <p:nvPr/>
          </p:nvSpPr>
          <p:spPr>
            <a:xfrm>
              <a:off x="1039341" y="943246"/>
              <a:ext cx="258223" cy="264504"/>
            </a:xfrm>
            <a:custGeom>
              <a:avLst/>
              <a:gdLst/>
              <a:ahLst/>
              <a:cxnLst/>
              <a:rect l="l" t="t" r="r" b="b"/>
              <a:pathLst>
                <a:path w="2590" h="2653" extrusionOk="0">
                  <a:moveTo>
                    <a:pt x="1087" y="1"/>
                  </a:moveTo>
                  <a:cubicBezTo>
                    <a:pt x="562" y="1"/>
                    <a:pt x="63" y="512"/>
                    <a:pt x="39" y="998"/>
                  </a:cubicBezTo>
                  <a:cubicBezTo>
                    <a:pt x="0" y="1572"/>
                    <a:pt x="353" y="2177"/>
                    <a:pt x="613" y="2652"/>
                  </a:cubicBezTo>
                  <a:lnTo>
                    <a:pt x="766" y="2560"/>
                  </a:lnTo>
                  <a:cubicBezTo>
                    <a:pt x="1341" y="2369"/>
                    <a:pt x="2590" y="1825"/>
                    <a:pt x="2590" y="1825"/>
                  </a:cubicBezTo>
                  <a:cubicBezTo>
                    <a:pt x="2459" y="1572"/>
                    <a:pt x="2337" y="1312"/>
                    <a:pt x="2207" y="1059"/>
                  </a:cubicBezTo>
                  <a:cubicBezTo>
                    <a:pt x="2015" y="706"/>
                    <a:pt x="1824" y="293"/>
                    <a:pt x="1471" y="101"/>
                  </a:cubicBezTo>
                  <a:cubicBezTo>
                    <a:pt x="1346" y="32"/>
                    <a:pt x="1215" y="1"/>
                    <a:pt x="1087" y="1"/>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53"/>
            <p:cNvSpPr/>
            <p:nvPr/>
          </p:nvSpPr>
          <p:spPr>
            <a:xfrm>
              <a:off x="1219702" y="663487"/>
              <a:ext cx="230606" cy="181952"/>
            </a:xfrm>
            <a:custGeom>
              <a:avLst/>
              <a:gdLst/>
              <a:ahLst/>
              <a:cxnLst/>
              <a:rect l="l" t="t" r="r" b="b"/>
              <a:pathLst>
                <a:path w="2313" h="1825" extrusionOk="0">
                  <a:moveTo>
                    <a:pt x="1233" y="0"/>
                  </a:moveTo>
                  <a:cubicBezTo>
                    <a:pt x="1074" y="0"/>
                    <a:pt x="924" y="45"/>
                    <a:pt x="811" y="134"/>
                  </a:cubicBezTo>
                  <a:lnTo>
                    <a:pt x="650" y="226"/>
                  </a:lnTo>
                  <a:cubicBezTo>
                    <a:pt x="0" y="876"/>
                    <a:pt x="614" y="1825"/>
                    <a:pt x="1283" y="1825"/>
                  </a:cubicBezTo>
                  <a:cubicBezTo>
                    <a:pt x="1402" y="1825"/>
                    <a:pt x="1523" y="1795"/>
                    <a:pt x="1639" y="1727"/>
                  </a:cubicBezTo>
                  <a:cubicBezTo>
                    <a:pt x="2091" y="1436"/>
                    <a:pt x="2313" y="770"/>
                    <a:pt x="1930" y="325"/>
                  </a:cubicBezTo>
                  <a:cubicBezTo>
                    <a:pt x="1752" y="110"/>
                    <a:pt x="1482" y="0"/>
                    <a:pt x="1233" y="0"/>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53"/>
            <p:cNvSpPr/>
            <p:nvPr/>
          </p:nvSpPr>
          <p:spPr>
            <a:xfrm>
              <a:off x="1310430" y="825600"/>
              <a:ext cx="260616" cy="264504"/>
            </a:xfrm>
            <a:custGeom>
              <a:avLst/>
              <a:gdLst/>
              <a:ahLst/>
              <a:cxnLst/>
              <a:rect l="l" t="t" r="r" b="b"/>
              <a:pathLst>
                <a:path w="2614" h="2653" extrusionOk="0">
                  <a:moveTo>
                    <a:pt x="1092" y="0"/>
                  </a:moveTo>
                  <a:cubicBezTo>
                    <a:pt x="584" y="0"/>
                    <a:pt x="87" y="506"/>
                    <a:pt x="62" y="998"/>
                  </a:cubicBezTo>
                  <a:cubicBezTo>
                    <a:pt x="1" y="1534"/>
                    <a:pt x="346" y="2178"/>
                    <a:pt x="606" y="2652"/>
                  </a:cubicBezTo>
                  <a:lnTo>
                    <a:pt x="798" y="2561"/>
                  </a:lnTo>
                  <a:cubicBezTo>
                    <a:pt x="1342" y="2369"/>
                    <a:pt x="2613" y="1825"/>
                    <a:pt x="2613" y="1825"/>
                  </a:cubicBezTo>
                  <a:cubicBezTo>
                    <a:pt x="2491" y="1572"/>
                    <a:pt x="2360" y="1312"/>
                    <a:pt x="2230" y="1059"/>
                  </a:cubicBezTo>
                  <a:cubicBezTo>
                    <a:pt x="2039" y="707"/>
                    <a:pt x="1817" y="293"/>
                    <a:pt x="1464" y="101"/>
                  </a:cubicBezTo>
                  <a:cubicBezTo>
                    <a:pt x="1344" y="31"/>
                    <a:pt x="1218" y="0"/>
                    <a:pt x="1092" y="0"/>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53"/>
            <p:cNvSpPr/>
            <p:nvPr/>
          </p:nvSpPr>
          <p:spPr>
            <a:xfrm>
              <a:off x="619197" y="911441"/>
              <a:ext cx="204086" cy="187635"/>
            </a:xfrm>
            <a:custGeom>
              <a:avLst/>
              <a:gdLst/>
              <a:ahLst/>
              <a:cxnLst/>
              <a:rect l="l" t="t" r="r" b="b"/>
              <a:pathLst>
                <a:path w="2047" h="1882" extrusionOk="0">
                  <a:moveTo>
                    <a:pt x="994" y="0"/>
                  </a:moveTo>
                  <a:cubicBezTo>
                    <a:pt x="831" y="0"/>
                    <a:pt x="672" y="51"/>
                    <a:pt x="545" y="167"/>
                  </a:cubicBezTo>
                  <a:lnTo>
                    <a:pt x="575" y="198"/>
                  </a:lnTo>
                  <a:cubicBezTo>
                    <a:pt x="724" y="135"/>
                    <a:pt x="872" y="103"/>
                    <a:pt x="1012" y="103"/>
                  </a:cubicBezTo>
                  <a:cubicBezTo>
                    <a:pt x="1299" y="103"/>
                    <a:pt x="1555" y="237"/>
                    <a:pt x="1724" y="520"/>
                  </a:cubicBezTo>
                  <a:cubicBezTo>
                    <a:pt x="2016" y="964"/>
                    <a:pt x="1694" y="1508"/>
                    <a:pt x="1311" y="1730"/>
                  </a:cubicBezTo>
                  <a:cubicBezTo>
                    <a:pt x="1219" y="1780"/>
                    <a:pt x="1124" y="1802"/>
                    <a:pt x="1028" y="1802"/>
                  </a:cubicBezTo>
                  <a:cubicBezTo>
                    <a:pt x="757" y="1802"/>
                    <a:pt x="487" y="1624"/>
                    <a:pt x="323" y="1408"/>
                  </a:cubicBezTo>
                  <a:cubicBezTo>
                    <a:pt x="70" y="1056"/>
                    <a:pt x="131" y="612"/>
                    <a:pt x="422" y="290"/>
                  </a:cubicBezTo>
                  <a:cubicBezTo>
                    <a:pt x="422" y="268"/>
                    <a:pt x="403" y="247"/>
                    <a:pt x="392" y="247"/>
                  </a:cubicBezTo>
                  <a:cubicBezTo>
                    <a:pt x="387" y="247"/>
                    <a:pt x="384" y="250"/>
                    <a:pt x="384" y="259"/>
                  </a:cubicBezTo>
                  <a:cubicBezTo>
                    <a:pt x="39" y="612"/>
                    <a:pt x="1" y="1094"/>
                    <a:pt x="323" y="1508"/>
                  </a:cubicBezTo>
                  <a:cubicBezTo>
                    <a:pt x="495" y="1748"/>
                    <a:pt x="760" y="1882"/>
                    <a:pt x="1032" y="1882"/>
                  </a:cubicBezTo>
                  <a:cubicBezTo>
                    <a:pt x="1159" y="1882"/>
                    <a:pt x="1288" y="1852"/>
                    <a:pt x="1410" y="1791"/>
                  </a:cubicBezTo>
                  <a:cubicBezTo>
                    <a:pt x="1855" y="1539"/>
                    <a:pt x="2046" y="933"/>
                    <a:pt x="1824" y="481"/>
                  </a:cubicBezTo>
                  <a:cubicBezTo>
                    <a:pt x="1676" y="205"/>
                    <a:pt x="1325" y="0"/>
                    <a:pt x="99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53"/>
            <p:cNvSpPr/>
            <p:nvPr/>
          </p:nvSpPr>
          <p:spPr>
            <a:xfrm>
              <a:off x="642129" y="1073255"/>
              <a:ext cx="305580" cy="268093"/>
            </a:xfrm>
            <a:custGeom>
              <a:avLst/>
              <a:gdLst/>
              <a:ahLst/>
              <a:cxnLst/>
              <a:rect l="l" t="t" r="r" b="b"/>
              <a:pathLst>
                <a:path w="3065" h="2689" extrusionOk="0">
                  <a:moveTo>
                    <a:pt x="1535" y="0"/>
                  </a:moveTo>
                  <a:cubicBezTo>
                    <a:pt x="1387" y="0"/>
                    <a:pt x="1233" y="37"/>
                    <a:pt x="1081" y="107"/>
                  </a:cubicBezTo>
                  <a:cubicBezTo>
                    <a:pt x="1" y="620"/>
                    <a:pt x="506" y="1961"/>
                    <a:pt x="1019" y="2689"/>
                  </a:cubicBezTo>
                  <a:cubicBezTo>
                    <a:pt x="1050" y="2689"/>
                    <a:pt x="1050" y="2689"/>
                    <a:pt x="1050" y="2658"/>
                  </a:cubicBezTo>
                  <a:cubicBezTo>
                    <a:pt x="728" y="1862"/>
                    <a:pt x="93" y="873"/>
                    <a:pt x="1081" y="199"/>
                  </a:cubicBezTo>
                  <a:cubicBezTo>
                    <a:pt x="1243" y="94"/>
                    <a:pt x="1392" y="48"/>
                    <a:pt x="1529" y="48"/>
                  </a:cubicBezTo>
                  <a:cubicBezTo>
                    <a:pt x="2264" y="48"/>
                    <a:pt x="2678" y="1352"/>
                    <a:pt x="3027" y="1862"/>
                  </a:cubicBezTo>
                  <a:cubicBezTo>
                    <a:pt x="3027" y="1877"/>
                    <a:pt x="3036" y="1885"/>
                    <a:pt x="3046" y="1885"/>
                  </a:cubicBezTo>
                  <a:cubicBezTo>
                    <a:pt x="3055" y="1885"/>
                    <a:pt x="3065" y="1877"/>
                    <a:pt x="3065" y="1862"/>
                  </a:cubicBezTo>
                  <a:cubicBezTo>
                    <a:pt x="2873" y="1348"/>
                    <a:pt x="2582" y="774"/>
                    <a:pt x="2230" y="329"/>
                  </a:cubicBezTo>
                  <a:cubicBezTo>
                    <a:pt x="2032" y="107"/>
                    <a:pt x="1790" y="0"/>
                    <a:pt x="15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53"/>
            <p:cNvSpPr/>
            <p:nvPr/>
          </p:nvSpPr>
          <p:spPr>
            <a:xfrm>
              <a:off x="762868" y="1257899"/>
              <a:ext cx="165602" cy="77367"/>
            </a:xfrm>
            <a:custGeom>
              <a:avLst/>
              <a:gdLst/>
              <a:ahLst/>
              <a:cxnLst/>
              <a:rect l="l" t="t" r="r" b="b"/>
              <a:pathLst>
                <a:path w="1661" h="776" extrusionOk="0">
                  <a:moveTo>
                    <a:pt x="1643" y="1"/>
                  </a:moveTo>
                  <a:cubicBezTo>
                    <a:pt x="1638" y="1"/>
                    <a:pt x="1632" y="3"/>
                    <a:pt x="1624" y="10"/>
                  </a:cubicBezTo>
                  <a:cubicBezTo>
                    <a:pt x="1088" y="232"/>
                    <a:pt x="544" y="492"/>
                    <a:pt x="0" y="745"/>
                  </a:cubicBezTo>
                  <a:lnTo>
                    <a:pt x="0" y="776"/>
                  </a:lnTo>
                  <a:cubicBezTo>
                    <a:pt x="575" y="584"/>
                    <a:pt x="1149" y="362"/>
                    <a:pt x="1624" y="40"/>
                  </a:cubicBezTo>
                  <a:cubicBezTo>
                    <a:pt x="1655" y="40"/>
                    <a:pt x="1661" y="1"/>
                    <a:pt x="164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53"/>
            <p:cNvSpPr/>
            <p:nvPr/>
          </p:nvSpPr>
          <p:spPr>
            <a:xfrm>
              <a:off x="918602" y="787115"/>
              <a:ext cx="204086" cy="188034"/>
            </a:xfrm>
            <a:custGeom>
              <a:avLst/>
              <a:gdLst/>
              <a:ahLst/>
              <a:cxnLst/>
              <a:rect l="l" t="t" r="r" b="b"/>
              <a:pathLst>
                <a:path w="2047" h="1886" extrusionOk="0">
                  <a:moveTo>
                    <a:pt x="987" y="0"/>
                  </a:moveTo>
                  <a:cubicBezTo>
                    <a:pt x="826" y="0"/>
                    <a:pt x="670" y="50"/>
                    <a:pt x="545" y="166"/>
                  </a:cubicBezTo>
                  <a:lnTo>
                    <a:pt x="575" y="196"/>
                  </a:lnTo>
                  <a:cubicBezTo>
                    <a:pt x="720" y="134"/>
                    <a:pt x="865" y="103"/>
                    <a:pt x="1004" y="103"/>
                  </a:cubicBezTo>
                  <a:cubicBezTo>
                    <a:pt x="1292" y="103"/>
                    <a:pt x="1554" y="239"/>
                    <a:pt x="1725" y="518"/>
                  </a:cubicBezTo>
                  <a:cubicBezTo>
                    <a:pt x="2016" y="962"/>
                    <a:pt x="1694" y="1506"/>
                    <a:pt x="1311" y="1728"/>
                  </a:cubicBezTo>
                  <a:cubicBezTo>
                    <a:pt x="1219" y="1778"/>
                    <a:pt x="1123" y="1800"/>
                    <a:pt x="1028" y="1800"/>
                  </a:cubicBezTo>
                  <a:cubicBezTo>
                    <a:pt x="756" y="1800"/>
                    <a:pt x="487" y="1624"/>
                    <a:pt x="323" y="1414"/>
                  </a:cubicBezTo>
                  <a:cubicBezTo>
                    <a:pt x="62" y="1062"/>
                    <a:pt x="131" y="618"/>
                    <a:pt x="415" y="296"/>
                  </a:cubicBezTo>
                  <a:cubicBezTo>
                    <a:pt x="415" y="274"/>
                    <a:pt x="399" y="253"/>
                    <a:pt x="390" y="253"/>
                  </a:cubicBezTo>
                  <a:cubicBezTo>
                    <a:pt x="387" y="253"/>
                    <a:pt x="384" y="256"/>
                    <a:pt x="384" y="265"/>
                  </a:cubicBezTo>
                  <a:cubicBezTo>
                    <a:pt x="31" y="618"/>
                    <a:pt x="1" y="1093"/>
                    <a:pt x="323" y="1506"/>
                  </a:cubicBezTo>
                  <a:cubicBezTo>
                    <a:pt x="496" y="1748"/>
                    <a:pt x="761" y="1886"/>
                    <a:pt x="1033" y="1886"/>
                  </a:cubicBezTo>
                  <a:cubicBezTo>
                    <a:pt x="1157" y="1886"/>
                    <a:pt x="1283" y="1857"/>
                    <a:pt x="1403" y="1797"/>
                  </a:cubicBezTo>
                  <a:cubicBezTo>
                    <a:pt x="1855" y="1537"/>
                    <a:pt x="2046" y="932"/>
                    <a:pt x="1824" y="487"/>
                  </a:cubicBezTo>
                  <a:cubicBezTo>
                    <a:pt x="1670" y="209"/>
                    <a:pt x="1318" y="0"/>
                    <a:pt x="98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53"/>
            <p:cNvSpPr/>
            <p:nvPr/>
          </p:nvSpPr>
          <p:spPr>
            <a:xfrm>
              <a:off x="940836" y="948929"/>
              <a:ext cx="305581" cy="268691"/>
            </a:xfrm>
            <a:custGeom>
              <a:avLst/>
              <a:gdLst/>
              <a:ahLst/>
              <a:cxnLst/>
              <a:rect l="l" t="t" r="r" b="b"/>
              <a:pathLst>
                <a:path w="3065" h="2695" extrusionOk="0">
                  <a:moveTo>
                    <a:pt x="1533" y="1"/>
                  </a:moveTo>
                  <a:cubicBezTo>
                    <a:pt x="1387" y="1"/>
                    <a:pt x="1238" y="36"/>
                    <a:pt x="1088" y="105"/>
                  </a:cubicBezTo>
                  <a:cubicBezTo>
                    <a:pt x="0" y="619"/>
                    <a:pt x="513" y="1959"/>
                    <a:pt x="1027" y="2695"/>
                  </a:cubicBezTo>
                  <a:cubicBezTo>
                    <a:pt x="1057" y="2695"/>
                    <a:pt x="1057" y="2695"/>
                    <a:pt x="1057" y="2664"/>
                  </a:cubicBezTo>
                  <a:cubicBezTo>
                    <a:pt x="735" y="1867"/>
                    <a:pt x="100" y="872"/>
                    <a:pt x="1088" y="236"/>
                  </a:cubicBezTo>
                  <a:cubicBezTo>
                    <a:pt x="1256" y="119"/>
                    <a:pt x="1410" y="69"/>
                    <a:pt x="1553" y="69"/>
                  </a:cubicBezTo>
                  <a:cubicBezTo>
                    <a:pt x="2273" y="69"/>
                    <a:pt x="2688" y="1356"/>
                    <a:pt x="3034" y="1867"/>
                  </a:cubicBezTo>
                  <a:cubicBezTo>
                    <a:pt x="3034" y="1883"/>
                    <a:pt x="3041" y="1890"/>
                    <a:pt x="3049" y="1890"/>
                  </a:cubicBezTo>
                  <a:cubicBezTo>
                    <a:pt x="3057" y="1890"/>
                    <a:pt x="3064" y="1883"/>
                    <a:pt x="3064" y="1867"/>
                  </a:cubicBezTo>
                  <a:cubicBezTo>
                    <a:pt x="2873" y="1354"/>
                    <a:pt x="2589" y="780"/>
                    <a:pt x="2237" y="335"/>
                  </a:cubicBezTo>
                  <a:cubicBezTo>
                    <a:pt x="2032" y="110"/>
                    <a:pt x="1789" y="1"/>
                    <a:pt x="153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53"/>
            <p:cNvSpPr/>
            <p:nvPr/>
          </p:nvSpPr>
          <p:spPr>
            <a:xfrm>
              <a:off x="1062272" y="1133872"/>
              <a:ext cx="164904" cy="77666"/>
            </a:xfrm>
            <a:custGeom>
              <a:avLst/>
              <a:gdLst/>
              <a:ahLst/>
              <a:cxnLst/>
              <a:rect l="l" t="t" r="r" b="b"/>
              <a:pathLst>
                <a:path w="1654" h="779" extrusionOk="0">
                  <a:moveTo>
                    <a:pt x="1640" y="1"/>
                  </a:moveTo>
                  <a:cubicBezTo>
                    <a:pt x="1636" y="1"/>
                    <a:pt x="1631" y="4"/>
                    <a:pt x="1624" y="12"/>
                  </a:cubicBezTo>
                  <a:cubicBezTo>
                    <a:pt x="1080" y="235"/>
                    <a:pt x="536" y="487"/>
                    <a:pt x="0" y="740"/>
                  </a:cubicBezTo>
                  <a:lnTo>
                    <a:pt x="0" y="779"/>
                  </a:lnTo>
                  <a:cubicBezTo>
                    <a:pt x="575" y="587"/>
                    <a:pt x="1149" y="357"/>
                    <a:pt x="1624" y="43"/>
                  </a:cubicBezTo>
                  <a:cubicBezTo>
                    <a:pt x="1648" y="43"/>
                    <a:pt x="1653" y="1"/>
                    <a:pt x="164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53"/>
            <p:cNvSpPr/>
            <p:nvPr/>
          </p:nvSpPr>
          <p:spPr>
            <a:xfrm>
              <a:off x="1205046" y="668173"/>
              <a:ext cx="200995" cy="189330"/>
            </a:xfrm>
            <a:custGeom>
              <a:avLst/>
              <a:gdLst/>
              <a:ahLst/>
              <a:cxnLst/>
              <a:rect l="l" t="t" r="r" b="b"/>
              <a:pathLst>
                <a:path w="2016" h="1899" extrusionOk="0">
                  <a:moveTo>
                    <a:pt x="973" y="0"/>
                  </a:moveTo>
                  <a:cubicBezTo>
                    <a:pt x="813" y="0"/>
                    <a:pt x="660" y="53"/>
                    <a:pt x="545" y="179"/>
                  </a:cubicBezTo>
                  <a:cubicBezTo>
                    <a:pt x="514" y="179"/>
                    <a:pt x="545" y="209"/>
                    <a:pt x="575" y="209"/>
                  </a:cubicBezTo>
                  <a:cubicBezTo>
                    <a:pt x="710" y="147"/>
                    <a:pt x="851" y="116"/>
                    <a:pt x="990" y="116"/>
                  </a:cubicBezTo>
                  <a:cubicBezTo>
                    <a:pt x="1278" y="116"/>
                    <a:pt x="1554" y="252"/>
                    <a:pt x="1724" y="531"/>
                  </a:cubicBezTo>
                  <a:cubicBezTo>
                    <a:pt x="1977" y="976"/>
                    <a:pt x="1694" y="1520"/>
                    <a:pt x="1280" y="1742"/>
                  </a:cubicBezTo>
                  <a:cubicBezTo>
                    <a:pt x="1188" y="1792"/>
                    <a:pt x="1092" y="1813"/>
                    <a:pt x="997" y="1813"/>
                  </a:cubicBezTo>
                  <a:cubicBezTo>
                    <a:pt x="727" y="1813"/>
                    <a:pt x="464" y="1637"/>
                    <a:pt x="322" y="1428"/>
                  </a:cubicBezTo>
                  <a:cubicBezTo>
                    <a:pt x="31" y="1075"/>
                    <a:pt x="100" y="623"/>
                    <a:pt x="384" y="278"/>
                  </a:cubicBezTo>
                  <a:cubicBezTo>
                    <a:pt x="414" y="278"/>
                    <a:pt x="384" y="240"/>
                    <a:pt x="353" y="240"/>
                  </a:cubicBezTo>
                  <a:cubicBezTo>
                    <a:pt x="1" y="623"/>
                    <a:pt x="1" y="1106"/>
                    <a:pt x="292" y="1520"/>
                  </a:cubicBezTo>
                  <a:cubicBezTo>
                    <a:pt x="466" y="1762"/>
                    <a:pt x="744" y="1899"/>
                    <a:pt x="1016" y="1899"/>
                  </a:cubicBezTo>
                  <a:cubicBezTo>
                    <a:pt x="1140" y="1899"/>
                    <a:pt x="1262" y="1871"/>
                    <a:pt x="1372" y="1811"/>
                  </a:cubicBezTo>
                  <a:cubicBezTo>
                    <a:pt x="1855" y="1550"/>
                    <a:pt x="2016" y="945"/>
                    <a:pt x="1786" y="501"/>
                  </a:cubicBezTo>
                  <a:cubicBezTo>
                    <a:pt x="1657" y="223"/>
                    <a:pt x="1300" y="0"/>
                    <a:pt x="97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53"/>
            <p:cNvSpPr/>
            <p:nvPr/>
          </p:nvSpPr>
          <p:spPr>
            <a:xfrm>
              <a:off x="1227179" y="831282"/>
              <a:ext cx="305680" cy="268791"/>
            </a:xfrm>
            <a:custGeom>
              <a:avLst/>
              <a:gdLst/>
              <a:ahLst/>
              <a:cxnLst/>
              <a:rect l="l" t="t" r="r" b="b"/>
              <a:pathLst>
                <a:path w="3066" h="2696" extrusionOk="0">
                  <a:moveTo>
                    <a:pt x="1534" y="1"/>
                  </a:moveTo>
                  <a:cubicBezTo>
                    <a:pt x="1390" y="1"/>
                    <a:pt x="1239" y="36"/>
                    <a:pt x="1089" y="106"/>
                  </a:cubicBezTo>
                  <a:cubicBezTo>
                    <a:pt x="1" y="619"/>
                    <a:pt x="514" y="1960"/>
                    <a:pt x="1027" y="2695"/>
                  </a:cubicBezTo>
                  <a:cubicBezTo>
                    <a:pt x="1027" y="2695"/>
                    <a:pt x="1058" y="2695"/>
                    <a:pt x="1058" y="2664"/>
                  </a:cubicBezTo>
                  <a:cubicBezTo>
                    <a:pt x="706" y="1860"/>
                    <a:pt x="70" y="872"/>
                    <a:pt x="1058" y="205"/>
                  </a:cubicBezTo>
                  <a:cubicBezTo>
                    <a:pt x="1220" y="98"/>
                    <a:pt x="1370" y="51"/>
                    <a:pt x="1510" y="51"/>
                  </a:cubicBezTo>
                  <a:cubicBezTo>
                    <a:pt x="2246" y="51"/>
                    <a:pt x="2682" y="1351"/>
                    <a:pt x="3004" y="1860"/>
                  </a:cubicBezTo>
                  <a:cubicBezTo>
                    <a:pt x="3019" y="1879"/>
                    <a:pt x="3035" y="1889"/>
                    <a:pt x="3046" y="1889"/>
                  </a:cubicBezTo>
                  <a:cubicBezTo>
                    <a:pt x="3058" y="1889"/>
                    <a:pt x="3065" y="1879"/>
                    <a:pt x="3065" y="1860"/>
                  </a:cubicBezTo>
                  <a:cubicBezTo>
                    <a:pt x="2874" y="1354"/>
                    <a:pt x="2590" y="749"/>
                    <a:pt x="2207" y="328"/>
                  </a:cubicBezTo>
                  <a:cubicBezTo>
                    <a:pt x="2022" y="109"/>
                    <a:pt x="1787" y="1"/>
                    <a:pt x="153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53"/>
            <p:cNvSpPr/>
            <p:nvPr/>
          </p:nvSpPr>
          <p:spPr>
            <a:xfrm>
              <a:off x="1345226" y="1015429"/>
              <a:ext cx="167596" cy="76071"/>
            </a:xfrm>
            <a:custGeom>
              <a:avLst/>
              <a:gdLst/>
              <a:ahLst/>
              <a:cxnLst/>
              <a:rect l="l" t="t" r="r" b="b"/>
              <a:pathLst>
                <a:path w="1681" h="763" extrusionOk="0">
                  <a:moveTo>
                    <a:pt x="1653" y="1"/>
                  </a:moveTo>
                  <a:cubicBezTo>
                    <a:pt x="1646" y="1"/>
                    <a:pt x="1637" y="4"/>
                    <a:pt x="1628" y="13"/>
                  </a:cubicBezTo>
                  <a:cubicBezTo>
                    <a:pt x="1084" y="243"/>
                    <a:pt x="571" y="496"/>
                    <a:pt x="35" y="748"/>
                  </a:cubicBezTo>
                  <a:cubicBezTo>
                    <a:pt x="571" y="588"/>
                    <a:pt x="1184" y="365"/>
                    <a:pt x="1659" y="51"/>
                  </a:cubicBezTo>
                  <a:cubicBezTo>
                    <a:pt x="1681" y="24"/>
                    <a:pt x="1672" y="1"/>
                    <a:pt x="1653" y="1"/>
                  </a:cubicBezTo>
                  <a:close/>
                  <a:moveTo>
                    <a:pt x="35" y="748"/>
                  </a:moveTo>
                  <a:cubicBezTo>
                    <a:pt x="9" y="748"/>
                    <a:pt x="1" y="762"/>
                    <a:pt x="9" y="762"/>
                  </a:cubicBezTo>
                  <a:cubicBezTo>
                    <a:pt x="14" y="762"/>
                    <a:pt x="22" y="759"/>
                    <a:pt x="35" y="748"/>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53"/>
            <p:cNvSpPr/>
            <p:nvPr/>
          </p:nvSpPr>
          <p:spPr>
            <a:xfrm>
              <a:off x="673435" y="883027"/>
              <a:ext cx="10070" cy="26022"/>
            </a:xfrm>
            <a:custGeom>
              <a:avLst/>
              <a:gdLst/>
              <a:ahLst/>
              <a:cxnLst/>
              <a:rect l="l" t="t" r="r" b="b"/>
              <a:pathLst>
                <a:path w="101" h="261" extrusionOk="0">
                  <a:moveTo>
                    <a:pt x="31" y="0"/>
                  </a:moveTo>
                  <a:cubicBezTo>
                    <a:pt x="1" y="69"/>
                    <a:pt x="31" y="161"/>
                    <a:pt x="70" y="261"/>
                  </a:cubicBezTo>
                  <a:cubicBezTo>
                    <a:pt x="70" y="261"/>
                    <a:pt x="100" y="261"/>
                    <a:pt x="100" y="230"/>
                  </a:cubicBezTo>
                  <a:cubicBezTo>
                    <a:pt x="100" y="161"/>
                    <a:pt x="100" y="69"/>
                    <a:pt x="7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53"/>
            <p:cNvSpPr/>
            <p:nvPr/>
          </p:nvSpPr>
          <p:spPr>
            <a:xfrm>
              <a:off x="676526" y="836467"/>
              <a:ext cx="9073" cy="25723"/>
            </a:xfrm>
            <a:custGeom>
              <a:avLst/>
              <a:gdLst/>
              <a:ahLst/>
              <a:cxnLst/>
              <a:rect l="l" t="t" r="r" b="b"/>
              <a:pathLst>
                <a:path w="91" h="258" extrusionOk="0">
                  <a:moveTo>
                    <a:pt x="54" y="0"/>
                  </a:moveTo>
                  <a:cubicBezTo>
                    <a:pt x="46" y="0"/>
                    <a:pt x="39" y="8"/>
                    <a:pt x="39" y="23"/>
                  </a:cubicBezTo>
                  <a:cubicBezTo>
                    <a:pt x="0" y="84"/>
                    <a:pt x="0" y="153"/>
                    <a:pt x="39" y="245"/>
                  </a:cubicBezTo>
                  <a:cubicBezTo>
                    <a:pt x="39" y="254"/>
                    <a:pt x="44" y="258"/>
                    <a:pt x="51" y="258"/>
                  </a:cubicBezTo>
                  <a:cubicBezTo>
                    <a:pt x="67" y="258"/>
                    <a:pt x="91" y="236"/>
                    <a:pt x="69" y="215"/>
                  </a:cubicBezTo>
                  <a:lnTo>
                    <a:pt x="69" y="23"/>
                  </a:lnTo>
                  <a:cubicBezTo>
                    <a:pt x="69" y="8"/>
                    <a:pt x="62" y="0"/>
                    <a:pt x="5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53"/>
            <p:cNvSpPr/>
            <p:nvPr/>
          </p:nvSpPr>
          <p:spPr>
            <a:xfrm>
              <a:off x="686396" y="793097"/>
              <a:ext cx="11864" cy="22831"/>
            </a:xfrm>
            <a:custGeom>
              <a:avLst/>
              <a:gdLst/>
              <a:ahLst/>
              <a:cxnLst/>
              <a:rect l="l" t="t" r="r" b="b"/>
              <a:pathLst>
                <a:path w="119" h="229" extrusionOk="0">
                  <a:moveTo>
                    <a:pt x="101" y="0"/>
                  </a:moveTo>
                  <a:cubicBezTo>
                    <a:pt x="97" y="0"/>
                    <a:pt x="93" y="3"/>
                    <a:pt x="93" y="14"/>
                  </a:cubicBezTo>
                  <a:cubicBezTo>
                    <a:pt x="118" y="14"/>
                    <a:pt x="110" y="0"/>
                    <a:pt x="101" y="0"/>
                  </a:cubicBezTo>
                  <a:close/>
                  <a:moveTo>
                    <a:pt x="93" y="14"/>
                  </a:moveTo>
                  <a:cubicBezTo>
                    <a:pt x="32" y="44"/>
                    <a:pt x="1" y="136"/>
                    <a:pt x="1" y="205"/>
                  </a:cubicBezTo>
                  <a:cubicBezTo>
                    <a:pt x="1" y="221"/>
                    <a:pt x="9" y="228"/>
                    <a:pt x="16" y="228"/>
                  </a:cubicBezTo>
                  <a:cubicBezTo>
                    <a:pt x="24" y="228"/>
                    <a:pt x="32" y="221"/>
                    <a:pt x="32" y="205"/>
                  </a:cubicBezTo>
                  <a:cubicBezTo>
                    <a:pt x="32" y="136"/>
                    <a:pt x="93" y="75"/>
                    <a:pt x="93"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53"/>
            <p:cNvSpPr/>
            <p:nvPr/>
          </p:nvSpPr>
          <p:spPr>
            <a:xfrm>
              <a:off x="706436" y="753217"/>
              <a:ext cx="21336" cy="20439"/>
            </a:xfrm>
            <a:custGeom>
              <a:avLst/>
              <a:gdLst/>
              <a:ahLst/>
              <a:cxnLst/>
              <a:rect l="l" t="t" r="r" b="b"/>
              <a:pathLst>
                <a:path w="214" h="205" extrusionOk="0">
                  <a:moveTo>
                    <a:pt x="183" y="0"/>
                  </a:moveTo>
                  <a:cubicBezTo>
                    <a:pt x="122" y="31"/>
                    <a:pt x="53" y="92"/>
                    <a:pt x="22" y="153"/>
                  </a:cubicBezTo>
                  <a:cubicBezTo>
                    <a:pt x="0" y="181"/>
                    <a:pt x="25" y="204"/>
                    <a:pt x="41" y="204"/>
                  </a:cubicBezTo>
                  <a:cubicBezTo>
                    <a:pt x="48" y="204"/>
                    <a:pt x="53" y="200"/>
                    <a:pt x="53" y="192"/>
                  </a:cubicBezTo>
                  <a:cubicBezTo>
                    <a:pt x="83" y="123"/>
                    <a:pt x="183" y="92"/>
                    <a:pt x="214" y="31"/>
                  </a:cubicBezTo>
                  <a:cubicBezTo>
                    <a:pt x="214" y="0"/>
                    <a:pt x="214" y="0"/>
                    <a:pt x="1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53"/>
            <p:cNvSpPr/>
            <p:nvPr/>
          </p:nvSpPr>
          <p:spPr>
            <a:xfrm>
              <a:off x="743825" y="724105"/>
              <a:ext cx="32103" cy="13958"/>
            </a:xfrm>
            <a:custGeom>
              <a:avLst/>
              <a:gdLst/>
              <a:ahLst/>
              <a:cxnLst/>
              <a:rect l="l" t="t" r="r" b="b"/>
              <a:pathLst>
                <a:path w="322" h="140" extrusionOk="0">
                  <a:moveTo>
                    <a:pt x="283" y="1"/>
                  </a:moveTo>
                  <a:cubicBezTo>
                    <a:pt x="191" y="1"/>
                    <a:pt x="91" y="62"/>
                    <a:pt x="30" y="100"/>
                  </a:cubicBezTo>
                  <a:cubicBezTo>
                    <a:pt x="6" y="100"/>
                    <a:pt x="1" y="140"/>
                    <a:pt x="15" y="140"/>
                  </a:cubicBezTo>
                  <a:cubicBezTo>
                    <a:pt x="19" y="140"/>
                    <a:pt x="24" y="137"/>
                    <a:pt x="30" y="131"/>
                  </a:cubicBezTo>
                  <a:cubicBezTo>
                    <a:pt x="130" y="131"/>
                    <a:pt x="222" y="100"/>
                    <a:pt x="283" y="32"/>
                  </a:cubicBezTo>
                  <a:cubicBezTo>
                    <a:pt x="321" y="32"/>
                    <a:pt x="283" y="1"/>
                    <a:pt x="2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53"/>
            <p:cNvSpPr/>
            <p:nvPr/>
          </p:nvSpPr>
          <p:spPr>
            <a:xfrm>
              <a:off x="797963" y="713237"/>
              <a:ext cx="25324" cy="6281"/>
            </a:xfrm>
            <a:custGeom>
              <a:avLst/>
              <a:gdLst/>
              <a:ahLst/>
              <a:cxnLst/>
              <a:rect l="l" t="t" r="r" b="b"/>
              <a:pathLst>
                <a:path w="254" h="63" extrusionOk="0">
                  <a:moveTo>
                    <a:pt x="182" y="1"/>
                  </a:moveTo>
                  <a:cubicBezTo>
                    <a:pt x="130" y="1"/>
                    <a:pt x="72" y="18"/>
                    <a:pt x="31" y="18"/>
                  </a:cubicBezTo>
                  <a:cubicBezTo>
                    <a:pt x="0" y="18"/>
                    <a:pt x="0" y="49"/>
                    <a:pt x="31" y="49"/>
                  </a:cubicBezTo>
                  <a:cubicBezTo>
                    <a:pt x="72" y="49"/>
                    <a:pt x="130" y="62"/>
                    <a:pt x="182" y="62"/>
                  </a:cubicBezTo>
                  <a:cubicBezTo>
                    <a:pt x="208" y="62"/>
                    <a:pt x="233" y="59"/>
                    <a:pt x="253" y="49"/>
                  </a:cubicBezTo>
                  <a:lnTo>
                    <a:pt x="253" y="18"/>
                  </a:lnTo>
                  <a:cubicBezTo>
                    <a:pt x="233" y="5"/>
                    <a:pt x="208" y="1"/>
                    <a:pt x="18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53"/>
            <p:cNvSpPr/>
            <p:nvPr/>
          </p:nvSpPr>
          <p:spPr>
            <a:xfrm>
              <a:off x="836149" y="711144"/>
              <a:ext cx="35194" cy="13061"/>
            </a:xfrm>
            <a:custGeom>
              <a:avLst/>
              <a:gdLst/>
              <a:ahLst/>
              <a:cxnLst/>
              <a:rect l="l" t="t" r="r" b="b"/>
              <a:pathLst>
                <a:path w="353" h="131" extrusionOk="0">
                  <a:moveTo>
                    <a:pt x="31" y="1"/>
                  </a:moveTo>
                  <a:cubicBezTo>
                    <a:pt x="31" y="1"/>
                    <a:pt x="0" y="70"/>
                    <a:pt x="31" y="70"/>
                  </a:cubicBezTo>
                  <a:cubicBezTo>
                    <a:pt x="92" y="70"/>
                    <a:pt x="123" y="70"/>
                    <a:pt x="192" y="100"/>
                  </a:cubicBezTo>
                  <a:cubicBezTo>
                    <a:pt x="223" y="100"/>
                    <a:pt x="284" y="131"/>
                    <a:pt x="315" y="131"/>
                  </a:cubicBezTo>
                  <a:cubicBezTo>
                    <a:pt x="353" y="131"/>
                    <a:pt x="353" y="100"/>
                    <a:pt x="353" y="100"/>
                  </a:cubicBezTo>
                  <a:cubicBezTo>
                    <a:pt x="284" y="1"/>
                    <a:pt x="123" y="1"/>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53"/>
            <p:cNvSpPr/>
            <p:nvPr/>
          </p:nvSpPr>
          <p:spPr>
            <a:xfrm>
              <a:off x="883607" y="729489"/>
              <a:ext cx="32103" cy="23828"/>
            </a:xfrm>
            <a:custGeom>
              <a:avLst/>
              <a:gdLst/>
              <a:ahLst/>
              <a:cxnLst/>
              <a:rect l="l" t="t" r="r" b="b"/>
              <a:pathLst>
                <a:path w="322" h="239" extrusionOk="0">
                  <a:moveTo>
                    <a:pt x="16" y="0"/>
                  </a:moveTo>
                  <a:cubicBezTo>
                    <a:pt x="0" y="0"/>
                    <a:pt x="5" y="46"/>
                    <a:pt x="30" y="46"/>
                  </a:cubicBezTo>
                  <a:cubicBezTo>
                    <a:pt x="99" y="108"/>
                    <a:pt x="191" y="169"/>
                    <a:pt x="291" y="238"/>
                  </a:cubicBezTo>
                  <a:cubicBezTo>
                    <a:pt x="291" y="238"/>
                    <a:pt x="321" y="200"/>
                    <a:pt x="291" y="200"/>
                  </a:cubicBezTo>
                  <a:cubicBezTo>
                    <a:pt x="260" y="108"/>
                    <a:pt x="130" y="46"/>
                    <a:pt x="30" y="8"/>
                  </a:cubicBezTo>
                  <a:cubicBezTo>
                    <a:pt x="25" y="3"/>
                    <a:pt x="20" y="0"/>
                    <a:pt x="1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53"/>
            <p:cNvSpPr/>
            <p:nvPr/>
          </p:nvSpPr>
          <p:spPr>
            <a:xfrm>
              <a:off x="929470" y="764085"/>
              <a:ext cx="21336" cy="17448"/>
            </a:xfrm>
            <a:custGeom>
              <a:avLst/>
              <a:gdLst/>
              <a:ahLst/>
              <a:cxnLst/>
              <a:rect l="l" t="t" r="r" b="b"/>
              <a:pathLst>
                <a:path w="214" h="175" extrusionOk="0">
                  <a:moveTo>
                    <a:pt x="27" y="1"/>
                  </a:moveTo>
                  <a:cubicBezTo>
                    <a:pt x="9" y="1"/>
                    <a:pt x="0" y="23"/>
                    <a:pt x="22" y="44"/>
                  </a:cubicBezTo>
                  <a:cubicBezTo>
                    <a:pt x="53" y="83"/>
                    <a:pt x="83" y="144"/>
                    <a:pt x="145" y="174"/>
                  </a:cubicBezTo>
                  <a:cubicBezTo>
                    <a:pt x="183" y="174"/>
                    <a:pt x="214" y="144"/>
                    <a:pt x="183" y="144"/>
                  </a:cubicBezTo>
                  <a:cubicBezTo>
                    <a:pt x="183" y="83"/>
                    <a:pt x="114" y="44"/>
                    <a:pt x="53" y="14"/>
                  </a:cubicBezTo>
                  <a:cubicBezTo>
                    <a:pt x="44" y="5"/>
                    <a:pt x="35" y="1"/>
                    <a:pt x="2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53"/>
            <p:cNvSpPr/>
            <p:nvPr/>
          </p:nvSpPr>
          <p:spPr>
            <a:xfrm>
              <a:off x="951603" y="783227"/>
              <a:ext cx="21336" cy="23529"/>
            </a:xfrm>
            <a:custGeom>
              <a:avLst/>
              <a:gdLst/>
              <a:ahLst/>
              <a:cxnLst/>
              <a:rect l="l" t="t" r="r" b="b"/>
              <a:pathLst>
                <a:path w="214" h="236" extrusionOk="0">
                  <a:moveTo>
                    <a:pt x="28" y="0"/>
                  </a:moveTo>
                  <a:cubicBezTo>
                    <a:pt x="10" y="0"/>
                    <a:pt x="1" y="22"/>
                    <a:pt x="22" y="44"/>
                  </a:cubicBezTo>
                  <a:cubicBezTo>
                    <a:pt x="53" y="113"/>
                    <a:pt x="84" y="235"/>
                    <a:pt x="152" y="235"/>
                  </a:cubicBezTo>
                  <a:lnTo>
                    <a:pt x="183" y="235"/>
                  </a:lnTo>
                  <a:cubicBezTo>
                    <a:pt x="214" y="143"/>
                    <a:pt x="114" y="82"/>
                    <a:pt x="53" y="13"/>
                  </a:cubicBezTo>
                  <a:cubicBezTo>
                    <a:pt x="44" y="4"/>
                    <a:pt x="35" y="0"/>
                    <a:pt x="2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53"/>
            <p:cNvSpPr/>
            <p:nvPr/>
          </p:nvSpPr>
          <p:spPr>
            <a:xfrm>
              <a:off x="959879" y="763088"/>
              <a:ext cx="13061" cy="27418"/>
            </a:xfrm>
            <a:custGeom>
              <a:avLst/>
              <a:gdLst/>
              <a:ahLst/>
              <a:cxnLst/>
              <a:rect l="l" t="t" r="r" b="b"/>
              <a:pathLst>
                <a:path w="131" h="275" extrusionOk="0">
                  <a:moveTo>
                    <a:pt x="69" y="1"/>
                  </a:moveTo>
                  <a:cubicBezTo>
                    <a:pt x="60" y="1"/>
                    <a:pt x="50" y="8"/>
                    <a:pt x="31" y="24"/>
                  </a:cubicBezTo>
                  <a:cubicBezTo>
                    <a:pt x="1" y="93"/>
                    <a:pt x="69" y="184"/>
                    <a:pt x="69" y="246"/>
                  </a:cubicBezTo>
                  <a:cubicBezTo>
                    <a:pt x="85" y="265"/>
                    <a:pt x="100" y="274"/>
                    <a:pt x="112" y="274"/>
                  </a:cubicBezTo>
                  <a:cubicBezTo>
                    <a:pt x="123" y="274"/>
                    <a:pt x="131" y="265"/>
                    <a:pt x="131" y="246"/>
                  </a:cubicBezTo>
                  <a:cubicBezTo>
                    <a:pt x="100" y="184"/>
                    <a:pt x="131" y="93"/>
                    <a:pt x="100" y="24"/>
                  </a:cubicBezTo>
                  <a:cubicBezTo>
                    <a:pt x="85" y="8"/>
                    <a:pt x="77" y="1"/>
                    <a:pt x="6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53"/>
            <p:cNvSpPr/>
            <p:nvPr/>
          </p:nvSpPr>
          <p:spPr>
            <a:xfrm>
              <a:off x="962969" y="718023"/>
              <a:ext cx="9970" cy="24526"/>
            </a:xfrm>
            <a:custGeom>
              <a:avLst/>
              <a:gdLst/>
              <a:ahLst/>
              <a:cxnLst/>
              <a:rect l="l" t="t" r="r" b="b"/>
              <a:pathLst>
                <a:path w="100" h="246" extrusionOk="0">
                  <a:moveTo>
                    <a:pt x="69" y="1"/>
                  </a:moveTo>
                  <a:cubicBezTo>
                    <a:pt x="0" y="62"/>
                    <a:pt x="38" y="161"/>
                    <a:pt x="38" y="223"/>
                  </a:cubicBezTo>
                  <a:cubicBezTo>
                    <a:pt x="54" y="238"/>
                    <a:pt x="69" y="246"/>
                    <a:pt x="81" y="246"/>
                  </a:cubicBezTo>
                  <a:cubicBezTo>
                    <a:pt x="92" y="246"/>
                    <a:pt x="100" y="238"/>
                    <a:pt x="100" y="223"/>
                  </a:cubicBezTo>
                  <a:lnTo>
                    <a:pt x="100"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53"/>
            <p:cNvSpPr/>
            <p:nvPr/>
          </p:nvSpPr>
          <p:spPr>
            <a:xfrm>
              <a:off x="972840" y="672959"/>
              <a:ext cx="13061" cy="24227"/>
            </a:xfrm>
            <a:custGeom>
              <a:avLst/>
              <a:gdLst/>
              <a:ahLst/>
              <a:cxnLst/>
              <a:rect l="l" t="t" r="r" b="b"/>
              <a:pathLst>
                <a:path w="131" h="243" extrusionOk="0">
                  <a:moveTo>
                    <a:pt x="93" y="1"/>
                  </a:moveTo>
                  <a:cubicBezTo>
                    <a:pt x="31" y="39"/>
                    <a:pt x="31" y="131"/>
                    <a:pt x="1" y="192"/>
                  </a:cubicBezTo>
                  <a:cubicBezTo>
                    <a:pt x="1" y="219"/>
                    <a:pt x="16" y="243"/>
                    <a:pt x="37" y="243"/>
                  </a:cubicBezTo>
                  <a:cubicBezTo>
                    <a:pt x="45" y="243"/>
                    <a:pt x="53" y="239"/>
                    <a:pt x="62" y="230"/>
                  </a:cubicBezTo>
                  <a:cubicBezTo>
                    <a:pt x="62" y="131"/>
                    <a:pt x="93" y="100"/>
                    <a:pt x="131" y="39"/>
                  </a:cubicBezTo>
                  <a:cubicBezTo>
                    <a:pt x="131" y="1"/>
                    <a:pt x="131" y="1"/>
                    <a:pt x="9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53"/>
            <p:cNvSpPr/>
            <p:nvPr/>
          </p:nvSpPr>
          <p:spPr>
            <a:xfrm>
              <a:off x="994974" y="633378"/>
              <a:ext cx="21236" cy="19840"/>
            </a:xfrm>
            <a:custGeom>
              <a:avLst/>
              <a:gdLst/>
              <a:ahLst/>
              <a:cxnLst/>
              <a:rect l="l" t="t" r="r" b="b"/>
              <a:pathLst>
                <a:path w="213" h="199" extrusionOk="0">
                  <a:moveTo>
                    <a:pt x="199" y="1"/>
                  </a:moveTo>
                  <a:cubicBezTo>
                    <a:pt x="196" y="1"/>
                    <a:pt x="192" y="4"/>
                    <a:pt x="192" y="15"/>
                  </a:cubicBezTo>
                  <a:cubicBezTo>
                    <a:pt x="213" y="15"/>
                    <a:pt x="206" y="1"/>
                    <a:pt x="199" y="1"/>
                  </a:cubicBezTo>
                  <a:close/>
                  <a:moveTo>
                    <a:pt x="192" y="15"/>
                  </a:moveTo>
                  <a:cubicBezTo>
                    <a:pt x="101" y="15"/>
                    <a:pt x="62" y="114"/>
                    <a:pt x="1" y="175"/>
                  </a:cubicBezTo>
                  <a:cubicBezTo>
                    <a:pt x="1" y="191"/>
                    <a:pt x="9" y="198"/>
                    <a:pt x="20" y="198"/>
                  </a:cubicBezTo>
                  <a:cubicBezTo>
                    <a:pt x="32" y="198"/>
                    <a:pt x="47" y="191"/>
                    <a:pt x="62" y="175"/>
                  </a:cubicBezTo>
                  <a:cubicBezTo>
                    <a:pt x="101" y="145"/>
                    <a:pt x="162" y="84"/>
                    <a:pt x="192" y="15"/>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53"/>
            <p:cNvSpPr/>
            <p:nvPr/>
          </p:nvSpPr>
          <p:spPr>
            <a:xfrm>
              <a:off x="1030168" y="605661"/>
              <a:ext cx="32203" cy="13958"/>
            </a:xfrm>
            <a:custGeom>
              <a:avLst/>
              <a:gdLst/>
              <a:ahLst/>
              <a:cxnLst/>
              <a:rect l="l" t="t" r="r" b="b"/>
              <a:pathLst>
                <a:path w="323" h="140" extrusionOk="0">
                  <a:moveTo>
                    <a:pt x="245" y="1"/>
                  </a:moveTo>
                  <a:cubicBezTo>
                    <a:pt x="187" y="1"/>
                    <a:pt x="112" y="46"/>
                    <a:pt x="31" y="70"/>
                  </a:cubicBezTo>
                  <a:cubicBezTo>
                    <a:pt x="0" y="101"/>
                    <a:pt x="31" y="139"/>
                    <a:pt x="62" y="139"/>
                  </a:cubicBezTo>
                  <a:cubicBezTo>
                    <a:pt x="131" y="101"/>
                    <a:pt x="253" y="101"/>
                    <a:pt x="322" y="40"/>
                  </a:cubicBezTo>
                  <a:cubicBezTo>
                    <a:pt x="322" y="9"/>
                    <a:pt x="322" y="9"/>
                    <a:pt x="284" y="9"/>
                  </a:cubicBezTo>
                  <a:cubicBezTo>
                    <a:pt x="272" y="3"/>
                    <a:pt x="259" y="1"/>
                    <a:pt x="24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53"/>
            <p:cNvSpPr/>
            <p:nvPr/>
          </p:nvSpPr>
          <p:spPr>
            <a:xfrm>
              <a:off x="1084406" y="592800"/>
              <a:ext cx="28315" cy="7677"/>
            </a:xfrm>
            <a:custGeom>
              <a:avLst/>
              <a:gdLst/>
              <a:ahLst/>
              <a:cxnLst/>
              <a:rect l="l" t="t" r="r" b="b"/>
              <a:pathLst>
                <a:path w="284" h="77" extrusionOk="0">
                  <a:moveTo>
                    <a:pt x="142" y="0"/>
                  </a:moveTo>
                  <a:cubicBezTo>
                    <a:pt x="102" y="0"/>
                    <a:pt x="62" y="8"/>
                    <a:pt x="31" y="8"/>
                  </a:cubicBezTo>
                  <a:cubicBezTo>
                    <a:pt x="0" y="39"/>
                    <a:pt x="31" y="77"/>
                    <a:pt x="31" y="77"/>
                  </a:cubicBezTo>
                  <a:lnTo>
                    <a:pt x="253" y="77"/>
                  </a:lnTo>
                  <a:cubicBezTo>
                    <a:pt x="284" y="77"/>
                    <a:pt x="284" y="39"/>
                    <a:pt x="253" y="39"/>
                  </a:cubicBezTo>
                  <a:cubicBezTo>
                    <a:pt x="222" y="8"/>
                    <a:pt x="182" y="0"/>
                    <a:pt x="1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53"/>
            <p:cNvSpPr/>
            <p:nvPr/>
          </p:nvSpPr>
          <p:spPr>
            <a:xfrm>
              <a:off x="1125583" y="593498"/>
              <a:ext cx="35294" cy="11366"/>
            </a:xfrm>
            <a:custGeom>
              <a:avLst/>
              <a:gdLst/>
              <a:ahLst/>
              <a:cxnLst/>
              <a:rect l="l" t="t" r="r" b="b"/>
              <a:pathLst>
                <a:path w="354" h="114" extrusionOk="0">
                  <a:moveTo>
                    <a:pt x="32" y="1"/>
                  </a:moveTo>
                  <a:cubicBezTo>
                    <a:pt x="1" y="1"/>
                    <a:pt x="1" y="32"/>
                    <a:pt x="32" y="32"/>
                  </a:cubicBezTo>
                  <a:cubicBezTo>
                    <a:pt x="62" y="32"/>
                    <a:pt x="131" y="70"/>
                    <a:pt x="162" y="70"/>
                  </a:cubicBezTo>
                  <a:cubicBezTo>
                    <a:pt x="205" y="91"/>
                    <a:pt x="233" y="113"/>
                    <a:pt x="270" y="113"/>
                  </a:cubicBezTo>
                  <a:cubicBezTo>
                    <a:pt x="286" y="113"/>
                    <a:pt x="303" y="109"/>
                    <a:pt x="323" y="100"/>
                  </a:cubicBezTo>
                  <a:cubicBezTo>
                    <a:pt x="323" y="100"/>
                    <a:pt x="353" y="100"/>
                    <a:pt x="323" y="70"/>
                  </a:cubicBezTo>
                  <a:cubicBezTo>
                    <a:pt x="284" y="1"/>
                    <a:pt x="131" y="1"/>
                    <a:pt x="3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53"/>
            <p:cNvSpPr/>
            <p:nvPr/>
          </p:nvSpPr>
          <p:spPr>
            <a:xfrm>
              <a:off x="1169951" y="609549"/>
              <a:ext cx="32203" cy="22233"/>
            </a:xfrm>
            <a:custGeom>
              <a:avLst/>
              <a:gdLst/>
              <a:ahLst/>
              <a:cxnLst/>
              <a:rect l="l" t="t" r="r" b="b"/>
              <a:pathLst>
                <a:path w="323" h="223" extrusionOk="0">
                  <a:moveTo>
                    <a:pt x="69" y="1"/>
                  </a:moveTo>
                  <a:cubicBezTo>
                    <a:pt x="31" y="1"/>
                    <a:pt x="0" y="31"/>
                    <a:pt x="31" y="62"/>
                  </a:cubicBezTo>
                  <a:cubicBezTo>
                    <a:pt x="131" y="100"/>
                    <a:pt x="192" y="192"/>
                    <a:pt x="291" y="223"/>
                  </a:cubicBezTo>
                  <a:cubicBezTo>
                    <a:pt x="322" y="223"/>
                    <a:pt x="322" y="223"/>
                    <a:pt x="322" y="192"/>
                  </a:cubicBezTo>
                  <a:cubicBezTo>
                    <a:pt x="261" y="100"/>
                    <a:pt x="161" y="31"/>
                    <a:pt x="6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53"/>
            <p:cNvSpPr/>
            <p:nvPr/>
          </p:nvSpPr>
          <p:spPr>
            <a:xfrm>
              <a:off x="1218007" y="644744"/>
              <a:ext cx="19242" cy="16151"/>
            </a:xfrm>
            <a:custGeom>
              <a:avLst/>
              <a:gdLst/>
              <a:ahLst/>
              <a:cxnLst/>
              <a:rect l="l" t="t" r="r" b="b"/>
              <a:pathLst>
                <a:path w="193" h="162" extrusionOk="0">
                  <a:moveTo>
                    <a:pt x="62" y="0"/>
                  </a:moveTo>
                  <a:cubicBezTo>
                    <a:pt x="32" y="0"/>
                    <a:pt x="1" y="31"/>
                    <a:pt x="1" y="31"/>
                  </a:cubicBezTo>
                  <a:cubicBezTo>
                    <a:pt x="62" y="92"/>
                    <a:pt x="93" y="161"/>
                    <a:pt x="162" y="161"/>
                  </a:cubicBezTo>
                  <a:cubicBezTo>
                    <a:pt x="192" y="161"/>
                    <a:pt x="192" y="161"/>
                    <a:pt x="192" y="130"/>
                  </a:cubicBezTo>
                  <a:cubicBezTo>
                    <a:pt x="162" y="61"/>
                    <a:pt x="93" y="31"/>
                    <a:pt x="6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53"/>
            <p:cNvSpPr/>
            <p:nvPr/>
          </p:nvSpPr>
          <p:spPr>
            <a:xfrm>
              <a:off x="1240240" y="665581"/>
              <a:ext cx="22233" cy="21834"/>
            </a:xfrm>
            <a:custGeom>
              <a:avLst/>
              <a:gdLst/>
              <a:ahLst/>
              <a:cxnLst/>
              <a:rect l="l" t="t" r="r" b="b"/>
              <a:pathLst>
                <a:path w="223" h="219" extrusionOk="0">
                  <a:moveTo>
                    <a:pt x="35" y="1"/>
                  </a:moveTo>
                  <a:cubicBezTo>
                    <a:pt x="15" y="1"/>
                    <a:pt x="0" y="22"/>
                    <a:pt x="0" y="44"/>
                  </a:cubicBezTo>
                  <a:cubicBezTo>
                    <a:pt x="31" y="75"/>
                    <a:pt x="92" y="205"/>
                    <a:pt x="161" y="205"/>
                  </a:cubicBezTo>
                  <a:cubicBezTo>
                    <a:pt x="161" y="215"/>
                    <a:pt x="161" y="218"/>
                    <a:pt x="162" y="218"/>
                  </a:cubicBezTo>
                  <a:cubicBezTo>
                    <a:pt x="164" y="218"/>
                    <a:pt x="171" y="205"/>
                    <a:pt x="192" y="205"/>
                  </a:cubicBezTo>
                  <a:cubicBezTo>
                    <a:pt x="222" y="144"/>
                    <a:pt x="92" y="44"/>
                    <a:pt x="61" y="13"/>
                  </a:cubicBezTo>
                  <a:cubicBezTo>
                    <a:pt x="52" y="4"/>
                    <a:pt x="43" y="1"/>
                    <a:pt x="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Diagonal Corners Rounded 15">
            <a:extLst>
              <a:ext uri="{FF2B5EF4-FFF2-40B4-BE49-F238E27FC236}">
                <a16:creationId xmlns:a16="http://schemas.microsoft.com/office/drawing/2014/main" id="{B3D68B1D-3470-A9B0-9BA0-189EAB9B00F0}"/>
              </a:ext>
            </a:extLst>
          </p:cNvPr>
          <p:cNvSpPr/>
          <p:nvPr/>
        </p:nvSpPr>
        <p:spPr>
          <a:xfrm>
            <a:off x="2412323" y="1314312"/>
            <a:ext cx="2329231" cy="568500"/>
          </a:xfrm>
          <a:prstGeom prst="round2DiagRect">
            <a:avLst/>
          </a:prstGeom>
          <a:ln>
            <a:solidFill>
              <a:schemeClr val="bg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Mengantisipasi</a:t>
            </a:r>
            <a:r>
              <a:rPr lang="en-US" dirty="0">
                <a:solidFill>
                  <a:schemeClr val="tx1"/>
                </a:solidFill>
              </a:rPr>
              <a:t> </a:t>
            </a:r>
            <a:r>
              <a:rPr lang="en-US" dirty="0" err="1">
                <a:solidFill>
                  <a:schemeClr val="tx1"/>
                </a:solidFill>
              </a:rPr>
              <a:t>kebutuhan</a:t>
            </a:r>
            <a:r>
              <a:rPr lang="en-US" dirty="0">
                <a:solidFill>
                  <a:schemeClr val="tx1"/>
                </a:solidFill>
              </a:rPr>
              <a:t> customer </a:t>
            </a:r>
            <a:r>
              <a:rPr lang="en-US" dirty="0" err="1">
                <a:solidFill>
                  <a:schemeClr val="tx1"/>
                </a:solidFill>
              </a:rPr>
              <a:t>mendatang</a:t>
            </a:r>
            <a:endParaRPr lang="en-ID" dirty="0">
              <a:solidFill>
                <a:schemeClr val="tx1"/>
              </a:solidFill>
            </a:endParaRPr>
          </a:p>
        </p:txBody>
      </p:sp>
      <p:sp>
        <p:nvSpPr>
          <p:cNvPr id="17" name="Rectangle: Diagonal Corners Rounded 16">
            <a:extLst>
              <a:ext uri="{FF2B5EF4-FFF2-40B4-BE49-F238E27FC236}">
                <a16:creationId xmlns:a16="http://schemas.microsoft.com/office/drawing/2014/main" id="{B6BD40FA-4CB6-89B1-2578-05DB616A4CBE}"/>
              </a:ext>
            </a:extLst>
          </p:cNvPr>
          <p:cNvSpPr/>
          <p:nvPr/>
        </p:nvSpPr>
        <p:spPr>
          <a:xfrm>
            <a:off x="1726685" y="3564118"/>
            <a:ext cx="2881711" cy="568500"/>
          </a:xfrm>
          <a:prstGeom prst="round2DiagRect">
            <a:avLst/>
          </a:prstGeom>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tx1"/>
                </a:solidFill>
              </a:rPr>
              <a:t>Menarik</a:t>
            </a:r>
            <a:r>
              <a:rPr lang="en-US" dirty="0">
                <a:solidFill>
                  <a:schemeClr val="tx1"/>
                </a:solidFill>
              </a:rPr>
              <a:t> customer baru </a:t>
            </a:r>
            <a:r>
              <a:rPr lang="en-US" dirty="0" err="1">
                <a:solidFill>
                  <a:schemeClr val="tx1"/>
                </a:solidFill>
              </a:rPr>
              <a:t>melalui</a:t>
            </a:r>
            <a:r>
              <a:rPr lang="en-US" dirty="0">
                <a:solidFill>
                  <a:schemeClr val="tx1"/>
                </a:solidFill>
              </a:rPr>
              <a:t> </a:t>
            </a:r>
            <a:r>
              <a:rPr lang="en-US" dirty="0" err="1">
                <a:solidFill>
                  <a:schemeClr val="tx1"/>
                </a:solidFill>
              </a:rPr>
              <a:t>pemasaran</a:t>
            </a:r>
            <a:r>
              <a:rPr lang="en-US" dirty="0">
                <a:solidFill>
                  <a:schemeClr val="tx1"/>
                </a:solidFill>
              </a:rPr>
              <a:t> dan </a:t>
            </a:r>
            <a:r>
              <a:rPr lang="en-US" dirty="0" err="1">
                <a:solidFill>
                  <a:schemeClr val="tx1"/>
                </a:solidFill>
              </a:rPr>
              <a:t>periklanan</a:t>
            </a:r>
            <a:r>
              <a:rPr lang="en-US" dirty="0">
                <a:solidFill>
                  <a:schemeClr val="tx1"/>
                </a:solidFill>
              </a:rPr>
              <a:t> web</a:t>
            </a:r>
            <a:endParaRPr lang="en-ID" dirty="0">
              <a:solidFill>
                <a:schemeClr val="tx1"/>
              </a:solidFill>
            </a:endParaRPr>
          </a:p>
        </p:txBody>
      </p:sp>
      <p:sp>
        <p:nvSpPr>
          <p:cNvPr id="18" name="Rectangle: Diagonal Corners Rounded 17">
            <a:extLst>
              <a:ext uri="{FF2B5EF4-FFF2-40B4-BE49-F238E27FC236}">
                <a16:creationId xmlns:a16="http://schemas.microsoft.com/office/drawing/2014/main" id="{D2E3E935-EE47-CDEE-8599-E3725F5A9B71}"/>
              </a:ext>
            </a:extLst>
          </p:cNvPr>
          <p:cNvSpPr/>
          <p:nvPr/>
        </p:nvSpPr>
        <p:spPr>
          <a:xfrm>
            <a:off x="4970339" y="1602506"/>
            <a:ext cx="1828799" cy="513408"/>
          </a:xfrm>
          <a:prstGeom prst="round2Diag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tx1"/>
                </a:solidFill>
              </a:rPr>
              <a:t>Memperbaiki</a:t>
            </a:r>
            <a:r>
              <a:rPr lang="en-US" dirty="0">
                <a:solidFill>
                  <a:schemeClr val="tx1"/>
                </a:solidFill>
              </a:rPr>
              <a:t> </a:t>
            </a:r>
            <a:r>
              <a:rPr lang="en-US" dirty="0" err="1">
                <a:solidFill>
                  <a:schemeClr val="tx1"/>
                </a:solidFill>
              </a:rPr>
              <a:t>pelayanan</a:t>
            </a:r>
            <a:r>
              <a:rPr lang="en-US" dirty="0">
                <a:solidFill>
                  <a:schemeClr val="tx1"/>
                </a:solidFill>
              </a:rPr>
              <a:t> customer</a:t>
            </a:r>
            <a:endParaRPr lang="en-ID" dirty="0">
              <a:solidFill>
                <a:schemeClr val="tx1"/>
              </a:solidFill>
            </a:endParaRPr>
          </a:p>
        </p:txBody>
      </p:sp>
      <p:sp>
        <p:nvSpPr>
          <p:cNvPr id="19" name="Rectangle: Diagonal Corners Rounded 18">
            <a:extLst>
              <a:ext uri="{FF2B5EF4-FFF2-40B4-BE49-F238E27FC236}">
                <a16:creationId xmlns:a16="http://schemas.microsoft.com/office/drawing/2014/main" id="{51A4C52D-E8EB-71EC-EDB3-A54F53253A29}"/>
              </a:ext>
            </a:extLst>
          </p:cNvPr>
          <p:cNvSpPr/>
          <p:nvPr/>
        </p:nvSpPr>
        <p:spPr>
          <a:xfrm>
            <a:off x="4791282" y="2332224"/>
            <a:ext cx="3674089" cy="568500"/>
          </a:xfrm>
          <a:prstGeom prst="round2DiagRect">
            <a:avLst/>
          </a:prstGeom>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tx1"/>
                </a:solidFill>
              </a:rPr>
              <a:t>Mengembangkan</a:t>
            </a:r>
            <a:r>
              <a:rPr lang="en-US" dirty="0">
                <a:solidFill>
                  <a:schemeClr val="tx1"/>
                </a:solidFill>
              </a:rPr>
              <a:t> </a:t>
            </a:r>
            <a:r>
              <a:rPr lang="en-US" dirty="0" err="1">
                <a:solidFill>
                  <a:schemeClr val="tx1"/>
                </a:solidFill>
              </a:rPr>
              <a:t>informasi</a:t>
            </a:r>
            <a:r>
              <a:rPr lang="en-US" dirty="0">
                <a:solidFill>
                  <a:schemeClr val="tx1"/>
                </a:solidFill>
              </a:rPr>
              <a:t> baru </a:t>
            </a:r>
            <a:r>
              <a:rPr lang="en-US" dirty="0" err="1">
                <a:solidFill>
                  <a:schemeClr val="tx1"/>
                </a:solidFill>
              </a:rPr>
              <a:t>dari</a:t>
            </a:r>
            <a:r>
              <a:rPr lang="en-US" dirty="0">
                <a:solidFill>
                  <a:schemeClr val="tx1"/>
                </a:solidFill>
              </a:rPr>
              <a:t> </a:t>
            </a:r>
            <a:r>
              <a:rPr lang="en-US" dirty="0" err="1">
                <a:solidFill>
                  <a:schemeClr val="tx1"/>
                </a:solidFill>
              </a:rPr>
              <a:t>produk</a:t>
            </a:r>
            <a:r>
              <a:rPr lang="en-US" dirty="0">
                <a:solidFill>
                  <a:schemeClr val="tx1"/>
                </a:solidFill>
              </a:rPr>
              <a:t> yang </a:t>
            </a:r>
            <a:r>
              <a:rPr lang="en-US" dirty="0" err="1">
                <a:solidFill>
                  <a:schemeClr val="tx1"/>
                </a:solidFill>
              </a:rPr>
              <a:t>tidak</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diakses</a:t>
            </a:r>
            <a:r>
              <a:rPr lang="en-US" dirty="0">
                <a:solidFill>
                  <a:schemeClr val="tx1"/>
                </a:solidFill>
              </a:rPr>
              <a:t> </a:t>
            </a:r>
            <a:r>
              <a:rPr lang="en-US" dirty="0" err="1">
                <a:solidFill>
                  <a:schemeClr val="tx1"/>
                </a:solidFill>
              </a:rPr>
              <a:t>lewat</a:t>
            </a:r>
            <a:r>
              <a:rPr lang="en-US" dirty="0">
                <a:solidFill>
                  <a:schemeClr val="tx1"/>
                </a:solidFill>
              </a:rPr>
              <a:t> web</a:t>
            </a:r>
            <a:endParaRPr lang="en-ID" dirty="0">
              <a:solidFill>
                <a:schemeClr val="tx1"/>
              </a:solidFill>
            </a:endParaRPr>
          </a:p>
        </p:txBody>
      </p:sp>
      <p:sp>
        <p:nvSpPr>
          <p:cNvPr id="20" name="Rectangle: Diagonal Corners Rounded 19">
            <a:extLst>
              <a:ext uri="{FF2B5EF4-FFF2-40B4-BE49-F238E27FC236}">
                <a16:creationId xmlns:a16="http://schemas.microsoft.com/office/drawing/2014/main" id="{BB07402C-C837-046F-F4C9-5B4C0F88ADB4}"/>
              </a:ext>
            </a:extLst>
          </p:cNvPr>
          <p:cNvSpPr/>
          <p:nvPr/>
        </p:nvSpPr>
        <p:spPr>
          <a:xfrm>
            <a:off x="3469432" y="4348928"/>
            <a:ext cx="2008099" cy="568500"/>
          </a:xfrm>
          <a:prstGeom prst="round2Diag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tx1"/>
                </a:solidFill>
              </a:rPr>
              <a:t>Menanggapi</a:t>
            </a:r>
            <a:r>
              <a:rPr lang="en-US" dirty="0">
                <a:solidFill>
                  <a:schemeClr val="tx1"/>
                </a:solidFill>
              </a:rPr>
              <a:t> </a:t>
            </a:r>
            <a:r>
              <a:rPr lang="en-US" dirty="0" err="1">
                <a:solidFill>
                  <a:schemeClr val="tx1"/>
                </a:solidFill>
              </a:rPr>
              <a:t>kepedulian</a:t>
            </a:r>
            <a:r>
              <a:rPr lang="en-US" dirty="0">
                <a:solidFill>
                  <a:schemeClr val="tx1"/>
                </a:solidFill>
              </a:rPr>
              <a:t> customer</a:t>
            </a:r>
            <a:endParaRPr lang="en-ID" dirty="0">
              <a:solidFill>
                <a:schemeClr val="tx1"/>
              </a:solidFill>
            </a:endParaRPr>
          </a:p>
        </p:txBody>
      </p:sp>
      <p:sp>
        <p:nvSpPr>
          <p:cNvPr id="21" name="Rectangle: Diagonal Corners Rounded 20">
            <a:extLst>
              <a:ext uri="{FF2B5EF4-FFF2-40B4-BE49-F238E27FC236}">
                <a16:creationId xmlns:a16="http://schemas.microsoft.com/office/drawing/2014/main" id="{355C95DC-3D91-57CD-C62A-798662722C0A}"/>
              </a:ext>
            </a:extLst>
          </p:cNvPr>
          <p:cNvSpPr/>
          <p:nvPr/>
        </p:nvSpPr>
        <p:spPr>
          <a:xfrm>
            <a:off x="1615426" y="2105472"/>
            <a:ext cx="2881711" cy="568500"/>
          </a:xfrm>
          <a:prstGeom prst="round2Diag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tx1"/>
                </a:solidFill>
              </a:rPr>
              <a:t>Mengurangi</a:t>
            </a:r>
            <a:r>
              <a:rPr lang="en-US" dirty="0">
                <a:solidFill>
                  <a:schemeClr val="tx1"/>
                </a:solidFill>
              </a:rPr>
              <a:t> </a:t>
            </a:r>
            <a:r>
              <a:rPr lang="en-US" dirty="0" err="1">
                <a:solidFill>
                  <a:schemeClr val="tx1"/>
                </a:solidFill>
              </a:rPr>
              <a:t>penggunaan</a:t>
            </a:r>
            <a:r>
              <a:rPr lang="en-US" dirty="0">
                <a:solidFill>
                  <a:schemeClr val="tx1"/>
                </a:solidFill>
              </a:rPr>
              <a:t> </a:t>
            </a:r>
            <a:r>
              <a:rPr lang="en-US" dirty="0" err="1">
                <a:solidFill>
                  <a:schemeClr val="tx1"/>
                </a:solidFill>
              </a:rPr>
              <a:t>kertas</a:t>
            </a:r>
            <a:endParaRPr lang="en-ID" dirty="0">
              <a:solidFill>
                <a:schemeClr val="tx1"/>
              </a:solidFill>
            </a:endParaRPr>
          </a:p>
        </p:txBody>
      </p:sp>
      <p:sp>
        <p:nvSpPr>
          <p:cNvPr id="22" name="Rectangle: Diagonal Corners Rounded 21">
            <a:extLst>
              <a:ext uri="{FF2B5EF4-FFF2-40B4-BE49-F238E27FC236}">
                <a16:creationId xmlns:a16="http://schemas.microsoft.com/office/drawing/2014/main" id="{47606309-489F-2925-4AFE-54E4449E0747}"/>
              </a:ext>
            </a:extLst>
          </p:cNvPr>
          <p:cNvSpPr/>
          <p:nvPr/>
        </p:nvSpPr>
        <p:spPr>
          <a:xfrm>
            <a:off x="4923597" y="3175433"/>
            <a:ext cx="3358466" cy="980973"/>
          </a:xfrm>
          <a:prstGeom prst="round2DiagRect">
            <a:avLst/>
          </a:prstGeom>
          <a:ln>
            <a:solidFill>
              <a:schemeClr val="bg2"/>
            </a:solidFill>
          </a:ln>
        </p:spPr>
        <p:style>
          <a:lnRef idx="2">
            <a:schemeClr val="accent1"/>
          </a:lnRef>
          <a:fillRef idx="1">
            <a:schemeClr val="lt1"/>
          </a:fillRef>
          <a:effectRef idx="0">
            <a:schemeClr val="accent1"/>
          </a:effectRef>
          <a:fontRef idx="minor">
            <a:schemeClr val="dk1"/>
          </a:fontRef>
        </p:style>
        <p:txBody>
          <a:bodyPr rtlCol="0" anchor="ctr"/>
          <a:lstStyle/>
          <a:p>
            <a:pPr marL="139700" algn="ctr"/>
            <a:r>
              <a:rPr lang="en-US" sz="1400" dirty="0">
                <a:solidFill>
                  <a:schemeClr val="tx1"/>
                </a:solidFill>
                <a:effectLst/>
                <a:latin typeface="PT Sans" panose="020B0503020203020204" pitchFamily="34" charset="0"/>
                <a:ea typeface="Times New Roman" panose="02020603050405020304" pitchFamily="18" charset="0"/>
              </a:rPr>
              <a:t>M</a:t>
            </a:r>
            <a:r>
              <a:rPr lang="id-ID" sz="1400" dirty="0">
                <a:solidFill>
                  <a:schemeClr val="tx1"/>
                </a:solidFill>
                <a:effectLst/>
                <a:latin typeface="PT Sans" panose="020B0503020203020204" pitchFamily="34" charset="0"/>
                <a:ea typeface="Times New Roman" panose="02020603050405020304" pitchFamily="18" charset="0"/>
              </a:rPr>
              <a:t>enghemat waktu karena dengan adanya bisnis digital undangan online ini kita tidak perlu mengantarkan undangan satu persat</a:t>
            </a:r>
            <a:r>
              <a:rPr lang="en-US" sz="1400" dirty="0">
                <a:solidFill>
                  <a:schemeClr val="tx1"/>
                </a:solidFill>
                <a:effectLst/>
                <a:latin typeface="PT Sans" panose="020B0503020203020204" pitchFamily="34" charset="0"/>
                <a:ea typeface="Times New Roman" panose="02020603050405020304" pitchFamily="18" charset="0"/>
              </a:rPr>
              <a:t>u</a:t>
            </a:r>
            <a:endParaRPr lang="en-US" sz="1400" dirty="0">
              <a:solidFill>
                <a:schemeClr val="tx1"/>
              </a:solidFill>
              <a:latin typeface="PT Sans" panose="020B0503020203020204" pitchFamily="34" charset="0"/>
            </a:endParaRPr>
          </a:p>
        </p:txBody>
      </p:sp>
      <p:sp>
        <p:nvSpPr>
          <p:cNvPr id="23" name="Rectangle: Diagonal Corners Rounded 22">
            <a:extLst>
              <a:ext uri="{FF2B5EF4-FFF2-40B4-BE49-F238E27FC236}">
                <a16:creationId xmlns:a16="http://schemas.microsoft.com/office/drawing/2014/main" id="{BC5E26FF-8DF2-34B8-6AA9-CBAA783D3E13}"/>
              </a:ext>
            </a:extLst>
          </p:cNvPr>
          <p:cNvSpPr/>
          <p:nvPr/>
        </p:nvSpPr>
        <p:spPr>
          <a:xfrm>
            <a:off x="2376230" y="2912471"/>
            <a:ext cx="1993491" cy="461268"/>
          </a:xfrm>
          <a:prstGeom prst="round2Diag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tx1"/>
                </a:solidFill>
              </a:rPr>
              <a:t>Kemampuan</a:t>
            </a:r>
            <a:r>
              <a:rPr lang="en-US" dirty="0">
                <a:solidFill>
                  <a:schemeClr val="tx1"/>
                </a:solidFill>
              </a:rPr>
              <a:t> </a:t>
            </a:r>
            <a:r>
              <a:rPr lang="en-US" dirty="0" err="1">
                <a:solidFill>
                  <a:schemeClr val="tx1"/>
                </a:solidFill>
              </a:rPr>
              <a:t>menjaga</a:t>
            </a:r>
            <a:r>
              <a:rPr lang="en-US" dirty="0">
                <a:solidFill>
                  <a:schemeClr val="tx1"/>
                </a:solidFill>
              </a:rPr>
              <a:t> </a:t>
            </a:r>
            <a:r>
              <a:rPr lang="en-US" dirty="0" err="1">
                <a:solidFill>
                  <a:schemeClr val="tx1"/>
                </a:solidFill>
              </a:rPr>
              <a:t>loyalitas</a:t>
            </a:r>
            <a:r>
              <a:rPr lang="en-US" dirty="0">
                <a:solidFill>
                  <a:schemeClr val="tx1"/>
                </a:solidFill>
              </a:rPr>
              <a:t> customer</a:t>
            </a:r>
            <a:endParaRPr lang="en-ID" dirty="0">
              <a:solidFill>
                <a:schemeClr val="tx1"/>
              </a:solidFill>
            </a:endParaRPr>
          </a:p>
        </p:txBody>
      </p:sp>
    </p:spTree>
    <p:extLst>
      <p:ext uri="{BB962C8B-B14F-4D97-AF65-F5344CB8AC3E}">
        <p14:creationId xmlns:p14="http://schemas.microsoft.com/office/powerpoint/2010/main" val="2005742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55"/>
        <p:cNvGrpSpPr/>
        <p:nvPr/>
      </p:nvGrpSpPr>
      <p:grpSpPr>
        <a:xfrm>
          <a:off x="0" y="0"/>
          <a:ext cx="0" cy="0"/>
          <a:chOff x="0" y="0"/>
          <a:chExt cx="0" cy="0"/>
        </a:xfrm>
      </p:grpSpPr>
      <p:sp>
        <p:nvSpPr>
          <p:cNvPr id="5556" name="Google Shape;5556;p59"/>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Cyber Security</a:t>
            </a:r>
            <a:endParaRPr dirty="0"/>
          </a:p>
        </p:txBody>
      </p:sp>
      <p:sp>
        <p:nvSpPr>
          <p:cNvPr id="5557" name="Google Shape;5557;p59"/>
          <p:cNvSpPr txBox="1">
            <a:spLocks noGrp="1"/>
          </p:cNvSpPr>
          <p:nvPr>
            <p:ph type="subTitle" idx="1"/>
          </p:nvPr>
        </p:nvSpPr>
        <p:spPr>
          <a:xfrm>
            <a:off x="3759400" y="1456876"/>
            <a:ext cx="3684000" cy="500700"/>
          </a:xfrm>
          <a:prstGeom prst="rect">
            <a:avLst/>
          </a:prstGeom>
        </p:spPr>
        <p:txBody>
          <a:bodyPr spcFirstLastPara="1" wrap="square" lIns="91425" tIns="91425" rIns="91425" bIns="91425" anchor="t" anchorCtr="0">
            <a:noAutofit/>
          </a:bodyPr>
          <a:lstStyle/>
          <a:p>
            <a:pPr marL="139700" indent="0"/>
            <a:r>
              <a:rPr lang="en-US" sz="1400" dirty="0">
                <a:solidFill>
                  <a:schemeClr val="accent4">
                    <a:lumMod val="50000"/>
                  </a:schemeClr>
                </a:solidFill>
                <a:effectLst/>
                <a:latin typeface="PT Sans" panose="020B0503020203020204" pitchFamily="34" charset="0"/>
                <a:ea typeface="Calibri" panose="020F0502020204030204" pitchFamily="34" charset="0"/>
                <a:cs typeface="Times New Roman" panose="02020603050405020304" pitchFamily="18" charset="0"/>
              </a:rPr>
              <a:t>Salah </a:t>
            </a:r>
            <a:r>
              <a:rPr lang="en-US" sz="1400" dirty="0" err="1">
                <a:solidFill>
                  <a:schemeClr val="accent4">
                    <a:lumMod val="50000"/>
                  </a:schemeClr>
                </a:solidFill>
                <a:effectLst/>
                <a:latin typeface="PT Sans" panose="020B0503020203020204" pitchFamily="34" charset="0"/>
                <a:ea typeface="Calibri" panose="020F0502020204030204" pitchFamily="34" charset="0"/>
                <a:cs typeface="Times New Roman" panose="02020603050405020304" pitchFamily="18" charset="0"/>
              </a:rPr>
              <a:t>satu</a:t>
            </a:r>
            <a:r>
              <a:rPr lang="en-US" sz="1400" dirty="0">
                <a:solidFill>
                  <a:schemeClr val="accent4">
                    <a:lumMod val="50000"/>
                  </a:schemeClr>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dirty="0" err="1">
                <a:solidFill>
                  <a:schemeClr val="accent4">
                    <a:lumMod val="50000"/>
                  </a:schemeClr>
                </a:solidFill>
                <a:effectLst/>
                <a:latin typeface="PT Sans" panose="020B0503020203020204" pitchFamily="34" charset="0"/>
                <a:ea typeface="Calibri" panose="020F0502020204030204" pitchFamily="34" charset="0"/>
                <a:cs typeface="Times New Roman" panose="02020603050405020304" pitchFamily="18" charset="0"/>
              </a:rPr>
              <a:t>ancaman</a:t>
            </a:r>
            <a:r>
              <a:rPr lang="en-US" sz="1400" dirty="0">
                <a:solidFill>
                  <a:schemeClr val="accent4">
                    <a:lumMod val="50000"/>
                  </a:schemeClr>
                </a:solidFill>
                <a:effectLst/>
                <a:latin typeface="PT Sans" panose="020B0503020203020204" pitchFamily="34" charset="0"/>
                <a:ea typeface="Calibri" panose="020F0502020204030204" pitchFamily="34" charset="0"/>
                <a:cs typeface="Times New Roman" panose="02020603050405020304" pitchFamily="18" charset="0"/>
              </a:rPr>
              <a:t> bisnis kami : Data Breach</a:t>
            </a:r>
          </a:p>
        </p:txBody>
      </p:sp>
      <p:sp>
        <p:nvSpPr>
          <p:cNvPr id="5558" name="Google Shape;5558;p59"/>
          <p:cNvSpPr txBox="1">
            <a:spLocks noGrp="1"/>
          </p:cNvSpPr>
          <p:nvPr>
            <p:ph type="subTitle" idx="2"/>
          </p:nvPr>
        </p:nvSpPr>
        <p:spPr>
          <a:xfrm>
            <a:off x="3759400" y="3589826"/>
            <a:ext cx="3684000" cy="500700"/>
          </a:xfrm>
          <a:prstGeom prst="rect">
            <a:avLst/>
          </a:prstGeom>
        </p:spPr>
        <p:txBody>
          <a:bodyPr spcFirstLastPara="1" wrap="square" lIns="91425" tIns="91425" rIns="91425" bIns="91425" anchor="t" anchorCtr="0">
            <a:noAutofit/>
          </a:bodyPr>
          <a:lstStyle/>
          <a:p>
            <a:pPr marL="139700" indent="0"/>
            <a:r>
              <a:rPr lang="en-US" sz="1400" dirty="0">
                <a:solidFill>
                  <a:srgbClr val="7030A0"/>
                </a:solidFill>
                <a:latin typeface="PT Sans" panose="020B0503020203020204" pitchFamily="34" charset="0"/>
                <a:ea typeface="Calibri" panose="020F0502020204030204" pitchFamily="34" charset="0"/>
                <a:cs typeface="Times New Roman" panose="02020603050405020304" pitchFamily="18" charset="0"/>
              </a:rPr>
              <a:t>Solusi : </a:t>
            </a:r>
            <a:r>
              <a:rPr lang="en-US" sz="1400" dirty="0" err="1">
                <a:solidFill>
                  <a:srgbClr val="7030A0"/>
                </a:solidFill>
                <a:latin typeface="PT Sans" panose="020B0503020203020204" pitchFamily="34" charset="0"/>
                <a:ea typeface="Calibri" panose="020F0502020204030204" pitchFamily="34" charset="0"/>
                <a:cs typeface="Times New Roman" panose="02020603050405020304" pitchFamily="18" charset="0"/>
              </a:rPr>
              <a:t>memakai</a:t>
            </a:r>
            <a:r>
              <a:rPr lang="en-US" sz="1400" dirty="0">
                <a:solidFill>
                  <a:srgbClr val="7030A0"/>
                </a:solidFill>
                <a:latin typeface="PT Sans" panose="020B0503020203020204" pitchFamily="34" charset="0"/>
                <a:ea typeface="Calibri" panose="020F0502020204030204" pitchFamily="34" charset="0"/>
                <a:cs typeface="Times New Roman" panose="02020603050405020304" pitchFamily="18" charset="0"/>
              </a:rPr>
              <a:t> Access Control</a:t>
            </a:r>
            <a:endParaRPr lang="id-ID" sz="1400"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solidFill>
                <a:srgbClr val="7030A0"/>
              </a:solidFill>
            </a:endParaRPr>
          </a:p>
        </p:txBody>
      </p:sp>
      <p:sp>
        <p:nvSpPr>
          <p:cNvPr id="5559" name="Google Shape;5559;p59"/>
          <p:cNvSpPr txBox="1">
            <a:spLocks noGrp="1"/>
          </p:cNvSpPr>
          <p:nvPr>
            <p:ph type="subTitle" idx="3"/>
          </p:nvPr>
        </p:nvSpPr>
        <p:spPr>
          <a:xfrm>
            <a:off x="3759400" y="2504376"/>
            <a:ext cx="3684000" cy="500700"/>
          </a:xfrm>
          <a:prstGeom prst="rect">
            <a:avLst/>
          </a:prstGeom>
        </p:spPr>
        <p:txBody>
          <a:bodyPr spcFirstLastPara="1" wrap="square" lIns="91425" tIns="91425" rIns="91425" bIns="91425" anchor="t" anchorCtr="0">
            <a:noAutofit/>
          </a:bodyPr>
          <a:lstStyle/>
          <a:p>
            <a:pPr marL="139700" indent="0"/>
            <a:r>
              <a:rPr lang="id-ID" sz="1400" dirty="0">
                <a:solidFill>
                  <a:schemeClr val="bg2">
                    <a:lumMod val="75000"/>
                  </a:schemeClr>
                </a:solidFill>
                <a:effectLst/>
                <a:latin typeface="PT Sans" panose="020B0503020203020204" pitchFamily="34" charset="0"/>
                <a:ea typeface="Times New Roman" panose="02020603050405020304" pitchFamily="18" charset="0"/>
              </a:rPr>
              <a:t>Data Breach merupakan kebocoran data akibat dicuri oleh oknum yang tidak berwenang</a:t>
            </a:r>
            <a:r>
              <a:rPr lang="en-US" sz="1400" dirty="0">
                <a:solidFill>
                  <a:schemeClr val="bg2">
                    <a:lumMod val="75000"/>
                  </a:schemeClr>
                </a:solidFill>
                <a:effectLst/>
                <a:latin typeface="PT Sans" panose="020B0503020203020204" pitchFamily="34" charset="0"/>
                <a:ea typeface="Times New Roman" panose="02020603050405020304" pitchFamily="18" charset="0"/>
              </a:rPr>
              <a:t>.</a:t>
            </a:r>
          </a:p>
        </p:txBody>
      </p:sp>
      <p:sp>
        <p:nvSpPr>
          <p:cNvPr id="5560" name="Google Shape;5560;p59"/>
          <p:cNvSpPr txBox="1">
            <a:spLocks noGrp="1"/>
          </p:cNvSpPr>
          <p:nvPr>
            <p:ph type="title" idx="4"/>
          </p:nvPr>
        </p:nvSpPr>
        <p:spPr>
          <a:xfrm>
            <a:off x="2308175" y="1541100"/>
            <a:ext cx="1304100" cy="56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- 01 -</a:t>
            </a:r>
            <a:endParaRPr dirty="0"/>
          </a:p>
        </p:txBody>
      </p:sp>
      <p:sp>
        <p:nvSpPr>
          <p:cNvPr id="5561" name="Google Shape;5561;p59"/>
          <p:cNvSpPr txBox="1">
            <a:spLocks noGrp="1"/>
          </p:cNvSpPr>
          <p:nvPr>
            <p:ph type="title" idx="5"/>
          </p:nvPr>
        </p:nvSpPr>
        <p:spPr>
          <a:xfrm>
            <a:off x="2306450" y="3652800"/>
            <a:ext cx="1304100" cy="56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- 03 -</a:t>
            </a:r>
            <a:endParaRPr dirty="0"/>
          </a:p>
        </p:txBody>
      </p:sp>
      <p:sp>
        <p:nvSpPr>
          <p:cNvPr id="5562" name="Google Shape;5562;p59"/>
          <p:cNvSpPr txBox="1">
            <a:spLocks noGrp="1"/>
          </p:cNvSpPr>
          <p:nvPr>
            <p:ph type="title" idx="6"/>
          </p:nvPr>
        </p:nvSpPr>
        <p:spPr>
          <a:xfrm>
            <a:off x="2306450" y="2610297"/>
            <a:ext cx="1304100" cy="56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- 02 -</a:t>
            </a:r>
            <a:endParaRPr dirty="0"/>
          </a:p>
        </p:txBody>
      </p:sp>
      <p:sp>
        <p:nvSpPr>
          <p:cNvPr id="5563" name="Google Shape;5563;p59"/>
          <p:cNvSpPr/>
          <p:nvPr/>
        </p:nvSpPr>
        <p:spPr>
          <a:xfrm rot="-5060929">
            <a:off x="2610652" y="1077963"/>
            <a:ext cx="697399" cy="1456731"/>
          </a:xfrm>
          <a:custGeom>
            <a:avLst/>
            <a:gdLst/>
            <a:ahLst/>
            <a:cxnLst/>
            <a:rect l="l" t="t" r="r" b="b"/>
            <a:pathLst>
              <a:path w="4789" h="7915" extrusionOk="0">
                <a:moveTo>
                  <a:pt x="3434" y="1"/>
                </a:moveTo>
                <a:cubicBezTo>
                  <a:pt x="3385" y="1"/>
                  <a:pt x="3335" y="2"/>
                  <a:pt x="3287" y="2"/>
                </a:cubicBezTo>
                <a:cubicBezTo>
                  <a:pt x="2651" y="33"/>
                  <a:pt x="2008" y="102"/>
                  <a:pt x="1372" y="163"/>
                </a:cubicBezTo>
                <a:cubicBezTo>
                  <a:pt x="1020" y="193"/>
                  <a:pt x="637" y="224"/>
                  <a:pt x="284" y="293"/>
                </a:cubicBezTo>
                <a:cubicBezTo>
                  <a:pt x="223" y="293"/>
                  <a:pt x="223" y="354"/>
                  <a:pt x="284" y="354"/>
                </a:cubicBezTo>
                <a:cubicBezTo>
                  <a:pt x="1242" y="255"/>
                  <a:pt x="2199" y="163"/>
                  <a:pt x="3157" y="102"/>
                </a:cubicBezTo>
                <a:lnTo>
                  <a:pt x="3540" y="102"/>
                </a:lnTo>
                <a:cubicBezTo>
                  <a:pt x="3923" y="102"/>
                  <a:pt x="3862" y="676"/>
                  <a:pt x="3923" y="929"/>
                </a:cubicBezTo>
                <a:cubicBezTo>
                  <a:pt x="3992" y="1442"/>
                  <a:pt x="4053" y="1948"/>
                  <a:pt x="4084" y="2430"/>
                </a:cubicBezTo>
                <a:cubicBezTo>
                  <a:pt x="4214" y="3480"/>
                  <a:pt x="4337" y="4537"/>
                  <a:pt x="4436" y="5587"/>
                </a:cubicBezTo>
                <a:cubicBezTo>
                  <a:pt x="4498" y="6069"/>
                  <a:pt x="4567" y="6544"/>
                  <a:pt x="4567" y="7027"/>
                </a:cubicBezTo>
                <a:cubicBezTo>
                  <a:pt x="4528" y="7502"/>
                  <a:pt x="4145" y="7502"/>
                  <a:pt x="3801" y="7533"/>
                </a:cubicBezTo>
                <a:cubicBezTo>
                  <a:pt x="3540" y="7571"/>
                  <a:pt x="3287" y="7571"/>
                  <a:pt x="3065" y="7602"/>
                </a:cubicBezTo>
                <a:cubicBezTo>
                  <a:pt x="2552" y="7663"/>
                  <a:pt x="2039" y="7694"/>
                  <a:pt x="1564" y="7762"/>
                </a:cubicBezTo>
                <a:cubicBezTo>
                  <a:pt x="1479" y="7762"/>
                  <a:pt x="1298" y="7796"/>
                  <a:pt x="1136" y="7796"/>
                </a:cubicBezTo>
                <a:cubicBezTo>
                  <a:pt x="989" y="7796"/>
                  <a:pt x="857" y="7769"/>
                  <a:pt x="828" y="7663"/>
                </a:cubicBezTo>
                <a:cubicBezTo>
                  <a:pt x="767" y="7441"/>
                  <a:pt x="767" y="7119"/>
                  <a:pt x="736" y="6866"/>
                </a:cubicBezTo>
                <a:cubicBezTo>
                  <a:pt x="506" y="4821"/>
                  <a:pt x="315" y="2783"/>
                  <a:pt x="1" y="768"/>
                </a:cubicBezTo>
                <a:lnTo>
                  <a:pt x="1" y="768"/>
                </a:lnTo>
                <a:cubicBezTo>
                  <a:pt x="123" y="2905"/>
                  <a:pt x="445" y="5012"/>
                  <a:pt x="667" y="7119"/>
                </a:cubicBezTo>
                <a:cubicBezTo>
                  <a:pt x="698" y="7341"/>
                  <a:pt x="637" y="7762"/>
                  <a:pt x="889" y="7885"/>
                </a:cubicBezTo>
                <a:cubicBezTo>
                  <a:pt x="921" y="7907"/>
                  <a:pt x="964" y="7915"/>
                  <a:pt x="1011" y="7915"/>
                </a:cubicBezTo>
                <a:cubicBezTo>
                  <a:pt x="1116" y="7915"/>
                  <a:pt x="1242" y="7875"/>
                  <a:pt x="1311" y="7854"/>
                </a:cubicBezTo>
                <a:cubicBezTo>
                  <a:pt x="1594" y="7824"/>
                  <a:pt x="1885" y="7824"/>
                  <a:pt x="2169" y="7793"/>
                </a:cubicBezTo>
                <a:cubicBezTo>
                  <a:pt x="2682" y="7724"/>
                  <a:pt x="3188" y="7694"/>
                  <a:pt x="3670" y="7632"/>
                </a:cubicBezTo>
                <a:cubicBezTo>
                  <a:pt x="3992" y="7602"/>
                  <a:pt x="4406" y="7663"/>
                  <a:pt x="4597" y="7379"/>
                </a:cubicBezTo>
                <a:cubicBezTo>
                  <a:pt x="4789" y="7088"/>
                  <a:pt x="4628" y="6514"/>
                  <a:pt x="4597" y="6192"/>
                </a:cubicBezTo>
                <a:cubicBezTo>
                  <a:pt x="4528" y="5656"/>
                  <a:pt x="4498" y="5112"/>
                  <a:pt x="4436" y="4568"/>
                </a:cubicBezTo>
                <a:cubicBezTo>
                  <a:pt x="4306" y="3511"/>
                  <a:pt x="4214" y="2492"/>
                  <a:pt x="4084" y="1442"/>
                </a:cubicBezTo>
                <a:cubicBezTo>
                  <a:pt x="4053" y="1182"/>
                  <a:pt x="4023" y="929"/>
                  <a:pt x="3992" y="676"/>
                </a:cubicBezTo>
                <a:cubicBezTo>
                  <a:pt x="3954" y="546"/>
                  <a:pt x="3954" y="324"/>
                  <a:pt x="3893" y="193"/>
                </a:cubicBezTo>
                <a:cubicBezTo>
                  <a:pt x="3790" y="19"/>
                  <a:pt x="3613" y="1"/>
                  <a:pt x="343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59"/>
          <p:cNvSpPr/>
          <p:nvPr/>
        </p:nvSpPr>
        <p:spPr>
          <a:xfrm rot="-5060929">
            <a:off x="2608927" y="2163413"/>
            <a:ext cx="697399" cy="1456731"/>
          </a:xfrm>
          <a:custGeom>
            <a:avLst/>
            <a:gdLst/>
            <a:ahLst/>
            <a:cxnLst/>
            <a:rect l="l" t="t" r="r" b="b"/>
            <a:pathLst>
              <a:path w="4789" h="7915" extrusionOk="0">
                <a:moveTo>
                  <a:pt x="3434" y="1"/>
                </a:moveTo>
                <a:cubicBezTo>
                  <a:pt x="3385" y="1"/>
                  <a:pt x="3335" y="2"/>
                  <a:pt x="3287" y="2"/>
                </a:cubicBezTo>
                <a:cubicBezTo>
                  <a:pt x="2651" y="33"/>
                  <a:pt x="2008" y="102"/>
                  <a:pt x="1372" y="163"/>
                </a:cubicBezTo>
                <a:cubicBezTo>
                  <a:pt x="1020" y="193"/>
                  <a:pt x="637" y="224"/>
                  <a:pt x="284" y="293"/>
                </a:cubicBezTo>
                <a:cubicBezTo>
                  <a:pt x="223" y="293"/>
                  <a:pt x="223" y="354"/>
                  <a:pt x="284" y="354"/>
                </a:cubicBezTo>
                <a:cubicBezTo>
                  <a:pt x="1242" y="255"/>
                  <a:pt x="2199" y="163"/>
                  <a:pt x="3157" y="102"/>
                </a:cubicBezTo>
                <a:lnTo>
                  <a:pt x="3540" y="102"/>
                </a:lnTo>
                <a:cubicBezTo>
                  <a:pt x="3923" y="102"/>
                  <a:pt x="3862" y="676"/>
                  <a:pt x="3923" y="929"/>
                </a:cubicBezTo>
                <a:cubicBezTo>
                  <a:pt x="3992" y="1442"/>
                  <a:pt x="4053" y="1948"/>
                  <a:pt x="4084" y="2430"/>
                </a:cubicBezTo>
                <a:cubicBezTo>
                  <a:pt x="4214" y="3480"/>
                  <a:pt x="4337" y="4537"/>
                  <a:pt x="4436" y="5587"/>
                </a:cubicBezTo>
                <a:cubicBezTo>
                  <a:pt x="4498" y="6069"/>
                  <a:pt x="4567" y="6544"/>
                  <a:pt x="4567" y="7027"/>
                </a:cubicBezTo>
                <a:cubicBezTo>
                  <a:pt x="4528" y="7502"/>
                  <a:pt x="4145" y="7502"/>
                  <a:pt x="3801" y="7533"/>
                </a:cubicBezTo>
                <a:cubicBezTo>
                  <a:pt x="3540" y="7571"/>
                  <a:pt x="3287" y="7571"/>
                  <a:pt x="3065" y="7602"/>
                </a:cubicBezTo>
                <a:cubicBezTo>
                  <a:pt x="2552" y="7663"/>
                  <a:pt x="2039" y="7694"/>
                  <a:pt x="1564" y="7762"/>
                </a:cubicBezTo>
                <a:cubicBezTo>
                  <a:pt x="1479" y="7762"/>
                  <a:pt x="1298" y="7796"/>
                  <a:pt x="1136" y="7796"/>
                </a:cubicBezTo>
                <a:cubicBezTo>
                  <a:pt x="989" y="7796"/>
                  <a:pt x="857" y="7769"/>
                  <a:pt x="828" y="7663"/>
                </a:cubicBezTo>
                <a:cubicBezTo>
                  <a:pt x="767" y="7441"/>
                  <a:pt x="767" y="7119"/>
                  <a:pt x="736" y="6866"/>
                </a:cubicBezTo>
                <a:cubicBezTo>
                  <a:pt x="506" y="4821"/>
                  <a:pt x="315" y="2783"/>
                  <a:pt x="1" y="768"/>
                </a:cubicBezTo>
                <a:lnTo>
                  <a:pt x="1" y="768"/>
                </a:lnTo>
                <a:cubicBezTo>
                  <a:pt x="123" y="2905"/>
                  <a:pt x="445" y="5012"/>
                  <a:pt x="667" y="7119"/>
                </a:cubicBezTo>
                <a:cubicBezTo>
                  <a:pt x="698" y="7341"/>
                  <a:pt x="637" y="7762"/>
                  <a:pt x="889" y="7885"/>
                </a:cubicBezTo>
                <a:cubicBezTo>
                  <a:pt x="921" y="7907"/>
                  <a:pt x="964" y="7915"/>
                  <a:pt x="1011" y="7915"/>
                </a:cubicBezTo>
                <a:cubicBezTo>
                  <a:pt x="1116" y="7915"/>
                  <a:pt x="1242" y="7875"/>
                  <a:pt x="1311" y="7854"/>
                </a:cubicBezTo>
                <a:cubicBezTo>
                  <a:pt x="1594" y="7824"/>
                  <a:pt x="1885" y="7824"/>
                  <a:pt x="2169" y="7793"/>
                </a:cubicBezTo>
                <a:cubicBezTo>
                  <a:pt x="2682" y="7724"/>
                  <a:pt x="3188" y="7694"/>
                  <a:pt x="3670" y="7632"/>
                </a:cubicBezTo>
                <a:cubicBezTo>
                  <a:pt x="3992" y="7602"/>
                  <a:pt x="4406" y="7663"/>
                  <a:pt x="4597" y="7379"/>
                </a:cubicBezTo>
                <a:cubicBezTo>
                  <a:pt x="4789" y="7088"/>
                  <a:pt x="4628" y="6514"/>
                  <a:pt x="4597" y="6192"/>
                </a:cubicBezTo>
                <a:cubicBezTo>
                  <a:pt x="4528" y="5656"/>
                  <a:pt x="4498" y="5112"/>
                  <a:pt x="4436" y="4568"/>
                </a:cubicBezTo>
                <a:cubicBezTo>
                  <a:pt x="4306" y="3511"/>
                  <a:pt x="4214" y="2492"/>
                  <a:pt x="4084" y="1442"/>
                </a:cubicBezTo>
                <a:cubicBezTo>
                  <a:pt x="4053" y="1182"/>
                  <a:pt x="4023" y="929"/>
                  <a:pt x="3992" y="676"/>
                </a:cubicBezTo>
                <a:cubicBezTo>
                  <a:pt x="3954" y="546"/>
                  <a:pt x="3954" y="324"/>
                  <a:pt x="3893" y="193"/>
                </a:cubicBezTo>
                <a:cubicBezTo>
                  <a:pt x="3790" y="19"/>
                  <a:pt x="3613" y="1"/>
                  <a:pt x="343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59"/>
          <p:cNvSpPr/>
          <p:nvPr/>
        </p:nvSpPr>
        <p:spPr>
          <a:xfrm rot="-5060929">
            <a:off x="2608927" y="3208688"/>
            <a:ext cx="697399" cy="1456731"/>
          </a:xfrm>
          <a:custGeom>
            <a:avLst/>
            <a:gdLst/>
            <a:ahLst/>
            <a:cxnLst/>
            <a:rect l="l" t="t" r="r" b="b"/>
            <a:pathLst>
              <a:path w="4789" h="7915" extrusionOk="0">
                <a:moveTo>
                  <a:pt x="3434" y="1"/>
                </a:moveTo>
                <a:cubicBezTo>
                  <a:pt x="3385" y="1"/>
                  <a:pt x="3335" y="2"/>
                  <a:pt x="3287" y="2"/>
                </a:cubicBezTo>
                <a:cubicBezTo>
                  <a:pt x="2651" y="33"/>
                  <a:pt x="2008" y="102"/>
                  <a:pt x="1372" y="163"/>
                </a:cubicBezTo>
                <a:cubicBezTo>
                  <a:pt x="1020" y="193"/>
                  <a:pt x="637" y="224"/>
                  <a:pt x="284" y="293"/>
                </a:cubicBezTo>
                <a:cubicBezTo>
                  <a:pt x="223" y="293"/>
                  <a:pt x="223" y="354"/>
                  <a:pt x="284" y="354"/>
                </a:cubicBezTo>
                <a:cubicBezTo>
                  <a:pt x="1242" y="255"/>
                  <a:pt x="2199" y="163"/>
                  <a:pt x="3157" y="102"/>
                </a:cubicBezTo>
                <a:lnTo>
                  <a:pt x="3540" y="102"/>
                </a:lnTo>
                <a:cubicBezTo>
                  <a:pt x="3923" y="102"/>
                  <a:pt x="3862" y="676"/>
                  <a:pt x="3923" y="929"/>
                </a:cubicBezTo>
                <a:cubicBezTo>
                  <a:pt x="3992" y="1442"/>
                  <a:pt x="4053" y="1948"/>
                  <a:pt x="4084" y="2430"/>
                </a:cubicBezTo>
                <a:cubicBezTo>
                  <a:pt x="4214" y="3480"/>
                  <a:pt x="4337" y="4537"/>
                  <a:pt x="4436" y="5587"/>
                </a:cubicBezTo>
                <a:cubicBezTo>
                  <a:pt x="4498" y="6069"/>
                  <a:pt x="4567" y="6544"/>
                  <a:pt x="4567" y="7027"/>
                </a:cubicBezTo>
                <a:cubicBezTo>
                  <a:pt x="4528" y="7502"/>
                  <a:pt x="4145" y="7502"/>
                  <a:pt x="3801" y="7533"/>
                </a:cubicBezTo>
                <a:cubicBezTo>
                  <a:pt x="3540" y="7571"/>
                  <a:pt x="3287" y="7571"/>
                  <a:pt x="3065" y="7602"/>
                </a:cubicBezTo>
                <a:cubicBezTo>
                  <a:pt x="2552" y="7663"/>
                  <a:pt x="2039" y="7694"/>
                  <a:pt x="1564" y="7762"/>
                </a:cubicBezTo>
                <a:cubicBezTo>
                  <a:pt x="1479" y="7762"/>
                  <a:pt x="1298" y="7796"/>
                  <a:pt x="1136" y="7796"/>
                </a:cubicBezTo>
                <a:cubicBezTo>
                  <a:pt x="989" y="7796"/>
                  <a:pt x="857" y="7769"/>
                  <a:pt x="828" y="7663"/>
                </a:cubicBezTo>
                <a:cubicBezTo>
                  <a:pt x="767" y="7441"/>
                  <a:pt x="767" y="7119"/>
                  <a:pt x="736" y="6866"/>
                </a:cubicBezTo>
                <a:cubicBezTo>
                  <a:pt x="506" y="4821"/>
                  <a:pt x="315" y="2783"/>
                  <a:pt x="1" y="768"/>
                </a:cubicBezTo>
                <a:lnTo>
                  <a:pt x="1" y="768"/>
                </a:lnTo>
                <a:cubicBezTo>
                  <a:pt x="123" y="2905"/>
                  <a:pt x="445" y="5012"/>
                  <a:pt x="667" y="7119"/>
                </a:cubicBezTo>
                <a:cubicBezTo>
                  <a:pt x="698" y="7341"/>
                  <a:pt x="637" y="7762"/>
                  <a:pt x="889" y="7885"/>
                </a:cubicBezTo>
                <a:cubicBezTo>
                  <a:pt x="921" y="7907"/>
                  <a:pt x="964" y="7915"/>
                  <a:pt x="1011" y="7915"/>
                </a:cubicBezTo>
                <a:cubicBezTo>
                  <a:pt x="1116" y="7915"/>
                  <a:pt x="1242" y="7875"/>
                  <a:pt x="1311" y="7854"/>
                </a:cubicBezTo>
                <a:cubicBezTo>
                  <a:pt x="1594" y="7824"/>
                  <a:pt x="1885" y="7824"/>
                  <a:pt x="2169" y="7793"/>
                </a:cubicBezTo>
                <a:cubicBezTo>
                  <a:pt x="2682" y="7724"/>
                  <a:pt x="3188" y="7694"/>
                  <a:pt x="3670" y="7632"/>
                </a:cubicBezTo>
                <a:cubicBezTo>
                  <a:pt x="3992" y="7602"/>
                  <a:pt x="4406" y="7663"/>
                  <a:pt x="4597" y="7379"/>
                </a:cubicBezTo>
                <a:cubicBezTo>
                  <a:pt x="4789" y="7088"/>
                  <a:pt x="4628" y="6514"/>
                  <a:pt x="4597" y="6192"/>
                </a:cubicBezTo>
                <a:cubicBezTo>
                  <a:pt x="4528" y="5656"/>
                  <a:pt x="4498" y="5112"/>
                  <a:pt x="4436" y="4568"/>
                </a:cubicBezTo>
                <a:cubicBezTo>
                  <a:pt x="4306" y="3511"/>
                  <a:pt x="4214" y="2492"/>
                  <a:pt x="4084" y="1442"/>
                </a:cubicBezTo>
                <a:cubicBezTo>
                  <a:pt x="4053" y="1182"/>
                  <a:pt x="4023" y="929"/>
                  <a:pt x="3992" y="676"/>
                </a:cubicBezTo>
                <a:cubicBezTo>
                  <a:pt x="3954" y="546"/>
                  <a:pt x="3954" y="324"/>
                  <a:pt x="3893" y="193"/>
                </a:cubicBezTo>
                <a:cubicBezTo>
                  <a:pt x="3790" y="19"/>
                  <a:pt x="3613" y="1"/>
                  <a:pt x="343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6" name="Google Shape;5566;p59"/>
          <p:cNvGrpSpPr/>
          <p:nvPr/>
        </p:nvGrpSpPr>
        <p:grpSpPr>
          <a:xfrm>
            <a:off x="7972649" y="1549588"/>
            <a:ext cx="797942" cy="961919"/>
            <a:chOff x="7972649" y="1549588"/>
            <a:chExt cx="797942" cy="961919"/>
          </a:xfrm>
        </p:grpSpPr>
        <p:sp>
          <p:nvSpPr>
            <p:cNvPr id="5567" name="Google Shape;5567;p59"/>
            <p:cNvSpPr/>
            <p:nvPr/>
          </p:nvSpPr>
          <p:spPr>
            <a:xfrm>
              <a:off x="7986842" y="1549588"/>
              <a:ext cx="783749" cy="961919"/>
            </a:xfrm>
            <a:custGeom>
              <a:avLst/>
              <a:gdLst/>
              <a:ahLst/>
              <a:cxnLst/>
              <a:rect l="l" t="t" r="r" b="b"/>
              <a:pathLst>
                <a:path w="7179" h="8811" extrusionOk="0">
                  <a:moveTo>
                    <a:pt x="4097" y="0"/>
                  </a:moveTo>
                  <a:cubicBezTo>
                    <a:pt x="3957" y="0"/>
                    <a:pt x="3813" y="19"/>
                    <a:pt x="3670" y="57"/>
                  </a:cubicBezTo>
                  <a:lnTo>
                    <a:pt x="828" y="915"/>
                  </a:lnTo>
                  <a:cubicBezTo>
                    <a:pt x="1" y="1138"/>
                    <a:pt x="1" y="1973"/>
                    <a:pt x="254" y="2769"/>
                  </a:cubicBezTo>
                  <a:lnTo>
                    <a:pt x="1311" y="7971"/>
                  </a:lnTo>
                  <a:cubicBezTo>
                    <a:pt x="1473" y="8552"/>
                    <a:pt x="1891" y="8811"/>
                    <a:pt x="2426" y="8811"/>
                  </a:cubicBezTo>
                  <a:cubicBezTo>
                    <a:pt x="2625" y="8811"/>
                    <a:pt x="2841" y="8775"/>
                    <a:pt x="3065" y="8707"/>
                  </a:cubicBezTo>
                  <a:lnTo>
                    <a:pt x="6068" y="8163"/>
                  </a:lnTo>
                  <a:cubicBezTo>
                    <a:pt x="6957" y="7397"/>
                    <a:pt x="7179" y="7044"/>
                    <a:pt x="6926" y="6217"/>
                  </a:cubicBezTo>
                  <a:lnTo>
                    <a:pt x="5586" y="1107"/>
                  </a:lnTo>
                  <a:cubicBezTo>
                    <a:pt x="5376" y="423"/>
                    <a:pt x="4769" y="0"/>
                    <a:pt x="4097"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59"/>
            <p:cNvSpPr/>
            <p:nvPr/>
          </p:nvSpPr>
          <p:spPr>
            <a:xfrm>
              <a:off x="8519610" y="2228100"/>
              <a:ext cx="160702" cy="177514"/>
            </a:xfrm>
            <a:custGeom>
              <a:avLst/>
              <a:gdLst/>
              <a:ahLst/>
              <a:cxnLst/>
              <a:rect l="l" t="t" r="r" b="b"/>
              <a:pathLst>
                <a:path w="1472" h="1626" extrusionOk="0">
                  <a:moveTo>
                    <a:pt x="1099" y="0"/>
                  </a:moveTo>
                  <a:cubicBezTo>
                    <a:pt x="774" y="0"/>
                    <a:pt x="447" y="156"/>
                    <a:pt x="261" y="415"/>
                  </a:cubicBezTo>
                  <a:cubicBezTo>
                    <a:pt x="1" y="798"/>
                    <a:pt x="70" y="1342"/>
                    <a:pt x="384" y="1626"/>
                  </a:cubicBezTo>
                  <a:cubicBezTo>
                    <a:pt x="1027" y="1404"/>
                    <a:pt x="1472" y="737"/>
                    <a:pt x="1441" y="63"/>
                  </a:cubicBezTo>
                  <a:cubicBezTo>
                    <a:pt x="1332" y="21"/>
                    <a:pt x="1216" y="0"/>
                    <a:pt x="1099"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59"/>
            <p:cNvSpPr/>
            <p:nvPr/>
          </p:nvSpPr>
          <p:spPr>
            <a:xfrm>
              <a:off x="7972649" y="1685400"/>
              <a:ext cx="575557" cy="788880"/>
            </a:xfrm>
            <a:custGeom>
              <a:avLst/>
              <a:gdLst/>
              <a:ahLst/>
              <a:cxnLst/>
              <a:rect l="l" t="t" r="r" b="b"/>
              <a:pathLst>
                <a:path w="5272" h="7226" extrusionOk="0">
                  <a:moveTo>
                    <a:pt x="632" y="0"/>
                  </a:moveTo>
                  <a:cubicBezTo>
                    <a:pt x="418" y="0"/>
                    <a:pt x="207" y="167"/>
                    <a:pt x="131" y="376"/>
                  </a:cubicBezTo>
                  <a:cubicBezTo>
                    <a:pt x="0" y="629"/>
                    <a:pt x="31" y="920"/>
                    <a:pt x="31" y="1173"/>
                  </a:cubicBezTo>
                  <a:cubicBezTo>
                    <a:pt x="192" y="3057"/>
                    <a:pt x="575" y="4942"/>
                    <a:pt x="1180" y="6727"/>
                  </a:cubicBezTo>
                  <a:cubicBezTo>
                    <a:pt x="1219" y="6857"/>
                    <a:pt x="1249" y="6980"/>
                    <a:pt x="1372" y="7079"/>
                  </a:cubicBezTo>
                  <a:cubicBezTo>
                    <a:pt x="1484" y="7191"/>
                    <a:pt x="1625" y="7226"/>
                    <a:pt x="1779" y="7226"/>
                  </a:cubicBezTo>
                  <a:cubicBezTo>
                    <a:pt x="1846" y="7226"/>
                    <a:pt x="1915" y="7219"/>
                    <a:pt x="1985" y="7210"/>
                  </a:cubicBezTo>
                  <a:cubicBezTo>
                    <a:pt x="2460" y="7171"/>
                    <a:pt x="2942" y="7171"/>
                    <a:pt x="3448" y="7141"/>
                  </a:cubicBezTo>
                  <a:cubicBezTo>
                    <a:pt x="3831" y="7110"/>
                    <a:pt x="4214" y="7079"/>
                    <a:pt x="4566" y="6949"/>
                  </a:cubicBezTo>
                  <a:cubicBezTo>
                    <a:pt x="4919" y="6788"/>
                    <a:pt x="5241" y="6444"/>
                    <a:pt x="5271" y="6061"/>
                  </a:cubicBezTo>
                  <a:cubicBezTo>
                    <a:pt x="5271" y="5739"/>
                    <a:pt x="5080" y="5417"/>
                    <a:pt x="4819" y="5195"/>
                  </a:cubicBezTo>
                  <a:cubicBezTo>
                    <a:pt x="4597" y="4973"/>
                    <a:pt x="4283" y="4842"/>
                    <a:pt x="3992" y="4682"/>
                  </a:cubicBezTo>
                  <a:cubicBezTo>
                    <a:pt x="2299" y="3693"/>
                    <a:pt x="1088" y="1939"/>
                    <a:pt x="767" y="24"/>
                  </a:cubicBezTo>
                  <a:cubicBezTo>
                    <a:pt x="723" y="8"/>
                    <a:pt x="677" y="0"/>
                    <a:pt x="632"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59"/>
            <p:cNvSpPr/>
            <p:nvPr/>
          </p:nvSpPr>
          <p:spPr>
            <a:xfrm>
              <a:off x="7972649" y="1597625"/>
              <a:ext cx="728617" cy="899145"/>
            </a:xfrm>
            <a:custGeom>
              <a:avLst/>
              <a:gdLst/>
              <a:ahLst/>
              <a:cxnLst/>
              <a:rect l="l" t="t" r="r" b="b"/>
              <a:pathLst>
                <a:path w="6674" h="8236" extrusionOk="0">
                  <a:moveTo>
                    <a:pt x="6390" y="5838"/>
                  </a:moveTo>
                  <a:cubicBezTo>
                    <a:pt x="6482" y="5838"/>
                    <a:pt x="6512" y="5869"/>
                    <a:pt x="6543" y="5869"/>
                  </a:cubicBezTo>
                  <a:cubicBezTo>
                    <a:pt x="6390" y="6351"/>
                    <a:pt x="5524" y="7470"/>
                    <a:pt x="5302" y="7470"/>
                  </a:cubicBezTo>
                  <a:lnTo>
                    <a:pt x="5302" y="7500"/>
                  </a:lnTo>
                  <a:cubicBezTo>
                    <a:pt x="5141" y="7340"/>
                    <a:pt x="5011" y="6382"/>
                    <a:pt x="5141" y="6190"/>
                  </a:cubicBezTo>
                  <a:cubicBezTo>
                    <a:pt x="5202" y="6060"/>
                    <a:pt x="5968" y="5838"/>
                    <a:pt x="6390" y="5838"/>
                  </a:cubicBezTo>
                  <a:close/>
                  <a:moveTo>
                    <a:pt x="5332" y="123"/>
                  </a:moveTo>
                  <a:cubicBezTo>
                    <a:pt x="5585" y="253"/>
                    <a:pt x="6129" y="3065"/>
                    <a:pt x="6512" y="5746"/>
                  </a:cubicBezTo>
                  <a:cubicBezTo>
                    <a:pt x="6482" y="5715"/>
                    <a:pt x="6451" y="5715"/>
                    <a:pt x="6390" y="5715"/>
                  </a:cubicBezTo>
                  <a:cubicBezTo>
                    <a:pt x="6037" y="5715"/>
                    <a:pt x="5141" y="5907"/>
                    <a:pt x="5011" y="6129"/>
                  </a:cubicBezTo>
                  <a:cubicBezTo>
                    <a:pt x="4919" y="6351"/>
                    <a:pt x="4980" y="7179"/>
                    <a:pt x="5141" y="7500"/>
                  </a:cubicBezTo>
                  <a:cubicBezTo>
                    <a:pt x="4628" y="7592"/>
                    <a:pt x="2176" y="8106"/>
                    <a:pt x="1602" y="8106"/>
                  </a:cubicBezTo>
                  <a:lnTo>
                    <a:pt x="1502" y="8106"/>
                  </a:lnTo>
                  <a:cubicBezTo>
                    <a:pt x="1180" y="7883"/>
                    <a:pt x="131" y="1433"/>
                    <a:pt x="161" y="1050"/>
                  </a:cubicBezTo>
                  <a:cubicBezTo>
                    <a:pt x="261" y="736"/>
                    <a:pt x="4344" y="223"/>
                    <a:pt x="5332" y="123"/>
                  </a:cubicBezTo>
                  <a:close/>
                  <a:moveTo>
                    <a:pt x="5332" y="0"/>
                  </a:moveTo>
                  <a:cubicBezTo>
                    <a:pt x="5172" y="0"/>
                    <a:pt x="3862" y="161"/>
                    <a:pt x="2559" y="353"/>
                  </a:cubicBezTo>
                  <a:cubicBezTo>
                    <a:pt x="31" y="736"/>
                    <a:pt x="31" y="958"/>
                    <a:pt x="31" y="1050"/>
                  </a:cubicBezTo>
                  <a:cubicBezTo>
                    <a:pt x="0" y="1241"/>
                    <a:pt x="292" y="3095"/>
                    <a:pt x="575" y="4720"/>
                  </a:cubicBezTo>
                  <a:cubicBezTo>
                    <a:pt x="1180" y="8167"/>
                    <a:pt x="1410" y="8205"/>
                    <a:pt x="1471" y="8236"/>
                  </a:cubicBezTo>
                  <a:lnTo>
                    <a:pt x="1602" y="8236"/>
                  </a:lnTo>
                  <a:cubicBezTo>
                    <a:pt x="2237" y="8236"/>
                    <a:pt x="4949" y="7661"/>
                    <a:pt x="5241" y="7592"/>
                  </a:cubicBezTo>
                  <a:lnTo>
                    <a:pt x="5302" y="7592"/>
                  </a:lnTo>
                  <a:cubicBezTo>
                    <a:pt x="5624" y="7592"/>
                    <a:pt x="6512" y="6382"/>
                    <a:pt x="6643" y="5907"/>
                  </a:cubicBezTo>
                  <a:lnTo>
                    <a:pt x="6673" y="5869"/>
                  </a:lnTo>
                  <a:cubicBezTo>
                    <a:pt x="6673" y="5838"/>
                    <a:pt x="6673" y="5838"/>
                    <a:pt x="6643" y="5807"/>
                  </a:cubicBezTo>
                  <a:cubicBezTo>
                    <a:pt x="6612" y="5585"/>
                    <a:pt x="6420" y="4245"/>
                    <a:pt x="6198" y="2965"/>
                  </a:cubicBezTo>
                  <a:cubicBezTo>
                    <a:pt x="5654" y="0"/>
                    <a:pt x="5463" y="0"/>
                    <a:pt x="533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59"/>
            <p:cNvSpPr/>
            <p:nvPr/>
          </p:nvSpPr>
          <p:spPr>
            <a:xfrm>
              <a:off x="8409999" y="2341968"/>
              <a:ext cx="74128" cy="59281"/>
            </a:xfrm>
            <a:custGeom>
              <a:avLst/>
              <a:gdLst/>
              <a:ahLst/>
              <a:cxnLst/>
              <a:rect l="l" t="t" r="r" b="b"/>
              <a:pathLst>
                <a:path w="679" h="543" extrusionOk="0">
                  <a:moveTo>
                    <a:pt x="591" y="1"/>
                  </a:moveTo>
                  <a:cubicBezTo>
                    <a:pt x="581" y="1"/>
                    <a:pt x="571" y="3"/>
                    <a:pt x="560" y="8"/>
                  </a:cubicBezTo>
                  <a:cubicBezTo>
                    <a:pt x="369" y="108"/>
                    <a:pt x="177" y="269"/>
                    <a:pt x="47" y="460"/>
                  </a:cubicBezTo>
                  <a:cubicBezTo>
                    <a:pt x="1" y="484"/>
                    <a:pt x="47" y="542"/>
                    <a:pt x="85" y="542"/>
                  </a:cubicBezTo>
                  <a:cubicBezTo>
                    <a:pt x="97" y="542"/>
                    <a:pt x="109" y="536"/>
                    <a:pt x="116" y="522"/>
                  </a:cubicBezTo>
                  <a:cubicBezTo>
                    <a:pt x="277" y="361"/>
                    <a:pt x="468" y="238"/>
                    <a:pt x="622" y="108"/>
                  </a:cubicBezTo>
                  <a:cubicBezTo>
                    <a:pt x="679" y="57"/>
                    <a:pt x="641" y="1"/>
                    <a:pt x="59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59"/>
            <p:cNvSpPr/>
            <p:nvPr/>
          </p:nvSpPr>
          <p:spPr>
            <a:xfrm>
              <a:off x="8455306" y="2380397"/>
              <a:ext cx="26747" cy="20743"/>
            </a:xfrm>
            <a:custGeom>
              <a:avLst/>
              <a:gdLst/>
              <a:ahLst/>
              <a:cxnLst/>
              <a:rect l="l" t="t" r="r" b="b"/>
              <a:pathLst>
                <a:path w="245" h="190" extrusionOk="0">
                  <a:moveTo>
                    <a:pt x="178" y="0"/>
                  </a:moveTo>
                  <a:cubicBezTo>
                    <a:pt x="168" y="0"/>
                    <a:pt x="157" y="3"/>
                    <a:pt x="145" y="9"/>
                  </a:cubicBezTo>
                  <a:cubicBezTo>
                    <a:pt x="115" y="39"/>
                    <a:pt x="84" y="39"/>
                    <a:pt x="53" y="78"/>
                  </a:cubicBezTo>
                  <a:cubicBezTo>
                    <a:pt x="1" y="125"/>
                    <a:pt x="47" y="190"/>
                    <a:pt x="99" y="190"/>
                  </a:cubicBezTo>
                  <a:cubicBezTo>
                    <a:pt x="115" y="190"/>
                    <a:pt x="131" y="184"/>
                    <a:pt x="145" y="170"/>
                  </a:cubicBezTo>
                  <a:lnTo>
                    <a:pt x="245" y="78"/>
                  </a:lnTo>
                  <a:cubicBezTo>
                    <a:pt x="245" y="47"/>
                    <a:pt x="220" y="0"/>
                    <a:pt x="17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59"/>
            <p:cNvSpPr/>
            <p:nvPr/>
          </p:nvSpPr>
          <p:spPr>
            <a:xfrm>
              <a:off x="8134445" y="1810949"/>
              <a:ext cx="385270" cy="80351"/>
            </a:xfrm>
            <a:custGeom>
              <a:avLst/>
              <a:gdLst/>
              <a:ahLst/>
              <a:cxnLst/>
              <a:rect l="l" t="t" r="r" b="b"/>
              <a:pathLst>
                <a:path w="3529" h="736" extrusionOk="0">
                  <a:moveTo>
                    <a:pt x="3056" y="0"/>
                  </a:moveTo>
                  <a:cubicBezTo>
                    <a:pt x="2544" y="0"/>
                    <a:pt x="2128" y="437"/>
                    <a:pt x="1583" y="437"/>
                  </a:cubicBezTo>
                  <a:cubicBezTo>
                    <a:pt x="1180" y="437"/>
                    <a:pt x="923" y="299"/>
                    <a:pt x="667" y="299"/>
                  </a:cubicBezTo>
                  <a:cubicBezTo>
                    <a:pt x="480" y="299"/>
                    <a:pt x="293" y="372"/>
                    <a:pt x="51" y="628"/>
                  </a:cubicBezTo>
                  <a:cubicBezTo>
                    <a:pt x="1" y="685"/>
                    <a:pt x="53" y="736"/>
                    <a:pt x="111" y="736"/>
                  </a:cubicBezTo>
                  <a:cubicBezTo>
                    <a:pt x="124" y="736"/>
                    <a:pt x="138" y="733"/>
                    <a:pt x="150" y="728"/>
                  </a:cubicBezTo>
                  <a:cubicBezTo>
                    <a:pt x="358" y="531"/>
                    <a:pt x="552" y="471"/>
                    <a:pt x="746" y="471"/>
                  </a:cubicBezTo>
                  <a:cubicBezTo>
                    <a:pt x="1058" y="471"/>
                    <a:pt x="1370" y="628"/>
                    <a:pt x="1744" y="628"/>
                  </a:cubicBezTo>
                  <a:cubicBezTo>
                    <a:pt x="2268" y="628"/>
                    <a:pt x="2632" y="233"/>
                    <a:pt x="3174" y="233"/>
                  </a:cubicBezTo>
                  <a:cubicBezTo>
                    <a:pt x="3227" y="233"/>
                    <a:pt x="3281" y="237"/>
                    <a:pt x="3337" y="245"/>
                  </a:cubicBezTo>
                  <a:cubicBezTo>
                    <a:pt x="3437" y="245"/>
                    <a:pt x="3529" y="122"/>
                    <a:pt x="3437" y="84"/>
                  </a:cubicBezTo>
                  <a:cubicBezTo>
                    <a:pt x="3302" y="24"/>
                    <a:pt x="3176" y="0"/>
                    <a:pt x="305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59"/>
            <p:cNvSpPr/>
            <p:nvPr/>
          </p:nvSpPr>
          <p:spPr>
            <a:xfrm>
              <a:off x="8102129" y="1910843"/>
              <a:ext cx="427520" cy="123474"/>
            </a:xfrm>
            <a:custGeom>
              <a:avLst/>
              <a:gdLst/>
              <a:ahLst/>
              <a:cxnLst/>
              <a:rect l="l" t="t" r="r" b="b"/>
              <a:pathLst>
                <a:path w="3916" h="1131" extrusionOk="0">
                  <a:moveTo>
                    <a:pt x="3789" y="0"/>
                  </a:moveTo>
                  <a:cubicBezTo>
                    <a:pt x="3781" y="0"/>
                    <a:pt x="3772" y="1"/>
                    <a:pt x="3763" y="4"/>
                  </a:cubicBezTo>
                  <a:cubicBezTo>
                    <a:pt x="3074" y="213"/>
                    <a:pt x="2586" y="677"/>
                    <a:pt x="1814" y="677"/>
                  </a:cubicBezTo>
                  <a:cubicBezTo>
                    <a:pt x="1763" y="677"/>
                    <a:pt x="1710" y="675"/>
                    <a:pt x="1657" y="671"/>
                  </a:cubicBezTo>
                  <a:cubicBezTo>
                    <a:pt x="1466" y="652"/>
                    <a:pt x="1288" y="637"/>
                    <a:pt x="1120" y="637"/>
                  </a:cubicBezTo>
                  <a:cubicBezTo>
                    <a:pt x="729" y="637"/>
                    <a:pt x="386" y="722"/>
                    <a:pt x="33" y="1054"/>
                  </a:cubicBezTo>
                  <a:cubicBezTo>
                    <a:pt x="1" y="1079"/>
                    <a:pt x="21" y="1130"/>
                    <a:pt x="47" y="1130"/>
                  </a:cubicBezTo>
                  <a:cubicBezTo>
                    <a:pt x="52" y="1130"/>
                    <a:pt x="58" y="1128"/>
                    <a:pt x="63" y="1123"/>
                  </a:cubicBezTo>
                  <a:cubicBezTo>
                    <a:pt x="405" y="856"/>
                    <a:pt x="733" y="788"/>
                    <a:pt x="1069" y="788"/>
                  </a:cubicBezTo>
                  <a:cubicBezTo>
                    <a:pt x="1420" y="788"/>
                    <a:pt x="1779" y="862"/>
                    <a:pt x="2170" y="862"/>
                  </a:cubicBezTo>
                  <a:cubicBezTo>
                    <a:pt x="2714" y="862"/>
                    <a:pt x="3411" y="449"/>
                    <a:pt x="3825" y="165"/>
                  </a:cubicBezTo>
                  <a:cubicBezTo>
                    <a:pt x="3915" y="130"/>
                    <a:pt x="3873" y="0"/>
                    <a:pt x="378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59"/>
            <p:cNvSpPr/>
            <p:nvPr/>
          </p:nvSpPr>
          <p:spPr>
            <a:xfrm>
              <a:off x="8151585" y="2046545"/>
              <a:ext cx="406668" cy="117906"/>
            </a:xfrm>
            <a:custGeom>
              <a:avLst/>
              <a:gdLst/>
              <a:ahLst/>
              <a:cxnLst/>
              <a:rect l="l" t="t" r="r" b="b"/>
              <a:pathLst>
                <a:path w="3725" h="1080" extrusionOk="0">
                  <a:moveTo>
                    <a:pt x="3543" y="1"/>
                  </a:moveTo>
                  <a:cubicBezTo>
                    <a:pt x="2894" y="1"/>
                    <a:pt x="2334" y="488"/>
                    <a:pt x="1686" y="577"/>
                  </a:cubicBezTo>
                  <a:cubicBezTo>
                    <a:pt x="1073" y="646"/>
                    <a:pt x="568" y="608"/>
                    <a:pt x="24" y="960"/>
                  </a:cubicBezTo>
                  <a:cubicBezTo>
                    <a:pt x="0" y="1013"/>
                    <a:pt x="13" y="1080"/>
                    <a:pt x="48" y="1080"/>
                  </a:cubicBezTo>
                  <a:cubicBezTo>
                    <a:pt x="59" y="1080"/>
                    <a:pt x="71" y="1074"/>
                    <a:pt x="85" y="1060"/>
                  </a:cubicBezTo>
                  <a:cubicBezTo>
                    <a:pt x="690" y="707"/>
                    <a:pt x="1234" y="837"/>
                    <a:pt x="1878" y="738"/>
                  </a:cubicBezTo>
                  <a:cubicBezTo>
                    <a:pt x="2483" y="646"/>
                    <a:pt x="3027" y="324"/>
                    <a:pt x="3632" y="163"/>
                  </a:cubicBezTo>
                  <a:cubicBezTo>
                    <a:pt x="3724" y="133"/>
                    <a:pt x="3693" y="2"/>
                    <a:pt x="3602" y="2"/>
                  </a:cubicBezTo>
                  <a:cubicBezTo>
                    <a:pt x="3582" y="1"/>
                    <a:pt x="3563" y="1"/>
                    <a:pt x="354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59"/>
            <p:cNvSpPr/>
            <p:nvPr/>
          </p:nvSpPr>
          <p:spPr>
            <a:xfrm>
              <a:off x="8186848" y="2162159"/>
              <a:ext cx="374680" cy="113539"/>
            </a:xfrm>
            <a:custGeom>
              <a:avLst/>
              <a:gdLst/>
              <a:ahLst/>
              <a:cxnLst/>
              <a:rect l="l" t="t" r="r" b="b"/>
              <a:pathLst>
                <a:path w="3432" h="1040" extrusionOk="0">
                  <a:moveTo>
                    <a:pt x="3309" y="1"/>
                  </a:moveTo>
                  <a:cubicBezTo>
                    <a:pt x="2221" y="223"/>
                    <a:pt x="1011" y="315"/>
                    <a:pt x="53" y="927"/>
                  </a:cubicBezTo>
                  <a:cubicBezTo>
                    <a:pt x="0" y="975"/>
                    <a:pt x="29" y="1040"/>
                    <a:pt x="72" y="1040"/>
                  </a:cubicBezTo>
                  <a:cubicBezTo>
                    <a:pt x="86" y="1040"/>
                    <a:pt x="100" y="1034"/>
                    <a:pt x="115" y="1019"/>
                  </a:cubicBezTo>
                  <a:cubicBezTo>
                    <a:pt x="1133" y="414"/>
                    <a:pt x="2283" y="575"/>
                    <a:pt x="3340" y="161"/>
                  </a:cubicBezTo>
                  <a:cubicBezTo>
                    <a:pt x="3432" y="123"/>
                    <a:pt x="3401" y="1"/>
                    <a:pt x="330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7" name="Google Shape;5577;p59"/>
          <p:cNvGrpSpPr/>
          <p:nvPr/>
        </p:nvGrpSpPr>
        <p:grpSpPr>
          <a:xfrm>
            <a:off x="244101" y="301901"/>
            <a:ext cx="1142877" cy="857677"/>
            <a:chOff x="244101" y="301901"/>
            <a:chExt cx="1142877" cy="857677"/>
          </a:xfrm>
        </p:grpSpPr>
        <p:sp>
          <p:nvSpPr>
            <p:cNvPr id="5578" name="Google Shape;5578;p59"/>
            <p:cNvSpPr/>
            <p:nvPr/>
          </p:nvSpPr>
          <p:spPr>
            <a:xfrm>
              <a:off x="385728" y="342461"/>
              <a:ext cx="729176" cy="718019"/>
            </a:xfrm>
            <a:custGeom>
              <a:avLst/>
              <a:gdLst/>
              <a:ahLst/>
              <a:cxnLst/>
              <a:rect l="l" t="t" r="r" b="b"/>
              <a:pathLst>
                <a:path w="3326" h="3275" extrusionOk="0">
                  <a:moveTo>
                    <a:pt x="1811" y="1"/>
                  </a:moveTo>
                  <a:cubicBezTo>
                    <a:pt x="1060" y="1"/>
                    <a:pt x="275" y="529"/>
                    <a:pt x="162" y="1248"/>
                  </a:cubicBezTo>
                  <a:cubicBezTo>
                    <a:pt x="1" y="2175"/>
                    <a:pt x="644" y="3133"/>
                    <a:pt x="1571" y="3263"/>
                  </a:cubicBezTo>
                  <a:cubicBezTo>
                    <a:pt x="1648" y="3271"/>
                    <a:pt x="1721" y="3274"/>
                    <a:pt x="1790" y="3274"/>
                  </a:cubicBezTo>
                  <a:cubicBezTo>
                    <a:pt x="2552" y="3274"/>
                    <a:pt x="2874" y="2849"/>
                    <a:pt x="2874" y="2849"/>
                  </a:cubicBezTo>
                  <a:cubicBezTo>
                    <a:pt x="2874" y="2849"/>
                    <a:pt x="2238" y="2053"/>
                    <a:pt x="1954" y="1731"/>
                  </a:cubicBezTo>
                  <a:lnTo>
                    <a:pt x="3326" y="1409"/>
                  </a:lnTo>
                  <a:cubicBezTo>
                    <a:pt x="3226" y="612"/>
                    <a:pt x="2720" y="168"/>
                    <a:pt x="2146" y="38"/>
                  </a:cubicBezTo>
                  <a:cubicBezTo>
                    <a:pt x="2037" y="13"/>
                    <a:pt x="1924" y="1"/>
                    <a:pt x="1811" y="1"/>
                  </a:cubicBezTo>
                  <a:close/>
                </a:path>
              </a:pathLst>
            </a:custGeom>
            <a:solidFill>
              <a:srgbClr val="019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59"/>
            <p:cNvSpPr/>
            <p:nvPr/>
          </p:nvSpPr>
          <p:spPr>
            <a:xfrm>
              <a:off x="244101" y="301901"/>
              <a:ext cx="897767" cy="857677"/>
            </a:xfrm>
            <a:custGeom>
              <a:avLst/>
              <a:gdLst/>
              <a:ahLst/>
              <a:cxnLst/>
              <a:rect l="l" t="t" r="r" b="b"/>
              <a:pathLst>
                <a:path w="4095" h="3912" extrusionOk="0">
                  <a:moveTo>
                    <a:pt x="2272" y="128"/>
                  </a:moveTo>
                  <a:cubicBezTo>
                    <a:pt x="2911" y="128"/>
                    <a:pt x="3504" y="504"/>
                    <a:pt x="3811" y="1089"/>
                  </a:cubicBezTo>
                  <a:cubicBezTo>
                    <a:pt x="3872" y="1242"/>
                    <a:pt x="3941" y="1433"/>
                    <a:pt x="3972" y="1594"/>
                  </a:cubicBezTo>
                  <a:cubicBezTo>
                    <a:pt x="3972" y="1663"/>
                    <a:pt x="4033" y="1625"/>
                    <a:pt x="3903" y="1663"/>
                  </a:cubicBezTo>
                  <a:cubicBezTo>
                    <a:pt x="3749" y="1694"/>
                    <a:pt x="3558" y="1724"/>
                    <a:pt x="3397" y="1786"/>
                  </a:cubicBezTo>
                  <a:cubicBezTo>
                    <a:pt x="3075" y="1855"/>
                    <a:pt x="2753" y="1916"/>
                    <a:pt x="2439" y="1977"/>
                  </a:cubicBezTo>
                  <a:cubicBezTo>
                    <a:pt x="2403" y="1989"/>
                    <a:pt x="2389" y="2013"/>
                    <a:pt x="2389" y="2038"/>
                  </a:cubicBezTo>
                  <a:lnTo>
                    <a:pt x="2389" y="2038"/>
                  </a:lnTo>
                  <a:cubicBezTo>
                    <a:pt x="2381" y="2061"/>
                    <a:pt x="2385" y="2086"/>
                    <a:pt x="2409" y="2107"/>
                  </a:cubicBezTo>
                  <a:cubicBezTo>
                    <a:pt x="2723" y="2460"/>
                    <a:pt x="3045" y="2874"/>
                    <a:pt x="3366" y="3257"/>
                  </a:cubicBezTo>
                  <a:cubicBezTo>
                    <a:pt x="3388" y="3278"/>
                    <a:pt x="3410" y="3316"/>
                    <a:pt x="3432" y="3349"/>
                  </a:cubicBezTo>
                  <a:lnTo>
                    <a:pt x="3432" y="3349"/>
                  </a:lnTo>
                  <a:cubicBezTo>
                    <a:pt x="3424" y="3358"/>
                    <a:pt x="3413" y="3370"/>
                    <a:pt x="3397" y="3387"/>
                  </a:cubicBezTo>
                  <a:cubicBezTo>
                    <a:pt x="3267" y="3509"/>
                    <a:pt x="3075" y="3640"/>
                    <a:pt x="2884" y="3701"/>
                  </a:cubicBezTo>
                  <a:cubicBezTo>
                    <a:pt x="2694" y="3767"/>
                    <a:pt x="2505" y="3798"/>
                    <a:pt x="2319" y="3798"/>
                  </a:cubicBezTo>
                  <a:cubicBezTo>
                    <a:pt x="1064" y="3798"/>
                    <a:pt x="1" y="2398"/>
                    <a:pt x="555" y="1150"/>
                  </a:cubicBezTo>
                  <a:cubicBezTo>
                    <a:pt x="808" y="545"/>
                    <a:pt x="1512" y="192"/>
                    <a:pt x="2179" y="131"/>
                  </a:cubicBezTo>
                  <a:cubicBezTo>
                    <a:pt x="2210" y="129"/>
                    <a:pt x="2241" y="128"/>
                    <a:pt x="2272" y="128"/>
                  </a:cubicBezTo>
                  <a:close/>
                  <a:moveTo>
                    <a:pt x="2248" y="1"/>
                  </a:moveTo>
                  <a:cubicBezTo>
                    <a:pt x="1382" y="1"/>
                    <a:pt x="363" y="667"/>
                    <a:pt x="302" y="1594"/>
                  </a:cubicBezTo>
                  <a:cubicBezTo>
                    <a:pt x="202" y="2552"/>
                    <a:pt x="746" y="3479"/>
                    <a:pt x="1643" y="3801"/>
                  </a:cubicBezTo>
                  <a:cubicBezTo>
                    <a:pt x="1840" y="3873"/>
                    <a:pt x="2072" y="3911"/>
                    <a:pt x="2308" y="3911"/>
                  </a:cubicBezTo>
                  <a:cubicBezTo>
                    <a:pt x="2795" y="3911"/>
                    <a:pt x="3300" y="3748"/>
                    <a:pt x="3558" y="3387"/>
                  </a:cubicBezTo>
                  <a:cubicBezTo>
                    <a:pt x="3589" y="3349"/>
                    <a:pt x="3589" y="3318"/>
                    <a:pt x="3558" y="3318"/>
                  </a:cubicBezTo>
                  <a:cubicBezTo>
                    <a:pt x="3227" y="2901"/>
                    <a:pt x="2896" y="2483"/>
                    <a:pt x="2565" y="2085"/>
                  </a:cubicBezTo>
                  <a:lnTo>
                    <a:pt x="2565" y="2085"/>
                  </a:lnTo>
                  <a:cubicBezTo>
                    <a:pt x="3073" y="1966"/>
                    <a:pt x="3551" y="1878"/>
                    <a:pt x="4063" y="1755"/>
                  </a:cubicBezTo>
                  <a:cubicBezTo>
                    <a:pt x="4094" y="1755"/>
                    <a:pt x="4094" y="1694"/>
                    <a:pt x="4094" y="1663"/>
                  </a:cubicBezTo>
                  <a:cubicBezTo>
                    <a:pt x="3941" y="706"/>
                    <a:pt x="3236" y="31"/>
                    <a:pt x="224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59"/>
            <p:cNvSpPr/>
            <p:nvPr/>
          </p:nvSpPr>
          <p:spPr>
            <a:xfrm>
              <a:off x="960127" y="728551"/>
              <a:ext cx="426851" cy="371397"/>
            </a:xfrm>
            <a:custGeom>
              <a:avLst/>
              <a:gdLst/>
              <a:ahLst/>
              <a:cxnLst/>
              <a:rect l="l" t="t" r="r" b="b"/>
              <a:pathLst>
                <a:path w="1947" h="1694" extrusionOk="0">
                  <a:moveTo>
                    <a:pt x="1633" y="1"/>
                  </a:moveTo>
                  <a:lnTo>
                    <a:pt x="1" y="322"/>
                  </a:lnTo>
                  <a:lnTo>
                    <a:pt x="1150" y="1694"/>
                  </a:lnTo>
                  <a:cubicBezTo>
                    <a:pt x="1150" y="1694"/>
                    <a:pt x="1947" y="1058"/>
                    <a:pt x="1694" y="161"/>
                  </a:cubicBezTo>
                  <a:lnTo>
                    <a:pt x="1633" y="1"/>
                  </a:ln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59"/>
            <p:cNvSpPr/>
            <p:nvPr/>
          </p:nvSpPr>
          <p:spPr>
            <a:xfrm>
              <a:off x="876159" y="708381"/>
              <a:ext cx="426851" cy="384990"/>
            </a:xfrm>
            <a:custGeom>
              <a:avLst/>
              <a:gdLst/>
              <a:ahLst/>
              <a:cxnLst/>
              <a:rect l="l" t="t" r="r" b="b"/>
              <a:pathLst>
                <a:path w="1947" h="1756" extrusionOk="0">
                  <a:moveTo>
                    <a:pt x="83" y="379"/>
                  </a:moveTo>
                  <a:lnTo>
                    <a:pt x="83" y="379"/>
                  </a:lnTo>
                  <a:cubicBezTo>
                    <a:pt x="78" y="382"/>
                    <a:pt x="72" y="384"/>
                    <a:pt x="62" y="384"/>
                  </a:cubicBezTo>
                  <a:cubicBezTo>
                    <a:pt x="69" y="382"/>
                    <a:pt x="76" y="380"/>
                    <a:pt x="83" y="379"/>
                  </a:cubicBezTo>
                  <a:close/>
                  <a:moveTo>
                    <a:pt x="1694" y="1"/>
                  </a:moveTo>
                  <a:cubicBezTo>
                    <a:pt x="1150" y="31"/>
                    <a:pt x="575" y="192"/>
                    <a:pt x="62" y="315"/>
                  </a:cubicBezTo>
                  <a:cubicBezTo>
                    <a:pt x="31" y="315"/>
                    <a:pt x="1" y="345"/>
                    <a:pt x="31" y="384"/>
                  </a:cubicBezTo>
                  <a:cubicBezTo>
                    <a:pt x="414" y="828"/>
                    <a:pt x="797" y="1272"/>
                    <a:pt x="1180" y="1755"/>
                  </a:cubicBezTo>
                  <a:lnTo>
                    <a:pt x="1249" y="1755"/>
                  </a:lnTo>
                  <a:cubicBezTo>
                    <a:pt x="1403" y="1655"/>
                    <a:pt x="1533" y="1464"/>
                    <a:pt x="1632" y="1303"/>
                  </a:cubicBezTo>
                  <a:cubicBezTo>
                    <a:pt x="1855" y="989"/>
                    <a:pt x="1947" y="575"/>
                    <a:pt x="1824" y="192"/>
                  </a:cubicBezTo>
                  <a:cubicBezTo>
                    <a:pt x="1809" y="165"/>
                    <a:pt x="1790" y="153"/>
                    <a:pt x="1775" y="153"/>
                  </a:cubicBezTo>
                  <a:cubicBezTo>
                    <a:pt x="1752" y="153"/>
                    <a:pt x="1736" y="181"/>
                    <a:pt x="1755" y="223"/>
                  </a:cubicBezTo>
                  <a:cubicBezTo>
                    <a:pt x="1786" y="606"/>
                    <a:pt x="1724" y="958"/>
                    <a:pt x="1502" y="1303"/>
                  </a:cubicBezTo>
                  <a:cubicBezTo>
                    <a:pt x="1441" y="1433"/>
                    <a:pt x="1372" y="1495"/>
                    <a:pt x="1280" y="1594"/>
                  </a:cubicBezTo>
                  <a:lnTo>
                    <a:pt x="1211" y="1655"/>
                  </a:lnTo>
                  <a:cubicBezTo>
                    <a:pt x="928" y="1303"/>
                    <a:pt x="637" y="989"/>
                    <a:pt x="353" y="637"/>
                  </a:cubicBezTo>
                  <a:cubicBezTo>
                    <a:pt x="292" y="575"/>
                    <a:pt x="223" y="476"/>
                    <a:pt x="162" y="414"/>
                  </a:cubicBezTo>
                  <a:cubicBezTo>
                    <a:pt x="162" y="414"/>
                    <a:pt x="142" y="395"/>
                    <a:pt x="134" y="367"/>
                  </a:cubicBezTo>
                  <a:lnTo>
                    <a:pt x="134" y="367"/>
                  </a:lnTo>
                  <a:cubicBezTo>
                    <a:pt x="271" y="336"/>
                    <a:pt x="408" y="310"/>
                    <a:pt x="545" y="284"/>
                  </a:cubicBezTo>
                  <a:cubicBezTo>
                    <a:pt x="928" y="223"/>
                    <a:pt x="1341" y="192"/>
                    <a:pt x="1694" y="62"/>
                  </a:cubicBezTo>
                  <a:cubicBezTo>
                    <a:pt x="1724" y="31"/>
                    <a:pt x="1724" y="1"/>
                    <a:pt x="169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59"/>
            <p:cNvSpPr/>
            <p:nvPr/>
          </p:nvSpPr>
          <p:spPr>
            <a:xfrm>
              <a:off x="772022" y="383021"/>
              <a:ext cx="195119" cy="367670"/>
            </a:xfrm>
            <a:custGeom>
              <a:avLst/>
              <a:gdLst/>
              <a:ahLst/>
              <a:cxnLst/>
              <a:rect l="l" t="t" r="r" b="b"/>
              <a:pathLst>
                <a:path w="890" h="1677" extrusionOk="0">
                  <a:moveTo>
                    <a:pt x="858" y="0"/>
                  </a:moveTo>
                  <a:cubicBezTo>
                    <a:pt x="849" y="0"/>
                    <a:pt x="838" y="4"/>
                    <a:pt x="828" y="14"/>
                  </a:cubicBezTo>
                  <a:cubicBezTo>
                    <a:pt x="575" y="558"/>
                    <a:pt x="284" y="1102"/>
                    <a:pt x="31" y="1638"/>
                  </a:cubicBezTo>
                  <a:cubicBezTo>
                    <a:pt x="1" y="1676"/>
                    <a:pt x="31" y="1676"/>
                    <a:pt x="31" y="1676"/>
                  </a:cubicBezTo>
                  <a:cubicBezTo>
                    <a:pt x="345" y="1132"/>
                    <a:pt x="606" y="588"/>
                    <a:pt x="889" y="14"/>
                  </a:cubicBezTo>
                  <a:cubicBezTo>
                    <a:pt x="889" y="14"/>
                    <a:pt x="876" y="0"/>
                    <a:pt x="85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59"/>
            <p:cNvSpPr/>
            <p:nvPr/>
          </p:nvSpPr>
          <p:spPr>
            <a:xfrm>
              <a:off x="358981" y="547236"/>
              <a:ext cx="437593" cy="212007"/>
            </a:xfrm>
            <a:custGeom>
              <a:avLst/>
              <a:gdLst/>
              <a:ahLst/>
              <a:cxnLst/>
              <a:rect l="l" t="t" r="r" b="b"/>
              <a:pathLst>
                <a:path w="1996" h="967" extrusionOk="0">
                  <a:moveTo>
                    <a:pt x="31" y="0"/>
                  </a:moveTo>
                  <a:cubicBezTo>
                    <a:pt x="31" y="0"/>
                    <a:pt x="0" y="0"/>
                    <a:pt x="31" y="31"/>
                  </a:cubicBezTo>
                  <a:cubicBezTo>
                    <a:pt x="314" y="192"/>
                    <a:pt x="636" y="353"/>
                    <a:pt x="958" y="506"/>
                  </a:cubicBezTo>
                  <a:cubicBezTo>
                    <a:pt x="1272" y="636"/>
                    <a:pt x="1594" y="828"/>
                    <a:pt x="1946" y="958"/>
                  </a:cubicBezTo>
                  <a:cubicBezTo>
                    <a:pt x="1952" y="964"/>
                    <a:pt x="1958" y="966"/>
                    <a:pt x="1963" y="966"/>
                  </a:cubicBezTo>
                  <a:cubicBezTo>
                    <a:pt x="1985" y="966"/>
                    <a:pt x="1996" y="920"/>
                    <a:pt x="1946" y="889"/>
                  </a:cubicBezTo>
                  <a:cubicBezTo>
                    <a:pt x="1655" y="697"/>
                    <a:pt x="1310" y="575"/>
                    <a:pt x="1019" y="445"/>
                  </a:cubicBezTo>
                  <a:cubicBezTo>
                    <a:pt x="667" y="284"/>
                    <a:pt x="383" y="123"/>
                    <a:pt x="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84" name="Google Shape;5584;p59"/>
          <p:cNvCxnSpPr>
            <a:stCxn id="5560" idx="2"/>
            <a:endCxn id="5562" idx="0"/>
          </p:cNvCxnSpPr>
          <p:nvPr/>
        </p:nvCxnSpPr>
        <p:spPr>
          <a:xfrm flipH="1">
            <a:off x="2958425" y="2109600"/>
            <a:ext cx="1800" cy="500700"/>
          </a:xfrm>
          <a:prstGeom prst="straightConnector1">
            <a:avLst/>
          </a:prstGeom>
          <a:noFill/>
          <a:ln w="9525" cap="flat" cmpd="sng">
            <a:solidFill>
              <a:schemeClr val="dk1"/>
            </a:solidFill>
            <a:prstDash val="solid"/>
            <a:round/>
            <a:headEnd type="none" w="med" len="med"/>
            <a:tailEnd type="none" w="med" len="med"/>
          </a:ln>
        </p:spPr>
      </p:cxnSp>
      <p:cxnSp>
        <p:nvCxnSpPr>
          <p:cNvPr id="5585" name="Google Shape;5585;p59"/>
          <p:cNvCxnSpPr>
            <a:stCxn id="5562" idx="2"/>
            <a:endCxn id="5561" idx="0"/>
          </p:cNvCxnSpPr>
          <p:nvPr/>
        </p:nvCxnSpPr>
        <p:spPr>
          <a:xfrm>
            <a:off x="2958500" y="3178797"/>
            <a:ext cx="0" cy="4740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2461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55"/>
        <p:cNvGrpSpPr/>
        <p:nvPr/>
      </p:nvGrpSpPr>
      <p:grpSpPr>
        <a:xfrm>
          <a:off x="0" y="0"/>
          <a:ext cx="0" cy="0"/>
          <a:chOff x="0" y="0"/>
          <a:chExt cx="0" cy="0"/>
        </a:xfrm>
      </p:grpSpPr>
      <p:grpSp>
        <p:nvGrpSpPr>
          <p:cNvPr id="4256" name="Google Shape;4256;p43"/>
          <p:cNvGrpSpPr/>
          <p:nvPr/>
        </p:nvGrpSpPr>
        <p:grpSpPr>
          <a:xfrm>
            <a:off x="3432728" y="1542816"/>
            <a:ext cx="2131572" cy="2309483"/>
            <a:chOff x="3517163" y="1643101"/>
            <a:chExt cx="2131572" cy="2309483"/>
          </a:xfrm>
        </p:grpSpPr>
        <p:sp>
          <p:nvSpPr>
            <p:cNvPr id="4257" name="Google Shape;4257;p43"/>
            <p:cNvSpPr/>
            <p:nvPr/>
          </p:nvSpPr>
          <p:spPr>
            <a:xfrm>
              <a:off x="4638011" y="2519642"/>
              <a:ext cx="991816" cy="965709"/>
            </a:xfrm>
            <a:custGeom>
              <a:avLst/>
              <a:gdLst/>
              <a:ahLst/>
              <a:cxnLst/>
              <a:rect l="l" t="t" r="r" b="b"/>
              <a:pathLst>
                <a:path w="4827" h="4700" extrusionOk="0">
                  <a:moveTo>
                    <a:pt x="2210" y="0"/>
                  </a:moveTo>
                  <a:cubicBezTo>
                    <a:pt x="1913" y="0"/>
                    <a:pt x="1716" y="233"/>
                    <a:pt x="1571" y="523"/>
                  </a:cubicBezTo>
                  <a:lnTo>
                    <a:pt x="161" y="2790"/>
                  </a:lnTo>
                  <a:cubicBezTo>
                    <a:pt x="0" y="3173"/>
                    <a:pt x="261" y="3495"/>
                    <a:pt x="705" y="3717"/>
                  </a:cubicBezTo>
                  <a:lnTo>
                    <a:pt x="2298" y="4675"/>
                  </a:lnTo>
                  <a:cubicBezTo>
                    <a:pt x="2472" y="4690"/>
                    <a:pt x="2617" y="4700"/>
                    <a:pt x="2739" y="4700"/>
                  </a:cubicBezTo>
                  <a:cubicBezTo>
                    <a:pt x="3111" y="4700"/>
                    <a:pt x="3273" y="4611"/>
                    <a:pt x="3417" y="4322"/>
                  </a:cubicBezTo>
                  <a:lnTo>
                    <a:pt x="4666" y="1963"/>
                  </a:lnTo>
                  <a:cubicBezTo>
                    <a:pt x="4827" y="1580"/>
                    <a:pt x="4597" y="1097"/>
                    <a:pt x="4152" y="875"/>
                  </a:cubicBezTo>
                  <a:lnTo>
                    <a:pt x="2528" y="78"/>
                  </a:lnTo>
                  <a:cubicBezTo>
                    <a:pt x="2411" y="24"/>
                    <a:pt x="2305" y="0"/>
                    <a:pt x="2210" y="0"/>
                  </a:cubicBezTo>
                  <a:close/>
                </a:path>
              </a:pathLst>
            </a:custGeom>
            <a:solidFill>
              <a:srgbClr val="F8D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43"/>
            <p:cNvSpPr/>
            <p:nvPr/>
          </p:nvSpPr>
          <p:spPr>
            <a:xfrm>
              <a:off x="3759619" y="1873023"/>
              <a:ext cx="1246807" cy="1265901"/>
            </a:xfrm>
            <a:custGeom>
              <a:avLst/>
              <a:gdLst/>
              <a:ahLst/>
              <a:cxnLst/>
              <a:rect l="l" t="t" r="r" b="b"/>
              <a:pathLst>
                <a:path w="6068" h="6161" extrusionOk="0">
                  <a:moveTo>
                    <a:pt x="3065" y="0"/>
                  </a:moveTo>
                  <a:cubicBezTo>
                    <a:pt x="2904" y="0"/>
                    <a:pt x="2812" y="161"/>
                    <a:pt x="2743" y="322"/>
                  </a:cubicBezTo>
                  <a:cubicBezTo>
                    <a:pt x="1824" y="2268"/>
                    <a:pt x="927" y="4183"/>
                    <a:pt x="0" y="6129"/>
                  </a:cubicBezTo>
                  <a:cubicBezTo>
                    <a:pt x="454" y="6151"/>
                    <a:pt x="906" y="6161"/>
                    <a:pt x="1358" y="6161"/>
                  </a:cubicBezTo>
                  <a:cubicBezTo>
                    <a:pt x="2182" y="6161"/>
                    <a:pt x="3005" y="6127"/>
                    <a:pt x="3831" y="6068"/>
                  </a:cubicBezTo>
                  <a:cubicBezTo>
                    <a:pt x="4084" y="6068"/>
                    <a:pt x="4344" y="6037"/>
                    <a:pt x="4536" y="5907"/>
                  </a:cubicBezTo>
                  <a:cubicBezTo>
                    <a:pt x="4758" y="5746"/>
                    <a:pt x="4888" y="5524"/>
                    <a:pt x="4980" y="5301"/>
                  </a:cubicBezTo>
                  <a:cubicBezTo>
                    <a:pt x="5271" y="4757"/>
                    <a:pt x="5585" y="4214"/>
                    <a:pt x="5876" y="3670"/>
                  </a:cubicBezTo>
                  <a:cubicBezTo>
                    <a:pt x="5968" y="3478"/>
                    <a:pt x="6068" y="3256"/>
                    <a:pt x="6037" y="3034"/>
                  </a:cubicBezTo>
                  <a:cubicBezTo>
                    <a:pt x="5999" y="2812"/>
                    <a:pt x="5846" y="2620"/>
                    <a:pt x="5654" y="2459"/>
                  </a:cubicBezTo>
                  <a:lnTo>
                    <a:pt x="3356" y="161"/>
                  </a:lnTo>
                  <a:cubicBezTo>
                    <a:pt x="3287" y="61"/>
                    <a:pt x="3195" y="0"/>
                    <a:pt x="3065"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43"/>
            <p:cNvSpPr/>
            <p:nvPr/>
          </p:nvSpPr>
          <p:spPr>
            <a:xfrm>
              <a:off x="3602228" y="2151437"/>
              <a:ext cx="335537" cy="469293"/>
            </a:xfrm>
            <a:custGeom>
              <a:avLst/>
              <a:gdLst/>
              <a:ahLst/>
              <a:cxnLst/>
              <a:rect l="l" t="t" r="r" b="b"/>
              <a:pathLst>
                <a:path w="1633" h="2284" extrusionOk="0">
                  <a:moveTo>
                    <a:pt x="1494" y="0"/>
                  </a:moveTo>
                  <a:cubicBezTo>
                    <a:pt x="996" y="0"/>
                    <a:pt x="242" y="541"/>
                    <a:pt x="130" y="974"/>
                  </a:cubicBezTo>
                  <a:cubicBezTo>
                    <a:pt x="0" y="1457"/>
                    <a:pt x="222" y="1962"/>
                    <a:pt x="605" y="2284"/>
                  </a:cubicBezTo>
                  <a:cubicBezTo>
                    <a:pt x="958" y="1549"/>
                    <a:pt x="1280" y="782"/>
                    <a:pt x="1632" y="16"/>
                  </a:cubicBezTo>
                  <a:cubicBezTo>
                    <a:pt x="1589" y="5"/>
                    <a:pt x="1543" y="0"/>
                    <a:pt x="1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43"/>
            <p:cNvSpPr/>
            <p:nvPr/>
          </p:nvSpPr>
          <p:spPr>
            <a:xfrm>
              <a:off x="5339903" y="3046676"/>
              <a:ext cx="269374" cy="322999"/>
            </a:xfrm>
            <a:custGeom>
              <a:avLst/>
              <a:gdLst/>
              <a:ahLst/>
              <a:cxnLst/>
              <a:rect l="l" t="t" r="r" b="b"/>
              <a:pathLst>
                <a:path w="1311" h="1572" extrusionOk="0">
                  <a:moveTo>
                    <a:pt x="994" y="0"/>
                  </a:moveTo>
                  <a:cubicBezTo>
                    <a:pt x="982" y="0"/>
                    <a:pt x="971" y="1"/>
                    <a:pt x="959" y="3"/>
                  </a:cubicBezTo>
                  <a:cubicBezTo>
                    <a:pt x="897" y="34"/>
                    <a:pt x="798" y="95"/>
                    <a:pt x="767" y="164"/>
                  </a:cubicBezTo>
                  <a:cubicBezTo>
                    <a:pt x="415" y="547"/>
                    <a:pt x="131" y="1053"/>
                    <a:pt x="1" y="1566"/>
                  </a:cubicBezTo>
                  <a:cubicBezTo>
                    <a:pt x="41" y="1570"/>
                    <a:pt x="82" y="1572"/>
                    <a:pt x="122" y="1572"/>
                  </a:cubicBezTo>
                  <a:cubicBezTo>
                    <a:pt x="409" y="1572"/>
                    <a:pt x="707" y="1477"/>
                    <a:pt x="928" y="1282"/>
                  </a:cubicBezTo>
                  <a:cubicBezTo>
                    <a:pt x="1150" y="1053"/>
                    <a:pt x="1311" y="708"/>
                    <a:pt x="1280" y="356"/>
                  </a:cubicBezTo>
                  <a:cubicBezTo>
                    <a:pt x="1252" y="205"/>
                    <a:pt x="1162" y="0"/>
                    <a:pt x="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43"/>
            <p:cNvSpPr/>
            <p:nvPr/>
          </p:nvSpPr>
          <p:spPr>
            <a:xfrm>
              <a:off x="4592191" y="3322624"/>
              <a:ext cx="459847" cy="569768"/>
            </a:xfrm>
            <a:custGeom>
              <a:avLst/>
              <a:gdLst/>
              <a:ahLst/>
              <a:cxnLst/>
              <a:rect l="l" t="t" r="r" b="b"/>
              <a:pathLst>
                <a:path w="2238" h="2773" extrusionOk="0">
                  <a:moveTo>
                    <a:pt x="1119" y="1"/>
                  </a:moveTo>
                  <a:cubicBezTo>
                    <a:pt x="767" y="476"/>
                    <a:pt x="453" y="1020"/>
                    <a:pt x="193" y="1564"/>
                  </a:cubicBezTo>
                  <a:cubicBezTo>
                    <a:pt x="101" y="1755"/>
                    <a:pt x="1" y="1977"/>
                    <a:pt x="32" y="2169"/>
                  </a:cubicBezTo>
                  <a:cubicBezTo>
                    <a:pt x="101" y="2360"/>
                    <a:pt x="223" y="2491"/>
                    <a:pt x="384" y="2583"/>
                  </a:cubicBezTo>
                  <a:cubicBezTo>
                    <a:pt x="561" y="2692"/>
                    <a:pt x="777" y="2773"/>
                    <a:pt x="988" y="2773"/>
                  </a:cubicBezTo>
                  <a:cubicBezTo>
                    <a:pt x="1088" y="2773"/>
                    <a:pt x="1187" y="2755"/>
                    <a:pt x="1280" y="2713"/>
                  </a:cubicBezTo>
                  <a:cubicBezTo>
                    <a:pt x="1564" y="2552"/>
                    <a:pt x="1725" y="2238"/>
                    <a:pt x="1855" y="1916"/>
                  </a:cubicBezTo>
                  <a:cubicBezTo>
                    <a:pt x="2046" y="1472"/>
                    <a:pt x="2238" y="958"/>
                    <a:pt x="1985" y="545"/>
                  </a:cubicBezTo>
                  <a:cubicBezTo>
                    <a:pt x="1794" y="254"/>
                    <a:pt x="1441" y="131"/>
                    <a:pt x="1119" y="1"/>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43"/>
            <p:cNvSpPr/>
            <p:nvPr/>
          </p:nvSpPr>
          <p:spPr>
            <a:xfrm>
              <a:off x="4710337" y="2647445"/>
              <a:ext cx="617239" cy="744212"/>
            </a:xfrm>
            <a:custGeom>
              <a:avLst/>
              <a:gdLst/>
              <a:ahLst/>
              <a:cxnLst/>
              <a:rect l="l" t="t" r="r" b="b"/>
              <a:pathLst>
                <a:path w="3004" h="3622" extrusionOk="0">
                  <a:moveTo>
                    <a:pt x="1249" y="0"/>
                  </a:moveTo>
                  <a:lnTo>
                    <a:pt x="1249" y="0"/>
                  </a:lnTo>
                  <a:cubicBezTo>
                    <a:pt x="797" y="383"/>
                    <a:pt x="414" y="889"/>
                    <a:pt x="192" y="1463"/>
                  </a:cubicBezTo>
                  <a:cubicBezTo>
                    <a:pt x="100" y="1785"/>
                    <a:pt x="1" y="2138"/>
                    <a:pt x="131" y="2459"/>
                  </a:cubicBezTo>
                  <a:cubicBezTo>
                    <a:pt x="292" y="2934"/>
                    <a:pt x="797" y="3187"/>
                    <a:pt x="1280" y="3379"/>
                  </a:cubicBezTo>
                  <a:cubicBezTo>
                    <a:pt x="1553" y="3489"/>
                    <a:pt x="1843" y="3622"/>
                    <a:pt x="2140" y="3622"/>
                  </a:cubicBezTo>
                  <a:cubicBezTo>
                    <a:pt x="2193" y="3622"/>
                    <a:pt x="2246" y="3618"/>
                    <a:pt x="2299" y="3609"/>
                  </a:cubicBezTo>
                  <a:cubicBezTo>
                    <a:pt x="2651" y="3570"/>
                    <a:pt x="3004" y="3256"/>
                    <a:pt x="2942" y="2873"/>
                  </a:cubicBezTo>
                  <a:cubicBezTo>
                    <a:pt x="1824" y="2421"/>
                    <a:pt x="1088" y="1180"/>
                    <a:pt x="1249"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43"/>
            <p:cNvSpPr/>
            <p:nvPr/>
          </p:nvSpPr>
          <p:spPr>
            <a:xfrm>
              <a:off x="3569147" y="1646594"/>
              <a:ext cx="846958" cy="1562188"/>
            </a:xfrm>
            <a:custGeom>
              <a:avLst/>
              <a:gdLst/>
              <a:ahLst/>
              <a:cxnLst/>
              <a:rect l="l" t="t" r="r" b="b"/>
              <a:pathLst>
                <a:path w="4122" h="7603" extrusionOk="0">
                  <a:moveTo>
                    <a:pt x="3465" y="1"/>
                  </a:moveTo>
                  <a:cubicBezTo>
                    <a:pt x="3422" y="1"/>
                    <a:pt x="3376" y="5"/>
                    <a:pt x="3325" y="14"/>
                  </a:cubicBezTo>
                  <a:cubicBezTo>
                    <a:pt x="2651" y="175"/>
                    <a:pt x="31" y="6112"/>
                    <a:pt x="0" y="6817"/>
                  </a:cubicBezTo>
                  <a:cubicBezTo>
                    <a:pt x="0" y="7009"/>
                    <a:pt x="0" y="7200"/>
                    <a:pt x="100" y="7361"/>
                  </a:cubicBezTo>
                  <a:cubicBezTo>
                    <a:pt x="173" y="7513"/>
                    <a:pt x="327" y="7602"/>
                    <a:pt x="469" y="7602"/>
                  </a:cubicBezTo>
                  <a:cubicBezTo>
                    <a:pt x="506" y="7602"/>
                    <a:pt x="542" y="7596"/>
                    <a:pt x="575" y="7583"/>
                  </a:cubicBezTo>
                  <a:cubicBezTo>
                    <a:pt x="736" y="7522"/>
                    <a:pt x="835" y="7361"/>
                    <a:pt x="897" y="7200"/>
                  </a:cubicBezTo>
                  <a:cubicBezTo>
                    <a:pt x="1119" y="6718"/>
                    <a:pt x="1341" y="6243"/>
                    <a:pt x="1563" y="5760"/>
                  </a:cubicBezTo>
                  <a:cubicBezTo>
                    <a:pt x="1602" y="5668"/>
                    <a:pt x="2559" y="3914"/>
                    <a:pt x="2490" y="3845"/>
                  </a:cubicBezTo>
                  <a:cubicBezTo>
                    <a:pt x="2490" y="3783"/>
                    <a:pt x="4122" y="336"/>
                    <a:pt x="4091" y="305"/>
                  </a:cubicBezTo>
                  <a:cubicBezTo>
                    <a:pt x="3843" y="142"/>
                    <a:pt x="3712" y="1"/>
                    <a:pt x="3465"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43"/>
            <p:cNvSpPr/>
            <p:nvPr/>
          </p:nvSpPr>
          <p:spPr>
            <a:xfrm>
              <a:off x="4434800" y="3182904"/>
              <a:ext cx="387521" cy="301835"/>
            </a:xfrm>
            <a:custGeom>
              <a:avLst/>
              <a:gdLst/>
              <a:ahLst/>
              <a:cxnLst/>
              <a:rect l="l" t="t" r="r" b="b"/>
              <a:pathLst>
                <a:path w="1886" h="1469" extrusionOk="0">
                  <a:moveTo>
                    <a:pt x="1251" y="1"/>
                  </a:moveTo>
                  <a:cubicBezTo>
                    <a:pt x="1239" y="1"/>
                    <a:pt x="1229" y="3"/>
                    <a:pt x="1219" y="7"/>
                  </a:cubicBezTo>
                  <a:cubicBezTo>
                    <a:pt x="1150" y="298"/>
                    <a:pt x="1" y="742"/>
                    <a:pt x="836" y="1347"/>
                  </a:cubicBezTo>
                  <a:cubicBezTo>
                    <a:pt x="945" y="1433"/>
                    <a:pt x="1049" y="1469"/>
                    <a:pt x="1146" y="1469"/>
                  </a:cubicBezTo>
                  <a:cubicBezTo>
                    <a:pt x="1564" y="1469"/>
                    <a:pt x="1861" y="806"/>
                    <a:pt x="1885" y="520"/>
                  </a:cubicBezTo>
                  <a:cubicBezTo>
                    <a:pt x="1735" y="398"/>
                    <a:pt x="1416" y="1"/>
                    <a:pt x="1251"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3"/>
            <p:cNvSpPr/>
            <p:nvPr/>
          </p:nvSpPr>
          <p:spPr>
            <a:xfrm>
              <a:off x="3517163" y="1643101"/>
              <a:ext cx="2131572" cy="2309483"/>
            </a:xfrm>
            <a:custGeom>
              <a:avLst/>
              <a:gdLst/>
              <a:ahLst/>
              <a:cxnLst/>
              <a:rect l="l" t="t" r="r" b="b"/>
              <a:pathLst>
                <a:path w="10374" h="11240" extrusionOk="0">
                  <a:moveTo>
                    <a:pt x="1786" y="2521"/>
                  </a:moveTo>
                  <a:cubicBezTo>
                    <a:pt x="1885" y="2521"/>
                    <a:pt x="2008" y="2559"/>
                    <a:pt x="2107" y="2590"/>
                  </a:cubicBezTo>
                  <a:cubicBezTo>
                    <a:pt x="1786" y="3226"/>
                    <a:pt x="1433" y="3931"/>
                    <a:pt x="1119" y="4566"/>
                  </a:cubicBezTo>
                  <a:cubicBezTo>
                    <a:pt x="928" y="4475"/>
                    <a:pt x="767" y="4314"/>
                    <a:pt x="667" y="4091"/>
                  </a:cubicBezTo>
                  <a:cubicBezTo>
                    <a:pt x="575" y="3831"/>
                    <a:pt x="606" y="3517"/>
                    <a:pt x="797" y="3195"/>
                  </a:cubicBezTo>
                  <a:cubicBezTo>
                    <a:pt x="1019" y="2751"/>
                    <a:pt x="1372" y="2521"/>
                    <a:pt x="1786" y="2521"/>
                  </a:cubicBezTo>
                  <a:close/>
                  <a:moveTo>
                    <a:pt x="4245" y="989"/>
                  </a:moveTo>
                  <a:cubicBezTo>
                    <a:pt x="5011" y="1663"/>
                    <a:pt x="6482" y="3287"/>
                    <a:pt x="7309" y="4283"/>
                  </a:cubicBezTo>
                  <a:cubicBezTo>
                    <a:pt x="6673" y="4697"/>
                    <a:pt x="5907" y="6512"/>
                    <a:pt x="5746" y="7278"/>
                  </a:cubicBezTo>
                  <a:cubicBezTo>
                    <a:pt x="4536" y="7217"/>
                    <a:pt x="2490" y="7118"/>
                    <a:pt x="1433" y="7056"/>
                  </a:cubicBezTo>
                  <a:cubicBezTo>
                    <a:pt x="1977" y="5876"/>
                    <a:pt x="3731" y="1985"/>
                    <a:pt x="4245" y="989"/>
                  </a:cubicBezTo>
                  <a:close/>
                  <a:moveTo>
                    <a:pt x="3770" y="131"/>
                  </a:moveTo>
                  <a:cubicBezTo>
                    <a:pt x="3961" y="131"/>
                    <a:pt x="4153" y="261"/>
                    <a:pt x="4245" y="384"/>
                  </a:cubicBezTo>
                  <a:cubicBezTo>
                    <a:pt x="4306" y="483"/>
                    <a:pt x="4306" y="606"/>
                    <a:pt x="4214" y="767"/>
                  </a:cubicBezTo>
                  <a:cubicBezTo>
                    <a:pt x="3831" y="1441"/>
                    <a:pt x="1433" y="6803"/>
                    <a:pt x="1211" y="7309"/>
                  </a:cubicBezTo>
                  <a:cubicBezTo>
                    <a:pt x="1119" y="7501"/>
                    <a:pt x="958" y="7600"/>
                    <a:pt x="736" y="7600"/>
                  </a:cubicBezTo>
                  <a:cubicBezTo>
                    <a:pt x="544" y="7600"/>
                    <a:pt x="353" y="7539"/>
                    <a:pt x="253" y="7409"/>
                  </a:cubicBezTo>
                  <a:cubicBezTo>
                    <a:pt x="192" y="7309"/>
                    <a:pt x="161" y="7217"/>
                    <a:pt x="161" y="7087"/>
                  </a:cubicBezTo>
                  <a:cubicBezTo>
                    <a:pt x="253" y="6482"/>
                    <a:pt x="3096" y="767"/>
                    <a:pt x="3417" y="322"/>
                  </a:cubicBezTo>
                  <a:cubicBezTo>
                    <a:pt x="3509" y="161"/>
                    <a:pt x="3701" y="131"/>
                    <a:pt x="3770" y="131"/>
                  </a:cubicBezTo>
                  <a:close/>
                  <a:moveTo>
                    <a:pt x="9768" y="6735"/>
                  </a:moveTo>
                  <a:cubicBezTo>
                    <a:pt x="9960" y="6964"/>
                    <a:pt x="10213" y="7347"/>
                    <a:pt x="9860" y="7953"/>
                  </a:cubicBezTo>
                  <a:cubicBezTo>
                    <a:pt x="9738" y="8205"/>
                    <a:pt x="9577" y="8336"/>
                    <a:pt x="9355" y="8336"/>
                  </a:cubicBezTo>
                  <a:cubicBezTo>
                    <a:pt x="9194" y="8336"/>
                    <a:pt x="9063" y="8267"/>
                    <a:pt x="8941" y="8205"/>
                  </a:cubicBezTo>
                  <a:cubicBezTo>
                    <a:pt x="9224" y="7761"/>
                    <a:pt x="9546" y="7217"/>
                    <a:pt x="9768" y="6735"/>
                  </a:cubicBezTo>
                  <a:close/>
                  <a:moveTo>
                    <a:pt x="7531" y="4314"/>
                  </a:moveTo>
                  <a:cubicBezTo>
                    <a:pt x="7983" y="4314"/>
                    <a:pt x="9898" y="5363"/>
                    <a:pt x="9960" y="5815"/>
                  </a:cubicBezTo>
                  <a:cubicBezTo>
                    <a:pt x="10021" y="6321"/>
                    <a:pt x="8619" y="8719"/>
                    <a:pt x="8205" y="8780"/>
                  </a:cubicBezTo>
                  <a:cubicBezTo>
                    <a:pt x="8175" y="8811"/>
                    <a:pt x="8136" y="8811"/>
                    <a:pt x="8136" y="8811"/>
                  </a:cubicBezTo>
                  <a:cubicBezTo>
                    <a:pt x="7600" y="8811"/>
                    <a:pt x="5968" y="7884"/>
                    <a:pt x="5877" y="7539"/>
                  </a:cubicBezTo>
                  <a:cubicBezTo>
                    <a:pt x="5746" y="7187"/>
                    <a:pt x="6765" y="4536"/>
                    <a:pt x="7501" y="4314"/>
                  </a:cubicBezTo>
                  <a:close/>
                  <a:moveTo>
                    <a:pt x="5808" y="7692"/>
                  </a:moveTo>
                  <a:cubicBezTo>
                    <a:pt x="5907" y="7822"/>
                    <a:pt x="6068" y="7953"/>
                    <a:pt x="6260" y="8075"/>
                  </a:cubicBezTo>
                  <a:cubicBezTo>
                    <a:pt x="6099" y="8305"/>
                    <a:pt x="5877" y="8619"/>
                    <a:pt x="5647" y="8972"/>
                  </a:cubicBezTo>
                  <a:cubicBezTo>
                    <a:pt x="5425" y="8880"/>
                    <a:pt x="5202" y="8749"/>
                    <a:pt x="5141" y="8619"/>
                  </a:cubicBezTo>
                  <a:lnTo>
                    <a:pt x="5141" y="8497"/>
                  </a:lnTo>
                  <a:cubicBezTo>
                    <a:pt x="5233" y="8267"/>
                    <a:pt x="5555" y="7953"/>
                    <a:pt x="5808" y="7692"/>
                  </a:cubicBezTo>
                  <a:close/>
                  <a:moveTo>
                    <a:pt x="6351" y="8144"/>
                  </a:moveTo>
                  <a:cubicBezTo>
                    <a:pt x="6673" y="8366"/>
                    <a:pt x="7087" y="8588"/>
                    <a:pt x="7470" y="8749"/>
                  </a:cubicBezTo>
                  <a:cubicBezTo>
                    <a:pt x="7118" y="9960"/>
                    <a:pt x="6704" y="11078"/>
                    <a:pt x="6512" y="11078"/>
                  </a:cubicBezTo>
                  <a:cubicBezTo>
                    <a:pt x="6500" y="11080"/>
                    <a:pt x="6486" y="11081"/>
                    <a:pt x="6471" y="11081"/>
                  </a:cubicBezTo>
                  <a:cubicBezTo>
                    <a:pt x="6190" y="11081"/>
                    <a:pt x="5540" y="10808"/>
                    <a:pt x="5264" y="10473"/>
                  </a:cubicBezTo>
                  <a:cubicBezTo>
                    <a:pt x="5202" y="10412"/>
                    <a:pt x="5141" y="10282"/>
                    <a:pt x="5141" y="10182"/>
                  </a:cubicBezTo>
                  <a:cubicBezTo>
                    <a:pt x="5202" y="9868"/>
                    <a:pt x="5877" y="8841"/>
                    <a:pt x="6351" y="8144"/>
                  </a:cubicBezTo>
                  <a:close/>
                  <a:moveTo>
                    <a:pt x="3770" y="1"/>
                  </a:moveTo>
                  <a:cubicBezTo>
                    <a:pt x="3578" y="1"/>
                    <a:pt x="3417" y="100"/>
                    <a:pt x="3318" y="261"/>
                  </a:cubicBezTo>
                  <a:cubicBezTo>
                    <a:pt x="3195" y="414"/>
                    <a:pt x="2713" y="1341"/>
                    <a:pt x="2169" y="2460"/>
                  </a:cubicBezTo>
                  <a:cubicBezTo>
                    <a:pt x="2046" y="2429"/>
                    <a:pt x="1916" y="2398"/>
                    <a:pt x="1786" y="2398"/>
                  </a:cubicBezTo>
                  <a:cubicBezTo>
                    <a:pt x="1311" y="2398"/>
                    <a:pt x="928" y="2651"/>
                    <a:pt x="667" y="3134"/>
                  </a:cubicBezTo>
                  <a:cubicBezTo>
                    <a:pt x="476" y="3517"/>
                    <a:pt x="445" y="3831"/>
                    <a:pt x="575" y="4122"/>
                  </a:cubicBezTo>
                  <a:cubicBezTo>
                    <a:pt x="667" y="4375"/>
                    <a:pt x="859" y="4566"/>
                    <a:pt x="1050" y="4697"/>
                  </a:cubicBezTo>
                  <a:cubicBezTo>
                    <a:pt x="514" y="5846"/>
                    <a:pt x="62" y="6803"/>
                    <a:pt x="31" y="7087"/>
                  </a:cubicBezTo>
                  <a:cubicBezTo>
                    <a:pt x="1" y="7217"/>
                    <a:pt x="62" y="7378"/>
                    <a:pt x="161" y="7470"/>
                  </a:cubicBezTo>
                  <a:cubicBezTo>
                    <a:pt x="284" y="7631"/>
                    <a:pt x="514" y="7730"/>
                    <a:pt x="736" y="7730"/>
                  </a:cubicBezTo>
                  <a:cubicBezTo>
                    <a:pt x="989" y="7730"/>
                    <a:pt x="1211" y="7600"/>
                    <a:pt x="1311" y="7378"/>
                  </a:cubicBezTo>
                  <a:cubicBezTo>
                    <a:pt x="1341" y="7347"/>
                    <a:pt x="1372" y="7278"/>
                    <a:pt x="1403" y="7187"/>
                  </a:cubicBezTo>
                  <a:cubicBezTo>
                    <a:pt x="2429" y="7248"/>
                    <a:pt x="4498" y="7347"/>
                    <a:pt x="5746" y="7409"/>
                  </a:cubicBezTo>
                  <a:cubicBezTo>
                    <a:pt x="5716" y="7470"/>
                    <a:pt x="5716" y="7539"/>
                    <a:pt x="5746" y="7570"/>
                  </a:cubicBezTo>
                  <a:lnTo>
                    <a:pt x="5746" y="7600"/>
                  </a:lnTo>
                  <a:cubicBezTo>
                    <a:pt x="5455" y="7853"/>
                    <a:pt x="5141" y="8205"/>
                    <a:pt x="5011" y="8428"/>
                  </a:cubicBezTo>
                  <a:cubicBezTo>
                    <a:pt x="4980" y="8527"/>
                    <a:pt x="4980" y="8588"/>
                    <a:pt x="5041" y="8650"/>
                  </a:cubicBezTo>
                  <a:cubicBezTo>
                    <a:pt x="5110" y="8841"/>
                    <a:pt x="5333" y="8972"/>
                    <a:pt x="5585" y="9071"/>
                  </a:cubicBezTo>
                  <a:cubicBezTo>
                    <a:pt x="5302" y="9515"/>
                    <a:pt x="5041" y="9960"/>
                    <a:pt x="5011" y="10151"/>
                  </a:cubicBezTo>
                  <a:cubicBezTo>
                    <a:pt x="5011" y="10282"/>
                    <a:pt x="5041" y="10412"/>
                    <a:pt x="5172" y="10565"/>
                  </a:cubicBezTo>
                  <a:cubicBezTo>
                    <a:pt x="5493" y="10917"/>
                    <a:pt x="6160" y="11239"/>
                    <a:pt x="6482" y="11239"/>
                  </a:cubicBezTo>
                  <a:cubicBezTo>
                    <a:pt x="6512" y="11239"/>
                    <a:pt x="6512" y="11239"/>
                    <a:pt x="6543" y="11209"/>
                  </a:cubicBezTo>
                  <a:cubicBezTo>
                    <a:pt x="6865" y="11178"/>
                    <a:pt x="7309" y="9707"/>
                    <a:pt x="7562" y="8780"/>
                  </a:cubicBezTo>
                  <a:cubicBezTo>
                    <a:pt x="7792" y="8880"/>
                    <a:pt x="7983" y="8941"/>
                    <a:pt x="8136" y="8941"/>
                  </a:cubicBezTo>
                  <a:cubicBezTo>
                    <a:pt x="8175" y="8941"/>
                    <a:pt x="8205" y="8941"/>
                    <a:pt x="8205" y="8910"/>
                  </a:cubicBezTo>
                  <a:cubicBezTo>
                    <a:pt x="8366" y="8880"/>
                    <a:pt x="8619" y="8650"/>
                    <a:pt x="8841" y="8305"/>
                  </a:cubicBezTo>
                  <a:cubicBezTo>
                    <a:pt x="9002" y="8397"/>
                    <a:pt x="9163" y="8458"/>
                    <a:pt x="9355" y="8458"/>
                  </a:cubicBezTo>
                  <a:cubicBezTo>
                    <a:pt x="9607" y="8458"/>
                    <a:pt x="9830" y="8336"/>
                    <a:pt x="9990" y="8014"/>
                  </a:cubicBezTo>
                  <a:cubicBezTo>
                    <a:pt x="10373" y="7309"/>
                    <a:pt x="10052" y="6834"/>
                    <a:pt x="9830" y="6643"/>
                  </a:cubicBezTo>
                  <a:cubicBezTo>
                    <a:pt x="9990" y="6260"/>
                    <a:pt x="10090" y="5938"/>
                    <a:pt x="10090" y="5777"/>
                  </a:cubicBezTo>
                  <a:cubicBezTo>
                    <a:pt x="10021" y="5241"/>
                    <a:pt x="7983" y="4183"/>
                    <a:pt x="7531" y="4183"/>
                  </a:cubicBezTo>
                  <a:lnTo>
                    <a:pt x="7470" y="4183"/>
                  </a:lnTo>
                  <a:cubicBezTo>
                    <a:pt x="7439" y="4183"/>
                    <a:pt x="7439" y="4214"/>
                    <a:pt x="7439" y="4214"/>
                  </a:cubicBezTo>
                  <a:cubicBezTo>
                    <a:pt x="6604" y="3195"/>
                    <a:pt x="5110" y="1602"/>
                    <a:pt x="4275" y="897"/>
                  </a:cubicBezTo>
                  <a:cubicBezTo>
                    <a:pt x="4306" y="866"/>
                    <a:pt x="4306" y="836"/>
                    <a:pt x="4344" y="836"/>
                  </a:cubicBezTo>
                  <a:cubicBezTo>
                    <a:pt x="4436" y="644"/>
                    <a:pt x="4436" y="483"/>
                    <a:pt x="4344" y="322"/>
                  </a:cubicBezTo>
                  <a:cubicBezTo>
                    <a:pt x="4245" y="131"/>
                    <a:pt x="4023" y="1"/>
                    <a:pt x="377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43"/>
            <p:cNvSpPr/>
            <p:nvPr/>
          </p:nvSpPr>
          <p:spPr>
            <a:xfrm>
              <a:off x="4867729" y="3092907"/>
              <a:ext cx="249649" cy="139720"/>
            </a:xfrm>
            <a:custGeom>
              <a:avLst/>
              <a:gdLst/>
              <a:ahLst/>
              <a:cxnLst/>
              <a:rect l="l" t="t" r="r" b="b"/>
              <a:pathLst>
                <a:path w="1215" h="680" extrusionOk="0">
                  <a:moveTo>
                    <a:pt x="162" y="0"/>
                  </a:moveTo>
                  <a:cubicBezTo>
                    <a:pt x="70" y="0"/>
                    <a:pt x="1" y="131"/>
                    <a:pt x="100" y="161"/>
                  </a:cubicBezTo>
                  <a:cubicBezTo>
                    <a:pt x="261" y="253"/>
                    <a:pt x="414" y="322"/>
                    <a:pt x="575" y="383"/>
                  </a:cubicBezTo>
                  <a:cubicBezTo>
                    <a:pt x="736" y="483"/>
                    <a:pt x="897" y="605"/>
                    <a:pt x="1088" y="674"/>
                  </a:cubicBezTo>
                  <a:cubicBezTo>
                    <a:pt x="1098" y="678"/>
                    <a:pt x="1107" y="679"/>
                    <a:pt x="1115" y="679"/>
                  </a:cubicBezTo>
                  <a:cubicBezTo>
                    <a:pt x="1187" y="679"/>
                    <a:pt x="1215" y="569"/>
                    <a:pt x="1180" y="514"/>
                  </a:cubicBezTo>
                  <a:cubicBezTo>
                    <a:pt x="928" y="222"/>
                    <a:pt x="483" y="131"/>
                    <a:pt x="16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43"/>
            <p:cNvSpPr/>
            <p:nvPr/>
          </p:nvSpPr>
          <p:spPr>
            <a:xfrm>
              <a:off x="4963273" y="2954625"/>
              <a:ext cx="232184" cy="120405"/>
            </a:xfrm>
            <a:custGeom>
              <a:avLst/>
              <a:gdLst/>
              <a:ahLst/>
              <a:cxnLst/>
              <a:rect l="l" t="t" r="r" b="b"/>
              <a:pathLst>
                <a:path w="1130" h="586" extrusionOk="0">
                  <a:moveTo>
                    <a:pt x="106" y="1"/>
                  </a:moveTo>
                  <a:cubicBezTo>
                    <a:pt x="14" y="1"/>
                    <a:pt x="0" y="137"/>
                    <a:pt x="110" y="198"/>
                  </a:cubicBezTo>
                  <a:cubicBezTo>
                    <a:pt x="271" y="229"/>
                    <a:pt x="401" y="290"/>
                    <a:pt x="562" y="390"/>
                  </a:cubicBezTo>
                  <a:cubicBezTo>
                    <a:pt x="685" y="451"/>
                    <a:pt x="815" y="512"/>
                    <a:pt x="945" y="581"/>
                  </a:cubicBezTo>
                  <a:cubicBezTo>
                    <a:pt x="955" y="584"/>
                    <a:pt x="964" y="586"/>
                    <a:pt x="974" y="586"/>
                  </a:cubicBezTo>
                  <a:cubicBezTo>
                    <a:pt x="1056" y="586"/>
                    <a:pt x="1130" y="475"/>
                    <a:pt x="1068" y="420"/>
                  </a:cubicBezTo>
                  <a:cubicBezTo>
                    <a:pt x="846" y="129"/>
                    <a:pt x="463" y="68"/>
                    <a:pt x="141" y="7"/>
                  </a:cubicBezTo>
                  <a:cubicBezTo>
                    <a:pt x="128" y="3"/>
                    <a:pt x="116" y="1"/>
                    <a:pt x="10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43"/>
            <p:cNvSpPr/>
            <p:nvPr/>
          </p:nvSpPr>
          <p:spPr>
            <a:xfrm>
              <a:off x="5043202" y="2761482"/>
              <a:ext cx="275744" cy="183896"/>
            </a:xfrm>
            <a:custGeom>
              <a:avLst/>
              <a:gdLst/>
              <a:ahLst/>
              <a:cxnLst/>
              <a:rect l="l" t="t" r="r" b="b"/>
              <a:pathLst>
                <a:path w="1342" h="895" extrusionOk="0">
                  <a:moveTo>
                    <a:pt x="116" y="0"/>
                  </a:moveTo>
                  <a:cubicBezTo>
                    <a:pt x="44" y="0"/>
                    <a:pt x="0" y="93"/>
                    <a:pt x="74" y="142"/>
                  </a:cubicBezTo>
                  <a:cubicBezTo>
                    <a:pt x="365" y="433"/>
                    <a:pt x="748" y="755"/>
                    <a:pt x="1161" y="878"/>
                  </a:cubicBezTo>
                  <a:cubicBezTo>
                    <a:pt x="1182" y="889"/>
                    <a:pt x="1201" y="894"/>
                    <a:pt x="1218" y="894"/>
                  </a:cubicBezTo>
                  <a:cubicBezTo>
                    <a:pt x="1303" y="894"/>
                    <a:pt x="1341" y="769"/>
                    <a:pt x="1284" y="686"/>
                  </a:cubicBezTo>
                  <a:cubicBezTo>
                    <a:pt x="970" y="403"/>
                    <a:pt x="518" y="242"/>
                    <a:pt x="173" y="20"/>
                  </a:cubicBezTo>
                  <a:cubicBezTo>
                    <a:pt x="153" y="6"/>
                    <a:pt x="134" y="0"/>
                    <a:pt x="11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43"/>
            <p:cNvSpPr/>
            <p:nvPr/>
          </p:nvSpPr>
          <p:spPr>
            <a:xfrm>
              <a:off x="4424115" y="2960994"/>
              <a:ext cx="206911" cy="100269"/>
            </a:xfrm>
            <a:custGeom>
              <a:avLst/>
              <a:gdLst/>
              <a:ahLst/>
              <a:cxnLst/>
              <a:rect l="l" t="t" r="r" b="b"/>
              <a:pathLst>
                <a:path w="1007" h="488" extrusionOk="0">
                  <a:moveTo>
                    <a:pt x="942" y="0"/>
                  </a:moveTo>
                  <a:cubicBezTo>
                    <a:pt x="935" y="0"/>
                    <a:pt x="927" y="2"/>
                    <a:pt x="919" y="6"/>
                  </a:cubicBezTo>
                  <a:cubicBezTo>
                    <a:pt x="597" y="98"/>
                    <a:pt x="313" y="229"/>
                    <a:pt x="53" y="389"/>
                  </a:cubicBezTo>
                  <a:cubicBezTo>
                    <a:pt x="0" y="416"/>
                    <a:pt x="15" y="488"/>
                    <a:pt x="60" y="488"/>
                  </a:cubicBezTo>
                  <a:cubicBezTo>
                    <a:pt x="67" y="488"/>
                    <a:pt x="75" y="486"/>
                    <a:pt x="84" y="481"/>
                  </a:cubicBezTo>
                  <a:cubicBezTo>
                    <a:pt x="375" y="359"/>
                    <a:pt x="727" y="321"/>
                    <a:pt x="980" y="98"/>
                  </a:cubicBezTo>
                  <a:cubicBezTo>
                    <a:pt x="1006" y="72"/>
                    <a:pt x="987" y="0"/>
                    <a:pt x="9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43"/>
            <p:cNvSpPr/>
            <p:nvPr/>
          </p:nvSpPr>
          <p:spPr>
            <a:xfrm>
              <a:off x="4542878" y="3026745"/>
              <a:ext cx="122051" cy="63490"/>
            </a:xfrm>
            <a:custGeom>
              <a:avLst/>
              <a:gdLst/>
              <a:ahLst/>
              <a:cxnLst/>
              <a:rect l="l" t="t" r="r" b="b"/>
              <a:pathLst>
                <a:path w="594" h="309" extrusionOk="0">
                  <a:moveTo>
                    <a:pt x="532" y="1"/>
                  </a:moveTo>
                  <a:cubicBezTo>
                    <a:pt x="341" y="39"/>
                    <a:pt x="210" y="100"/>
                    <a:pt x="49" y="192"/>
                  </a:cubicBezTo>
                  <a:cubicBezTo>
                    <a:pt x="0" y="223"/>
                    <a:pt x="30" y="308"/>
                    <a:pt x="80" y="308"/>
                  </a:cubicBezTo>
                  <a:cubicBezTo>
                    <a:pt x="92" y="308"/>
                    <a:pt x="105" y="304"/>
                    <a:pt x="118" y="292"/>
                  </a:cubicBezTo>
                  <a:cubicBezTo>
                    <a:pt x="241" y="230"/>
                    <a:pt x="402" y="192"/>
                    <a:pt x="532" y="131"/>
                  </a:cubicBezTo>
                  <a:cubicBezTo>
                    <a:pt x="593" y="100"/>
                    <a:pt x="563" y="1"/>
                    <a:pt x="53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3"/>
            <p:cNvSpPr/>
            <p:nvPr/>
          </p:nvSpPr>
          <p:spPr>
            <a:xfrm>
              <a:off x="3624008" y="3019554"/>
              <a:ext cx="116914" cy="49107"/>
            </a:xfrm>
            <a:custGeom>
              <a:avLst/>
              <a:gdLst/>
              <a:ahLst/>
              <a:cxnLst/>
              <a:rect l="l" t="t" r="r" b="b"/>
              <a:pathLst>
                <a:path w="569" h="239" extrusionOk="0">
                  <a:moveTo>
                    <a:pt x="90" y="0"/>
                  </a:moveTo>
                  <a:cubicBezTo>
                    <a:pt x="19" y="0"/>
                    <a:pt x="0" y="108"/>
                    <a:pt x="55" y="135"/>
                  </a:cubicBezTo>
                  <a:cubicBezTo>
                    <a:pt x="159" y="184"/>
                    <a:pt x="278" y="238"/>
                    <a:pt x="404" y="238"/>
                  </a:cubicBezTo>
                  <a:cubicBezTo>
                    <a:pt x="435" y="238"/>
                    <a:pt x="467" y="235"/>
                    <a:pt x="499" y="227"/>
                  </a:cubicBezTo>
                  <a:cubicBezTo>
                    <a:pt x="568" y="196"/>
                    <a:pt x="568" y="104"/>
                    <a:pt x="499" y="74"/>
                  </a:cubicBezTo>
                  <a:cubicBezTo>
                    <a:pt x="377" y="74"/>
                    <a:pt x="247" y="36"/>
                    <a:pt x="116" y="5"/>
                  </a:cubicBezTo>
                  <a:cubicBezTo>
                    <a:pt x="107" y="2"/>
                    <a:pt x="98" y="0"/>
                    <a:pt x="9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43"/>
            <p:cNvSpPr/>
            <p:nvPr/>
          </p:nvSpPr>
          <p:spPr>
            <a:xfrm>
              <a:off x="3755304" y="2744017"/>
              <a:ext cx="116297" cy="62257"/>
            </a:xfrm>
            <a:custGeom>
              <a:avLst/>
              <a:gdLst/>
              <a:ahLst/>
              <a:cxnLst/>
              <a:rect l="l" t="t" r="r" b="b"/>
              <a:pathLst>
                <a:path w="566" h="303" extrusionOk="0">
                  <a:moveTo>
                    <a:pt x="152" y="1"/>
                  </a:moveTo>
                  <a:cubicBezTo>
                    <a:pt x="66" y="1"/>
                    <a:pt x="0" y="111"/>
                    <a:pt x="83" y="166"/>
                  </a:cubicBezTo>
                  <a:cubicBezTo>
                    <a:pt x="169" y="220"/>
                    <a:pt x="280" y="302"/>
                    <a:pt x="388" y="302"/>
                  </a:cubicBezTo>
                  <a:cubicBezTo>
                    <a:pt x="403" y="302"/>
                    <a:pt x="419" y="300"/>
                    <a:pt x="435" y="296"/>
                  </a:cubicBezTo>
                  <a:cubicBezTo>
                    <a:pt x="504" y="296"/>
                    <a:pt x="565" y="197"/>
                    <a:pt x="466" y="135"/>
                  </a:cubicBezTo>
                  <a:cubicBezTo>
                    <a:pt x="374" y="105"/>
                    <a:pt x="274" y="74"/>
                    <a:pt x="182" y="5"/>
                  </a:cubicBezTo>
                  <a:cubicBezTo>
                    <a:pt x="172" y="2"/>
                    <a:pt x="162" y="1"/>
                    <a:pt x="15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43"/>
            <p:cNvSpPr/>
            <p:nvPr/>
          </p:nvSpPr>
          <p:spPr>
            <a:xfrm>
              <a:off x="3872423" y="2455329"/>
              <a:ext cx="129859" cy="80544"/>
            </a:xfrm>
            <a:custGeom>
              <a:avLst/>
              <a:gdLst/>
              <a:ahLst/>
              <a:cxnLst/>
              <a:rect l="l" t="t" r="r" b="b"/>
              <a:pathLst>
                <a:path w="632" h="392" extrusionOk="0">
                  <a:moveTo>
                    <a:pt x="68" y="0"/>
                  </a:moveTo>
                  <a:cubicBezTo>
                    <a:pt x="37" y="0"/>
                    <a:pt x="1" y="50"/>
                    <a:pt x="26" y="100"/>
                  </a:cubicBezTo>
                  <a:cubicBezTo>
                    <a:pt x="126" y="138"/>
                    <a:pt x="187" y="200"/>
                    <a:pt x="248" y="261"/>
                  </a:cubicBezTo>
                  <a:cubicBezTo>
                    <a:pt x="348" y="330"/>
                    <a:pt x="440" y="391"/>
                    <a:pt x="539" y="391"/>
                  </a:cubicBezTo>
                  <a:cubicBezTo>
                    <a:pt x="600" y="391"/>
                    <a:pt x="631" y="292"/>
                    <a:pt x="600" y="261"/>
                  </a:cubicBezTo>
                  <a:cubicBezTo>
                    <a:pt x="539" y="200"/>
                    <a:pt x="440" y="169"/>
                    <a:pt x="378" y="138"/>
                  </a:cubicBezTo>
                  <a:cubicBezTo>
                    <a:pt x="279" y="100"/>
                    <a:pt x="187" y="39"/>
                    <a:pt x="87" y="8"/>
                  </a:cubicBezTo>
                  <a:cubicBezTo>
                    <a:pt x="82" y="3"/>
                    <a:pt x="75" y="0"/>
                    <a:pt x="6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43"/>
            <p:cNvSpPr/>
            <p:nvPr/>
          </p:nvSpPr>
          <p:spPr>
            <a:xfrm>
              <a:off x="3989337" y="2220886"/>
              <a:ext cx="111983" cy="58353"/>
            </a:xfrm>
            <a:custGeom>
              <a:avLst/>
              <a:gdLst/>
              <a:ahLst/>
              <a:cxnLst/>
              <a:rect l="l" t="t" r="r" b="b"/>
              <a:pathLst>
                <a:path w="545" h="284" extrusionOk="0">
                  <a:moveTo>
                    <a:pt x="93" y="0"/>
                  </a:moveTo>
                  <a:cubicBezTo>
                    <a:pt x="31" y="0"/>
                    <a:pt x="1" y="130"/>
                    <a:pt x="93" y="161"/>
                  </a:cubicBezTo>
                  <a:cubicBezTo>
                    <a:pt x="192" y="192"/>
                    <a:pt x="323" y="253"/>
                    <a:pt x="445" y="284"/>
                  </a:cubicBezTo>
                  <a:cubicBezTo>
                    <a:pt x="514" y="284"/>
                    <a:pt x="545" y="222"/>
                    <a:pt x="514" y="192"/>
                  </a:cubicBezTo>
                  <a:cubicBezTo>
                    <a:pt x="415" y="61"/>
                    <a:pt x="254" y="31"/>
                    <a:pt x="9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43"/>
            <p:cNvSpPr/>
            <p:nvPr/>
          </p:nvSpPr>
          <p:spPr>
            <a:xfrm>
              <a:off x="4077484" y="2006580"/>
              <a:ext cx="108900" cy="54039"/>
            </a:xfrm>
            <a:custGeom>
              <a:avLst/>
              <a:gdLst/>
              <a:ahLst/>
              <a:cxnLst/>
              <a:rect l="l" t="t" r="r" b="b"/>
              <a:pathLst>
                <a:path w="530" h="263" extrusionOk="0">
                  <a:moveTo>
                    <a:pt x="98" y="1"/>
                  </a:moveTo>
                  <a:cubicBezTo>
                    <a:pt x="47" y="1"/>
                    <a:pt x="0" y="70"/>
                    <a:pt x="47" y="116"/>
                  </a:cubicBezTo>
                  <a:cubicBezTo>
                    <a:pt x="128" y="166"/>
                    <a:pt x="251" y="262"/>
                    <a:pt x="380" y="262"/>
                  </a:cubicBezTo>
                  <a:cubicBezTo>
                    <a:pt x="409" y="262"/>
                    <a:pt x="439" y="258"/>
                    <a:pt x="468" y="246"/>
                  </a:cubicBezTo>
                  <a:cubicBezTo>
                    <a:pt x="529" y="246"/>
                    <a:pt x="529" y="147"/>
                    <a:pt x="468" y="116"/>
                  </a:cubicBezTo>
                  <a:cubicBezTo>
                    <a:pt x="430" y="85"/>
                    <a:pt x="369" y="85"/>
                    <a:pt x="307" y="85"/>
                  </a:cubicBezTo>
                  <a:cubicBezTo>
                    <a:pt x="238" y="55"/>
                    <a:pt x="177" y="55"/>
                    <a:pt x="146" y="24"/>
                  </a:cubicBezTo>
                  <a:cubicBezTo>
                    <a:pt x="132" y="8"/>
                    <a:pt x="115" y="1"/>
                    <a:pt x="9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43"/>
            <p:cNvSpPr/>
            <p:nvPr/>
          </p:nvSpPr>
          <p:spPr>
            <a:xfrm>
              <a:off x="4206520" y="1799670"/>
              <a:ext cx="129653" cy="89996"/>
            </a:xfrm>
            <a:custGeom>
              <a:avLst/>
              <a:gdLst/>
              <a:ahLst/>
              <a:cxnLst/>
              <a:rect l="l" t="t" r="r" b="b"/>
              <a:pathLst>
                <a:path w="631" h="438" extrusionOk="0">
                  <a:moveTo>
                    <a:pt x="97" y="0"/>
                  </a:moveTo>
                  <a:cubicBezTo>
                    <a:pt x="25" y="0"/>
                    <a:pt x="0" y="111"/>
                    <a:pt x="62" y="166"/>
                  </a:cubicBezTo>
                  <a:cubicBezTo>
                    <a:pt x="223" y="265"/>
                    <a:pt x="346" y="357"/>
                    <a:pt x="507" y="418"/>
                  </a:cubicBezTo>
                  <a:cubicBezTo>
                    <a:pt x="527" y="432"/>
                    <a:pt x="544" y="438"/>
                    <a:pt x="558" y="438"/>
                  </a:cubicBezTo>
                  <a:cubicBezTo>
                    <a:pt x="616" y="438"/>
                    <a:pt x="631" y="345"/>
                    <a:pt x="606" y="296"/>
                  </a:cubicBezTo>
                  <a:cubicBezTo>
                    <a:pt x="476" y="135"/>
                    <a:pt x="315" y="74"/>
                    <a:pt x="124" y="5"/>
                  </a:cubicBezTo>
                  <a:cubicBezTo>
                    <a:pt x="114" y="1"/>
                    <a:pt x="105" y="0"/>
                    <a:pt x="9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43"/>
            <p:cNvSpPr/>
            <p:nvPr/>
          </p:nvSpPr>
          <p:spPr>
            <a:xfrm>
              <a:off x="4782663" y="3388786"/>
              <a:ext cx="72737" cy="25478"/>
            </a:xfrm>
            <a:custGeom>
              <a:avLst/>
              <a:gdLst/>
              <a:ahLst/>
              <a:cxnLst/>
              <a:rect l="l" t="t" r="r" b="b"/>
              <a:pathLst>
                <a:path w="354" h="124" extrusionOk="0">
                  <a:moveTo>
                    <a:pt x="292" y="1"/>
                  </a:moveTo>
                  <a:cubicBezTo>
                    <a:pt x="223" y="1"/>
                    <a:pt x="162" y="1"/>
                    <a:pt x="62" y="31"/>
                  </a:cubicBezTo>
                  <a:cubicBezTo>
                    <a:pt x="1" y="31"/>
                    <a:pt x="1" y="92"/>
                    <a:pt x="62" y="92"/>
                  </a:cubicBezTo>
                  <a:cubicBezTo>
                    <a:pt x="162" y="123"/>
                    <a:pt x="223" y="123"/>
                    <a:pt x="292" y="123"/>
                  </a:cubicBezTo>
                  <a:cubicBezTo>
                    <a:pt x="353" y="92"/>
                    <a:pt x="353" y="31"/>
                    <a:pt x="29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43"/>
            <p:cNvSpPr/>
            <p:nvPr/>
          </p:nvSpPr>
          <p:spPr>
            <a:xfrm>
              <a:off x="4749788" y="3433168"/>
              <a:ext cx="169720" cy="59792"/>
            </a:xfrm>
            <a:custGeom>
              <a:avLst/>
              <a:gdLst/>
              <a:ahLst/>
              <a:cxnLst/>
              <a:rect l="l" t="t" r="r" b="b"/>
              <a:pathLst>
                <a:path w="826" h="291" extrusionOk="0">
                  <a:moveTo>
                    <a:pt x="759" y="1"/>
                  </a:moveTo>
                  <a:cubicBezTo>
                    <a:pt x="752" y="1"/>
                    <a:pt x="744" y="3"/>
                    <a:pt x="736" y="7"/>
                  </a:cubicBezTo>
                  <a:cubicBezTo>
                    <a:pt x="513" y="37"/>
                    <a:pt x="291" y="129"/>
                    <a:pt x="100" y="168"/>
                  </a:cubicBezTo>
                  <a:cubicBezTo>
                    <a:pt x="0" y="168"/>
                    <a:pt x="31" y="290"/>
                    <a:pt x="100" y="290"/>
                  </a:cubicBezTo>
                  <a:cubicBezTo>
                    <a:pt x="322" y="260"/>
                    <a:pt x="575" y="229"/>
                    <a:pt x="766" y="129"/>
                  </a:cubicBezTo>
                  <a:cubicBezTo>
                    <a:pt x="826" y="76"/>
                    <a:pt x="805" y="1"/>
                    <a:pt x="75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43"/>
            <p:cNvSpPr/>
            <p:nvPr/>
          </p:nvSpPr>
          <p:spPr>
            <a:xfrm>
              <a:off x="5385929" y="3268996"/>
              <a:ext cx="72326" cy="41299"/>
            </a:xfrm>
            <a:custGeom>
              <a:avLst/>
              <a:gdLst/>
              <a:ahLst/>
              <a:cxnLst/>
              <a:rect l="l" t="t" r="r" b="b"/>
              <a:pathLst>
                <a:path w="352" h="201" extrusionOk="0">
                  <a:moveTo>
                    <a:pt x="41" y="0"/>
                  </a:moveTo>
                  <a:cubicBezTo>
                    <a:pt x="1" y="0"/>
                    <a:pt x="10" y="75"/>
                    <a:pt x="68" y="101"/>
                  </a:cubicBezTo>
                  <a:cubicBezTo>
                    <a:pt x="99" y="101"/>
                    <a:pt x="129" y="132"/>
                    <a:pt x="160" y="162"/>
                  </a:cubicBezTo>
                  <a:cubicBezTo>
                    <a:pt x="191" y="162"/>
                    <a:pt x="229" y="200"/>
                    <a:pt x="290" y="200"/>
                  </a:cubicBezTo>
                  <a:cubicBezTo>
                    <a:pt x="321" y="200"/>
                    <a:pt x="351" y="132"/>
                    <a:pt x="321" y="101"/>
                  </a:cubicBezTo>
                  <a:cubicBezTo>
                    <a:pt x="290" y="70"/>
                    <a:pt x="290" y="40"/>
                    <a:pt x="229" y="40"/>
                  </a:cubicBezTo>
                  <a:cubicBezTo>
                    <a:pt x="160" y="9"/>
                    <a:pt x="129" y="9"/>
                    <a:pt x="68" y="9"/>
                  </a:cubicBezTo>
                  <a:cubicBezTo>
                    <a:pt x="57" y="3"/>
                    <a:pt x="48" y="0"/>
                    <a:pt x="4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43"/>
            <p:cNvSpPr/>
            <p:nvPr/>
          </p:nvSpPr>
          <p:spPr>
            <a:xfrm>
              <a:off x="5435242" y="3209204"/>
              <a:ext cx="59998" cy="36574"/>
            </a:xfrm>
            <a:custGeom>
              <a:avLst/>
              <a:gdLst/>
              <a:ahLst/>
              <a:cxnLst/>
              <a:rect l="l" t="t" r="r" b="b"/>
              <a:pathLst>
                <a:path w="292" h="178" extrusionOk="0">
                  <a:moveTo>
                    <a:pt x="77" y="0"/>
                  </a:moveTo>
                  <a:cubicBezTo>
                    <a:pt x="31" y="0"/>
                    <a:pt x="1" y="45"/>
                    <a:pt x="50" y="70"/>
                  </a:cubicBezTo>
                  <a:cubicBezTo>
                    <a:pt x="111" y="108"/>
                    <a:pt x="142" y="170"/>
                    <a:pt x="211" y="170"/>
                  </a:cubicBezTo>
                  <a:cubicBezTo>
                    <a:pt x="222" y="175"/>
                    <a:pt x="232" y="178"/>
                    <a:pt x="241" y="178"/>
                  </a:cubicBezTo>
                  <a:cubicBezTo>
                    <a:pt x="280" y="178"/>
                    <a:pt x="292" y="127"/>
                    <a:pt x="242" y="70"/>
                  </a:cubicBezTo>
                  <a:cubicBezTo>
                    <a:pt x="211" y="39"/>
                    <a:pt x="180" y="9"/>
                    <a:pt x="111" y="9"/>
                  </a:cubicBezTo>
                  <a:cubicBezTo>
                    <a:pt x="100" y="3"/>
                    <a:pt x="88" y="0"/>
                    <a:pt x="7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43"/>
            <p:cNvSpPr/>
            <p:nvPr/>
          </p:nvSpPr>
          <p:spPr>
            <a:xfrm>
              <a:off x="5481062" y="3109345"/>
              <a:ext cx="55889" cy="58764"/>
            </a:xfrm>
            <a:custGeom>
              <a:avLst/>
              <a:gdLst/>
              <a:ahLst/>
              <a:cxnLst/>
              <a:rect l="l" t="t" r="r" b="b"/>
              <a:pathLst>
                <a:path w="272" h="286" extrusionOk="0">
                  <a:moveTo>
                    <a:pt x="74" y="0"/>
                  </a:moveTo>
                  <a:cubicBezTo>
                    <a:pt x="29" y="0"/>
                    <a:pt x="1" y="87"/>
                    <a:pt x="49" y="112"/>
                  </a:cubicBezTo>
                  <a:cubicBezTo>
                    <a:pt x="111" y="142"/>
                    <a:pt x="111" y="211"/>
                    <a:pt x="149" y="273"/>
                  </a:cubicBezTo>
                  <a:cubicBezTo>
                    <a:pt x="158" y="282"/>
                    <a:pt x="172" y="285"/>
                    <a:pt x="188" y="285"/>
                  </a:cubicBezTo>
                  <a:cubicBezTo>
                    <a:pt x="226" y="285"/>
                    <a:pt x="272" y="264"/>
                    <a:pt x="272" y="242"/>
                  </a:cubicBezTo>
                  <a:cubicBezTo>
                    <a:pt x="272" y="142"/>
                    <a:pt x="180" y="51"/>
                    <a:pt x="111" y="20"/>
                  </a:cubicBezTo>
                  <a:cubicBezTo>
                    <a:pt x="98" y="6"/>
                    <a:pt x="86" y="0"/>
                    <a:pt x="7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43"/>
            <p:cNvSpPr/>
            <p:nvPr/>
          </p:nvSpPr>
          <p:spPr>
            <a:xfrm>
              <a:off x="4396582" y="2028770"/>
              <a:ext cx="268347" cy="302452"/>
            </a:xfrm>
            <a:custGeom>
              <a:avLst/>
              <a:gdLst/>
              <a:ahLst/>
              <a:cxnLst/>
              <a:rect l="l" t="t" r="r" b="b"/>
              <a:pathLst>
                <a:path w="1306" h="1472" extrusionOk="0">
                  <a:moveTo>
                    <a:pt x="168" y="0"/>
                  </a:moveTo>
                  <a:cubicBezTo>
                    <a:pt x="86" y="0"/>
                    <a:pt x="1" y="61"/>
                    <a:pt x="26" y="169"/>
                  </a:cubicBezTo>
                  <a:cubicBezTo>
                    <a:pt x="126" y="391"/>
                    <a:pt x="317" y="583"/>
                    <a:pt x="447" y="744"/>
                  </a:cubicBezTo>
                  <a:cubicBezTo>
                    <a:pt x="639" y="966"/>
                    <a:pt x="761" y="1219"/>
                    <a:pt x="953" y="1410"/>
                  </a:cubicBezTo>
                  <a:cubicBezTo>
                    <a:pt x="996" y="1453"/>
                    <a:pt x="1049" y="1472"/>
                    <a:pt x="1101" y="1472"/>
                  </a:cubicBezTo>
                  <a:cubicBezTo>
                    <a:pt x="1206" y="1472"/>
                    <a:pt x="1305" y="1395"/>
                    <a:pt x="1305" y="1288"/>
                  </a:cubicBezTo>
                  <a:cubicBezTo>
                    <a:pt x="1305" y="996"/>
                    <a:pt x="1114" y="774"/>
                    <a:pt x="922" y="583"/>
                  </a:cubicBezTo>
                  <a:cubicBezTo>
                    <a:pt x="731" y="391"/>
                    <a:pt x="478" y="138"/>
                    <a:pt x="218" y="8"/>
                  </a:cubicBezTo>
                  <a:cubicBezTo>
                    <a:pt x="202" y="3"/>
                    <a:pt x="185"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43"/>
            <p:cNvSpPr/>
            <p:nvPr/>
          </p:nvSpPr>
          <p:spPr>
            <a:xfrm>
              <a:off x="4662873" y="2375606"/>
              <a:ext cx="101298" cy="106228"/>
            </a:xfrm>
            <a:custGeom>
              <a:avLst/>
              <a:gdLst/>
              <a:ahLst/>
              <a:cxnLst/>
              <a:rect l="l" t="t" r="r" b="b"/>
              <a:pathLst>
                <a:path w="493" h="517" extrusionOk="0">
                  <a:moveTo>
                    <a:pt x="190" y="0"/>
                  </a:moveTo>
                  <a:cubicBezTo>
                    <a:pt x="78" y="0"/>
                    <a:pt x="0" y="136"/>
                    <a:pt x="71" y="235"/>
                  </a:cubicBezTo>
                  <a:cubicBezTo>
                    <a:pt x="170" y="297"/>
                    <a:pt x="201" y="396"/>
                    <a:pt x="262" y="488"/>
                  </a:cubicBezTo>
                  <a:cubicBezTo>
                    <a:pt x="282" y="508"/>
                    <a:pt x="309" y="516"/>
                    <a:pt x="337" y="516"/>
                  </a:cubicBezTo>
                  <a:cubicBezTo>
                    <a:pt x="409" y="516"/>
                    <a:pt x="492" y="462"/>
                    <a:pt x="492" y="396"/>
                  </a:cubicBezTo>
                  <a:cubicBezTo>
                    <a:pt x="454" y="235"/>
                    <a:pt x="392" y="143"/>
                    <a:pt x="301" y="44"/>
                  </a:cubicBezTo>
                  <a:cubicBezTo>
                    <a:pt x="263" y="13"/>
                    <a:pt x="225" y="0"/>
                    <a:pt x="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4" name="Google Shape;4284;p43"/>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Cyber Security</a:t>
            </a:r>
            <a:endParaRPr dirty="0"/>
          </a:p>
        </p:txBody>
      </p:sp>
      <p:sp>
        <p:nvSpPr>
          <p:cNvPr id="4285" name="Google Shape;4285;p43"/>
          <p:cNvSpPr txBox="1">
            <a:spLocks noGrp="1"/>
          </p:cNvSpPr>
          <p:nvPr>
            <p:ph type="subTitle" idx="4294967295"/>
          </p:nvPr>
        </p:nvSpPr>
        <p:spPr>
          <a:xfrm>
            <a:off x="142245" y="1721628"/>
            <a:ext cx="3212587" cy="2009987"/>
          </a:xfrm>
          <a:prstGeom prst="rect">
            <a:avLst/>
          </a:prstGeom>
        </p:spPr>
        <p:txBody>
          <a:bodyPr spcFirstLastPara="1" wrap="square" lIns="91425" tIns="91425" rIns="91425" bIns="91425" anchor="t" anchorCtr="0">
            <a:noAutofit/>
          </a:bodyPr>
          <a:lstStyle/>
          <a:p>
            <a:pPr marL="139700" indent="0">
              <a:buNone/>
            </a:pPr>
            <a:r>
              <a:rPr lang="en-US" dirty="0" err="1">
                <a:solidFill>
                  <a:srgbClr val="7030A0"/>
                </a:solidFill>
                <a:latin typeface="PT Sans" panose="020B0503020203020204" pitchFamily="34" charset="0"/>
                <a:ea typeface="Calibri" panose="020F0502020204030204" pitchFamily="34" charset="0"/>
                <a:cs typeface="Times New Roman" panose="02020603050405020304" pitchFamily="18" charset="0"/>
              </a:rPr>
              <a:t>O</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knum</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pegawai</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perusahaan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kami yang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sengaja</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membocorkan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data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perusahaan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kepada</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orang lain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atau</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perusahaan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tertentu</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dengan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tujuan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baik</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mencari</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keuntungan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pribadi</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atau</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merugikan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perusahaan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kami.</a:t>
            </a:r>
          </a:p>
        </p:txBody>
      </p:sp>
      <p:sp>
        <p:nvSpPr>
          <p:cNvPr id="4286" name="Google Shape;4286;p43"/>
          <p:cNvSpPr txBox="1">
            <a:spLocks noGrp="1"/>
          </p:cNvSpPr>
          <p:nvPr>
            <p:ph type="title" idx="4294967295"/>
          </p:nvPr>
        </p:nvSpPr>
        <p:spPr>
          <a:xfrm>
            <a:off x="368722" y="1299625"/>
            <a:ext cx="2077608" cy="4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FF0000"/>
                </a:solidFill>
              </a:rPr>
              <a:t>Penggelapan Aset</a:t>
            </a:r>
            <a:endParaRPr sz="2400" dirty="0">
              <a:solidFill>
                <a:srgbClr val="FF0000"/>
              </a:solidFill>
            </a:endParaRPr>
          </a:p>
        </p:txBody>
      </p:sp>
      <p:sp>
        <p:nvSpPr>
          <p:cNvPr id="4287" name="Google Shape;4287;p43"/>
          <p:cNvSpPr txBox="1">
            <a:spLocks noGrp="1"/>
          </p:cNvSpPr>
          <p:nvPr>
            <p:ph type="subTitle" idx="4294967295"/>
          </p:nvPr>
        </p:nvSpPr>
        <p:spPr>
          <a:xfrm>
            <a:off x="5397805" y="2083862"/>
            <a:ext cx="3006332" cy="551400"/>
          </a:xfrm>
          <a:prstGeom prst="rect">
            <a:avLst/>
          </a:prstGeom>
        </p:spPr>
        <p:txBody>
          <a:bodyPr spcFirstLastPara="1" wrap="square" lIns="91425" tIns="91425" rIns="91425" bIns="91425" anchor="t" anchorCtr="0">
            <a:noAutofit/>
          </a:bodyPr>
          <a:lstStyle/>
          <a:p>
            <a:pPr marL="0" marR="0" lvl="0" indent="57150" algn="r" rtl="0">
              <a:spcBef>
                <a:spcPts val="0"/>
              </a:spcBef>
              <a:spcAft>
                <a:spcPts val="0"/>
              </a:spcAft>
              <a:buClr>
                <a:schemeClr val="dk1"/>
              </a:buClr>
              <a:buSzPts val="1100"/>
              <a:buFont typeface="Arial"/>
              <a:buNone/>
            </a:pP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Oknum</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pegawai</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perusahaan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kami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dengan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sengaja</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memberikan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akses</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otoritas</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kepada</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pihak</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lain yang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bukan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wewenangnya</a:t>
            </a:r>
            <a:endParaRPr dirty="0">
              <a:solidFill>
                <a:srgbClr val="7030A0"/>
              </a:solidFill>
            </a:endParaRPr>
          </a:p>
        </p:txBody>
      </p:sp>
      <p:sp>
        <p:nvSpPr>
          <p:cNvPr id="4288" name="Google Shape;4288;p43"/>
          <p:cNvSpPr txBox="1">
            <a:spLocks noGrp="1"/>
          </p:cNvSpPr>
          <p:nvPr>
            <p:ph type="title" idx="4294967295"/>
          </p:nvPr>
        </p:nvSpPr>
        <p:spPr>
          <a:xfrm>
            <a:off x="4694746" y="1309075"/>
            <a:ext cx="3164344" cy="447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dirty="0">
                <a:solidFill>
                  <a:schemeClr val="bg2">
                    <a:lumMod val="75000"/>
                  </a:schemeClr>
                </a:solidFill>
              </a:rPr>
              <a:t>Penyalahgunaan</a:t>
            </a:r>
            <a:br>
              <a:rPr lang="en" sz="2400" dirty="0">
                <a:solidFill>
                  <a:schemeClr val="bg2">
                    <a:lumMod val="75000"/>
                  </a:schemeClr>
                </a:solidFill>
              </a:rPr>
            </a:br>
            <a:r>
              <a:rPr lang="en" sz="2400" dirty="0">
                <a:solidFill>
                  <a:schemeClr val="bg2">
                    <a:lumMod val="75000"/>
                  </a:schemeClr>
                </a:solidFill>
              </a:rPr>
              <a:t>Wewenang</a:t>
            </a:r>
            <a:endParaRPr sz="2400" dirty="0">
              <a:solidFill>
                <a:schemeClr val="bg2">
                  <a:lumMod val="75000"/>
                </a:schemeClr>
              </a:solidFill>
            </a:endParaRPr>
          </a:p>
        </p:txBody>
      </p:sp>
      <p:sp>
        <p:nvSpPr>
          <p:cNvPr id="4289" name="Google Shape;4289;p43"/>
          <p:cNvSpPr txBox="1">
            <a:spLocks noGrp="1"/>
          </p:cNvSpPr>
          <p:nvPr>
            <p:ph type="subTitle" idx="4294967295"/>
          </p:nvPr>
        </p:nvSpPr>
        <p:spPr>
          <a:xfrm>
            <a:off x="702597" y="3957433"/>
            <a:ext cx="3415596" cy="551400"/>
          </a:xfrm>
          <a:prstGeom prst="rect">
            <a:avLst/>
          </a:prstGeom>
        </p:spPr>
        <p:txBody>
          <a:bodyPr spcFirstLastPara="1" wrap="square" lIns="91425" tIns="91425" rIns="91425" bIns="91425" anchor="t" anchorCtr="0">
            <a:noAutofit/>
          </a:bodyPr>
          <a:lstStyle/>
          <a:p>
            <a:pPr marL="139700" indent="0">
              <a:buNone/>
            </a:pP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Tim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keuangan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dari</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perusahaan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kami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menggelapkan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dana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perusahaan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dengan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menulis</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laporan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keuangan</a:t>
            </a:r>
            <a:r>
              <a:rPr lang="en-US"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 </a:t>
            </a:r>
            <a:r>
              <a:rPr lang="en-US" dirty="0" err="1">
                <a:solidFill>
                  <a:srgbClr val="7030A0"/>
                </a:solidFill>
                <a:effectLst/>
                <a:latin typeface="PT Sans" panose="020B0503020203020204" pitchFamily="34" charset="0"/>
                <a:ea typeface="Calibri" panose="020F0502020204030204" pitchFamily="34" charset="0"/>
                <a:cs typeface="Times New Roman" panose="02020603050405020304" pitchFamily="18" charset="0"/>
              </a:rPr>
              <a:t>palsu</a:t>
            </a:r>
            <a:endParaRPr lang="id-ID" dirty="0">
              <a:solidFill>
                <a:srgbClr val="7030A0"/>
              </a:solidFill>
              <a:effectLst/>
              <a:latin typeface="PT Sans" panose="020B0503020203020204" pitchFamily="34" charset="0"/>
              <a:ea typeface="Calibri" panose="020F0502020204030204" pitchFamily="34" charset="0"/>
              <a:cs typeface="Times New Roman" panose="02020603050405020304" pitchFamily="18" charset="0"/>
            </a:endParaRPr>
          </a:p>
        </p:txBody>
      </p:sp>
      <p:sp>
        <p:nvSpPr>
          <p:cNvPr id="4290" name="Google Shape;4290;p43"/>
          <p:cNvSpPr txBox="1">
            <a:spLocks noGrp="1"/>
          </p:cNvSpPr>
          <p:nvPr>
            <p:ph type="title" idx="4294967295"/>
          </p:nvPr>
        </p:nvSpPr>
        <p:spPr>
          <a:xfrm>
            <a:off x="905291" y="3560773"/>
            <a:ext cx="3281877" cy="4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70C0"/>
                </a:solidFill>
              </a:rPr>
              <a:t>Penipuan Laporan Keuangan</a:t>
            </a:r>
            <a:endParaRPr sz="2400" dirty="0">
              <a:solidFill>
                <a:srgbClr val="0070C0"/>
              </a:solidFill>
            </a:endParaRPr>
          </a:p>
        </p:txBody>
      </p:sp>
      <p:sp>
        <p:nvSpPr>
          <p:cNvPr id="4291" name="Google Shape;4291;p43"/>
          <p:cNvSpPr txBox="1">
            <a:spLocks noGrp="1"/>
          </p:cNvSpPr>
          <p:nvPr>
            <p:ph type="subTitle" idx="4294967295"/>
          </p:nvPr>
        </p:nvSpPr>
        <p:spPr>
          <a:xfrm>
            <a:off x="4730983" y="3930122"/>
            <a:ext cx="3584954" cy="551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D" dirty="0" err="1">
                <a:solidFill>
                  <a:srgbClr val="7030A0"/>
                </a:solidFill>
              </a:rPr>
              <a:t>Kejahatan</a:t>
            </a:r>
            <a:r>
              <a:rPr lang="en-ID" dirty="0">
                <a:solidFill>
                  <a:srgbClr val="7030A0"/>
                </a:solidFill>
              </a:rPr>
              <a:t> cyber yang </a:t>
            </a:r>
            <a:r>
              <a:rPr lang="en-ID" dirty="0" err="1">
                <a:solidFill>
                  <a:srgbClr val="7030A0"/>
                </a:solidFill>
              </a:rPr>
              <a:t>dapat</a:t>
            </a:r>
            <a:r>
              <a:rPr lang="en-ID" dirty="0">
                <a:solidFill>
                  <a:srgbClr val="7030A0"/>
                </a:solidFill>
              </a:rPr>
              <a:t> </a:t>
            </a:r>
            <a:r>
              <a:rPr lang="en-ID" dirty="0" err="1">
                <a:solidFill>
                  <a:srgbClr val="7030A0"/>
                </a:solidFill>
              </a:rPr>
              <a:t>terjadi</a:t>
            </a:r>
            <a:r>
              <a:rPr lang="en-ID" dirty="0">
                <a:solidFill>
                  <a:srgbClr val="7030A0"/>
                </a:solidFill>
              </a:rPr>
              <a:t> </a:t>
            </a:r>
            <a:r>
              <a:rPr lang="en-ID" dirty="0" err="1">
                <a:solidFill>
                  <a:srgbClr val="7030A0"/>
                </a:solidFill>
              </a:rPr>
              <a:t>kepada</a:t>
            </a:r>
            <a:r>
              <a:rPr lang="en-ID" dirty="0">
                <a:solidFill>
                  <a:srgbClr val="7030A0"/>
                </a:solidFill>
              </a:rPr>
              <a:t> kami </a:t>
            </a:r>
            <a:r>
              <a:rPr lang="en-ID" dirty="0" err="1">
                <a:solidFill>
                  <a:srgbClr val="7030A0"/>
                </a:solidFill>
              </a:rPr>
              <a:t>dapat</a:t>
            </a:r>
            <a:r>
              <a:rPr lang="en-ID" dirty="0">
                <a:solidFill>
                  <a:srgbClr val="7030A0"/>
                </a:solidFill>
              </a:rPr>
              <a:t> </a:t>
            </a:r>
            <a:r>
              <a:rPr lang="en-ID" dirty="0" err="1">
                <a:solidFill>
                  <a:srgbClr val="7030A0"/>
                </a:solidFill>
              </a:rPr>
              <a:t>berupa</a:t>
            </a:r>
            <a:r>
              <a:rPr lang="en-ID" dirty="0">
                <a:solidFill>
                  <a:srgbClr val="7030A0"/>
                </a:solidFill>
              </a:rPr>
              <a:t> </a:t>
            </a:r>
            <a:r>
              <a:rPr lang="en-ID" dirty="0" err="1">
                <a:solidFill>
                  <a:srgbClr val="7030A0"/>
                </a:solidFill>
              </a:rPr>
              <a:t>phising</a:t>
            </a:r>
            <a:r>
              <a:rPr lang="en-ID" dirty="0">
                <a:solidFill>
                  <a:srgbClr val="7030A0"/>
                </a:solidFill>
              </a:rPr>
              <a:t>, carding, cracking, </a:t>
            </a:r>
            <a:r>
              <a:rPr lang="en-ID" dirty="0" err="1">
                <a:solidFill>
                  <a:srgbClr val="7030A0"/>
                </a:solidFill>
              </a:rPr>
              <a:t>serangan</a:t>
            </a:r>
            <a:r>
              <a:rPr lang="en-ID" dirty="0">
                <a:solidFill>
                  <a:srgbClr val="7030A0"/>
                </a:solidFill>
              </a:rPr>
              <a:t> DDoS, </a:t>
            </a:r>
            <a:r>
              <a:rPr lang="en-ID" dirty="0" err="1">
                <a:solidFill>
                  <a:srgbClr val="7030A0"/>
                </a:solidFill>
              </a:rPr>
              <a:t>injeksi</a:t>
            </a:r>
            <a:r>
              <a:rPr lang="en-ID" dirty="0">
                <a:solidFill>
                  <a:srgbClr val="7030A0"/>
                </a:solidFill>
              </a:rPr>
              <a:t> SQL.</a:t>
            </a:r>
            <a:endParaRPr dirty="0">
              <a:solidFill>
                <a:srgbClr val="7030A0"/>
              </a:solidFill>
            </a:endParaRPr>
          </a:p>
        </p:txBody>
      </p:sp>
      <p:sp>
        <p:nvSpPr>
          <p:cNvPr id="4292" name="Google Shape;4292;p43"/>
          <p:cNvSpPr txBox="1">
            <a:spLocks noGrp="1"/>
          </p:cNvSpPr>
          <p:nvPr>
            <p:ph type="title" idx="4294967295"/>
          </p:nvPr>
        </p:nvSpPr>
        <p:spPr>
          <a:xfrm>
            <a:off x="5791807" y="3218884"/>
            <a:ext cx="2014465" cy="447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2400" dirty="0">
                <a:solidFill>
                  <a:srgbClr val="00B050"/>
                </a:solidFill>
              </a:rPr>
              <a:t>Penyalahgunaan Komputer</a:t>
            </a:r>
            <a:endParaRPr sz="2400" dirty="0">
              <a:solidFill>
                <a:srgbClr val="00B050"/>
              </a:solidFill>
            </a:endParaRPr>
          </a:p>
        </p:txBody>
      </p:sp>
      <p:sp>
        <p:nvSpPr>
          <p:cNvPr id="4293" name="Google Shape;4293;p43"/>
          <p:cNvSpPr/>
          <p:nvPr/>
        </p:nvSpPr>
        <p:spPr>
          <a:xfrm>
            <a:off x="2918345" y="2502278"/>
            <a:ext cx="55" cy="55"/>
          </a:xfrm>
          <a:custGeom>
            <a:avLst/>
            <a:gdLst/>
            <a:ahLst/>
            <a:cxnLst/>
            <a:rect l="l" t="t" r="r" b="b"/>
            <a:pathLst>
              <a:path w="1" h="1" extrusionOk="0">
                <a:moveTo>
                  <a:pt x="1" y="1"/>
                </a:moveTo>
                <a:close/>
              </a:path>
            </a:pathLst>
          </a:custGeom>
          <a:solidFill>
            <a:srgbClr val="E1A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94" name="Google Shape;4294;p43"/>
          <p:cNvCxnSpPr>
            <a:cxnSpLocks/>
          </p:cNvCxnSpPr>
          <p:nvPr/>
        </p:nvCxnSpPr>
        <p:spPr>
          <a:xfrm>
            <a:off x="2524226" y="1588639"/>
            <a:ext cx="1178062" cy="655292"/>
          </a:xfrm>
          <a:prstGeom prst="curvedConnector3">
            <a:avLst>
              <a:gd name="adj1" fmla="val 50000"/>
            </a:avLst>
          </a:prstGeom>
          <a:noFill/>
          <a:ln w="9525" cap="flat" cmpd="sng">
            <a:solidFill>
              <a:schemeClr val="dk1"/>
            </a:solidFill>
            <a:prstDash val="solid"/>
            <a:round/>
            <a:headEnd type="none" w="med" len="med"/>
            <a:tailEnd type="stealth" w="med" len="med"/>
          </a:ln>
        </p:spPr>
      </p:cxnSp>
      <p:cxnSp>
        <p:nvCxnSpPr>
          <p:cNvPr id="4295" name="Google Shape;4295;p43"/>
          <p:cNvCxnSpPr>
            <a:cxnSpLocks/>
          </p:cNvCxnSpPr>
          <p:nvPr/>
        </p:nvCxnSpPr>
        <p:spPr>
          <a:xfrm flipV="1">
            <a:off x="2604023" y="2702531"/>
            <a:ext cx="1600969" cy="1001283"/>
          </a:xfrm>
          <a:prstGeom prst="curvedConnector3">
            <a:avLst>
              <a:gd name="adj1" fmla="val 50000"/>
            </a:avLst>
          </a:prstGeom>
          <a:noFill/>
          <a:ln w="9525" cap="flat" cmpd="sng">
            <a:solidFill>
              <a:schemeClr val="dk1"/>
            </a:solidFill>
            <a:prstDash val="solid"/>
            <a:round/>
            <a:headEnd type="none" w="med" len="med"/>
            <a:tailEnd type="stealth" w="med" len="med"/>
          </a:ln>
        </p:spPr>
      </p:cxnSp>
      <p:cxnSp>
        <p:nvCxnSpPr>
          <p:cNvPr id="4296" name="Google Shape;4296;p43"/>
          <p:cNvCxnSpPr>
            <a:cxnSpLocks/>
          </p:cNvCxnSpPr>
          <p:nvPr/>
        </p:nvCxnSpPr>
        <p:spPr>
          <a:xfrm rot="10800000" flipV="1">
            <a:off x="4298588" y="1882293"/>
            <a:ext cx="2108393" cy="483998"/>
          </a:xfrm>
          <a:prstGeom prst="curvedConnector3">
            <a:avLst>
              <a:gd name="adj1" fmla="val 50000"/>
            </a:avLst>
          </a:prstGeom>
          <a:noFill/>
          <a:ln w="9525" cap="flat" cmpd="sng">
            <a:solidFill>
              <a:schemeClr val="dk1"/>
            </a:solidFill>
            <a:prstDash val="solid"/>
            <a:round/>
            <a:headEnd type="none" w="med" len="med"/>
            <a:tailEnd type="stealth" w="med" len="med"/>
          </a:ln>
        </p:spPr>
      </p:cxnSp>
      <p:cxnSp>
        <p:nvCxnSpPr>
          <p:cNvPr id="4297" name="Google Shape;4297;p43"/>
          <p:cNvCxnSpPr>
            <a:cxnSpLocks/>
          </p:cNvCxnSpPr>
          <p:nvPr/>
        </p:nvCxnSpPr>
        <p:spPr>
          <a:xfrm rot="10800000">
            <a:off x="4525580" y="2638768"/>
            <a:ext cx="1943186" cy="1135708"/>
          </a:xfrm>
          <a:prstGeom prst="curvedConnector3">
            <a:avLst>
              <a:gd name="adj1" fmla="val 50000"/>
            </a:avLst>
          </a:prstGeom>
          <a:noFill/>
          <a:ln w="9525" cap="flat" cmpd="sng">
            <a:solidFill>
              <a:schemeClr val="dk1"/>
            </a:solidFill>
            <a:prstDash val="solid"/>
            <a:round/>
            <a:headEnd type="none" w="med" len="med"/>
            <a:tailEnd type="stealth" w="med" len="med"/>
          </a:ln>
        </p:spPr>
      </p:cxnSp>
      <p:grpSp>
        <p:nvGrpSpPr>
          <p:cNvPr id="4298" name="Google Shape;4298;p43"/>
          <p:cNvGrpSpPr/>
          <p:nvPr/>
        </p:nvGrpSpPr>
        <p:grpSpPr>
          <a:xfrm>
            <a:off x="8377775" y="4246312"/>
            <a:ext cx="458946" cy="421173"/>
            <a:chOff x="8377775" y="4246312"/>
            <a:chExt cx="458946" cy="421173"/>
          </a:xfrm>
        </p:grpSpPr>
        <p:sp>
          <p:nvSpPr>
            <p:cNvPr id="4299" name="Google Shape;4299;p43"/>
            <p:cNvSpPr/>
            <p:nvPr/>
          </p:nvSpPr>
          <p:spPr>
            <a:xfrm>
              <a:off x="8377775" y="4246312"/>
              <a:ext cx="458946" cy="421173"/>
            </a:xfrm>
            <a:custGeom>
              <a:avLst/>
              <a:gdLst/>
              <a:ahLst/>
              <a:cxnLst/>
              <a:rect l="l" t="t" r="r" b="b"/>
              <a:pathLst>
                <a:path w="4045" h="3712" extrusionOk="0">
                  <a:moveTo>
                    <a:pt x="2737" y="0"/>
                  </a:moveTo>
                  <a:cubicBezTo>
                    <a:pt x="2567" y="0"/>
                    <a:pt x="2184" y="221"/>
                    <a:pt x="2098" y="273"/>
                  </a:cubicBezTo>
                  <a:cubicBezTo>
                    <a:pt x="1715" y="434"/>
                    <a:pt x="1332" y="626"/>
                    <a:pt x="949" y="787"/>
                  </a:cubicBezTo>
                  <a:cubicBezTo>
                    <a:pt x="696" y="940"/>
                    <a:pt x="375" y="1039"/>
                    <a:pt x="153" y="1231"/>
                  </a:cubicBezTo>
                  <a:cubicBezTo>
                    <a:pt x="122" y="1262"/>
                    <a:pt x="153" y="1292"/>
                    <a:pt x="183" y="1292"/>
                  </a:cubicBezTo>
                  <a:cubicBezTo>
                    <a:pt x="1011" y="879"/>
                    <a:pt x="1815" y="434"/>
                    <a:pt x="2673" y="113"/>
                  </a:cubicBezTo>
                  <a:cubicBezTo>
                    <a:pt x="2690" y="107"/>
                    <a:pt x="2704" y="105"/>
                    <a:pt x="2716" y="105"/>
                  </a:cubicBezTo>
                  <a:cubicBezTo>
                    <a:pt x="2774" y="105"/>
                    <a:pt x="2783" y="165"/>
                    <a:pt x="2834" y="273"/>
                  </a:cubicBezTo>
                  <a:cubicBezTo>
                    <a:pt x="2964" y="465"/>
                    <a:pt x="3087" y="656"/>
                    <a:pt x="3186" y="848"/>
                  </a:cubicBezTo>
                  <a:cubicBezTo>
                    <a:pt x="3439" y="1262"/>
                    <a:pt x="3661" y="1706"/>
                    <a:pt x="3853" y="2127"/>
                  </a:cubicBezTo>
                  <a:cubicBezTo>
                    <a:pt x="3922" y="2281"/>
                    <a:pt x="3952" y="2250"/>
                    <a:pt x="3822" y="2350"/>
                  </a:cubicBezTo>
                  <a:cubicBezTo>
                    <a:pt x="3661" y="2441"/>
                    <a:pt x="3500" y="2541"/>
                    <a:pt x="3347" y="2602"/>
                  </a:cubicBezTo>
                  <a:cubicBezTo>
                    <a:pt x="2865" y="2855"/>
                    <a:pt x="2390" y="3085"/>
                    <a:pt x="1907" y="3307"/>
                  </a:cubicBezTo>
                  <a:cubicBezTo>
                    <a:pt x="1715" y="3399"/>
                    <a:pt x="1524" y="3468"/>
                    <a:pt x="1332" y="3560"/>
                  </a:cubicBezTo>
                  <a:cubicBezTo>
                    <a:pt x="1261" y="3587"/>
                    <a:pt x="1215" y="3610"/>
                    <a:pt x="1178" y="3610"/>
                  </a:cubicBezTo>
                  <a:cubicBezTo>
                    <a:pt x="1132" y="3610"/>
                    <a:pt x="1100" y="3574"/>
                    <a:pt x="1049" y="3468"/>
                  </a:cubicBezTo>
                  <a:cubicBezTo>
                    <a:pt x="696" y="2924"/>
                    <a:pt x="474" y="2319"/>
                    <a:pt x="183" y="1744"/>
                  </a:cubicBezTo>
                  <a:cubicBezTo>
                    <a:pt x="153" y="1675"/>
                    <a:pt x="91" y="1583"/>
                    <a:pt x="53" y="1484"/>
                  </a:cubicBezTo>
                  <a:cubicBezTo>
                    <a:pt x="53" y="1475"/>
                    <a:pt x="48" y="1471"/>
                    <a:pt x="41" y="1471"/>
                  </a:cubicBezTo>
                  <a:cubicBezTo>
                    <a:pt x="25" y="1471"/>
                    <a:pt x="1" y="1493"/>
                    <a:pt x="22" y="1514"/>
                  </a:cubicBezTo>
                  <a:cubicBezTo>
                    <a:pt x="283" y="2127"/>
                    <a:pt x="536" y="2733"/>
                    <a:pt x="857" y="3338"/>
                  </a:cubicBezTo>
                  <a:cubicBezTo>
                    <a:pt x="960" y="3525"/>
                    <a:pt x="999" y="3711"/>
                    <a:pt x="1181" y="3711"/>
                  </a:cubicBezTo>
                  <a:cubicBezTo>
                    <a:pt x="1216" y="3711"/>
                    <a:pt x="1255" y="3705"/>
                    <a:pt x="1302" y="3690"/>
                  </a:cubicBezTo>
                  <a:cubicBezTo>
                    <a:pt x="2160" y="3368"/>
                    <a:pt x="2995" y="2924"/>
                    <a:pt x="3761" y="2510"/>
                  </a:cubicBezTo>
                  <a:cubicBezTo>
                    <a:pt x="3952" y="2380"/>
                    <a:pt x="4044" y="2350"/>
                    <a:pt x="3952" y="2158"/>
                  </a:cubicBezTo>
                  <a:cubicBezTo>
                    <a:pt x="3791" y="1744"/>
                    <a:pt x="3539" y="1323"/>
                    <a:pt x="3309" y="940"/>
                  </a:cubicBezTo>
                  <a:cubicBezTo>
                    <a:pt x="3156" y="626"/>
                    <a:pt x="3025" y="273"/>
                    <a:pt x="2803" y="21"/>
                  </a:cubicBezTo>
                  <a:cubicBezTo>
                    <a:pt x="2789" y="6"/>
                    <a:pt x="2766" y="0"/>
                    <a:pt x="273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3"/>
            <p:cNvSpPr/>
            <p:nvPr/>
          </p:nvSpPr>
          <p:spPr>
            <a:xfrm>
              <a:off x="8507119" y="4396310"/>
              <a:ext cx="188797" cy="164974"/>
            </a:xfrm>
            <a:custGeom>
              <a:avLst/>
              <a:gdLst/>
              <a:ahLst/>
              <a:cxnLst/>
              <a:rect l="l" t="t" r="r" b="b"/>
              <a:pathLst>
                <a:path w="1664" h="1454" extrusionOk="0">
                  <a:moveTo>
                    <a:pt x="100" y="1"/>
                  </a:moveTo>
                  <a:cubicBezTo>
                    <a:pt x="62" y="1"/>
                    <a:pt x="62" y="70"/>
                    <a:pt x="100" y="70"/>
                  </a:cubicBezTo>
                  <a:cubicBezTo>
                    <a:pt x="384" y="101"/>
                    <a:pt x="675" y="101"/>
                    <a:pt x="958" y="131"/>
                  </a:cubicBezTo>
                  <a:cubicBezTo>
                    <a:pt x="1119" y="162"/>
                    <a:pt x="1280" y="162"/>
                    <a:pt x="1441" y="231"/>
                  </a:cubicBezTo>
                  <a:cubicBezTo>
                    <a:pt x="1564" y="261"/>
                    <a:pt x="1403" y="514"/>
                    <a:pt x="1372" y="576"/>
                  </a:cubicBezTo>
                  <a:cubicBezTo>
                    <a:pt x="1211" y="836"/>
                    <a:pt x="1058" y="1089"/>
                    <a:pt x="867" y="1311"/>
                  </a:cubicBezTo>
                  <a:cubicBezTo>
                    <a:pt x="820" y="1357"/>
                    <a:pt x="789" y="1382"/>
                    <a:pt x="762" y="1382"/>
                  </a:cubicBezTo>
                  <a:cubicBezTo>
                    <a:pt x="732" y="1382"/>
                    <a:pt x="708" y="1350"/>
                    <a:pt x="675" y="1280"/>
                  </a:cubicBezTo>
                  <a:cubicBezTo>
                    <a:pt x="606" y="1150"/>
                    <a:pt x="545" y="1028"/>
                    <a:pt x="445" y="897"/>
                  </a:cubicBezTo>
                  <a:cubicBezTo>
                    <a:pt x="323" y="614"/>
                    <a:pt x="192" y="353"/>
                    <a:pt x="31" y="101"/>
                  </a:cubicBezTo>
                  <a:cubicBezTo>
                    <a:pt x="31" y="92"/>
                    <a:pt x="29" y="88"/>
                    <a:pt x="25" y="88"/>
                  </a:cubicBezTo>
                  <a:cubicBezTo>
                    <a:pt x="16" y="88"/>
                    <a:pt x="1" y="110"/>
                    <a:pt x="1" y="131"/>
                  </a:cubicBezTo>
                  <a:cubicBezTo>
                    <a:pt x="192" y="484"/>
                    <a:pt x="384" y="867"/>
                    <a:pt x="545" y="1219"/>
                  </a:cubicBezTo>
                  <a:cubicBezTo>
                    <a:pt x="598" y="1299"/>
                    <a:pt x="628" y="1453"/>
                    <a:pt x="720" y="1453"/>
                  </a:cubicBezTo>
                  <a:cubicBezTo>
                    <a:pt x="734" y="1453"/>
                    <a:pt x="750" y="1449"/>
                    <a:pt x="767" y="1441"/>
                  </a:cubicBezTo>
                  <a:cubicBezTo>
                    <a:pt x="1058" y="1342"/>
                    <a:pt x="1280" y="867"/>
                    <a:pt x="1441" y="614"/>
                  </a:cubicBezTo>
                  <a:cubicBezTo>
                    <a:pt x="1533" y="453"/>
                    <a:pt x="1663" y="231"/>
                    <a:pt x="1403" y="131"/>
                  </a:cubicBezTo>
                  <a:cubicBezTo>
                    <a:pt x="1020" y="1"/>
                    <a:pt x="514" y="1"/>
                    <a:pt x="1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3"/>
            <p:cNvSpPr/>
            <p:nvPr/>
          </p:nvSpPr>
          <p:spPr>
            <a:xfrm>
              <a:off x="8409771" y="4392906"/>
              <a:ext cx="10552" cy="25302"/>
            </a:xfrm>
            <a:custGeom>
              <a:avLst/>
              <a:gdLst/>
              <a:ahLst/>
              <a:cxnLst/>
              <a:rect l="l" t="t" r="r" b="b"/>
              <a:pathLst>
                <a:path w="93" h="223" extrusionOk="0">
                  <a:moveTo>
                    <a:pt x="93" y="0"/>
                  </a:moveTo>
                  <a:lnTo>
                    <a:pt x="93" y="0"/>
                  </a:lnTo>
                  <a:cubicBezTo>
                    <a:pt x="62" y="69"/>
                    <a:pt x="31" y="131"/>
                    <a:pt x="1" y="192"/>
                  </a:cubicBezTo>
                  <a:cubicBezTo>
                    <a:pt x="1" y="222"/>
                    <a:pt x="31" y="222"/>
                    <a:pt x="31" y="222"/>
                  </a:cubicBezTo>
                  <a:cubicBezTo>
                    <a:pt x="62" y="131"/>
                    <a:pt x="93" y="69"/>
                    <a:pt x="9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43"/>
            <p:cNvSpPr/>
            <p:nvPr/>
          </p:nvSpPr>
          <p:spPr>
            <a:xfrm>
              <a:off x="8416805" y="4411968"/>
              <a:ext cx="10552" cy="27912"/>
            </a:xfrm>
            <a:custGeom>
              <a:avLst/>
              <a:gdLst/>
              <a:ahLst/>
              <a:cxnLst/>
              <a:rect l="l" t="t" r="r" b="b"/>
              <a:pathLst>
                <a:path w="93" h="246" extrusionOk="0">
                  <a:moveTo>
                    <a:pt x="77" y="1"/>
                  </a:moveTo>
                  <a:cubicBezTo>
                    <a:pt x="69" y="1"/>
                    <a:pt x="61" y="9"/>
                    <a:pt x="61" y="24"/>
                  </a:cubicBezTo>
                  <a:cubicBezTo>
                    <a:pt x="31" y="93"/>
                    <a:pt x="31" y="154"/>
                    <a:pt x="0" y="215"/>
                  </a:cubicBezTo>
                  <a:cubicBezTo>
                    <a:pt x="0" y="246"/>
                    <a:pt x="31" y="246"/>
                    <a:pt x="31" y="246"/>
                  </a:cubicBezTo>
                  <a:cubicBezTo>
                    <a:pt x="61" y="154"/>
                    <a:pt x="92" y="93"/>
                    <a:pt x="92" y="24"/>
                  </a:cubicBezTo>
                  <a:cubicBezTo>
                    <a:pt x="92" y="9"/>
                    <a:pt x="84" y="1"/>
                    <a:pt x="7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43"/>
            <p:cNvSpPr/>
            <p:nvPr/>
          </p:nvSpPr>
          <p:spPr>
            <a:xfrm>
              <a:off x="8420209" y="4366129"/>
              <a:ext cx="36648" cy="113803"/>
            </a:xfrm>
            <a:custGeom>
              <a:avLst/>
              <a:gdLst/>
              <a:ahLst/>
              <a:cxnLst/>
              <a:rect l="l" t="t" r="r" b="b"/>
              <a:pathLst>
                <a:path w="323" h="1003" extrusionOk="0">
                  <a:moveTo>
                    <a:pt x="300" y="1"/>
                  </a:moveTo>
                  <a:cubicBezTo>
                    <a:pt x="295" y="1"/>
                    <a:pt x="292" y="4"/>
                    <a:pt x="292" y="14"/>
                  </a:cubicBezTo>
                  <a:cubicBezTo>
                    <a:pt x="131" y="305"/>
                    <a:pt x="62" y="650"/>
                    <a:pt x="1" y="972"/>
                  </a:cubicBezTo>
                  <a:cubicBezTo>
                    <a:pt x="1" y="1002"/>
                    <a:pt x="31" y="1002"/>
                    <a:pt x="31" y="1002"/>
                  </a:cubicBezTo>
                  <a:cubicBezTo>
                    <a:pt x="100" y="650"/>
                    <a:pt x="223" y="336"/>
                    <a:pt x="322" y="14"/>
                  </a:cubicBezTo>
                  <a:cubicBezTo>
                    <a:pt x="322" y="14"/>
                    <a:pt x="309" y="1"/>
                    <a:pt x="3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43"/>
            <p:cNvSpPr/>
            <p:nvPr/>
          </p:nvSpPr>
          <p:spPr>
            <a:xfrm>
              <a:off x="8423726" y="4339806"/>
              <a:ext cx="54801" cy="179271"/>
            </a:xfrm>
            <a:custGeom>
              <a:avLst/>
              <a:gdLst/>
              <a:ahLst/>
              <a:cxnLst/>
              <a:rect l="l" t="t" r="r" b="b"/>
              <a:pathLst>
                <a:path w="483" h="1580" extrusionOk="0">
                  <a:moveTo>
                    <a:pt x="468" y="1"/>
                  </a:moveTo>
                  <a:cubicBezTo>
                    <a:pt x="460" y="1"/>
                    <a:pt x="452" y="9"/>
                    <a:pt x="452" y="24"/>
                  </a:cubicBezTo>
                  <a:cubicBezTo>
                    <a:pt x="223" y="468"/>
                    <a:pt x="131" y="1043"/>
                    <a:pt x="0" y="1556"/>
                  </a:cubicBezTo>
                  <a:cubicBezTo>
                    <a:pt x="0" y="1571"/>
                    <a:pt x="18" y="1579"/>
                    <a:pt x="35" y="1579"/>
                  </a:cubicBezTo>
                  <a:cubicBezTo>
                    <a:pt x="52" y="1579"/>
                    <a:pt x="69" y="1571"/>
                    <a:pt x="69" y="1556"/>
                  </a:cubicBezTo>
                  <a:cubicBezTo>
                    <a:pt x="161" y="1043"/>
                    <a:pt x="353" y="537"/>
                    <a:pt x="483" y="24"/>
                  </a:cubicBezTo>
                  <a:cubicBezTo>
                    <a:pt x="483" y="9"/>
                    <a:pt x="475" y="1"/>
                    <a:pt x="46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3"/>
            <p:cNvSpPr/>
            <p:nvPr/>
          </p:nvSpPr>
          <p:spPr>
            <a:xfrm>
              <a:off x="8438476" y="4339806"/>
              <a:ext cx="50490" cy="203325"/>
            </a:xfrm>
            <a:custGeom>
              <a:avLst/>
              <a:gdLst/>
              <a:ahLst/>
              <a:cxnLst/>
              <a:rect l="l" t="t" r="r" b="b"/>
              <a:pathLst>
                <a:path w="445" h="1792" extrusionOk="0">
                  <a:moveTo>
                    <a:pt x="430" y="1"/>
                  </a:moveTo>
                  <a:cubicBezTo>
                    <a:pt x="422" y="1"/>
                    <a:pt x="414" y="9"/>
                    <a:pt x="414" y="24"/>
                  </a:cubicBezTo>
                  <a:cubicBezTo>
                    <a:pt x="322" y="185"/>
                    <a:pt x="322" y="407"/>
                    <a:pt x="253" y="568"/>
                  </a:cubicBezTo>
                  <a:cubicBezTo>
                    <a:pt x="161" y="982"/>
                    <a:pt x="62" y="1365"/>
                    <a:pt x="1" y="1778"/>
                  </a:cubicBezTo>
                  <a:cubicBezTo>
                    <a:pt x="1" y="1778"/>
                    <a:pt x="14" y="1792"/>
                    <a:pt x="23" y="1792"/>
                  </a:cubicBezTo>
                  <a:cubicBezTo>
                    <a:pt x="28" y="1792"/>
                    <a:pt x="31" y="1789"/>
                    <a:pt x="31" y="1778"/>
                  </a:cubicBezTo>
                  <a:cubicBezTo>
                    <a:pt x="93" y="1395"/>
                    <a:pt x="192" y="1043"/>
                    <a:pt x="284" y="660"/>
                  </a:cubicBezTo>
                  <a:cubicBezTo>
                    <a:pt x="353" y="468"/>
                    <a:pt x="445" y="246"/>
                    <a:pt x="445" y="24"/>
                  </a:cubicBezTo>
                  <a:cubicBezTo>
                    <a:pt x="445" y="9"/>
                    <a:pt x="437" y="1"/>
                    <a:pt x="43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3"/>
            <p:cNvSpPr/>
            <p:nvPr/>
          </p:nvSpPr>
          <p:spPr>
            <a:xfrm>
              <a:off x="8450162" y="4328573"/>
              <a:ext cx="60588" cy="229308"/>
            </a:xfrm>
            <a:custGeom>
              <a:avLst/>
              <a:gdLst/>
              <a:ahLst/>
              <a:cxnLst/>
              <a:rect l="l" t="t" r="r" b="b"/>
              <a:pathLst>
                <a:path w="534" h="2021" extrusionOk="0">
                  <a:moveTo>
                    <a:pt x="518" y="0"/>
                  </a:moveTo>
                  <a:cubicBezTo>
                    <a:pt x="510" y="0"/>
                    <a:pt x="503" y="8"/>
                    <a:pt x="503" y="23"/>
                  </a:cubicBezTo>
                  <a:cubicBezTo>
                    <a:pt x="411" y="215"/>
                    <a:pt x="373" y="475"/>
                    <a:pt x="311" y="698"/>
                  </a:cubicBezTo>
                  <a:cubicBezTo>
                    <a:pt x="219" y="1111"/>
                    <a:pt x="150" y="1556"/>
                    <a:pt x="28" y="1977"/>
                  </a:cubicBezTo>
                  <a:cubicBezTo>
                    <a:pt x="1" y="1999"/>
                    <a:pt x="27" y="2020"/>
                    <a:pt x="45" y="2020"/>
                  </a:cubicBezTo>
                  <a:cubicBezTo>
                    <a:pt x="53" y="2020"/>
                    <a:pt x="58" y="2017"/>
                    <a:pt x="58" y="2008"/>
                  </a:cubicBezTo>
                  <a:cubicBezTo>
                    <a:pt x="150" y="1556"/>
                    <a:pt x="281" y="1142"/>
                    <a:pt x="373" y="728"/>
                  </a:cubicBezTo>
                  <a:cubicBezTo>
                    <a:pt x="442" y="506"/>
                    <a:pt x="533" y="253"/>
                    <a:pt x="533" y="23"/>
                  </a:cubicBezTo>
                  <a:cubicBezTo>
                    <a:pt x="533" y="8"/>
                    <a:pt x="526" y="0"/>
                    <a:pt x="51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43"/>
            <p:cNvSpPr/>
            <p:nvPr/>
          </p:nvSpPr>
          <p:spPr>
            <a:xfrm>
              <a:off x="8475010" y="4375774"/>
              <a:ext cx="47086" cy="205821"/>
            </a:xfrm>
            <a:custGeom>
              <a:avLst/>
              <a:gdLst/>
              <a:ahLst/>
              <a:cxnLst/>
              <a:rect l="l" t="t" r="r" b="b"/>
              <a:pathLst>
                <a:path w="415" h="1814" extrusionOk="0">
                  <a:moveTo>
                    <a:pt x="399" y="0"/>
                  </a:moveTo>
                  <a:cubicBezTo>
                    <a:pt x="391" y="0"/>
                    <a:pt x="383" y="10"/>
                    <a:pt x="383" y="29"/>
                  </a:cubicBezTo>
                  <a:cubicBezTo>
                    <a:pt x="154" y="565"/>
                    <a:pt x="62" y="1239"/>
                    <a:pt x="0" y="1814"/>
                  </a:cubicBezTo>
                  <a:cubicBezTo>
                    <a:pt x="123" y="1239"/>
                    <a:pt x="314" y="634"/>
                    <a:pt x="414" y="29"/>
                  </a:cubicBezTo>
                  <a:cubicBezTo>
                    <a:pt x="414" y="10"/>
                    <a:pt x="406" y="0"/>
                    <a:pt x="39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43"/>
            <p:cNvSpPr/>
            <p:nvPr/>
          </p:nvSpPr>
          <p:spPr>
            <a:xfrm>
              <a:off x="8481931" y="4434774"/>
              <a:ext cx="43569" cy="178136"/>
            </a:xfrm>
            <a:custGeom>
              <a:avLst/>
              <a:gdLst/>
              <a:ahLst/>
              <a:cxnLst/>
              <a:rect l="l" t="t" r="r" b="b"/>
              <a:pathLst>
                <a:path w="384" h="1570" extrusionOk="0">
                  <a:moveTo>
                    <a:pt x="361" y="1"/>
                  </a:moveTo>
                  <a:cubicBezTo>
                    <a:pt x="356" y="1"/>
                    <a:pt x="353" y="4"/>
                    <a:pt x="353" y="14"/>
                  </a:cubicBezTo>
                  <a:cubicBezTo>
                    <a:pt x="131" y="497"/>
                    <a:pt x="62" y="1041"/>
                    <a:pt x="1" y="1547"/>
                  </a:cubicBezTo>
                  <a:cubicBezTo>
                    <a:pt x="1" y="1562"/>
                    <a:pt x="8" y="1570"/>
                    <a:pt x="16" y="1570"/>
                  </a:cubicBezTo>
                  <a:cubicBezTo>
                    <a:pt x="24" y="1570"/>
                    <a:pt x="31" y="1562"/>
                    <a:pt x="31" y="1547"/>
                  </a:cubicBezTo>
                  <a:cubicBezTo>
                    <a:pt x="93" y="1003"/>
                    <a:pt x="284" y="528"/>
                    <a:pt x="384" y="14"/>
                  </a:cubicBezTo>
                  <a:cubicBezTo>
                    <a:pt x="384" y="14"/>
                    <a:pt x="370" y="1"/>
                    <a:pt x="36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3"/>
            <p:cNvSpPr/>
            <p:nvPr/>
          </p:nvSpPr>
          <p:spPr>
            <a:xfrm>
              <a:off x="8498496" y="4460190"/>
              <a:ext cx="37442" cy="174505"/>
            </a:xfrm>
            <a:custGeom>
              <a:avLst/>
              <a:gdLst/>
              <a:ahLst/>
              <a:cxnLst/>
              <a:rect l="l" t="t" r="r" b="b"/>
              <a:pathLst>
                <a:path w="330" h="1538" extrusionOk="0">
                  <a:moveTo>
                    <a:pt x="318" y="0"/>
                  </a:moveTo>
                  <a:cubicBezTo>
                    <a:pt x="314" y="0"/>
                    <a:pt x="308" y="4"/>
                    <a:pt x="299" y="13"/>
                  </a:cubicBezTo>
                  <a:cubicBezTo>
                    <a:pt x="107" y="495"/>
                    <a:pt x="46" y="1039"/>
                    <a:pt x="16" y="1514"/>
                  </a:cubicBezTo>
                  <a:cubicBezTo>
                    <a:pt x="0" y="1529"/>
                    <a:pt x="8" y="1537"/>
                    <a:pt x="19" y="1537"/>
                  </a:cubicBezTo>
                  <a:cubicBezTo>
                    <a:pt x="31" y="1537"/>
                    <a:pt x="46" y="1529"/>
                    <a:pt x="46" y="1514"/>
                  </a:cubicBezTo>
                  <a:cubicBezTo>
                    <a:pt x="107" y="1039"/>
                    <a:pt x="268" y="526"/>
                    <a:pt x="330" y="51"/>
                  </a:cubicBezTo>
                  <a:cubicBezTo>
                    <a:pt x="330" y="23"/>
                    <a:pt x="330" y="0"/>
                    <a:pt x="31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3"/>
            <p:cNvSpPr/>
            <p:nvPr/>
          </p:nvSpPr>
          <p:spPr>
            <a:xfrm>
              <a:off x="8518465" y="4485833"/>
              <a:ext cx="35740" cy="156238"/>
            </a:xfrm>
            <a:custGeom>
              <a:avLst/>
              <a:gdLst/>
              <a:ahLst/>
              <a:cxnLst/>
              <a:rect l="l" t="t" r="r" b="b"/>
              <a:pathLst>
                <a:path w="315" h="1377" extrusionOk="0">
                  <a:moveTo>
                    <a:pt x="280" y="0"/>
                  </a:moveTo>
                  <a:cubicBezTo>
                    <a:pt x="272" y="0"/>
                    <a:pt x="262" y="5"/>
                    <a:pt x="253" y="16"/>
                  </a:cubicBezTo>
                  <a:cubicBezTo>
                    <a:pt x="123" y="430"/>
                    <a:pt x="62" y="905"/>
                    <a:pt x="0" y="1319"/>
                  </a:cubicBezTo>
                  <a:cubicBezTo>
                    <a:pt x="0" y="1360"/>
                    <a:pt x="22" y="1377"/>
                    <a:pt x="40" y="1377"/>
                  </a:cubicBezTo>
                  <a:cubicBezTo>
                    <a:pt x="52" y="1377"/>
                    <a:pt x="62" y="1369"/>
                    <a:pt x="62" y="1357"/>
                  </a:cubicBezTo>
                  <a:cubicBezTo>
                    <a:pt x="123" y="905"/>
                    <a:pt x="253" y="461"/>
                    <a:pt x="315" y="47"/>
                  </a:cubicBezTo>
                  <a:cubicBezTo>
                    <a:pt x="315" y="26"/>
                    <a:pt x="299" y="0"/>
                    <a:pt x="28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3"/>
            <p:cNvSpPr/>
            <p:nvPr/>
          </p:nvSpPr>
          <p:spPr>
            <a:xfrm>
              <a:off x="8532307" y="4511248"/>
              <a:ext cx="33244" cy="144778"/>
            </a:xfrm>
            <a:custGeom>
              <a:avLst/>
              <a:gdLst/>
              <a:ahLst/>
              <a:cxnLst/>
              <a:rect l="l" t="t" r="r" b="b"/>
              <a:pathLst>
                <a:path w="293" h="1276" extrusionOk="0">
                  <a:moveTo>
                    <a:pt x="269" y="1"/>
                  </a:moveTo>
                  <a:cubicBezTo>
                    <a:pt x="265" y="1"/>
                    <a:pt x="261" y="4"/>
                    <a:pt x="261" y="15"/>
                  </a:cubicBezTo>
                  <a:cubicBezTo>
                    <a:pt x="162" y="175"/>
                    <a:pt x="162" y="398"/>
                    <a:pt x="131" y="589"/>
                  </a:cubicBezTo>
                  <a:cubicBezTo>
                    <a:pt x="101" y="811"/>
                    <a:pt x="32" y="1003"/>
                    <a:pt x="1" y="1225"/>
                  </a:cubicBezTo>
                  <a:cubicBezTo>
                    <a:pt x="1" y="1261"/>
                    <a:pt x="25" y="1276"/>
                    <a:pt x="44" y="1276"/>
                  </a:cubicBezTo>
                  <a:cubicBezTo>
                    <a:pt x="58" y="1276"/>
                    <a:pt x="70" y="1268"/>
                    <a:pt x="70" y="1256"/>
                  </a:cubicBezTo>
                  <a:cubicBezTo>
                    <a:pt x="101" y="1033"/>
                    <a:pt x="162" y="811"/>
                    <a:pt x="193" y="620"/>
                  </a:cubicBezTo>
                  <a:cubicBezTo>
                    <a:pt x="223" y="428"/>
                    <a:pt x="292" y="206"/>
                    <a:pt x="292" y="15"/>
                  </a:cubicBezTo>
                  <a:cubicBezTo>
                    <a:pt x="292" y="15"/>
                    <a:pt x="278" y="1"/>
                    <a:pt x="26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43"/>
            <p:cNvSpPr/>
            <p:nvPr/>
          </p:nvSpPr>
          <p:spPr>
            <a:xfrm>
              <a:off x="8557608" y="4546876"/>
              <a:ext cx="21784" cy="99053"/>
            </a:xfrm>
            <a:custGeom>
              <a:avLst/>
              <a:gdLst/>
              <a:ahLst/>
              <a:cxnLst/>
              <a:rect l="l" t="t" r="r" b="b"/>
              <a:pathLst>
                <a:path w="192" h="873" extrusionOk="0">
                  <a:moveTo>
                    <a:pt x="169" y="1"/>
                  </a:moveTo>
                  <a:cubicBezTo>
                    <a:pt x="164" y="1"/>
                    <a:pt x="161" y="4"/>
                    <a:pt x="161" y="15"/>
                  </a:cubicBezTo>
                  <a:cubicBezTo>
                    <a:pt x="69" y="244"/>
                    <a:pt x="38" y="589"/>
                    <a:pt x="0" y="850"/>
                  </a:cubicBezTo>
                  <a:cubicBezTo>
                    <a:pt x="0" y="865"/>
                    <a:pt x="17" y="873"/>
                    <a:pt x="35" y="873"/>
                  </a:cubicBezTo>
                  <a:cubicBezTo>
                    <a:pt x="52" y="873"/>
                    <a:pt x="69" y="865"/>
                    <a:pt x="69" y="850"/>
                  </a:cubicBezTo>
                  <a:cubicBezTo>
                    <a:pt x="100" y="559"/>
                    <a:pt x="192" y="306"/>
                    <a:pt x="192" y="15"/>
                  </a:cubicBezTo>
                  <a:cubicBezTo>
                    <a:pt x="192" y="15"/>
                    <a:pt x="178" y="1"/>
                    <a:pt x="16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43"/>
            <p:cNvSpPr/>
            <p:nvPr/>
          </p:nvSpPr>
          <p:spPr>
            <a:xfrm>
              <a:off x="8575875" y="4556293"/>
              <a:ext cx="18267" cy="82147"/>
            </a:xfrm>
            <a:custGeom>
              <a:avLst/>
              <a:gdLst/>
              <a:ahLst/>
              <a:cxnLst/>
              <a:rect l="l" t="t" r="r" b="b"/>
              <a:pathLst>
                <a:path w="161" h="724" extrusionOk="0">
                  <a:moveTo>
                    <a:pt x="130" y="1"/>
                  </a:moveTo>
                  <a:cubicBezTo>
                    <a:pt x="69" y="223"/>
                    <a:pt x="69" y="445"/>
                    <a:pt x="0" y="667"/>
                  </a:cubicBezTo>
                  <a:cubicBezTo>
                    <a:pt x="0" y="707"/>
                    <a:pt x="23" y="723"/>
                    <a:pt x="42" y="723"/>
                  </a:cubicBezTo>
                  <a:cubicBezTo>
                    <a:pt x="56" y="723"/>
                    <a:pt x="69" y="714"/>
                    <a:pt x="69" y="698"/>
                  </a:cubicBezTo>
                  <a:cubicBezTo>
                    <a:pt x="100" y="476"/>
                    <a:pt x="161" y="253"/>
                    <a:pt x="16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3"/>
            <p:cNvSpPr/>
            <p:nvPr/>
          </p:nvSpPr>
          <p:spPr>
            <a:xfrm>
              <a:off x="8594029" y="4544947"/>
              <a:ext cx="18381" cy="85324"/>
            </a:xfrm>
            <a:custGeom>
              <a:avLst/>
              <a:gdLst/>
              <a:ahLst/>
              <a:cxnLst/>
              <a:rect l="l" t="t" r="r" b="b"/>
              <a:pathLst>
                <a:path w="162" h="752" extrusionOk="0">
                  <a:moveTo>
                    <a:pt x="131" y="1"/>
                  </a:moveTo>
                  <a:cubicBezTo>
                    <a:pt x="32" y="223"/>
                    <a:pt x="1" y="484"/>
                    <a:pt x="1" y="706"/>
                  </a:cubicBezTo>
                  <a:cubicBezTo>
                    <a:pt x="1" y="736"/>
                    <a:pt x="9" y="752"/>
                    <a:pt x="16" y="752"/>
                  </a:cubicBezTo>
                  <a:cubicBezTo>
                    <a:pt x="24" y="752"/>
                    <a:pt x="32" y="736"/>
                    <a:pt x="32" y="706"/>
                  </a:cubicBezTo>
                  <a:cubicBezTo>
                    <a:pt x="62" y="484"/>
                    <a:pt x="101" y="261"/>
                    <a:pt x="16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3"/>
            <p:cNvSpPr/>
            <p:nvPr/>
          </p:nvSpPr>
          <p:spPr>
            <a:xfrm>
              <a:off x="8608892" y="4513744"/>
              <a:ext cx="25302" cy="106995"/>
            </a:xfrm>
            <a:custGeom>
              <a:avLst/>
              <a:gdLst/>
              <a:ahLst/>
              <a:cxnLst/>
              <a:rect l="l" t="t" r="r" b="b"/>
              <a:pathLst>
                <a:path w="223" h="943" extrusionOk="0">
                  <a:moveTo>
                    <a:pt x="218" y="0"/>
                  </a:moveTo>
                  <a:cubicBezTo>
                    <a:pt x="215" y="0"/>
                    <a:pt x="207" y="8"/>
                    <a:pt x="192" y="23"/>
                  </a:cubicBezTo>
                  <a:cubicBezTo>
                    <a:pt x="61" y="276"/>
                    <a:pt x="31" y="628"/>
                    <a:pt x="0" y="919"/>
                  </a:cubicBezTo>
                  <a:cubicBezTo>
                    <a:pt x="0" y="935"/>
                    <a:pt x="8" y="942"/>
                    <a:pt x="19" y="942"/>
                  </a:cubicBezTo>
                  <a:cubicBezTo>
                    <a:pt x="31" y="942"/>
                    <a:pt x="46" y="935"/>
                    <a:pt x="61" y="919"/>
                  </a:cubicBezTo>
                  <a:cubicBezTo>
                    <a:pt x="92" y="598"/>
                    <a:pt x="192" y="307"/>
                    <a:pt x="222" y="23"/>
                  </a:cubicBezTo>
                  <a:cubicBezTo>
                    <a:pt x="222" y="8"/>
                    <a:pt x="222" y="0"/>
                    <a:pt x="21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3"/>
            <p:cNvSpPr/>
            <p:nvPr/>
          </p:nvSpPr>
          <p:spPr>
            <a:xfrm>
              <a:off x="8634080" y="4496498"/>
              <a:ext cx="25302" cy="84303"/>
            </a:xfrm>
            <a:custGeom>
              <a:avLst/>
              <a:gdLst/>
              <a:ahLst/>
              <a:cxnLst/>
              <a:rect l="l" t="t" r="r" b="b"/>
              <a:pathLst>
                <a:path w="223" h="743" extrusionOk="0">
                  <a:moveTo>
                    <a:pt x="200" y="1"/>
                  </a:moveTo>
                  <a:cubicBezTo>
                    <a:pt x="195" y="1"/>
                    <a:pt x="192" y="4"/>
                    <a:pt x="192" y="14"/>
                  </a:cubicBezTo>
                  <a:cubicBezTo>
                    <a:pt x="92" y="236"/>
                    <a:pt x="31" y="459"/>
                    <a:pt x="0" y="719"/>
                  </a:cubicBezTo>
                  <a:cubicBezTo>
                    <a:pt x="0" y="734"/>
                    <a:pt x="8" y="742"/>
                    <a:pt x="19" y="742"/>
                  </a:cubicBezTo>
                  <a:cubicBezTo>
                    <a:pt x="31" y="742"/>
                    <a:pt x="46" y="734"/>
                    <a:pt x="62" y="719"/>
                  </a:cubicBezTo>
                  <a:cubicBezTo>
                    <a:pt x="92" y="497"/>
                    <a:pt x="192" y="236"/>
                    <a:pt x="222" y="14"/>
                  </a:cubicBezTo>
                  <a:cubicBezTo>
                    <a:pt x="222" y="14"/>
                    <a:pt x="209" y="1"/>
                    <a:pt x="2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43"/>
            <p:cNvSpPr/>
            <p:nvPr/>
          </p:nvSpPr>
          <p:spPr>
            <a:xfrm>
              <a:off x="8646674" y="4310532"/>
              <a:ext cx="74430" cy="288422"/>
            </a:xfrm>
            <a:custGeom>
              <a:avLst/>
              <a:gdLst/>
              <a:ahLst/>
              <a:cxnLst/>
              <a:rect l="l" t="t" r="r" b="b"/>
              <a:pathLst>
                <a:path w="656" h="2542" extrusionOk="0">
                  <a:moveTo>
                    <a:pt x="640" y="0"/>
                  </a:moveTo>
                  <a:cubicBezTo>
                    <a:pt x="632" y="0"/>
                    <a:pt x="625" y="10"/>
                    <a:pt x="625" y="29"/>
                  </a:cubicBezTo>
                  <a:cubicBezTo>
                    <a:pt x="464" y="412"/>
                    <a:pt x="403" y="826"/>
                    <a:pt x="303" y="1209"/>
                  </a:cubicBezTo>
                  <a:cubicBezTo>
                    <a:pt x="211" y="1653"/>
                    <a:pt x="81" y="2067"/>
                    <a:pt x="20" y="2519"/>
                  </a:cubicBezTo>
                  <a:cubicBezTo>
                    <a:pt x="0" y="2534"/>
                    <a:pt x="8" y="2542"/>
                    <a:pt x="21" y="2542"/>
                  </a:cubicBezTo>
                  <a:cubicBezTo>
                    <a:pt x="33" y="2542"/>
                    <a:pt x="50" y="2534"/>
                    <a:pt x="50" y="2519"/>
                  </a:cubicBezTo>
                  <a:cubicBezTo>
                    <a:pt x="242" y="1684"/>
                    <a:pt x="495" y="857"/>
                    <a:pt x="655" y="29"/>
                  </a:cubicBezTo>
                  <a:cubicBezTo>
                    <a:pt x="655" y="10"/>
                    <a:pt x="648" y="0"/>
                    <a:pt x="64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43"/>
            <p:cNvSpPr/>
            <p:nvPr/>
          </p:nvSpPr>
          <p:spPr>
            <a:xfrm>
              <a:off x="8666189" y="4332204"/>
              <a:ext cx="69664" cy="264481"/>
            </a:xfrm>
            <a:custGeom>
              <a:avLst/>
              <a:gdLst/>
              <a:ahLst/>
              <a:cxnLst/>
              <a:rect l="l" t="t" r="r" b="b"/>
              <a:pathLst>
                <a:path w="614" h="2331" extrusionOk="0">
                  <a:moveTo>
                    <a:pt x="594" y="1"/>
                  </a:moveTo>
                  <a:cubicBezTo>
                    <a:pt x="585" y="1"/>
                    <a:pt x="575" y="11"/>
                    <a:pt x="575" y="30"/>
                  </a:cubicBezTo>
                  <a:cubicBezTo>
                    <a:pt x="323" y="757"/>
                    <a:pt x="162" y="1524"/>
                    <a:pt x="1" y="2290"/>
                  </a:cubicBezTo>
                  <a:cubicBezTo>
                    <a:pt x="1" y="2311"/>
                    <a:pt x="23" y="2331"/>
                    <a:pt x="48" y="2331"/>
                  </a:cubicBezTo>
                  <a:cubicBezTo>
                    <a:pt x="67" y="2331"/>
                    <a:pt x="87" y="2319"/>
                    <a:pt x="100" y="2290"/>
                  </a:cubicBezTo>
                  <a:cubicBezTo>
                    <a:pt x="231" y="1524"/>
                    <a:pt x="483" y="796"/>
                    <a:pt x="614" y="30"/>
                  </a:cubicBezTo>
                  <a:cubicBezTo>
                    <a:pt x="614" y="11"/>
                    <a:pt x="604" y="1"/>
                    <a:pt x="59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3"/>
            <p:cNvSpPr/>
            <p:nvPr/>
          </p:nvSpPr>
          <p:spPr>
            <a:xfrm>
              <a:off x="8701021" y="4360683"/>
              <a:ext cx="56617" cy="212856"/>
            </a:xfrm>
            <a:custGeom>
              <a:avLst/>
              <a:gdLst/>
              <a:ahLst/>
              <a:cxnLst/>
              <a:rect l="l" t="t" r="r" b="b"/>
              <a:pathLst>
                <a:path w="499" h="1876" extrusionOk="0">
                  <a:moveTo>
                    <a:pt x="429" y="1"/>
                  </a:moveTo>
                  <a:cubicBezTo>
                    <a:pt x="176" y="575"/>
                    <a:pt x="115" y="1242"/>
                    <a:pt x="16" y="1847"/>
                  </a:cubicBezTo>
                  <a:cubicBezTo>
                    <a:pt x="0" y="1866"/>
                    <a:pt x="16" y="1876"/>
                    <a:pt x="35" y="1876"/>
                  </a:cubicBezTo>
                  <a:cubicBezTo>
                    <a:pt x="54" y="1876"/>
                    <a:pt x="77" y="1866"/>
                    <a:pt x="77" y="1847"/>
                  </a:cubicBezTo>
                  <a:cubicBezTo>
                    <a:pt x="176" y="1242"/>
                    <a:pt x="399" y="637"/>
                    <a:pt x="460" y="31"/>
                  </a:cubicBezTo>
                  <a:cubicBezTo>
                    <a:pt x="498" y="1"/>
                    <a:pt x="460" y="1"/>
                    <a:pt x="42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43"/>
            <p:cNvSpPr/>
            <p:nvPr/>
          </p:nvSpPr>
          <p:spPr>
            <a:xfrm>
              <a:off x="8724507" y="4385985"/>
              <a:ext cx="43569" cy="177001"/>
            </a:xfrm>
            <a:custGeom>
              <a:avLst/>
              <a:gdLst/>
              <a:ahLst/>
              <a:cxnLst/>
              <a:rect l="l" t="t" r="r" b="b"/>
              <a:pathLst>
                <a:path w="384" h="1560" extrusionOk="0">
                  <a:moveTo>
                    <a:pt x="352" y="0"/>
                  </a:moveTo>
                  <a:cubicBezTo>
                    <a:pt x="130" y="475"/>
                    <a:pt x="192" y="1019"/>
                    <a:pt x="0" y="1502"/>
                  </a:cubicBezTo>
                  <a:cubicBezTo>
                    <a:pt x="0" y="1535"/>
                    <a:pt x="30" y="1560"/>
                    <a:pt x="57" y="1560"/>
                  </a:cubicBezTo>
                  <a:cubicBezTo>
                    <a:pt x="79" y="1560"/>
                    <a:pt x="100" y="1543"/>
                    <a:pt x="100" y="1502"/>
                  </a:cubicBezTo>
                  <a:cubicBezTo>
                    <a:pt x="130" y="1019"/>
                    <a:pt x="383" y="513"/>
                    <a:pt x="383" y="31"/>
                  </a:cubicBezTo>
                  <a:cubicBezTo>
                    <a:pt x="383" y="0"/>
                    <a:pt x="352" y="0"/>
                    <a:pt x="35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43"/>
            <p:cNvSpPr/>
            <p:nvPr/>
          </p:nvSpPr>
          <p:spPr>
            <a:xfrm>
              <a:off x="8746178" y="4408564"/>
              <a:ext cx="40051" cy="144665"/>
            </a:xfrm>
            <a:custGeom>
              <a:avLst/>
              <a:gdLst/>
              <a:ahLst/>
              <a:cxnLst/>
              <a:rect l="l" t="t" r="r" b="b"/>
              <a:pathLst>
                <a:path w="353" h="1275" extrusionOk="0">
                  <a:moveTo>
                    <a:pt x="338" y="0"/>
                  </a:moveTo>
                  <a:cubicBezTo>
                    <a:pt x="330" y="0"/>
                    <a:pt x="322" y="8"/>
                    <a:pt x="322" y="23"/>
                  </a:cubicBezTo>
                  <a:cubicBezTo>
                    <a:pt x="161" y="406"/>
                    <a:pt x="100" y="820"/>
                    <a:pt x="1" y="1234"/>
                  </a:cubicBezTo>
                  <a:cubicBezTo>
                    <a:pt x="1" y="1255"/>
                    <a:pt x="20" y="1275"/>
                    <a:pt x="44" y="1275"/>
                  </a:cubicBezTo>
                  <a:cubicBezTo>
                    <a:pt x="63" y="1275"/>
                    <a:pt x="84" y="1263"/>
                    <a:pt x="100" y="1234"/>
                  </a:cubicBezTo>
                  <a:cubicBezTo>
                    <a:pt x="192" y="851"/>
                    <a:pt x="322" y="437"/>
                    <a:pt x="353" y="23"/>
                  </a:cubicBezTo>
                  <a:cubicBezTo>
                    <a:pt x="353" y="8"/>
                    <a:pt x="345" y="0"/>
                    <a:pt x="33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43"/>
            <p:cNvSpPr/>
            <p:nvPr/>
          </p:nvSpPr>
          <p:spPr>
            <a:xfrm>
              <a:off x="8774883" y="4443965"/>
              <a:ext cx="36648" cy="94741"/>
            </a:xfrm>
            <a:custGeom>
              <a:avLst/>
              <a:gdLst/>
              <a:ahLst/>
              <a:cxnLst/>
              <a:rect l="l" t="t" r="r" b="b"/>
              <a:pathLst>
                <a:path w="323" h="835" extrusionOk="0">
                  <a:moveTo>
                    <a:pt x="223" y="1"/>
                  </a:moveTo>
                  <a:cubicBezTo>
                    <a:pt x="124" y="1"/>
                    <a:pt x="0" y="702"/>
                    <a:pt x="0" y="799"/>
                  </a:cubicBezTo>
                  <a:cubicBezTo>
                    <a:pt x="0" y="817"/>
                    <a:pt x="23" y="834"/>
                    <a:pt x="43" y="834"/>
                  </a:cubicBezTo>
                  <a:cubicBezTo>
                    <a:pt x="57" y="834"/>
                    <a:pt x="69" y="825"/>
                    <a:pt x="69" y="799"/>
                  </a:cubicBezTo>
                  <a:cubicBezTo>
                    <a:pt x="100" y="730"/>
                    <a:pt x="322" y="33"/>
                    <a:pt x="230" y="2"/>
                  </a:cubicBezTo>
                  <a:cubicBezTo>
                    <a:pt x="228" y="1"/>
                    <a:pt x="225" y="1"/>
                    <a:pt x="22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43"/>
            <p:cNvSpPr/>
            <p:nvPr/>
          </p:nvSpPr>
          <p:spPr>
            <a:xfrm>
              <a:off x="8796554" y="4462686"/>
              <a:ext cx="18381" cy="69893"/>
            </a:xfrm>
            <a:custGeom>
              <a:avLst/>
              <a:gdLst/>
              <a:ahLst/>
              <a:cxnLst/>
              <a:rect l="l" t="t" r="r" b="b"/>
              <a:pathLst>
                <a:path w="162" h="616" extrusionOk="0">
                  <a:moveTo>
                    <a:pt x="116" y="0"/>
                  </a:moveTo>
                  <a:cubicBezTo>
                    <a:pt x="108" y="0"/>
                    <a:pt x="100" y="10"/>
                    <a:pt x="100" y="29"/>
                  </a:cubicBezTo>
                  <a:cubicBezTo>
                    <a:pt x="39" y="182"/>
                    <a:pt x="39" y="412"/>
                    <a:pt x="1" y="565"/>
                  </a:cubicBezTo>
                  <a:cubicBezTo>
                    <a:pt x="1" y="592"/>
                    <a:pt x="36" y="616"/>
                    <a:pt x="56" y="616"/>
                  </a:cubicBezTo>
                  <a:cubicBezTo>
                    <a:pt x="64" y="616"/>
                    <a:pt x="70" y="612"/>
                    <a:pt x="70" y="603"/>
                  </a:cubicBezTo>
                  <a:cubicBezTo>
                    <a:pt x="100" y="412"/>
                    <a:pt x="162" y="220"/>
                    <a:pt x="131" y="29"/>
                  </a:cubicBezTo>
                  <a:cubicBezTo>
                    <a:pt x="131" y="10"/>
                    <a:pt x="123" y="0"/>
                    <a:pt x="11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43"/>
            <p:cNvSpPr/>
            <p:nvPr/>
          </p:nvSpPr>
          <p:spPr>
            <a:xfrm>
              <a:off x="8528903" y="4311894"/>
              <a:ext cx="21784" cy="77608"/>
            </a:xfrm>
            <a:custGeom>
              <a:avLst/>
              <a:gdLst/>
              <a:ahLst/>
              <a:cxnLst/>
              <a:rect l="l" t="t" r="r" b="b"/>
              <a:pathLst>
                <a:path w="192" h="684" extrusionOk="0">
                  <a:moveTo>
                    <a:pt x="169" y="0"/>
                  </a:moveTo>
                  <a:cubicBezTo>
                    <a:pt x="165" y="0"/>
                    <a:pt x="161" y="4"/>
                    <a:pt x="161" y="17"/>
                  </a:cubicBezTo>
                  <a:cubicBezTo>
                    <a:pt x="131" y="78"/>
                    <a:pt x="131" y="140"/>
                    <a:pt x="100" y="239"/>
                  </a:cubicBezTo>
                  <a:cubicBezTo>
                    <a:pt x="62" y="362"/>
                    <a:pt x="31" y="523"/>
                    <a:pt x="0" y="653"/>
                  </a:cubicBezTo>
                  <a:cubicBezTo>
                    <a:pt x="0" y="684"/>
                    <a:pt x="31" y="684"/>
                    <a:pt x="31" y="684"/>
                  </a:cubicBezTo>
                  <a:cubicBezTo>
                    <a:pt x="62" y="523"/>
                    <a:pt x="100" y="400"/>
                    <a:pt x="161" y="239"/>
                  </a:cubicBezTo>
                  <a:cubicBezTo>
                    <a:pt x="161" y="170"/>
                    <a:pt x="192" y="109"/>
                    <a:pt x="192" y="17"/>
                  </a:cubicBezTo>
                  <a:cubicBezTo>
                    <a:pt x="192" y="17"/>
                    <a:pt x="178" y="0"/>
                    <a:pt x="16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3"/>
            <p:cNvSpPr/>
            <p:nvPr/>
          </p:nvSpPr>
          <p:spPr>
            <a:xfrm>
              <a:off x="8545355" y="4305994"/>
              <a:ext cx="30634" cy="100868"/>
            </a:xfrm>
            <a:custGeom>
              <a:avLst/>
              <a:gdLst/>
              <a:ahLst/>
              <a:cxnLst/>
              <a:rect l="l" t="t" r="r" b="b"/>
              <a:pathLst>
                <a:path w="270" h="889" extrusionOk="0">
                  <a:moveTo>
                    <a:pt x="238" y="0"/>
                  </a:moveTo>
                  <a:cubicBezTo>
                    <a:pt x="108" y="291"/>
                    <a:pt x="78" y="575"/>
                    <a:pt x="16" y="866"/>
                  </a:cubicBezTo>
                  <a:cubicBezTo>
                    <a:pt x="1" y="881"/>
                    <a:pt x="9" y="889"/>
                    <a:pt x="20" y="889"/>
                  </a:cubicBezTo>
                  <a:cubicBezTo>
                    <a:pt x="32" y="889"/>
                    <a:pt x="47" y="881"/>
                    <a:pt x="47" y="866"/>
                  </a:cubicBezTo>
                  <a:cubicBezTo>
                    <a:pt x="78" y="575"/>
                    <a:pt x="208" y="322"/>
                    <a:pt x="269" y="31"/>
                  </a:cubicBezTo>
                  <a:cubicBezTo>
                    <a:pt x="269" y="0"/>
                    <a:pt x="238" y="0"/>
                    <a:pt x="23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43"/>
            <p:cNvSpPr/>
            <p:nvPr/>
          </p:nvSpPr>
          <p:spPr>
            <a:xfrm>
              <a:off x="8518465" y="4320744"/>
              <a:ext cx="13956" cy="50491"/>
            </a:xfrm>
            <a:custGeom>
              <a:avLst/>
              <a:gdLst/>
              <a:ahLst/>
              <a:cxnLst/>
              <a:rect l="l" t="t" r="r" b="b"/>
              <a:pathLst>
                <a:path w="123" h="445" extrusionOk="0">
                  <a:moveTo>
                    <a:pt x="92" y="0"/>
                  </a:moveTo>
                  <a:cubicBezTo>
                    <a:pt x="62" y="31"/>
                    <a:pt x="62" y="92"/>
                    <a:pt x="62" y="131"/>
                  </a:cubicBezTo>
                  <a:cubicBezTo>
                    <a:pt x="31" y="223"/>
                    <a:pt x="0" y="322"/>
                    <a:pt x="0" y="414"/>
                  </a:cubicBezTo>
                  <a:cubicBezTo>
                    <a:pt x="0" y="445"/>
                    <a:pt x="31" y="445"/>
                    <a:pt x="31" y="445"/>
                  </a:cubicBezTo>
                  <a:cubicBezTo>
                    <a:pt x="31" y="353"/>
                    <a:pt x="62" y="253"/>
                    <a:pt x="92" y="161"/>
                  </a:cubicBezTo>
                  <a:cubicBezTo>
                    <a:pt x="92" y="92"/>
                    <a:pt x="123" y="62"/>
                    <a:pt x="12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43"/>
            <p:cNvSpPr/>
            <p:nvPr/>
          </p:nvSpPr>
          <p:spPr>
            <a:xfrm>
              <a:off x="8561920" y="4288747"/>
              <a:ext cx="32223" cy="110966"/>
            </a:xfrm>
            <a:custGeom>
              <a:avLst/>
              <a:gdLst/>
              <a:ahLst/>
              <a:cxnLst/>
              <a:rect l="l" t="t" r="r" b="b"/>
              <a:pathLst>
                <a:path w="284" h="978" extrusionOk="0">
                  <a:moveTo>
                    <a:pt x="269" y="1"/>
                  </a:moveTo>
                  <a:cubicBezTo>
                    <a:pt x="261" y="1"/>
                    <a:pt x="253" y="10"/>
                    <a:pt x="253" y="30"/>
                  </a:cubicBezTo>
                  <a:cubicBezTo>
                    <a:pt x="123" y="313"/>
                    <a:pt x="62" y="635"/>
                    <a:pt x="0" y="949"/>
                  </a:cubicBezTo>
                  <a:cubicBezTo>
                    <a:pt x="0" y="968"/>
                    <a:pt x="8" y="978"/>
                    <a:pt x="16" y="978"/>
                  </a:cubicBezTo>
                  <a:cubicBezTo>
                    <a:pt x="23" y="978"/>
                    <a:pt x="31" y="968"/>
                    <a:pt x="31" y="949"/>
                  </a:cubicBezTo>
                  <a:cubicBezTo>
                    <a:pt x="123" y="665"/>
                    <a:pt x="223" y="344"/>
                    <a:pt x="284" y="30"/>
                  </a:cubicBezTo>
                  <a:cubicBezTo>
                    <a:pt x="284" y="10"/>
                    <a:pt x="276" y="1"/>
                    <a:pt x="26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3"/>
            <p:cNvSpPr/>
            <p:nvPr/>
          </p:nvSpPr>
          <p:spPr>
            <a:xfrm>
              <a:off x="8583591" y="4278195"/>
              <a:ext cx="35853" cy="125263"/>
            </a:xfrm>
            <a:custGeom>
              <a:avLst/>
              <a:gdLst/>
              <a:ahLst/>
              <a:cxnLst/>
              <a:rect l="l" t="t" r="r" b="b"/>
              <a:pathLst>
                <a:path w="316" h="1104" extrusionOk="0">
                  <a:moveTo>
                    <a:pt x="269" y="0"/>
                  </a:moveTo>
                  <a:cubicBezTo>
                    <a:pt x="261" y="0"/>
                    <a:pt x="254" y="8"/>
                    <a:pt x="254" y="23"/>
                  </a:cubicBezTo>
                  <a:cubicBezTo>
                    <a:pt x="154" y="153"/>
                    <a:pt x="154" y="375"/>
                    <a:pt x="124" y="536"/>
                  </a:cubicBezTo>
                  <a:cubicBezTo>
                    <a:pt x="93" y="697"/>
                    <a:pt x="62" y="889"/>
                    <a:pt x="1" y="1080"/>
                  </a:cubicBezTo>
                  <a:cubicBezTo>
                    <a:pt x="1" y="1096"/>
                    <a:pt x="16" y="1103"/>
                    <a:pt x="32" y="1103"/>
                  </a:cubicBezTo>
                  <a:cubicBezTo>
                    <a:pt x="47" y="1103"/>
                    <a:pt x="62" y="1096"/>
                    <a:pt x="62" y="1080"/>
                  </a:cubicBezTo>
                  <a:cubicBezTo>
                    <a:pt x="93" y="889"/>
                    <a:pt x="154" y="697"/>
                    <a:pt x="193" y="506"/>
                  </a:cubicBezTo>
                  <a:cubicBezTo>
                    <a:pt x="223" y="375"/>
                    <a:pt x="315" y="153"/>
                    <a:pt x="284" y="23"/>
                  </a:cubicBezTo>
                  <a:cubicBezTo>
                    <a:pt x="284" y="8"/>
                    <a:pt x="277" y="0"/>
                    <a:pt x="26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43"/>
            <p:cNvSpPr/>
            <p:nvPr/>
          </p:nvSpPr>
          <p:spPr>
            <a:xfrm>
              <a:off x="8601063" y="4270366"/>
              <a:ext cx="36534" cy="140013"/>
            </a:xfrm>
            <a:custGeom>
              <a:avLst/>
              <a:gdLst/>
              <a:ahLst/>
              <a:cxnLst/>
              <a:rect l="l" t="t" r="r" b="b"/>
              <a:pathLst>
                <a:path w="322" h="1234" extrusionOk="0">
                  <a:moveTo>
                    <a:pt x="291" y="0"/>
                  </a:moveTo>
                  <a:cubicBezTo>
                    <a:pt x="130" y="383"/>
                    <a:pt x="100" y="797"/>
                    <a:pt x="0" y="1211"/>
                  </a:cubicBezTo>
                  <a:cubicBezTo>
                    <a:pt x="0" y="1226"/>
                    <a:pt x="17" y="1234"/>
                    <a:pt x="35" y="1234"/>
                  </a:cubicBezTo>
                  <a:cubicBezTo>
                    <a:pt x="52" y="1234"/>
                    <a:pt x="69" y="1226"/>
                    <a:pt x="69" y="1211"/>
                  </a:cubicBezTo>
                  <a:cubicBezTo>
                    <a:pt x="130" y="827"/>
                    <a:pt x="261" y="414"/>
                    <a:pt x="3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43"/>
            <p:cNvSpPr/>
            <p:nvPr/>
          </p:nvSpPr>
          <p:spPr>
            <a:xfrm>
              <a:off x="8622734" y="4255503"/>
              <a:ext cx="43569" cy="151132"/>
            </a:xfrm>
            <a:custGeom>
              <a:avLst/>
              <a:gdLst/>
              <a:ahLst/>
              <a:cxnLst/>
              <a:rect l="l" t="t" r="r" b="b"/>
              <a:pathLst>
                <a:path w="384" h="1332" extrusionOk="0">
                  <a:moveTo>
                    <a:pt x="353" y="1"/>
                  </a:moveTo>
                  <a:cubicBezTo>
                    <a:pt x="162" y="384"/>
                    <a:pt x="100" y="859"/>
                    <a:pt x="1" y="1280"/>
                  </a:cubicBezTo>
                  <a:cubicBezTo>
                    <a:pt x="1" y="1316"/>
                    <a:pt x="24" y="1331"/>
                    <a:pt x="44" y="1331"/>
                  </a:cubicBezTo>
                  <a:cubicBezTo>
                    <a:pt x="58" y="1331"/>
                    <a:pt x="70" y="1324"/>
                    <a:pt x="70" y="1311"/>
                  </a:cubicBezTo>
                  <a:cubicBezTo>
                    <a:pt x="131" y="859"/>
                    <a:pt x="322" y="445"/>
                    <a:pt x="384" y="32"/>
                  </a:cubicBezTo>
                  <a:cubicBezTo>
                    <a:pt x="384" y="1"/>
                    <a:pt x="353" y="1"/>
                    <a:pt x="35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3"/>
            <p:cNvSpPr/>
            <p:nvPr/>
          </p:nvSpPr>
          <p:spPr>
            <a:xfrm>
              <a:off x="8641001" y="4255503"/>
              <a:ext cx="51397" cy="157146"/>
            </a:xfrm>
            <a:custGeom>
              <a:avLst/>
              <a:gdLst/>
              <a:ahLst/>
              <a:cxnLst/>
              <a:rect l="l" t="t" r="r" b="b"/>
              <a:pathLst>
                <a:path w="453" h="1385" extrusionOk="0">
                  <a:moveTo>
                    <a:pt x="414" y="1"/>
                  </a:moveTo>
                  <a:cubicBezTo>
                    <a:pt x="292" y="254"/>
                    <a:pt x="223" y="545"/>
                    <a:pt x="161" y="798"/>
                  </a:cubicBezTo>
                  <a:cubicBezTo>
                    <a:pt x="100" y="989"/>
                    <a:pt x="31" y="1150"/>
                    <a:pt x="1" y="1342"/>
                  </a:cubicBezTo>
                  <a:cubicBezTo>
                    <a:pt x="1" y="1363"/>
                    <a:pt x="35" y="1385"/>
                    <a:pt x="55" y="1385"/>
                  </a:cubicBezTo>
                  <a:cubicBezTo>
                    <a:pt x="64" y="1385"/>
                    <a:pt x="70" y="1381"/>
                    <a:pt x="70" y="1372"/>
                  </a:cubicBezTo>
                  <a:cubicBezTo>
                    <a:pt x="100" y="1211"/>
                    <a:pt x="161" y="1050"/>
                    <a:pt x="192" y="897"/>
                  </a:cubicBezTo>
                  <a:cubicBezTo>
                    <a:pt x="261" y="606"/>
                    <a:pt x="384" y="323"/>
                    <a:pt x="453" y="32"/>
                  </a:cubicBezTo>
                  <a:cubicBezTo>
                    <a:pt x="453" y="1"/>
                    <a:pt x="414" y="1"/>
                    <a:pt x="41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43"/>
            <p:cNvSpPr/>
            <p:nvPr/>
          </p:nvSpPr>
          <p:spPr>
            <a:xfrm>
              <a:off x="8662785" y="4279217"/>
              <a:ext cx="46972" cy="141942"/>
            </a:xfrm>
            <a:custGeom>
              <a:avLst/>
              <a:gdLst/>
              <a:ahLst/>
              <a:cxnLst/>
              <a:rect l="l" t="t" r="r" b="b"/>
              <a:pathLst>
                <a:path w="414" h="1251" extrusionOk="0">
                  <a:moveTo>
                    <a:pt x="405" y="0"/>
                  </a:moveTo>
                  <a:cubicBezTo>
                    <a:pt x="400" y="0"/>
                    <a:pt x="393" y="4"/>
                    <a:pt x="383" y="14"/>
                  </a:cubicBezTo>
                  <a:cubicBezTo>
                    <a:pt x="192" y="366"/>
                    <a:pt x="130" y="811"/>
                    <a:pt x="0" y="1194"/>
                  </a:cubicBezTo>
                  <a:cubicBezTo>
                    <a:pt x="0" y="1233"/>
                    <a:pt x="23" y="1250"/>
                    <a:pt x="42" y="1250"/>
                  </a:cubicBezTo>
                  <a:cubicBezTo>
                    <a:pt x="56" y="1250"/>
                    <a:pt x="69" y="1241"/>
                    <a:pt x="69" y="1224"/>
                  </a:cubicBezTo>
                  <a:cubicBezTo>
                    <a:pt x="130" y="1002"/>
                    <a:pt x="161" y="811"/>
                    <a:pt x="222" y="619"/>
                  </a:cubicBezTo>
                  <a:cubicBezTo>
                    <a:pt x="291" y="428"/>
                    <a:pt x="383" y="236"/>
                    <a:pt x="414" y="14"/>
                  </a:cubicBezTo>
                  <a:cubicBezTo>
                    <a:pt x="414" y="14"/>
                    <a:pt x="414" y="0"/>
                    <a:pt x="40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3" name="Google Shape;4333;p43"/>
          <p:cNvGrpSpPr/>
          <p:nvPr/>
        </p:nvGrpSpPr>
        <p:grpSpPr>
          <a:xfrm>
            <a:off x="435231" y="246706"/>
            <a:ext cx="1044528" cy="827374"/>
            <a:chOff x="435231" y="246706"/>
            <a:chExt cx="1044528" cy="827374"/>
          </a:xfrm>
        </p:grpSpPr>
        <p:sp>
          <p:nvSpPr>
            <p:cNvPr id="4334" name="Google Shape;4334;p43"/>
            <p:cNvSpPr/>
            <p:nvPr/>
          </p:nvSpPr>
          <p:spPr>
            <a:xfrm>
              <a:off x="603243" y="468609"/>
              <a:ext cx="876516" cy="605472"/>
            </a:xfrm>
            <a:custGeom>
              <a:avLst/>
              <a:gdLst/>
              <a:ahLst/>
              <a:cxnLst/>
              <a:rect l="l" t="t" r="r" b="b"/>
              <a:pathLst>
                <a:path w="3318" h="2292" extrusionOk="0">
                  <a:moveTo>
                    <a:pt x="2902" y="1"/>
                  </a:moveTo>
                  <a:cubicBezTo>
                    <a:pt x="2860" y="1"/>
                    <a:pt x="2077" y="1184"/>
                    <a:pt x="2077" y="1214"/>
                  </a:cubicBezTo>
                  <a:cubicBezTo>
                    <a:pt x="2076" y="1215"/>
                    <a:pt x="2074" y="1215"/>
                    <a:pt x="2073" y="1215"/>
                  </a:cubicBezTo>
                  <a:cubicBezTo>
                    <a:pt x="2019" y="1215"/>
                    <a:pt x="1568" y="767"/>
                    <a:pt x="1535" y="767"/>
                  </a:cubicBezTo>
                  <a:cubicBezTo>
                    <a:pt x="1533" y="767"/>
                    <a:pt x="1533" y="768"/>
                    <a:pt x="1533" y="769"/>
                  </a:cubicBezTo>
                  <a:cubicBezTo>
                    <a:pt x="1563" y="800"/>
                    <a:pt x="1563" y="1344"/>
                    <a:pt x="1533" y="1405"/>
                  </a:cubicBezTo>
                  <a:cubicBezTo>
                    <a:pt x="1502" y="1466"/>
                    <a:pt x="0" y="1497"/>
                    <a:pt x="0" y="1497"/>
                  </a:cubicBezTo>
                  <a:cubicBezTo>
                    <a:pt x="0" y="1497"/>
                    <a:pt x="292" y="2233"/>
                    <a:pt x="322" y="2263"/>
                  </a:cubicBezTo>
                  <a:cubicBezTo>
                    <a:pt x="338" y="2282"/>
                    <a:pt x="776" y="2292"/>
                    <a:pt x="1227" y="2292"/>
                  </a:cubicBezTo>
                  <a:cubicBezTo>
                    <a:pt x="1678" y="2292"/>
                    <a:pt x="2142" y="2282"/>
                    <a:pt x="2207" y="2263"/>
                  </a:cubicBezTo>
                  <a:cubicBezTo>
                    <a:pt x="2299" y="2202"/>
                    <a:pt x="3287" y="831"/>
                    <a:pt x="3287" y="800"/>
                  </a:cubicBezTo>
                  <a:cubicBezTo>
                    <a:pt x="3318" y="769"/>
                    <a:pt x="2904" y="65"/>
                    <a:pt x="2904" y="3"/>
                  </a:cubicBezTo>
                  <a:cubicBezTo>
                    <a:pt x="2904" y="1"/>
                    <a:pt x="2903" y="1"/>
                    <a:pt x="2902"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43"/>
            <p:cNvSpPr/>
            <p:nvPr/>
          </p:nvSpPr>
          <p:spPr>
            <a:xfrm>
              <a:off x="502066" y="283162"/>
              <a:ext cx="716693" cy="328096"/>
            </a:xfrm>
            <a:custGeom>
              <a:avLst/>
              <a:gdLst/>
              <a:ahLst/>
              <a:cxnLst/>
              <a:rect l="l" t="t" r="r" b="b"/>
              <a:pathLst>
                <a:path w="2713" h="1242" extrusionOk="0">
                  <a:moveTo>
                    <a:pt x="2712" y="0"/>
                  </a:moveTo>
                  <a:lnTo>
                    <a:pt x="2712" y="0"/>
                  </a:lnTo>
                  <a:cubicBezTo>
                    <a:pt x="2712" y="0"/>
                    <a:pt x="989" y="161"/>
                    <a:pt x="866" y="223"/>
                  </a:cubicBezTo>
                  <a:cubicBezTo>
                    <a:pt x="767" y="284"/>
                    <a:pt x="0" y="1180"/>
                    <a:pt x="0" y="1180"/>
                  </a:cubicBezTo>
                  <a:lnTo>
                    <a:pt x="1824" y="1242"/>
                  </a:lnTo>
                  <a:lnTo>
                    <a:pt x="2712" y="0"/>
                  </a:ln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43"/>
            <p:cNvSpPr/>
            <p:nvPr/>
          </p:nvSpPr>
          <p:spPr>
            <a:xfrm>
              <a:off x="443420" y="594882"/>
              <a:ext cx="556870" cy="26417"/>
            </a:xfrm>
            <a:custGeom>
              <a:avLst/>
              <a:gdLst/>
              <a:ahLst/>
              <a:cxnLst/>
              <a:rect l="l" t="t" r="r" b="b"/>
              <a:pathLst>
                <a:path w="2108" h="100" extrusionOk="0">
                  <a:moveTo>
                    <a:pt x="2046" y="0"/>
                  </a:moveTo>
                  <a:cubicBezTo>
                    <a:pt x="1372" y="31"/>
                    <a:pt x="667" y="31"/>
                    <a:pt x="0" y="62"/>
                  </a:cubicBezTo>
                  <a:lnTo>
                    <a:pt x="0" y="100"/>
                  </a:lnTo>
                  <a:cubicBezTo>
                    <a:pt x="667" y="100"/>
                    <a:pt x="1372" y="100"/>
                    <a:pt x="2046" y="62"/>
                  </a:cubicBezTo>
                  <a:cubicBezTo>
                    <a:pt x="2107" y="62"/>
                    <a:pt x="2107" y="0"/>
                    <a:pt x="20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3"/>
            <p:cNvSpPr/>
            <p:nvPr/>
          </p:nvSpPr>
          <p:spPr>
            <a:xfrm>
              <a:off x="443420" y="272859"/>
              <a:ext cx="261264" cy="333908"/>
            </a:xfrm>
            <a:custGeom>
              <a:avLst/>
              <a:gdLst/>
              <a:ahLst/>
              <a:cxnLst/>
              <a:rect l="l" t="t" r="r" b="b"/>
              <a:pathLst>
                <a:path w="989" h="1264" extrusionOk="0">
                  <a:moveTo>
                    <a:pt x="945" y="0"/>
                  </a:moveTo>
                  <a:cubicBezTo>
                    <a:pt x="939" y="0"/>
                    <a:pt x="933" y="3"/>
                    <a:pt x="927" y="9"/>
                  </a:cubicBezTo>
                  <a:cubicBezTo>
                    <a:pt x="605" y="422"/>
                    <a:pt x="284" y="806"/>
                    <a:pt x="0" y="1250"/>
                  </a:cubicBezTo>
                  <a:cubicBezTo>
                    <a:pt x="0" y="1250"/>
                    <a:pt x="0" y="1263"/>
                    <a:pt x="9" y="1263"/>
                  </a:cubicBezTo>
                  <a:cubicBezTo>
                    <a:pt x="14" y="1263"/>
                    <a:pt x="21" y="1260"/>
                    <a:pt x="31" y="1250"/>
                  </a:cubicBezTo>
                  <a:cubicBezTo>
                    <a:pt x="353" y="867"/>
                    <a:pt x="667" y="453"/>
                    <a:pt x="989" y="70"/>
                  </a:cubicBezTo>
                  <a:cubicBezTo>
                    <a:pt x="989" y="45"/>
                    <a:pt x="968" y="0"/>
                    <a:pt x="9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43"/>
            <p:cNvSpPr/>
            <p:nvPr/>
          </p:nvSpPr>
          <p:spPr>
            <a:xfrm>
              <a:off x="976514" y="256745"/>
              <a:ext cx="260472" cy="358739"/>
            </a:xfrm>
            <a:custGeom>
              <a:avLst/>
              <a:gdLst/>
              <a:ahLst/>
              <a:cxnLst/>
              <a:rect l="l" t="t" r="r" b="b"/>
              <a:pathLst>
                <a:path w="986" h="1358" extrusionOk="0">
                  <a:moveTo>
                    <a:pt x="947" y="1"/>
                  </a:moveTo>
                  <a:cubicBezTo>
                    <a:pt x="633" y="453"/>
                    <a:pt x="311" y="867"/>
                    <a:pt x="28" y="1311"/>
                  </a:cubicBezTo>
                  <a:cubicBezTo>
                    <a:pt x="1" y="1332"/>
                    <a:pt x="27" y="1358"/>
                    <a:pt x="45" y="1358"/>
                  </a:cubicBezTo>
                  <a:cubicBezTo>
                    <a:pt x="52" y="1358"/>
                    <a:pt x="58" y="1353"/>
                    <a:pt x="58" y="1342"/>
                  </a:cubicBezTo>
                  <a:cubicBezTo>
                    <a:pt x="372" y="897"/>
                    <a:pt x="694" y="483"/>
                    <a:pt x="985" y="39"/>
                  </a:cubicBezTo>
                  <a:cubicBezTo>
                    <a:pt x="985" y="1"/>
                    <a:pt x="985" y="1"/>
                    <a:pt x="94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43"/>
            <p:cNvSpPr/>
            <p:nvPr/>
          </p:nvSpPr>
          <p:spPr>
            <a:xfrm>
              <a:off x="704420" y="248820"/>
              <a:ext cx="498225" cy="33549"/>
            </a:xfrm>
            <a:custGeom>
              <a:avLst/>
              <a:gdLst/>
              <a:ahLst/>
              <a:cxnLst/>
              <a:rect l="l" t="t" r="r" b="b"/>
              <a:pathLst>
                <a:path w="1886" h="127" extrusionOk="0">
                  <a:moveTo>
                    <a:pt x="1854" y="0"/>
                  </a:moveTo>
                  <a:cubicBezTo>
                    <a:pt x="1249" y="31"/>
                    <a:pt x="606" y="0"/>
                    <a:pt x="1" y="100"/>
                  </a:cubicBezTo>
                  <a:cubicBezTo>
                    <a:pt x="188" y="119"/>
                    <a:pt x="380" y="126"/>
                    <a:pt x="572" y="126"/>
                  </a:cubicBezTo>
                  <a:cubicBezTo>
                    <a:pt x="1001" y="126"/>
                    <a:pt x="1437" y="90"/>
                    <a:pt x="1854" y="69"/>
                  </a:cubicBezTo>
                  <a:cubicBezTo>
                    <a:pt x="1885" y="69"/>
                    <a:pt x="1885" y="0"/>
                    <a:pt x="185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3"/>
            <p:cNvSpPr/>
            <p:nvPr/>
          </p:nvSpPr>
          <p:spPr>
            <a:xfrm>
              <a:off x="435231" y="596731"/>
              <a:ext cx="572985" cy="235109"/>
            </a:xfrm>
            <a:custGeom>
              <a:avLst/>
              <a:gdLst/>
              <a:ahLst/>
              <a:cxnLst/>
              <a:rect l="l" t="t" r="r" b="b"/>
              <a:pathLst>
                <a:path w="2169" h="890" extrusionOk="0">
                  <a:moveTo>
                    <a:pt x="2073" y="1"/>
                  </a:moveTo>
                  <a:cubicBezTo>
                    <a:pt x="2056" y="1"/>
                    <a:pt x="2038" y="9"/>
                    <a:pt x="2038" y="24"/>
                  </a:cubicBezTo>
                  <a:cubicBezTo>
                    <a:pt x="2008" y="215"/>
                    <a:pt x="2038" y="438"/>
                    <a:pt x="2038" y="629"/>
                  </a:cubicBezTo>
                  <a:lnTo>
                    <a:pt x="2038" y="790"/>
                  </a:lnTo>
                  <a:lnTo>
                    <a:pt x="1119" y="790"/>
                  </a:lnTo>
                  <a:cubicBezTo>
                    <a:pt x="797" y="821"/>
                    <a:pt x="476" y="821"/>
                    <a:pt x="161" y="821"/>
                  </a:cubicBezTo>
                  <a:lnTo>
                    <a:pt x="62" y="821"/>
                  </a:lnTo>
                  <a:cubicBezTo>
                    <a:pt x="61" y="821"/>
                    <a:pt x="60" y="821"/>
                    <a:pt x="59" y="821"/>
                  </a:cubicBezTo>
                  <a:lnTo>
                    <a:pt x="59" y="821"/>
                  </a:lnTo>
                  <a:cubicBezTo>
                    <a:pt x="61" y="814"/>
                    <a:pt x="62" y="805"/>
                    <a:pt x="62" y="790"/>
                  </a:cubicBezTo>
                  <a:cubicBezTo>
                    <a:pt x="62" y="537"/>
                    <a:pt x="62" y="315"/>
                    <a:pt x="31" y="55"/>
                  </a:cubicBezTo>
                  <a:lnTo>
                    <a:pt x="1" y="55"/>
                  </a:lnTo>
                  <a:cubicBezTo>
                    <a:pt x="1" y="346"/>
                    <a:pt x="31" y="598"/>
                    <a:pt x="1" y="859"/>
                  </a:cubicBezTo>
                  <a:cubicBezTo>
                    <a:pt x="1" y="890"/>
                    <a:pt x="31" y="890"/>
                    <a:pt x="31" y="890"/>
                  </a:cubicBezTo>
                  <a:lnTo>
                    <a:pt x="2107" y="890"/>
                  </a:lnTo>
                  <a:cubicBezTo>
                    <a:pt x="2138" y="890"/>
                    <a:pt x="2138" y="859"/>
                    <a:pt x="2138" y="821"/>
                  </a:cubicBezTo>
                  <a:cubicBezTo>
                    <a:pt x="2138" y="568"/>
                    <a:pt x="2169" y="284"/>
                    <a:pt x="2107" y="24"/>
                  </a:cubicBezTo>
                  <a:cubicBezTo>
                    <a:pt x="2107" y="9"/>
                    <a:pt x="2090" y="1"/>
                    <a:pt x="207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3"/>
            <p:cNvSpPr/>
            <p:nvPr/>
          </p:nvSpPr>
          <p:spPr>
            <a:xfrm>
              <a:off x="983646" y="246706"/>
              <a:ext cx="413162" cy="506145"/>
            </a:xfrm>
            <a:custGeom>
              <a:avLst/>
              <a:gdLst/>
              <a:ahLst/>
              <a:cxnLst/>
              <a:rect l="l" t="t" r="r" b="b"/>
              <a:pathLst>
                <a:path w="1564" h="1916" extrusionOk="0">
                  <a:moveTo>
                    <a:pt x="586" y="1826"/>
                  </a:moveTo>
                  <a:lnTo>
                    <a:pt x="586" y="1826"/>
                  </a:lnTo>
                  <a:cubicBezTo>
                    <a:pt x="575" y="1839"/>
                    <a:pt x="570" y="1843"/>
                    <a:pt x="568" y="1843"/>
                  </a:cubicBezTo>
                  <a:cubicBezTo>
                    <a:pt x="565" y="1843"/>
                    <a:pt x="574" y="1829"/>
                    <a:pt x="586" y="1826"/>
                  </a:cubicBezTo>
                  <a:close/>
                  <a:moveTo>
                    <a:pt x="1017" y="0"/>
                  </a:moveTo>
                  <a:cubicBezTo>
                    <a:pt x="967" y="0"/>
                    <a:pt x="927" y="51"/>
                    <a:pt x="958" y="108"/>
                  </a:cubicBezTo>
                  <a:cubicBezTo>
                    <a:pt x="1081" y="169"/>
                    <a:pt x="1150" y="269"/>
                    <a:pt x="1242" y="330"/>
                  </a:cubicBezTo>
                  <a:cubicBezTo>
                    <a:pt x="1303" y="391"/>
                    <a:pt x="1372" y="422"/>
                    <a:pt x="1403" y="491"/>
                  </a:cubicBezTo>
                  <a:cubicBezTo>
                    <a:pt x="1406" y="493"/>
                    <a:pt x="1409" y="495"/>
                    <a:pt x="1412" y="497"/>
                  </a:cubicBezTo>
                  <a:lnTo>
                    <a:pt x="1412" y="497"/>
                  </a:lnTo>
                  <a:cubicBezTo>
                    <a:pt x="1286" y="707"/>
                    <a:pt x="1143" y="917"/>
                    <a:pt x="1020" y="1127"/>
                  </a:cubicBezTo>
                  <a:cubicBezTo>
                    <a:pt x="889" y="1349"/>
                    <a:pt x="729" y="1571"/>
                    <a:pt x="606" y="1801"/>
                  </a:cubicBezTo>
                  <a:cubicBezTo>
                    <a:pt x="601" y="1808"/>
                    <a:pt x="596" y="1814"/>
                    <a:pt x="592" y="1819"/>
                  </a:cubicBezTo>
                  <a:lnTo>
                    <a:pt x="592" y="1819"/>
                  </a:lnTo>
                  <a:cubicBezTo>
                    <a:pt x="558" y="1791"/>
                    <a:pt x="502" y="1759"/>
                    <a:pt x="476" y="1732"/>
                  </a:cubicBezTo>
                  <a:cubicBezTo>
                    <a:pt x="315" y="1609"/>
                    <a:pt x="192" y="1479"/>
                    <a:pt x="31" y="1349"/>
                  </a:cubicBezTo>
                  <a:cubicBezTo>
                    <a:pt x="1" y="1349"/>
                    <a:pt x="1" y="1380"/>
                    <a:pt x="1" y="1380"/>
                  </a:cubicBezTo>
                  <a:cubicBezTo>
                    <a:pt x="154" y="1571"/>
                    <a:pt x="384" y="1732"/>
                    <a:pt x="575" y="1893"/>
                  </a:cubicBezTo>
                  <a:cubicBezTo>
                    <a:pt x="575" y="1908"/>
                    <a:pt x="583" y="1916"/>
                    <a:pt x="594" y="1916"/>
                  </a:cubicBezTo>
                  <a:cubicBezTo>
                    <a:pt x="606" y="1916"/>
                    <a:pt x="621" y="1908"/>
                    <a:pt x="637" y="1893"/>
                  </a:cubicBezTo>
                  <a:cubicBezTo>
                    <a:pt x="920" y="1448"/>
                    <a:pt x="1242" y="966"/>
                    <a:pt x="1533" y="521"/>
                  </a:cubicBezTo>
                  <a:cubicBezTo>
                    <a:pt x="1564" y="491"/>
                    <a:pt x="1564" y="460"/>
                    <a:pt x="1533" y="460"/>
                  </a:cubicBezTo>
                  <a:cubicBezTo>
                    <a:pt x="1372" y="299"/>
                    <a:pt x="1211" y="169"/>
                    <a:pt x="1050" y="8"/>
                  </a:cubicBezTo>
                  <a:cubicBezTo>
                    <a:pt x="1039" y="3"/>
                    <a:pt x="1028" y="0"/>
                    <a:pt x="101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3"/>
            <p:cNvSpPr/>
            <p:nvPr/>
          </p:nvSpPr>
          <p:spPr>
            <a:xfrm>
              <a:off x="973608" y="607826"/>
              <a:ext cx="194429" cy="392025"/>
            </a:xfrm>
            <a:custGeom>
              <a:avLst/>
              <a:gdLst/>
              <a:ahLst/>
              <a:cxnLst/>
              <a:rect l="l" t="t" r="r" b="b"/>
              <a:pathLst>
                <a:path w="736" h="1484" extrusionOk="0">
                  <a:moveTo>
                    <a:pt x="56" y="0"/>
                  </a:moveTo>
                  <a:cubicBezTo>
                    <a:pt x="36" y="0"/>
                    <a:pt x="0" y="23"/>
                    <a:pt x="0" y="51"/>
                  </a:cubicBezTo>
                  <a:cubicBezTo>
                    <a:pt x="192" y="526"/>
                    <a:pt x="422" y="1070"/>
                    <a:pt x="705" y="1483"/>
                  </a:cubicBezTo>
                  <a:lnTo>
                    <a:pt x="736" y="1483"/>
                  </a:lnTo>
                  <a:cubicBezTo>
                    <a:pt x="613" y="970"/>
                    <a:pt x="322" y="465"/>
                    <a:pt x="69" y="13"/>
                  </a:cubicBezTo>
                  <a:cubicBezTo>
                    <a:pt x="69" y="4"/>
                    <a:pt x="64" y="0"/>
                    <a:pt x="5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3"/>
            <p:cNvSpPr/>
            <p:nvPr/>
          </p:nvSpPr>
          <p:spPr>
            <a:xfrm>
              <a:off x="696230" y="271802"/>
              <a:ext cx="160351" cy="339455"/>
            </a:xfrm>
            <a:custGeom>
              <a:avLst/>
              <a:gdLst/>
              <a:ahLst/>
              <a:cxnLst/>
              <a:rect l="l" t="t" r="r" b="b"/>
              <a:pathLst>
                <a:path w="607" h="1285" extrusionOk="0">
                  <a:moveTo>
                    <a:pt x="36" y="0"/>
                  </a:moveTo>
                  <a:cubicBezTo>
                    <a:pt x="16" y="0"/>
                    <a:pt x="1" y="22"/>
                    <a:pt x="1" y="43"/>
                  </a:cubicBezTo>
                  <a:cubicBezTo>
                    <a:pt x="93" y="296"/>
                    <a:pt x="223" y="557"/>
                    <a:pt x="353" y="840"/>
                  </a:cubicBezTo>
                  <a:cubicBezTo>
                    <a:pt x="415" y="970"/>
                    <a:pt x="476" y="1193"/>
                    <a:pt x="575" y="1285"/>
                  </a:cubicBezTo>
                  <a:lnTo>
                    <a:pt x="606" y="1285"/>
                  </a:lnTo>
                  <a:cubicBezTo>
                    <a:pt x="606" y="1162"/>
                    <a:pt x="514" y="1001"/>
                    <a:pt x="476" y="901"/>
                  </a:cubicBezTo>
                  <a:cubicBezTo>
                    <a:pt x="353" y="618"/>
                    <a:pt x="223" y="296"/>
                    <a:pt x="62" y="13"/>
                  </a:cubicBezTo>
                  <a:cubicBezTo>
                    <a:pt x="53" y="4"/>
                    <a:pt x="44" y="0"/>
                    <a:pt x="3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43"/>
            <p:cNvSpPr/>
            <p:nvPr/>
          </p:nvSpPr>
          <p:spPr>
            <a:xfrm>
              <a:off x="536408" y="823388"/>
              <a:ext cx="117556" cy="226920"/>
            </a:xfrm>
            <a:custGeom>
              <a:avLst/>
              <a:gdLst/>
              <a:ahLst/>
              <a:cxnLst/>
              <a:rect l="l" t="t" r="r" b="b"/>
              <a:pathLst>
                <a:path w="445" h="859" extrusionOk="0">
                  <a:moveTo>
                    <a:pt x="31" y="1"/>
                  </a:moveTo>
                  <a:cubicBezTo>
                    <a:pt x="31" y="1"/>
                    <a:pt x="1" y="1"/>
                    <a:pt x="1" y="32"/>
                  </a:cubicBezTo>
                  <a:cubicBezTo>
                    <a:pt x="93" y="315"/>
                    <a:pt x="253" y="606"/>
                    <a:pt x="414" y="859"/>
                  </a:cubicBezTo>
                  <a:cubicBezTo>
                    <a:pt x="414" y="859"/>
                    <a:pt x="445" y="859"/>
                    <a:pt x="445" y="828"/>
                  </a:cubicBezTo>
                  <a:cubicBezTo>
                    <a:pt x="353" y="537"/>
                    <a:pt x="192" y="254"/>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43"/>
            <p:cNvSpPr/>
            <p:nvPr/>
          </p:nvSpPr>
          <p:spPr>
            <a:xfrm>
              <a:off x="661888" y="658282"/>
              <a:ext cx="799378" cy="397308"/>
            </a:xfrm>
            <a:custGeom>
              <a:avLst/>
              <a:gdLst/>
              <a:ahLst/>
              <a:cxnLst/>
              <a:rect l="l" t="t" r="r" b="b"/>
              <a:pathLst>
                <a:path w="3026" h="1504" extrusionOk="0">
                  <a:moveTo>
                    <a:pt x="2973" y="1"/>
                  </a:moveTo>
                  <a:cubicBezTo>
                    <a:pt x="2962" y="1"/>
                    <a:pt x="2951" y="4"/>
                    <a:pt x="2942" y="13"/>
                  </a:cubicBezTo>
                  <a:cubicBezTo>
                    <a:pt x="2651" y="465"/>
                    <a:pt x="2299" y="909"/>
                    <a:pt x="1985" y="1354"/>
                  </a:cubicBezTo>
                  <a:cubicBezTo>
                    <a:pt x="1942" y="1415"/>
                    <a:pt x="1952" y="1427"/>
                    <a:pt x="1950" y="1427"/>
                  </a:cubicBezTo>
                  <a:cubicBezTo>
                    <a:pt x="1948" y="1427"/>
                    <a:pt x="1942" y="1423"/>
                    <a:pt x="1916" y="1423"/>
                  </a:cubicBezTo>
                  <a:cubicBezTo>
                    <a:pt x="1755" y="1423"/>
                    <a:pt x="1602" y="1423"/>
                    <a:pt x="1441" y="1392"/>
                  </a:cubicBezTo>
                  <a:cubicBezTo>
                    <a:pt x="1187" y="1392"/>
                    <a:pt x="935" y="1381"/>
                    <a:pt x="687" y="1381"/>
                  </a:cubicBezTo>
                  <a:cubicBezTo>
                    <a:pt x="465" y="1381"/>
                    <a:pt x="245" y="1390"/>
                    <a:pt x="31" y="1423"/>
                  </a:cubicBezTo>
                  <a:cubicBezTo>
                    <a:pt x="1" y="1423"/>
                    <a:pt x="1" y="1453"/>
                    <a:pt x="31" y="1453"/>
                  </a:cubicBezTo>
                  <a:cubicBezTo>
                    <a:pt x="514" y="1484"/>
                    <a:pt x="1027" y="1484"/>
                    <a:pt x="1502" y="1484"/>
                  </a:cubicBezTo>
                  <a:cubicBezTo>
                    <a:pt x="1577" y="1484"/>
                    <a:pt x="1711" y="1504"/>
                    <a:pt x="1825" y="1504"/>
                  </a:cubicBezTo>
                  <a:cubicBezTo>
                    <a:pt x="1911" y="1504"/>
                    <a:pt x="1986" y="1493"/>
                    <a:pt x="2015" y="1453"/>
                  </a:cubicBezTo>
                  <a:cubicBezTo>
                    <a:pt x="2368" y="971"/>
                    <a:pt x="2682" y="526"/>
                    <a:pt x="3004" y="51"/>
                  </a:cubicBezTo>
                  <a:cubicBezTo>
                    <a:pt x="3026" y="24"/>
                    <a:pt x="3001" y="1"/>
                    <a:pt x="297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3"/>
            <p:cNvSpPr/>
            <p:nvPr/>
          </p:nvSpPr>
          <p:spPr>
            <a:xfrm>
              <a:off x="1337897" y="442984"/>
              <a:ext cx="109631" cy="210806"/>
            </a:xfrm>
            <a:custGeom>
              <a:avLst/>
              <a:gdLst/>
              <a:ahLst/>
              <a:cxnLst/>
              <a:rect l="l" t="t" r="r" b="b"/>
              <a:pathLst>
                <a:path w="415" h="798" extrusionOk="0">
                  <a:moveTo>
                    <a:pt x="31" y="1"/>
                  </a:moveTo>
                  <a:cubicBezTo>
                    <a:pt x="31" y="1"/>
                    <a:pt x="0" y="1"/>
                    <a:pt x="0" y="31"/>
                  </a:cubicBezTo>
                  <a:cubicBezTo>
                    <a:pt x="62" y="192"/>
                    <a:pt x="154" y="353"/>
                    <a:pt x="253" y="514"/>
                  </a:cubicBezTo>
                  <a:cubicBezTo>
                    <a:pt x="284" y="606"/>
                    <a:pt x="345" y="736"/>
                    <a:pt x="414" y="797"/>
                  </a:cubicBezTo>
                  <a:cubicBezTo>
                    <a:pt x="414" y="705"/>
                    <a:pt x="345" y="606"/>
                    <a:pt x="284" y="514"/>
                  </a:cubicBezTo>
                  <a:cubicBezTo>
                    <a:pt x="223" y="353"/>
                    <a:pt x="123" y="162"/>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7" name="Google Shape;4347;p43"/>
          <p:cNvGrpSpPr/>
          <p:nvPr/>
        </p:nvGrpSpPr>
        <p:grpSpPr>
          <a:xfrm>
            <a:off x="7921026" y="462600"/>
            <a:ext cx="467227" cy="738570"/>
            <a:chOff x="7921026" y="462600"/>
            <a:chExt cx="467227" cy="738570"/>
          </a:xfrm>
        </p:grpSpPr>
        <p:sp>
          <p:nvSpPr>
            <p:cNvPr id="4348" name="Google Shape;4348;p43"/>
            <p:cNvSpPr/>
            <p:nvPr/>
          </p:nvSpPr>
          <p:spPr>
            <a:xfrm>
              <a:off x="7979447" y="612147"/>
              <a:ext cx="408806" cy="589022"/>
            </a:xfrm>
            <a:custGeom>
              <a:avLst/>
              <a:gdLst/>
              <a:ahLst/>
              <a:cxnLst/>
              <a:rect l="l" t="t" r="r" b="b"/>
              <a:pathLst>
                <a:path w="2813" h="4053" extrusionOk="0">
                  <a:moveTo>
                    <a:pt x="1824" y="0"/>
                  </a:moveTo>
                  <a:lnTo>
                    <a:pt x="514" y="728"/>
                  </a:lnTo>
                  <a:cubicBezTo>
                    <a:pt x="483" y="766"/>
                    <a:pt x="1" y="3601"/>
                    <a:pt x="1" y="3601"/>
                  </a:cubicBezTo>
                  <a:lnTo>
                    <a:pt x="31" y="3731"/>
                  </a:lnTo>
                  <a:cubicBezTo>
                    <a:pt x="797" y="3831"/>
                    <a:pt x="1533" y="3953"/>
                    <a:pt x="2268" y="4053"/>
                  </a:cubicBezTo>
                  <a:cubicBezTo>
                    <a:pt x="2399" y="3126"/>
                    <a:pt x="2812" y="1149"/>
                    <a:pt x="2812" y="1149"/>
                  </a:cubicBezTo>
                  <a:lnTo>
                    <a:pt x="1824" y="0"/>
                  </a:ln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3"/>
            <p:cNvSpPr/>
            <p:nvPr/>
          </p:nvSpPr>
          <p:spPr>
            <a:xfrm>
              <a:off x="7921026" y="578720"/>
              <a:ext cx="429297" cy="603555"/>
            </a:xfrm>
            <a:custGeom>
              <a:avLst/>
              <a:gdLst/>
              <a:ahLst/>
              <a:cxnLst/>
              <a:rect l="l" t="t" r="r" b="b"/>
              <a:pathLst>
                <a:path w="2954" h="4153" extrusionOk="0">
                  <a:moveTo>
                    <a:pt x="1843" y="0"/>
                  </a:moveTo>
                  <a:cubicBezTo>
                    <a:pt x="1491" y="192"/>
                    <a:pt x="1138" y="422"/>
                    <a:pt x="786" y="613"/>
                  </a:cubicBezTo>
                  <a:cubicBezTo>
                    <a:pt x="502" y="767"/>
                    <a:pt x="502" y="767"/>
                    <a:pt x="433" y="1088"/>
                  </a:cubicBezTo>
                  <a:cubicBezTo>
                    <a:pt x="272" y="1954"/>
                    <a:pt x="150" y="2812"/>
                    <a:pt x="20" y="3639"/>
                  </a:cubicBezTo>
                  <a:cubicBezTo>
                    <a:pt x="0" y="3683"/>
                    <a:pt x="29" y="3711"/>
                    <a:pt x="54" y="3711"/>
                  </a:cubicBezTo>
                  <a:cubicBezTo>
                    <a:pt x="68" y="3711"/>
                    <a:pt x="81" y="3701"/>
                    <a:pt x="81" y="3678"/>
                  </a:cubicBezTo>
                  <a:cubicBezTo>
                    <a:pt x="242" y="2873"/>
                    <a:pt x="372" y="2107"/>
                    <a:pt x="533" y="1310"/>
                  </a:cubicBezTo>
                  <a:cubicBezTo>
                    <a:pt x="533" y="1188"/>
                    <a:pt x="564" y="1027"/>
                    <a:pt x="594" y="866"/>
                  </a:cubicBezTo>
                  <a:cubicBezTo>
                    <a:pt x="594" y="847"/>
                    <a:pt x="607" y="827"/>
                    <a:pt x="608" y="823"/>
                  </a:cubicBezTo>
                  <a:lnTo>
                    <a:pt x="608" y="823"/>
                  </a:lnTo>
                  <a:cubicBezTo>
                    <a:pt x="642" y="795"/>
                    <a:pt x="702" y="763"/>
                    <a:pt x="755" y="736"/>
                  </a:cubicBezTo>
                  <a:cubicBezTo>
                    <a:pt x="1138" y="544"/>
                    <a:pt x="1521" y="322"/>
                    <a:pt x="1874" y="131"/>
                  </a:cubicBezTo>
                  <a:cubicBezTo>
                    <a:pt x="1935" y="192"/>
                    <a:pt x="1965" y="261"/>
                    <a:pt x="2034" y="322"/>
                  </a:cubicBezTo>
                  <a:cubicBezTo>
                    <a:pt x="2188" y="514"/>
                    <a:pt x="2379" y="705"/>
                    <a:pt x="2540" y="897"/>
                  </a:cubicBezTo>
                  <a:cubicBezTo>
                    <a:pt x="2634" y="1019"/>
                    <a:pt x="2721" y="1108"/>
                    <a:pt x="2814" y="1227"/>
                  </a:cubicBezTo>
                  <a:lnTo>
                    <a:pt x="2814" y="1227"/>
                  </a:lnTo>
                  <a:cubicBezTo>
                    <a:pt x="2812" y="1239"/>
                    <a:pt x="2808" y="1256"/>
                    <a:pt x="2801" y="1280"/>
                  </a:cubicBezTo>
                  <a:cubicBezTo>
                    <a:pt x="2762" y="1379"/>
                    <a:pt x="2762" y="1471"/>
                    <a:pt x="2732" y="1571"/>
                  </a:cubicBezTo>
                  <a:cubicBezTo>
                    <a:pt x="2609" y="2176"/>
                    <a:pt x="2479" y="2781"/>
                    <a:pt x="2379" y="3417"/>
                  </a:cubicBezTo>
                  <a:cubicBezTo>
                    <a:pt x="2349" y="3547"/>
                    <a:pt x="2349" y="3708"/>
                    <a:pt x="2318" y="3831"/>
                  </a:cubicBezTo>
                  <a:cubicBezTo>
                    <a:pt x="2318" y="3900"/>
                    <a:pt x="2287" y="3961"/>
                    <a:pt x="2287" y="4022"/>
                  </a:cubicBezTo>
                  <a:cubicBezTo>
                    <a:pt x="2287" y="4034"/>
                    <a:pt x="2261" y="4038"/>
                    <a:pt x="2224" y="4038"/>
                  </a:cubicBezTo>
                  <a:cubicBezTo>
                    <a:pt x="2136" y="4038"/>
                    <a:pt x="1987" y="4013"/>
                    <a:pt x="1965" y="3992"/>
                  </a:cubicBezTo>
                  <a:cubicBezTo>
                    <a:pt x="1460" y="3930"/>
                    <a:pt x="977" y="3869"/>
                    <a:pt x="464" y="3800"/>
                  </a:cubicBezTo>
                  <a:cubicBezTo>
                    <a:pt x="341" y="3800"/>
                    <a:pt x="211" y="3770"/>
                    <a:pt x="81" y="3770"/>
                  </a:cubicBezTo>
                  <a:lnTo>
                    <a:pt x="81" y="3800"/>
                  </a:lnTo>
                  <a:cubicBezTo>
                    <a:pt x="816" y="3930"/>
                    <a:pt x="1582" y="4022"/>
                    <a:pt x="2318" y="4153"/>
                  </a:cubicBezTo>
                  <a:cubicBezTo>
                    <a:pt x="2349" y="4153"/>
                    <a:pt x="2379" y="4153"/>
                    <a:pt x="2379" y="4122"/>
                  </a:cubicBezTo>
                  <a:cubicBezTo>
                    <a:pt x="2509" y="3164"/>
                    <a:pt x="2732" y="2207"/>
                    <a:pt x="2923" y="1249"/>
                  </a:cubicBezTo>
                  <a:cubicBezTo>
                    <a:pt x="2954" y="1088"/>
                    <a:pt x="2670" y="897"/>
                    <a:pt x="2571" y="767"/>
                  </a:cubicBezTo>
                  <a:cubicBezTo>
                    <a:pt x="2349" y="514"/>
                    <a:pt x="2157" y="261"/>
                    <a:pt x="19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43"/>
            <p:cNvSpPr/>
            <p:nvPr/>
          </p:nvSpPr>
          <p:spPr>
            <a:xfrm>
              <a:off x="8137562" y="657782"/>
              <a:ext cx="83709" cy="66852"/>
            </a:xfrm>
            <a:custGeom>
              <a:avLst/>
              <a:gdLst/>
              <a:ahLst/>
              <a:cxnLst/>
              <a:rect l="l" t="t" r="r" b="b"/>
              <a:pathLst>
                <a:path w="576" h="460" extrusionOk="0">
                  <a:moveTo>
                    <a:pt x="223" y="0"/>
                  </a:moveTo>
                  <a:cubicBezTo>
                    <a:pt x="123" y="0"/>
                    <a:pt x="1" y="69"/>
                    <a:pt x="1" y="161"/>
                  </a:cubicBezTo>
                  <a:cubicBezTo>
                    <a:pt x="1" y="322"/>
                    <a:pt x="92" y="414"/>
                    <a:pt x="223" y="452"/>
                  </a:cubicBezTo>
                  <a:cubicBezTo>
                    <a:pt x="243" y="457"/>
                    <a:pt x="264" y="460"/>
                    <a:pt x="284" y="460"/>
                  </a:cubicBezTo>
                  <a:cubicBezTo>
                    <a:pt x="391" y="460"/>
                    <a:pt x="486" y="394"/>
                    <a:pt x="544" y="291"/>
                  </a:cubicBezTo>
                  <a:cubicBezTo>
                    <a:pt x="575" y="161"/>
                    <a:pt x="445" y="0"/>
                    <a:pt x="315" y="0"/>
                  </a:cubicBezTo>
                  <a:cubicBezTo>
                    <a:pt x="284" y="0"/>
                    <a:pt x="284" y="69"/>
                    <a:pt x="284" y="69"/>
                  </a:cubicBezTo>
                  <a:cubicBezTo>
                    <a:pt x="353" y="131"/>
                    <a:pt x="414" y="131"/>
                    <a:pt x="445" y="192"/>
                  </a:cubicBezTo>
                  <a:cubicBezTo>
                    <a:pt x="475" y="322"/>
                    <a:pt x="315" y="353"/>
                    <a:pt x="253" y="353"/>
                  </a:cubicBezTo>
                  <a:cubicBezTo>
                    <a:pt x="192" y="353"/>
                    <a:pt x="92" y="291"/>
                    <a:pt x="62" y="192"/>
                  </a:cubicBezTo>
                  <a:cubicBezTo>
                    <a:pt x="62" y="100"/>
                    <a:pt x="161" y="69"/>
                    <a:pt x="253" y="31"/>
                  </a:cubicBezTo>
                  <a:cubicBezTo>
                    <a:pt x="253" y="31"/>
                    <a:pt x="253" y="0"/>
                    <a:pt x="22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43"/>
            <p:cNvSpPr/>
            <p:nvPr/>
          </p:nvSpPr>
          <p:spPr>
            <a:xfrm>
              <a:off x="8155437" y="462600"/>
              <a:ext cx="128470" cy="213054"/>
            </a:xfrm>
            <a:custGeom>
              <a:avLst/>
              <a:gdLst/>
              <a:ahLst/>
              <a:cxnLst/>
              <a:rect l="l" t="t" r="r" b="b"/>
              <a:pathLst>
                <a:path w="884" h="1466" extrusionOk="0">
                  <a:moveTo>
                    <a:pt x="461" y="0"/>
                  </a:moveTo>
                  <a:cubicBezTo>
                    <a:pt x="449" y="0"/>
                    <a:pt x="435" y="1"/>
                    <a:pt x="421" y="3"/>
                  </a:cubicBezTo>
                  <a:cubicBezTo>
                    <a:pt x="230" y="3"/>
                    <a:pt x="161" y="294"/>
                    <a:pt x="130" y="416"/>
                  </a:cubicBezTo>
                  <a:cubicBezTo>
                    <a:pt x="0" y="738"/>
                    <a:pt x="38" y="1121"/>
                    <a:pt x="130" y="1443"/>
                  </a:cubicBezTo>
                  <a:cubicBezTo>
                    <a:pt x="130" y="1458"/>
                    <a:pt x="146" y="1466"/>
                    <a:pt x="161" y="1466"/>
                  </a:cubicBezTo>
                  <a:cubicBezTo>
                    <a:pt x="176" y="1466"/>
                    <a:pt x="192" y="1458"/>
                    <a:pt x="192" y="1443"/>
                  </a:cubicBezTo>
                  <a:cubicBezTo>
                    <a:pt x="192" y="1060"/>
                    <a:pt x="130" y="707"/>
                    <a:pt x="261" y="324"/>
                  </a:cubicBezTo>
                  <a:cubicBezTo>
                    <a:pt x="291" y="294"/>
                    <a:pt x="291" y="263"/>
                    <a:pt x="322" y="225"/>
                  </a:cubicBezTo>
                  <a:cubicBezTo>
                    <a:pt x="337" y="179"/>
                    <a:pt x="362" y="156"/>
                    <a:pt x="398" y="156"/>
                  </a:cubicBezTo>
                  <a:cubicBezTo>
                    <a:pt x="435" y="156"/>
                    <a:pt x="483" y="179"/>
                    <a:pt x="544" y="225"/>
                  </a:cubicBezTo>
                  <a:cubicBezTo>
                    <a:pt x="575" y="294"/>
                    <a:pt x="575" y="324"/>
                    <a:pt x="575" y="386"/>
                  </a:cubicBezTo>
                  <a:cubicBezTo>
                    <a:pt x="644" y="646"/>
                    <a:pt x="575" y="899"/>
                    <a:pt x="452" y="1121"/>
                  </a:cubicBezTo>
                  <a:cubicBezTo>
                    <a:pt x="452" y="1159"/>
                    <a:pt x="476" y="1189"/>
                    <a:pt x="501" y="1189"/>
                  </a:cubicBezTo>
                  <a:cubicBezTo>
                    <a:pt x="517" y="1189"/>
                    <a:pt x="532" y="1178"/>
                    <a:pt x="544" y="1152"/>
                  </a:cubicBezTo>
                  <a:cubicBezTo>
                    <a:pt x="670" y="966"/>
                    <a:pt x="884" y="0"/>
                    <a:pt x="46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43"/>
            <p:cNvSpPr/>
            <p:nvPr/>
          </p:nvSpPr>
          <p:spPr>
            <a:xfrm>
              <a:off x="8039612" y="894965"/>
              <a:ext cx="204912" cy="36768"/>
            </a:xfrm>
            <a:custGeom>
              <a:avLst/>
              <a:gdLst/>
              <a:ahLst/>
              <a:cxnLst/>
              <a:rect l="l" t="t" r="r" b="b"/>
              <a:pathLst>
                <a:path w="1410" h="253" extrusionOk="0">
                  <a:moveTo>
                    <a:pt x="31" y="0"/>
                  </a:moveTo>
                  <a:cubicBezTo>
                    <a:pt x="0" y="0"/>
                    <a:pt x="0" y="31"/>
                    <a:pt x="31" y="31"/>
                  </a:cubicBezTo>
                  <a:cubicBezTo>
                    <a:pt x="483" y="61"/>
                    <a:pt x="927" y="192"/>
                    <a:pt x="1372" y="253"/>
                  </a:cubicBezTo>
                  <a:cubicBezTo>
                    <a:pt x="1410" y="253"/>
                    <a:pt x="1410" y="222"/>
                    <a:pt x="1372" y="222"/>
                  </a:cubicBezTo>
                  <a:cubicBezTo>
                    <a:pt x="958" y="31"/>
                    <a:pt x="483" y="0"/>
                    <a:pt x="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43"/>
            <p:cNvSpPr/>
            <p:nvPr/>
          </p:nvSpPr>
          <p:spPr>
            <a:xfrm>
              <a:off x="8016215" y="950627"/>
              <a:ext cx="83709" cy="17876"/>
            </a:xfrm>
            <a:custGeom>
              <a:avLst/>
              <a:gdLst/>
              <a:ahLst/>
              <a:cxnLst/>
              <a:rect l="l" t="t" r="r" b="b"/>
              <a:pathLst>
                <a:path w="576" h="123" extrusionOk="0">
                  <a:moveTo>
                    <a:pt x="0" y="0"/>
                  </a:moveTo>
                  <a:lnTo>
                    <a:pt x="0" y="31"/>
                  </a:lnTo>
                  <a:cubicBezTo>
                    <a:pt x="192" y="61"/>
                    <a:pt x="384" y="123"/>
                    <a:pt x="544" y="123"/>
                  </a:cubicBezTo>
                  <a:cubicBezTo>
                    <a:pt x="575" y="123"/>
                    <a:pt x="575" y="92"/>
                    <a:pt x="544" y="92"/>
                  </a:cubicBezTo>
                  <a:cubicBezTo>
                    <a:pt x="384" y="31"/>
                    <a:pt x="192" y="31"/>
                    <a:pt x="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3"/>
            <p:cNvSpPr/>
            <p:nvPr/>
          </p:nvSpPr>
          <p:spPr>
            <a:xfrm>
              <a:off x="8118670" y="968358"/>
              <a:ext cx="120331" cy="33571"/>
            </a:xfrm>
            <a:custGeom>
              <a:avLst/>
              <a:gdLst/>
              <a:ahLst/>
              <a:cxnLst/>
              <a:rect l="l" t="t" r="r" b="b"/>
              <a:pathLst>
                <a:path w="828" h="231" extrusionOk="0">
                  <a:moveTo>
                    <a:pt x="31" y="1"/>
                  </a:moveTo>
                  <a:cubicBezTo>
                    <a:pt x="0" y="1"/>
                    <a:pt x="0" y="39"/>
                    <a:pt x="0" y="39"/>
                  </a:cubicBezTo>
                  <a:cubicBezTo>
                    <a:pt x="253" y="100"/>
                    <a:pt x="544" y="192"/>
                    <a:pt x="797" y="231"/>
                  </a:cubicBezTo>
                  <a:cubicBezTo>
                    <a:pt x="828" y="231"/>
                    <a:pt x="828" y="162"/>
                    <a:pt x="797" y="162"/>
                  </a:cubicBezTo>
                  <a:cubicBezTo>
                    <a:pt x="575" y="70"/>
                    <a:pt x="291" y="39"/>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43"/>
            <p:cNvSpPr/>
            <p:nvPr/>
          </p:nvSpPr>
          <p:spPr>
            <a:xfrm>
              <a:off x="7998340" y="1034048"/>
              <a:ext cx="227292" cy="41419"/>
            </a:xfrm>
            <a:custGeom>
              <a:avLst/>
              <a:gdLst/>
              <a:ahLst/>
              <a:cxnLst/>
              <a:rect l="l" t="t" r="r" b="b"/>
              <a:pathLst>
                <a:path w="1564" h="285" extrusionOk="0">
                  <a:moveTo>
                    <a:pt x="32" y="1"/>
                  </a:moveTo>
                  <a:cubicBezTo>
                    <a:pt x="1" y="1"/>
                    <a:pt x="1" y="31"/>
                    <a:pt x="32" y="31"/>
                  </a:cubicBezTo>
                  <a:cubicBezTo>
                    <a:pt x="507" y="123"/>
                    <a:pt x="1050" y="254"/>
                    <a:pt x="1564" y="284"/>
                  </a:cubicBezTo>
                  <a:lnTo>
                    <a:pt x="1564" y="254"/>
                  </a:lnTo>
                  <a:cubicBezTo>
                    <a:pt x="1081" y="93"/>
                    <a:pt x="545" y="62"/>
                    <a:pt x="3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558;p59">
            <a:extLst>
              <a:ext uri="{FF2B5EF4-FFF2-40B4-BE49-F238E27FC236}">
                <a16:creationId xmlns:a16="http://schemas.microsoft.com/office/drawing/2014/main" id="{33EEECC7-45C4-501D-6CA9-D16893529730}"/>
              </a:ext>
            </a:extLst>
          </p:cNvPr>
          <p:cNvSpPr txBox="1">
            <a:spLocks/>
          </p:cNvSpPr>
          <p:nvPr/>
        </p:nvSpPr>
        <p:spPr>
          <a:xfrm>
            <a:off x="2236263" y="1020730"/>
            <a:ext cx="4657390" cy="500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lgn="ctr"/>
            <a:r>
              <a:rPr lang="en-US" dirty="0">
                <a:solidFill>
                  <a:schemeClr val="tx1"/>
                </a:solidFill>
                <a:latin typeface="PT Sans" panose="020B0503020203020204" pitchFamily="34" charset="0"/>
                <a:ea typeface="Calibri" panose="020F0502020204030204" pitchFamily="34" charset="0"/>
                <a:cs typeface="Times New Roman" panose="02020603050405020304" pitchFamily="18" charset="0"/>
              </a:rPr>
              <a:t>Jenis FRAUD yang </a:t>
            </a:r>
            <a:r>
              <a:rPr lang="en-US" dirty="0" err="1">
                <a:solidFill>
                  <a:schemeClr val="tx1"/>
                </a:solidFill>
                <a:latin typeface="PT Sans" panose="020B0503020203020204" pitchFamily="34" charset="0"/>
                <a:ea typeface="Calibri" panose="020F0502020204030204" pitchFamily="34" charset="0"/>
                <a:cs typeface="Times New Roman" panose="02020603050405020304" pitchFamily="18" charset="0"/>
              </a:rPr>
              <a:t>bisa</a:t>
            </a:r>
            <a:r>
              <a:rPr lang="en-US" dirty="0">
                <a:solidFill>
                  <a:schemeClr val="tx1"/>
                </a:solidFill>
                <a:latin typeface="PT Sans" panose="020B0503020203020204" pitchFamily="34" charset="0"/>
                <a:ea typeface="Calibri" panose="020F0502020204030204" pitchFamily="34" charset="0"/>
                <a:cs typeface="Times New Roman" panose="02020603050405020304" pitchFamily="18" charset="0"/>
              </a:rPr>
              <a:t> </a:t>
            </a:r>
            <a:r>
              <a:rPr lang="en-US" dirty="0" err="1">
                <a:solidFill>
                  <a:schemeClr val="tx1"/>
                </a:solidFill>
                <a:latin typeface="PT Sans" panose="020B0503020203020204" pitchFamily="34" charset="0"/>
                <a:ea typeface="Calibri" panose="020F0502020204030204" pitchFamily="34" charset="0"/>
                <a:cs typeface="Times New Roman" panose="02020603050405020304" pitchFamily="18" charset="0"/>
              </a:rPr>
              <a:t>terjadi</a:t>
            </a:r>
            <a:r>
              <a:rPr lang="en-US" dirty="0">
                <a:solidFill>
                  <a:schemeClr val="tx1"/>
                </a:solidFill>
                <a:latin typeface="PT Sans" panose="020B0503020203020204" pitchFamily="34" charset="0"/>
                <a:ea typeface="Calibri" panose="020F0502020204030204" pitchFamily="34" charset="0"/>
                <a:cs typeface="Times New Roman" panose="02020603050405020304" pitchFamily="18" charset="0"/>
              </a:rPr>
              <a:t> di </a:t>
            </a:r>
            <a:r>
              <a:rPr lang="en-US" dirty="0" err="1">
                <a:solidFill>
                  <a:schemeClr val="tx1"/>
                </a:solidFill>
                <a:latin typeface="PT Sans" panose="020B0503020203020204" pitchFamily="34" charset="0"/>
                <a:ea typeface="Calibri" panose="020F0502020204030204" pitchFamily="34" charset="0"/>
                <a:cs typeface="Times New Roman" panose="02020603050405020304" pitchFamily="18" charset="0"/>
              </a:rPr>
              <a:t>perusahaan</a:t>
            </a:r>
            <a:r>
              <a:rPr lang="en-US" dirty="0">
                <a:solidFill>
                  <a:schemeClr val="tx1"/>
                </a:solidFill>
                <a:latin typeface="PT Sans" panose="020B0503020203020204" pitchFamily="34" charset="0"/>
                <a:ea typeface="Calibri" panose="020F0502020204030204" pitchFamily="34" charset="0"/>
                <a:cs typeface="Times New Roman" panose="02020603050405020304" pitchFamily="18" charset="0"/>
              </a:rPr>
              <a:t> kami:</a:t>
            </a:r>
          </a:p>
        </p:txBody>
      </p:sp>
    </p:spTree>
    <p:extLst>
      <p:ext uri="{BB962C8B-B14F-4D97-AF65-F5344CB8AC3E}">
        <p14:creationId xmlns:p14="http://schemas.microsoft.com/office/powerpoint/2010/main" val="237159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7"/>
        <p:cNvGrpSpPr/>
        <p:nvPr/>
      </p:nvGrpSpPr>
      <p:grpSpPr>
        <a:xfrm>
          <a:off x="0" y="0"/>
          <a:ext cx="0" cy="0"/>
          <a:chOff x="0" y="0"/>
          <a:chExt cx="0" cy="0"/>
        </a:xfrm>
      </p:grpSpPr>
      <p:sp>
        <p:nvSpPr>
          <p:cNvPr id="3888" name="Google Shape;3888;p38"/>
          <p:cNvSpPr txBox="1">
            <a:spLocks noGrp="1"/>
          </p:cNvSpPr>
          <p:nvPr>
            <p:ph type="body" idx="1"/>
          </p:nvPr>
        </p:nvSpPr>
        <p:spPr>
          <a:xfrm>
            <a:off x="718000" y="1100250"/>
            <a:ext cx="7704000" cy="355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700" dirty="0" err="1">
                <a:solidFill>
                  <a:schemeClr val="bg2">
                    <a:lumMod val="50000"/>
                  </a:schemeClr>
                </a:solidFill>
              </a:rPr>
              <a:t>Upaya</a:t>
            </a:r>
            <a:r>
              <a:rPr lang="en-US" sz="1700" dirty="0">
                <a:solidFill>
                  <a:schemeClr val="bg2">
                    <a:lumMod val="50000"/>
                  </a:schemeClr>
                </a:solidFill>
              </a:rPr>
              <a:t> yang </a:t>
            </a:r>
            <a:r>
              <a:rPr lang="en-US" sz="1700" dirty="0" err="1">
                <a:solidFill>
                  <a:schemeClr val="bg2">
                    <a:lumMod val="50000"/>
                  </a:schemeClr>
                </a:solidFill>
              </a:rPr>
              <a:t>akan</a:t>
            </a:r>
            <a:r>
              <a:rPr lang="en-US" sz="1700" dirty="0">
                <a:solidFill>
                  <a:schemeClr val="bg2">
                    <a:lumMod val="50000"/>
                  </a:schemeClr>
                </a:solidFill>
              </a:rPr>
              <a:t> </a:t>
            </a:r>
            <a:r>
              <a:rPr lang="en-US" sz="1700" dirty="0" err="1">
                <a:solidFill>
                  <a:schemeClr val="bg2">
                    <a:lumMod val="50000"/>
                  </a:schemeClr>
                </a:solidFill>
              </a:rPr>
              <a:t>dilakukan</a:t>
            </a:r>
            <a:r>
              <a:rPr lang="en-US" sz="1700" dirty="0">
                <a:solidFill>
                  <a:schemeClr val="bg2">
                    <a:lumMod val="50000"/>
                  </a:schemeClr>
                </a:solidFill>
              </a:rPr>
              <a:t> </a:t>
            </a:r>
            <a:r>
              <a:rPr lang="en-US" sz="1700" dirty="0" err="1">
                <a:solidFill>
                  <a:schemeClr val="bg2">
                    <a:lumMod val="50000"/>
                  </a:schemeClr>
                </a:solidFill>
              </a:rPr>
              <a:t>untuk</a:t>
            </a:r>
            <a:r>
              <a:rPr lang="en-US" sz="1700" dirty="0">
                <a:solidFill>
                  <a:schemeClr val="bg2">
                    <a:lumMod val="50000"/>
                  </a:schemeClr>
                </a:solidFill>
              </a:rPr>
              <a:t> </a:t>
            </a:r>
            <a:r>
              <a:rPr lang="en-US" sz="1700" dirty="0" err="1">
                <a:solidFill>
                  <a:schemeClr val="bg2">
                    <a:lumMod val="50000"/>
                  </a:schemeClr>
                </a:solidFill>
              </a:rPr>
              <a:t>menarik</a:t>
            </a:r>
            <a:r>
              <a:rPr lang="en-US" sz="1700" dirty="0">
                <a:solidFill>
                  <a:schemeClr val="bg2">
                    <a:lumMod val="50000"/>
                  </a:schemeClr>
                </a:solidFill>
              </a:rPr>
              <a:t> </a:t>
            </a:r>
            <a:r>
              <a:rPr lang="en-US" sz="1700" dirty="0" err="1">
                <a:solidFill>
                  <a:schemeClr val="bg2">
                    <a:lumMod val="50000"/>
                  </a:schemeClr>
                </a:solidFill>
              </a:rPr>
              <a:t>pembeli</a:t>
            </a:r>
            <a:r>
              <a:rPr lang="en-US" sz="1700" dirty="0">
                <a:solidFill>
                  <a:schemeClr val="bg2">
                    <a:lumMod val="50000"/>
                  </a:schemeClr>
                </a:solidFill>
              </a:rPr>
              <a:t> </a:t>
            </a:r>
            <a:r>
              <a:rPr lang="en-US" sz="1700" dirty="0" err="1">
                <a:solidFill>
                  <a:schemeClr val="bg2">
                    <a:lumMod val="50000"/>
                  </a:schemeClr>
                </a:solidFill>
              </a:rPr>
              <a:t>akan</a:t>
            </a:r>
            <a:r>
              <a:rPr lang="en-US" sz="1700" dirty="0">
                <a:solidFill>
                  <a:schemeClr val="bg2">
                    <a:lumMod val="50000"/>
                  </a:schemeClr>
                </a:solidFill>
              </a:rPr>
              <a:t> </a:t>
            </a:r>
            <a:r>
              <a:rPr lang="en-US" sz="1700" dirty="0" err="1">
                <a:solidFill>
                  <a:schemeClr val="bg2">
                    <a:lumMod val="50000"/>
                  </a:schemeClr>
                </a:solidFill>
              </a:rPr>
              <a:t>dilakukan</a:t>
            </a:r>
            <a:r>
              <a:rPr lang="en-US" sz="1700" dirty="0">
                <a:solidFill>
                  <a:schemeClr val="bg2">
                    <a:lumMod val="50000"/>
                  </a:schemeClr>
                </a:solidFill>
              </a:rPr>
              <a:t> </a:t>
            </a:r>
            <a:r>
              <a:rPr lang="en-US" sz="1700" dirty="0" err="1">
                <a:solidFill>
                  <a:schemeClr val="bg2">
                    <a:lumMod val="50000"/>
                  </a:schemeClr>
                </a:solidFill>
              </a:rPr>
              <a:t>dengan</a:t>
            </a:r>
            <a:r>
              <a:rPr lang="en-US" sz="1700" dirty="0">
                <a:solidFill>
                  <a:schemeClr val="bg2">
                    <a:lumMod val="50000"/>
                  </a:schemeClr>
                </a:solidFill>
              </a:rPr>
              <a:t> </a:t>
            </a:r>
            <a:r>
              <a:rPr lang="en-US" sz="1700" dirty="0" err="1">
                <a:solidFill>
                  <a:schemeClr val="bg2">
                    <a:lumMod val="50000"/>
                  </a:schemeClr>
                </a:solidFill>
              </a:rPr>
              <a:t>memanfaatkan</a:t>
            </a:r>
            <a:r>
              <a:rPr lang="en-US" sz="1700" dirty="0">
                <a:solidFill>
                  <a:schemeClr val="bg2">
                    <a:lumMod val="50000"/>
                  </a:schemeClr>
                </a:solidFill>
              </a:rPr>
              <a:t> </a:t>
            </a:r>
            <a:r>
              <a:rPr lang="en-US" sz="1700" dirty="0" err="1">
                <a:solidFill>
                  <a:schemeClr val="bg2">
                    <a:lumMod val="50000"/>
                  </a:schemeClr>
                </a:solidFill>
              </a:rPr>
              <a:t>teknologi</a:t>
            </a:r>
            <a:r>
              <a:rPr lang="en-US" sz="1700" dirty="0">
                <a:solidFill>
                  <a:schemeClr val="bg2">
                    <a:lumMod val="50000"/>
                  </a:schemeClr>
                </a:solidFill>
              </a:rPr>
              <a:t> </a:t>
            </a:r>
            <a:r>
              <a:rPr lang="en-US" sz="1700" dirty="0" err="1">
                <a:solidFill>
                  <a:schemeClr val="bg2">
                    <a:lumMod val="50000"/>
                  </a:schemeClr>
                </a:solidFill>
              </a:rPr>
              <a:t>penelususan</a:t>
            </a:r>
            <a:r>
              <a:rPr lang="en-US" sz="1700" dirty="0">
                <a:solidFill>
                  <a:schemeClr val="bg2">
                    <a:lumMod val="50000"/>
                  </a:schemeClr>
                </a:solidFill>
              </a:rPr>
              <a:t>, semantic dan </a:t>
            </a:r>
            <a:r>
              <a:rPr lang="en-US" sz="1700" dirty="0" err="1">
                <a:solidFill>
                  <a:schemeClr val="bg2">
                    <a:lumMod val="50000"/>
                  </a:schemeClr>
                </a:solidFill>
              </a:rPr>
              <a:t>rekomendasi</a:t>
            </a:r>
            <a:r>
              <a:rPr lang="en-US" sz="1700" dirty="0">
                <a:solidFill>
                  <a:schemeClr val="bg2">
                    <a:lumMod val="50000"/>
                  </a:schemeClr>
                </a:solidFill>
              </a:rPr>
              <a:t> </a:t>
            </a:r>
            <a:r>
              <a:rPr lang="en-US" sz="1700" dirty="0" err="1">
                <a:solidFill>
                  <a:schemeClr val="bg2">
                    <a:lumMod val="50000"/>
                  </a:schemeClr>
                </a:solidFill>
              </a:rPr>
              <a:t>yaitu</a:t>
            </a:r>
            <a:r>
              <a:rPr lang="en-US" sz="1700" dirty="0">
                <a:solidFill>
                  <a:schemeClr val="bg2">
                    <a:lumMod val="50000"/>
                  </a:schemeClr>
                </a:solidFill>
              </a:rPr>
              <a:t> </a:t>
            </a:r>
            <a:r>
              <a:rPr lang="en-US" sz="1700" dirty="0" err="1">
                <a:solidFill>
                  <a:schemeClr val="bg2">
                    <a:lumMod val="50000"/>
                  </a:schemeClr>
                </a:solidFill>
              </a:rPr>
              <a:t>dengan</a:t>
            </a:r>
            <a:r>
              <a:rPr lang="en-US" sz="1700" dirty="0">
                <a:solidFill>
                  <a:schemeClr val="bg2">
                    <a:lumMod val="50000"/>
                  </a:schemeClr>
                </a:solidFill>
              </a:rPr>
              <a:t> </a:t>
            </a:r>
            <a:r>
              <a:rPr lang="en-US" sz="1700" dirty="0" err="1">
                <a:solidFill>
                  <a:schemeClr val="bg2">
                    <a:lumMod val="50000"/>
                  </a:schemeClr>
                </a:solidFill>
              </a:rPr>
              <a:t>melakukan</a:t>
            </a:r>
            <a:r>
              <a:rPr lang="en-US" sz="1700" dirty="0">
                <a:solidFill>
                  <a:schemeClr val="bg2">
                    <a:lumMod val="50000"/>
                  </a:schemeClr>
                </a:solidFill>
              </a:rPr>
              <a:t> SEO (search engine optimization). </a:t>
            </a:r>
          </a:p>
          <a:p>
            <a:pPr marL="0" lvl="0" indent="0" algn="ctr" rtl="0">
              <a:spcBef>
                <a:spcPts val="0"/>
              </a:spcBef>
              <a:spcAft>
                <a:spcPts val="0"/>
              </a:spcAft>
              <a:buNone/>
            </a:pPr>
            <a:r>
              <a:rPr lang="en-US" sz="1700" dirty="0" err="1">
                <a:solidFill>
                  <a:schemeClr val="bg2">
                    <a:lumMod val="50000"/>
                  </a:schemeClr>
                </a:solidFill>
              </a:rPr>
              <a:t>Berikut</a:t>
            </a:r>
            <a:r>
              <a:rPr lang="en-US" sz="1700" dirty="0">
                <a:solidFill>
                  <a:schemeClr val="bg2">
                    <a:lumMod val="50000"/>
                  </a:schemeClr>
                </a:solidFill>
              </a:rPr>
              <a:t> </a:t>
            </a:r>
            <a:r>
              <a:rPr lang="en-US" sz="1700" dirty="0" err="1">
                <a:solidFill>
                  <a:schemeClr val="bg2">
                    <a:lumMod val="50000"/>
                  </a:schemeClr>
                </a:solidFill>
              </a:rPr>
              <a:t>manfaat</a:t>
            </a:r>
            <a:r>
              <a:rPr lang="en-US" sz="1700" dirty="0">
                <a:solidFill>
                  <a:schemeClr val="bg2">
                    <a:lumMod val="50000"/>
                  </a:schemeClr>
                </a:solidFill>
              </a:rPr>
              <a:t> </a:t>
            </a:r>
            <a:r>
              <a:rPr lang="en-US" sz="1700" dirty="0" err="1">
                <a:solidFill>
                  <a:schemeClr val="bg2">
                    <a:lumMod val="50000"/>
                  </a:schemeClr>
                </a:solidFill>
              </a:rPr>
              <a:t>penggunaan</a:t>
            </a:r>
            <a:r>
              <a:rPr lang="en-US" sz="1700" dirty="0">
                <a:solidFill>
                  <a:schemeClr val="bg2">
                    <a:lumMod val="50000"/>
                  </a:schemeClr>
                </a:solidFill>
              </a:rPr>
              <a:t> SEO </a:t>
            </a:r>
            <a:r>
              <a:rPr lang="en-US" sz="1700" dirty="0" err="1">
                <a:solidFill>
                  <a:schemeClr val="bg2">
                    <a:lumMod val="50000"/>
                  </a:schemeClr>
                </a:solidFill>
              </a:rPr>
              <a:t>terhadap</a:t>
            </a:r>
            <a:r>
              <a:rPr lang="en-US" sz="1700" dirty="0">
                <a:solidFill>
                  <a:schemeClr val="bg2">
                    <a:lumMod val="50000"/>
                  </a:schemeClr>
                </a:solidFill>
              </a:rPr>
              <a:t> website dan bisnis kami:</a:t>
            </a:r>
          </a:p>
        </p:txBody>
      </p:sp>
      <p:sp>
        <p:nvSpPr>
          <p:cNvPr id="3889" name="Google Shape;3889;p38"/>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Teknologi Penelusuran, Semantik &amp; Rekomendasi</a:t>
            </a:r>
            <a:endParaRPr dirty="0"/>
          </a:p>
        </p:txBody>
      </p:sp>
      <p:grpSp>
        <p:nvGrpSpPr>
          <p:cNvPr id="3890" name="Google Shape;3890;p38"/>
          <p:cNvGrpSpPr/>
          <p:nvPr/>
        </p:nvGrpSpPr>
        <p:grpSpPr>
          <a:xfrm>
            <a:off x="112947" y="4218302"/>
            <a:ext cx="815226" cy="770151"/>
            <a:chOff x="112947" y="4218302"/>
            <a:chExt cx="815226" cy="770151"/>
          </a:xfrm>
        </p:grpSpPr>
        <p:sp>
          <p:nvSpPr>
            <p:cNvPr id="3891" name="Google Shape;3891;p38"/>
            <p:cNvSpPr/>
            <p:nvPr/>
          </p:nvSpPr>
          <p:spPr>
            <a:xfrm>
              <a:off x="191038" y="4656052"/>
              <a:ext cx="230427" cy="220157"/>
            </a:xfrm>
            <a:custGeom>
              <a:avLst/>
              <a:gdLst/>
              <a:ahLst/>
              <a:cxnLst/>
              <a:rect l="l" t="t" r="r" b="b"/>
              <a:pathLst>
                <a:path w="1437" h="1373" extrusionOk="0">
                  <a:moveTo>
                    <a:pt x="771" y="1"/>
                  </a:moveTo>
                  <a:cubicBezTo>
                    <a:pt x="719" y="1"/>
                    <a:pt x="666" y="9"/>
                    <a:pt x="613" y="25"/>
                  </a:cubicBezTo>
                  <a:lnTo>
                    <a:pt x="353" y="87"/>
                  </a:lnTo>
                  <a:cubicBezTo>
                    <a:pt x="161" y="148"/>
                    <a:pt x="38" y="378"/>
                    <a:pt x="0" y="569"/>
                  </a:cubicBezTo>
                  <a:cubicBezTo>
                    <a:pt x="0" y="822"/>
                    <a:pt x="100" y="1105"/>
                    <a:pt x="322" y="1266"/>
                  </a:cubicBezTo>
                  <a:cubicBezTo>
                    <a:pt x="426" y="1340"/>
                    <a:pt x="546" y="1372"/>
                    <a:pt x="668" y="1372"/>
                  </a:cubicBezTo>
                  <a:cubicBezTo>
                    <a:pt x="1032" y="1372"/>
                    <a:pt x="1410" y="1084"/>
                    <a:pt x="1410" y="722"/>
                  </a:cubicBezTo>
                  <a:cubicBezTo>
                    <a:pt x="1436" y="362"/>
                    <a:pt x="1125" y="1"/>
                    <a:pt x="771"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38"/>
            <p:cNvSpPr/>
            <p:nvPr/>
          </p:nvSpPr>
          <p:spPr>
            <a:xfrm>
              <a:off x="592876" y="4709609"/>
              <a:ext cx="335297" cy="278844"/>
            </a:xfrm>
            <a:custGeom>
              <a:avLst/>
              <a:gdLst/>
              <a:ahLst/>
              <a:cxnLst/>
              <a:rect l="l" t="t" r="r" b="b"/>
              <a:pathLst>
                <a:path w="2091" h="1739" extrusionOk="0">
                  <a:moveTo>
                    <a:pt x="1131" y="0"/>
                  </a:moveTo>
                  <a:cubicBezTo>
                    <a:pt x="1101" y="0"/>
                    <a:pt x="1071" y="2"/>
                    <a:pt x="1041" y="5"/>
                  </a:cubicBezTo>
                  <a:cubicBezTo>
                    <a:pt x="689" y="44"/>
                    <a:pt x="367" y="197"/>
                    <a:pt x="244" y="519"/>
                  </a:cubicBezTo>
                  <a:cubicBezTo>
                    <a:pt x="0" y="1058"/>
                    <a:pt x="464" y="1738"/>
                    <a:pt x="1053" y="1738"/>
                  </a:cubicBezTo>
                  <a:cubicBezTo>
                    <a:pt x="1092" y="1738"/>
                    <a:pt x="1132" y="1735"/>
                    <a:pt x="1171" y="1729"/>
                  </a:cubicBezTo>
                  <a:cubicBezTo>
                    <a:pt x="1646" y="1668"/>
                    <a:pt x="2091" y="1063"/>
                    <a:pt x="1838" y="618"/>
                  </a:cubicBezTo>
                  <a:lnTo>
                    <a:pt x="1708" y="327"/>
                  </a:lnTo>
                  <a:cubicBezTo>
                    <a:pt x="1599" y="104"/>
                    <a:pt x="1359" y="0"/>
                    <a:pt x="1131"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38"/>
            <p:cNvSpPr/>
            <p:nvPr/>
          </p:nvSpPr>
          <p:spPr>
            <a:xfrm>
              <a:off x="432846" y="4260795"/>
              <a:ext cx="173501" cy="143190"/>
            </a:xfrm>
            <a:custGeom>
              <a:avLst/>
              <a:gdLst/>
              <a:ahLst/>
              <a:cxnLst/>
              <a:rect l="l" t="t" r="r" b="b"/>
              <a:pathLst>
                <a:path w="1082" h="893" extrusionOk="0">
                  <a:moveTo>
                    <a:pt x="538" y="0"/>
                  </a:moveTo>
                  <a:cubicBezTo>
                    <a:pt x="377" y="31"/>
                    <a:pt x="185" y="123"/>
                    <a:pt x="124" y="284"/>
                  </a:cubicBezTo>
                  <a:cubicBezTo>
                    <a:pt x="0" y="560"/>
                    <a:pt x="256" y="892"/>
                    <a:pt x="552" y="892"/>
                  </a:cubicBezTo>
                  <a:cubicBezTo>
                    <a:pt x="567" y="892"/>
                    <a:pt x="583" y="891"/>
                    <a:pt x="599" y="889"/>
                  </a:cubicBezTo>
                  <a:cubicBezTo>
                    <a:pt x="859" y="858"/>
                    <a:pt x="1082" y="544"/>
                    <a:pt x="951" y="315"/>
                  </a:cubicBezTo>
                  <a:lnTo>
                    <a:pt x="890" y="161"/>
                  </a:lnTo>
                  <a:cubicBezTo>
                    <a:pt x="829" y="62"/>
                    <a:pt x="668" y="0"/>
                    <a:pt x="538"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38"/>
            <p:cNvSpPr/>
            <p:nvPr/>
          </p:nvSpPr>
          <p:spPr>
            <a:xfrm>
              <a:off x="657818" y="4495384"/>
              <a:ext cx="97174" cy="88031"/>
            </a:xfrm>
            <a:custGeom>
              <a:avLst/>
              <a:gdLst/>
              <a:ahLst/>
              <a:cxnLst/>
              <a:rect l="l" t="t" r="r" b="b"/>
              <a:pathLst>
                <a:path w="606" h="549" extrusionOk="0">
                  <a:moveTo>
                    <a:pt x="192" y="1"/>
                  </a:moveTo>
                  <a:cubicBezTo>
                    <a:pt x="123" y="39"/>
                    <a:pt x="62" y="100"/>
                    <a:pt x="31" y="192"/>
                  </a:cubicBezTo>
                  <a:cubicBezTo>
                    <a:pt x="0" y="292"/>
                    <a:pt x="31" y="384"/>
                    <a:pt x="92" y="483"/>
                  </a:cubicBezTo>
                  <a:cubicBezTo>
                    <a:pt x="137" y="528"/>
                    <a:pt x="199" y="549"/>
                    <a:pt x="264" y="549"/>
                  </a:cubicBezTo>
                  <a:cubicBezTo>
                    <a:pt x="391" y="549"/>
                    <a:pt x="529" y="469"/>
                    <a:pt x="575" y="322"/>
                  </a:cubicBezTo>
                  <a:cubicBezTo>
                    <a:pt x="605" y="192"/>
                    <a:pt x="475" y="1"/>
                    <a:pt x="314"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38"/>
            <p:cNvSpPr/>
            <p:nvPr/>
          </p:nvSpPr>
          <p:spPr>
            <a:xfrm>
              <a:off x="112947" y="4624624"/>
              <a:ext cx="299378" cy="240361"/>
            </a:xfrm>
            <a:custGeom>
              <a:avLst/>
              <a:gdLst/>
              <a:ahLst/>
              <a:cxnLst/>
              <a:rect l="l" t="t" r="r" b="b"/>
              <a:pathLst>
                <a:path w="1867" h="1499" extrusionOk="0">
                  <a:moveTo>
                    <a:pt x="1095" y="0"/>
                  </a:moveTo>
                  <a:cubicBezTo>
                    <a:pt x="1035" y="0"/>
                    <a:pt x="972" y="10"/>
                    <a:pt x="908" y="30"/>
                  </a:cubicBezTo>
                  <a:cubicBezTo>
                    <a:pt x="840" y="30"/>
                    <a:pt x="870" y="91"/>
                    <a:pt x="908" y="91"/>
                  </a:cubicBezTo>
                  <a:cubicBezTo>
                    <a:pt x="947" y="84"/>
                    <a:pt x="985" y="81"/>
                    <a:pt x="1022" y="81"/>
                  </a:cubicBezTo>
                  <a:cubicBezTo>
                    <a:pt x="1316" y="81"/>
                    <a:pt x="1555" y="288"/>
                    <a:pt x="1636" y="574"/>
                  </a:cubicBezTo>
                  <a:cubicBezTo>
                    <a:pt x="1766" y="857"/>
                    <a:pt x="1575" y="1179"/>
                    <a:pt x="1322" y="1301"/>
                  </a:cubicBezTo>
                  <a:cubicBezTo>
                    <a:pt x="1203" y="1376"/>
                    <a:pt x="1086" y="1409"/>
                    <a:pt x="977" y="1409"/>
                  </a:cubicBezTo>
                  <a:cubicBezTo>
                    <a:pt x="381" y="1409"/>
                    <a:pt x="1" y="450"/>
                    <a:pt x="648" y="152"/>
                  </a:cubicBezTo>
                  <a:cubicBezTo>
                    <a:pt x="679" y="122"/>
                    <a:pt x="648" y="91"/>
                    <a:pt x="648" y="91"/>
                  </a:cubicBezTo>
                  <a:cubicBezTo>
                    <a:pt x="265" y="252"/>
                    <a:pt x="142" y="696"/>
                    <a:pt x="296" y="1049"/>
                  </a:cubicBezTo>
                  <a:cubicBezTo>
                    <a:pt x="434" y="1348"/>
                    <a:pt x="692" y="1499"/>
                    <a:pt x="970" y="1499"/>
                  </a:cubicBezTo>
                  <a:cubicBezTo>
                    <a:pt x="1076" y="1499"/>
                    <a:pt x="1185" y="1476"/>
                    <a:pt x="1292" y="1432"/>
                  </a:cubicBezTo>
                  <a:cubicBezTo>
                    <a:pt x="1606" y="1301"/>
                    <a:pt x="1866" y="957"/>
                    <a:pt x="1766" y="604"/>
                  </a:cubicBezTo>
                  <a:cubicBezTo>
                    <a:pt x="1689" y="280"/>
                    <a:pt x="1425" y="0"/>
                    <a:pt x="109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38"/>
            <p:cNvSpPr/>
            <p:nvPr/>
          </p:nvSpPr>
          <p:spPr>
            <a:xfrm>
              <a:off x="575398" y="4681067"/>
              <a:ext cx="338023" cy="302415"/>
            </a:xfrm>
            <a:custGeom>
              <a:avLst/>
              <a:gdLst/>
              <a:ahLst/>
              <a:cxnLst/>
              <a:rect l="l" t="t" r="r" b="b"/>
              <a:pathLst>
                <a:path w="2108" h="1886" extrusionOk="0">
                  <a:moveTo>
                    <a:pt x="1082" y="0"/>
                  </a:moveTo>
                  <a:cubicBezTo>
                    <a:pt x="870" y="0"/>
                    <a:pt x="649" y="69"/>
                    <a:pt x="476" y="183"/>
                  </a:cubicBezTo>
                  <a:cubicBezTo>
                    <a:pt x="32" y="444"/>
                    <a:pt x="1" y="1018"/>
                    <a:pt x="254" y="1432"/>
                  </a:cubicBezTo>
                  <a:cubicBezTo>
                    <a:pt x="420" y="1695"/>
                    <a:pt x="748" y="1886"/>
                    <a:pt x="1075" y="1886"/>
                  </a:cubicBezTo>
                  <a:cubicBezTo>
                    <a:pt x="1187" y="1886"/>
                    <a:pt x="1298" y="1864"/>
                    <a:pt x="1403" y="1815"/>
                  </a:cubicBezTo>
                  <a:cubicBezTo>
                    <a:pt x="1817" y="1593"/>
                    <a:pt x="2108" y="1110"/>
                    <a:pt x="1886" y="666"/>
                  </a:cubicBezTo>
                  <a:cubicBezTo>
                    <a:pt x="1873" y="653"/>
                    <a:pt x="1854" y="646"/>
                    <a:pt x="1838" y="646"/>
                  </a:cubicBezTo>
                  <a:cubicBezTo>
                    <a:pt x="1815" y="646"/>
                    <a:pt x="1799" y="661"/>
                    <a:pt x="1817" y="697"/>
                  </a:cubicBezTo>
                  <a:cubicBezTo>
                    <a:pt x="1978" y="1080"/>
                    <a:pt x="1786" y="1463"/>
                    <a:pt x="1434" y="1685"/>
                  </a:cubicBezTo>
                  <a:cubicBezTo>
                    <a:pt x="1318" y="1760"/>
                    <a:pt x="1193" y="1792"/>
                    <a:pt x="1069" y="1792"/>
                  </a:cubicBezTo>
                  <a:cubicBezTo>
                    <a:pt x="824" y="1792"/>
                    <a:pt x="582" y="1666"/>
                    <a:pt x="415" y="1493"/>
                  </a:cubicBezTo>
                  <a:cubicBezTo>
                    <a:pt x="131" y="1179"/>
                    <a:pt x="131" y="697"/>
                    <a:pt x="384" y="375"/>
                  </a:cubicBezTo>
                  <a:cubicBezTo>
                    <a:pt x="548" y="180"/>
                    <a:pt x="809" y="76"/>
                    <a:pt x="1065" y="76"/>
                  </a:cubicBezTo>
                  <a:cubicBezTo>
                    <a:pt x="1311" y="76"/>
                    <a:pt x="1551" y="172"/>
                    <a:pt x="1694" y="375"/>
                  </a:cubicBezTo>
                  <a:cubicBezTo>
                    <a:pt x="1694" y="386"/>
                    <a:pt x="1700" y="391"/>
                    <a:pt x="1706" y="391"/>
                  </a:cubicBezTo>
                  <a:cubicBezTo>
                    <a:pt x="1722" y="391"/>
                    <a:pt x="1746" y="366"/>
                    <a:pt x="1725" y="344"/>
                  </a:cubicBezTo>
                  <a:cubicBezTo>
                    <a:pt x="1586" y="101"/>
                    <a:pt x="1340" y="0"/>
                    <a:pt x="108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38"/>
            <p:cNvSpPr/>
            <p:nvPr/>
          </p:nvSpPr>
          <p:spPr>
            <a:xfrm>
              <a:off x="404464" y="4218302"/>
              <a:ext cx="181038" cy="159866"/>
            </a:xfrm>
            <a:custGeom>
              <a:avLst/>
              <a:gdLst/>
              <a:ahLst/>
              <a:cxnLst/>
              <a:rect l="l" t="t" r="r" b="b"/>
              <a:pathLst>
                <a:path w="1129" h="997" extrusionOk="0">
                  <a:moveTo>
                    <a:pt x="575" y="1"/>
                  </a:moveTo>
                  <a:cubicBezTo>
                    <a:pt x="474" y="1"/>
                    <a:pt x="366" y="31"/>
                    <a:pt x="270" y="74"/>
                  </a:cubicBezTo>
                  <a:cubicBezTo>
                    <a:pt x="48" y="197"/>
                    <a:pt x="10" y="488"/>
                    <a:pt x="109" y="710"/>
                  </a:cubicBezTo>
                  <a:cubicBezTo>
                    <a:pt x="209" y="880"/>
                    <a:pt x="381" y="997"/>
                    <a:pt x="556" y="997"/>
                  </a:cubicBezTo>
                  <a:cubicBezTo>
                    <a:pt x="609" y="997"/>
                    <a:pt x="663" y="986"/>
                    <a:pt x="715" y="963"/>
                  </a:cubicBezTo>
                  <a:cubicBezTo>
                    <a:pt x="967" y="871"/>
                    <a:pt x="1128" y="580"/>
                    <a:pt x="1006" y="327"/>
                  </a:cubicBezTo>
                  <a:cubicBezTo>
                    <a:pt x="994" y="318"/>
                    <a:pt x="984" y="314"/>
                    <a:pt x="975" y="314"/>
                  </a:cubicBezTo>
                  <a:cubicBezTo>
                    <a:pt x="952" y="314"/>
                    <a:pt x="937" y="336"/>
                    <a:pt x="937" y="357"/>
                  </a:cubicBezTo>
                  <a:cubicBezTo>
                    <a:pt x="1006" y="549"/>
                    <a:pt x="906" y="710"/>
                    <a:pt x="745" y="840"/>
                  </a:cubicBezTo>
                  <a:cubicBezTo>
                    <a:pt x="694" y="879"/>
                    <a:pt x="636" y="897"/>
                    <a:pt x="577" y="897"/>
                  </a:cubicBezTo>
                  <a:cubicBezTo>
                    <a:pt x="452" y="897"/>
                    <a:pt x="323" y="819"/>
                    <a:pt x="240" y="710"/>
                  </a:cubicBezTo>
                  <a:cubicBezTo>
                    <a:pt x="0" y="402"/>
                    <a:pt x="307" y="57"/>
                    <a:pt x="600" y="57"/>
                  </a:cubicBezTo>
                  <a:cubicBezTo>
                    <a:pt x="701" y="57"/>
                    <a:pt x="801" y="98"/>
                    <a:pt x="875" y="197"/>
                  </a:cubicBezTo>
                  <a:cubicBezTo>
                    <a:pt x="886" y="209"/>
                    <a:pt x="896" y="214"/>
                    <a:pt x="904" y="214"/>
                  </a:cubicBezTo>
                  <a:cubicBezTo>
                    <a:pt x="920" y="214"/>
                    <a:pt x="927" y="197"/>
                    <a:pt x="906" y="197"/>
                  </a:cubicBezTo>
                  <a:cubicBezTo>
                    <a:pt x="832" y="53"/>
                    <a:pt x="709" y="1"/>
                    <a:pt x="5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38"/>
            <p:cNvSpPr/>
            <p:nvPr/>
          </p:nvSpPr>
          <p:spPr>
            <a:xfrm>
              <a:off x="625267" y="4459145"/>
              <a:ext cx="113690" cy="105188"/>
            </a:xfrm>
            <a:custGeom>
              <a:avLst/>
              <a:gdLst/>
              <a:ahLst/>
              <a:cxnLst/>
              <a:rect l="l" t="t" r="r" b="b"/>
              <a:pathLst>
                <a:path w="709" h="656" extrusionOk="0">
                  <a:moveTo>
                    <a:pt x="397" y="1"/>
                  </a:moveTo>
                  <a:cubicBezTo>
                    <a:pt x="383" y="1"/>
                    <a:pt x="370" y="2"/>
                    <a:pt x="356" y="5"/>
                  </a:cubicBezTo>
                  <a:cubicBezTo>
                    <a:pt x="326" y="35"/>
                    <a:pt x="326" y="73"/>
                    <a:pt x="395" y="73"/>
                  </a:cubicBezTo>
                  <a:cubicBezTo>
                    <a:pt x="617" y="135"/>
                    <a:pt x="678" y="457"/>
                    <a:pt x="425" y="548"/>
                  </a:cubicBezTo>
                  <a:cubicBezTo>
                    <a:pt x="398" y="558"/>
                    <a:pt x="373" y="562"/>
                    <a:pt x="348" y="562"/>
                  </a:cubicBezTo>
                  <a:cubicBezTo>
                    <a:pt x="108" y="562"/>
                    <a:pt x="0" y="157"/>
                    <a:pt x="265" y="73"/>
                  </a:cubicBezTo>
                  <a:cubicBezTo>
                    <a:pt x="295" y="73"/>
                    <a:pt x="295" y="35"/>
                    <a:pt x="265" y="35"/>
                  </a:cubicBezTo>
                  <a:cubicBezTo>
                    <a:pt x="73" y="35"/>
                    <a:pt x="12" y="265"/>
                    <a:pt x="42" y="418"/>
                  </a:cubicBezTo>
                  <a:cubicBezTo>
                    <a:pt x="94" y="581"/>
                    <a:pt x="218" y="655"/>
                    <a:pt x="353" y="655"/>
                  </a:cubicBezTo>
                  <a:cubicBezTo>
                    <a:pt x="377" y="655"/>
                    <a:pt x="401" y="653"/>
                    <a:pt x="425" y="648"/>
                  </a:cubicBezTo>
                  <a:cubicBezTo>
                    <a:pt x="617" y="610"/>
                    <a:pt x="709" y="457"/>
                    <a:pt x="678" y="296"/>
                  </a:cubicBezTo>
                  <a:cubicBezTo>
                    <a:pt x="678" y="148"/>
                    <a:pt x="543" y="1"/>
                    <a:pt x="39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38"/>
            <p:cNvSpPr/>
            <p:nvPr/>
          </p:nvSpPr>
          <p:spPr>
            <a:xfrm>
              <a:off x="381374" y="4777917"/>
              <a:ext cx="224975" cy="66544"/>
            </a:xfrm>
            <a:custGeom>
              <a:avLst/>
              <a:gdLst/>
              <a:ahLst/>
              <a:cxnLst/>
              <a:rect l="l" t="t" r="r" b="b"/>
              <a:pathLst>
                <a:path w="1403" h="415" extrusionOk="0">
                  <a:moveTo>
                    <a:pt x="31" y="1"/>
                  </a:moveTo>
                  <a:cubicBezTo>
                    <a:pt x="1" y="1"/>
                    <a:pt x="1" y="31"/>
                    <a:pt x="1" y="31"/>
                  </a:cubicBezTo>
                  <a:cubicBezTo>
                    <a:pt x="414" y="223"/>
                    <a:pt x="889" y="345"/>
                    <a:pt x="1341" y="414"/>
                  </a:cubicBezTo>
                  <a:cubicBezTo>
                    <a:pt x="1372" y="414"/>
                    <a:pt x="1403" y="345"/>
                    <a:pt x="1341" y="345"/>
                  </a:cubicBezTo>
                  <a:cubicBezTo>
                    <a:pt x="920" y="223"/>
                    <a:pt x="476" y="62"/>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38"/>
            <p:cNvSpPr/>
            <p:nvPr/>
          </p:nvSpPr>
          <p:spPr>
            <a:xfrm>
              <a:off x="386345" y="4741037"/>
              <a:ext cx="220004" cy="67827"/>
            </a:xfrm>
            <a:custGeom>
              <a:avLst/>
              <a:gdLst/>
              <a:ahLst/>
              <a:cxnLst/>
              <a:rect l="l" t="t" r="r" b="b"/>
              <a:pathLst>
                <a:path w="1372" h="423" extrusionOk="0">
                  <a:moveTo>
                    <a:pt x="31" y="1"/>
                  </a:moveTo>
                  <a:cubicBezTo>
                    <a:pt x="31" y="1"/>
                    <a:pt x="0" y="39"/>
                    <a:pt x="31" y="39"/>
                  </a:cubicBezTo>
                  <a:cubicBezTo>
                    <a:pt x="414" y="192"/>
                    <a:pt x="889" y="292"/>
                    <a:pt x="1310" y="422"/>
                  </a:cubicBezTo>
                  <a:cubicBezTo>
                    <a:pt x="1341" y="422"/>
                    <a:pt x="1372" y="353"/>
                    <a:pt x="1341" y="353"/>
                  </a:cubicBezTo>
                  <a:cubicBezTo>
                    <a:pt x="889" y="231"/>
                    <a:pt x="475" y="70"/>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38"/>
            <p:cNvSpPr/>
            <p:nvPr/>
          </p:nvSpPr>
          <p:spPr>
            <a:xfrm>
              <a:off x="299114" y="4352514"/>
              <a:ext cx="166606" cy="283975"/>
            </a:xfrm>
            <a:custGeom>
              <a:avLst/>
              <a:gdLst/>
              <a:ahLst/>
              <a:cxnLst/>
              <a:rect l="l" t="t" r="r" b="b"/>
              <a:pathLst>
                <a:path w="1039" h="1771" extrusionOk="0">
                  <a:moveTo>
                    <a:pt x="1000" y="0"/>
                  </a:moveTo>
                  <a:cubicBezTo>
                    <a:pt x="986" y="0"/>
                    <a:pt x="970" y="10"/>
                    <a:pt x="958" y="34"/>
                  </a:cubicBezTo>
                  <a:cubicBezTo>
                    <a:pt x="636" y="608"/>
                    <a:pt x="322" y="1152"/>
                    <a:pt x="0" y="1727"/>
                  </a:cubicBezTo>
                  <a:cubicBezTo>
                    <a:pt x="0" y="1748"/>
                    <a:pt x="16" y="1770"/>
                    <a:pt x="25" y="1770"/>
                  </a:cubicBezTo>
                  <a:cubicBezTo>
                    <a:pt x="28" y="1770"/>
                    <a:pt x="31" y="1766"/>
                    <a:pt x="31" y="1757"/>
                  </a:cubicBezTo>
                  <a:cubicBezTo>
                    <a:pt x="414" y="1213"/>
                    <a:pt x="736" y="639"/>
                    <a:pt x="1019" y="64"/>
                  </a:cubicBezTo>
                  <a:cubicBezTo>
                    <a:pt x="1038" y="26"/>
                    <a:pt x="1022" y="0"/>
                    <a:pt x="100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38"/>
            <p:cNvSpPr/>
            <p:nvPr/>
          </p:nvSpPr>
          <p:spPr>
            <a:xfrm>
              <a:off x="327336" y="4360852"/>
              <a:ext cx="161154" cy="287022"/>
            </a:xfrm>
            <a:custGeom>
              <a:avLst/>
              <a:gdLst/>
              <a:ahLst/>
              <a:cxnLst/>
              <a:rect l="l" t="t" r="r" b="b"/>
              <a:pathLst>
                <a:path w="1005" h="1790" extrusionOk="0">
                  <a:moveTo>
                    <a:pt x="954" y="0"/>
                  </a:moveTo>
                  <a:cubicBezTo>
                    <a:pt x="947" y="0"/>
                    <a:pt x="943" y="4"/>
                    <a:pt x="943" y="12"/>
                  </a:cubicBezTo>
                  <a:cubicBezTo>
                    <a:pt x="621" y="587"/>
                    <a:pt x="338" y="1192"/>
                    <a:pt x="16" y="1767"/>
                  </a:cubicBezTo>
                  <a:cubicBezTo>
                    <a:pt x="0" y="1782"/>
                    <a:pt x="8" y="1790"/>
                    <a:pt x="20" y="1790"/>
                  </a:cubicBezTo>
                  <a:cubicBezTo>
                    <a:pt x="31" y="1790"/>
                    <a:pt x="46" y="1782"/>
                    <a:pt x="46" y="1767"/>
                  </a:cubicBezTo>
                  <a:cubicBezTo>
                    <a:pt x="399" y="1223"/>
                    <a:pt x="682" y="648"/>
                    <a:pt x="1004" y="74"/>
                  </a:cubicBezTo>
                  <a:cubicBezTo>
                    <a:pt x="1004" y="29"/>
                    <a:pt x="971" y="0"/>
                    <a:pt x="95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38"/>
            <p:cNvSpPr/>
            <p:nvPr/>
          </p:nvSpPr>
          <p:spPr>
            <a:xfrm>
              <a:off x="530821" y="4355721"/>
              <a:ext cx="114652" cy="132126"/>
            </a:xfrm>
            <a:custGeom>
              <a:avLst/>
              <a:gdLst/>
              <a:ahLst/>
              <a:cxnLst/>
              <a:rect l="l" t="t" r="r" b="b"/>
              <a:pathLst>
                <a:path w="715" h="824" extrusionOk="0">
                  <a:moveTo>
                    <a:pt x="27" y="0"/>
                  </a:moveTo>
                  <a:cubicBezTo>
                    <a:pt x="9" y="0"/>
                    <a:pt x="1" y="14"/>
                    <a:pt x="26" y="14"/>
                  </a:cubicBezTo>
                  <a:cubicBezTo>
                    <a:pt x="118" y="205"/>
                    <a:pt x="279" y="366"/>
                    <a:pt x="409" y="527"/>
                  </a:cubicBezTo>
                  <a:cubicBezTo>
                    <a:pt x="501" y="619"/>
                    <a:pt x="601" y="718"/>
                    <a:pt x="662" y="810"/>
                  </a:cubicBezTo>
                  <a:cubicBezTo>
                    <a:pt x="671" y="819"/>
                    <a:pt x="680" y="823"/>
                    <a:pt x="687" y="823"/>
                  </a:cubicBezTo>
                  <a:cubicBezTo>
                    <a:pt x="705" y="823"/>
                    <a:pt x="714" y="801"/>
                    <a:pt x="693" y="780"/>
                  </a:cubicBezTo>
                  <a:cubicBezTo>
                    <a:pt x="501" y="527"/>
                    <a:pt x="279" y="236"/>
                    <a:pt x="57" y="14"/>
                  </a:cubicBezTo>
                  <a:cubicBezTo>
                    <a:pt x="47" y="3"/>
                    <a:pt x="36" y="0"/>
                    <a:pt x="2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38"/>
            <p:cNvSpPr/>
            <p:nvPr/>
          </p:nvSpPr>
          <p:spPr>
            <a:xfrm>
              <a:off x="544771" y="4336960"/>
              <a:ext cx="121547" cy="135975"/>
            </a:xfrm>
            <a:custGeom>
              <a:avLst/>
              <a:gdLst/>
              <a:ahLst/>
              <a:cxnLst/>
              <a:rect l="l" t="t" r="r" b="b"/>
              <a:pathLst>
                <a:path w="758" h="848" extrusionOk="0">
                  <a:moveTo>
                    <a:pt x="62" y="0"/>
                  </a:moveTo>
                  <a:cubicBezTo>
                    <a:pt x="31" y="0"/>
                    <a:pt x="0" y="0"/>
                    <a:pt x="0" y="31"/>
                  </a:cubicBezTo>
                  <a:cubicBezTo>
                    <a:pt x="131" y="223"/>
                    <a:pt x="284" y="353"/>
                    <a:pt x="414" y="514"/>
                  </a:cubicBezTo>
                  <a:cubicBezTo>
                    <a:pt x="514" y="606"/>
                    <a:pt x="606" y="736"/>
                    <a:pt x="705" y="835"/>
                  </a:cubicBezTo>
                  <a:cubicBezTo>
                    <a:pt x="705" y="844"/>
                    <a:pt x="710" y="848"/>
                    <a:pt x="717" y="848"/>
                  </a:cubicBezTo>
                  <a:cubicBezTo>
                    <a:pt x="733" y="848"/>
                    <a:pt x="758" y="825"/>
                    <a:pt x="736" y="797"/>
                  </a:cubicBezTo>
                  <a:cubicBezTo>
                    <a:pt x="514" y="544"/>
                    <a:pt x="284" y="261"/>
                    <a:pt x="6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Diagram 1">
            <a:extLst>
              <a:ext uri="{FF2B5EF4-FFF2-40B4-BE49-F238E27FC236}">
                <a16:creationId xmlns:a16="http://schemas.microsoft.com/office/drawing/2014/main" id="{E44CC094-893C-A9F7-1052-5906E5950D17}"/>
              </a:ext>
            </a:extLst>
          </p:cNvPr>
          <p:cNvGraphicFramePr/>
          <p:nvPr>
            <p:extLst>
              <p:ext uri="{D42A27DB-BD31-4B8C-83A1-F6EECF244321}">
                <p14:modId xmlns:p14="http://schemas.microsoft.com/office/powerpoint/2010/main" val="2222988411"/>
              </p:ext>
            </p:extLst>
          </p:nvPr>
        </p:nvGraphicFramePr>
        <p:xfrm>
          <a:off x="1202160" y="2325903"/>
          <a:ext cx="6735679" cy="2257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17"/>
        <p:cNvGrpSpPr/>
        <p:nvPr/>
      </p:nvGrpSpPr>
      <p:grpSpPr>
        <a:xfrm>
          <a:off x="0" y="0"/>
          <a:ext cx="0" cy="0"/>
          <a:chOff x="0" y="0"/>
          <a:chExt cx="0" cy="0"/>
        </a:xfrm>
      </p:grpSpPr>
      <p:grpSp>
        <p:nvGrpSpPr>
          <p:cNvPr id="4662" name="Google Shape;4662;p47"/>
          <p:cNvGrpSpPr/>
          <p:nvPr/>
        </p:nvGrpSpPr>
        <p:grpSpPr>
          <a:xfrm>
            <a:off x="7743666" y="147080"/>
            <a:ext cx="1294868" cy="1293772"/>
            <a:chOff x="7743666" y="147080"/>
            <a:chExt cx="1294868" cy="1293772"/>
          </a:xfrm>
        </p:grpSpPr>
        <p:sp>
          <p:nvSpPr>
            <p:cNvPr id="4663" name="Google Shape;4663;p47"/>
            <p:cNvSpPr/>
            <p:nvPr/>
          </p:nvSpPr>
          <p:spPr>
            <a:xfrm rot="2711300">
              <a:off x="8013387" y="343755"/>
              <a:ext cx="860302" cy="760049"/>
            </a:xfrm>
            <a:custGeom>
              <a:avLst/>
              <a:gdLst/>
              <a:ahLst/>
              <a:cxnLst/>
              <a:rect l="l" t="t" r="r" b="b"/>
              <a:pathLst>
                <a:path w="7440" h="6573" extrusionOk="0">
                  <a:moveTo>
                    <a:pt x="3521" y="0"/>
                  </a:moveTo>
                  <a:cubicBezTo>
                    <a:pt x="2688" y="0"/>
                    <a:pt x="1863" y="243"/>
                    <a:pt x="1242" y="780"/>
                  </a:cubicBezTo>
                  <a:cubicBezTo>
                    <a:pt x="284" y="1608"/>
                    <a:pt x="0" y="3178"/>
                    <a:pt x="767" y="4167"/>
                  </a:cubicBezTo>
                  <a:cubicBezTo>
                    <a:pt x="1180" y="4710"/>
                    <a:pt x="1816" y="4994"/>
                    <a:pt x="2329" y="5438"/>
                  </a:cubicBezTo>
                  <a:cubicBezTo>
                    <a:pt x="2620" y="5699"/>
                    <a:pt x="2873" y="6013"/>
                    <a:pt x="3195" y="6273"/>
                  </a:cubicBezTo>
                  <a:cubicBezTo>
                    <a:pt x="3454" y="6440"/>
                    <a:pt x="3757" y="6573"/>
                    <a:pt x="4054" y="6573"/>
                  </a:cubicBezTo>
                  <a:cubicBezTo>
                    <a:pt x="4152" y="6573"/>
                    <a:pt x="4249" y="6558"/>
                    <a:pt x="4344" y="6526"/>
                  </a:cubicBezTo>
                  <a:cubicBezTo>
                    <a:pt x="4850" y="6365"/>
                    <a:pt x="5110" y="5760"/>
                    <a:pt x="5493" y="5377"/>
                  </a:cubicBezTo>
                  <a:cubicBezTo>
                    <a:pt x="5807" y="5055"/>
                    <a:pt x="6259" y="4902"/>
                    <a:pt x="6604" y="4580"/>
                  </a:cubicBezTo>
                  <a:cubicBezTo>
                    <a:pt x="7309" y="3944"/>
                    <a:pt x="7439" y="2795"/>
                    <a:pt x="7026" y="1930"/>
                  </a:cubicBezTo>
                  <a:cubicBezTo>
                    <a:pt x="6604" y="1071"/>
                    <a:pt x="5746" y="497"/>
                    <a:pt x="4850" y="206"/>
                  </a:cubicBezTo>
                  <a:cubicBezTo>
                    <a:pt x="4425" y="71"/>
                    <a:pt x="3972" y="0"/>
                    <a:pt x="3521" y="0"/>
                  </a:cubicBezTo>
                  <a:close/>
                </a:path>
              </a:pathLst>
            </a:custGeom>
            <a:solidFill>
              <a:srgbClr val="F8D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47"/>
            <p:cNvSpPr/>
            <p:nvPr/>
          </p:nvSpPr>
          <p:spPr>
            <a:xfrm rot="2711300">
              <a:off x="8038826" y="969562"/>
              <a:ext cx="136446" cy="145696"/>
            </a:xfrm>
            <a:custGeom>
              <a:avLst/>
              <a:gdLst/>
              <a:ahLst/>
              <a:cxnLst/>
              <a:rect l="l" t="t" r="r" b="b"/>
              <a:pathLst>
                <a:path w="1180" h="1260" extrusionOk="0">
                  <a:moveTo>
                    <a:pt x="397" y="0"/>
                  </a:moveTo>
                  <a:cubicBezTo>
                    <a:pt x="288" y="0"/>
                    <a:pt x="165" y="59"/>
                    <a:pt x="92" y="154"/>
                  </a:cubicBezTo>
                  <a:cubicBezTo>
                    <a:pt x="31" y="277"/>
                    <a:pt x="0" y="468"/>
                    <a:pt x="31" y="599"/>
                  </a:cubicBezTo>
                  <a:cubicBezTo>
                    <a:pt x="104" y="978"/>
                    <a:pt x="511" y="1260"/>
                    <a:pt x="898" y="1260"/>
                  </a:cubicBezTo>
                  <a:cubicBezTo>
                    <a:pt x="995" y="1260"/>
                    <a:pt x="1091" y="1242"/>
                    <a:pt x="1180" y="1204"/>
                  </a:cubicBezTo>
                  <a:cubicBezTo>
                    <a:pt x="797" y="920"/>
                    <a:pt x="544" y="468"/>
                    <a:pt x="506" y="24"/>
                  </a:cubicBezTo>
                  <a:cubicBezTo>
                    <a:pt x="473" y="8"/>
                    <a:pt x="436" y="0"/>
                    <a:pt x="397"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47"/>
            <p:cNvSpPr/>
            <p:nvPr/>
          </p:nvSpPr>
          <p:spPr>
            <a:xfrm rot="2711300">
              <a:off x="7992401" y="277438"/>
              <a:ext cx="797398" cy="1033057"/>
            </a:xfrm>
            <a:custGeom>
              <a:avLst/>
              <a:gdLst/>
              <a:ahLst/>
              <a:cxnLst/>
              <a:rect l="l" t="t" r="r" b="b"/>
              <a:pathLst>
                <a:path w="6896" h="8934" extrusionOk="0">
                  <a:moveTo>
                    <a:pt x="3256" y="124"/>
                  </a:moveTo>
                  <a:cubicBezTo>
                    <a:pt x="3892" y="124"/>
                    <a:pt x="4536" y="315"/>
                    <a:pt x="5110" y="637"/>
                  </a:cubicBezTo>
                  <a:cubicBezTo>
                    <a:pt x="6129" y="1273"/>
                    <a:pt x="6765" y="2583"/>
                    <a:pt x="6604" y="3762"/>
                  </a:cubicBezTo>
                  <a:cubicBezTo>
                    <a:pt x="6482" y="4789"/>
                    <a:pt x="5807" y="5486"/>
                    <a:pt x="4758" y="5777"/>
                  </a:cubicBezTo>
                  <a:cubicBezTo>
                    <a:pt x="4727" y="5808"/>
                    <a:pt x="4689" y="5808"/>
                    <a:pt x="4689" y="5839"/>
                  </a:cubicBezTo>
                  <a:cubicBezTo>
                    <a:pt x="4689" y="5839"/>
                    <a:pt x="4689" y="6413"/>
                    <a:pt x="4658" y="6766"/>
                  </a:cubicBezTo>
                  <a:cubicBezTo>
                    <a:pt x="4658" y="6865"/>
                    <a:pt x="4245" y="6988"/>
                    <a:pt x="3609" y="6988"/>
                  </a:cubicBezTo>
                  <a:cubicBezTo>
                    <a:pt x="3157" y="6988"/>
                    <a:pt x="2843" y="6926"/>
                    <a:pt x="2774" y="6865"/>
                  </a:cubicBezTo>
                  <a:cubicBezTo>
                    <a:pt x="2621" y="6735"/>
                    <a:pt x="2460" y="6099"/>
                    <a:pt x="2429" y="5869"/>
                  </a:cubicBezTo>
                  <a:cubicBezTo>
                    <a:pt x="2429" y="5839"/>
                    <a:pt x="2391" y="5839"/>
                    <a:pt x="2360" y="5808"/>
                  </a:cubicBezTo>
                  <a:cubicBezTo>
                    <a:pt x="1946" y="5777"/>
                    <a:pt x="1280" y="5486"/>
                    <a:pt x="828" y="4881"/>
                  </a:cubicBezTo>
                  <a:cubicBezTo>
                    <a:pt x="514" y="4467"/>
                    <a:pt x="131" y="3671"/>
                    <a:pt x="322" y="2521"/>
                  </a:cubicBezTo>
                  <a:cubicBezTo>
                    <a:pt x="606" y="859"/>
                    <a:pt x="2008" y="124"/>
                    <a:pt x="3256" y="124"/>
                  </a:cubicBezTo>
                  <a:close/>
                  <a:moveTo>
                    <a:pt x="4658" y="6926"/>
                  </a:moveTo>
                  <a:cubicBezTo>
                    <a:pt x="4689" y="7309"/>
                    <a:pt x="4727" y="7976"/>
                    <a:pt x="4497" y="8168"/>
                  </a:cubicBezTo>
                  <a:cubicBezTo>
                    <a:pt x="4344" y="8267"/>
                    <a:pt x="4084" y="8328"/>
                    <a:pt x="3770" y="8328"/>
                  </a:cubicBezTo>
                  <a:cubicBezTo>
                    <a:pt x="3448" y="8328"/>
                    <a:pt x="3157" y="8267"/>
                    <a:pt x="2965" y="8106"/>
                  </a:cubicBezTo>
                  <a:cubicBezTo>
                    <a:pt x="2743" y="7945"/>
                    <a:pt x="2682" y="7340"/>
                    <a:pt x="2682" y="6957"/>
                  </a:cubicBezTo>
                  <a:lnTo>
                    <a:pt x="2712" y="6957"/>
                  </a:lnTo>
                  <a:cubicBezTo>
                    <a:pt x="2843" y="7057"/>
                    <a:pt x="3256" y="7118"/>
                    <a:pt x="3609" y="7118"/>
                  </a:cubicBezTo>
                  <a:cubicBezTo>
                    <a:pt x="3831" y="7118"/>
                    <a:pt x="4436" y="7087"/>
                    <a:pt x="4658" y="6926"/>
                  </a:cubicBezTo>
                  <a:close/>
                  <a:moveTo>
                    <a:pt x="3318" y="8428"/>
                  </a:moveTo>
                  <a:lnTo>
                    <a:pt x="3318" y="8428"/>
                  </a:lnTo>
                  <a:cubicBezTo>
                    <a:pt x="3479" y="8459"/>
                    <a:pt x="3609" y="8459"/>
                    <a:pt x="3770" y="8459"/>
                  </a:cubicBezTo>
                  <a:cubicBezTo>
                    <a:pt x="3923" y="8459"/>
                    <a:pt x="4053" y="8459"/>
                    <a:pt x="4153" y="8428"/>
                  </a:cubicBezTo>
                  <a:lnTo>
                    <a:pt x="4153" y="8428"/>
                  </a:lnTo>
                  <a:cubicBezTo>
                    <a:pt x="4153" y="8520"/>
                    <a:pt x="4114" y="8589"/>
                    <a:pt x="4053" y="8650"/>
                  </a:cubicBezTo>
                  <a:cubicBezTo>
                    <a:pt x="3992" y="8742"/>
                    <a:pt x="3923" y="8780"/>
                    <a:pt x="3800" y="8780"/>
                  </a:cubicBezTo>
                  <a:cubicBezTo>
                    <a:pt x="3782" y="8783"/>
                    <a:pt x="3764" y="8784"/>
                    <a:pt x="3747" y="8784"/>
                  </a:cubicBezTo>
                  <a:cubicBezTo>
                    <a:pt x="3522" y="8784"/>
                    <a:pt x="3410" y="8606"/>
                    <a:pt x="3318" y="8428"/>
                  </a:cubicBezTo>
                  <a:close/>
                  <a:moveTo>
                    <a:pt x="3256" y="1"/>
                  </a:moveTo>
                  <a:cubicBezTo>
                    <a:pt x="1946" y="1"/>
                    <a:pt x="475" y="767"/>
                    <a:pt x="192" y="2491"/>
                  </a:cubicBezTo>
                  <a:cubicBezTo>
                    <a:pt x="1" y="3701"/>
                    <a:pt x="384" y="4498"/>
                    <a:pt x="736" y="4981"/>
                  </a:cubicBezTo>
                  <a:cubicBezTo>
                    <a:pt x="1211" y="5555"/>
                    <a:pt x="1854" y="5869"/>
                    <a:pt x="2299" y="5938"/>
                  </a:cubicBezTo>
                  <a:cubicBezTo>
                    <a:pt x="2329" y="6099"/>
                    <a:pt x="2429" y="6513"/>
                    <a:pt x="2552" y="6766"/>
                  </a:cubicBezTo>
                  <a:cubicBezTo>
                    <a:pt x="2552" y="7057"/>
                    <a:pt x="2552" y="7945"/>
                    <a:pt x="2904" y="8236"/>
                  </a:cubicBezTo>
                  <a:cubicBezTo>
                    <a:pt x="2965" y="8267"/>
                    <a:pt x="3065" y="8328"/>
                    <a:pt x="3157" y="8359"/>
                  </a:cubicBezTo>
                  <a:cubicBezTo>
                    <a:pt x="3256" y="8650"/>
                    <a:pt x="3417" y="8934"/>
                    <a:pt x="3770" y="8934"/>
                  </a:cubicBezTo>
                  <a:cubicBezTo>
                    <a:pt x="3800" y="8934"/>
                    <a:pt x="3800" y="8903"/>
                    <a:pt x="3800" y="8903"/>
                  </a:cubicBezTo>
                  <a:cubicBezTo>
                    <a:pt x="3961" y="8903"/>
                    <a:pt x="4084" y="8842"/>
                    <a:pt x="4183" y="8742"/>
                  </a:cubicBezTo>
                  <a:cubicBezTo>
                    <a:pt x="4245" y="8650"/>
                    <a:pt x="4275" y="8520"/>
                    <a:pt x="4306" y="8397"/>
                  </a:cubicBezTo>
                  <a:cubicBezTo>
                    <a:pt x="4406" y="8359"/>
                    <a:pt x="4497" y="8298"/>
                    <a:pt x="4566" y="8267"/>
                  </a:cubicBezTo>
                  <a:cubicBezTo>
                    <a:pt x="4919" y="7976"/>
                    <a:pt x="4819" y="6926"/>
                    <a:pt x="4789" y="6766"/>
                  </a:cubicBezTo>
                  <a:cubicBezTo>
                    <a:pt x="4819" y="6482"/>
                    <a:pt x="4819" y="6030"/>
                    <a:pt x="4819" y="5908"/>
                  </a:cubicBezTo>
                  <a:cubicBezTo>
                    <a:pt x="5907" y="5586"/>
                    <a:pt x="6574" y="4820"/>
                    <a:pt x="6734" y="3801"/>
                  </a:cubicBezTo>
                  <a:cubicBezTo>
                    <a:pt x="6895" y="2552"/>
                    <a:pt x="6259" y="1181"/>
                    <a:pt x="5172" y="545"/>
                  </a:cubicBezTo>
                  <a:cubicBezTo>
                    <a:pt x="4597" y="192"/>
                    <a:pt x="3923" y="1"/>
                    <a:pt x="325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47"/>
            <p:cNvSpPr/>
            <p:nvPr/>
          </p:nvSpPr>
          <p:spPr>
            <a:xfrm rot="2711300">
              <a:off x="8094609" y="1003578"/>
              <a:ext cx="32955" cy="58394"/>
            </a:xfrm>
            <a:custGeom>
              <a:avLst/>
              <a:gdLst/>
              <a:ahLst/>
              <a:cxnLst/>
              <a:rect l="l" t="t" r="r" b="b"/>
              <a:pathLst>
                <a:path w="285" h="505" extrusionOk="0">
                  <a:moveTo>
                    <a:pt x="85" y="0"/>
                  </a:moveTo>
                  <a:cubicBezTo>
                    <a:pt x="56" y="0"/>
                    <a:pt x="32" y="17"/>
                    <a:pt x="32" y="52"/>
                  </a:cubicBezTo>
                  <a:cubicBezTo>
                    <a:pt x="1" y="205"/>
                    <a:pt x="32" y="396"/>
                    <a:pt x="192" y="496"/>
                  </a:cubicBezTo>
                  <a:cubicBezTo>
                    <a:pt x="198" y="502"/>
                    <a:pt x="205" y="504"/>
                    <a:pt x="212" y="504"/>
                  </a:cubicBezTo>
                  <a:cubicBezTo>
                    <a:pt x="243" y="504"/>
                    <a:pt x="284" y="453"/>
                    <a:pt x="284" y="396"/>
                  </a:cubicBezTo>
                  <a:cubicBezTo>
                    <a:pt x="254" y="366"/>
                    <a:pt x="223" y="305"/>
                    <a:pt x="192" y="274"/>
                  </a:cubicBezTo>
                  <a:cubicBezTo>
                    <a:pt x="162" y="205"/>
                    <a:pt x="162" y="113"/>
                    <a:pt x="162" y="52"/>
                  </a:cubicBezTo>
                  <a:cubicBezTo>
                    <a:pt x="146" y="17"/>
                    <a:pt x="114" y="0"/>
                    <a:pt x="8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47"/>
            <p:cNvSpPr/>
            <p:nvPr/>
          </p:nvSpPr>
          <p:spPr>
            <a:xfrm rot="2711300">
              <a:off x="8134505" y="1043548"/>
              <a:ext cx="32493" cy="47640"/>
            </a:xfrm>
            <a:custGeom>
              <a:avLst/>
              <a:gdLst/>
              <a:ahLst/>
              <a:cxnLst/>
              <a:rect l="l" t="t" r="r" b="b"/>
              <a:pathLst>
                <a:path w="281" h="412" extrusionOk="0">
                  <a:moveTo>
                    <a:pt x="89" y="1"/>
                  </a:moveTo>
                  <a:cubicBezTo>
                    <a:pt x="46" y="1"/>
                    <a:pt x="0" y="36"/>
                    <a:pt x="20" y="99"/>
                  </a:cubicBezTo>
                  <a:cubicBezTo>
                    <a:pt x="58" y="191"/>
                    <a:pt x="58" y="321"/>
                    <a:pt x="119" y="382"/>
                  </a:cubicBezTo>
                  <a:cubicBezTo>
                    <a:pt x="138" y="403"/>
                    <a:pt x="156" y="411"/>
                    <a:pt x="174" y="411"/>
                  </a:cubicBezTo>
                  <a:cubicBezTo>
                    <a:pt x="216" y="411"/>
                    <a:pt x="250" y="364"/>
                    <a:pt x="250" y="321"/>
                  </a:cubicBezTo>
                  <a:cubicBezTo>
                    <a:pt x="280" y="229"/>
                    <a:pt x="211" y="130"/>
                    <a:pt x="150" y="38"/>
                  </a:cubicBezTo>
                  <a:cubicBezTo>
                    <a:pt x="139" y="12"/>
                    <a:pt x="114" y="1"/>
                    <a:pt x="8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47"/>
            <p:cNvSpPr/>
            <p:nvPr/>
          </p:nvSpPr>
          <p:spPr>
            <a:xfrm rot="2711300">
              <a:off x="8183295" y="1079494"/>
              <a:ext cx="18732" cy="46831"/>
            </a:xfrm>
            <a:custGeom>
              <a:avLst/>
              <a:gdLst/>
              <a:ahLst/>
              <a:cxnLst/>
              <a:rect l="l" t="t" r="r" b="b"/>
              <a:pathLst>
                <a:path w="162" h="405" extrusionOk="0">
                  <a:moveTo>
                    <a:pt x="81" y="0"/>
                  </a:moveTo>
                  <a:cubicBezTo>
                    <a:pt x="40" y="0"/>
                    <a:pt x="0" y="25"/>
                    <a:pt x="0" y="75"/>
                  </a:cubicBezTo>
                  <a:lnTo>
                    <a:pt x="0" y="358"/>
                  </a:lnTo>
                  <a:cubicBezTo>
                    <a:pt x="15" y="389"/>
                    <a:pt x="48" y="404"/>
                    <a:pt x="77" y="404"/>
                  </a:cubicBezTo>
                  <a:cubicBezTo>
                    <a:pt x="105" y="404"/>
                    <a:pt x="130" y="389"/>
                    <a:pt x="130" y="358"/>
                  </a:cubicBezTo>
                  <a:cubicBezTo>
                    <a:pt x="161" y="266"/>
                    <a:pt x="161" y="167"/>
                    <a:pt x="161" y="75"/>
                  </a:cubicBezTo>
                  <a:cubicBezTo>
                    <a:pt x="161" y="25"/>
                    <a:pt x="121" y="0"/>
                    <a:pt x="8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47"/>
            <p:cNvSpPr/>
            <p:nvPr/>
          </p:nvSpPr>
          <p:spPr>
            <a:xfrm rot="2711300">
              <a:off x="8232288" y="977820"/>
              <a:ext cx="50531" cy="43825"/>
            </a:xfrm>
            <a:custGeom>
              <a:avLst/>
              <a:gdLst/>
              <a:ahLst/>
              <a:cxnLst/>
              <a:rect l="l" t="t" r="r" b="b"/>
              <a:pathLst>
                <a:path w="437" h="379" extrusionOk="0">
                  <a:moveTo>
                    <a:pt x="375" y="1"/>
                  </a:moveTo>
                  <a:cubicBezTo>
                    <a:pt x="283" y="1"/>
                    <a:pt x="214" y="62"/>
                    <a:pt x="153" y="93"/>
                  </a:cubicBezTo>
                  <a:cubicBezTo>
                    <a:pt x="122" y="162"/>
                    <a:pt x="53" y="223"/>
                    <a:pt x="23" y="284"/>
                  </a:cubicBezTo>
                  <a:cubicBezTo>
                    <a:pt x="1" y="333"/>
                    <a:pt x="26" y="378"/>
                    <a:pt x="55" y="378"/>
                  </a:cubicBezTo>
                  <a:cubicBezTo>
                    <a:pt x="68" y="378"/>
                    <a:pt x="81" y="371"/>
                    <a:pt x="92" y="353"/>
                  </a:cubicBezTo>
                  <a:cubicBezTo>
                    <a:pt x="153" y="323"/>
                    <a:pt x="214" y="254"/>
                    <a:pt x="245" y="223"/>
                  </a:cubicBezTo>
                  <a:cubicBezTo>
                    <a:pt x="314" y="192"/>
                    <a:pt x="375" y="162"/>
                    <a:pt x="406" y="93"/>
                  </a:cubicBezTo>
                  <a:cubicBezTo>
                    <a:pt x="436" y="62"/>
                    <a:pt x="406" y="1"/>
                    <a:pt x="3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47"/>
            <p:cNvSpPr/>
            <p:nvPr/>
          </p:nvSpPr>
          <p:spPr>
            <a:xfrm rot="2711300">
              <a:off x="8249022" y="1021786"/>
              <a:ext cx="31568" cy="20698"/>
            </a:xfrm>
            <a:custGeom>
              <a:avLst/>
              <a:gdLst/>
              <a:ahLst/>
              <a:cxnLst/>
              <a:rect l="l" t="t" r="r" b="b"/>
              <a:pathLst>
                <a:path w="273" h="179" extrusionOk="0">
                  <a:moveTo>
                    <a:pt x="211" y="1"/>
                  </a:moveTo>
                  <a:cubicBezTo>
                    <a:pt x="150" y="1"/>
                    <a:pt x="111" y="31"/>
                    <a:pt x="50" y="70"/>
                  </a:cubicBezTo>
                  <a:cubicBezTo>
                    <a:pt x="1" y="94"/>
                    <a:pt x="31" y="178"/>
                    <a:pt x="76" y="178"/>
                  </a:cubicBezTo>
                  <a:cubicBezTo>
                    <a:pt x="87" y="178"/>
                    <a:pt x="99" y="174"/>
                    <a:pt x="111" y="162"/>
                  </a:cubicBezTo>
                  <a:cubicBezTo>
                    <a:pt x="150" y="162"/>
                    <a:pt x="180" y="131"/>
                    <a:pt x="211" y="131"/>
                  </a:cubicBezTo>
                  <a:cubicBezTo>
                    <a:pt x="272" y="100"/>
                    <a:pt x="272" y="31"/>
                    <a:pt x="21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47"/>
            <p:cNvSpPr/>
            <p:nvPr/>
          </p:nvSpPr>
          <p:spPr>
            <a:xfrm rot="2711300">
              <a:off x="8196901" y="631414"/>
              <a:ext cx="128583" cy="214844"/>
            </a:xfrm>
            <a:custGeom>
              <a:avLst/>
              <a:gdLst/>
              <a:ahLst/>
              <a:cxnLst/>
              <a:rect l="l" t="t" r="r" b="b"/>
              <a:pathLst>
                <a:path w="1112" h="1858" extrusionOk="0">
                  <a:moveTo>
                    <a:pt x="118" y="1"/>
                  </a:moveTo>
                  <a:cubicBezTo>
                    <a:pt x="70" y="1"/>
                    <a:pt x="0" y="69"/>
                    <a:pt x="24" y="116"/>
                  </a:cubicBezTo>
                  <a:cubicBezTo>
                    <a:pt x="376" y="690"/>
                    <a:pt x="698" y="1234"/>
                    <a:pt x="981" y="1809"/>
                  </a:cubicBezTo>
                  <a:cubicBezTo>
                    <a:pt x="992" y="1844"/>
                    <a:pt x="1011" y="1858"/>
                    <a:pt x="1031" y="1858"/>
                  </a:cubicBezTo>
                  <a:cubicBezTo>
                    <a:pt x="1069" y="1858"/>
                    <a:pt x="1111" y="1808"/>
                    <a:pt x="1111" y="1748"/>
                  </a:cubicBezTo>
                  <a:cubicBezTo>
                    <a:pt x="1012" y="1104"/>
                    <a:pt x="598" y="499"/>
                    <a:pt x="154" y="24"/>
                  </a:cubicBezTo>
                  <a:cubicBezTo>
                    <a:pt x="146" y="7"/>
                    <a:pt x="133" y="1"/>
                    <a:pt x="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47"/>
            <p:cNvSpPr/>
            <p:nvPr/>
          </p:nvSpPr>
          <p:spPr>
            <a:xfrm rot="2711300">
              <a:off x="8283528" y="699438"/>
              <a:ext cx="216694" cy="89384"/>
            </a:xfrm>
            <a:custGeom>
              <a:avLst/>
              <a:gdLst/>
              <a:ahLst/>
              <a:cxnLst/>
              <a:rect l="l" t="t" r="r" b="b"/>
              <a:pathLst>
                <a:path w="1874" h="773" extrusionOk="0">
                  <a:moveTo>
                    <a:pt x="794" y="0"/>
                  </a:moveTo>
                  <a:cubicBezTo>
                    <a:pt x="773" y="0"/>
                    <a:pt x="755" y="10"/>
                    <a:pt x="755" y="29"/>
                  </a:cubicBezTo>
                  <a:cubicBezTo>
                    <a:pt x="694" y="121"/>
                    <a:pt x="663" y="251"/>
                    <a:pt x="633" y="374"/>
                  </a:cubicBezTo>
                  <a:cubicBezTo>
                    <a:pt x="592" y="492"/>
                    <a:pt x="540" y="537"/>
                    <a:pt x="484" y="537"/>
                  </a:cubicBezTo>
                  <a:cubicBezTo>
                    <a:pt x="360" y="537"/>
                    <a:pt x="219" y="314"/>
                    <a:pt x="150" y="182"/>
                  </a:cubicBezTo>
                  <a:cubicBezTo>
                    <a:pt x="132" y="164"/>
                    <a:pt x="111" y="157"/>
                    <a:pt x="92" y="157"/>
                  </a:cubicBezTo>
                  <a:cubicBezTo>
                    <a:pt x="43" y="157"/>
                    <a:pt x="0" y="202"/>
                    <a:pt x="27" y="251"/>
                  </a:cubicBezTo>
                  <a:cubicBezTo>
                    <a:pt x="150" y="473"/>
                    <a:pt x="280" y="634"/>
                    <a:pt x="502" y="757"/>
                  </a:cubicBezTo>
                  <a:cubicBezTo>
                    <a:pt x="512" y="768"/>
                    <a:pt x="521" y="773"/>
                    <a:pt x="530" y="773"/>
                  </a:cubicBezTo>
                  <a:cubicBezTo>
                    <a:pt x="552" y="773"/>
                    <a:pt x="575" y="747"/>
                    <a:pt x="602" y="726"/>
                  </a:cubicBezTo>
                  <a:cubicBezTo>
                    <a:pt x="755" y="565"/>
                    <a:pt x="755" y="374"/>
                    <a:pt x="824" y="182"/>
                  </a:cubicBezTo>
                  <a:cubicBezTo>
                    <a:pt x="916" y="312"/>
                    <a:pt x="947" y="442"/>
                    <a:pt x="1046" y="565"/>
                  </a:cubicBezTo>
                  <a:cubicBezTo>
                    <a:pt x="1062" y="600"/>
                    <a:pt x="1085" y="617"/>
                    <a:pt x="1109" y="617"/>
                  </a:cubicBezTo>
                  <a:cubicBezTo>
                    <a:pt x="1133" y="617"/>
                    <a:pt x="1157" y="600"/>
                    <a:pt x="1177" y="565"/>
                  </a:cubicBezTo>
                  <a:cubicBezTo>
                    <a:pt x="1269" y="473"/>
                    <a:pt x="1299" y="343"/>
                    <a:pt x="1399" y="251"/>
                  </a:cubicBezTo>
                  <a:cubicBezTo>
                    <a:pt x="1447" y="326"/>
                    <a:pt x="1511" y="361"/>
                    <a:pt x="1578" y="361"/>
                  </a:cubicBezTo>
                  <a:cubicBezTo>
                    <a:pt x="1684" y="361"/>
                    <a:pt x="1799" y="275"/>
                    <a:pt x="1874" y="121"/>
                  </a:cubicBezTo>
                  <a:cubicBezTo>
                    <a:pt x="1874" y="72"/>
                    <a:pt x="1815" y="18"/>
                    <a:pt x="1776" y="18"/>
                  </a:cubicBezTo>
                  <a:cubicBezTo>
                    <a:pt x="1766" y="18"/>
                    <a:pt x="1757" y="21"/>
                    <a:pt x="1751" y="29"/>
                  </a:cubicBezTo>
                  <a:cubicBezTo>
                    <a:pt x="1714" y="94"/>
                    <a:pt x="1671" y="125"/>
                    <a:pt x="1618" y="125"/>
                  </a:cubicBezTo>
                  <a:cubicBezTo>
                    <a:pt x="1573" y="125"/>
                    <a:pt x="1521" y="102"/>
                    <a:pt x="1460" y="59"/>
                  </a:cubicBezTo>
                  <a:cubicBezTo>
                    <a:pt x="1443" y="20"/>
                    <a:pt x="1415" y="3"/>
                    <a:pt x="1387" y="3"/>
                  </a:cubicBezTo>
                  <a:cubicBezTo>
                    <a:pt x="1367" y="3"/>
                    <a:pt x="1346" y="12"/>
                    <a:pt x="1330" y="29"/>
                  </a:cubicBezTo>
                  <a:cubicBezTo>
                    <a:pt x="1238" y="151"/>
                    <a:pt x="1177" y="282"/>
                    <a:pt x="1108" y="412"/>
                  </a:cubicBezTo>
                  <a:cubicBezTo>
                    <a:pt x="1016" y="282"/>
                    <a:pt x="947" y="121"/>
                    <a:pt x="855" y="29"/>
                  </a:cubicBezTo>
                  <a:cubicBezTo>
                    <a:pt x="840" y="10"/>
                    <a:pt x="815" y="0"/>
                    <a:pt x="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47"/>
            <p:cNvSpPr/>
            <p:nvPr/>
          </p:nvSpPr>
          <p:spPr>
            <a:xfrm rot="2711300">
              <a:off x="8406694" y="769993"/>
              <a:ext cx="101872" cy="236352"/>
            </a:xfrm>
            <a:custGeom>
              <a:avLst/>
              <a:gdLst/>
              <a:ahLst/>
              <a:cxnLst/>
              <a:rect l="l" t="t" r="r" b="b"/>
              <a:pathLst>
                <a:path w="881" h="2044" extrusionOk="0">
                  <a:moveTo>
                    <a:pt x="768" y="0"/>
                  </a:moveTo>
                  <a:cubicBezTo>
                    <a:pt x="744" y="0"/>
                    <a:pt x="718" y="8"/>
                    <a:pt x="698" y="29"/>
                  </a:cubicBezTo>
                  <a:cubicBezTo>
                    <a:pt x="353" y="573"/>
                    <a:pt x="1" y="1339"/>
                    <a:pt x="123" y="1975"/>
                  </a:cubicBezTo>
                  <a:cubicBezTo>
                    <a:pt x="123" y="2021"/>
                    <a:pt x="171" y="2044"/>
                    <a:pt x="219" y="2044"/>
                  </a:cubicBezTo>
                  <a:cubicBezTo>
                    <a:pt x="267" y="2044"/>
                    <a:pt x="315" y="2021"/>
                    <a:pt x="315" y="1975"/>
                  </a:cubicBezTo>
                  <a:cubicBezTo>
                    <a:pt x="384" y="1653"/>
                    <a:pt x="415" y="1339"/>
                    <a:pt x="506" y="1017"/>
                  </a:cubicBezTo>
                  <a:cubicBezTo>
                    <a:pt x="606" y="695"/>
                    <a:pt x="736" y="412"/>
                    <a:pt x="859" y="90"/>
                  </a:cubicBezTo>
                  <a:cubicBezTo>
                    <a:pt x="880" y="47"/>
                    <a:pt x="826" y="0"/>
                    <a:pt x="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47"/>
            <p:cNvSpPr/>
            <p:nvPr/>
          </p:nvSpPr>
          <p:spPr>
            <a:xfrm rot="2711300">
              <a:off x="8217633" y="527053"/>
              <a:ext cx="50531" cy="37927"/>
            </a:xfrm>
            <a:custGeom>
              <a:avLst/>
              <a:gdLst/>
              <a:ahLst/>
              <a:cxnLst/>
              <a:rect l="l" t="t" r="r" b="b"/>
              <a:pathLst>
                <a:path w="437" h="328" extrusionOk="0">
                  <a:moveTo>
                    <a:pt x="345" y="0"/>
                  </a:moveTo>
                  <a:cubicBezTo>
                    <a:pt x="214" y="0"/>
                    <a:pt x="122" y="130"/>
                    <a:pt x="54" y="192"/>
                  </a:cubicBezTo>
                  <a:cubicBezTo>
                    <a:pt x="0" y="245"/>
                    <a:pt x="40" y="328"/>
                    <a:pt x="97" y="328"/>
                  </a:cubicBezTo>
                  <a:cubicBezTo>
                    <a:pt x="105" y="328"/>
                    <a:pt x="114" y="326"/>
                    <a:pt x="122" y="322"/>
                  </a:cubicBezTo>
                  <a:cubicBezTo>
                    <a:pt x="153" y="291"/>
                    <a:pt x="214" y="253"/>
                    <a:pt x="245" y="222"/>
                  </a:cubicBezTo>
                  <a:cubicBezTo>
                    <a:pt x="314" y="192"/>
                    <a:pt x="345" y="192"/>
                    <a:pt x="406" y="130"/>
                  </a:cubicBezTo>
                  <a:cubicBezTo>
                    <a:pt x="437" y="100"/>
                    <a:pt x="406" y="0"/>
                    <a:pt x="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47"/>
            <p:cNvSpPr/>
            <p:nvPr/>
          </p:nvSpPr>
          <p:spPr>
            <a:xfrm rot="2711300">
              <a:off x="8275002" y="464330"/>
              <a:ext cx="55041" cy="28445"/>
            </a:xfrm>
            <a:custGeom>
              <a:avLst/>
              <a:gdLst/>
              <a:ahLst/>
              <a:cxnLst/>
              <a:rect l="l" t="t" r="r" b="b"/>
              <a:pathLst>
                <a:path w="476" h="246" extrusionOk="0">
                  <a:moveTo>
                    <a:pt x="353" y="1"/>
                  </a:moveTo>
                  <a:cubicBezTo>
                    <a:pt x="299" y="1"/>
                    <a:pt x="269" y="43"/>
                    <a:pt x="229" y="43"/>
                  </a:cubicBezTo>
                  <a:cubicBezTo>
                    <a:pt x="218" y="43"/>
                    <a:pt x="206" y="40"/>
                    <a:pt x="192" y="31"/>
                  </a:cubicBezTo>
                  <a:cubicBezTo>
                    <a:pt x="62" y="31"/>
                    <a:pt x="1" y="192"/>
                    <a:pt x="124" y="223"/>
                  </a:cubicBezTo>
                  <a:cubicBezTo>
                    <a:pt x="169" y="236"/>
                    <a:pt x="215" y="245"/>
                    <a:pt x="258" y="245"/>
                  </a:cubicBezTo>
                  <a:cubicBezTo>
                    <a:pt x="337" y="245"/>
                    <a:pt x="406" y="215"/>
                    <a:pt x="445" y="131"/>
                  </a:cubicBezTo>
                  <a:cubicBezTo>
                    <a:pt x="476" y="70"/>
                    <a:pt x="415" y="1"/>
                    <a:pt x="3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47"/>
            <p:cNvSpPr/>
            <p:nvPr/>
          </p:nvSpPr>
          <p:spPr>
            <a:xfrm rot="2711300">
              <a:off x="8405224" y="405927"/>
              <a:ext cx="68685" cy="41165"/>
            </a:xfrm>
            <a:custGeom>
              <a:avLst/>
              <a:gdLst/>
              <a:ahLst/>
              <a:cxnLst/>
              <a:rect l="l" t="t" r="r" b="b"/>
              <a:pathLst>
                <a:path w="594" h="356" extrusionOk="0">
                  <a:moveTo>
                    <a:pt x="177" y="0"/>
                  </a:moveTo>
                  <a:cubicBezTo>
                    <a:pt x="42" y="0"/>
                    <a:pt x="0" y="169"/>
                    <a:pt x="149" y="225"/>
                  </a:cubicBezTo>
                  <a:cubicBezTo>
                    <a:pt x="241" y="256"/>
                    <a:pt x="341" y="356"/>
                    <a:pt x="471" y="356"/>
                  </a:cubicBezTo>
                  <a:cubicBezTo>
                    <a:pt x="532" y="356"/>
                    <a:pt x="594" y="256"/>
                    <a:pt x="563" y="195"/>
                  </a:cubicBezTo>
                  <a:cubicBezTo>
                    <a:pt x="471" y="65"/>
                    <a:pt x="341" y="34"/>
                    <a:pt x="210" y="3"/>
                  </a:cubicBezTo>
                  <a:cubicBezTo>
                    <a:pt x="199" y="1"/>
                    <a:pt x="187" y="0"/>
                    <a:pt x="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47"/>
            <p:cNvSpPr/>
            <p:nvPr/>
          </p:nvSpPr>
          <p:spPr>
            <a:xfrm rot="2711300">
              <a:off x="8523220" y="402275"/>
              <a:ext cx="47525" cy="62094"/>
            </a:xfrm>
            <a:custGeom>
              <a:avLst/>
              <a:gdLst/>
              <a:ahLst/>
              <a:cxnLst/>
              <a:rect l="l" t="t" r="r" b="b"/>
              <a:pathLst>
                <a:path w="411" h="537" extrusionOk="0">
                  <a:moveTo>
                    <a:pt x="124" y="1"/>
                  </a:moveTo>
                  <a:cubicBezTo>
                    <a:pt x="50" y="1"/>
                    <a:pt x="1" y="83"/>
                    <a:pt x="28" y="137"/>
                  </a:cubicBezTo>
                  <a:cubicBezTo>
                    <a:pt x="66" y="198"/>
                    <a:pt x="97" y="229"/>
                    <a:pt x="97" y="298"/>
                  </a:cubicBezTo>
                  <a:cubicBezTo>
                    <a:pt x="127" y="328"/>
                    <a:pt x="127" y="390"/>
                    <a:pt x="127" y="458"/>
                  </a:cubicBezTo>
                  <a:cubicBezTo>
                    <a:pt x="147" y="497"/>
                    <a:pt x="206" y="536"/>
                    <a:pt x="255" y="536"/>
                  </a:cubicBezTo>
                  <a:cubicBezTo>
                    <a:pt x="283" y="536"/>
                    <a:pt x="308" y="523"/>
                    <a:pt x="319" y="489"/>
                  </a:cubicBezTo>
                  <a:cubicBezTo>
                    <a:pt x="411" y="328"/>
                    <a:pt x="288" y="106"/>
                    <a:pt x="158" y="6"/>
                  </a:cubicBezTo>
                  <a:cubicBezTo>
                    <a:pt x="146" y="3"/>
                    <a:pt x="135" y="1"/>
                    <a:pt x="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47"/>
            <p:cNvSpPr/>
            <p:nvPr/>
          </p:nvSpPr>
          <p:spPr>
            <a:xfrm rot="2711300">
              <a:off x="8635730" y="460746"/>
              <a:ext cx="31105" cy="63251"/>
            </a:xfrm>
            <a:custGeom>
              <a:avLst/>
              <a:gdLst/>
              <a:ahLst/>
              <a:cxnLst/>
              <a:rect l="l" t="t" r="r" b="b"/>
              <a:pathLst>
                <a:path w="269" h="547" extrusionOk="0">
                  <a:moveTo>
                    <a:pt x="85" y="0"/>
                  </a:moveTo>
                  <a:cubicBezTo>
                    <a:pt x="41" y="0"/>
                    <a:pt x="1" y="23"/>
                    <a:pt x="16" y="69"/>
                  </a:cubicBezTo>
                  <a:cubicBezTo>
                    <a:pt x="16" y="230"/>
                    <a:pt x="16" y="360"/>
                    <a:pt x="47" y="483"/>
                  </a:cubicBezTo>
                  <a:cubicBezTo>
                    <a:pt x="63" y="521"/>
                    <a:pt x="109" y="547"/>
                    <a:pt x="153" y="547"/>
                  </a:cubicBezTo>
                  <a:cubicBezTo>
                    <a:pt x="189" y="547"/>
                    <a:pt x="224" y="528"/>
                    <a:pt x="238" y="483"/>
                  </a:cubicBezTo>
                  <a:cubicBezTo>
                    <a:pt x="269" y="360"/>
                    <a:pt x="207" y="200"/>
                    <a:pt x="177" y="69"/>
                  </a:cubicBezTo>
                  <a:cubicBezTo>
                    <a:pt x="177" y="23"/>
                    <a:pt x="129" y="0"/>
                    <a:pt x="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47"/>
            <p:cNvSpPr/>
            <p:nvPr/>
          </p:nvSpPr>
          <p:spPr>
            <a:xfrm rot="2711300">
              <a:off x="8699607" y="539185"/>
              <a:ext cx="26711" cy="62210"/>
            </a:xfrm>
            <a:custGeom>
              <a:avLst/>
              <a:gdLst/>
              <a:ahLst/>
              <a:cxnLst/>
              <a:rect l="l" t="t" r="r" b="b"/>
              <a:pathLst>
                <a:path w="231" h="538" extrusionOk="0">
                  <a:moveTo>
                    <a:pt x="121" y="1"/>
                  </a:moveTo>
                  <a:cubicBezTo>
                    <a:pt x="78" y="1"/>
                    <a:pt x="39" y="33"/>
                    <a:pt x="39" y="99"/>
                  </a:cubicBezTo>
                  <a:cubicBezTo>
                    <a:pt x="1" y="221"/>
                    <a:pt x="1" y="321"/>
                    <a:pt x="1" y="451"/>
                  </a:cubicBezTo>
                  <a:cubicBezTo>
                    <a:pt x="1" y="504"/>
                    <a:pt x="35" y="537"/>
                    <a:pt x="75" y="537"/>
                  </a:cubicBezTo>
                  <a:cubicBezTo>
                    <a:pt x="104" y="537"/>
                    <a:pt x="136" y="520"/>
                    <a:pt x="162" y="482"/>
                  </a:cubicBezTo>
                  <a:cubicBezTo>
                    <a:pt x="231" y="382"/>
                    <a:pt x="231" y="259"/>
                    <a:pt x="231" y="99"/>
                  </a:cubicBezTo>
                  <a:cubicBezTo>
                    <a:pt x="212" y="33"/>
                    <a:pt x="164" y="1"/>
                    <a:pt x="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47"/>
            <p:cNvSpPr/>
            <p:nvPr/>
          </p:nvSpPr>
          <p:spPr>
            <a:xfrm rot="2711300">
              <a:off x="8725884" y="639617"/>
              <a:ext cx="54116" cy="62094"/>
            </a:xfrm>
            <a:custGeom>
              <a:avLst/>
              <a:gdLst/>
              <a:ahLst/>
              <a:cxnLst/>
              <a:rect l="l" t="t" r="r" b="b"/>
              <a:pathLst>
                <a:path w="468" h="537" extrusionOk="0">
                  <a:moveTo>
                    <a:pt x="351" y="0"/>
                  </a:moveTo>
                  <a:cubicBezTo>
                    <a:pt x="323" y="0"/>
                    <a:pt x="297" y="14"/>
                    <a:pt x="286" y="46"/>
                  </a:cubicBezTo>
                  <a:cubicBezTo>
                    <a:pt x="218" y="176"/>
                    <a:pt x="126" y="306"/>
                    <a:pt x="26" y="429"/>
                  </a:cubicBezTo>
                  <a:cubicBezTo>
                    <a:pt x="1" y="485"/>
                    <a:pt x="43" y="536"/>
                    <a:pt x="109" y="536"/>
                  </a:cubicBezTo>
                  <a:cubicBezTo>
                    <a:pt x="124" y="536"/>
                    <a:pt x="140" y="534"/>
                    <a:pt x="156" y="528"/>
                  </a:cubicBezTo>
                  <a:cubicBezTo>
                    <a:pt x="286" y="429"/>
                    <a:pt x="378" y="275"/>
                    <a:pt x="447" y="115"/>
                  </a:cubicBezTo>
                  <a:cubicBezTo>
                    <a:pt x="467" y="49"/>
                    <a:pt x="405" y="0"/>
                    <a:pt x="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47"/>
            <p:cNvSpPr/>
            <p:nvPr/>
          </p:nvSpPr>
          <p:spPr>
            <a:xfrm rot="2711300">
              <a:off x="8692577" y="755463"/>
              <a:ext cx="85105" cy="46715"/>
            </a:xfrm>
            <a:custGeom>
              <a:avLst/>
              <a:gdLst/>
              <a:ahLst/>
              <a:cxnLst/>
              <a:rect l="l" t="t" r="r" b="b"/>
              <a:pathLst>
                <a:path w="736" h="404" extrusionOk="0">
                  <a:moveTo>
                    <a:pt x="568" y="0"/>
                  </a:moveTo>
                  <a:cubicBezTo>
                    <a:pt x="548" y="0"/>
                    <a:pt x="525" y="5"/>
                    <a:pt x="501" y="15"/>
                  </a:cubicBezTo>
                  <a:cubicBezTo>
                    <a:pt x="371" y="76"/>
                    <a:pt x="218" y="138"/>
                    <a:pt x="88" y="237"/>
                  </a:cubicBezTo>
                  <a:cubicBezTo>
                    <a:pt x="1" y="318"/>
                    <a:pt x="66" y="404"/>
                    <a:pt x="145" y="404"/>
                  </a:cubicBezTo>
                  <a:cubicBezTo>
                    <a:pt x="156" y="404"/>
                    <a:pt x="168" y="402"/>
                    <a:pt x="180" y="398"/>
                  </a:cubicBezTo>
                  <a:cubicBezTo>
                    <a:pt x="340" y="398"/>
                    <a:pt x="501" y="268"/>
                    <a:pt x="632" y="207"/>
                  </a:cubicBezTo>
                  <a:cubicBezTo>
                    <a:pt x="736" y="148"/>
                    <a:pt x="685"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47"/>
            <p:cNvSpPr/>
            <p:nvPr/>
          </p:nvSpPr>
          <p:spPr>
            <a:xfrm rot="2711300">
              <a:off x="8660859" y="862477"/>
              <a:ext cx="44403" cy="22201"/>
            </a:xfrm>
            <a:custGeom>
              <a:avLst/>
              <a:gdLst/>
              <a:ahLst/>
              <a:cxnLst/>
              <a:rect l="l" t="t" r="r" b="b"/>
              <a:pathLst>
                <a:path w="384" h="192" extrusionOk="0">
                  <a:moveTo>
                    <a:pt x="253" y="0"/>
                  </a:moveTo>
                  <a:cubicBezTo>
                    <a:pt x="192" y="0"/>
                    <a:pt x="92" y="0"/>
                    <a:pt x="31" y="62"/>
                  </a:cubicBezTo>
                  <a:cubicBezTo>
                    <a:pt x="0" y="123"/>
                    <a:pt x="31" y="192"/>
                    <a:pt x="92" y="192"/>
                  </a:cubicBezTo>
                  <a:cubicBezTo>
                    <a:pt x="161" y="192"/>
                    <a:pt x="222" y="161"/>
                    <a:pt x="283" y="161"/>
                  </a:cubicBezTo>
                  <a:cubicBezTo>
                    <a:pt x="383" y="123"/>
                    <a:pt x="352" y="0"/>
                    <a:pt x="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47"/>
            <p:cNvSpPr/>
            <p:nvPr/>
          </p:nvSpPr>
          <p:spPr>
            <a:xfrm rot="2711300">
              <a:off x="8599072" y="926783"/>
              <a:ext cx="44403" cy="26133"/>
            </a:xfrm>
            <a:custGeom>
              <a:avLst/>
              <a:gdLst/>
              <a:ahLst/>
              <a:cxnLst/>
              <a:rect l="l" t="t" r="r" b="b"/>
              <a:pathLst>
                <a:path w="384" h="226" extrusionOk="0">
                  <a:moveTo>
                    <a:pt x="223" y="0"/>
                  </a:moveTo>
                  <a:cubicBezTo>
                    <a:pt x="192" y="0"/>
                    <a:pt x="131" y="0"/>
                    <a:pt x="93" y="31"/>
                  </a:cubicBezTo>
                  <a:cubicBezTo>
                    <a:pt x="1" y="62"/>
                    <a:pt x="1" y="192"/>
                    <a:pt x="93" y="223"/>
                  </a:cubicBezTo>
                  <a:lnTo>
                    <a:pt x="223" y="223"/>
                  </a:lnTo>
                  <a:cubicBezTo>
                    <a:pt x="232" y="224"/>
                    <a:pt x="241" y="225"/>
                    <a:pt x="249" y="225"/>
                  </a:cubicBezTo>
                  <a:cubicBezTo>
                    <a:pt x="383" y="225"/>
                    <a:pt x="375"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47"/>
            <p:cNvSpPr/>
            <p:nvPr/>
          </p:nvSpPr>
          <p:spPr>
            <a:xfrm rot="2711300">
              <a:off x="8514091" y="966570"/>
              <a:ext cx="47293" cy="54347"/>
            </a:xfrm>
            <a:custGeom>
              <a:avLst/>
              <a:gdLst/>
              <a:ahLst/>
              <a:cxnLst/>
              <a:rect l="l" t="t" r="r" b="b"/>
              <a:pathLst>
                <a:path w="409" h="470" extrusionOk="0">
                  <a:moveTo>
                    <a:pt x="91" y="1"/>
                  </a:moveTo>
                  <a:cubicBezTo>
                    <a:pt x="58" y="1"/>
                    <a:pt x="22" y="26"/>
                    <a:pt x="0" y="48"/>
                  </a:cubicBezTo>
                  <a:cubicBezTo>
                    <a:pt x="0" y="139"/>
                    <a:pt x="31" y="208"/>
                    <a:pt x="61" y="270"/>
                  </a:cubicBezTo>
                  <a:cubicBezTo>
                    <a:pt x="92" y="362"/>
                    <a:pt x="161" y="431"/>
                    <a:pt x="253" y="461"/>
                  </a:cubicBezTo>
                  <a:cubicBezTo>
                    <a:pt x="265" y="467"/>
                    <a:pt x="278" y="469"/>
                    <a:pt x="291" y="469"/>
                  </a:cubicBezTo>
                  <a:cubicBezTo>
                    <a:pt x="350" y="469"/>
                    <a:pt x="408" y="413"/>
                    <a:pt x="383" y="331"/>
                  </a:cubicBezTo>
                  <a:cubicBezTo>
                    <a:pt x="353" y="270"/>
                    <a:pt x="284" y="208"/>
                    <a:pt x="253" y="170"/>
                  </a:cubicBezTo>
                  <a:cubicBezTo>
                    <a:pt x="192" y="109"/>
                    <a:pt x="192" y="48"/>
                    <a:pt x="130" y="17"/>
                  </a:cubicBezTo>
                  <a:cubicBezTo>
                    <a:pt x="119" y="5"/>
                    <a:pt x="105"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5" name="Google Shape;4685;p47"/>
          <p:cNvGrpSpPr/>
          <p:nvPr/>
        </p:nvGrpSpPr>
        <p:grpSpPr>
          <a:xfrm>
            <a:off x="333613" y="182953"/>
            <a:ext cx="1225628" cy="1257892"/>
            <a:chOff x="333613" y="182953"/>
            <a:chExt cx="1225628" cy="1257892"/>
          </a:xfrm>
        </p:grpSpPr>
        <p:sp>
          <p:nvSpPr>
            <p:cNvPr id="4686" name="Google Shape;4686;p47"/>
            <p:cNvSpPr/>
            <p:nvPr/>
          </p:nvSpPr>
          <p:spPr>
            <a:xfrm rot="-2062221">
              <a:off x="479419" y="743972"/>
              <a:ext cx="671829" cy="502855"/>
            </a:xfrm>
            <a:custGeom>
              <a:avLst/>
              <a:gdLst/>
              <a:ahLst/>
              <a:cxnLst/>
              <a:rect l="l" t="t" r="r" b="b"/>
              <a:pathLst>
                <a:path w="5447" h="4077" extrusionOk="0">
                  <a:moveTo>
                    <a:pt x="2528" y="1"/>
                  </a:moveTo>
                  <a:cubicBezTo>
                    <a:pt x="2450" y="1"/>
                    <a:pt x="2374" y="4"/>
                    <a:pt x="2299" y="11"/>
                  </a:cubicBezTo>
                  <a:cubicBezTo>
                    <a:pt x="1594" y="80"/>
                    <a:pt x="897" y="425"/>
                    <a:pt x="514" y="999"/>
                  </a:cubicBezTo>
                  <a:cubicBezTo>
                    <a:pt x="0" y="1673"/>
                    <a:pt x="131" y="2378"/>
                    <a:pt x="667" y="3014"/>
                  </a:cubicBezTo>
                  <a:lnTo>
                    <a:pt x="828" y="3106"/>
                  </a:lnTo>
                  <a:cubicBezTo>
                    <a:pt x="606" y="3428"/>
                    <a:pt x="384" y="3719"/>
                    <a:pt x="161" y="4033"/>
                  </a:cubicBezTo>
                  <a:cubicBezTo>
                    <a:pt x="606" y="4002"/>
                    <a:pt x="1433" y="3619"/>
                    <a:pt x="1433" y="3619"/>
                  </a:cubicBezTo>
                  <a:cubicBezTo>
                    <a:pt x="1433" y="3619"/>
                    <a:pt x="1946" y="4002"/>
                    <a:pt x="2965" y="4063"/>
                  </a:cubicBezTo>
                  <a:cubicBezTo>
                    <a:pt x="3076" y="4072"/>
                    <a:pt x="3183" y="4077"/>
                    <a:pt x="3284" y="4077"/>
                  </a:cubicBezTo>
                  <a:cubicBezTo>
                    <a:pt x="4673" y="4077"/>
                    <a:pt x="5180" y="3275"/>
                    <a:pt x="5302" y="2439"/>
                  </a:cubicBezTo>
                  <a:cubicBezTo>
                    <a:pt x="5446" y="964"/>
                    <a:pt x="3836" y="1"/>
                    <a:pt x="2528"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47"/>
            <p:cNvSpPr/>
            <p:nvPr/>
          </p:nvSpPr>
          <p:spPr>
            <a:xfrm rot="-2062221">
              <a:off x="809102" y="381225"/>
              <a:ext cx="621877" cy="560947"/>
            </a:xfrm>
            <a:custGeom>
              <a:avLst/>
              <a:gdLst/>
              <a:ahLst/>
              <a:cxnLst/>
              <a:rect l="l" t="t" r="r" b="b"/>
              <a:pathLst>
                <a:path w="5042" h="4548" extrusionOk="0">
                  <a:moveTo>
                    <a:pt x="1863" y="1"/>
                  </a:moveTo>
                  <a:cubicBezTo>
                    <a:pt x="1190" y="1"/>
                    <a:pt x="207" y="247"/>
                    <a:pt x="1" y="924"/>
                  </a:cubicBezTo>
                  <a:lnTo>
                    <a:pt x="31" y="1024"/>
                  </a:lnTo>
                  <a:cubicBezTo>
                    <a:pt x="989" y="1468"/>
                    <a:pt x="1724" y="2334"/>
                    <a:pt x="1594" y="3483"/>
                  </a:cubicBezTo>
                  <a:cubicBezTo>
                    <a:pt x="1563" y="3736"/>
                    <a:pt x="1495" y="4027"/>
                    <a:pt x="1372" y="4249"/>
                  </a:cubicBezTo>
                  <a:lnTo>
                    <a:pt x="1433" y="4371"/>
                  </a:lnTo>
                  <a:cubicBezTo>
                    <a:pt x="1614" y="4508"/>
                    <a:pt x="1927" y="4547"/>
                    <a:pt x="2198" y="4547"/>
                  </a:cubicBezTo>
                  <a:cubicBezTo>
                    <a:pt x="2306" y="4547"/>
                    <a:pt x="2407" y="4541"/>
                    <a:pt x="2490" y="4532"/>
                  </a:cubicBezTo>
                  <a:cubicBezTo>
                    <a:pt x="3157" y="4471"/>
                    <a:pt x="3831" y="4119"/>
                    <a:pt x="4214" y="3605"/>
                  </a:cubicBezTo>
                  <a:cubicBezTo>
                    <a:pt x="4528" y="3766"/>
                    <a:pt x="5042" y="4027"/>
                    <a:pt x="5042" y="4027"/>
                  </a:cubicBezTo>
                  <a:lnTo>
                    <a:pt x="4367" y="3130"/>
                  </a:lnTo>
                  <a:cubicBezTo>
                    <a:pt x="4367" y="3130"/>
                    <a:pt x="4819" y="1981"/>
                    <a:pt x="4084" y="1024"/>
                  </a:cubicBezTo>
                  <a:cubicBezTo>
                    <a:pt x="3601" y="349"/>
                    <a:pt x="2805" y="66"/>
                    <a:pt x="2008" y="5"/>
                  </a:cubicBezTo>
                  <a:cubicBezTo>
                    <a:pt x="1962" y="2"/>
                    <a:pt x="1913" y="1"/>
                    <a:pt x="1863"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47"/>
            <p:cNvSpPr/>
            <p:nvPr/>
          </p:nvSpPr>
          <p:spPr>
            <a:xfrm rot="-2062221">
              <a:off x="434251" y="695014"/>
              <a:ext cx="744723" cy="586849"/>
            </a:xfrm>
            <a:custGeom>
              <a:avLst/>
              <a:gdLst/>
              <a:ahLst/>
              <a:cxnLst/>
              <a:rect l="l" t="t" r="r" b="b"/>
              <a:pathLst>
                <a:path w="6038" h="4758" extrusionOk="0">
                  <a:moveTo>
                    <a:pt x="2722" y="0"/>
                  </a:moveTo>
                  <a:cubicBezTo>
                    <a:pt x="2062" y="0"/>
                    <a:pt x="1411" y="214"/>
                    <a:pt x="866" y="660"/>
                  </a:cubicBezTo>
                  <a:cubicBezTo>
                    <a:pt x="483" y="982"/>
                    <a:pt x="131" y="1464"/>
                    <a:pt x="70" y="1970"/>
                  </a:cubicBezTo>
                  <a:cubicBezTo>
                    <a:pt x="1" y="2575"/>
                    <a:pt x="223" y="3089"/>
                    <a:pt x="606" y="3533"/>
                  </a:cubicBezTo>
                  <a:cubicBezTo>
                    <a:pt x="614" y="3541"/>
                    <a:pt x="622" y="3544"/>
                    <a:pt x="631" y="3544"/>
                  </a:cubicBezTo>
                  <a:cubicBezTo>
                    <a:pt x="665" y="3544"/>
                    <a:pt x="699" y="3490"/>
                    <a:pt x="675" y="3441"/>
                  </a:cubicBezTo>
                  <a:cubicBezTo>
                    <a:pt x="70" y="2705"/>
                    <a:pt x="1" y="1847"/>
                    <a:pt x="606" y="1081"/>
                  </a:cubicBezTo>
                  <a:cubicBezTo>
                    <a:pt x="1089" y="507"/>
                    <a:pt x="1824" y="154"/>
                    <a:pt x="2559" y="85"/>
                  </a:cubicBezTo>
                  <a:cubicBezTo>
                    <a:pt x="2610" y="83"/>
                    <a:pt x="2662" y="81"/>
                    <a:pt x="2713" y="81"/>
                  </a:cubicBezTo>
                  <a:cubicBezTo>
                    <a:pt x="3817" y="81"/>
                    <a:pt x="4972" y="706"/>
                    <a:pt x="5463" y="1687"/>
                  </a:cubicBezTo>
                  <a:cubicBezTo>
                    <a:pt x="5938" y="2644"/>
                    <a:pt x="5555" y="3954"/>
                    <a:pt x="4597" y="4429"/>
                  </a:cubicBezTo>
                  <a:cubicBezTo>
                    <a:pt x="4246" y="4607"/>
                    <a:pt x="3836" y="4677"/>
                    <a:pt x="3420" y="4677"/>
                  </a:cubicBezTo>
                  <a:cubicBezTo>
                    <a:pt x="3084" y="4677"/>
                    <a:pt x="2744" y="4631"/>
                    <a:pt x="2429" y="4559"/>
                  </a:cubicBezTo>
                  <a:cubicBezTo>
                    <a:pt x="2107" y="4490"/>
                    <a:pt x="1755" y="4368"/>
                    <a:pt x="1472" y="4146"/>
                  </a:cubicBezTo>
                  <a:lnTo>
                    <a:pt x="1441" y="4146"/>
                  </a:lnTo>
                  <a:cubicBezTo>
                    <a:pt x="1150" y="4299"/>
                    <a:pt x="866" y="4429"/>
                    <a:pt x="575" y="4529"/>
                  </a:cubicBezTo>
                  <a:cubicBezTo>
                    <a:pt x="483" y="4559"/>
                    <a:pt x="384" y="4590"/>
                    <a:pt x="261" y="4621"/>
                  </a:cubicBezTo>
                  <a:cubicBezTo>
                    <a:pt x="247" y="4623"/>
                    <a:pt x="235" y="4624"/>
                    <a:pt x="225" y="4624"/>
                  </a:cubicBezTo>
                  <a:cubicBezTo>
                    <a:pt x="97" y="4624"/>
                    <a:pt x="263" y="4455"/>
                    <a:pt x="292" y="4399"/>
                  </a:cubicBezTo>
                  <a:cubicBezTo>
                    <a:pt x="483" y="4146"/>
                    <a:pt x="675" y="3885"/>
                    <a:pt x="836" y="3602"/>
                  </a:cubicBezTo>
                  <a:cubicBezTo>
                    <a:pt x="856" y="3602"/>
                    <a:pt x="849" y="3588"/>
                    <a:pt x="831" y="3588"/>
                  </a:cubicBezTo>
                  <a:cubicBezTo>
                    <a:pt x="822" y="3588"/>
                    <a:pt x="810" y="3592"/>
                    <a:pt x="797" y="3602"/>
                  </a:cubicBezTo>
                  <a:cubicBezTo>
                    <a:pt x="545" y="3916"/>
                    <a:pt x="292" y="4299"/>
                    <a:pt x="31" y="4651"/>
                  </a:cubicBezTo>
                  <a:cubicBezTo>
                    <a:pt x="31" y="4682"/>
                    <a:pt x="70" y="4720"/>
                    <a:pt x="70" y="4720"/>
                  </a:cubicBezTo>
                  <a:cubicBezTo>
                    <a:pt x="575" y="4651"/>
                    <a:pt x="1027" y="4429"/>
                    <a:pt x="1472" y="4207"/>
                  </a:cubicBezTo>
                  <a:lnTo>
                    <a:pt x="1472" y="4207"/>
                  </a:lnTo>
                  <a:cubicBezTo>
                    <a:pt x="1441" y="4238"/>
                    <a:pt x="1472" y="4238"/>
                    <a:pt x="1502" y="4268"/>
                  </a:cubicBezTo>
                  <a:cubicBezTo>
                    <a:pt x="1602" y="4299"/>
                    <a:pt x="1663" y="4337"/>
                    <a:pt x="1724" y="4399"/>
                  </a:cubicBezTo>
                  <a:cubicBezTo>
                    <a:pt x="2016" y="4529"/>
                    <a:pt x="2299" y="4621"/>
                    <a:pt x="2621" y="4682"/>
                  </a:cubicBezTo>
                  <a:cubicBezTo>
                    <a:pt x="2866" y="4731"/>
                    <a:pt x="3119" y="4758"/>
                    <a:pt x="3371" y="4758"/>
                  </a:cubicBezTo>
                  <a:cubicBezTo>
                    <a:pt x="4302" y="4758"/>
                    <a:pt x="5212" y="4393"/>
                    <a:pt x="5586" y="3441"/>
                  </a:cubicBezTo>
                  <a:cubicBezTo>
                    <a:pt x="6038" y="2292"/>
                    <a:pt x="5494" y="1143"/>
                    <a:pt x="4505" y="537"/>
                  </a:cubicBezTo>
                  <a:cubicBezTo>
                    <a:pt x="3953" y="184"/>
                    <a:pt x="3333" y="0"/>
                    <a:pt x="27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47"/>
            <p:cNvSpPr/>
            <p:nvPr/>
          </p:nvSpPr>
          <p:spPr>
            <a:xfrm rot="-2062221">
              <a:off x="659198" y="1046530"/>
              <a:ext cx="114459" cy="107305"/>
            </a:xfrm>
            <a:custGeom>
              <a:avLst/>
              <a:gdLst/>
              <a:ahLst/>
              <a:cxnLst/>
              <a:rect l="l" t="t" r="r" b="b"/>
              <a:pathLst>
                <a:path w="928" h="870" extrusionOk="0">
                  <a:moveTo>
                    <a:pt x="458" y="1"/>
                  </a:moveTo>
                  <a:cubicBezTo>
                    <a:pt x="371" y="1"/>
                    <a:pt x="277" y="40"/>
                    <a:pt x="192" y="105"/>
                  </a:cubicBezTo>
                  <a:cubicBezTo>
                    <a:pt x="32" y="266"/>
                    <a:pt x="1" y="526"/>
                    <a:pt x="124" y="718"/>
                  </a:cubicBezTo>
                  <a:cubicBezTo>
                    <a:pt x="195" y="823"/>
                    <a:pt x="324" y="870"/>
                    <a:pt x="452" y="870"/>
                  </a:cubicBezTo>
                  <a:cubicBezTo>
                    <a:pt x="558" y="870"/>
                    <a:pt x="664" y="838"/>
                    <a:pt x="736" y="779"/>
                  </a:cubicBezTo>
                  <a:cubicBezTo>
                    <a:pt x="890" y="618"/>
                    <a:pt x="928" y="296"/>
                    <a:pt x="767" y="143"/>
                  </a:cubicBezTo>
                  <a:cubicBezTo>
                    <a:pt x="767" y="132"/>
                    <a:pt x="761" y="127"/>
                    <a:pt x="753" y="127"/>
                  </a:cubicBezTo>
                  <a:cubicBezTo>
                    <a:pt x="735" y="127"/>
                    <a:pt x="710" y="152"/>
                    <a:pt x="736" y="174"/>
                  </a:cubicBezTo>
                  <a:cubicBezTo>
                    <a:pt x="767" y="296"/>
                    <a:pt x="767" y="457"/>
                    <a:pt x="736" y="587"/>
                  </a:cubicBezTo>
                  <a:cubicBezTo>
                    <a:pt x="702" y="714"/>
                    <a:pt x="597" y="769"/>
                    <a:pt x="485" y="769"/>
                  </a:cubicBezTo>
                  <a:cubicBezTo>
                    <a:pt x="373" y="769"/>
                    <a:pt x="254" y="714"/>
                    <a:pt x="192" y="618"/>
                  </a:cubicBezTo>
                  <a:cubicBezTo>
                    <a:pt x="93" y="457"/>
                    <a:pt x="124" y="266"/>
                    <a:pt x="254" y="174"/>
                  </a:cubicBezTo>
                  <a:cubicBezTo>
                    <a:pt x="325" y="119"/>
                    <a:pt x="405" y="95"/>
                    <a:pt x="483" y="95"/>
                  </a:cubicBezTo>
                  <a:cubicBezTo>
                    <a:pt x="548" y="95"/>
                    <a:pt x="612" y="112"/>
                    <a:pt x="667" y="143"/>
                  </a:cubicBezTo>
                  <a:cubicBezTo>
                    <a:pt x="667" y="143"/>
                    <a:pt x="698" y="105"/>
                    <a:pt x="667" y="105"/>
                  </a:cubicBezTo>
                  <a:cubicBezTo>
                    <a:pt x="610" y="32"/>
                    <a:pt x="536" y="1"/>
                    <a:pt x="45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47"/>
            <p:cNvSpPr/>
            <p:nvPr/>
          </p:nvSpPr>
          <p:spPr>
            <a:xfrm rot="-2062221">
              <a:off x="791906" y="977374"/>
              <a:ext cx="110635" cy="105702"/>
            </a:xfrm>
            <a:custGeom>
              <a:avLst/>
              <a:gdLst/>
              <a:ahLst/>
              <a:cxnLst/>
              <a:rect l="l" t="t" r="r" b="b"/>
              <a:pathLst>
                <a:path w="897" h="857" extrusionOk="0">
                  <a:moveTo>
                    <a:pt x="445" y="0"/>
                  </a:moveTo>
                  <a:cubicBezTo>
                    <a:pt x="360" y="0"/>
                    <a:pt x="272" y="33"/>
                    <a:pt x="192" y="98"/>
                  </a:cubicBezTo>
                  <a:cubicBezTo>
                    <a:pt x="31" y="259"/>
                    <a:pt x="0" y="512"/>
                    <a:pt x="131" y="703"/>
                  </a:cubicBezTo>
                  <a:cubicBezTo>
                    <a:pt x="199" y="810"/>
                    <a:pt x="319" y="857"/>
                    <a:pt x="445" y="857"/>
                  </a:cubicBezTo>
                  <a:cubicBezTo>
                    <a:pt x="546" y="857"/>
                    <a:pt x="651" y="827"/>
                    <a:pt x="736" y="772"/>
                  </a:cubicBezTo>
                  <a:cubicBezTo>
                    <a:pt x="897" y="611"/>
                    <a:pt x="897" y="289"/>
                    <a:pt x="766" y="129"/>
                  </a:cubicBezTo>
                  <a:cubicBezTo>
                    <a:pt x="766" y="120"/>
                    <a:pt x="761" y="116"/>
                    <a:pt x="755" y="116"/>
                  </a:cubicBezTo>
                  <a:cubicBezTo>
                    <a:pt x="738" y="116"/>
                    <a:pt x="714" y="138"/>
                    <a:pt x="736" y="159"/>
                  </a:cubicBezTo>
                  <a:cubicBezTo>
                    <a:pt x="766" y="289"/>
                    <a:pt x="766" y="450"/>
                    <a:pt x="736" y="581"/>
                  </a:cubicBezTo>
                  <a:cubicBezTo>
                    <a:pt x="705" y="707"/>
                    <a:pt x="602" y="763"/>
                    <a:pt x="490" y="763"/>
                  </a:cubicBezTo>
                  <a:cubicBezTo>
                    <a:pt x="378" y="763"/>
                    <a:pt x="257" y="707"/>
                    <a:pt x="192" y="611"/>
                  </a:cubicBezTo>
                  <a:cubicBezTo>
                    <a:pt x="100" y="481"/>
                    <a:pt x="131" y="259"/>
                    <a:pt x="253" y="159"/>
                  </a:cubicBezTo>
                  <a:cubicBezTo>
                    <a:pt x="308" y="109"/>
                    <a:pt x="381" y="86"/>
                    <a:pt x="457" y="86"/>
                  </a:cubicBezTo>
                  <a:cubicBezTo>
                    <a:pt x="518" y="86"/>
                    <a:pt x="581" y="101"/>
                    <a:pt x="636" y="129"/>
                  </a:cubicBezTo>
                  <a:cubicBezTo>
                    <a:pt x="675" y="129"/>
                    <a:pt x="705" y="129"/>
                    <a:pt x="675" y="98"/>
                  </a:cubicBezTo>
                  <a:cubicBezTo>
                    <a:pt x="609" y="33"/>
                    <a:pt x="529" y="0"/>
                    <a:pt x="4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47"/>
            <p:cNvSpPr/>
            <p:nvPr/>
          </p:nvSpPr>
          <p:spPr>
            <a:xfrm rot="-2062221">
              <a:off x="924955" y="907747"/>
              <a:ext cx="110512" cy="105332"/>
            </a:xfrm>
            <a:custGeom>
              <a:avLst/>
              <a:gdLst/>
              <a:ahLst/>
              <a:cxnLst/>
              <a:rect l="l" t="t" r="r" b="b"/>
              <a:pathLst>
                <a:path w="896" h="854" extrusionOk="0">
                  <a:moveTo>
                    <a:pt x="489" y="1"/>
                  </a:moveTo>
                  <a:cubicBezTo>
                    <a:pt x="281" y="1"/>
                    <a:pt x="56" y="151"/>
                    <a:pt x="39" y="399"/>
                  </a:cubicBezTo>
                  <a:cubicBezTo>
                    <a:pt x="1" y="629"/>
                    <a:pt x="162" y="821"/>
                    <a:pt x="422" y="851"/>
                  </a:cubicBezTo>
                  <a:cubicBezTo>
                    <a:pt x="433" y="853"/>
                    <a:pt x="444" y="854"/>
                    <a:pt x="455" y="854"/>
                  </a:cubicBezTo>
                  <a:cubicBezTo>
                    <a:pt x="669" y="854"/>
                    <a:pt x="896" y="581"/>
                    <a:pt x="866" y="399"/>
                  </a:cubicBezTo>
                  <a:cubicBezTo>
                    <a:pt x="866" y="384"/>
                    <a:pt x="859" y="376"/>
                    <a:pt x="851" y="376"/>
                  </a:cubicBezTo>
                  <a:cubicBezTo>
                    <a:pt x="844" y="376"/>
                    <a:pt x="836" y="384"/>
                    <a:pt x="836" y="399"/>
                  </a:cubicBezTo>
                  <a:cubicBezTo>
                    <a:pt x="767" y="530"/>
                    <a:pt x="644" y="690"/>
                    <a:pt x="483" y="752"/>
                  </a:cubicBezTo>
                  <a:cubicBezTo>
                    <a:pt x="458" y="759"/>
                    <a:pt x="434" y="763"/>
                    <a:pt x="411" y="763"/>
                  </a:cubicBezTo>
                  <a:cubicBezTo>
                    <a:pt x="228" y="763"/>
                    <a:pt x="104" y="539"/>
                    <a:pt x="131" y="369"/>
                  </a:cubicBezTo>
                  <a:cubicBezTo>
                    <a:pt x="162" y="177"/>
                    <a:pt x="353" y="85"/>
                    <a:pt x="545" y="85"/>
                  </a:cubicBezTo>
                  <a:cubicBezTo>
                    <a:pt x="644" y="116"/>
                    <a:pt x="736" y="208"/>
                    <a:pt x="805" y="307"/>
                  </a:cubicBezTo>
                  <a:cubicBezTo>
                    <a:pt x="805" y="323"/>
                    <a:pt x="813" y="330"/>
                    <a:pt x="821" y="330"/>
                  </a:cubicBezTo>
                  <a:cubicBezTo>
                    <a:pt x="828" y="330"/>
                    <a:pt x="836" y="323"/>
                    <a:pt x="836" y="307"/>
                  </a:cubicBezTo>
                  <a:cubicBezTo>
                    <a:pt x="805" y="94"/>
                    <a:pt x="653" y="1"/>
                    <a:pt x="48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47"/>
            <p:cNvSpPr/>
            <p:nvPr/>
          </p:nvSpPr>
          <p:spPr>
            <a:xfrm rot="-2062221">
              <a:off x="1052237" y="653588"/>
              <a:ext cx="110635" cy="105332"/>
            </a:xfrm>
            <a:custGeom>
              <a:avLst/>
              <a:gdLst/>
              <a:ahLst/>
              <a:cxnLst/>
              <a:rect l="l" t="t" r="r" b="b"/>
              <a:pathLst>
                <a:path w="897" h="854" extrusionOk="0">
                  <a:moveTo>
                    <a:pt x="498" y="1"/>
                  </a:moveTo>
                  <a:cubicBezTo>
                    <a:pt x="294" y="1"/>
                    <a:pt x="65" y="140"/>
                    <a:pt x="31" y="368"/>
                  </a:cubicBezTo>
                  <a:cubicBezTo>
                    <a:pt x="1" y="629"/>
                    <a:pt x="192" y="820"/>
                    <a:pt x="414" y="851"/>
                  </a:cubicBezTo>
                  <a:cubicBezTo>
                    <a:pt x="426" y="852"/>
                    <a:pt x="437" y="853"/>
                    <a:pt x="448" y="853"/>
                  </a:cubicBezTo>
                  <a:cubicBezTo>
                    <a:pt x="662" y="853"/>
                    <a:pt x="897" y="588"/>
                    <a:pt x="897" y="406"/>
                  </a:cubicBezTo>
                  <a:cubicBezTo>
                    <a:pt x="897" y="385"/>
                    <a:pt x="875" y="365"/>
                    <a:pt x="856" y="365"/>
                  </a:cubicBezTo>
                  <a:cubicBezTo>
                    <a:pt x="841" y="365"/>
                    <a:pt x="828" y="377"/>
                    <a:pt x="828" y="406"/>
                  </a:cubicBezTo>
                  <a:cubicBezTo>
                    <a:pt x="797" y="529"/>
                    <a:pt x="636" y="690"/>
                    <a:pt x="514" y="751"/>
                  </a:cubicBezTo>
                  <a:cubicBezTo>
                    <a:pt x="485" y="759"/>
                    <a:pt x="457" y="763"/>
                    <a:pt x="430" y="763"/>
                  </a:cubicBezTo>
                  <a:cubicBezTo>
                    <a:pt x="220" y="763"/>
                    <a:pt x="97" y="538"/>
                    <a:pt x="131" y="368"/>
                  </a:cubicBezTo>
                  <a:cubicBezTo>
                    <a:pt x="192" y="177"/>
                    <a:pt x="384" y="85"/>
                    <a:pt x="575" y="85"/>
                  </a:cubicBezTo>
                  <a:cubicBezTo>
                    <a:pt x="667" y="115"/>
                    <a:pt x="767" y="215"/>
                    <a:pt x="797" y="307"/>
                  </a:cubicBezTo>
                  <a:cubicBezTo>
                    <a:pt x="797" y="322"/>
                    <a:pt x="805" y="330"/>
                    <a:pt x="813" y="330"/>
                  </a:cubicBezTo>
                  <a:cubicBezTo>
                    <a:pt x="820" y="330"/>
                    <a:pt x="828" y="322"/>
                    <a:pt x="828" y="307"/>
                  </a:cubicBezTo>
                  <a:cubicBezTo>
                    <a:pt x="814" y="94"/>
                    <a:pt x="664" y="1"/>
                    <a:pt x="49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47"/>
            <p:cNvSpPr/>
            <p:nvPr/>
          </p:nvSpPr>
          <p:spPr>
            <a:xfrm rot="-2062221">
              <a:off x="1199587" y="575736"/>
              <a:ext cx="110635" cy="105949"/>
            </a:xfrm>
            <a:custGeom>
              <a:avLst/>
              <a:gdLst/>
              <a:ahLst/>
              <a:cxnLst/>
              <a:rect l="l" t="t" r="r" b="b"/>
              <a:pathLst>
                <a:path w="897" h="859" extrusionOk="0">
                  <a:moveTo>
                    <a:pt x="511" y="0"/>
                  </a:moveTo>
                  <a:cubicBezTo>
                    <a:pt x="304" y="0"/>
                    <a:pt x="65" y="143"/>
                    <a:pt x="31" y="376"/>
                  </a:cubicBezTo>
                  <a:cubicBezTo>
                    <a:pt x="0" y="636"/>
                    <a:pt x="192" y="828"/>
                    <a:pt x="414" y="859"/>
                  </a:cubicBezTo>
                  <a:cubicBezTo>
                    <a:pt x="636" y="859"/>
                    <a:pt x="897" y="598"/>
                    <a:pt x="897" y="376"/>
                  </a:cubicBezTo>
                  <a:cubicBezTo>
                    <a:pt x="897" y="361"/>
                    <a:pt x="879" y="353"/>
                    <a:pt x="862" y="353"/>
                  </a:cubicBezTo>
                  <a:cubicBezTo>
                    <a:pt x="845" y="353"/>
                    <a:pt x="828" y="361"/>
                    <a:pt x="828" y="376"/>
                  </a:cubicBezTo>
                  <a:cubicBezTo>
                    <a:pt x="797" y="537"/>
                    <a:pt x="636" y="698"/>
                    <a:pt x="514" y="728"/>
                  </a:cubicBezTo>
                  <a:cubicBezTo>
                    <a:pt x="474" y="743"/>
                    <a:pt x="437" y="750"/>
                    <a:pt x="403" y="750"/>
                  </a:cubicBezTo>
                  <a:cubicBezTo>
                    <a:pt x="209" y="750"/>
                    <a:pt x="98" y="534"/>
                    <a:pt x="131" y="345"/>
                  </a:cubicBezTo>
                  <a:cubicBezTo>
                    <a:pt x="184" y="178"/>
                    <a:pt x="337" y="87"/>
                    <a:pt x="482" y="87"/>
                  </a:cubicBezTo>
                  <a:cubicBezTo>
                    <a:pt x="503" y="87"/>
                    <a:pt x="524" y="89"/>
                    <a:pt x="544" y="93"/>
                  </a:cubicBezTo>
                  <a:cubicBezTo>
                    <a:pt x="667" y="93"/>
                    <a:pt x="766" y="184"/>
                    <a:pt x="797" y="315"/>
                  </a:cubicBezTo>
                  <a:cubicBezTo>
                    <a:pt x="797" y="315"/>
                    <a:pt x="828" y="315"/>
                    <a:pt x="828" y="284"/>
                  </a:cubicBezTo>
                  <a:cubicBezTo>
                    <a:pt x="814" y="86"/>
                    <a:pt x="672" y="0"/>
                    <a:pt x="51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47"/>
            <p:cNvSpPr/>
            <p:nvPr/>
          </p:nvSpPr>
          <p:spPr>
            <a:xfrm rot="-2062221">
              <a:off x="749792" y="321569"/>
              <a:ext cx="688974" cy="639885"/>
            </a:xfrm>
            <a:custGeom>
              <a:avLst/>
              <a:gdLst/>
              <a:ahLst/>
              <a:cxnLst/>
              <a:rect l="l" t="t" r="r" b="b"/>
              <a:pathLst>
                <a:path w="5586" h="5188" extrusionOk="0">
                  <a:moveTo>
                    <a:pt x="2095" y="0"/>
                  </a:moveTo>
                  <a:cubicBezTo>
                    <a:pt x="2046" y="0"/>
                    <a:pt x="1996" y="1"/>
                    <a:pt x="1946" y="3"/>
                  </a:cubicBezTo>
                  <a:cubicBezTo>
                    <a:pt x="1211" y="34"/>
                    <a:pt x="284" y="287"/>
                    <a:pt x="0" y="1053"/>
                  </a:cubicBezTo>
                  <a:cubicBezTo>
                    <a:pt x="0" y="1089"/>
                    <a:pt x="21" y="1103"/>
                    <a:pt x="45" y="1103"/>
                  </a:cubicBezTo>
                  <a:cubicBezTo>
                    <a:pt x="62" y="1103"/>
                    <a:pt x="79" y="1096"/>
                    <a:pt x="92" y="1083"/>
                  </a:cubicBezTo>
                  <a:cubicBezTo>
                    <a:pt x="393" y="310"/>
                    <a:pt x="1390" y="92"/>
                    <a:pt x="2145" y="92"/>
                  </a:cubicBezTo>
                  <a:cubicBezTo>
                    <a:pt x="2197" y="92"/>
                    <a:pt x="2249" y="93"/>
                    <a:pt x="2299" y="95"/>
                  </a:cubicBezTo>
                  <a:cubicBezTo>
                    <a:pt x="3448" y="156"/>
                    <a:pt x="4566" y="769"/>
                    <a:pt x="4911" y="1918"/>
                  </a:cubicBezTo>
                  <a:cubicBezTo>
                    <a:pt x="5041" y="2332"/>
                    <a:pt x="5041" y="2776"/>
                    <a:pt x="4949" y="3190"/>
                  </a:cubicBezTo>
                  <a:cubicBezTo>
                    <a:pt x="4949" y="3259"/>
                    <a:pt x="4850" y="3481"/>
                    <a:pt x="4880" y="3542"/>
                  </a:cubicBezTo>
                  <a:cubicBezTo>
                    <a:pt x="5051" y="3884"/>
                    <a:pt x="5246" y="4225"/>
                    <a:pt x="5422" y="4544"/>
                  </a:cubicBezTo>
                  <a:lnTo>
                    <a:pt x="5422" y="4544"/>
                  </a:lnTo>
                  <a:cubicBezTo>
                    <a:pt x="5144" y="4425"/>
                    <a:pt x="4868" y="4286"/>
                    <a:pt x="4597" y="4148"/>
                  </a:cubicBezTo>
                  <a:cubicBezTo>
                    <a:pt x="4597" y="4132"/>
                    <a:pt x="4589" y="4125"/>
                    <a:pt x="4577" y="4125"/>
                  </a:cubicBezTo>
                  <a:cubicBezTo>
                    <a:pt x="4564" y="4125"/>
                    <a:pt x="4547" y="4132"/>
                    <a:pt x="4528" y="4148"/>
                  </a:cubicBezTo>
                  <a:cubicBezTo>
                    <a:pt x="4183" y="4561"/>
                    <a:pt x="3762" y="4852"/>
                    <a:pt x="3187" y="5013"/>
                  </a:cubicBezTo>
                  <a:cubicBezTo>
                    <a:pt x="2990" y="5054"/>
                    <a:pt x="2756" y="5083"/>
                    <a:pt x="2516" y="5083"/>
                  </a:cubicBezTo>
                  <a:cubicBezTo>
                    <a:pt x="2215" y="5083"/>
                    <a:pt x="1907" y="5037"/>
                    <a:pt x="1655" y="4914"/>
                  </a:cubicBezTo>
                  <a:cubicBezTo>
                    <a:pt x="1655" y="4905"/>
                    <a:pt x="1652" y="4901"/>
                    <a:pt x="1649" y="4901"/>
                  </a:cubicBezTo>
                  <a:cubicBezTo>
                    <a:pt x="1642" y="4901"/>
                    <a:pt x="1633" y="4923"/>
                    <a:pt x="1655" y="4944"/>
                  </a:cubicBezTo>
                  <a:cubicBezTo>
                    <a:pt x="1888" y="5118"/>
                    <a:pt x="2212" y="5188"/>
                    <a:pt x="2548" y="5188"/>
                  </a:cubicBezTo>
                  <a:cubicBezTo>
                    <a:pt x="2952" y="5188"/>
                    <a:pt x="3373" y="5087"/>
                    <a:pt x="3670" y="4944"/>
                  </a:cubicBezTo>
                  <a:cubicBezTo>
                    <a:pt x="3831" y="4852"/>
                    <a:pt x="3992" y="4791"/>
                    <a:pt x="4145" y="4661"/>
                  </a:cubicBezTo>
                  <a:cubicBezTo>
                    <a:pt x="4211" y="4631"/>
                    <a:pt x="4541" y="4246"/>
                    <a:pt x="4620" y="4246"/>
                  </a:cubicBezTo>
                  <a:cubicBezTo>
                    <a:pt x="4623" y="4246"/>
                    <a:pt x="4625" y="4246"/>
                    <a:pt x="4627" y="4247"/>
                  </a:cubicBezTo>
                  <a:cubicBezTo>
                    <a:pt x="4911" y="4408"/>
                    <a:pt x="5202" y="4531"/>
                    <a:pt x="5485" y="4692"/>
                  </a:cubicBezTo>
                  <a:cubicBezTo>
                    <a:pt x="5554" y="4692"/>
                    <a:pt x="5585" y="4661"/>
                    <a:pt x="5554" y="4630"/>
                  </a:cubicBezTo>
                  <a:cubicBezTo>
                    <a:pt x="5551" y="4623"/>
                    <a:pt x="5548" y="4617"/>
                    <a:pt x="5545" y="4610"/>
                  </a:cubicBezTo>
                  <a:lnTo>
                    <a:pt x="5545" y="4610"/>
                  </a:lnTo>
                  <a:cubicBezTo>
                    <a:pt x="5548" y="4606"/>
                    <a:pt x="5551" y="4603"/>
                    <a:pt x="5554" y="4600"/>
                  </a:cubicBezTo>
                  <a:cubicBezTo>
                    <a:pt x="5549" y="4597"/>
                    <a:pt x="5543" y="4595"/>
                    <a:pt x="5537" y="4593"/>
                  </a:cubicBezTo>
                  <a:lnTo>
                    <a:pt x="5537" y="4593"/>
                  </a:lnTo>
                  <a:cubicBezTo>
                    <a:pt x="5441" y="4382"/>
                    <a:pt x="5325" y="4168"/>
                    <a:pt x="5202" y="3987"/>
                  </a:cubicBezTo>
                  <a:cubicBezTo>
                    <a:pt x="5141" y="3834"/>
                    <a:pt x="5072" y="3703"/>
                    <a:pt x="5010" y="3573"/>
                  </a:cubicBezTo>
                  <a:cubicBezTo>
                    <a:pt x="4949" y="3481"/>
                    <a:pt x="4949" y="3542"/>
                    <a:pt x="4980" y="3450"/>
                  </a:cubicBezTo>
                  <a:cubicBezTo>
                    <a:pt x="5233" y="2684"/>
                    <a:pt x="5141" y="1788"/>
                    <a:pt x="4627" y="1114"/>
                  </a:cubicBezTo>
                  <a:cubicBezTo>
                    <a:pt x="4023" y="356"/>
                    <a:pt x="3064" y="0"/>
                    <a:pt x="209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47"/>
            <p:cNvSpPr/>
            <p:nvPr/>
          </p:nvSpPr>
          <p:spPr>
            <a:xfrm rot="-2062221">
              <a:off x="692827" y="527672"/>
              <a:ext cx="133330" cy="149487"/>
            </a:xfrm>
            <a:custGeom>
              <a:avLst/>
              <a:gdLst/>
              <a:ahLst/>
              <a:cxnLst/>
              <a:rect l="l" t="t" r="r" b="b"/>
              <a:pathLst>
                <a:path w="1081" h="1212" extrusionOk="0">
                  <a:moveTo>
                    <a:pt x="1050" y="1"/>
                  </a:moveTo>
                  <a:cubicBezTo>
                    <a:pt x="637" y="315"/>
                    <a:pt x="284" y="767"/>
                    <a:pt x="1" y="1211"/>
                  </a:cubicBezTo>
                  <a:lnTo>
                    <a:pt x="31" y="1211"/>
                  </a:lnTo>
                  <a:cubicBezTo>
                    <a:pt x="353" y="797"/>
                    <a:pt x="698" y="414"/>
                    <a:pt x="1081" y="31"/>
                  </a:cubicBezTo>
                  <a:cubicBezTo>
                    <a:pt x="1081" y="1"/>
                    <a:pt x="1081" y="1"/>
                    <a:pt x="105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47"/>
            <p:cNvSpPr/>
            <p:nvPr/>
          </p:nvSpPr>
          <p:spPr>
            <a:xfrm rot="-2062221">
              <a:off x="715434" y="510876"/>
              <a:ext cx="148131" cy="160711"/>
            </a:xfrm>
            <a:custGeom>
              <a:avLst/>
              <a:gdLst/>
              <a:ahLst/>
              <a:cxnLst/>
              <a:rect l="l" t="t" r="r" b="b"/>
              <a:pathLst>
                <a:path w="1201" h="1303" extrusionOk="0">
                  <a:moveTo>
                    <a:pt x="1187" y="1"/>
                  </a:moveTo>
                  <a:cubicBezTo>
                    <a:pt x="1183" y="1"/>
                    <a:pt x="1180" y="4"/>
                    <a:pt x="1180" y="14"/>
                  </a:cubicBezTo>
                  <a:cubicBezTo>
                    <a:pt x="1200" y="14"/>
                    <a:pt x="1194" y="1"/>
                    <a:pt x="1187" y="1"/>
                  </a:cubicBezTo>
                  <a:close/>
                  <a:moveTo>
                    <a:pt x="1180" y="14"/>
                  </a:moveTo>
                  <a:cubicBezTo>
                    <a:pt x="766" y="397"/>
                    <a:pt x="383" y="842"/>
                    <a:pt x="0" y="1286"/>
                  </a:cubicBezTo>
                  <a:cubicBezTo>
                    <a:pt x="0" y="1286"/>
                    <a:pt x="14" y="1303"/>
                    <a:pt x="23" y="1303"/>
                  </a:cubicBezTo>
                  <a:cubicBezTo>
                    <a:pt x="28" y="1303"/>
                    <a:pt x="31" y="1299"/>
                    <a:pt x="31" y="1286"/>
                  </a:cubicBezTo>
                  <a:cubicBezTo>
                    <a:pt x="414" y="872"/>
                    <a:pt x="797" y="459"/>
                    <a:pt x="1180"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47"/>
            <p:cNvSpPr/>
            <p:nvPr/>
          </p:nvSpPr>
          <p:spPr>
            <a:xfrm rot="-2062221">
              <a:off x="745453" y="464845"/>
              <a:ext cx="159724" cy="183159"/>
            </a:xfrm>
            <a:custGeom>
              <a:avLst/>
              <a:gdLst/>
              <a:ahLst/>
              <a:cxnLst/>
              <a:rect l="l" t="t" r="r" b="b"/>
              <a:pathLst>
                <a:path w="1295" h="1485" extrusionOk="0">
                  <a:moveTo>
                    <a:pt x="1267" y="1"/>
                  </a:moveTo>
                  <a:cubicBezTo>
                    <a:pt x="1260" y="1"/>
                    <a:pt x="1251" y="4"/>
                    <a:pt x="1242" y="13"/>
                  </a:cubicBezTo>
                  <a:cubicBezTo>
                    <a:pt x="767" y="427"/>
                    <a:pt x="384" y="940"/>
                    <a:pt x="1" y="1446"/>
                  </a:cubicBezTo>
                  <a:cubicBezTo>
                    <a:pt x="1" y="1484"/>
                    <a:pt x="31" y="1484"/>
                    <a:pt x="31" y="1484"/>
                  </a:cubicBezTo>
                  <a:cubicBezTo>
                    <a:pt x="414" y="971"/>
                    <a:pt x="828" y="488"/>
                    <a:pt x="1272" y="44"/>
                  </a:cubicBezTo>
                  <a:cubicBezTo>
                    <a:pt x="1294" y="22"/>
                    <a:pt x="1285" y="1"/>
                    <a:pt x="126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47"/>
            <p:cNvSpPr/>
            <p:nvPr/>
          </p:nvSpPr>
          <p:spPr>
            <a:xfrm rot="-2062221">
              <a:off x="763017" y="444614"/>
              <a:ext cx="201413" cy="221887"/>
            </a:xfrm>
            <a:custGeom>
              <a:avLst/>
              <a:gdLst/>
              <a:ahLst/>
              <a:cxnLst/>
              <a:rect l="l" t="t" r="r" b="b"/>
              <a:pathLst>
                <a:path w="1633" h="1799" extrusionOk="0">
                  <a:moveTo>
                    <a:pt x="1563" y="0"/>
                  </a:moveTo>
                  <a:cubicBezTo>
                    <a:pt x="1020" y="544"/>
                    <a:pt x="514" y="1180"/>
                    <a:pt x="1" y="1755"/>
                  </a:cubicBezTo>
                  <a:cubicBezTo>
                    <a:pt x="1" y="1776"/>
                    <a:pt x="16" y="1798"/>
                    <a:pt x="25" y="1798"/>
                  </a:cubicBezTo>
                  <a:cubicBezTo>
                    <a:pt x="29" y="1798"/>
                    <a:pt x="31" y="1794"/>
                    <a:pt x="31" y="1785"/>
                  </a:cubicBezTo>
                  <a:cubicBezTo>
                    <a:pt x="575" y="1211"/>
                    <a:pt x="1119" y="636"/>
                    <a:pt x="1594" y="31"/>
                  </a:cubicBezTo>
                  <a:cubicBezTo>
                    <a:pt x="1632" y="31"/>
                    <a:pt x="1594" y="0"/>
                    <a:pt x="156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47"/>
            <p:cNvSpPr/>
            <p:nvPr/>
          </p:nvSpPr>
          <p:spPr>
            <a:xfrm rot="-2062221">
              <a:off x="791741" y="422159"/>
              <a:ext cx="221271" cy="234098"/>
            </a:xfrm>
            <a:custGeom>
              <a:avLst/>
              <a:gdLst/>
              <a:ahLst/>
              <a:cxnLst/>
              <a:rect l="l" t="t" r="r" b="b"/>
              <a:pathLst>
                <a:path w="1794" h="1898" extrusionOk="0">
                  <a:moveTo>
                    <a:pt x="1769" y="0"/>
                  </a:moveTo>
                  <a:cubicBezTo>
                    <a:pt x="1765" y="0"/>
                    <a:pt x="1762" y="4"/>
                    <a:pt x="1762" y="13"/>
                  </a:cubicBezTo>
                  <a:cubicBezTo>
                    <a:pt x="1119" y="588"/>
                    <a:pt x="575" y="1223"/>
                    <a:pt x="0" y="1867"/>
                  </a:cubicBezTo>
                  <a:lnTo>
                    <a:pt x="39" y="1898"/>
                  </a:lnTo>
                  <a:cubicBezTo>
                    <a:pt x="613" y="1262"/>
                    <a:pt x="1219" y="687"/>
                    <a:pt x="1793" y="44"/>
                  </a:cubicBezTo>
                  <a:cubicBezTo>
                    <a:pt x="1793" y="22"/>
                    <a:pt x="1778" y="0"/>
                    <a:pt x="176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7"/>
            <p:cNvSpPr/>
            <p:nvPr/>
          </p:nvSpPr>
          <p:spPr>
            <a:xfrm rot="-2062221">
              <a:off x="831160" y="416696"/>
              <a:ext cx="240142" cy="253956"/>
            </a:xfrm>
            <a:custGeom>
              <a:avLst/>
              <a:gdLst/>
              <a:ahLst/>
              <a:cxnLst/>
              <a:rect l="l" t="t" r="r" b="b"/>
              <a:pathLst>
                <a:path w="1947" h="2059" extrusionOk="0">
                  <a:moveTo>
                    <a:pt x="1877" y="1"/>
                  </a:moveTo>
                  <a:cubicBezTo>
                    <a:pt x="1180" y="606"/>
                    <a:pt x="575" y="1311"/>
                    <a:pt x="0" y="2008"/>
                  </a:cubicBezTo>
                  <a:cubicBezTo>
                    <a:pt x="0" y="2035"/>
                    <a:pt x="16" y="2059"/>
                    <a:pt x="25" y="2059"/>
                  </a:cubicBezTo>
                  <a:cubicBezTo>
                    <a:pt x="28" y="2059"/>
                    <a:pt x="31" y="2055"/>
                    <a:pt x="31" y="2046"/>
                  </a:cubicBezTo>
                  <a:cubicBezTo>
                    <a:pt x="636" y="1342"/>
                    <a:pt x="1272" y="706"/>
                    <a:pt x="1915" y="32"/>
                  </a:cubicBezTo>
                  <a:cubicBezTo>
                    <a:pt x="1946" y="32"/>
                    <a:pt x="1915" y="1"/>
                    <a:pt x="187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7"/>
            <p:cNvSpPr/>
            <p:nvPr/>
          </p:nvSpPr>
          <p:spPr>
            <a:xfrm rot="-2062221">
              <a:off x="880300" y="423091"/>
              <a:ext cx="231385" cy="246432"/>
            </a:xfrm>
            <a:custGeom>
              <a:avLst/>
              <a:gdLst/>
              <a:ahLst/>
              <a:cxnLst/>
              <a:rect l="l" t="t" r="r" b="b"/>
              <a:pathLst>
                <a:path w="1876" h="1998" extrusionOk="0">
                  <a:moveTo>
                    <a:pt x="1845" y="1"/>
                  </a:moveTo>
                  <a:cubicBezTo>
                    <a:pt x="1140" y="545"/>
                    <a:pt x="566" y="1249"/>
                    <a:pt x="22" y="1947"/>
                  </a:cubicBezTo>
                  <a:cubicBezTo>
                    <a:pt x="0" y="1974"/>
                    <a:pt x="9" y="1997"/>
                    <a:pt x="31" y="1997"/>
                  </a:cubicBezTo>
                  <a:cubicBezTo>
                    <a:pt x="39" y="1997"/>
                    <a:pt x="49" y="1994"/>
                    <a:pt x="60" y="1985"/>
                  </a:cubicBezTo>
                  <a:cubicBezTo>
                    <a:pt x="597" y="1280"/>
                    <a:pt x="1240" y="675"/>
                    <a:pt x="1876" y="31"/>
                  </a:cubicBezTo>
                  <a:cubicBezTo>
                    <a:pt x="1876" y="1"/>
                    <a:pt x="1845" y="1"/>
                    <a:pt x="184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47"/>
            <p:cNvSpPr/>
            <p:nvPr/>
          </p:nvSpPr>
          <p:spPr>
            <a:xfrm rot="-2062221">
              <a:off x="914023" y="445054"/>
              <a:ext cx="243965" cy="257903"/>
            </a:xfrm>
            <a:custGeom>
              <a:avLst/>
              <a:gdLst/>
              <a:ahLst/>
              <a:cxnLst/>
              <a:rect l="l" t="t" r="r" b="b"/>
              <a:pathLst>
                <a:path w="1978" h="2091" extrusionOk="0">
                  <a:moveTo>
                    <a:pt x="1916" y="0"/>
                  </a:moveTo>
                  <a:cubicBezTo>
                    <a:pt x="1181" y="575"/>
                    <a:pt x="576" y="1310"/>
                    <a:pt x="1" y="2077"/>
                  </a:cubicBezTo>
                  <a:cubicBezTo>
                    <a:pt x="1" y="2077"/>
                    <a:pt x="1" y="2090"/>
                    <a:pt x="10" y="2090"/>
                  </a:cubicBezTo>
                  <a:cubicBezTo>
                    <a:pt x="15" y="2090"/>
                    <a:pt x="21" y="2087"/>
                    <a:pt x="32" y="2077"/>
                  </a:cubicBezTo>
                  <a:cubicBezTo>
                    <a:pt x="606" y="1341"/>
                    <a:pt x="1273" y="705"/>
                    <a:pt x="1947" y="31"/>
                  </a:cubicBezTo>
                  <a:cubicBezTo>
                    <a:pt x="1977" y="31"/>
                    <a:pt x="1947" y="0"/>
                    <a:pt x="191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7"/>
            <p:cNvSpPr/>
            <p:nvPr/>
          </p:nvSpPr>
          <p:spPr>
            <a:xfrm rot="-2062221">
              <a:off x="978896" y="417914"/>
              <a:ext cx="221271" cy="217447"/>
            </a:xfrm>
            <a:custGeom>
              <a:avLst/>
              <a:gdLst/>
              <a:ahLst/>
              <a:cxnLst/>
              <a:rect l="l" t="t" r="r" b="b"/>
              <a:pathLst>
                <a:path w="1794" h="1763" extrusionOk="0">
                  <a:moveTo>
                    <a:pt x="1755" y="0"/>
                  </a:moveTo>
                  <a:cubicBezTo>
                    <a:pt x="1119" y="514"/>
                    <a:pt x="575" y="1119"/>
                    <a:pt x="31" y="1724"/>
                  </a:cubicBezTo>
                  <a:cubicBezTo>
                    <a:pt x="0" y="1724"/>
                    <a:pt x="31" y="1762"/>
                    <a:pt x="69" y="1762"/>
                  </a:cubicBezTo>
                  <a:cubicBezTo>
                    <a:pt x="606" y="1150"/>
                    <a:pt x="1249" y="644"/>
                    <a:pt x="1793" y="39"/>
                  </a:cubicBezTo>
                  <a:cubicBezTo>
                    <a:pt x="1793" y="0"/>
                    <a:pt x="1755" y="0"/>
                    <a:pt x="175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7"/>
            <p:cNvSpPr/>
            <p:nvPr/>
          </p:nvSpPr>
          <p:spPr>
            <a:xfrm rot="-2062221">
              <a:off x="1036057" y="410482"/>
              <a:ext cx="189079" cy="185256"/>
            </a:xfrm>
            <a:custGeom>
              <a:avLst/>
              <a:gdLst/>
              <a:ahLst/>
              <a:cxnLst/>
              <a:rect l="l" t="t" r="r" b="b"/>
              <a:pathLst>
                <a:path w="1533" h="1502" extrusionOk="0">
                  <a:moveTo>
                    <a:pt x="1533" y="0"/>
                  </a:moveTo>
                  <a:lnTo>
                    <a:pt x="1533" y="0"/>
                  </a:lnTo>
                  <a:cubicBezTo>
                    <a:pt x="958" y="353"/>
                    <a:pt x="476" y="927"/>
                    <a:pt x="31" y="1441"/>
                  </a:cubicBezTo>
                  <a:cubicBezTo>
                    <a:pt x="1" y="1471"/>
                    <a:pt x="31" y="1502"/>
                    <a:pt x="62" y="1502"/>
                  </a:cubicBezTo>
                  <a:cubicBezTo>
                    <a:pt x="545" y="958"/>
                    <a:pt x="1089" y="514"/>
                    <a:pt x="153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7"/>
            <p:cNvSpPr/>
            <p:nvPr/>
          </p:nvSpPr>
          <p:spPr>
            <a:xfrm rot="-2062221">
              <a:off x="1068591" y="444034"/>
              <a:ext cx="187229" cy="184146"/>
            </a:xfrm>
            <a:custGeom>
              <a:avLst/>
              <a:gdLst/>
              <a:ahLst/>
              <a:cxnLst/>
              <a:rect l="l" t="t" r="r" b="b"/>
              <a:pathLst>
                <a:path w="1518" h="1493" extrusionOk="0">
                  <a:moveTo>
                    <a:pt x="1501" y="1"/>
                  </a:moveTo>
                  <a:cubicBezTo>
                    <a:pt x="1498" y="1"/>
                    <a:pt x="1496" y="4"/>
                    <a:pt x="1496" y="13"/>
                  </a:cubicBezTo>
                  <a:cubicBezTo>
                    <a:pt x="921" y="396"/>
                    <a:pt x="477" y="940"/>
                    <a:pt x="25" y="1454"/>
                  </a:cubicBezTo>
                  <a:cubicBezTo>
                    <a:pt x="0" y="1454"/>
                    <a:pt x="39" y="1493"/>
                    <a:pt x="56" y="1493"/>
                  </a:cubicBezTo>
                  <a:cubicBezTo>
                    <a:pt x="60" y="1493"/>
                    <a:pt x="63" y="1490"/>
                    <a:pt x="63" y="1484"/>
                  </a:cubicBezTo>
                  <a:cubicBezTo>
                    <a:pt x="507" y="971"/>
                    <a:pt x="1051" y="527"/>
                    <a:pt x="1496" y="44"/>
                  </a:cubicBezTo>
                  <a:cubicBezTo>
                    <a:pt x="1517" y="22"/>
                    <a:pt x="1508" y="1"/>
                    <a:pt x="150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7"/>
            <p:cNvSpPr/>
            <p:nvPr/>
          </p:nvSpPr>
          <p:spPr>
            <a:xfrm rot="-2062221">
              <a:off x="1000586" y="469657"/>
              <a:ext cx="354477" cy="343747"/>
            </a:xfrm>
            <a:custGeom>
              <a:avLst/>
              <a:gdLst/>
              <a:ahLst/>
              <a:cxnLst/>
              <a:rect l="l" t="t" r="r" b="b"/>
              <a:pathLst>
                <a:path w="2874" h="2787" extrusionOk="0">
                  <a:moveTo>
                    <a:pt x="2849" y="1"/>
                  </a:moveTo>
                  <a:cubicBezTo>
                    <a:pt x="2845" y="1"/>
                    <a:pt x="2843" y="5"/>
                    <a:pt x="2843" y="14"/>
                  </a:cubicBezTo>
                  <a:cubicBezTo>
                    <a:pt x="1816" y="841"/>
                    <a:pt x="927" y="1799"/>
                    <a:pt x="31" y="2756"/>
                  </a:cubicBezTo>
                  <a:cubicBezTo>
                    <a:pt x="0" y="2756"/>
                    <a:pt x="31" y="2787"/>
                    <a:pt x="62" y="2787"/>
                  </a:cubicBezTo>
                  <a:cubicBezTo>
                    <a:pt x="958" y="1829"/>
                    <a:pt x="1946" y="971"/>
                    <a:pt x="2873" y="44"/>
                  </a:cubicBezTo>
                  <a:cubicBezTo>
                    <a:pt x="2873" y="23"/>
                    <a:pt x="2858" y="1"/>
                    <a:pt x="284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7"/>
            <p:cNvSpPr/>
            <p:nvPr/>
          </p:nvSpPr>
          <p:spPr>
            <a:xfrm rot="-2062221">
              <a:off x="1093643" y="767631"/>
              <a:ext cx="30218" cy="32808"/>
            </a:xfrm>
            <a:custGeom>
              <a:avLst/>
              <a:gdLst/>
              <a:ahLst/>
              <a:cxnLst/>
              <a:rect l="l" t="t" r="r" b="b"/>
              <a:pathLst>
                <a:path w="245" h="266" extrusionOk="0">
                  <a:moveTo>
                    <a:pt x="245" y="0"/>
                  </a:moveTo>
                  <a:lnTo>
                    <a:pt x="245" y="0"/>
                  </a:lnTo>
                  <a:cubicBezTo>
                    <a:pt x="153" y="61"/>
                    <a:pt x="84" y="161"/>
                    <a:pt x="23" y="222"/>
                  </a:cubicBezTo>
                  <a:cubicBezTo>
                    <a:pt x="1" y="244"/>
                    <a:pt x="10" y="266"/>
                    <a:pt x="17" y="266"/>
                  </a:cubicBezTo>
                  <a:cubicBezTo>
                    <a:pt x="20" y="266"/>
                    <a:pt x="23" y="262"/>
                    <a:pt x="23" y="253"/>
                  </a:cubicBezTo>
                  <a:cubicBezTo>
                    <a:pt x="115" y="192"/>
                    <a:pt x="184" y="92"/>
                    <a:pt x="2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7"/>
            <p:cNvSpPr/>
            <p:nvPr/>
          </p:nvSpPr>
          <p:spPr>
            <a:xfrm rot="-2062221">
              <a:off x="1061155" y="749224"/>
              <a:ext cx="30095" cy="35398"/>
            </a:xfrm>
            <a:custGeom>
              <a:avLst/>
              <a:gdLst/>
              <a:ahLst/>
              <a:cxnLst/>
              <a:rect l="l" t="t" r="r" b="b"/>
              <a:pathLst>
                <a:path w="244" h="287" extrusionOk="0">
                  <a:moveTo>
                    <a:pt x="230" y="0"/>
                  </a:moveTo>
                  <a:cubicBezTo>
                    <a:pt x="226" y="0"/>
                    <a:pt x="223" y="3"/>
                    <a:pt x="223" y="14"/>
                  </a:cubicBezTo>
                  <a:cubicBezTo>
                    <a:pt x="243" y="14"/>
                    <a:pt x="237" y="0"/>
                    <a:pt x="230" y="0"/>
                  </a:cubicBezTo>
                  <a:close/>
                  <a:moveTo>
                    <a:pt x="223" y="14"/>
                  </a:moveTo>
                  <a:cubicBezTo>
                    <a:pt x="131" y="52"/>
                    <a:pt x="31" y="175"/>
                    <a:pt x="1" y="243"/>
                  </a:cubicBezTo>
                  <a:cubicBezTo>
                    <a:pt x="1" y="265"/>
                    <a:pt x="16" y="287"/>
                    <a:pt x="25" y="287"/>
                  </a:cubicBezTo>
                  <a:cubicBezTo>
                    <a:pt x="29" y="287"/>
                    <a:pt x="31" y="283"/>
                    <a:pt x="31" y="274"/>
                  </a:cubicBezTo>
                  <a:cubicBezTo>
                    <a:pt x="62" y="243"/>
                    <a:pt x="100" y="175"/>
                    <a:pt x="131" y="144"/>
                  </a:cubicBezTo>
                  <a:cubicBezTo>
                    <a:pt x="162" y="113"/>
                    <a:pt x="192" y="83"/>
                    <a:pt x="223"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7"/>
            <p:cNvSpPr/>
            <p:nvPr/>
          </p:nvSpPr>
          <p:spPr>
            <a:xfrm rot="-2062221">
              <a:off x="1037178" y="733989"/>
              <a:ext cx="30588" cy="33178"/>
            </a:xfrm>
            <a:custGeom>
              <a:avLst/>
              <a:gdLst/>
              <a:ahLst/>
              <a:cxnLst/>
              <a:rect l="l" t="t" r="r" b="b"/>
              <a:pathLst>
                <a:path w="248" h="269" extrusionOk="0">
                  <a:moveTo>
                    <a:pt x="217" y="0"/>
                  </a:moveTo>
                  <a:cubicBezTo>
                    <a:pt x="148" y="69"/>
                    <a:pt x="87" y="131"/>
                    <a:pt x="25" y="223"/>
                  </a:cubicBezTo>
                  <a:cubicBezTo>
                    <a:pt x="0" y="223"/>
                    <a:pt x="37" y="269"/>
                    <a:pt x="51" y="269"/>
                  </a:cubicBezTo>
                  <a:cubicBezTo>
                    <a:pt x="54" y="269"/>
                    <a:pt x="56" y="267"/>
                    <a:pt x="56" y="261"/>
                  </a:cubicBezTo>
                  <a:cubicBezTo>
                    <a:pt x="117" y="192"/>
                    <a:pt x="186" y="100"/>
                    <a:pt x="248" y="31"/>
                  </a:cubicBezTo>
                  <a:cubicBezTo>
                    <a:pt x="248" y="31"/>
                    <a:pt x="248" y="0"/>
                    <a:pt x="21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7"/>
            <p:cNvSpPr/>
            <p:nvPr/>
          </p:nvSpPr>
          <p:spPr>
            <a:xfrm rot="-2062221">
              <a:off x="1062768" y="710814"/>
              <a:ext cx="231508" cy="218064"/>
            </a:xfrm>
            <a:custGeom>
              <a:avLst/>
              <a:gdLst/>
              <a:ahLst/>
              <a:cxnLst/>
              <a:rect l="l" t="t" r="r" b="b"/>
              <a:pathLst>
                <a:path w="1877" h="1768" extrusionOk="0">
                  <a:moveTo>
                    <a:pt x="1846" y="1"/>
                  </a:moveTo>
                  <a:cubicBezTo>
                    <a:pt x="1171" y="506"/>
                    <a:pt x="566" y="1119"/>
                    <a:pt x="22" y="1724"/>
                  </a:cubicBezTo>
                  <a:cubicBezTo>
                    <a:pt x="1" y="1746"/>
                    <a:pt x="10" y="1768"/>
                    <a:pt x="28" y="1768"/>
                  </a:cubicBezTo>
                  <a:cubicBezTo>
                    <a:pt x="35" y="1768"/>
                    <a:pt x="44" y="1764"/>
                    <a:pt x="53" y="1755"/>
                  </a:cubicBezTo>
                  <a:cubicBezTo>
                    <a:pt x="628" y="1150"/>
                    <a:pt x="1240" y="606"/>
                    <a:pt x="1846" y="31"/>
                  </a:cubicBezTo>
                  <a:cubicBezTo>
                    <a:pt x="1876" y="31"/>
                    <a:pt x="1846" y="1"/>
                    <a:pt x="184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7"/>
            <p:cNvSpPr/>
            <p:nvPr/>
          </p:nvSpPr>
          <p:spPr>
            <a:xfrm rot="-2062221">
              <a:off x="1191808" y="464136"/>
              <a:ext cx="106812" cy="100028"/>
            </a:xfrm>
            <a:custGeom>
              <a:avLst/>
              <a:gdLst/>
              <a:ahLst/>
              <a:cxnLst/>
              <a:rect l="l" t="t" r="r" b="b"/>
              <a:pathLst>
                <a:path w="866" h="811" extrusionOk="0">
                  <a:moveTo>
                    <a:pt x="857" y="0"/>
                  </a:moveTo>
                  <a:cubicBezTo>
                    <a:pt x="852" y="0"/>
                    <a:pt x="846" y="4"/>
                    <a:pt x="835" y="14"/>
                  </a:cubicBezTo>
                  <a:cubicBezTo>
                    <a:pt x="544" y="236"/>
                    <a:pt x="291" y="527"/>
                    <a:pt x="39" y="780"/>
                  </a:cubicBezTo>
                  <a:cubicBezTo>
                    <a:pt x="0" y="811"/>
                    <a:pt x="39" y="811"/>
                    <a:pt x="39" y="811"/>
                  </a:cubicBezTo>
                  <a:cubicBezTo>
                    <a:pt x="322" y="558"/>
                    <a:pt x="613" y="305"/>
                    <a:pt x="866" y="14"/>
                  </a:cubicBezTo>
                  <a:cubicBezTo>
                    <a:pt x="866" y="14"/>
                    <a:pt x="866" y="0"/>
                    <a:pt x="85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7"/>
            <p:cNvSpPr/>
            <p:nvPr/>
          </p:nvSpPr>
          <p:spPr>
            <a:xfrm rot="-2062221">
              <a:off x="1120537" y="742408"/>
              <a:ext cx="185379" cy="174649"/>
            </a:xfrm>
            <a:custGeom>
              <a:avLst/>
              <a:gdLst/>
              <a:ahLst/>
              <a:cxnLst/>
              <a:rect l="l" t="t" r="r" b="b"/>
              <a:pathLst>
                <a:path w="1503" h="1416" extrusionOk="0">
                  <a:moveTo>
                    <a:pt x="1478" y="1"/>
                  </a:moveTo>
                  <a:cubicBezTo>
                    <a:pt x="1474" y="1"/>
                    <a:pt x="1472" y="4"/>
                    <a:pt x="1472" y="13"/>
                  </a:cubicBezTo>
                  <a:cubicBezTo>
                    <a:pt x="958" y="458"/>
                    <a:pt x="483" y="940"/>
                    <a:pt x="1" y="1385"/>
                  </a:cubicBezTo>
                  <a:cubicBezTo>
                    <a:pt x="1" y="1415"/>
                    <a:pt x="1" y="1415"/>
                    <a:pt x="31" y="1415"/>
                  </a:cubicBezTo>
                  <a:cubicBezTo>
                    <a:pt x="514" y="971"/>
                    <a:pt x="1020" y="527"/>
                    <a:pt x="1502" y="44"/>
                  </a:cubicBezTo>
                  <a:cubicBezTo>
                    <a:pt x="1502" y="22"/>
                    <a:pt x="1487" y="1"/>
                    <a:pt x="147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7"/>
            <p:cNvSpPr/>
            <p:nvPr/>
          </p:nvSpPr>
          <p:spPr>
            <a:xfrm rot="-2062221">
              <a:off x="1233235" y="482679"/>
              <a:ext cx="98301" cy="86214"/>
            </a:xfrm>
            <a:custGeom>
              <a:avLst/>
              <a:gdLst/>
              <a:ahLst/>
              <a:cxnLst/>
              <a:rect l="l" t="t" r="r" b="b"/>
              <a:pathLst>
                <a:path w="797" h="699" extrusionOk="0">
                  <a:moveTo>
                    <a:pt x="766" y="1"/>
                  </a:moveTo>
                  <a:cubicBezTo>
                    <a:pt x="475" y="193"/>
                    <a:pt x="253" y="445"/>
                    <a:pt x="31" y="667"/>
                  </a:cubicBezTo>
                  <a:cubicBezTo>
                    <a:pt x="0" y="698"/>
                    <a:pt x="31" y="698"/>
                    <a:pt x="31" y="698"/>
                  </a:cubicBezTo>
                  <a:cubicBezTo>
                    <a:pt x="284" y="476"/>
                    <a:pt x="536" y="254"/>
                    <a:pt x="766" y="32"/>
                  </a:cubicBezTo>
                  <a:cubicBezTo>
                    <a:pt x="797" y="32"/>
                    <a:pt x="766" y="1"/>
                    <a:pt x="76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7"/>
            <p:cNvSpPr/>
            <p:nvPr/>
          </p:nvSpPr>
          <p:spPr>
            <a:xfrm rot="-2062221">
              <a:off x="1157290" y="715394"/>
              <a:ext cx="184146" cy="178349"/>
            </a:xfrm>
            <a:custGeom>
              <a:avLst/>
              <a:gdLst/>
              <a:ahLst/>
              <a:cxnLst/>
              <a:rect l="l" t="t" r="r" b="b"/>
              <a:pathLst>
                <a:path w="1493" h="1446" extrusionOk="0">
                  <a:moveTo>
                    <a:pt x="1493" y="1"/>
                  </a:moveTo>
                  <a:cubicBezTo>
                    <a:pt x="979" y="476"/>
                    <a:pt x="535" y="958"/>
                    <a:pt x="22" y="1403"/>
                  </a:cubicBezTo>
                  <a:cubicBezTo>
                    <a:pt x="0" y="1424"/>
                    <a:pt x="9" y="1446"/>
                    <a:pt x="27" y="1446"/>
                  </a:cubicBezTo>
                  <a:cubicBezTo>
                    <a:pt x="34" y="1446"/>
                    <a:pt x="43" y="1442"/>
                    <a:pt x="52" y="1433"/>
                  </a:cubicBezTo>
                  <a:cubicBezTo>
                    <a:pt x="566" y="989"/>
                    <a:pt x="1041" y="545"/>
                    <a:pt x="1493" y="31"/>
                  </a:cubicBezTo>
                  <a:lnTo>
                    <a:pt x="149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7"/>
            <p:cNvSpPr/>
            <p:nvPr/>
          </p:nvSpPr>
          <p:spPr>
            <a:xfrm rot="-2062221">
              <a:off x="1193122" y="609502"/>
              <a:ext cx="228794" cy="234221"/>
            </a:xfrm>
            <a:custGeom>
              <a:avLst/>
              <a:gdLst/>
              <a:ahLst/>
              <a:cxnLst/>
              <a:rect l="l" t="t" r="r" b="b"/>
              <a:pathLst>
                <a:path w="1855" h="1899" extrusionOk="0">
                  <a:moveTo>
                    <a:pt x="1786" y="0"/>
                  </a:moveTo>
                  <a:cubicBezTo>
                    <a:pt x="1150" y="575"/>
                    <a:pt x="575" y="1249"/>
                    <a:pt x="1" y="1885"/>
                  </a:cubicBezTo>
                  <a:cubicBezTo>
                    <a:pt x="1" y="1885"/>
                    <a:pt x="1" y="1898"/>
                    <a:pt x="10" y="1898"/>
                  </a:cubicBezTo>
                  <a:cubicBezTo>
                    <a:pt x="14" y="1898"/>
                    <a:pt x="21" y="1895"/>
                    <a:pt x="31" y="1885"/>
                  </a:cubicBezTo>
                  <a:cubicBezTo>
                    <a:pt x="606" y="1279"/>
                    <a:pt x="1242" y="674"/>
                    <a:pt x="1816" y="31"/>
                  </a:cubicBezTo>
                  <a:cubicBezTo>
                    <a:pt x="1855" y="0"/>
                    <a:pt x="1816" y="0"/>
                    <a:pt x="178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47"/>
            <p:cNvSpPr/>
            <p:nvPr/>
          </p:nvSpPr>
          <p:spPr>
            <a:xfrm rot="-2062221">
              <a:off x="1263459" y="503354"/>
              <a:ext cx="83254" cy="71043"/>
            </a:xfrm>
            <a:custGeom>
              <a:avLst/>
              <a:gdLst/>
              <a:ahLst/>
              <a:cxnLst/>
              <a:rect l="l" t="t" r="r" b="b"/>
              <a:pathLst>
                <a:path w="675" h="576" extrusionOk="0">
                  <a:moveTo>
                    <a:pt x="644" y="1"/>
                  </a:moveTo>
                  <a:cubicBezTo>
                    <a:pt x="422" y="162"/>
                    <a:pt x="230" y="353"/>
                    <a:pt x="39" y="545"/>
                  </a:cubicBezTo>
                  <a:cubicBezTo>
                    <a:pt x="0" y="575"/>
                    <a:pt x="39" y="575"/>
                    <a:pt x="39" y="575"/>
                  </a:cubicBezTo>
                  <a:cubicBezTo>
                    <a:pt x="261" y="384"/>
                    <a:pt x="483" y="223"/>
                    <a:pt x="674" y="31"/>
                  </a:cubicBezTo>
                  <a:cubicBezTo>
                    <a:pt x="674" y="31"/>
                    <a:pt x="674" y="1"/>
                    <a:pt x="64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47"/>
            <p:cNvSpPr/>
            <p:nvPr/>
          </p:nvSpPr>
          <p:spPr>
            <a:xfrm rot="-2062221">
              <a:off x="1273898" y="634664"/>
              <a:ext cx="153187" cy="135427"/>
            </a:xfrm>
            <a:custGeom>
              <a:avLst/>
              <a:gdLst/>
              <a:ahLst/>
              <a:cxnLst/>
              <a:rect l="l" t="t" r="r" b="b"/>
              <a:pathLst>
                <a:path w="1242" h="1098" extrusionOk="0">
                  <a:moveTo>
                    <a:pt x="1231" y="1"/>
                  </a:moveTo>
                  <a:cubicBezTo>
                    <a:pt x="1227" y="1"/>
                    <a:pt x="1220" y="6"/>
                    <a:pt x="1211" y="17"/>
                  </a:cubicBezTo>
                  <a:cubicBezTo>
                    <a:pt x="797" y="300"/>
                    <a:pt x="414" y="714"/>
                    <a:pt x="31" y="1067"/>
                  </a:cubicBezTo>
                  <a:cubicBezTo>
                    <a:pt x="1" y="1097"/>
                    <a:pt x="31" y="1097"/>
                    <a:pt x="62" y="1097"/>
                  </a:cubicBezTo>
                  <a:cubicBezTo>
                    <a:pt x="445" y="745"/>
                    <a:pt x="889" y="431"/>
                    <a:pt x="1242" y="48"/>
                  </a:cubicBezTo>
                  <a:cubicBezTo>
                    <a:pt x="1242" y="26"/>
                    <a:pt x="1242" y="1"/>
                    <a:pt x="12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47"/>
            <p:cNvSpPr/>
            <p:nvPr/>
          </p:nvSpPr>
          <p:spPr>
            <a:xfrm rot="-2062221">
              <a:off x="1359490" y="636489"/>
              <a:ext cx="55009" cy="51062"/>
            </a:xfrm>
            <a:custGeom>
              <a:avLst/>
              <a:gdLst/>
              <a:ahLst/>
              <a:cxnLst/>
              <a:rect l="l" t="t" r="r" b="b"/>
              <a:pathLst>
                <a:path w="446" h="414" extrusionOk="0">
                  <a:moveTo>
                    <a:pt x="415" y="0"/>
                  </a:moveTo>
                  <a:cubicBezTo>
                    <a:pt x="254" y="123"/>
                    <a:pt x="131" y="253"/>
                    <a:pt x="1" y="383"/>
                  </a:cubicBezTo>
                  <a:lnTo>
                    <a:pt x="1" y="414"/>
                  </a:lnTo>
                  <a:cubicBezTo>
                    <a:pt x="162" y="284"/>
                    <a:pt x="284" y="161"/>
                    <a:pt x="415" y="31"/>
                  </a:cubicBezTo>
                  <a:cubicBezTo>
                    <a:pt x="445" y="31"/>
                    <a:pt x="415" y="0"/>
                    <a:pt x="41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47"/>
            <p:cNvSpPr/>
            <p:nvPr/>
          </p:nvSpPr>
          <p:spPr>
            <a:xfrm rot="-2062221">
              <a:off x="1389405" y="623652"/>
              <a:ext cx="43539" cy="43662"/>
            </a:xfrm>
            <a:custGeom>
              <a:avLst/>
              <a:gdLst/>
              <a:ahLst/>
              <a:cxnLst/>
              <a:rect l="l" t="t" r="r" b="b"/>
              <a:pathLst>
                <a:path w="353" h="354" extrusionOk="0">
                  <a:moveTo>
                    <a:pt x="322" y="1"/>
                  </a:moveTo>
                  <a:cubicBezTo>
                    <a:pt x="230" y="93"/>
                    <a:pt x="100" y="223"/>
                    <a:pt x="0" y="323"/>
                  </a:cubicBezTo>
                  <a:cubicBezTo>
                    <a:pt x="0" y="323"/>
                    <a:pt x="0" y="353"/>
                    <a:pt x="39" y="353"/>
                  </a:cubicBezTo>
                  <a:cubicBezTo>
                    <a:pt x="131" y="254"/>
                    <a:pt x="261" y="162"/>
                    <a:pt x="353" y="31"/>
                  </a:cubicBezTo>
                  <a:cubicBezTo>
                    <a:pt x="353" y="31"/>
                    <a:pt x="353" y="1"/>
                    <a:pt x="32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47"/>
            <p:cNvSpPr/>
            <p:nvPr/>
          </p:nvSpPr>
          <p:spPr>
            <a:xfrm rot="-2062221">
              <a:off x="1421357" y="633637"/>
              <a:ext cx="27505" cy="21584"/>
            </a:xfrm>
            <a:custGeom>
              <a:avLst/>
              <a:gdLst/>
              <a:ahLst/>
              <a:cxnLst/>
              <a:rect l="l" t="t" r="r" b="b"/>
              <a:pathLst>
                <a:path w="223" h="175" extrusionOk="0">
                  <a:moveTo>
                    <a:pt x="192" y="0"/>
                  </a:moveTo>
                  <a:cubicBezTo>
                    <a:pt x="123" y="31"/>
                    <a:pt x="61" y="92"/>
                    <a:pt x="0" y="161"/>
                  </a:cubicBezTo>
                  <a:cubicBezTo>
                    <a:pt x="0" y="161"/>
                    <a:pt x="0" y="175"/>
                    <a:pt x="9" y="175"/>
                  </a:cubicBezTo>
                  <a:cubicBezTo>
                    <a:pt x="14" y="175"/>
                    <a:pt x="21" y="171"/>
                    <a:pt x="31" y="161"/>
                  </a:cubicBezTo>
                  <a:cubicBezTo>
                    <a:pt x="92" y="131"/>
                    <a:pt x="153" y="62"/>
                    <a:pt x="2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47"/>
            <p:cNvSpPr/>
            <p:nvPr/>
          </p:nvSpPr>
          <p:spPr>
            <a:xfrm rot="-2062221">
              <a:off x="1444369" y="635804"/>
              <a:ext cx="23681" cy="18871"/>
            </a:xfrm>
            <a:custGeom>
              <a:avLst/>
              <a:gdLst/>
              <a:ahLst/>
              <a:cxnLst/>
              <a:rect l="l" t="t" r="r" b="b"/>
              <a:pathLst>
                <a:path w="192" h="153" extrusionOk="0">
                  <a:moveTo>
                    <a:pt x="183" y="1"/>
                  </a:moveTo>
                  <a:cubicBezTo>
                    <a:pt x="178" y="1"/>
                    <a:pt x="172" y="5"/>
                    <a:pt x="161" y="18"/>
                  </a:cubicBezTo>
                  <a:cubicBezTo>
                    <a:pt x="100" y="18"/>
                    <a:pt x="69" y="79"/>
                    <a:pt x="0" y="110"/>
                  </a:cubicBezTo>
                  <a:cubicBezTo>
                    <a:pt x="0" y="131"/>
                    <a:pt x="20" y="153"/>
                    <a:pt x="42" y="153"/>
                  </a:cubicBezTo>
                  <a:cubicBezTo>
                    <a:pt x="51" y="153"/>
                    <a:pt x="60" y="149"/>
                    <a:pt x="69" y="140"/>
                  </a:cubicBezTo>
                  <a:cubicBezTo>
                    <a:pt x="100" y="110"/>
                    <a:pt x="161" y="79"/>
                    <a:pt x="192" y="18"/>
                  </a:cubicBezTo>
                  <a:cubicBezTo>
                    <a:pt x="192" y="18"/>
                    <a:pt x="192" y="1"/>
                    <a:pt x="1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8" name="Google Shape;4618;p47"/>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Jejaring Sosial, Keterikatan &amp; Matriks Sosial</a:t>
            </a:r>
            <a:endParaRPr dirty="0"/>
          </a:p>
        </p:txBody>
      </p:sp>
      <p:sp>
        <p:nvSpPr>
          <p:cNvPr id="26" name="Google Shape;3888;p38">
            <a:extLst>
              <a:ext uri="{FF2B5EF4-FFF2-40B4-BE49-F238E27FC236}">
                <a16:creationId xmlns:a16="http://schemas.microsoft.com/office/drawing/2014/main" id="{67FB8298-16CA-BF07-3A7F-AD38C9CA8D45}"/>
              </a:ext>
            </a:extLst>
          </p:cNvPr>
          <p:cNvSpPr txBox="1">
            <a:spLocks/>
          </p:cNvSpPr>
          <p:nvPr/>
        </p:nvSpPr>
        <p:spPr>
          <a:xfrm>
            <a:off x="744978" y="1095682"/>
            <a:ext cx="7704000" cy="355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2100"/>
              <a:buFont typeface="Nunito"/>
              <a:buNone/>
              <a:defRPr sz="21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2100"/>
              <a:buFont typeface="Nunito"/>
              <a:buNone/>
              <a:defRPr sz="21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2100"/>
              <a:buFont typeface="Nunito"/>
              <a:buNone/>
              <a:defRPr sz="21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2100"/>
              <a:buFont typeface="Nunito"/>
              <a:buNone/>
              <a:defRPr sz="21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2100"/>
              <a:buFont typeface="Nunito"/>
              <a:buNone/>
              <a:defRPr sz="21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2100"/>
              <a:buFont typeface="Nunito"/>
              <a:buNone/>
              <a:defRPr sz="21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2100"/>
              <a:buFont typeface="Nunito"/>
              <a:buNone/>
              <a:defRPr sz="21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2100"/>
              <a:buFont typeface="Nunito"/>
              <a:buNone/>
              <a:defRPr sz="2100" b="0" i="0" u="none" strike="noStrike" cap="none">
                <a:solidFill>
                  <a:schemeClr val="dk1"/>
                </a:solidFill>
                <a:latin typeface="Nunito"/>
                <a:ea typeface="Nunito"/>
                <a:cs typeface="Nunito"/>
                <a:sym typeface="Nunito"/>
              </a:defRPr>
            </a:lvl9pPr>
          </a:lstStyle>
          <a:p>
            <a:pPr marL="139700" indent="0"/>
            <a:r>
              <a:rPr lang="en-US" sz="1700" dirty="0">
                <a:solidFill>
                  <a:schemeClr val="bg2">
                    <a:lumMod val="50000"/>
                  </a:schemeClr>
                </a:solidFill>
                <a:latin typeface="PT Sans" panose="020B0503020203020204" pitchFamily="34" charset="0"/>
              </a:rPr>
              <a:t>Bisnis </a:t>
            </a:r>
            <a:r>
              <a:rPr lang="en-US" sz="1700" dirty="0" err="1">
                <a:solidFill>
                  <a:schemeClr val="bg2">
                    <a:lumMod val="50000"/>
                  </a:schemeClr>
                </a:solidFill>
                <a:latin typeface="PT Sans" panose="020B0503020203020204" pitchFamily="34" charset="0"/>
              </a:rPr>
              <a:t>memerlukan</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interaksi</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baik</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didalam</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maupun</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diluar</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untuk</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menjaga</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eksistensi</a:t>
            </a:r>
            <a:r>
              <a:rPr lang="en-US" sz="1700" dirty="0">
                <a:solidFill>
                  <a:schemeClr val="bg2">
                    <a:lumMod val="50000"/>
                  </a:schemeClr>
                </a:solidFill>
                <a:latin typeface="PT Sans" panose="020B0503020203020204" pitchFamily="34" charset="0"/>
              </a:rPr>
              <a:t> dan </a:t>
            </a:r>
            <a:r>
              <a:rPr lang="en-US" sz="1700" dirty="0" err="1">
                <a:solidFill>
                  <a:schemeClr val="bg2">
                    <a:lumMod val="50000"/>
                  </a:schemeClr>
                </a:solidFill>
                <a:latin typeface="PT Sans" panose="020B0503020203020204" pitchFamily="34" charset="0"/>
              </a:rPr>
              <a:t>meningkatkan</a:t>
            </a:r>
            <a:r>
              <a:rPr lang="en-US" sz="1700" dirty="0">
                <a:solidFill>
                  <a:schemeClr val="bg2">
                    <a:lumMod val="50000"/>
                  </a:schemeClr>
                </a:solidFill>
                <a:latin typeface="PT Sans" panose="020B0503020203020204" pitchFamily="34" charset="0"/>
              </a:rPr>
              <a:t> insight </a:t>
            </a:r>
            <a:r>
              <a:rPr lang="en-US" sz="1700" dirty="0" err="1">
                <a:solidFill>
                  <a:schemeClr val="bg2">
                    <a:lumMod val="50000"/>
                  </a:schemeClr>
                </a:solidFill>
                <a:latin typeface="PT Sans" panose="020B0503020203020204" pitchFamily="34" charset="0"/>
              </a:rPr>
              <a:t>sebuah</a:t>
            </a:r>
            <a:r>
              <a:rPr lang="en-US" sz="1700" dirty="0">
                <a:solidFill>
                  <a:schemeClr val="bg2">
                    <a:lumMod val="50000"/>
                  </a:schemeClr>
                </a:solidFill>
                <a:latin typeface="PT Sans" panose="020B0503020203020204" pitchFamily="34" charset="0"/>
              </a:rPr>
              <a:t> bisnis. </a:t>
            </a:r>
          </a:p>
          <a:p>
            <a:pPr marL="139700" indent="0"/>
            <a:r>
              <a:rPr lang="en-US" sz="1700" dirty="0" err="1">
                <a:solidFill>
                  <a:schemeClr val="bg2">
                    <a:lumMod val="50000"/>
                  </a:schemeClr>
                </a:solidFill>
                <a:latin typeface="PT Sans" panose="020B0503020203020204" pitchFamily="34" charset="0"/>
              </a:rPr>
              <a:t>Untuk</a:t>
            </a:r>
            <a:r>
              <a:rPr lang="en-US" sz="1700" dirty="0">
                <a:solidFill>
                  <a:schemeClr val="bg2">
                    <a:lumMod val="50000"/>
                  </a:schemeClr>
                </a:solidFill>
                <a:latin typeface="PT Sans" panose="020B0503020203020204" pitchFamily="34" charset="0"/>
              </a:rPr>
              <a:t> itu penggunaan </a:t>
            </a:r>
            <a:r>
              <a:rPr lang="en-US" sz="1700" dirty="0" err="1">
                <a:solidFill>
                  <a:schemeClr val="bg2">
                    <a:lumMod val="50000"/>
                  </a:schemeClr>
                </a:solidFill>
                <a:latin typeface="PT Sans" panose="020B0503020203020204" pitchFamily="34" charset="0"/>
              </a:rPr>
              <a:t>jejaring</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sosial</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untuk</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meningkatkan</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ketertarikan</a:t>
            </a:r>
            <a:r>
              <a:rPr lang="en-US" sz="1700" dirty="0">
                <a:solidFill>
                  <a:schemeClr val="bg2">
                    <a:lumMod val="50000"/>
                  </a:schemeClr>
                </a:solidFill>
                <a:latin typeface="PT Sans" panose="020B0503020203020204" pitchFamily="34" charset="0"/>
              </a:rPr>
              <a:t> dan </a:t>
            </a:r>
            <a:r>
              <a:rPr lang="en-US" sz="1700" dirty="0" err="1">
                <a:solidFill>
                  <a:schemeClr val="bg2">
                    <a:lumMod val="50000"/>
                  </a:schemeClr>
                </a:solidFill>
                <a:latin typeface="PT Sans" panose="020B0503020203020204" pitchFamily="34" charset="0"/>
              </a:rPr>
              <a:t>mendapatkan</a:t>
            </a:r>
            <a:r>
              <a:rPr lang="en-US" sz="1700" dirty="0">
                <a:solidFill>
                  <a:schemeClr val="bg2">
                    <a:lumMod val="50000"/>
                  </a:schemeClr>
                </a:solidFill>
                <a:latin typeface="PT Sans" panose="020B0503020203020204" pitchFamily="34" charset="0"/>
              </a:rPr>
              <a:t> matriks </a:t>
            </a:r>
            <a:r>
              <a:rPr lang="en-US" sz="1700" dirty="0" err="1">
                <a:solidFill>
                  <a:schemeClr val="bg2">
                    <a:lumMod val="50000"/>
                  </a:schemeClr>
                </a:solidFill>
                <a:latin typeface="PT Sans" panose="020B0503020203020204" pitchFamily="34" charset="0"/>
              </a:rPr>
              <a:t>sosial</a:t>
            </a:r>
            <a:r>
              <a:rPr lang="en-US" sz="1700" dirty="0">
                <a:solidFill>
                  <a:schemeClr val="bg2">
                    <a:lumMod val="50000"/>
                  </a:schemeClr>
                </a:solidFill>
                <a:latin typeface="PT Sans" panose="020B0503020203020204" pitchFamily="34" charset="0"/>
              </a:rPr>
              <a:t> sangat penting.</a:t>
            </a:r>
          </a:p>
          <a:p>
            <a:pPr marL="139700" indent="0"/>
            <a:r>
              <a:rPr lang="en-US" sz="1700" dirty="0" err="1">
                <a:solidFill>
                  <a:schemeClr val="bg2">
                    <a:lumMod val="50000"/>
                  </a:schemeClr>
                </a:solidFill>
                <a:latin typeface="PT Sans" panose="020B0503020203020204" pitchFamily="34" charset="0"/>
              </a:rPr>
              <a:t>Dalam</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mendapatkan</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hal</a:t>
            </a:r>
            <a:r>
              <a:rPr lang="en-US" sz="1700" dirty="0">
                <a:solidFill>
                  <a:schemeClr val="bg2">
                    <a:lumMod val="50000"/>
                  </a:schemeClr>
                </a:solidFill>
                <a:latin typeface="PT Sans" panose="020B0503020203020204" pitchFamily="34" charset="0"/>
              </a:rPr>
              <a:t> </a:t>
            </a:r>
            <a:r>
              <a:rPr lang="en-US" sz="1700" dirty="0" err="1">
                <a:solidFill>
                  <a:schemeClr val="bg2">
                    <a:lumMod val="50000"/>
                  </a:schemeClr>
                </a:solidFill>
                <a:latin typeface="PT Sans" panose="020B0503020203020204" pitchFamily="34" charset="0"/>
              </a:rPr>
              <a:t>tersebut</a:t>
            </a:r>
            <a:r>
              <a:rPr lang="en-US" sz="1700" dirty="0">
                <a:solidFill>
                  <a:schemeClr val="bg2">
                    <a:lumMod val="50000"/>
                  </a:schemeClr>
                </a:solidFill>
                <a:latin typeface="PT Sans" panose="020B0503020203020204" pitchFamily="34" charset="0"/>
              </a:rPr>
              <a:t> maka kami </a:t>
            </a:r>
            <a:r>
              <a:rPr lang="en-US" sz="1700" dirty="0" err="1">
                <a:solidFill>
                  <a:schemeClr val="bg2">
                    <a:lumMod val="50000"/>
                  </a:schemeClr>
                </a:solidFill>
                <a:latin typeface="PT Sans" panose="020B0503020203020204" pitchFamily="34" charset="0"/>
              </a:rPr>
              <a:t>akan</a:t>
            </a:r>
            <a:r>
              <a:rPr lang="en-US" sz="1700" dirty="0">
                <a:solidFill>
                  <a:schemeClr val="bg2">
                    <a:lumMod val="50000"/>
                  </a:schemeClr>
                </a:solidFill>
                <a:latin typeface="PT Sans" panose="020B0503020203020204" pitchFamily="34" charset="0"/>
              </a:rPr>
              <a:t>:</a:t>
            </a:r>
          </a:p>
        </p:txBody>
      </p:sp>
      <p:graphicFrame>
        <p:nvGraphicFramePr>
          <p:cNvPr id="27" name="Diagram 26">
            <a:extLst>
              <a:ext uri="{FF2B5EF4-FFF2-40B4-BE49-F238E27FC236}">
                <a16:creationId xmlns:a16="http://schemas.microsoft.com/office/drawing/2014/main" id="{87BAC2A7-A264-EB79-C763-C99717E3A5D7}"/>
              </a:ext>
            </a:extLst>
          </p:cNvPr>
          <p:cNvGraphicFramePr/>
          <p:nvPr>
            <p:extLst>
              <p:ext uri="{D42A27DB-BD31-4B8C-83A1-F6EECF244321}">
                <p14:modId xmlns:p14="http://schemas.microsoft.com/office/powerpoint/2010/main" val="715980705"/>
              </p:ext>
            </p:extLst>
          </p:nvPr>
        </p:nvGraphicFramePr>
        <p:xfrm>
          <a:off x="1525500" y="2606443"/>
          <a:ext cx="6092999" cy="21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412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55"/>
        <p:cNvGrpSpPr/>
        <p:nvPr/>
      </p:nvGrpSpPr>
      <p:grpSpPr>
        <a:xfrm>
          <a:off x="0" y="0"/>
          <a:ext cx="0" cy="0"/>
          <a:chOff x="0" y="0"/>
          <a:chExt cx="0" cy="0"/>
        </a:xfrm>
      </p:grpSpPr>
      <p:sp>
        <p:nvSpPr>
          <p:cNvPr id="5556" name="Google Shape;5556;p59"/>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Retail, E-Commerce &amp;</a:t>
            </a:r>
            <a:br>
              <a:rPr lang="en" dirty="0"/>
            </a:br>
            <a:r>
              <a:rPr lang="en" dirty="0"/>
              <a:t>Teknologi Perdagangan Mobile</a:t>
            </a:r>
            <a:endParaRPr dirty="0"/>
          </a:p>
        </p:txBody>
      </p:sp>
      <p:sp>
        <p:nvSpPr>
          <p:cNvPr id="5557" name="Google Shape;5557;p59"/>
          <p:cNvSpPr txBox="1">
            <a:spLocks noGrp="1"/>
          </p:cNvSpPr>
          <p:nvPr>
            <p:ph type="subTitle" idx="1"/>
          </p:nvPr>
        </p:nvSpPr>
        <p:spPr>
          <a:xfrm>
            <a:off x="3266101" y="1643367"/>
            <a:ext cx="3684000" cy="5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2">
                    <a:lumMod val="50000"/>
                  </a:schemeClr>
                </a:solidFill>
              </a:rPr>
              <a:t>Kami </a:t>
            </a:r>
            <a:r>
              <a:rPr lang="en-US" dirty="0" err="1">
                <a:solidFill>
                  <a:schemeClr val="bg2">
                    <a:lumMod val="50000"/>
                  </a:schemeClr>
                </a:solidFill>
              </a:rPr>
              <a:t>menggunakan</a:t>
            </a:r>
            <a:r>
              <a:rPr lang="en-US" dirty="0">
                <a:solidFill>
                  <a:schemeClr val="bg2">
                    <a:lumMod val="50000"/>
                  </a:schemeClr>
                </a:solidFill>
              </a:rPr>
              <a:t> </a:t>
            </a:r>
            <a:r>
              <a:rPr lang="en-US" dirty="0" err="1">
                <a:solidFill>
                  <a:schemeClr val="bg2">
                    <a:lumMod val="50000"/>
                  </a:schemeClr>
                </a:solidFill>
              </a:rPr>
              <a:t>telknologi</a:t>
            </a:r>
            <a:r>
              <a:rPr lang="en-US" dirty="0">
                <a:solidFill>
                  <a:schemeClr val="bg2">
                    <a:lumMod val="50000"/>
                  </a:schemeClr>
                </a:solidFill>
              </a:rPr>
              <a:t> retail, </a:t>
            </a:r>
            <a:r>
              <a:rPr lang="en-US" dirty="0" err="1">
                <a:solidFill>
                  <a:schemeClr val="bg2">
                    <a:lumMod val="50000"/>
                  </a:schemeClr>
                </a:solidFill>
              </a:rPr>
              <a:t>teknologi</a:t>
            </a:r>
            <a:r>
              <a:rPr lang="en-US" dirty="0">
                <a:solidFill>
                  <a:schemeClr val="bg2">
                    <a:lumMod val="50000"/>
                  </a:schemeClr>
                </a:solidFill>
              </a:rPr>
              <a:t> retail yang </a:t>
            </a:r>
            <a:r>
              <a:rPr lang="en-US" dirty="0" err="1">
                <a:solidFill>
                  <a:schemeClr val="bg2">
                    <a:lumMod val="50000"/>
                  </a:schemeClr>
                </a:solidFill>
              </a:rPr>
              <a:t>akan</a:t>
            </a:r>
            <a:r>
              <a:rPr lang="en-US" dirty="0">
                <a:solidFill>
                  <a:schemeClr val="bg2">
                    <a:lumMod val="50000"/>
                  </a:schemeClr>
                </a:solidFill>
              </a:rPr>
              <a:t> </a:t>
            </a:r>
            <a:r>
              <a:rPr lang="en-US" dirty="0" err="1">
                <a:solidFill>
                  <a:schemeClr val="bg2">
                    <a:lumMod val="50000"/>
                  </a:schemeClr>
                </a:solidFill>
              </a:rPr>
              <a:t>digunakan</a:t>
            </a:r>
            <a:r>
              <a:rPr lang="en-US" dirty="0">
                <a:solidFill>
                  <a:schemeClr val="bg2">
                    <a:lumMod val="50000"/>
                  </a:schemeClr>
                </a:solidFill>
              </a:rPr>
              <a:t> </a:t>
            </a:r>
            <a:r>
              <a:rPr lang="en-US" dirty="0" err="1">
                <a:solidFill>
                  <a:schemeClr val="bg2">
                    <a:lumMod val="50000"/>
                  </a:schemeClr>
                </a:solidFill>
              </a:rPr>
              <a:t>berjenis</a:t>
            </a:r>
            <a:r>
              <a:rPr lang="en-US" dirty="0">
                <a:solidFill>
                  <a:schemeClr val="bg2">
                    <a:lumMod val="50000"/>
                  </a:schemeClr>
                </a:solidFill>
              </a:rPr>
              <a:t> mobile commerce. </a:t>
            </a:r>
          </a:p>
        </p:txBody>
      </p:sp>
      <p:sp>
        <p:nvSpPr>
          <p:cNvPr id="5558" name="Google Shape;5558;p59"/>
          <p:cNvSpPr txBox="1">
            <a:spLocks noGrp="1"/>
          </p:cNvSpPr>
          <p:nvPr>
            <p:ph type="subTitle" idx="2"/>
          </p:nvPr>
        </p:nvSpPr>
        <p:spPr>
          <a:xfrm>
            <a:off x="3266101" y="3776317"/>
            <a:ext cx="3684000" cy="500700"/>
          </a:xfrm>
          <a:prstGeom prst="rect">
            <a:avLst/>
          </a:prstGeom>
        </p:spPr>
        <p:txBody>
          <a:bodyPr spcFirstLastPara="1" wrap="square" lIns="91425" tIns="91425" rIns="91425" bIns="91425" anchor="t" anchorCtr="0">
            <a:noAutofit/>
          </a:bodyPr>
          <a:lstStyle/>
          <a:p>
            <a:pPr marL="0" marR="0" lvl="0" indent="0" algn="l" rtl="0">
              <a:spcBef>
                <a:spcPts val="0"/>
              </a:spcBef>
              <a:spcAft>
                <a:spcPts val="0"/>
              </a:spcAft>
              <a:buNone/>
            </a:pPr>
            <a:r>
              <a:rPr lang="en-US" dirty="0">
                <a:solidFill>
                  <a:schemeClr val="accent4">
                    <a:lumMod val="50000"/>
                  </a:schemeClr>
                </a:solidFill>
              </a:rPr>
              <a:t>Kami </a:t>
            </a:r>
            <a:r>
              <a:rPr lang="en-US" dirty="0" err="1">
                <a:solidFill>
                  <a:schemeClr val="accent4">
                    <a:lumMod val="50000"/>
                  </a:schemeClr>
                </a:solidFill>
              </a:rPr>
              <a:t>menerima</a:t>
            </a:r>
            <a:r>
              <a:rPr lang="en-US" dirty="0">
                <a:solidFill>
                  <a:schemeClr val="accent4">
                    <a:lumMod val="50000"/>
                  </a:schemeClr>
                </a:solidFill>
              </a:rPr>
              <a:t> </a:t>
            </a:r>
            <a:r>
              <a:rPr lang="en-US" dirty="0" err="1">
                <a:solidFill>
                  <a:schemeClr val="accent4">
                    <a:lumMod val="50000"/>
                  </a:schemeClr>
                </a:solidFill>
              </a:rPr>
              <a:t>bentuk</a:t>
            </a:r>
            <a:r>
              <a:rPr lang="en-US" dirty="0">
                <a:solidFill>
                  <a:schemeClr val="accent4">
                    <a:lumMod val="50000"/>
                  </a:schemeClr>
                </a:solidFill>
              </a:rPr>
              <a:t> </a:t>
            </a:r>
            <a:r>
              <a:rPr lang="en-US" dirty="0" err="1">
                <a:solidFill>
                  <a:schemeClr val="accent4">
                    <a:lumMod val="50000"/>
                  </a:schemeClr>
                </a:solidFill>
              </a:rPr>
              <a:t>pembayaran</a:t>
            </a:r>
            <a:r>
              <a:rPr lang="en-US" dirty="0">
                <a:solidFill>
                  <a:schemeClr val="accent4">
                    <a:lumMod val="50000"/>
                  </a:schemeClr>
                </a:solidFill>
              </a:rPr>
              <a:t> </a:t>
            </a:r>
            <a:r>
              <a:rPr lang="en-US" dirty="0" err="1">
                <a:solidFill>
                  <a:schemeClr val="accent4">
                    <a:lumMod val="50000"/>
                  </a:schemeClr>
                </a:solidFill>
              </a:rPr>
              <a:t>melalui</a:t>
            </a:r>
            <a:r>
              <a:rPr lang="en-US" dirty="0">
                <a:solidFill>
                  <a:schemeClr val="accent4">
                    <a:lumMod val="50000"/>
                  </a:schemeClr>
                </a:solidFill>
              </a:rPr>
              <a:t> online banking, credit card dan e-wallet.</a:t>
            </a:r>
          </a:p>
        </p:txBody>
      </p:sp>
      <p:sp>
        <p:nvSpPr>
          <p:cNvPr id="5559" name="Google Shape;5559;p59"/>
          <p:cNvSpPr txBox="1">
            <a:spLocks noGrp="1"/>
          </p:cNvSpPr>
          <p:nvPr>
            <p:ph type="subTitle" idx="3"/>
          </p:nvPr>
        </p:nvSpPr>
        <p:spPr>
          <a:xfrm>
            <a:off x="3266100" y="2690867"/>
            <a:ext cx="4722653" cy="5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tx2">
                    <a:lumMod val="50000"/>
                  </a:schemeClr>
                </a:solidFill>
              </a:rPr>
              <a:t>Produk</a:t>
            </a:r>
            <a:r>
              <a:rPr lang="en-US" dirty="0">
                <a:solidFill>
                  <a:schemeClr val="tx2">
                    <a:lumMod val="50000"/>
                  </a:schemeClr>
                </a:solidFill>
              </a:rPr>
              <a:t> </a:t>
            </a:r>
            <a:r>
              <a:rPr lang="en-US" dirty="0" err="1">
                <a:solidFill>
                  <a:schemeClr val="tx2">
                    <a:lumMod val="50000"/>
                  </a:schemeClr>
                </a:solidFill>
              </a:rPr>
              <a:t>akan</a:t>
            </a:r>
            <a:r>
              <a:rPr lang="en-US" dirty="0">
                <a:solidFill>
                  <a:schemeClr val="tx2">
                    <a:lumMod val="50000"/>
                  </a:schemeClr>
                </a:solidFill>
              </a:rPr>
              <a:t> kami </a:t>
            </a:r>
            <a:r>
              <a:rPr lang="en-US" dirty="0" err="1">
                <a:solidFill>
                  <a:schemeClr val="tx2">
                    <a:lumMod val="50000"/>
                  </a:schemeClr>
                </a:solidFill>
              </a:rPr>
              <a:t>pasarkan</a:t>
            </a:r>
            <a:r>
              <a:rPr lang="en-US" dirty="0">
                <a:solidFill>
                  <a:schemeClr val="tx2">
                    <a:lumMod val="50000"/>
                  </a:schemeClr>
                </a:solidFill>
              </a:rPr>
              <a:t> </a:t>
            </a:r>
            <a:r>
              <a:rPr lang="en-US" dirty="0" err="1">
                <a:solidFill>
                  <a:schemeClr val="tx2">
                    <a:lumMod val="50000"/>
                  </a:schemeClr>
                </a:solidFill>
              </a:rPr>
              <a:t>melalui</a:t>
            </a:r>
            <a:r>
              <a:rPr lang="en-US" dirty="0">
                <a:solidFill>
                  <a:schemeClr val="tx2">
                    <a:lumMod val="50000"/>
                  </a:schemeClr>
                </a:solidFill>
              </a:rPr>
              <a:t> social media, </a:t>
            </a:r>
            <a:r>
              <a:rPr lang="en-US" dirty="0" err="1">
                <a:solidFill>
                  <a:schemeClr val="tx2">
                    <a:lumMod val="50000"/>
                  </a:schemeClr>
                </a:solidFill>
              </a:rPr>
              <a:t>dengan</a:t>
            </a:r>
            <a:r>
              <a:rPr lang="en-US" dirty="0">
                <a:solidFill>
                  <a:schemeClr val="tx2">
                    <a:lumMod val="50000"/>
                  </a:schemeClr>
                </a:solidFill>
              </a:rPr>
              <a:t> </a:t>
            </a:r>
            <a:r>
              <a:rPr lang="en-US" dirty="0" err="1">
                <a:solidFill>
                  <a:schemeClr val="tx2">
                    <a:lumMod val="50000"/>
                  </a:schemeClr>
                </a:solidFill>
              </a:rPr>
              <a:t>mempromosikan</a:t>
            </a:r>
            <a:r>
              <a:rPr lang="en-US" dirty="0">
                <a:solidFill>
                  <a:schemeClr val="tx2">
                    <a:lumMod val="50000"/>
                  </a:schemeClr>
                </a:solidFill>
              </a:rPr>
              <a:t> </a:t>
            </a:r>
            <a:r>
              <a:rPr lang="en-US" dirty="0" err="1">
                <a:solidFill>
                  <a:schemeClr val="tx2">
                    <a:lumMod val="50000"/>
                  </a:schemeClr>
                </a:solidFill>
              </a:rPr>
              <a:t>melalui</a:t>
            </a:r>
            <a:r>
              <a:rPr lang="en-US" dirty="0">
                <a:solidFill>
                  <a:schemeClr val="tx2">
                    <a:lumMod val="50000"/>
                  </a:schemeClr>
                </a:solidFill>
              </a:rPr>
              <a:t> social media </a:t>
            </a:r>
            <a:r>
              <a:rPr lang="en-US" dirty="0" err="1">
                <a:solidFill>
                  <a:schemeClr val="tx2">
                    <a:lumMod val="50000"/>
                  </a:schemeClr>
                </a:solidFill>
              </a:rPr>
              <a:t>memudahkan</a:t>
            </a:r>
            <a:r>
              <a:rPr lang="en-US" dirty="0">
                <a:solidFill>
                  <a:schemeClr val="tx2">
                    <a:lumMod val="50000"/>
                  </a:schemeClr>
                </a:solidFill>
              </a:rPr>
              <a:t> kami </a:t>
            </a:r>
            <a:r>
              <a:rPr lang="en-US" dirty="0" err="1">
                <a:solidFill>
                  <a:schemeClr val="tx2">
                    <a:lumMod val="50000"/>
                  </a:schemeClr>
                </a:solidFill>
              </a:rPr>
              <a:t>untuk</a:t>
            </a:r>
            <a:r>
              <a:rPr lang="en-US" dirty="0">
                <a:solidFill>
                  <a:schemeClr val="tx2">
                    <a:lumMod val="50000"/>
                  </a:schemeClr>
                </a:solidFill>
              </a:rPr>
              <a:t> </a:t>
            </a:r>
            <a:r>
              <a:rPr lang="en-US" dirty="0" err="1">
                <a:solidFill>
                  <a:schemeClr val="tx2">
                    <a:lumMod val="50000"/>
                  </a:schemeClr>
                </a:solidFill>
              </a:rPr>
              <a:t>menjangkau</a:t>
            </a:r>
            <a:r>
              <a:rPr lang="en-US" dirty="0">
                <a:solidFill>
                  <a:schemeClr val="tx2">
                    <a:lumMod val="50000"/>
                  </a:schemeClr>
                </a:solidFill>
              </a:rPr>
              <a:t> </a:t>
            </a:r>
            <a:r>
              <a:rPr lang="en-US" dirty="0" err="1">
                <a:solidFill>
                  <a:schemeClr val="tx2">
                    <a:lumMod val="50000"/>
                  </a:schemeClr>
                </a:solidFill>
              </a:rPr>
              <a:t>lebih</a:t>
            </a:r>
            <a:r>
              <a:rPr lang="en-US" dirty="0">
                <a:solidFill>
                  <a:schemeClr val="tx2">
                    <a:lumMod val="50000"/>
                  </a:schemeClr>
                </a:solidFill>
              </a:rPr>
              <a:t> </a:t>
            </a:r>
            <a:r>
              <a:rPr lang="en-US" dirty="0" err="1">
                <a:solidFill>
                  <a:schemeClr val="tx2">
                    <a:lumMod val="50000"/>
                  </a:schemeClr>
                </a:solidFill>
              </a:rPr>
              <a:t>banyak</a:t>
            </a:r>
            <a:r>
              <a:rPr lang="en-US" dirty="0">
                <a:solidFill>
                  <a:schemeClr val="tx2">
                    <a:lumMod val="50000"/>
                  </a:schemeClr>
                </a:solidFill>
              </a:rPr>
              <a:t> </a:t>
            </a:r>
            <a:r>
              <a:rPr lang="en-US" dirty="0" err="1">
                <a:solidFill>
                  <a:schemeClr val="tx2">
                    <a:lumMod val="50000"/>
                  </a:schemeClr>
                </a:solidFill>
              </a:rPr>
              <a:t>konsumen</a:t>
            </a:r>
            <a:r>
              <a:rPr lang="en-US" dirty="0">
                <a:solidFill>
                  <a:schemeClr val="tx2">
                    <a:lumMod val="50000"/>
                  </a:schemeClr>
                </a:solidFill>
              </a:rPr>
              <a:t> </a:t>
            </a:r>
            <a:r>
              <a:rPr lang="en-US" dirty="0" err="1">
                <a:solidFill>
                  <a:schemeClr val="tx2">
                    <a:lumMod val="50000"/>
                  </a:schemeClr>
                </a:solidFill>
              </a:rPr>
              <a:t>dengan</a:t>
            </a:r>
            <a:r>
              <a:rPr lang="en-US" dirty="0">
                <a:solidFill>
                  <a:schemeClr val="tx2">
                    <a:lumMod val="50000"/>
                  </a:schemeClr>
                </a:solidFill>
              </a:rPr>
              <a:t> </a:t>
            </a:r>
            <a:r>
              <a:rPr lang="en-US" dirty="0" err="1">
                <a:solidFill>
                  <a:schemeClr val="tx2">
                    <a:lumMod val="50000"/>
                  </a:schemeClr>
                </a:solidFill>
              </a:rPr>
              <a:t>harapan</a:t>
            </a:r>
            <a:r>
              <a:rPr lang="en-US" dirty="0">
                <a:solidFill>
                  <a:schemeClr val="tx2">
                    <a:lumMod val="50000"/>
                  </a:schemeClr>
                </a:solidFill>
              </a:rPr>
              <a:t> </a:t>
            </a:r>
            <a:r>
              <a:rPr lang="en-US" dirty="0" err="1">
                <a:solidFill>
                  <a:schemeClr val="tx2">
                    <a:lumMod val="50000"/>
                  </a:schemeClr>
                </a:solidFill>
              </a:rPr>
              <a:t>menaikkan</a:t>
            </a:r>
            <a:r>
              <a:rPr lang="en-US" dirty="0">
                <a:solidFill>
                  <a:schemeClr val="tx2">
                    <a:lumMod val="50000"/>
                  </a:schemeClr>
                </a:solidFill>
              </a:rPr>
              <a:t> income </a:t>
            </a:r>
            <a:r>
              <a:rPr lang="en-US" dirty="0" err="1">
                <a:solidFill>
                  <a:schemeClr val="tx2">
                    <a:lumMod val="50000"/>
                  </a:schemeClr>
                </a:solidFill>
              </a:rPr>
              <a:t>perusahaan</a:t>
            </a:r>
            <a:r>
              <a:rPr lang="en-US" dirty="0">
                <a:solidFill>
                  <a:schemeClr val="tx2">
                    <a:lumMod val="50000"/>
                  </a:schemeClr>
                </a:solidFill>
              </a:rPr>
              <a:t> kami.</a:t>
            </a:r>
          </a:p>
          <a:p>
            <a:pPr marL="0" lvl="0" indent="0" algn="l" rtl="0">
              <a:spcBef>
                <a:spcPts val="0"/>
              </a:spcBef>
              <a:spcAft>
                <a:spcPts val="0"/>
              </a:spcAft>
              <a:buNone/>
            </a:pPr>
            <a:endParaRPr lang="en-US" dirty="0"/>
          </a:p>
        </p:txBody>
      </p:sp>
      <p:sp>
        <p:nvSpPr>
          <p:cNvPr id="5560" name="Google Shape;5560;p59"/>
          <p:cNvSpPr txBox="1">
            <a:spLocks noGrp="1"/>
          </p:cNvSpPr>
          <p:nvPr>
            <p:ph type="title" idx="4"/>
          </p:nvPr>
        </p:nvSpPr>
        <p:spPr>
          <a:xfrm>
            <a:off x="1814876" y="1715558"/>
            <a:ext cx="1304100" cy="56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- 01 -</a:t>
            </a:r>
            <a:endParaRPr dirty="0"/>
          </a:p>
        </p:txBody>
      </p:sp>
      <p:sp>
        <p:nvSpPr>
          <p:cNvPr id="5561" name="Google Shape;5561;p59"/>
          <p:cNvSpPr txBox="1">
            <a:spLocks noGrp="1"/>
          </p:cNvSpPr>
          <p:nvPr>
            <p:ph type="title" idx="5"/>
          </p:nvPr>
        </p:nvSpPr>
        <p:spPr>
          <a:xfrm>
            <a:off x="1813151" y="3827258"/>
            <a:ext cx="1304100" cy="56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- 03 -</a:t>
            </a:r>
            <a:endParaRPr dirty="0"/>
          </a:p>
        </p:txBody>
      </p:sp>
      <p:sp>
        <p:nvSpPr>
          <p:cNvPr id="5562" name="Google Shape;5562;p59"/>
          <p:cNvSpPr txBox="1">
            <a:spLocks noGrp="1"/>
          </p:cNvSpPr>
          <p:nvPr>
            <p:ph type="title" idx="6"/>
          </p:nvPr>
        </p:nvSpPr>
        <p:spPr>
          <a:xfrm>
            <a:off x="1813151" y="2784755"/>
            <a:ext cx="1304100" cy="56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- 02 -</a:t>
            </a:r>
            <a:endParaRPr dirty="0"/>
          </a:p>
        </p:txBody>
      </p:sp>
      <p:sp>
        <p:nvSpPr>
          <p:cNvPr id="5563" name="Google Shape;5563;p59"/>
          <p:cNvSpPr/>
          <p:nvPr/>
        </p:nvSpPr>
        <p:spPr>
          <a:xfrm rot="-5060929">
            <a:off x="2117353" y="1252421"/>
            <a:ext cx="697399" cy="1456731"/>
          </a:xfrm>
          <a:custGeom>
            <a:avLst/>
            <a:gdLst/>
            <a:ahLst/>
            <a:cxnLst/>
            <a:rect l="l" t="t" r="r" b="b"/>
            <a:pathLst>
              <a:path w="4789" h="7915" extrusionOk="0">
                <a:moveTo>
                  <a:pt x="3434" y="1"/>
                </a:moveTo>
                <a:cubicBezTo>
                  <a:pt x="3385" y="1"/>
                  <a:pt x="3335" y="2"/>
                  <a:pt x="3287" y="2"/>
                </a:cubicBezTo>
                <a:cubicBezTo>
                  <a:pt x="2651" y="33"/>
                  <a:pt x="2008" y="102"/>
                  <a:pt x="1372" y="163"/>
                </a:cubicBezTo>
                <a:cubicBezTo>
                  <a:pt x="1020" y="193"/>
                  <a:pt x="637" y="224"/>
                  <a:pt x="284" y="293"/>
                </a:cubicBezTo>
                <a:cubicBezTo>
                  <a:pt x="223" y="293"/>
                  <a:pt x="223" y="354"/>
                  <a:pt x="284" y="354"/>
                </a:cubicBezTo>
                <a:cubicBezTo>
                  <a:pt x="1242" y="255"/>
                  <a:pt x="2199" y="163"/>
                  <a:pt x="3157" y="102"/>
                </a:cubicBezTo>
                <a:lnTo>
                  <a:pt x="3540" y="102"/>
                </a:lnTo>
                <a:cubicBezTo>
                  <a:pt x="3923" y="102"/>
                  <a:pt x="3862" y="676"/>
                  <a:pt x="3923" y="929"/>
                </a:cubicBezTo>
                <a:cubicBezTo>
                  <a:pt x="3992" y="1442"/>
                  <a:pt x="4053" y="1948"/>
                  <a:pt x="4084" y="2430"/>
                </a:cubicBezTo>
                <a:cubicBezTo>
                  <a:pt x="4214" y="3480"/>
                  <a:pt x="4337" y="4537"/>
                  <a:pt x="4436" y="5587"/>
                </a:cubicBezTo>
                <a:cubicBezTo>
                  <a:pt x="4498" y="6069"/>
                  <a:pt x="4567" y="6544"/>
                  <a:pt x="4567" y="7027"/>
                </a:cubicBezTo>
                <a:cubicBezTo>
                  <a:pt x="4528" y="7502"/>
                  <a:pt x="4145" y="7502"/>
                  <a:pt x="3801" y="7533"/>
                </a:cubicBezTo>
                <a:cubicBezTo>
                  <a:pt x="3540" y="7571"/>
                  <a:pt x="3287" y="7571"/>
                  <a:pt x="3065" y="7602"/>
                </a:cubicBezTo>
                <a:cubicBezTo>
                  <a:pt x="2552" y="7663"/>
                  <a:pt x="2039" y="7694"/>
                  <a:pt x="1564" y="7762"/>
                </a:cubicBezTo>
                <a:cubicBezTo>
                  <a:pt x="1479" y="7762"/>
                  <a:pt x="1298" y="7796"/>
                  <a:pt x="1136" y="7796"/>
                </a:cubicBezTo>
                <a:cubicBezTo>
                  <a:pt x="989" y="7796"/>
                  <a:pt x="857" y="7769"/>
                  <a:pt x="828" y="7663"/>
                </a:cubicBezTo>
                <a:cubicBezTo>
                  <a:pt x="767" y="7441"/>
                  <a:pt x="767" y="7119"/>
                  <a:pt x="736" y="6866"/>
                </a:cubicBezTo>
                <a:cubicBezTo>
                  <a:pt x="506" y="4821"/>
                  <a:pt x="315" y="2783"/>
                  <a:pt x="1" y="768"/>
                </a:cubicBezTo>
                <a:lnTo>
                  <a:pt x="1" y="768"/>
                </a:lnTo>
                <a:cubicBezTo>
                  <a:pt x="123" y="2905"/>
                  <a:pt x="445" y="5012"/>
                  <a:pt x="667" y="7119"/>
                </a:cubicBezTo>
                <a:cubicBezTo>
                  <a:pt x="698" y="7341"/>
                  <a:pt x="637" y="7762"/>
                  <a:pt x="889" y="7885"/>
                </a:cubicBezTo>
                <a:cubicBezTo>
                  <a:pt x="921" y="7907"/>
                  <a:pt x="964" y="7915"/>
                  <a:pt x="1011" y="7915"/>
                </a:cubicBezTo>
                <a:cubicBezTo>
                  <a:pt x="1116" y="7915"/>
                  <a:pt x="1242" y="7875"/>
                  <a:pt x="1311" y="7854"/>
                </a:cubicBezTo>
                <a:cubicBezTo>
                  <a:pt x="1594" y="7824"/>
                  <a:pt x="1885" y="7824"/>
                  <a:pt x="2169" y="7793"/>
                </a:cubicBezTo>
                <a:cubicBezTo>
                  <a:pt x="2682" y="7724"/>
                  <a:pt x="3188" y="7694"/>
                  <a:pt x="3670" y="7632"/>
                </a:cubicBezTo>
                <a:cubicBezTo>
                  <a:pt x="3992" y="7602"/>
                  <a:pt x="4406" y="7663"/>
                  <a:pt x="4597" y="7379"/>
                </a:cubicBezTo>
                <a:cubicBezTo>
                  <a:pt x="4789" y="7088"/>
                  <a:pt x="4628" y="6514"/>
                  <a:pt x="4597" y="6192"/>
                </a:cubicBezTo>
                <a:cubicBezTo>
                  <a:pt x="4528" y="5656"/>
                  <a:pt x="4498" y="5112"/>
                  <a:pt x="4436" y="4568"/>
                </a:cubicBezTo>
                <a:cubicBezTo>
                  <a:pt x="4306" y="3511"/>
                  <a:pt x="4214" y="2492"/>
                  <a:pt x="4084" y="1442"/>
                </a:cubicBezTo>
                <a:cubicBezTo>
                  <a:pt x="4053" y="1182"/>
                  <a:pt x="4023" y="929"/>
                  <a:pt x="3992" y="676"/>
                </a:cubicBezTo>
                <a:cubicBezTo>
                  <a:pt x="3954" y="546"/>
                  <a:pt x="3954" y="324"/>
                  <a:pt x="3893" y="193"/>
                </a:cubicBezTo>
                <a:cubicBezTo>
                  <a:pt x="3790" y="19"/>
                  <a:pt x="3613" y="1"/>
                  <a:pt x="343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59"/>
          <p:cNvSpPr/>
          <p:nvPr/>
        </p:nvSpPr>
        <p:spPr>
          <a:xfrm rot="-5060929">
            <a:off x="2115628" y="2337871"/>
            <a:ext cx="697399" cy="1456731"/>
          </a:xfrm>
          <a:custGeom>
            <a:avLst/>
            <a:gdLst/>
            <a:ahLst/>
            <a:cxnLst/>
            <a:rect l="l" t="t" r="r" b="b"/>
            <a:pathLst>
              <a:path w="4789" h="7915" extrusionOk="0">
                <a:moveTo>
                  <a:pt x="3434" y="1"/>
                </a:moveTo>
                <a:cubicBezTo>
                  <a:pt x="3385" y="1"/>
                  <a:pt x="3335" y="2"/>
                  <a:pt x="3287" y="2"/>
                </a:cubicBezTo>
                <a:cubicBezTo>
                  <a:pt x="2651" y="33"/>
                  <a:pt x="2008" y="102"/>
                  <a:pt x="1372" y="163"/>
                </a:cubicBezTo>
                <a:cubicBezTo>
                  <a:pt x="1020" y="193"/>
                  <a:pt x="637" y="224"/>
                  <a:pt x="284" y="293"/>
                </a:cubicBezTo>
                <a:cubicBezTo>
                  <a:pt x="223" y="293"/>
                  <a:pt x="223" y="354"/>
                  <a:pt x="284" y="354"/>
                </a:cubicBezTo>
                <a:cubicBezTo>
                  <a:pt x="1242" y="255"/>
                  <a:pt x="2199" y="163"/>
                  <a:pt x="3157" y="102"/>
                </a:cubicBezTo>
                <a:lnTo>
                  <a:pt x="3540" y="102"/>
                </a:lnTo>
                <a:cubicBezTo>
                  <a:pt x="3923" y="102"/>
                  <a:pt x="3862" y="676"/>
                  <a:pt x="3923" y="929"/>
                </a:cubicBezTo>
                <a:cubicBezTo>
                  <a:pt x="3992" y="1442"/>
                  <a:pt x="4053" y="1948"/>
                  <a:pt x="4084" y="2430"/>
                </a:cubicBezTo>
                <a:cubicBezTo>
                  <a:pt x="4214" y="3480"/>
                  <a:pt x="4337" y="4537"/>
                  <a:pt x="4436" y="5587"/>
                </a:cubicBezTo>
                <a:cubicBezTo>
                  <a:pt x="4498" y="6069"/>
                  <a:pt x="4567" y="6544"/>
                  <a:pt x="4567" y="7027"/>
                </a:cubicBezTo>
                <a:cubicBezTo>
                  <a:pt x="4528" y="7502"/>
                  <a:pt x="4145" y="7502"/>
                  <a:pt x="3801" y="7533"/>
                </a:cubicBezTo>
                <a:cubicBezTo>
                  <a:pt x="3540" y="7571"/>
                  <a:pt x="3287" y="7571"/>
                  <a:pt x="3065" y="7602"/>
                </a:cubicBezTo>
                <a:cubicBezTo>
                  <a:pt x="2552" y="7663"/>
                  <a:pt x="2039" y="7694"/>
                  <a:pt x="1564" y="7762"/>
                </a:cubicBezTo>
                <a:cubicBezTo>
                  <a:pt x="1479" y="7762"/>
                  <a:pt x="1298" y="7796"/>
                  <a:pt x="1136" y="7796"/>
                </a:cubicBezTo>
                <a:cubicBezTo>
                  <a:pt x="989" y="7796"/>
                  <a:pt x="857" y="7769"/>
                  <a:pt x="828" y="7663"/>
                </a:cubicBezTo>
                <a:cubicBezTo>
                  <a:pt x="767" y="7441"/>
                  <a:pt x="767" y="7119"/>
                  <a:pt x="736" y="6866"/>
                </a:cubicBezTo>
                <a:cubicBezTo>
                  <a:pt x="506" y="4821"/>
                  <a:pt x="315" y="2783"/>
                  <a:pt x="1" y="768"/>
                </a:cubicBezTo>
                <a:lnTo>
                  <a:pt x="1" y="768"/>
                </a:lnTo>
                <a:cubicBezTo>
                  <a:pt x="123" y="2905"/>
                  <a:pt x="445" y="5012"/>
                  <a:pt x="667" y="7119"/>
                </a:cubicBezTo>
                <a:cubicBezTo>
                  <a:pt x="698" y="7341"/>
                  <a:pt x="637" y="7762"/>
                  <a:pt x="889" y="7885"/>
                </a:cubicBezTo>
                <a:cubicBezTo>
                  <a:pt x="921" y="7907"/>
                  <a:pt x="964" y="7915"/>
                  <a:pt x="1011" y="7915"/>
                </a:cubicBezTo>
                <a:cubicBezTo>
                  <a:pt x="1116" y="7915"/>
                  <a:pt x="1242" y="7875"/>
                  <a:pt x="1311" y="7854"/>
                </a:cubicBezTo>
                <a:cubicBezTo>
                  <a:pt x="1594" y="7824"/>
                  <a:pt x="1885" y="7824"/>
                  <a:pt x="2169" y="7793"/>
                </a:cubicBezTo>
                <a:cubicBezTo>
                  <a:pt x="2682" y="7724"/>
                  <a:pt x="3188" y="7694"/>
                  <a:pt x="3670" y="7632"/>
                </a:cubicBezTo>
                <a:cubicBezTo>
                  <a:pt x="3992" y="7602"/>
                  <a:pt x="4406" y="7663"/>
                  <a:pt x="4597" y="7379"/>
                </a:cubicBezTo>
                <a:cubicBezTo>
                  <a:pt x="4789" y="7088"/>
                  <a:pt x="4628" y="6514"/>
                  <a:pt x="4597" y="6192"/>
                </a:cubicBezTo>
                <a:cubicBezTo>
                  <a:pt x="4528" y="5656"/>
                  <a:pt x="4498" y="5112"/>
                  <a:pt x="4436" y="4568"/>
                </a:cubicBezTo>
                <a:cubicBezTo>
                  <a:pt x="4306" y="3511"/>
                  <a:pt x="4214" y="2492"/>
                  <a:pt x="4084" y="1442"/>
                </a:cubicBezTo>
                <a:cubicBezTo>
                  <a:pt x="4053" y="1182"/>
                  <a:pt x="4023" y="929"/>
                  <a:pt x="3992" y="676"/>
                </a:cubicBezTo>
                <a:cubicBezTo>
                  <a:pt x="3954" y="546"/>
                  <a:pt x="3954" y="324"/>
                  <a:pt x="3893" y="193"/>
                </a:cubicBezTo>
                <a:cubicBezTo>
                  <a:pt x="3790" y="19"/>
                  <a:pt x="3613" y="1"/>
                  <a:pt x="343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59"/>
          <p:cNvSpPr/>
          <p:nvPr/>
        </p:nvSpPr>
        <p:spPr>
          <a:xfrm rot="-5060929">
            <a:off x="2115628" y="3383146"/>
            <a:ext cx="697399" cy="1456731"/>
          </a:xfrm>
          <a:custGeom>
            <a:avLst/>
            <a:gdLst/>
            <a:ahLst/>
            <a:cxnLst/>
            <a:rect l="l" t="t" r="r" b="b"/>
            <a:pathLst>
              <a:path w="4789" h="7915" extrusionOk="0">
                <a:moveTo>
                  <a:pt x="3434" y="1"/>
                </a:moveTo>
                <a:cubicBezTo>
                  <a:pt x="3385" y="1"/>
                  <a:pt x="3335" y="2"/>
                  <a:pt x="3287" y="2"/>
                </a:cubicBezTo>
                <a:cubicBezTo>
                  <a:pt x="2651" y="33"/>
                  <a:pt x="2008" y="102"/>
                  <a:pt x="1372" y="163"/>
                </a:cubicBezTo>
                <a:cubicBezTo>
                  <a:pt x="1020" y="193"/>
                  <a:pt x="637" y="224"/>
                  <a:pt x="284" y="293"/>
                </a:cubicBezTo>
                <a:cubicBezTo>
                  <a:pt x="223" y="293"/>
                  <a:pt x="223" y="354"/>
                  <a:pt x="284" y="354"/>
                </a:cubicBezTo>
                <a:cubicBezTo>
                  <a:pt x="1242" y="255"/>
                  <a:pt x="2199" y="163"/>
                  <a:pt x="3157" y="102"/>
                </a:cubicBezTo>
                <a:lnTo>
                  <a:pt x="3540" y="102"/>
                </a:lnTo>
                <a:cubicBezTo>
                  <a:pt x="3923" y="102"/>
                  <a:pt x="3862" y="676"/>
                  <a:pt x="3923" y="929"/>
                </a:cubicBezTo>
                <a:cubicBezTo>
                  <a:pt x="3992" y="1442"/>
                  <a:pt x="4053" y="1948"/>
                  <a:pt x="4084" y="2430"/>
                </a:cubicBezTo>
                <a:cubicBezTo>
                  <a:pt x="4214" y="3480"/>
                  <a:pt x="4337" y="4537"/>
                  <a:pt x="4436" y="5587"/>
                </a:cubicBezTo>
                <a:cubicBezTo>
                  <a:pt x="4498" y="6069"/>
                  <a:pt x="4567" y="6544"/>
                  <a:pt x="4567" y="7027"/>
                </a:cubicBezTo>
                <a:cubicBezTo>
                  <a:pt x="4528" y="7502"/>
                  <a:pt x="4145" y="7502"/>
                  <a:pt x="3801" y="7533"/>
                </a:cubicBezTo>
                <a:cubicBezTo>
                  <a:pt x="3540" y="7571"/>
                  <a:pt x="3287" y="7571"/>
                  <a:pt x="3065" y="7602"/>
                </a:cubicBezTo>
                <a:cubicBezTo>
                  <a:pt x="2552" y="7663"/>
                  <a:pt x="2039" y="7694"/>
                  <a:pt x="1564" y="7762"/>
                </a:cubicBezTo>
                <a:cubicBezTo>
                  <a:pt x="1479" y="7762"/>
                  <a:pt x="1298" y="7796"/>
                  <a:pt x="1136" y="7796"/>
                </a:cubicBezTo>
                <a:cubicBezTo>
                  <a:pt x="989" y="7796"/>
                  <a:pt x="857" y="7769"/>
                  <a:pt x="828" y="7663"/>
                </a:cubicBezTo>
                <a:cubicBezTo>
                  <a:pt x="767" y="7441"/>
                  <a:pt x="767" y="7119"/>
                  <a:pt x="736" y="6866"/>
                </a:cubicBezTo>
                <a:cubicBezTo>
                  <a:pt x="506" y="4821"/>
                  <a:pt x="315" y="2783"/>
                  <a:pt x="1" y="768"/>
                </a:cubicBezTo>
                <a:lnTo>
                  <a:pt x="1" y="768"/>
                </a:lnTo>
                <a:cubicBezTo>
                  <a:pt x="123" y="2905"/>
                  <a:pt x="445" y="5012"/>
                  <a:pt x="667" y="7119"/>
                </a:cubicBezTo>
                <a:cubicBezTo>
                  <a:pt x="698" y="7341"/>
                  <a:pt x="637" y="7762"/>
                  <a:pt x="889" y="7885"/>
                </a:cubicBezTo>
                <a:cubicBezTo>
                  <a:pt x="921" y="7907"/>
                  <a:pt x="964" y="7915"/>
                  <a:pt x="1011" y="7915"/>
                </a:cubicBezTo>
                <a:cubicBezTo>
                  <a:pt x="1116" y="7915"/>
                  <a:pt x="1242" y="7875"/>
                  <a:pt x="1311" y="7854"/>
                </a:cubicBezTo>
                <a:cubicBezTo>
                  <a:pt x="1594" y="7824"/>
                  <a:pt x="1885" y="7824"/>
                  <a:pt x="2169" y="7793"/>
                </a:cubicBezTo>
                <a:cubicBezTo>
                  <a:pt x="2682" y="7724"/>
                  <a:pt x="3188" y="7694"/>
                  <a:pt x="3670" y="7632"/>
                </a:cubicBezTo>
                <a:cubicBezTo>
                  <a:pt x="3992" y="7602"/>
                  <a:pt x="4406" y="7663"/>
                  <a:pt x="4597" y="7379"/>
                </a:cubicBezTo>
                <a:cubicBezTo>
                  <a:pt x="4789" y="7088"/>
                  <a:pt x="4628" y="6514"/>
                  <a:pt x="4597" y="6192"/>
                </a:cubicBezTo>
                <a:cubicBezTo>
                  <a:pt x="4528" y="5656"/>
                  <a:pt x="4498" y="5112"/>
                  <a:pt x="4436" y="4568"/>
                </a:cubicBezTo>
                <a:cubicBezTo>
                  <a:pt x="4306" y="3511"/>
                  <a:pt x="4214" y="2492"/>
                  <a:pt x="4084" y="1442"/>
                </a:cubicBezTo>
                <a:cubicBezTo>
                  <a:pt x="4053" y="1182"/>
                  <a:pt x="4023" y="929"/>
                  <a:pt x="3992" y="676"/>
                </a:cubicBezTo>
                <a:cubicBezTo>
                  <a:pt x="3954" y="546"/>
                  <a:pt x="3954" y="324"/>
                  <a:pt x="3893" y="193"/>
                </a:cubicBezTo>
                <a:cubicBezTo>
                  <a:pt x="3790" y="19"/>
                  <a:pt x="3613" y="1"/>
                  <a:pt x="343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6" name="Google Shape;5566;p59"/>
          <p:cNvGrpSpPr/>
          <p:nvPr/>
        </p:nvGrpSpPr>
        <p:grpSpPr>
          <a:xfrm>
            <a:off x="7972649" y="1549588"/>
            <a:ext cx="797942" cy="961919"/>
            <a:chOff x="7972649" y="1549588"/>
            <a:chExt cx="797942" cy="961919"/>
          </a:xfrm>
        </p:grpSpPr>
        <p:sp>
          <p:nvSpPr>
            <p:cNvPr id="5567" name="Google Shape;5567;p59"/>
            <p:cNvSpPr/>
            <p:nvPr/>
          </p:nvSpPr>
          <p:spPr>
            <a:xfrm>
              <a:off x="7986842" y="1549588"/>
              <a:ext cx="783749" cy="961919"/>
            </a:xfrm>
            <a:custGeom>
              <a:avLst/>
              <a:gdLst/>
              <a:ahLst/>
              <a:cxnLst/>
              <a:rect l="l" t="t" r="r" b="b"/>
              <a:pathLst>
                <a:path w="7179" h="8811" extrusionOk="0">
                  <a:moveTo>
                    <a:pt x="4097" y="0"/>
                  </a:moveTo>
                  <a:cubicBezTo>
                    <a:pt x="3957" y="0"/>
                    <a:pt x="3813" y="19"/>
                    <a:pt x="3670" y="57"/>
                  </a:cubicBezTo>
                  <a:lnTo>
                    <a:pt x="828" y="915"/>
                  </a:lnTo>
                  <a:cubicBezTo>
                    <a:pt x="1" y="1138"/>
                    <a:pt x="1" y="1973"/>
                    <a:pt x="254" y="2769"/>
                  </a:cubicBezTo>
                  <a:lnTo>
                    <a:pt x="1311" y="7971"/>
                  </a:lnTo>
                  <a:cubicBezTo>
                    <a:pt x="1473" y="8552"/>
                    <a:pt x="1891" y="8811"/>
                    <a:pt x="2426" y="8811"/>
                  </a:cubicBezTo>
                  <a:cubicBezTo>
                    <a:pt x="2625" y="8811"/>
                    <a:pt x="2841" y="8775"/>
                    <a:pt x="3065" y="8707"/>
                  </a:cubicBezTo>
                  <a:lnTo>
                    <a:pt x="6068" y="8163"/>
                  </a:lnTo>
                  <a:cubicBezTo>
                    <a:pt x="6957" y="7397"/>
                    <a:pt x="7179" y="7044"/>
                    <a:pt x="6926" y="6217"/>
                  </a:cubicBezTo>
                  <a:lnTo>
                    <a:pt x="5586" y="1107"/>
                  </a:lnTo>
                  <a:cubicBezTo>
                    <a:pt x="5376" y="423"/>
                    <a:pt x="4769" y="0"/>
                    <a:pt x="4097"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59"/>
            <p:cNvSpPr/>
            <p:nvPr/>
          </p:nvSpPr>
          <p:spPr>
            <a:xfrm>
              <a:off x="8519610" y="2228100"/>
              <a:ext cx="160702" cy="177514"/>
            </a:xfrm>
            <a:custGeom>
              <a:avLst/>
              <a:gdLst/>
              <a:ahLst/>
              <a:cxnLst/>
              <a:rect l="l" t="t" r="r" b="b"/>
              <a:pathLst>
                <a:path w="1472" h="1626" extrusionOk="0">
                  <a:moveTo>
                    <a:pt x="1099" y="0"/>
                  </a:moveTo>
                  <a:cubicBezTo>
                    <a:pt x="774" y="0"/>
                    <a:pt x="447" y="156"/>
                    <a:pt x="261" y="415"/>
                  </a:cubicBezTo>
                  <a:cubicBezTo>
                    <a:pt x="1" y="798"/>
                    <a:pt x="70" y="1342"/>
                    <a:pt x="384" y="1626"/>
                  </a:cubicBezTo>
                  <a:cubicBezTo>
                    <a:pt x="1027" y="1404"/>
                    <a:pt x="1472" y="737"/>
                    <a:pt x="1441" y="63"/>
                  </a:cubicBezTo>
                  <a:cubicBezTo>
                    <a:pt x="1332" y="21"/>
                    <a:pt x="1216" y="0"/>
                    <a:pt x="1099"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59"/>
            <p:cNvSpPr/>
            <p:nvPr/>
          </p:nvSpPr>
          <p:spPr>
            <a:xfrm>
              <a:off x="7972649" y="1685400"/>
              <a:ext cx="575557" cy="788880"/>
            </a:xfrm>
            <a:custGeom>
              <a:avLst/>
              <a:gdLst/>
              <a:ahLst/>
              <a:cxnLst/>
              <a:rect l="l" t="t" r="r" b="b"/>
              <a:pathLst>
                <a:path w="5272" h="7226" extrusionOk="0">
                  <a:moveTo>
                    <a:pt x="632" y="0"/>
                  </a:moveTo>
                  <a:cubicBezTo>
                    <a:pt x="418" y="0"/>
                    <a:pt x="207" y="167"/>
                    <a:pt x="131" y="376"/>
                  </a:cubicBezTo>
                  <a:cubicBezTo>
                    <a:pt x="0" y="629"/>
                    <a:pt x="31" y="920"/>
                    <a:pt x="31" y="1173"/>
                  </a:cubicBezTo>
                  <a:cubicBezTo>
                    <a:pt x="192" y="3057"/>
                    <a:pt x="575" y="4942"/>
                    <a:pt x="1180" y="6727"/>
                  </a:cubicBezTo>
                  <a:cubicBezTo>
                    <a:pt x="1219" y="6857"/>
                    <a:pt x="1249" y="6980"/>
                    <a:pt x="1372" y="7079"/>
                  </a:cubicBezTo>
                  <a:cubicBezTo>
                    <a:pt x="1484" y="7191"/>
                    <a:pt x="1625" y="7226"/>
                    <a:pt x="1779" y="7226"/>
                  </a:cubicBezTo>
                  <a:cubicBezTo>
                    <a:pt x="1846" y="7226"/>
                    <a:pt x="1915" y="7219"/>
                    <a:pt x="1985" y="7210"/>
                  </a:cubicBezTo>
                  <a:cubicBezTo>
                    <a:pt x="2460" y="7171"/>
                    <a:pt x="2942" y="7171"/>
                    <a:pt x="3448" y="7141"/>
                  </a:cubicBezTo>
                  <a:cubicBezTo>
                    <a:pt x="3831" y="7110"/>
                    <a:pt x="4214" y="7079"/>
                    <a:pt x="4566" y="6949"/>
                  </a:cubicBezTo>
                  <a:cubicBezTo>
                    <a:pt x="4919" y="6788"/>
                    <a:pt x="5241" y="6444"/>
                    <a:pt x="5271" y="6061"/>
                  </a:cubicBezTo>
                  <a:cubicBezTo>
                    <a:pt x="5271" y="5739"/>
                    <a:pt x="5080" y="5417"/>
                    <a:pt x="4819" y="5195"/>
                  </a:cubicBezTo>
                  <a:cubicBezTo>
                    <a:pt x="4597" y="4973"/>
                    <a:pt x="4283" y="4842"/>
                    <a:pt x="3992" y="4682"/>
                  </a:cubicBezTo>
                  <a:cubicBezTo>
                    <a:pt x="2299" y="3693"/>
                    <a:pt x="1088" y="1939"/>
                    <a:pt x="767" y="24"/>
                  </a:cubicBezTo>
                  <a:cubicBezTo>
                    <a:pt x="723" y="8"/>
                    <a:pt x="677" y="0"/>
                    <a:pt x="632"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59"/>
            <p:cNvSpPr/>
            <p:nvPr/>
          </p:nvSpPr>
          <p:spPr>
            <a:xfrm>
              <a:off x="7972649" y="1597625"/>
              <a:ext cx="728617" cy="899145"/>
            </a:xfrm>
            <a:custGeom>
              <a:avLst/>
              <a:gdLst/>
              <a:ahLst/>
              <a:cxnLst/>
              <a:rect l="l" t="t" r="r" b="b"/>
              <a:pathLst>
                <a:path w="6674" h="8236" extrusionOk="0">
                  <a:moveTo>
                    <a:pt x="6390" y="5838"/>
                  </a:moveTo>
                  <a:cubicBezTo>
                    <a:pt x="6482" y="5838"/>
                    <a:pt x="6512" y="5869"/>
                    <a:pt x="6543" y="5869"/>
                  </a:cubicBezTo>
                  <a:cubicBezTo>
                    <a:pt x="6390" y="6351"/>
                    <a:pt x="5524" y="7470"/>
                    <a:pt x="5302" y="7470"/>
                  </a:cubicBezTo>
                  <a:lnTo>
                    <a:pt x="5302" y="7500"/>
                  </a:lnTo>
                  <a:cubicBezTo>
                    <a:pt x="5141" y="7340"/>
                    <a:pt x="5011" y="6382"/>
                    <a:pt x="5141" y="6190"/>
                  </a:cubicBezTo>
                  <a:cubicBezTo>
                    <a:pt x="5202" y="6060"/>
                    <a:pt x="5968" y="5838"/>
                    <a:pt x="6390" y="5838"/>
                  </a:cubicBezTo>
                  <a:close/>
                  <a:moveTo>
                    <a:pt x="5332" y="123"/>
                  </a:moveTo>
                  <a:cubicBezTo>
                    <a:pt x="5585" y="253"/>
                    <a:pt x="6129" y="3065"/>
                    <a:pt x="6512" y="5746"/>
                  </a:cubicBezTo>
                  <a:cubicBezTo>
                    <a:pt x="6482" y="5715"/>
                    <a:pt x="6451" y="5715"/>
                    <a:pt x="6390" y="5715"/>
                  </a:cubicBezTo>
                  <a:cubicBezTo>
                    <a:pt x="6037" y="5715"/>
                    <a:pt x="5141" y="5907"/>
                    <a:pt x="5011" y="6129"/>
                  </a:cubicBezTo>
                  <a:cubicBezTo>
                    <a:pt x="4919" y="6351"/>
                    <a:pt x="4980" y="7179"/>
                    <a:pt x="5141" y="7500"/>
                  </a:cubicBezTo>
                  <a:cubicBezTo>
                    <a:pt x="4628" y="7592"/>
                    <a:pt x="2176" y="8106"/>
                    <a:pt x="1602" y="8106"/>
                  </a:cubicBezTo>
                  <a:lnTo>
                    <a:pt x="1502" y="8106"/>
                  </a:lnTo>
                  <a:cubicBezTo>
                    <a:pt x="1180" y="7883"/>
                    <a:pt x="131" y="1433"/>
                    <a:pt x="161" y="1050"/>
                  </a:cubicBezTo>
                  <a:cubicBezTo>
                    <a:pt x="261" y="736"/>
                    <a:pt x="4344" y="223"/>
                    <a:pt x="5332" y="123"/>
                  </a:cubicBezTo>
                  <a:close/>
                  <a:moveTo>
                    <a:pt x="5332" y="0"/>
                  </a:moveTo>
                  <a:cubicBezTo>
                    <a:pt x="5172" y="0"/>
                    <a:pt x="3862" y="161"/>
                    <a:pt x="2559" y="353"/>
                  </a:cubicBezTo>
                  <a:cubicBezTo>
                    <a:pt x="31" y="736"/>
                    <a:pt x="31" y="958"/>
                    <a:pt x="31" y="1050"/>
                  </a:cubicBezTo>
                  <a:cubicBezTo>
                    <a:pt x="0" y="1241"/>
                    <a:pt x="292" y="3095"/>
                    <a:pt x="575" y="4720"/>
                  </a:cubicBezTo>
                  <a:cubicBezTo>
                    <a:pt x="1180" y="8167"/>
                    <a:pt x="1410" y="8205"/>
                    <a:pt x="1471" y="8236"/>
                  </a:cubicBezTo>
                  <a:lnTo>
                    <a:pt x="1602" y="8236"/>
                  </a:lnTo>
                  <a:cubicBezTo>
                    <a:pt x="2237" y="8236"/>
                    <a:pt x="4949" y="7661"/>
                    <a:pt x="5241" y="7592"/>
                  </a:cubicBezTo>
                  <a:lnTo>
                    <a:pt x="5302" y="7592"/>
                  </a:lnTo>
                  <a:cubicBezTo>
                    <a:pt x="5624" y="7592"/>
                    <a:pt x="6512" y="6382"/>
                    <a:pt x="6643" y="5907"/>
                  </a:cubicBezTo>
                  <a:lnTo>
                    <a:pt x="6673" y="5869"/>
                  </a:lnTo>
                  <a:cubicBezTo>
                    <a:pt x="6673" y="5838"/>
                    <a:pt x="6673" y="5838"/>
                    <a:pt x="6643" y="5807"/>
                  </a:cubicBezTo>
                  <a:cubicBezTo>
                    <a:pt x="6612" y="5585"/>
                    <a:pt x="6420" y="4245"/>
                    <a:pt x="6198" y="2965"/>
                  </a:cubicBezTo>
                  <a:cubicBezTo>
                    <a:pt x="5654" y="0"/>
                    <a:pt x="5463" y="0"/>
                    <a:pt x="533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59"/>
            <p:cNvSpPr/>
            <p:nvPr/>
          </p:nvSpPr>
          <p:spPr>
            <a:xfrm>
              <a:off x="8409999" y="2341968"/>
              <a:ext cx="74128" cy="59281"/>
            </a:xfrm>
            <a:custGeom>
              <a:avLst/>
              <a:gdLst/>
              <a:ahLst/>
              <a:cxnLst/>
              <a:rect l="l" t="t" r="r" b="b"/>
              <a:pathLst>
                <a:path w="679" h="543" extrusionOk="0">
                  <a:moveTo>
                    <a:pt x="591" y="1"/>
                  </a:moveTo>
                  <a:cubicBezTo>
                    <a:pt x="581" y="1"/>
                    <a:pt x="571" y="3"/>
                    <a:pt x="560" y="8"/>
                  </a:cubicBezTo>
                  <a:cubicBezTo>
                    <a:pt x="369" y="108"/>
                    <a:pt x="177" y="269"/>
                    <a:pt x="47" y="460"/>
                  </a:cubicBezTo>
                  <a:cubicBezTo>
                    <a:pt x="1" y="484"/>
                    <a:pt x="47" y="542"/>
                    <a:pt x="85" y="542"/>
                  </a:cubicBezTo>
                  <a:cubicBezTo>
                    <a:pt x="97" y="542"/>
                    <a:pt x="109" y="536"/>
                    <a:pt x="116" y="522"/>
                  </a:cubicBezTo>
                  <a:cubicBezTo>
                    <a:pt x="277" y="361"/>
                    <a:pt x="468" y="238"/>
                    <a:pt x="622" y="108"/>
                  </a:cubicBezTo>
                  <a:cubicBezTo>
                    <a:pt x="679" y="57"/>
                    <a:pt x="641" y="1"/>
                    <a:pt x="59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59"/>
            <p:cNvSpPr/>
            <p:nvPr/>
          </p:nvSpPr>
          <p:spPr>
            <a:xfrm>
              <a:off x="8455306" y="2380397"/>
              <a:ext cx="26747" cy="20743"/>
            </a:xfrm>
            <a:custGeom>
              <a:avLst/>
              <a:gdLst/>
              <a:ahLst/>
              <a:cxnLst/>
              <a:rect l="l" t="t" r="r" b="b"/>
              <a:pathLst>
                <a:path w="245" h="190" extrusionOk="0">
                  <a:moveTo>
                    <a:pt x="178" y="0"/>
                  </a:moveTo>
                  <a:cubicBezTo>
                    <a:pt x="168" y="0"/>
                    <a:pt x="157" y="3"/>
                    <a:pt x="145" y="9"/>
                  </a:cubicBezTo>
                  <a:cubicBezTo>
                    <a:pt x="115" y="39"/>
                    <a:pt x="84" y="39"/>
                    <a:pt x="53" y="78"/>
                  </a:cubicBezTo>
                  <a:cubicBezTo>
                    <a:pt x="1" y="125"/>
                    <a:pt x="47" y="190"/>
                    <a:pt x="99" y="190"/>
                  </a:cubicBezTo>
                  <a:cubicBezTo>
                    <a:pt x="115" y="190"/>
                    <a:pt x="131" y="184"/>
                    <a:pt x="145" y="170"/>
                  </a:cubicBezTo>
                  <a:lnTo>
                    <a:pt x="245" y="78"/>
                  </a:lnTo>
                  <a:cubicBezTo>
                    <a:pt x="245" y="47"/>
                    <a:pt x="220" y="0"/>
                    <a:pt x="17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59"/>
            <p:cNvSpPr/>
            <p:nvPr/>
          </p:nvSpPr>
          <p:spPr>
            <a:xfrm>
              <a:off x="8134445" y="1810949"/>
              <a:ext cx="385270" cy="80351"/>
            </a:xfrm>
            <a:custGeom>
              <a:avLst/>
              <a:gdLst/>
              <a:ahLst/>
              <a:cxnLst/>
              <a:rect l="l" t="t" r="r" b="b"/>
              <a:pathLst>
                <a:path w="3529" h="736" extrusionOk="0">
                  <a:moveTo>
                    <a:pt x="3056" y="0"/>
                  </a:moveTo>
                  <a:cubicBezTo>
                    <a:pt x="2544" y="0"/>
                    <a:pt x="2128" y="437"/>
                    <a:pt x="1583" y="437"/>
                  </a:cubicBezTo>
                  <a:cubicBezTo>
                    <a:pt x="1180" y="437"/>
                    <a:pt x="923" y="299"/>
                    <a:pt x="667" y="299"/>
                  </a:cubicBezTo>
                  <a:cubicBezTo>
                    <a:pt x="480" y="299"/>
                    <a:pt x="293" y="372"/>
                    <a:pt x="51" y="628"/>
                  </a:cubicBezTo>
                  <a:cubicBezTo>
                    <a:pt x="1" y="685"/>
                    <a:pt x="53" y="736"/>
                    <a:pt x="111" y="736"/>
                  </a:cubicBezTo>
                  <a:cubicBezTo>
                    <a:pt x="124" y="736"/>
                    <a:pt x="138" y="733"/>
                    <a:pt x="150" y="728"/>
                  </a:cubicBezTo>
                  <a:cubicBezTo>
                    <a:pt x="358" y="531"/>
                    <a:pt x="552" y="471"/>
                    <a:pt x="746" y="471"/>
                  </a:cubicBezTo>
                  <a:cubicBezTo>
                    <a:pt x="1058" y="471"/>
                    <a:pt x="1370" y="628"/>
                    <a:pt x="1744" y="628"/>
                  </a:cubicBezTo>
                  <a:cubicBezTo>
                    <a:pt x="2268" y="628"/>
                    <a:pt x="2632" y="233"/>
                    <a:pt x="3174" y="233"/>
                  </a:cubicBezTo>
                  <a:cubicBezTo>
                    <a:pt x="3227" y="233"/>
                    <a:pt x="3281" y="237"/>
                    <a:pt x="3337" y="245"/>
                  </a:cubicBezTo>
                  <a:cubicBezTo>
                    <a:pt x="3437" y="245"/>
                    <a:pt x="3529" y="122"/>
                    <a:pt x="3437" y="84"/>
                  </a:cubicBezTo>
                  <a:cubicBezTo>
                    <a:pt x="3302" y="24"/>
                    <a:pt x="3176" y="0"/>
                    <a:pt x="305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59"/>
            <p:cNvSpPr/>
            <p:nvPr/>
          </p:nvSpPr>
          <p:spPr>
            <a:xfrm>
              <a:off x="8102129" y="1910843"/>
              <a:ext cx="427520" cy="123474"/>
            </a:xfrm>
            <a:custGeom>
              <a:avLst/>
              <a:gdLst/>
              <a:ahLst/>
              <a:cxnLst/>
              <a:rect l="l" t="t" r="r" b="b"/>
              <a:pathLst>
                <a:path w="3916" h="1131" extrusionOk="0">
                  <a:moveTo>
                    <a:pt x="3789" y="0"/>
                  </a:moveTo>
                  <a:cubicBezTo>
                    <a:pt x="3781" y="0"/>
                    <a:pt x="3772" y="1"/>
                    <a:pt x="3763" y="4"/>
                  </a:cubicBezTo>
                  <a:cubicBezTo>
                    <a:pt x="3074" y="213"/>
                    <a:pt x="2586" y="677"/>
                    <a:pt x="1814" y="677"/>
                  </a:cubicBezTo>
                  <a:cubicBezTo>
                    <a:pt x="1763" y="677"/>
                    <a:pt x="1710" y="675"/>
                    <a:pt x="1657" y="671"/>
                  </a:cubicBezTo>
                  <a:cubicBezTo>
                    <a:pt x="1466" y="652"/>
                    <a:pt x="1288" y="637"/>
                    <a:pt x="1120" y="637"/>
                  </a:cubicBezTo>
                  <a:cubicBezTo>
                    <a:pt x="729" y="637"/>
                    <a:pt x="386" y="722"/>
                    <a:pt x="33" y="1054"/>
                  </a:cubicBezTo>
                  <a:cubicBezTo>
                    <a:pt x="1" y="1079"/>
                    <a:pt x="21" y="1130"/>
                    <a:pt x="47" y="1130"/>
                  </a:cubicBezTo>
                  <a:cubicBezTo>
                    <a:pt x="52" y="1130"/>
                    <a:pt x="58" y="1128"/>
                    <a:pt x="63" y="1123"/>
                  </a:cubicBezTo>
                  <a:cubicBezTo>
                    <a:pt x="405" y="856"/>
                    <a:pt x="733" y="788"/>
                    <a:pt x="1069" y="788"/>
                  </a:cubicBezTo>
                  <a:cubicBezTo>
                    <a:pt x="1420" y="788"/>
                    <a:pt x="1779" y="862"/>
                    <a:pt x="2170" y="862"/>
                  </a:cubicBezTo>
                  <a:cubicBezTo>
                    <a:pt x="2714" y="862"/>
                    <a:pt x="3411" y="449"/>
                    <a:pt x="3825" y="165"/>
                  </a:cubicBezTo>
                  <a:cubicBezTo>
                    <a:pt x="3915" y="130"/>
                    <a:pt x="3873" y="0"/>
                    <a:pt x="378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59"/>
            <p:cNvSpPr/>
            <p:nvPr/>
          </p:nvSpPr>
          <p:spPr>
            <a:xfrm>
              <a:off x="8151585" y="2046545"/>
              <a:ext cx="406668" cy="117906"/>
            </a:xfrm>
            <a:custGeom>
              <a:avLst/>
              <a:gdLst/>
              <a:ahLst/>
              <a:cxnLst/>
              <a:rect l="l" t="t" r="r" b="b"/>
              <a:pathLst>
                <a:path w="3725" h="1080" extrusionOk="0">
                  <a:moveTo>
                    <a:pt x="3543" y="1"/>
                  </a:moveTo>
                  <a:cubicBezTo>
                    <a:pt x="2894" y="1"/>
                    <a:pt x="2334" y="488"/>
                    <a:pt x="1686" y="577"/>
                  </a:cubicBezTo>
                  <a:cubicBezTo>
                    <a:pt x="1073" y="646"/>
                    <a:pt x="568" y="608"/>
                    <a:pt x="24" y="960"/>
                  </a:cubicBezTo>
                  <a:cubicBezTo>
                    <a:pt x="0" y="1013"/>
                    <a:pt x="13" y="1080"/>
                    <a:pt x="48" y="1080"/>
                  </a:cubicBezTo>
                  <a:cubicBezTo>
                    <a:pt x="59" y="1080"/>
                    <a:pt x="71" y="1074"/>
                    <a:pt x="85" y="1060"/>
                  </a:cubicBezTo>
                  <a:cubicBezTo>
                    <a:pt x="690" y="707"/>
                    <a:pt x="1234" y="837"/>
                    <a:pt x="1878" y="738"/>
                  </a:cubicBezTo>
                  <a:cubicBezTo>
                    <a:pt x="2483" y="646"/>
                    <a:pt x="3027" y="324"/>
                    <a:pt x="3632" y="163"/>
                  </a:cubicBezTo>
                  <a:cubicBezTo>
                    <a:pt x="3724" y="133"/>
                    <a:pt x="3693" y="2"/>
                    <a:pt x="3602" y="2"/>
                  </a:cubicBezTo>
                  <a:cubicBezTo>
                    <a:pt x="3582" y="1"/>
                    <a:pt x="3563" y="1"/>
                    <a:pt x="354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59"/>
            <p:cNvSpPr/>
            <p:nvPr/>
          </p:nvSpPr>
          <p:spPr>
            <a:xfrm>
              <a:off x="8186848" y="2162159"/>
              <a:ext cx="374680" cy="113539"/>
            </a:xfrm>
            <a:custGeom>
              <a:avLst/>
              <a:gdLst/>
              <a:ahLst/>
              <a:cxnLst/>
              <a:rect l="l" t="t" r="r" b="b"/>
              <a:pathLst>
                <a:path w="3432" h="1040" extrusionOk="0">
                  <a:moveTo>
                    <a:pt x="3309" y="1"/>
                  </a:moveTo>
                  <a:cubicBezTo>
                    <a:pt x="2221" y="223"/>
                    <a:pt x="1011" y="315"/>
                    <a:pt x="53" y="927"/>
                  </a:cubicBezTo>
                  <a:cubicBezTo>
                    <a:pt x="0" y="975"/>
                    <a:pt x="29" y="1040"/>
                    <a:pt x="72" y="1040"/>
                  </a:cubicBezTo>
                  <a:cubicBezTo>
                    <a:pt x="86" y="1040"/>
                    <a:pt x="100" y="1034"/>
                    <a:pt x="115" y="1019"/>
                  </a:cubicBezTo>
                  <a:cubicBezTo>
                    <a:pt x="1133" y="414"/>
                    <a:pt x="2283" y="575"/>
                    <a:pt x="3340" y="161"/>
                  </a:cubicBezTo>
                  <a:cubicBezTo>
                    <a:pt x="3432" y="123"/>
                    <a:pt x="3401" y="1"/>
                    <a:pt x="330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7" name="Google Shape;5577;p59"/>
          <p:cNvGrpSpPr/>
          <p:nvPr/>
        </p:nvGrpSpPr>
        <p:grpSpPr>
          <a:xfrm>
            <a:off x="244101" y="301901"/>
            <a:ext cx="1142877" cy="857677"/>
            <a:chOff x="244101" y="301901"/>
            <a:chExt cx="1142877" cy="857677"/>
          </a:xfrm>
        </p:grpSpPr>
        <p:sp>
          <p:nvSpPr>
            <p:cNvPr id="5578" name="Google Shape;5578;p59"/>
            <p:cNvSpPr/>
            <p:nvPr/>
          </p:nvSpPr>
          <p:spPr>
            <a:xfrm>
              <a:off x="385728" y="342461"/>
              <a:ext cx="729176" cy="718019"/>
            </a:xfrm>
            <a:custGeom>
              <a:avLst/>
              <a:gdLst/>
              <a:ahLst/>
              <a:cxnLst/>
              <a:rect l="l" t="t" r="r" b="b"/>
              <a:pathLst>
                <a:path w="3326" h="3275" extrusionOk="0">
                  <a:moveTo>
                    <a:pt x="1811" y="1"/>
                  </a:moveTo>
                  <a:cubicBezTo>
                    <a:pt x="1060" y="1"/>
                    <a:pt x="275" y="529"/>
                    <a:pt x="162" y="1248"/>
                  </a:cubicBezTo>
                  <a:cubicBezTo>
                    <a:pt x="1" y="2175"/>
                    <a:pt x="644" y="3133"/>
                    <a:pt x="1571" y="3263"/>
                  </a:cubicBezTo>
                  <a:cubicBezTo>
                    <a:pt x="1648" y="3271"/>
                    <a:pt x="1721" y="3274"/>
                    <a:pt x="1790" y="3274"/>
                  </a:cubicBezTo>
                  <a:cubicBezTo>
                    <a:pt x="2552" y="3274"/>
                    <a:pt x="2874" y="2849"/>
                    <a:pt x="2874" y="2849"/>
                  </a:cubicBezTo>
                  <a:cubicBezTo>
                    <a:pt x="2874" y="2849"/>
                    <a:pt x="2238" y="2053"/>
                    <a:pt x="1954" y="1731"/>
                  </a:cubicBezTo>
                  <a:lnTo>
                    <a:pt x="3326" y="1409"/>
                  </a:lnTo>
                  <a:cubicBezTo>
                    <a:pt x="3226" y="612"/>
                    <a:pt x="2720" y="168"/>
                    <a:pt x="2146" y="38"/>
                  </a:cubicBezTo>
                  <a:cubicBezTo>
                    <a:pt x="2037" y="13"/>
                    <a:pt x="1924" y="1"/>
                    <a:pt x="1811" y="1"/>
                  </a:cubicBezTo>
                  <a:close/>
                </a:path>
              </a:pathLst>
            </a:custGeom>
            <a:solidFill>
              <a:srgbClr val="019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59"/>
            <p:cNvSpPr/>
            <p:nvPr/>
          </p:nvSpPr>
          <p:spPr>
            <a:xfrm>
              <a:off x="244101" y="301901"/>
              <a:ext cx="897767" cy="857677"/>
            </a:xfrm>
            <a:custGeom>
              <a:avLst/>
              <a:gdLst/>
              <a:ahLst/>
              <a:cxnLst/>
              <a:rect l="l" t="t" r="r" b="b"/>
              <a:pathLst>
                <a:path w="4095" h="3912" extrusionOk="0">
                  <a:moveTo>
                    <a:pt x="2272" y="128"/>
                  </a:moveTo>
                  <a:cubicBezTo>
                    <a:pt x="2911" y="128"/>
                    <a:pt x="3504" y="504"/>
                    <a:pt x="3811" y="1089"/>
                  </a:cubicBezTo>
                  <a:cubicBezTo>
                    <a:pt x="3872" y="1242"/>
                    <a:pt x="3941" y="1433"/>
                    <a:pt x="3972" y="1594"/>
                  </a:cubicBezTo>
                  <a:cubicBezTo>
                    <a:pt x="3972" y="1663"/>
                    <a:pt x="4033" y="1625"/>
                    <a:pt x="3903" y="1663"/>
                  </a:cubicBezTo>
                  <a:cubicBezTo>
                    <a:pt x="3749" y="1694"/>
                    <a:pt x="3558" y="1724"/>
                    <a:pt x="3397" y="1786"/>
                  </a:cubicBezTo>
                  <a:cubicBezTo>
                    <a:pt x="3075" y="1855"/>
                    <a:pt x="2753" y="1916"/>
                    <a:pt x="2439" y="1977"/>
                  </a:cubicBezTo>
                  <a:cubicBezTo>
                    <a:pt x="2403" y="1989"/>
                    <a:pt x="2389" y="2013"/>
                    <a:pt x="2389" y="2038"/>
                  </a:cubicBezTo>
                  <a:lnTo>
                    <a:pt x="2389" y="2038"/>
                  </a:lnTo>
                  <a:cubicBezTo>
                    <a:pt x="2381" y="2061"/>
                    <a:pt x="2385" y="2086"/>
                    <a:pt x="2409" y="2107"/>
                  </a:cubicBezTo>
                  <a:cubicBezTo>
                    <a:pt x="2723" y="2460"/>
                    <a:pt x="3045" y="2874"/>
                    <a:pt x="3366" y="3257"/>
                  </a:cubicBezTo>
                  <a:cubicBezTo>
                    <a:pt x="3388" y="3278"/>
                    <a:pt x="3410" y="3316"/>
                    <a:pt x="3432" y="3349"/>
                  </a:cubicBezTo>
                  <a:lnTo>
                    <a:pt x="3432" y="3349"/>
                  </a:lnTo>
                  <a:cubicBezTo>
                    <a:pt x="3424" y="3358"/>
                    <a:pt x="3413" y="3370"/>
                    <a:pt x="3397" y="3387"/>
                  </a:cubicBezTo>
                  <a:cubicBezTo>
                    <a:pt x="3267" y="3509"/>
                    <a:pt x="3075" y="3640"/>
                    <a:pt x="2884" y="3701"/>
                  </a:cubicBezTo>
                  <a:cubicBezTo>
                    <a:pt x="2694" y="3767"/>
                    <a:pt x="2505" y="3798"/>
                    <a:pt x="2319" y="3798"/>
                  </a:cubicBezTo>
                  <a:cubicBezTo>
                    <a:pt x="1064" y="3798"/>
                    <a:pt x="1" y="2398"/>
                    <a:pt x="555" y="1150"/>
                  </a:cubicBezTo>
                  <a:cubicBezTo>
                    <a:pt x="808" y="545"/>
                    <a:pt x="1512" y="192"/>
                    <a:pt x="2179" y="131"/>
                  </a:cubicBezTo>
                  <a:cubicBezTo>
                    <a:pt x="2210" y="129"/>
                    <a:pt x="2241" y="128"/>
                    <a:pt x="2272" y="128"/>
                  </a:cubicBezTo>
                  <a:close/>
                  <a:moveTo>
                    <a:pt x="2248" y="1"/>
                  </a:moveTo>
                  <a:cubicBezTo>
                    <a:pt x="1382" y="1"/>
                    <a:pt x="363" y="667"/>
                    <a:pt x="302" y="1594"/>
                  </a:cubicBezTo>
                  <a:cubicBezTo>
                    <a:pt x="202" y="2552"/>
                    <a:pt x="746" y="3479"/>
                    <a:pt x="1643" y="3801"/>
                  </a:cubicBezTo>
                  <a:cubicBezTo>
                    <a:pt x="1840" y="3873"/>
                    <a:pt x="2072" y="3911"/>
                    <a:pt x="2308" y="3911"/>
                  </a:cubicBezTo>
                  <a:cubicBezTo>
                    <a:pt x="2795" y="3911"/>
                    <a:pt x="3300" y="3748"/>
                    <a:pt x="3558" y="3387"/>
                  </a:cubicBezTo>
                  <a:cubicBezTo>
                    <a:pt x="3589" y="3349"/>
                    <a:pt x="3589" y="3318"/>
                    <a:pt x="3558" y="3318"/>
                  </a:cubicBezTo>
                  <a:cubicBezTo>
                    <a:pt x="3227" y="2901"/>
                    <a:pt x="2896" y="2483"/>
                    <a:pt x="2565" y="2085"/>
                  </a:cubicBezTo>
                  <a:lnTo>
                    <a:pt x="2565" y="2085"/>
                  </a:lnTo>
                  <a:cubicBezTo>
                    <a:pt x="3073" y="1966"/>
                    <a:pt x="3551" y="1878"/>
                    <a:pt x="4063" y="1755"/>
                  </a:cubicBezTo>
                  <a:cubicBezTo>
                    <a:pt x="4094" y="1755"/>
                    <a:pt x="4094" y="1694"/>
                    <a:pt x="4094" y="1663"/>
                  </a:cubicBezTo>
                  <a:cubicBezTo>
                    <a:pt x="3941" y="706"/>
                    <a:pt x="3236" y="31"/>
                    <a:pt x="224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59"/>
            <p:cNvSpPr/>
            <p:nvPr/>
          </p:nvSpPr>
          <p:spPr>
            <a:xfrm>
              <a:off x="960127" y="728551"/>
              <a:ext cx="426851" cy="371397"/>
            </a:xfrm>
            <a:custGeom>
              <a:avLst/>
              <a:gdLst/>
              <a:ahLst/>
              <a:cxnLst/>
              <a:rect l="l" t="t" r="r" b="b"/>
              <a:pathLst>
                <a:path w="1947" h="1694" extrusionOk="0">
                  <a:moveTo>
                    <a:pt x="1633" y="1"/>
                  </a:moveTo>
                  <a:lnTo>
                    <a:pt x="1" y="322"/>
                  </a:lnTo>
                  <a:lnTo>
                    <a:pt x="1150" y="1694"/>
                  </a:lnTo>
                  <a:cubicBezTo>
                    <a:pt x="1150" y="1694"/>
                    <a:pt x="1947" y="1058"/>
                    <a:pt x="1694" y="161"/>
                  </a:cubicBezTo>
                  <a:lnTo>
                    <a:pt x="1633" y="1"/>
                  </a:ln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59"/>
            <p:cNvSpPr/>
            <p:nvPr/>
          </p:nvSpPr>
          <p:spPr>
            <a:xfrm>
              <a:off x="876159" y="708381"/>
              <a:ext cx="426851" cy="384990"/>
            </a:xfrm>
            <a:custGeom>
              <a:avLst/>
              <a:gdLst/>
              <a:ahLst/>
              <a:cxnLst/>
              <a:rect l="l" t="t" r="r" b="b"/>
              <a:pathLst>
                <a:path w="1947" h="1756" extrusionOk="0">
                  <a:moveTo>
                    <a:pt x="83" y="379"/>
                  </a:moveTo>
                  <a:lnTo>
                    <a:pt x="83" y="379"/>
                  </a:lnTo>
                  <a:cubicBezTo>
                    <a:pt x="78" y="382"/>
                    <a:pt x="72" y="384"/>
                    <a:pt x="62" y="384"/>
                  </a:cubicBezTo>
                  <a:cubicBezTo>
                    <a:pt x="69" y="382"/>
                    <a:pt x="76" y="380"/>
                    <a:pt x="83" y="379"/>
                  </a:cubicBezTo>
                  <a:close/>
                  <a:moveTo>
                    <a:pt x="1694" y="1"/>
                  </a:moveTo>
                  <a:cubicBezTo>
                    <a:pt x="1150" y="31"/>
                    <a:pt x="575" y="192"/>
                    <a:pt x="62" y="315"/>
                  </a:cubicBezTo>
                  <a:cubicBezTo>
                    <a:pt x="31" y="315"/>
                    <a:pt x="1" y="345"/>
                    <a:pt x="31" y="384"/>
                  </a:cubicBezTo>
                  <a:cubicBezTo>
                    <a:pt x="414" y="828"/>
                    <a:pt x="797" y="1272"/>
                    <a:pt x="1180" y="1755"/>
                  </a:cubicBezTo>
                  <a:lnTo>
                    <a:pt x="1249" y="1755"/>
                  </a:lnTo>
                  <a:cubicBezTo>
                    <a:pt x="1403" y="1655"/>
                    <a:pt x="1533" y="1464"/>
                    <a:pt x="1632" y="1303"/>
                  </a:cubicBezTo>
                  <a:cubicBezTo>
                    <a:pt x="1855" y="989"/>
                    <a:pt x="1947" y="575"/>
                    <a:pt x="1824" y="192"/>
                  </a:cubicBezTo>
                  <a:cubicBezTo>
                    <a:pt x="1809" y="165"/>
                    <a:pt x="1790" y="153"/>
                    <a:pt x="1775" y="153"/>
                  </a:cubicBezTo>
                  <a:cubicBezTo>
                    <a:pt x="1752" y="153"/>
                    <a:pt x="1736" y="181"/>
                    <a:pt x="1755" y="223"/>
                  </a:cubicBezTo>
                  <a:cubicBezTo>
                    <a:pt x="1786" y="606"/>
                    <a:pt x="1724" y="958"/>
                    <a:pt x="1502" y="1303"/>
                  </a:cubicBezTo>
                  <a:cubicBezTo>
                    <a:pt x="1441" y="1433"/>
                    <a:pt x="1372" y="1495"/>
                    <a:pt x="1280" y="1594"/>
                  </a:cubicBezTo>
                  <a:lnTo>
                    <a:pt x="1211" y="1655"/>
                  </a:lnTo>
                  <a:cubicBezTo>
                    <a:pt x="928" y="1303"/>
                    <a:pt x="637" y="989"/>
                    <a:pt x="353" y="637"/>
                  </a:cubicBezTo>
                  <a:cubicBezTo>
                    <a:pt x="292" y="575"/>
                    <a:pt x="223" y="476"/>
                    <a:pt x="162" y="414"/>
                  </a:cubicBezTo>
                  <a:cubicBezTo>
                    <a:pt x="162" y="414"/>
                    <a:pt x="142" y="395"/>
                    <a:pt x="134" y="367"/>
                  </a:cubicBezTo>
                  <a:lnTo>
                    <a:pt x="134" y="367"/>
                  </a:lnTo>
                  <a:cubicBezTo>
                    <a:pt x="271" y="336"/>
                    <a:pt x="408" y="310"/>
                    <a:pt x="545" y="284"/>
                  </a:cubicBezTo>
                  <a:cubicBezTo>
                    <a:pt x="928" y="223"/>
                    <a:pt x="1341" y="192"/>
                    <a:pt x="1694" y="62"/>
                  </a:cubicBezTo>
                  <a:cubicBezTo>
                    <a:pt x="1724" y="31"/>
                    <a:pt x="1724" y="1"/>
                    <a:pt x="169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59"/>
            <p:cNvSpPr/>
            <p:nvPr/>
          </p:nvSpPr>
          <p:spPr>
            <a:xfrm>
              <a:off x="772022" y="383021"/>
              <a:ext cx="195119" cy="367670"/>
            </a:xfrm>
            <a:custGeom>
              <a:avLst/>
              <a:gdLst/>
              <a:ahLst/>
              <a:cxnLst/>
              <a:rect l="l" t="t" r="r" b="b"/>
              <a:pathLst>
                <a:path w="890" h="1677" extrusionOk="0">
                  <a:moveTo>
                    <a:pt x="858" y="0"/>
                  </a:moveTo>
                  <a:cubicBezTo>
                    <a:pt x="849" y="0"/>
                    <a:pt x="838" y="4"/>
                    <a:pt x="828" y="14"/>
                  </a:cubicBezTo>
                  <a:cubicBezTo>
                    <a:pt x="575" y="558"/>
                    <a:pt x="284" y="1102"/>
                    <a:pt x="31" y="1638"/>
                  </a:cubicBezTo>
                  <a:cubicBezTo>
                    <a:pt x="1" y="1676"/>
                    <a:pt x="31" y="1676"/>
                    <a:pt x="31" y="1676"/>
                  </a:cubicBezTo>
                  <a:cubicBezTo>
                    <a:pt x="345" y="1132"/>
                    <a:pt x="606" y="588"/>
                    <a:pt x="889" y="14"/>
                  </a:cubicBezTo>
                  <a:cubicBezTo>
                    <a:pt x="889" y="14"/>
                    <a:pt x="876" y="0"/>
                    <a:pt x="85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59"/>
            <p:cNvSpPr/>
            <p:nvPr/>
          </p:nvSpPr>
          <p:spPr>
            <a:xfrm>
              <a:off x="358981" y="547236"/>
              <a:ext cx="437593" cy="212007"/>
            </a:xfrm>
            <a:custGeom>
              <a:avLst/>
              <a:gdLst/>
              <a:ahLst/>
              <a:cxnLst/>
              <a:rect l="l" t="t" r="r" b="b"/>
              <a:pathLst>
                <a:path w="1996" h="967" extrusionOk="0">
                  <a:moveTo>
                    <a:pt x="31" y="0"/>
                  </a:moveTo>
                  <a:cubicBezTo>
                    <a:pt x="31" y="0"/>
                    <a:pt x="0" y="0"/>
                    <a:pt x="31" y="31"/>
                  </a:cubicBezTo>
                  <a:cubicBezTo>
                    <a:pt x="314" y="192"/>
                    <a:pt x="636" y="353"/>
                    <a:pt x="958" y="506"/>
                  </a:cubicBezTo>
                  <a:cubicBezTo>
                    <a:pt x="1272" y="636"/>
                    <a:pt x="1594" y="828"/>
                    <a:pt x="1946" y="958"/>
                  </a:cubicBezTo>
                  <a:cubicBezTo>
                    <a:pt x="1952" y="964"/>
                    <a:pt x="1958" y="966"/>
                    <a:pt x="1963" y="966"/>
                  </a:cubicBezTo>
                  <a:cubicBezTo>
                    <a:pt x="1985" y="966"/>
                    <a:pt x="1996" y="920"/>
                    <a:pt x="1946" y="889"/>
                  </a:cubicBezTo>
                  <a:cubicBezTo>
                    <a:pt x="1655" y="697"/>
                    <a:pt x="1310" y="575"/>
                    <a:pt x="1019" y="445"/>
                  </a:cubicBezTo>
                  <a:cubicBezTo>
                    <a:pt x="667" y="284"/>
                    <a:pt x="383" y="123"/>
                    <a:pt x="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84" name="Google Shape;5584;p59"/>
          <p:cNvCxnSpPr>
            <a:stCxn id="5560" idx="2"/>
            <a:endCxn id="5562" idx="0"/>
          </p:cNvCxnSpPr>
          <p:nvPr/>
        </p:nvCxnSpPr>
        <p:spPr>
          <a:xfrm flipH="1">
            <a:off x="2465126" y="2284058"/>
            <a:ext cx="1800" cy="500700"/>
          </a:xfrm>
          <a:prstGeom prst="straightConnector1">
            <a:avLst/>
          </a:prstGeom>
          <a:noFill/>
          <a:ln w="9525" cap="flat" cmpd="sng">
            <a:solidFill>
              <a:schemeClr val="dk1"/>
            </a:solidFill>
            <a:prstDash val="solid"/>
            <a:round/>
            <a:headEnd type="none" w="med" len="med"/>
            <a:tailEnd type="none" w="med" len="med"/>
          </a:ln>
        </p:spPr>
      </p:cxnSp>
      <p:cxnSp>
        <p:nvCxnSpPr>
          <p:cNvPr id="5585" name="Google Shape;5585;p59"/>
          <p:cNvCxnSpPr>
            <a:stCxn id="5562" idx="2"/>
            <a:endCxn id="5561" idx="0"/>
          </p:cNvCxnSpPr>
          <p:nvPr/>
        </p:nvCxnSpPr>
        <p:spPr>
          <a:xfrm>
            <a:off x="2465201" y="3353255"/>
            <a:ext cx="0" cy="4740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544671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55"/>
        <p:cNvGrpSpPr/>
        <p:nvPr/>
      </p:nvGrpSpPr>
      <p:grpSpPr>
        <a:xfrm>
          <a:off x="0" y="0"/>
          <a:ext cx="0" cy="0"/>
          <a:chOff x="0" y="0"/>
          <a:chExt cx="0" cy="0"/>
        </a:xfrm>
      </p:grpSpPr>
      <p:grpSp>
        <p:nvGrpSpPr>
          <p:cNvPr id="4298" name="Google Shape;4298;p43"/>
          <p:cNvGrpSpPr/>
          <p:nvPr/>
        </p:nvGrpSpPr>
        <p:grpSpPr>
          <a:xfrm>
            <a:off x="8377775" y="4246312"/>
            <a:ext cx="458946" cy="421173"/>
            <a:chOff x="8377775" y="4246312"/>
            <a:chExt cx="458946" cy="421173"/>
          </a:xfrm>
        </p:grpSpPr>
        <p:sp>
          <p:nvSpPr>
            <p:cNvPr id="4299" name="Google Shape;4299;p43"/>
            <p:cNvSpPr/>
            <p:nvPr/>
          </p:nvSpPr>
          <p:spPr>
            <a:xfrm>
              <a:off x="8377775" y="4246312"/>
              <a:ext cx="458946" cy="421173"/>
            </a:xfrm>
            <a:custGeom>
              <a:avLst/>
              <a:gdLst/>
              <a:ahLst/>
              <a:cxnLst/>
              <a:rect l="l" t="t" r="r" b="b"/>
              <a:pathLst>
                <a:path w="4045" h="3712" extrusionOk="0">
                  <a:moveTo>
                    <a:pt x="2737" y="0"/>
                  </a:moveTo>
                  <a:cubicBezTo>
                    <a:pt x="2567" y="0"/>
                    <a:pt x="2184" y="221"/>
                    <a:pt x="2098" y="273"/>
                  </a:cubicBezTo>
                  <a:cubicBezTo>
                    <a:pt x="1715" y="434"/>
                    <a:pt x="1332" y="626"/>
                    <a:pt x="949" y="787"/>
                  </a:cubicBezTo>
                  <a:cubicBezTo>
                    <a:pt x="696" y="940"/>
                    <a:pt x="375" y="1039"/>
                    <a:pt x="153" y="1231"/>
                  </a:cubicBezTo>
                  <a:cubicBezTo>
                    <a:pt x="122" y="1262"/>
                    <a:pt x="153" y="1292"/>
                    <a:pt x="183" y="1292"/>
                  </a:cubicBezTo>
                  <a:cubicBezTo>
                    <a:pt x="1011" y="879"/>
                    <a:pt x="1815" y="434"/>
                    <a:pt x="2673" y="113"/>
                  </a:cubicBezTo>
                  <a:cubicBezTo>
                    <a:pt x="2690" y="107"/>
                    <a:pt x="2704" y="105"/>
                    <a:pt x="2716" y="105"/>
                  </a:cubicBezTo>
                  <a:cubicBezTo>
                    <a:pt x="2774" y="105"/>
                    <a:pt x="2783" y="165"/>
                    <a:pt x="2834" y="273"/>
                  </a:cubicBezTo>
                  <a:cubicBezTo>
                    <a:pt x="2964" y="465"/>
                    <a:pt x="3087" y="656"/>
                    <a:pt x="3186" y="848"/>
                  </a:cubicBezTo>
                  <a:cubicBezTo>
                    <a:pt x="3439" y="1262"/>
                    <a:pt x="3661" y="1706"/>
                    <a:pt x="3853" y="2127"/>
                  </a:cubicBezTo>
                  <a:cubicBezTo>
                    <a:pt x="3922" y="2281"/>
                    <a:pt x="3952" y="2250"/>
                    <a:pt x="3822" y="2350"/>
                  </a:cubicBezTo>
                  <a:cubicBezTo>
                    <a:pt x="3661" y="2441"/>
                    <a:pt x="3500" y="2541"/>
                    <a:pt x="3347" y="2602"/>
                  </a:cubicBezTo>
                  <a:cubicBezTo>
                    <a:pt x="2865" y="2855"/>
                    <a:pt x="2390" y="3085"/>
                    <a:pt x="1907" y="3307"/>
                  </a:cubicBezTo>
                  <a:cubicBezTo>
                    <a:pt x="1715" y="3399"/>
                    <a:pt x="1524" y="3468"/>
                    <a:pt x="1332" y="3560"/>
                  </a:cubicBezTo>
                  <a:cubicBezTo>
                    <a:pt x="1261" y="3587"/>
                    <a:pt x="1215" y="3610"/>
                    <a:pt x="1178" y="3610"/>
                  </a:cubicBezTo>
                  <a:cubicBezTo>
                    <a:pt x="1132" y="3610"/>
                    <a:pt x="1100" y="3574"/>
                    <a:pt x="1049" y="3468"/>
                  </a:cubicBezTo>
                  <a:cubicBezTo>
                    <a:pt x="696" y="2924"/>
                    <a:pt x="474" y="2319"/>
                    <a:pt x="183" y="1744"/>
                  </a:cubicBezTo>
                  <a:cubicBezTo>
                    <a:pt x="153" y="1675"/>
                    <a:pt x="91" y="1583"/>
                    <a:pt x="53" y="1484"/>
                  </a:cubicBezTo>
                  <a:cubicBezTo>
                    <a:pt x="53" y="1475"/>
                    <a:pt x="48" y="1471"/>
                    <a:pt x="41" y="1471"/>
                  </a:cubicBezTo>
                  <a:cubicBezTo>
                    <a:pt x="25" y="1471"/>
                    <a:pt x="1" y="1493"/>
                    <a:pt x="22" y="1514"/>
                  </a:cubicBezTo>
                  <a:cubicBezTo>
                    <a:pt x="283" y="2127"/>
                    <a:pt x="536" y="2733"/>
                    <a:pt x="857" y="3338"/>
                  </a:cubicBezTo>
                  <a:cubicBezTo>
                    <a:pt x="960" y="3525"/>
                    <a:pt x="999" y="3711"/>
                    <a:pt x="1181" y="3711"/>
                  </a:cubicBezTo>
                  <a:cubicBezTo>
                    <a:pt x="1216" y="3711"/>
                    <a:pt x="1255" y="3705"/>
                    <a:pt x="1302" y="3690"/>
                  </a:cubicBezTo>
                  <a:cubicBezTo>
                    <a:pt x="2160" y="3368"/>
                    <a:pt x="2995" y="2924"/>
                    <a:pt x="3761" y="2510"/>
                  </a:cubicBezTo>
                  <a:cubicBezTo>
                    <a:pt x="3952" y="2380"/>
                    <a:pt x="4044" y="2350"/>
                    <a:pt x="3952" y="2158"/>
                  </a:cubicBezTo>
                  <a:cubicBezTo>
                    <a:pt x="3791" y="1744"/>
                    <a:pt x="3539" y="1323"/>
                    <a:pt x="3309" y="940"/>
                  </a:cubicBezTo>
                  <a:cubicBezTo>
                    <a:pt x="3156" y="626"/>
                    <a:pt x="3025" y="273"/>
                    <a:pt x="2803" y="21"/>
                  </a:cubicBezTo>
                  <a:cubicBezTo>
                    <a:pt x="2789" y="6"/>
                    <a:pt x="2766" y="0"/>
                    <a:pt x="273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3"/>
            <p:cNvSpPr/>
            <p:nvPr/>
          </p:nvSpPr>
          <p:spPr>
            <a:xfrm>
              <a:off x="8507119" y="4396310"/>
              <a:ext cx="188797" cy="164974"/>
            </a:xfrm>
            <a:custGeom>
              <a:avLst/>
              <a:gdLst/>
              <a:ahLst/>
              <a:cxnLst/>
              <a:rect l="l" t="t" r="r" b="b"/>
              <a:pathLst>
                <a:path w="1664" h="1454" extrusionOk="0">
                  <a:moveTo>
                    <a:pt x="100" y="1"/>
                  </a:moveTo>
                  <a:cubicBezTo>
                    <a:pt x="62" y="1"/>
                    <a:pt x="62" y="70"/>
                    <a:pt x="100" y="70"/>
                  </a:cubicBezTo>
                  <a:cubicBezTo>
                    <a:pt x="384" y="101"/>
                    <a:pt x="675" y="101"/>
                    <a:pt x="958" y="131"/>
                  </a:cubicBezTo>
                  <a:cubicBezTo>
                    <a:pt x="1119" y="162"/>
                    <a:pt x="1280" y="162"/>
                    <a:pt x="1441" y="231"/>
                  </a:cubicBezTo>
                  <a:cubicBezTo>
                    <a:pt x="1564" y="261"/>
                    <a:pt x="1403" y="514"/>
                    <a:pt x="1372" y="576"/>
                  </a:cubicBezTo>
                  <a:cubicBezTo>
                    <a:pt x="1211" y="836"/>
                    <a:pt x="1058" y="1089"/>
                    <a:pt x="867" y="1311"/>
                  </a:cubicBezTo>
                  <a:cubicBezTo>
                    <a:pt x="820" y="1357"/>
                    <a:pt x="789" y="1382"/>
                    <a:pt x="762" y="1382"/>
                  </a:cubicBezTo>
                  <a:cubicBezTo>
                    <a:pt x="732" y="1382"/>
                    <a:pt x="708" y="1350"/>
                    <a:pt x="675" y="1280"/>
                  </a:cubicBezTo>
                  <a:cubicBezTo>
                    <a:pt x="606" y="1150"/>
                    <a:pt x="545" y="1028"/>
                    <a:pt x="445" y="897"/>
                  </a:cubicBezTo>
                  <a:cubicBezTo>
                    <a:pt x="323" y="614"/>
                    <a:pt x="192" y="353"/>
                    <a:pt x="31" y="101"/>
                  </a:cubicBezTo>
                  <a:cubicBezTo>
                    <a:pt x="31" y="92"/>
                    <a:pt x="29" y="88"/>
                    <a:pt x="25" y="88"/>
                  </a:cubicBezTo>
                  <a:cubicBezTo>
                    <a:pt x="16" y="88"/>
                    <a:pt x="1" y="110"/>
                    <a:pt x="1" y="131"/>
                  </a:cubicBezTo>
                  <a:cubicBezTo>
                    <a:pt x="192" y="484"/>
                    <a:pt x="384" y="867"/>
                    <a:pt x="545" y="1219"/>
                  </a:cubicBezTo>
                  <a:cubicBezTo>
                    <a:pt x="598" y="1299"/>
                    <a:pt x="628" y="1453"/>
                    <a:pt x="720" y="1453"/>
                  </a:cubicBezTo>
                  <a:cubicBezTo>
                    <a:pt x="734" y="1453"/>
                    <a:pt x="750" y="1449"/>
                    <a:pt x="767" y="1441"/>
                  </a:cubicBezTo>
                  <a:cubicBezTo>
                    <a:pt x="1058" y="1342"/>
                    <a:pt x="1280" y="867"/>
                    <a:pt x="1441" y="614"/>
                  </a:cubicBezTo>
                  <a:cubicBezTo>
                    <a:pt x="1533" y="453"/>
                    <a:pt x="1663" y="231"/>
                    <a:pt x="1403" y="131"/>
                  </a:cubicBezTo>
                  <a:cubicBezTo>
                    <a:pt x="1020" y="1"/>
                    <a:pt x="514" y="1"/>
                    <a:pt x="1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3"/>
            <p:cNvSpPr/>
            <p:nvPr/>
          </p:nvSpPr>
          <p:spPr>
            <a:xfrm>
              <a:off x="8409771" y="4392906"/>
              <a:ext cx="10552" cy="25302"/>
            </a:xfrm>
            <a:custGeom>
              <a:avLst/>
              <a:gdLst/>
              <a:ahLst/>
              <a:cxnLst/>
              <a:rect l="l" t="t" r="r" b="b"/>
              <a:pathLst>
                <a:path w="93" h="223" extrusionOk="0">
                  <a:moveTo>
                    <a:pt x="93" y="0"/>
                  </a:moveTo>
                  <a:lnTo>
                    <a:pt x="93" y="0"/>
                  </a:lnTo>
                  <a:cubicBezTo>
                    <a:pt x="62" y="69"/>
                    <a:pt x="31" y="131"/>
                    <a:pt x="1" y="192"/>
                  </a:cubicBezTo>
                  <a:cubicBezTo>
                    <a:pt x="1" y="222"/>
                    <a:pt x="31" y="222"/>
                    <a:pt x="31" y="222"/>
                  </a:cubicBezTo>
                  <a:cubicBezTo>
                    <a:pt x="62" y="131"/>
                    <a:pt x="93" y="69"/>
                    <a:pt x="9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43"/>
            <p:cNvSpPr/>
            <p:nvPr/>
          </p:nvSpPr>
          <p:spPr>
            <a:xfrm>
              <a:off x="8416805" y="4411968"/>
              <a:ext cx="10552" cy="27912"/>
            </a:xfrm>
            <a:custGeom>
              <a:avLst/>
              <a:gdLst/>
              <a:ahLst/>
              <a:cxnLst/>
              <a:rect l="l" t="t" r="r" b="b"/>
              <a:pathLst>
                <a:path w="93" h="246" extrusionOk="0">
                  <a:moveTo>
                    <a:pt x="77" y="1"/>
                  </a:moveTo>
                  <a:cubicBezTo>
                    <a:pt x="69" y="1"/>
                    <a:pt x="61" y="9"/>
                    <a:pt x="61" y="24"/>
                  </a:cubicBezTo>
                  <a:cubicBezTo>
                    <a:pt x="31" y="93"/>
                    <a:pt x="31" y="154"/>
                    <a:pt x="0" y="215"/>
                  </a:cubicBezTo>
                  <a:cubicBezTo>
                    <a:pt x="0" y="246"/>
                    <a:pt x="31" y="246"/>
                    <a:pt x="31" y="246"/>
                  </a:cubicBezTo>
                  <a:cubicBezTo>
                    <a:pt x="61" y="154"/>
                    <a:pt x="92" y="93"/>
                    <a:pt x="92" y="24"/>
                  </a:cubicBezTo>
                  <a:cubicBezTo>
                    <a:pt x="92" y="9"/>
                    <a:pt x="84" y="1"/>
                    <a:pt x="7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43"/>
            <p:cNvSpPr/>
            <p:nvPr/>
          </p:nvSpPr>
          <p:spPr>
            <a:xfrm>
              <a:off x="8420209" y="4366129"/>
              <a:ext cx="36648" cy="113803"/>
            </a:xfrm>
            <a:custGeom>
              <a:avLst/>
              <a:gdLst/>
              <a:ahLst/>
              <a:cxnLst/>
              <a:rect l="l" t="t" r="r" b="b"/>
              <a:pathLst>
                <a:path w="323" h="1003" extrusionOk="0">
                  <a:moveTo>
                    <a:pt x="300" y="1"/>
                  </a:moveTo>
                  <a:cubicBezTo>
                    <a:pt x="295" y="1"/>
                    <a:pt x="292" y="4"/>
                    <a:pt x="292" y="14"/>
                  </a:cubicBezTo>
                  <a:cubicBezTo>
                    <a:pt x="131" y="305"/>
                    <a:pt x="62" y="650"/>
                    <a:pt x="1" y="972"/>
                  </a:cubicBezTo>
                  <a:cubicBezTo>
                    <a:pt x="1" y="1002"/>
                    <a:pt x="31" y="1002"/>
                    <a:pt x="31" y="1002"/>
                  </a:cubicBezTo>
                  <a:cubicBezTo>
                    <a:pt x="100" y="650"/>
                    <a:pt x="223" y="336"/>
                    <a:pt x="322" y="14"/>
                  </a:cubicBezTo>
                  <a:cubicBezTo>
                    <a:pt x="322" y="14"/>
                    <a:pt x="309" y="1"/>
                    <a:pt x="3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43"/>
            <p:cNvSpPr/>
            <p:nvPr/>
          </p:nvSpPr>
          <p:spPr>
            <a:xfrm>
              <a:off x="8423726" y="4339806"/>
              <a:ext cx="54801" cy="179271"/>
            </a:xfrm>
            <a:custGeom>
              <a:avLst/>
              <a:gdLst/>
              <a:ahLst/>
              <a:cxnLst/>
              <a:rect l="l" t="t" r="r" b="b"/>
              <a:pathLst>
                <a:path w="483" h="1580" extrusionOk="0">
                  <a:moveTo>
                    <a:pt x="468" y="1"/>
                  </a:moveTo>
                  <a:cubicBezTo>
                    <a:pt x="460" y="1"/>
                    <a:pt x="452" y="9"/>
                    <a:pt x="452" y="24"/>
                  </a:cubicBezTo>
                  <a:cubicBezTo>
                    <a:pt x="223" y="468"/>
                    <a:pt x="131" y="1043"/>
                    <a:pt x="0" y="1556"/>
                  </a:cubicBezTo>
                  <a:cubicBezTo>
                    <a:pt x="0" y="1571"/>
                    <a:pt x="18" y="1579"/>
                    <a:pt x="35" y="1579"/>
                  </a:cubicBezTo>
                  <a:cubicBezTo>
                    <a:pt x="52" y="1579"/>
                    <a:pt x="69" y="1571"/>
                    <a:pt x="69" y="1556"/>
                  </a:cubicBezTo>
                  <a:cubicBezTo>
                    <a:pt x="161" y="1043"/>
                    <a:pt x="353" y="537"/>
                    <a:pt x="483" y="24"/>
                  </a:cubicBezTo>
                  <a:cubicBezTo>
                    <a:pt x="483" y="9"/>
                    <a:pt x="475" y="1"/>
                    <a:pt x="46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3"/>
            <p:cNvSpPr/>
            <p:nvPr/>
          </p:nvSpPr>
          <p:spPr>
            <a:xfrm>
              <a:off x="8438476" y="4339806"/>
              <a:ext cx="50490" cy="203325"/>
            </a:xfrm>
            <a:custGeom>
              <a:avLst/>
              <a:gdLst/>
              <a:ahLst/>
              <a:cxnLst/>
              <a:rect l="l" t="t" r="r" b="b"/>
              <a:pathLst>
                <a:path w="445" h="1792" extrusionOk="0">
                  <a:moveTo>
                    <a:pt x="430" y="1"/>
                  </a:moveTo>
                  <a:cubicBezTo>
                    <a:pt x="422" y="1"/>
                    <a:pt x="414" y="9"/>
                    <a:pt x="414" y="24"/>
                  </a:cubicBezTo>
                  <a:cubicBezTo>
                    <a:pt x="322" y="185"/>
                    <a:pt x="322" y="407"/>
                    <a:pt x="253" y="568"/>
                  </a:cubicBezTo>
                  <a:cubicBezTo>
                    <a:pt x="161" y="982"/>
                    <a:pt x="62" y="1365"/>
                    <a:pt x="1" y="1778"/>
                  </a:cubicBezTo>
                  <a:cubicBezTo>
                    <a:pt x="1" y="1778"/>
                    <a:pt x="14" y="1792"/>
                    <a:pt x="23" y="1792"/>
                  </a:cubicBezTo>
                  <a:cubicBezTo>
                    <a:pt x="28" y="1792"/>
                    <a:pt x="31" y="1789"/>
                    <a:pt x="31" y="1778"/>
                  </a:cubicBezTo>
                  <a:cubicBezTo>
                    <a:pt x="93" y="1395"/>
                    <a:pt x="192" y="1043"/>
                    <a:pt x="284" y="660"/>
                  </a:cubicBezTo>
                  <a:cubicBezTo>
                    <a:pt x="353" y="468"/>
                    <a:pt x="445" y="246"/>
                    <a:pt x="445" y="24"/>
                  </a:cubicBezTo>
                  <a:cubicBezTo>
                    <a:pt x="445" y="9"/>
                    <a:pt x="437" y="1"/>
                    <a:pt x="43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3"/>
            <p:cNvSpPr/>
            <p:nvPr/>
          </p:nvSpPr>
          <p:spPr>
            <a:xfrm>
              <a:off x="8450162" y="4328573"/>
              <a:ext cx="60588" cy="229308"/>
            </a:xfrm>
            <a:custGeom>
              <a:avLst/>
              <a:gdLst/>
              <a:ahLst/>
              <a:cxnLst/>
              <a:rect l="l" t="t" r="r" b="b"/>
              <a:pathLst>
                <a:path w="534" h="2021" extrusionOk="0">
                  <a:moveTo>
                    <a:pt x="518" y="0"/>
                  </a:moveTo>
                  <a:cubicBezTo>
                    <a:pt x="510" y="0"/>
                    <a:pt x="503" y="8"/>
                    <a:pt x="503" y="23"/>
                  </a:cubicBezTo>
                  <a:cubicBezTo>
                    <a:pt x="411" y="215"/>
                    <a:pt x="373" y="475"/>
                    <a:pt x="311" y="698"/>
                  </a:cubicBezTo>
                  <a:cubicBezTo>
                    <a:pt x="219" y="1111"/>
                    <a:pt x="150" y="1556"/>
                    <a:pt x="28" y="1977"/>
                  </a:cubicBezTo>
                  <a:cubicBezTo>
                    <a:pt x="1" y="1999"/>
                    <a:pt x="27" y="2020"/>
                    <a:pt x="45" y="2020"/>
                  </a:cubicBezTo>
                  <a:cubicBezTo>
                    <a:pt x="53" y="2020"/>
                    <a:pt x="58" y="2017"/>
                    <a:pt x="58" y="2008"/>
                  </a:cubicBezTo>
                  <a:cubicBezTo>
                    <a:pt x="150" y="1556"/>
                    <a:pt x="281" y="1142"/>
                    <a:pt x="373" y="728"/>
                  </a:cubicBezTo>
                  <a:cubicBezTo>
                    <a:pt x="442" y="506"/>
                    <a:pt x="533" y="253"/>
                    <a:pt x="533" y="23"/>
                  </a:cubicBezTo>
                  <a:cubicBezTo>
                    <a:pt x="533" y="8"/>
                    <a:pt x="526" y="0"/>
                    <a:pt x="51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43"/>
            <p:cNvSpPr/>
            <p:nvPr/>
          </p:nvSpPr>
          <p:spPr>
            <a:xfrm>
              <a:off x="8475010" y="4375774"/>
              <a:ext cx="47086" cy="205821"/>
            </a:xfrm>
            <a:custGeom>
              <a:avLst/>
              <a:gdLst/>
              <a:ahLst/>
              <a:cxnLst/>
              <a:rect l="l" t="t" r="r" b="b"/>
              <a:pathLst>
                <a:path w="415" h="1814" extrusionOk="0">
                  <a:moveTo>
                    <a:pt x="399" y="0"/>
                  </a:moveTo>
                  <a:cubicBezTo>
                    <a:pt x="391" y="0"/>
                    <a:pt x="383" y="10"/>
                    <a:pt x="383" y="29"/>
                  </a:cubicBezTo>
                  <a:cubicBezTo>
                    <a:pt x="154" y="565"/>
                    <a:pt x="62" y="1239"/>
                    <a:pt x="0" y="1814"/>
                  </a:cubicBezTo>
                  <a:cubicBezTo>
                    <a:pt x="123" y="1239"/>
                    <a:pt x="314" y="634"/>
                    <a:pt x="414" y="29"/>
                  </a:cubicBezTo>
                  <a:cubicBezTo>
                    <a:pt x="414" y="10"/>
                    <a:pt x="406" y="0"/>
                    <a:pt x="39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43"/>
            <p:cNvSpPr/>
            <p:nvPr/>
          </p:nvSpPr>
          <p:spPr>
            <a:xfrm>
              <a:off x="8481931" y="4434774"/>
              <a:ext cx="43569" cy="178136"/>
            </a:xfrm>
            <a:custGeom>
              <a:avLst/>
              <a:gdLst/>
              <a:ahLst/>
              <a:cxnLst/>
              <a:rect l="l" t="t" r="r" b="b"/>
              <a:pathLst>
                <a:path w="384" h="1570" extrusionOk="0">
                  <a:moveTo>
                    <a:pt x="361" y="1"/>
                  </a:moveTo>
                  <a:cubicBezTo>
                    <a:pt x="356" y="1"/>
                    <a:pt x="353" y="4"/>
                    <a:pt x="353" y="14"/>
                  </a:cubicBezTo>
                  <a:cubicBezTo>
                    <a:pt x="131" y="497"/>
                    <a:pt x="62" y="1041"/>
                    <a:pt x="1" y="1547"/>
                  </a:cubicBezTo>
                  <a:cubicBezTo>
                    <a:pt x="1" y="1562"/>
                    <a:pt x="8" y="1570"/>
                    <a:pt x="16" y="1570"/>
                  </a:cubicBezTo>
                  <a:cubicBezTo>
                    <a:pt x="24" y="1570"/>
                    <a:pt x="31" y="1562"/>
                    <a:pt x="31" y="1547"/>
                  </a:cubicBezTo>
                  <a:cubicBezTo>
                    <a:pt x="93" y="1003"/>
                    <a:pt x="284" y="528"/>
                    <a:pt x="384" y="14"/>
                  </a:cubicBezTo>
                  <a:cubicBezTo>
                    <a:pt x="384" y="14"/>
                    <a:pt x="370" y="1"/>
                    <a:pt x="36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3"/>
            <p:cNvSpPr/>
            <p:nvPr/>
          </p:nvSpPr>
          <p:spPr>
            <a:xfrm>
              <a:off x="8498496" y="4460190"/>
              <a:ext cx="37442" cy="174505"/>
            </a:xfrm>
            <a:custGeom>
              <a:avLst/>
              <a:gdLst/>
              <a:ahLst/>
              <a:cxnLst/>
              <a:rect l="l" t="t" r="r" b="b"/>
              <a:pathLst>
                <a:path w="330" h="1538" extrusionOk="0">
                  <a:moveTo>
                    <a:pt x="318" y="0"/>
                  </a:moveTo>
                  <a:cubicBezTo>
                    <a:pt x="314" y="0"/>
                    <a:pt x="308" y="4"/>
                    <a:pt x="299" y="13"/>
                  </a:cubicBezTo>
                  <a:cubicBezTo>
                    <a:pt x="107" y="495"/>
                    <a:pt x="46" y="1039"/>
                    <a:pt x="16" y="1514"/>
                  </a:cubicBezTo>
                  <a:cubicBezTo>
                    <a:pt x="0" y="1529"/>
                    <a:pt x="8" y="1537"/>
                    <a:pt x="19" y="1537"/>
                  </a:cubicBezTo>
                  <a:cubicBezTo>
                    <a:pt x="31" y="1537"/>
                    <a:pt x="46" y="1529"/>
                    <a:pt x="46" y="1514"/>
                  </a:cubicBezTo>
                  <a:cubicBezTo>
                    <a:pt x="107" y="1039"/>
                    <a:pt x="268" y="526"/>
                    <a:pt x="330" y="51"/>
                  </a:cubicBezTo>
                  <a:cubicBezTo>
                    <a:pt x="330" y="23"/>
                    <a:pt x="330" y="0"/>
                    <a:pt x="31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3"/>
            <p:cNvSpPr/>
            <p:nvPr/>
          </p:nvSpPr>
          <p:spPr>
            <a:xfrm>
              <a:off x="8518465" y="4485833"/>
              <a:ext cx="35740" cy="156238"/>
            </a:xfrm>
            <a:custGeom>
              <a:avLst/>
              <a:gdLst/>
              <a:ahLst/>
              <a:cxnLst/>
              <a:rect l="l" t="t" r="r" b="b"/>
              <a:pathLst>
                <a:path w="315" h="1377" extrusionOk="0">
                  <a:moveTo>
                    <a:pt x="280" y="0"/>
                  </a:moveTo>
                  <a:cubicBezTo>
                    <a:pt x="272" y="0"/>
                    <a:pt x="262" y="5"/>
                    <a:pt x="253" y="16"/>
                  </a:cubicBezTo>
                  <a:cubicBezTo>
                    <a:pt x="123" y="430"/>
                    <a:pt x="62" y="905"/>
                    <a:pt x="0" y="1319"/>
                  </a:cubicBezTo>
                  <a:cubicBezTo>
                    <a:pt x="0" y="1360"/>
                    <a:pt x="22" y="1377"/>
                    <a:pt x="40" y="1377"/>
                  </a:cubicBezTo>
                  <a:cubicBezTo>
                    <a:pt x="52" y="1377"/>
                    <a:pt x="62" y="1369"/>
                    <a:pt x="62" y="1357"/>
                  </a:cubicBezTo>
                  <a:cubicBezTo>
                    <a:pt x="123" y="905"/>
                    <a:pt x="253" y="461"/>
                    <a:pt x="315" y="47"/>
                  </a:cubicBezTo>
                  <a:cubicBezTo>
                    <a:pt x="315" y="26"/>
                    <a:pt x="299" y="0"/>
                    <a:pt x="28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3"/>
            <p:cNvSpPr/>
            <p:nvPr/>
          </p:nvSpPr>
          <p:spPr>
            <a:xfrm>
              <a:off x="8532307" y="4511248"/>
              <a:ext cx="33244" cy="144778"/>
            </a:xfrm>
            <a:custGeom>
              <a:avLst/>
              <a:gdLst/>
              <a:ahLst/>
              <a:cxnLst/>
              <a:rect l="l" t="t" r="r" b="b"/>
              <a:pathLst>
                <a:path w="293" h="1276" extrusionOk="0">
                  <a:moveTo>
                    <a:pt x="269" y="1"/>
                  </a:moveTo>
                  <a:cubicBezTo>
                    <a:pt x="265" y="1"/>
                    <a:pt x="261" y="4"/>
                    <a:pt x="261" y="15"/>
                  </a:cubicBezTo>
                  <a:cubicBezTo>
                    <a:pt x="162" y="175"/>
                    <a:pt x="162" y="398"/>
                    <a:pt x="131" y="589"/>
                  </a:cubicBezTo>
                  <a:cubicBezTo>
                    <a:pt x="101" y="811"/>
                    <a:pt x="32" y="1003"/>
                    <a:pt x="1" y="1225"/>
                  </a:cubicBezTo>
                  <a:cubicBezTo>
                    <a:pt x="1" y="1261"/>
                    <a:pt x="25" y="1276"/>
                    <a:pt x="44" y="1276"/>
                  </a:cubicBezTo>
                  <a:cubicBezTo>
                    <a:pt x="58" y="1276"/>
                    <a:pt x="70" y="1268"/>
                    <a:pt x="70" y="1256"/>
                  </a:cubicBezTo>
                  <a:cubicBezTo>
                    <a:pt x="101" y="1033"/>
                    <a:pt x="162" y="811"/>
                    <a:pt x="193" y="620"/>
                  </a:cubicBezTo>
                  <a:cubicBezTo>
                    <a:pt x="223" y="428"/>
                    <a:pt x="292" y="206"/>
                    <a:pt x="292" y="15"/>
                  </a:cubicBezTo>
                  <a:cubicBezTo>
                    <a:pt x="292" y="15"/>
                    <a:pt x="278" y="1"/>
                    <a:pt x="26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43"/>
            <p:cNvSpPr/>
            <p:nvPr/>
          </p:nvSpPr>
          <p:spPr>
            <a:xfrm>
              <a:off x="8557608" y="4546876"/>
              <a:ext cx="21784" cy="99053"/>
            </a:xfrm>
            <a:custGeom>
              <a:avLst/>
              <a:gdLst/>
              <a:ahLst/>
              <a:cxnLst/>
              <a:rect l="l" t="t" r="r" b="b"/>
              <a:pathLst>
                <a:path w="192" h="873" extrusionOk="0">
                  <a:moveTo>
                    <a:pt x="169" y="1"/>
                  </a:moveTo>
                  <a:cubicBezTo>
                    <a:pt x="164" y="1"/>
                    <a:pt x="161" y="4"/>
                    <a:pt x="161" y="15"/>
                  </a:cubicBezTo>
                  <a:cubicBezTo>
                    <a:pt x="69" y="244"/>
                    <a:pt x="38" y="589"/>
                    <a:pt x="0" y="850"/>
                  </a:cubicBezTo>
                  <a:cubicBezTo>
                    <a:pt x="0" y="865"/>
                    <a:pt x="17" y="873"/>
                    <a:pt x="35" y="873"/>
                  </a:cubicBezTo>
                  <a:cubicBezTo>
                    <a:pt x="52" y="873"/>
                    <a:pt x="69" y="865"/>
                    <a:pt x="69" y="850"/>
                  </a:cubicBezTo>
                  <a:cubicBezTo>
                    <a:pt x="100" y="559"/>
                    <a:pt x="192" y="306"/>
                    <a:pt x="192" y="15"/>
                  </a:cubicBezTo>
                  <a:cubicBezTo>
                    <a:pt x="192" y="15"/>
                    <a:pt x="178" y="1"/>
                    <a:pt x="16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43"/>
            <p:cNvSpPr/>
            <p:nvPr/>
          </p:nvSpPr>
          <p:spPr>
            <a:xfrm>
              <a:off x="8575875" y="4556293"/>
              <a:ext cx="18267" cy="82147"/>
            </a:xfrm>
            <a:custGeom>
              <a:avLst/>
              <a:gdLst/>
              <a:ahLst/>
              <a:cxnLst/>
              <a:rect l="l" t="t" r="r" b="b"/>
              <a:pathLst>
                <a:path w="161" h="724" extrusionOk="0">
                  <a:moveTo>
                    <a:pt x="130" y="1"/>
                  </a:moveTo>
                  <a:cubicBezTo>
                    <a:pt x="69" y="223"/>
                    <a:pt x="69" y="445"/>
                    <a:pt x="0" y="667"/>
                  </a:cubicBezTo>
                  <a:cubicBezTo>
                    <a:pt x="0" y="707"/>
                    <a:pt x="23" y="723"/>
                    <a:pt x="42" y="723"/>
                  </a:cubicBezTo>
                  <a:cubicBezTo>
                    <a:pt x="56" y="723"/>
                    <a:pt x="69" y="714"/>
                    <a:pt x="69" y="698"/>
                  </a:cubicBezTo>
                  <a:cubicBezTo>
                    <a:pt x="100" y="476"/>
                    <a:pt x="161" y="253"/>
                    <a:pt x="16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3"/>
            <p:cNvSpPr/>
            <p:nvPr/>
          </p:nvSpPr>
          <p:spPr>
            <a:xfrm>
              <a:off x="8594029" y="4544947"/>
              <a:ext cx="18381" cy="85324"/>
            </a:xfrm>
            <a:custGeom>
              <a:avLst/>
              <a:gdLst/>
              <a:ahLst/>
              <a:cxnLst/>
              <a:rect l="l" t="t" r="r" b="b"/>
              <a:pathLst>
                <a:path w="162" h="752" extrusionOk="0">
                  <a:moveTo>
                    <a:pt x="131" y="1"/>
                  </a:moveTo>
                  <a:cubicBezTo>
                    <a:pt x="32" y="223"/>
                    <a:pt x="1" y="484"/>
                    <a:pt x="1" y="706"/>
                  </a:cubicBezTo>
                  <a:cubicBezTo>
                    <a:pt x="1" y="736"/>
                    <a:pt x="9" y="752"/>
                    <a:pt x="16" y="752"/>
                  </a:cubicBezTo>
                  <a:cubicBezTo>
                    <a:pt x="24" y="752"/>
                    <a:pt x="32" y="736"/>
                    <a:pt x="32" y="706"/>
                  </a:cubicBezTo>
                  <a:cubicBezTo>
                    <a:pt x="62" y="484"/>
                    <a:pt x="101" y="261"/>
                    <a:pt x="16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3"/>
            <p:cNvSpPr/>
            <p:nvPr/>
          </p:nvSpPr>
          <p:spPr>
            <a:xfrm>
              <a:off x="8608892" y="4513744"/>
              <a:ext cx="25302" cy="106995"/>
            </a:xfrm>
            <a:custGeom>
              <a:avLst/>
              <a:gdLst/>
              <a:ahLst/>
              <a:cxnLst/>
              <a:rect l="l" t="t" r="r" b="b"/>
              <a:pathLst>
                <a:path w="223" h="943" extrusionOk="0">
                  <a:moveTo>
                    <a:pt x="218" y="0"/>
                  </a:moveTo>
                  <a:cubicBezTo>
                    <a:pt x="215" y="0"/>
                    <a:pt x="207" y="8"/>
                    <a:pt x="192" y="23"/>
                  </a:cubicBezTo>
                  <a:cubicBezTo>
                    <a:pt x="61" y="276"/>
                    <a:pt x="31" y="628"/>
                    <a:pt x="0" y="919"/>
                  </a:cubicBezTo>
                  <a:cubicBezTo>
                    <a:pt x="0" y="935"/>
                    <a:pt x="8" y="942"/>
                    <a:pt x="19" y="942"/>
                  </a:cubicBezTo>
                  <a:cubicBezTo>
                    <a:pt x="31" y="942"/>
                    <a:pt x="46" y="935"/>
                    <a:pt x="61" y="919"/>
                  </a:cubicBezTo>
                  <a:cubicBezTo>
                    <a:pt x="92" y="598"/>
                    <a:pt x="192" y="307"/>
                    <a:pt x="222" y="23"/>
                  </a:cubicBezTo>
                  <a:cubicBezTo>
                    <a:pt x="222" y="8"/>
                    <a:pt x="222" y="0"/>
                    <a:pt x="21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3"/>
            <p:cNvSpPr/>
            <p:nvPr/>
          </p:nvSpPr>
          <p:spPr>
            <a:xfrm>
              <a:off x="8634080" y="4496498"/>
              <a:ext cx="25302" cy="84303"/>
            </a:xfrm>
            <a:custGeom>
              <a:avLst/>
              <a:gdLst/>
              <a:ahLst/>
              <a:cxnLst/>
              <a:rect l="l" t="t" r="r" b="b"/>
              <a:pathLst>
                <a:path w="223" h="743" extrusionOk="0">
                  <a:moveTo>
                    <a:pt x="200" y="1"/>
                  </a:moveTo>
                  <a:cubicBezTo>
                    <a:pt x="195" y="1"/>
                    <a:pt x="192" y="4"/>
                    <a:pt x="192" y="14"/>
                  </a:cubicBezTo>
                  <a:cubicBezTo>
                    <a:pt x="92" y="236"/>
                    <a:pt x="31" y="459"/>
                    <a:pt x="0" y="719"/>
                  </a:cubicBezTo>
                  <a:cubicBezTo>
                    <a:pt x="0" y="734"/>
                    <a:pt x="8" y="742"/>
                    <a:pt x="19" y="742"/>
                  </a:cubicBezTo>
                  <a:cubicBezTo>
                    <a:pt x="31" y="742"/>
                    <a:pt x="46" y="734"/>
                    <a:pt x="62" y="719"/>
                  </a:cubicBezTo>
                  <a:cubicBezTo>
                    <a:pt x="92" y="497"/>
                    <a:pt x="192" y="236"/>
                    <a:pt x="222" y="14"/>
                  </a:cubicBezTo>
                  <a:cubicBezTo>
                    <a:pt x="222" y="14"/>
                    <a:pt x="209" y="1"/>
                    <a:pt x="2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43"/>
            <p:cNvSpPr/>
            <p:nvPr/>
          </p:nvSpPr>
          <p:spPr>
            <a:xfrm>
              <a:off x="8646674" y="4310532"/>
              <a:ext cx="74430" cy="288422"/>
            </a:xfrm>
            <a:custGeom>
              <a:avLst/>
              <a:gdLst/>
              <a:ahLst/>
              <a:cxnLst/>
              <a:rect l="l" t="t" r="r" b="b"/>
              <a:pathLst>
                <a:path w="656" h="2542" extrusionOk="0">
                  <a:moveTo>
                    <a:pt x="640" y="0"/>
                  </a:moveTo>
                  <a:cubicBezTo>
                    <a:pt x="632" y="0"/>
                    <a:pt x="625" y="10"/>
                    <a:pt x="625" y="29"/>
                  </a:cubicBezTo>
                  <a:cubicBezTo>
                    <a:pt x="464" y="412"/>
                    <a:pt x="403" y="826"/>
                    <a:pt x="303" y="1209"/>
                  </a:cubicBezTo>
                  <a:cubicBezTo>
                    <a:pt x="211" y="1653"/>
                    <a:pt x="81" y="2067"/>
                    <a:pt x="20" y="2519"/>
                  </a:cubicBezTo>
                  <a:cubicBezTo>
                    <a:pt x="0" y="2534"/>
                    <a:pt x="8" y="2542"/>
                    <a:pt x="21" y="2542"/>
                  </a:cubicBezTo>
                  <a:cubicBezTo>
                    <a:pt x="33" y="2542"/>
                    <a:pt x="50" y="2534"/>
                    <a:pt x="50" y="2519"/>
                  </a:cubicBezTo>
                  <a:cubicBezTo>
                    <a:pt x="242" y="1684"/>
                    <a:pt x="495" y="857"/>
                    <a:pt x="655" y="29"/>
                  </a:cubicBezTo>
                  <a:cubicBezTo>
                    <a:pt x="655" y="10"/>
                    <a:pt x="648" y="0"/>
                    <a:pt x="64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43"/>
            <p:cNvSpPr/>
            <p:nvPr/>
          </p:nvSpPr>
          <p:spPr>
            <a:xfrm>
              <a:off x="8666189" y="4332204"/>
              <a:ext cx="69664" cy="264481"/>
            </a:xfrm>
            <a:custGeom>
              <a:avLst/>
              <a:gdLst/>
              <a:ahLst/>
              <a:cxnLst/>
              <a:rect l="l" t="t" r="r" b="b"/>
              <a:pathLst>
                <a:path w="614" h="2331" extrusionOk="0">
                  <a:moveTo>
                    <a:pt x="594" y="1"/>
                  </a:moveTo>
                  <a:cubicBezTo>
                    <a:pt x="585" y="1"/>
                    <a:pt x="575" y="11"/>
                    <a:pt x="575" y="30"/>
                  </a:cubicBezTo>
                  <a:cubicBezTo>
                    <a:pt x="323" y="757"/>
                    <a:pt x="162" y="1524"/>
                    <a:pt x="1" y="2290"/>
                  </a:cubicBezTo>
                  <a:cubicBezTo>
                    <a:pt x="1" y="2311"/>
                    <a:pt x="23" y="2331"/>
                    <a:pt x="48" y="2331"/>
                  </a:cubicBezTo>
                  <a:cubicBezTo>
                    <a:pt x="67" y="2331"/>
                    <a:pt x="87" y="2319"/>
                    <a:pt x="100" y="2290"/>
                  </a:cubicBezTo>
                  <a:cubicBezTo>
                    <a:pt x="231" y="1524"/>
                    <a:pt x="483" y="796"/>
                    <a:pt x="614" y="30"/>
                  </a:cubicBezTo>
                  <a:cubicBezTo>
                    <a:pt x="614" y="11"/>
                    <a:pt x="604" y="1"/>
                    <a:pt x="59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3"/>
            <p:cNvSpPr/>
            <p:nvPr/>
          </p:nvSpPr>
          <p:spPr>
            <a:xfrm>
              <a:off x="8701021" y="4360683"/>
              <a:ext cx="56617" cy="212856"/>
            </a:xfrm>
            <a:custGeom>
              <a:avLst/>
              <a:gdLst/>
              <a:ahLst/>
              <a:cxnLst/>
              <a:rect l="l" t="t" r="r" b="b"/>
              <a:pathLst>
                <a:path w="499" h="1876" extrusionOk="0">
                  <a:moveTo>
                    <a:pt x="429" y="1"/>
                  </a:moveTo>
                  <a:cubicBezTo>
                    <a:pt x="176" y="575"/>
                    <a:pt x="115" y="1242"/>
                    <a:pt x="16" y="1847"/>
                  </a:cubicBezTo>
                  <a:cubicBezTo>
                    <a:pt x="0" y="1866"/>
                    <a:pt x="16" y="1876"/>
                    <a:pt x="35" y="1876"/>
                  </a:cubicBezTo>
                  <a:cubicBezTo>
                    <a:pt x="54" y="1876"/>
                    <a:pt x="77" y="1866"/>
                    <a:pt x="77" y="1847"/>
                  </a:cubicBezTo>
                  <a:cubicBezTo>
                    <a:pt x="176" y="1242"/>
                    <a:pt x="399" y="637"/>
                    <a:pt x="460" y="31"/>
                  </a:cubicBezTo>
                  <a:cubicBezTo>
                    <a:pt x="498" y="1"/>
                    <a:pt x="460" y="1"/>
                    <a:pt x="42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43"/>
            <p:cNvSpPr/>
            <p:nvPr/>
          </p:nvSpPr>
          <p:spPr>
            <a:xfrm>
              <a:off x="8724507" y="4385985"/>
              <a:ext cx="43569" cy="177001"/>
            </a:xfrm>
            <a:custGeom>
              <a:avLst/>
              <a:gdLst/>
              <a:ahLst/>
              <a:cxnLst/>
              <a:rect l="l" t="t" r="r" b="b"/>
              <a:pathLst>
                <a:path w="384" h="1560" extrusionOk="0">
                  <a:moveTo>
                    <a:pt x="352" y="0"/>
                  </a:moveTo>
                  <a:cubicBezTo>
                    <a:pt x="130" y="475"/>
                    <a:pt x="192" y="1019"/>
                    <a:pt x="0" y="1502"/>
                  </a:cubicBezTo>
                  <a:cubicBezTo>
                    <a:pt x="0" y="1535"/>
                    <a:pt x="30" y="1560"/>
                    <a:pt x="57" y="1560"/>
                  </a:cubicBezTo>
                  <a:cubicBezTo>
                    <a:pt x="79" y="1560"/>
                    <a:pt x="100" y="1543"/>
                    <a:pt x="100" y="1502"/>
                  </a:cubicBezTo>
                  <a:cubicBezTo>
                    <a:pt x="130" y="1019"/>
                    <a:pt x="383" y="513"/>
                    <a:pt x="383" y="31"/>
                  </a:cubicBezTo>
                  <a:cubicBezTo>
                    <a:pt x="383" y="0"/>
                    <a:pt x="352" y="0"/>
                    <a:pt x="35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43"/>
            <p:cNvSpPr/>
            <p:nvPr/>
          </p:nvSpPr>
          <p:spPr>
            <a:xfrm>
              <a:off x="8746178" y="4408564"/>
              <a:ext cx="40051" cy="144665"/>
            </a:xfrm>
            <a:custGeom>
              <a:avLst/>
              <a:gdLst/>
              <a:ahLst/>
              <a:cxnLst/>
              <a:rect l="l" t="t" r="r" b="b"/>
              <a:pathLst>
                <a:path w="353" h="1275" extrusionOk="0">
                  <a:moveTo>
                    <a:pt x="338" y="0"/>
                  </a:moveTo>
                  <a:cubicBezTo>
                    <a:pt x="330" y="0"/>
                    <a:pt x="322" y="8"/>
                    <a:pt x="322" y="23"/>
                  </a:cubicBezTo>
                  <a:cubicBezTo>
                    <a:pt x="161" y="406"/>
                    <a:pt x="100" y="820"/>
                    <a:pt x="1" y="1234"/>
                  </a:cubicBezTo>
                  <a:cubicBezTo>
                    <a:pt x="1" y="1255"/>
                    <a:pt x="20" y="1275"/>
                    <a:pt x="44" y="1275"/>
                  </a:cubicBezTo>
                  <a:cubicBezTo>
                    <a:pt x="63" y="1275"/>
                    <a:pt x="84" y="1263"/>
                    <a:pt x="100" y="1234"/>
                  </a:cubicBezTo>
                  <a:cubicBezTo>
                    <a:pt x="192" y="851"/>
                    <a:pt x="322" y="437"/>
                    <a:pt x="353" y="23"/>
                  </a:cubicBezTo>
                  <a:cubicBezTo>
                    <a:pt x="353" y="8"/>
                    <a:pt x="345" y="0"/>
                    <a:pt x="33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43"/>
            <p:cNvSpPr/>
            <p:nvPr/>
          </p:nvSpPr>
          <p:spPr>
            <a:xfrm>
              <a:off x="8774883" y="4443965"/>
              <a:ext cx="36648" cy="94741"/>
            </a:xfrm>
            <a:custGeom>
              <a:avLst/>
              <a:gdLst/>
              <a:ahLst/>
              <a:cxnLst/>
              <a:rect l="l" t="t" r="r" b="b"/>
              <a:pathLst>
                <a:path w="323" h="835" extrusionOk="0">
                  <a:moveTo>
                    <a:pt x="223" y="1"/>
                  </a:moveTo>
                  <a:cubicBezTo>
                    <a:pt x="124" y="1"/>
                    <a:pt x="0" y="702"/>
                    <a:pt x="0" y="799"/>
                  </a:cubicBezTo>
                  <a:cubicBezTo>
                    <a:pt x="0" y="817"/>
                    <a:pt x="23" y="834"/>
                    <a:pt x="43" y="834"/>
                  </a:cubicBezTo>
                  <a:cubicBezTo>
                    <a:pt x="57" y="834"/>
                    <a:pt x="69" y="825"/>
                    <a:pt x="69" y="799"/>
                  </a:cubicBezTo>
                  <a:cubicBezTo>
                    <a:pt x="100" y="730"/>
                    <a:pt x="322" y="33"/>
                    <a:pt x="230" y="2"/>
                  </a:cubicBezTo>
                  <a:cubicBezTo>
                    <a:pt x="228" y="1"/>
                    <a:pt x="225" y="1"/>
                    <a:pt x="22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43"/>
            <p:cNvSpPr/>
            <p:nvPr/>
          </p:nvSpPr>
          <p:spPr>
            <a:xfrm>
              <a:off x="8796554" y="4462686"/>
              <a:ext cx="18381" cy="69893"/>
            </a:xfrm>
            <a:custGeom>
              <a:avLst/>
              <a:gdLst/>
              <a:ahLst/>
              <a:cxnLst/>
              <a:rect l="l" t="t" r="r" b="b"/>
              <a:pathLst>
                <a:path w="162" h="616" extrusionOk="0">
                  <a:moveTo>
                    <a:pt x="116" y="0"/>
                  </a:moveTo>
                  <a:cubicBezTo>
                    <a:pt x="108" y="0"/>
                    <a:pt x="100" y="10"/>
                    <a:pt x="100" y="29"/>
                  </a:cubicBezTo>
                  <a:cubicBezTo>
                    <a:pt x="39" y="182"/>
                    <a:pt x="39" y="412"/>
                    <a:pt x="1" y="565"/>
                  </a:cubicBezTo>
                  <a:cubicBezTo>
                    <a:pt x="1" y="592"/>
                    <a:pt x="36" y="616"/>
                    <a:pt x="56" y="616"/>
                  </a:cubicBezTo>
                  <a:cubicBezTo>
                    <a:pt x="64" y="616"/>
                    <a:pt x="70" y="612"/>
                    <a:pt x="70" y="603"/>
                  </a:cubicBezTo>
                  <a:cubicBezTo>
                    <a:pt x="100" y="412"/>
                    <a:pt x="162" y="220"/>
                    <a:pt x="131" y="29"/>
                  </a:cubicBezTo>
                  <a:cubicBezTo>
                    <a:pt x="131" y="10"/>
                    <a:pt x="123" y="0"/>
                    <a:pt x="11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43"/>
            <p:cNvSpPr/>
            <p:nvPr/>
          </p:nvSpPr>
          <p:spPr>
            <a:xfrm>
              <a:off x="8528903" y="4311894"/>
              <a:ext cx="21784" cy="77608"/>
            </a:xfrm>
            <a:custGeom>
              <a:avLst/>
              <a:gdLst/>
              <a:ahLst/>
              <a:cxnLst/>
              <a:rect l="l" t="t" r="r" b="b"/>
              <a:pathLst>
                <a:path w="192" h="684" extrusionOk="0">
                  <a:moveTo>
                    <a:pt x="169" y="0"/>
                  </a:moveTo>
                  <a:cubicBezTo>
                    <a:pt x="165" y="0"/>
                    <a:pt x="161" y="4"/>
                    <a:pt x="161" y="17"/>
                  </a:cubicBezTo>
                  <a:cubicBezTo>
                    <a:pt x="131" y="78"/>
                    <a:pt x="131" y="140"/>
                    <a:pt x="100" y="239"/>
                  </a:cubicBezTo>
                  <a:cubicBezTo>
                    <a:pt x="62" y="362"/>
                    <a:pt x="31" y="523"/>
                    <a:pt x="0" y="653"/>
                  </a:cubicBezTo>
                  <a:cubicBezTo>
                    <a:pt x="0" y="684"/>
                    <a:pt x="31" y="684"/>
                    <a:pt x="31" y="684"/>
                  </a:cubicBezTo>
                  <a:cubicBezTo>
                    <a:pt x="62" y="523"/>
                    <a:pt x="100" y="400"/>
                    <a:pt x="161" y="239"/>
                  </a:cubicBezTo>
                  <a:cubicBezTo>
                    <a:pt x="161" y="170"/>
                    <a:pt x="192" y="109"/>
                    <a:pt x="192" y="17"/>
                  </a:cubicBezTo>
                  <a:cubicBezTo>
                    <a:pt x="192" y="17"/>
                    <a:pt x="178" y="0"/>
                    <a:pt x="16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3"/>
            <p:cNvSpPr/>
            <p:nvPr/>
          </p:nvSpPr>
          <p:spPr>
            <a:xfrm>
              <a:off x="8545355" y="4305994"/>
              <a:ext cx="30634" cy="100868"/>
            </a:xfrm>
            <a:custGeom>
              <a:avLst/>
              <a:gdLst/>
              <a:ahLst/>
              <a:cxnLst/>
              <a:rect l="l" t="t" r="r" b="b"/>
              <a:pathLst>
                <a:path w="270" h="889" extrusionOk="0">
                  <a:moveTo>
                    <a:pt x="238" y="0"/>
                  </a:moveTo>
                  <a:cubicBezTo>
                    <a:pt x="108" y="291"/>
                    <a:pt x="78" y="575"/>
                    <a:pt x="16" y="866"/>
                  </a:cubicBezTo>
                  <a:cubicBezTo>
                    <a:pt x="1" y="881"/>
                    <a:pt x="9" y="889"/>
                    <a:pt x="20" y="889"/>
                  </a:cubicBezTo>
                  <a:cubicBezTo>
                    <a:pt x="32" y="889"/>
                    <a:pt x="47" y="881"/>
                    <a:pt x="47" y="866"/>
                  </a:cubicBezTo>
                  <a:cubicBezTo>
                    <a:pt x="78" y="575"/>
                    <a:pt x="208" y="322"/>
                    <a:pt x="269" y="31"/>
                  </a:cubicBezTo>
                  <a:cubicBezTo>
                    <a:pt x="269" y="0"/>
                    <a:pt x="238" y="0"/>
                    <a:pt x="23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43"/>
            <p:cNvSpPr/>
            <p:nvPr/>
          </p:nvSpPr>
          <p:spPr>
            <a:xfrm>
              <a:off x="8518465" y="4320744"/>
              <a:ext cx="13956" cy="50491"/>
            </a:xfrm>
            <a:custGeom>
              <a:avLst/>
              <a:gdLst/>
              <a:ahLst/>
              <a:cxnLst/>
              <a:rect l="l" t="t" r="r" b="b"/>
              <a:pathLst>
                <a:path w="123" h="445" extrusionOk="0">
                  <a:moveTo>
                    <a:pt x="92" y="0"/>
                  </a:moveTo>
                  <a:cubicBezTo>
                    <a:pt x="62" y="31"/>
                    <a:pt x="62" y="92"/>
                    <a:pt x="62" y="131"/>
                  </a:cubicBezTo>
                  <a:cubicBezTo>
                    <a:pt x="31" y="223"/>
                    <a:pt x="0" y="322"/>
                    <a:pt x="0" y="414"/>
                  </a:cubicBezTo>
                  <a:cubicBezTo>
                    <a:pt x="0" y="445"/>
                    <a:pt x="31" y="445"/>
                    <a:pt x="31" y="445"/>
                  </a:cubicBezTo>
                  <a:cubicBezTo>
                    <a:pt x="31" y="353"/>
                    <a:pt x="62" y="253"/>
                    <a:pt x="92" y="161"/>
                  </a:cubicBezTo>
                  <a:cubicBezTo>
                    <a:pt x="92" y="92"/>
                    <a:pt x="123" y="62"/>
                    <a:pt x="12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43"/>
            <p:cNvSpPr/>
            <p:nvPr/>
          </p:nvSpPr>
          <p:spPr>
            <a:xfrm>
              <a:off x="8561920" y="4288747"/>
              <a:ext cx="32223" cy="110966"/>
            </a:xfrm>
            <a:custGeom>
              <a:avLst/>
              <a:gdLst/>
              <a:ahLst/>
              <a:cxnLst/>
              <a:rect l="l" t="t" r="r" b="b"/>
              <a:pathLst>
                <a:path w="284" h="978" extrusionOk="0">
                  <a:moveTo>
                    <a:pt x="269" y="1"/>
                  </a:moveTo>
                  <a:cubicBezTo>
                    <a:pt x="261" y="1"/>
                    <a:pt x="253" y="10"/>
                    <a:pt x="253" y="30"/>
                  </a:cubicBezTo>
                  <a:cubicBezTo>
                    <a:pt x="123" y="313"/>
                    <a:pt x="62" y="635"/>
                    <a:pt x="0" y="949"/>
                  </a:cubicBezTo>
                  <a:cubicBezTo>
                    <a:pt x="0" y="968"/>
                    <a:pt x="8" y="978"/>
                    <a:pt x="16" y="978"/>
                  </a:cubicBezTo>
                  <a:cubicBezTo>
                    <a:pt x="23" y="978"/>
                    <a:pt x="31" y="968"/>
                    <a:pt x="31" y="949"/>
                  </a:cubicBezTo>
                  <a:cubicBezTo>
                    <a:pt x="123" y="665"/>
                    <a:pt x="223" y="344"/>
                    <a:pt x="284" y="30"/>
                  </a:cubicBezTo>
                  <a:cubicBezTo>
                    <a:pt x="284" y="10"/>
                    <a:pt x="276" y="1"/>
                    <a:pt x="26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3"/>
            <p:cNvSpPr/>
            <p:nvPr/>
          </p:nvSpPr>
          <p:spPr>
            <a:xfrm>
              <a:off x="8583591" y="4278195"/>
              <a:ext cx="35853" cy="125263"/>
            </a:xfrm>
            <a:custGeom>
              <a:avLst/>
              <a:gdLst/>
              <a:ahLst/>
              <a:cxnLst/>
              <a:rect l="l" t="t" r="r" b="b"/>
              <a:pathLst>
                <a:path w="316" h="1104" extrusionOk="0">
                  <a:moveTo>
                    <a:pt x="269" y="0"/>
                  </a:moveTo>
                  <a:cubicBezTo>
                    <a:pt x="261" y="0"/>
                    <a:pt x="254" y="8"/>
                    <a:pt x="254" y="23"/>
                  </a:cubicBezTo>
                  <a:cubicBezTo>
                    <a:pt x="154" y="153"/>
                    <a:pt x="154" y="375"/>
                    <a:pt x="124" y="536"/>
                  </a:cubicBezTo>
                  <a:cubicBezTo>
                    <a:pt x="93" y="697"/>
                    <a:pt x="62" y="889"/>
                    <a:pt x="1" y="1080"/>
                  </a:cubicBezTo>
                  <a:cubicBezTo>
                    <a:pt x="1" y="1096"/>
                    <a:pt x="16" y="1103"/>
                    <a:pt x="32" y="1103"/>
                  </a:cubicBezTo>
                  <a:cubicBezTo>
                    <a:pt x="47" y="1103"/>
                    <a:pt x="62" y="1096"/>
                    <a:pt x="62" y="1080"/>
                  </a:cubicBezTo>
                  <a:cubicBezTo>
                    <a:pt x="93" y="889"/>
                    <a:pt x="154" y="697"/>
                    <a:pt x="193" y="506"/>
                  </a:cubicBezTo>
                  <a:cubicBezTo>
                    <a:pt x="223" y="375"/>
                    <a:pt x="315" y="153"/>
                    <a:pt x="284" y="23"/>
                  </a:cubicBezTo>
                  <a:cubicBezTo>
                    <a:pt x="284" y="8"/>
                    <a:pt x="277" y="0"/>
                    <a:pt x="26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43"/>
            <p:cNvSpPr/>
            <p:nvPr/>
          </p:nvSpPr>
          <p:spPr>
            <a:xfrm>
              <a:off x="8601063" y="4270366"/>
              <a:ext cx="36534" cy="140013"/>
            </a:xfrm>
            <a:custGeom>
              <a:avLst/>
              <a:gdLst/>
              <a:ahLst/>
              <a:cxnLst/>
              <a:rect l="l" t="t" r="r" b="b"/>
              <a:pathLst>
                <a:path w="322" h="1234" extrusionOk="0">
                  <a:moveTo>
                    <a:pt x="291" y="0"/>
                  </a:moveTo>
                  <a:cubicBezTo>
                    <a:pt x="130" y="383"/>
                    <a:pt x="100" y="797"/>
                    <a:pt x="0" y="1211"/>
                  </a:cubicBezTo>
                  <a:cubicBezTo>
                    <a:pt x="0" y="1226"/>
                    <a:pt x="17" y="1234"/>
                    <a:pt x="35" y="1234"/>
                  </a:cubicBezTo>
                  <a:cubicBezTo>
                    <a:pt x="52" y="1234"/>
                    <a:pt x="69" y="1226"/>
                    <a:pt x="69" y="1211"/>
                  </a:cubicBezTo>
                  <a:cubicBezTo>
                    <a:pt x="130" y="827"/>
                    <a:pt x="261" y="414"/>
                    <a:pt x="3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43"/>
            <p:cNvSpPr/>
            <p:nvPr/>
          </p:nvSpPr>
          <p:spPr>
            <a:xfrm>
              <a:off x="8622734" y="4255503"/>
              <a:ext cx="43569" cy="151132"/>
            </a:xfrm>
            <a:custGeom>
              <a:avLst/>
              <a:gdLst/>
              <a:ahLst/>
              <a:cxnLst/>
              <a:rect l="l" t="t" r="r" b="b"/>
              <a:pathLst>
                <a:path w="384" h="1332" extrusionOk="0">
                  <a:moveTo>
                    <a:pt x="353" y="1"/>
                  </a:moveTo>
                  <a:cubicBezTo>
                    <a:pt x="162" y="384"/>
                    <a:pt x="100" y="859"/>
                    <a:pt x="1" y="1280"/>
                  </a:cubicBezTo>
                  <a:cubicBezTo>
                    <a:pt x="1" y="1316"/>
                    <a:pt x="24" y="1331"/>
                    <a:pt x="44" y="1331"/>
                  </a:cubicBezTo>
                  <a:cubicBezTo>
                    <a:pt x="58" y="1331"/>
                    <a:pt x="70" y="1324"/>
                    <a:pt x="70" y="1311"/>
                  </a:cubicBezTo>
                  <a:cubicBezTo>
                    <a:pt x="131" y="859"/>
                    <a:pt x="322" y="445"/>
                    <a:pt x="384" y="32"/>
                  </a:cubicBezTo>
                  <a:cubicBezTo>
                    <a:pt x="384" y="1"/>
                    <a:pt x="353" y="1"/>
                    <a:pt x="35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3"/>
            <p:cNvSpPr/>
            <p:nvPr/>
          </p:nvSpPr>
          <p:spPr>
            <a:xfrm>
              <a:off x="8641001" y="4255503"/>
              <a:ext cx="51397" cy="157146"/>
            </a:xfrm>
            <a:custGeom>
              <a:avLst/>
              <a:gdLst/>
              <a:ahLst/>
              <a:cxnLst/>
              <a:rect l="l" t="t" r="r" b="b"/>
              <a:pathLst>
                <a:path w="453" h="1385" extrusionOk="0">
                  <a:moveTo>
                    <a:pt x="414" y="1"/>
                  </a:moveTo>
                  <a:cubicBezTo>
                    <a:pt x="292" y="254"/>
                    <a:pt x="223" y="545"/>
                    <a:pt x="161" y="798"/>
                  </a:cubicBezTo>
                  <a:cubicBezTo>
                    <a:pt x="100" y="989"/>
                    <a:pt x="31" y="1150"/>
                    <a:pt x="1" y="1342"/>
                  </a:cubicBezTo>
                  <a:cubicBezTo>
                    <a:pt x="1" y="1363"/>
                    <a:pt x="35" y="1385"/>
                    <a:pt x="55" y="1385"/>
                  </a:cubicBezTo>
                  <a:cubicBezTo>
                    <a:pt x="64" y="1385"/>
                    <a:pt x="70" y="1381"/>
                    <a:pt x="70" y="1372"/>
                  </a:cubicBezTo>
                  <a:cubicBezTo>
                    <a:pt x="100" y="1211"/>
                    <a:pt x="161" y="1050"/>
                    <a:pt x="192" y="897"/>
                  </a:cubicBezTo>
                  <a:cubicBezTo>
                    <a:pt x="261" y="606"/>
                    <a:pt x="384" y="323"/>
                    <a:pt x="453" y="32"/>
                  </a:cubicBezTo>
                  <a:cubicBezTo>
                    <a:pt x="453" y="1"/>
                    <a:pt x="414" y="1"/>
                    <a:pt x="41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43"/>
            <p:cNvSpPr/>
            <p:nvPr/>
          </p:nvSpPr>
          <p:spPr>
            <a:xfrm>
              <a:off x="8662785" y="4279217"/>
              <a:ext cx="46972" cy="141942"/>
            </a:xfrm>
            <a:custGeom>
              <a:avLst/>
              <a:gdLst/>
              <a:ahLst/>
              <a:cxnLst/>
              <a:rect l="l" t="t" r="r" b="b"/>
              <a:pathLst>
                <a:path w="414" h="1251" extrusionOk="0">
                  <a:moveTo>
                    <a:pt x="405" y="0"/>
                  </a:moveTo>
                  <a:cubicBezTo>
                    <a:pt x="400" y="0"/>
                    <a:pt x="393" y="4"/>
                    <a:pt x="383" y="14"/>
                  </a:cubicBezTo>
                  <a:cubicBezTo>
                    <a:pt x="192" y="366"/>
                    <a:pt x="130" y="811"/>
                    <a:pt x="0" y="1194"/>
                  </a:cubicBezTo>
                  <a:cubicBezTo>
                    <a:pt x="0" y="1233"/>
                    <a:pt x="23" y="1250"/>
                    <a:pt x="42" y="1250"/>
                  </a:cubicBezTo>
                  <a:cubicBezTo>
                    <a:pt x="56" y="1250"/>
                    <a:pt x="69" y="1241"/>
                    <a:pt x="69" y="1224"/>
                  </a:cubicBezTo>
                  <a:cubicBezTo>
                    <a:pt x="130" y="1002"/>
                    <a:pt x="161" y="811"/>
                    <a:pt x="222" y="619"/>
                  </a:cubicBezTo>
                  <a:cubicBezTo>
                    <a:pt x="291" y="428"/>
                    <a:pt x="383" y="236"/>
                    <a:pt x="414" y="14"/>
                  </a:cubicBezTo>
                  <a:cubicBezTo>
                    <a:pt x="414" y="14"/>
                    <a:pt x="414" y="0"/>
                    <a:pt x="40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3" name="Google Shape;4333;p43"/>
          <p:cNvGrpSpPr/>
          <p:nvPr/>
        </p:nvGrpSpPr>
        <p:grpSpPr>
          <a:xfrm>
            <a:off x="435231" y="246706"/>
            <a:ext cx="1044528" cy="827374"/>
            <a:chOff x="435231" y="246706"/>
            <a:chExt cx="1044528" cy="827374"/>
          </a:xfrm>
        </p:grpSpPr>
        <p:sp>
          <p:nvSpPr>
            <p:cNvPr id="4334" name="Google Shape;4334;p43"/>
            <p:cNvSpPr/>
            <p:nvPr/>
          </p:nvSpPr>
          <p:spPr>
            <a:xfrm>
              <a:off x="603243" y="468609"/>
              <a:ext cx="876516" cy="605472"/>
            </a:xfrm>
            <a:custGeom>
              <a:avLst/>
              <a:gdLst/>
              <a:ahLst/>
              <a:cxnLst/>
              <a:rect l="l" t="t" r="r" b="b"/>
              <a:pathLst>
                <a:path w="3318" h="2292" extrusionOk="0">
                  <a:moveTo>
                    <a:pt x="2902" y="1"/>
                  </a:moveTo>
                  <a:cubicBezTo>
                    <a:pt x="2860" y="1"/>
                    <a:pt x="2077" y="1184"/>
                    <a:pt x="2077" y="1214"/>
                  </a:cubicBezTo>
                  <a:cubicBezTo>
                    <a:pt x="2076" y="1215"/>
                    <a:pt x="2074" y="1215"/>
                    <a:pt x="2073" y="1215"/>
                  </a:cubicBezTo>
                  <a:cubicBezTo>
                    <a:pt x="2019" y="1215"/>
                    <a:pt x="1568" y="767"/>
                    <a:pt x="1535" y="767"/>
                  </a:cubicBezTo>
                  <a:cubicBezTo>
                    <a:pt x="1533" y="767"/>
                    <a:pt x="1533" y="768"/>
                    <a:pt x="1533" y="769"/>
                  </a:cubicBezTo>
                  <a:cubicBezTo>
                    <a:pt x="1563" y="800"/>
                    <a:pt x="1563" y="1344"/>
                    <a:pt x="1533" y="1405"/>
                  </a:cubicBezTo>
                  <a:cubicBezTo>
                    <a:pt x="1502" y="1466"/>
                    <a:pt x="0" y="1497"/>
                    <a:pt x="0" y="1497"/>
                  </a:cubicBezTo>
                  <a:cubicBezTo>
                    <a:pt x="0" y="1497"/>
                    <a:pt x="292" y="2233"/>
                    <a:pt x="322" y="2263"/>
                  </a:cubicBezTo>
                  <a:cubicBezTo>
                    <a:pt x="338" y="2282"/>
                    <a:pt x="776" y="2292"/>
                    <a:pt x="1227" y="2292"/>
                  </a:cubicBezTo>
                  <a:cubicBezTo>
                    <a:pt x="1678" y="2292"/>
                    <a:pt x="2142" y="2282"/>
                    <a:pt x="2207" y="2263"/>
                  </a:cubicBezTo>
                  <a:cubicBezTo>
                    <a:pt x="2299" y="2202"/>
                    <a:pt x="3287" y="831"/>
                    <a:pt x="3287" y="800"/>
                  </a:cubicBezTo>
                  <a:cubicBezTo>
                    <a:pt x="3318" y="769"/>
                    <a:pt x="2904" y="65"/>
                    <a:pt x="2904" y="3"/>
                  </a:cubicBezTo>
                  <a:cubicBezTo>
                    <a:pt x="2904" y="1"/>
                    <a:pt x="2903" y="1"/>
                    <a:pt x="2902"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43"/>
            <p:cNvSpPr/>
            <p:nvPr/>
          </p:nvSpPr>
          <p:spPr>
            <a:xfrm>
              <a:off x="502066" y="283162"/>
              <a:ext cx="716693" cy="328096"/>
            </a:xfrm>
            <a:custGeom>
              <a:avLst/>
              <a:gdLst/>
              <a:ahLst/>
              <a:cxnLst/>
              <a:rect l="l" t="t" r="r" b="b"/>
              <a:pathLst>
                <a:path w="2713" h="1242" extrusionOk="0">
                  <a:moveTo>
                    <a:pt x="2712" y="0"/>
                  </a:moveTo>
                  <a:lnTo>
                    <a:pt x="2712" y="0"/>
                  </a:lnTo>
                  <a:cubicBezTo>
                    <a:pt x="2712" y="0"/>
                    <a:pt x="989" y="161"/>
                    <a:pt x="866" y="223"/>
                  </a:cubicBezTo>
                  <a:cubicBezTo>
                    <a:pt x="767" y="284"/>
                    <a:pt x="0" y="1180"/>
                    <a:pt x="0" y="1180"/>
                  </a:cubicBezTo>
                  <a:lnTo>
                    <a:pt x="1824" y="1242"/>
                  </a:lnTo>
                  <a:lnTo>
                    <a:pt x="2712" y="0"/>
                  </a:ln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43"/>
            <p:cNvSpPr/>
            <p:nvPr/>
          </p:nvSpPr>
          <p:spPr>
            <a:xfrm>
              <a:off x="443420" y="594882"/>
              <a:ext cx="556870" cy="26417"/>
            </a:xfrm>
            <a:custGeom>
              <a:avLst/>
              <a:gdLst/>
              <a:ahLst/>
              <a:cxnLst/>
              <a:rect l="l" t="t" r="r" b="b"/>
              <a:pathLst>
                <a:path w="2108" h="100" extrusionOk="0">
                  <a:moveTo>
                    <a:pt x="2046" y="0"/>
                  </a:moveTo>
                  <a:cubicBezTo>
                    <a:pt x="1372" y="31"/>
                    <a:pt x="667" y="31"/>
                    <a:pt x="0" y="62"/>
                  </a:cubicBezTo>
                  <a:lnTo>
                    <a:pt x="0" y="100"/>
                  </a:lnTo>
                  <a:cubicBezTo>
                    <a:pt x="667" y="100"/>
                    <a:pt x="1372" y="100"/>
                    <a:pt x="2046" y="62"/>
                  </a:cubicBezTo>
                  <a:cubicBezTo>
                    <a:pt x="2107" y="62"/>
                    <a:pt x="2107" y="0"/>
                    <a:pt x="20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3"/>
            <p:cNvSpPr/>
            <p:nvPr/>
          </p:nvSpPr>
          <p:spPr>
            <a:xfrm>
              <a:off x="443420" y="272859"/>
              <a:ext cx="261264" cy="333908"/>
            </a:xfrm>
            <a:custGeom>
              <a:avLst/>
              <a:gdLst/>
              <a:ahLst/>
              <a:cxnLst/>
              <a:rect l="l" t="t" r="r" b="b"/>
              <a:pathLst>
                <a:path w="989" h="1264" extrusionOk="0">
                  <a:moveTo>
                    <a:pt x="945" y="0"/>
                  </a:moveTo>
                  <a:cubicBezTo>
                    <a:pt x="939" y="0"/>
                    <a:pt x="933" y="3"/>
                    <a:pt x="927" y="9"/>
                  </a:cubicBezTo>
                  <a:cubicBezTo>
                    <a:pt x="605" y="422"/>
                    <a:pt x="284" y="806"/>
                    <a:pt x="0" y="1250"/>
                  </a:cubicBezTo>
                  <a:cubicBezTo>
                    <a:pt x="0" y="1250"/>
                    <a:pt x="0" y="1263"/>
                    <a:pt x="9" y="1263"/>
                  </a:cubicBezTo>
                  <a:cubicBezTo>
                    <a:pt x="14" y="1263"/>
                    <a:pt x="21" y="1260"/>
                    <a:pt x="31" y="1250"/>
                  </a:cubicBezTo>
                  <a:cubicBezTo>
                    <a:pt x="353" y="867"/>
                    <a:pt x="667" y="453"/>
                    <a:pt x="989" y="70"/>
                  </a:cubicBezTo>
                  <a:cubicBezTo>
                    <a:pt x="989" y="45"/>
                    <a:pt x="968" y="0"/>
                    <a:pt x="9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43"/>
            <p:cNvSpPr/>
            <p:nvPr/>
          </p:nvSpPr>
          <p:spPr>
            <a:xfrm>
              <a:off x="976514" y="256745"/>
              <a:ext cx="260472" cy="358739"/>
            </a:xfrm>
            <a:custGeom>
              <a:avLst/>
              <a:gdLst/>
              <a:ahLst/>
              <a:cxnLst/>
              <a:rect l="l" t="t" r="r" b="b"/>
              <a:pathLst>
                <a:path w="986" h="1358" extrusionOk="0">
                  <a:moveTo>
                    <a:pt x="947" y="1"/>
                  </a:moveTo>
                  <a:cubicBezTo>
                    <a:pt x="633" y="453"/>
                    <a:pt x="311" y="867"/>
                    <a:pt x="28" y="1311"/>
                  </a:cubicBezTo>
                  <a:cubicBezTo>
                    <a:pt x="1" y="1332"/>
                    <a:pt x="27" y="1358"/>
                    <a:pt x="45" y="1358"/>
                  </a:cubicBezTo>
                  <a:cubicBezTo>
                    <a:pt x="52" y="1358"/>
                    <a:pt x="58" y="1353"/>
                    <a:pt x="58" y="1342"/>
                  </a:cubicBezTo>
                  <a:cubicBezTo>
                    <a:pt x="372" y="897"/>
                    <a:pt x="694" y="483"/>
                    <a:pt x="985" y="39"/>
                  </a:cubicBezTo>
                  <a:cubicBezTo>
                    <a:pt x="985" y="1"/>
                    <a:pt x="985" y="1"/>
                    <a:pt x="94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43"/>
            <p:cNvSpPr/>
            <p:nvPr/>
          </p:nvSpPr>
          <p:spPr>
            <a:xfrm>
              <a:off x="704420" y="248820"/>
              <a:ext cx="498225" cy="33549"/>
            </a:xfrm>
            <a:custGeom>
              <a:avLst/>
              <a:gdLst/>
              <a:ahLst/>
              <a:cxnLst/>
              <a:rect l="l" t="t" r="r" b="b"/>
              <a:pathLst>
                <a:path w="1886" h="127" extrusionOk="0">
                  <a:moveTo>
                    <a:pt x="1854" y="0"/>
                  </a:moveTo>
                  <a:cubicBezTo>
                    <a:pt x="1249" y="31"/>
                    <a:pt x="606" y="0"/>
                    <a:pt x="1" y="100"/>
                  </a:cubicBezTo>
                  <a:cubicBezTo>
                    <a:pt x="188" y="119"/>
                    <a:pt x="380" y="126"/>
                    <a:pt x="572" y="126"/>
                  </a:cubicBezTo>
                  <a:cubicBezTo>
                    <a:pt x="1001" y="126"/>
                    <a:pt x="1437" y="90"/>
                    <a:pt x="1854" y="69"/>
                  </a:cubicBezTo>
                  <a:cubicBezTo>
                    <a:pt x="1885" y="69"/>
                    <a:pt x="1885" y="0"/>
                    <a:pt x="185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3"/>
            <p:cNvSpPr/>
            <p:nvPr/>
          </p:nvSpPr>
          <p:spPr>
            <a:xfrm>
              <a:off x="435231" y="596731"/>
              <a:ext cx="572985" cy="235109"/>
            </a:xfrm>
            <a:custGeom>
              <a:avLst/>
              <a:gdLst/>
              <a:ahLst/>
              <a:cxnLst/>
              <a:rect l="l" t="t" r="r" b="b"/>
              <a:pathLst>
                <a:path w="2169" h="890" extrusionOk="0">
                  <a:moveTo>
                    <a:pt x="2073" y="1"/>
                  </a:moveTo>
                  <a:cubicBezTo>
                    <a:pt x="2056" y="1"/>
                    <a:pt x="2038" y="9"/>
                    <a:pt x="2038" y="24"/>
                  </a:cubicBezTo>
                  <a:cubicBezTo>
                    <a:pt x="2008" y="215"/>
                    <a:pt x="2038" y="438"/>
                    <a:pt x="2038" y="629"/>
                  </a:cubicBezTo>
                  <a:lnTo>
                    <a:pt x="2038" y="790"/>
                  </a:lnTo>
                  <a:lnTo>
                    <a:pt x="1119" y="790"/>
                  </a:lnTo>
                  <a:cubicBezTo>
                    <a:pt x="797" y="821"/>
                    <a:pt x="476" y="821"/>
                    <a:pt x="161" y="821"/>
                  </a:cubicBezTo>
                  <a:lnTo>
                    <a:pt x="62" y="821"/>
                  </a:lnTo>
                  <a:cubicBezTo>
                    <a:pt x="61" y="821"/>
                    <a:pt x="60" y="821"/>
                    <a:pt x="59" y="821"/>
                  </a:cubicBezTo>
                  <a:lnTo>
                    <a:pt x="59" y="821"/>
                  </a:lnTo>
                  <a:cubicBezTo>
                    <a:pt x="61" y="814"/>
                    <a:pt x="62" y="805"/>
                    <a:pt x="62" y="790"/>
                  </a:cubicBezTo>
                  <a:cubicBezTo>
                    <a:pt x="62" y="537"/>
                    <a:pt x="62" y="315"/>
                    <a:pt x="31" y="55"/>
                  </a:cubicBezTo>
                  <a:lnTo>
                    <a:pt x="1" y="55"/>
                  </a:lnTo>
                  <a:cubicBezTo>
                    <a:pt x="1" y="346"/>
                    <a:pt x="31" y="598"/>
                    <a:pt x="1" y="859"/>
                  </a:cubicBezTo>
                  <a:cubicBezTo>
                    <a:pt x="1" y="890"/>
                    <a:pt x="31" y="890"/>
                    <a:pt x="31" y="890"/>
                  </a:cubicBezTo>
                  <a:lnTo>
                    <a:pt x="2107" y="890"/>
                  </a:lnTo>
                  <a:cubicBezTo>
                    <a:pt x="2138" y="890"/>
                    <a:pt x="2138" y="859"/>
                    <a:pt x="2138" y="821"/>
                  </a:cubicBezTo>
                  <a:cubicBezTo>
                    <a:pt x="2138" y="568"/>
                    <a:pt x="2169" y="284"/>
                    <a:pt x="2107" y="24"/>
                  </a:cubicBezTo>
                  <a:cubicBezTo>
                    <a:pt x="2107" y="9"/>
                    <a:pt x="2090" y="1"/>
                    <a:pt x="207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3"/>
            <p:cNvSpPr/>
            <p:nvPr/>
          </p:nvSpPr>
          <p:spPr>
            <a:xfrm>
              <a:off x="983646" y="246706"/>
              <a:ext cx="413162" cy="506145"/>
            </a:xfrm>
            <a:custGeom>
              <a:avLst/>
              <a:gdLst/>
              <a:ahLst/>
              <a:cxnLst/>
              <a:rect l="l" t="t" r="r" b="b"/>
              <a:pathLst>
                <a:path w="1564" h="1916" extrusionOk="0">
                  <a:moveTo>
                    <a:pt x="586" y="1826"/>
                  </a:moveTo>
                  <a:lnTo>
                    <a:pt x="586" y="1826"/>
                  </a:lnTo>
                  <a:cubicBezTo>
                    <a:pt x="575" y="1839"/>
                    <a:pt x="570" y="1843"/>
                    <a:pt x="568" y="1843"/>
                  </a:cubicBezTo>
                  <a:cubicBezTo>
                    <a:pt x="565" y="1843"/>
                    <a:pt x="574" y="1829"/>
                    <a:pt x="586" y="1826"/>
                  </a:cubicBezTo>
                  <a:close/>
                  <a:moveTo>
                    <a:pt x="1017" y="0"/>
                  </a:moveTo>
                  <a:cubicBezTo>
                    <a:pt x="967" y="0"/>
                    <a:pt x="927" y="51"/>
                    <a:pt x="958" y="108"/>
                  </a:cubicBezTo>
                  <a:cubicBezTo>
                    <a:pt x="1081" y="169"/>
                    <a:pt x="1150" y="269"/>
                    <a:pt x="1242" y="330"/>
                  </a:cubicBezTo>
                  <a:cubicBezTo>
                    <a:pt x="1303" y="391"/>
                    <a:pt x="1372" y="422"/>
                    <a:pt x="1403" y="491"/>
                  </a:cubicBezTo>
                  <a:cubicBezTo>
                    <a:pt x="1406" y="493"/>
                    <a:pt x="1409" y="495"/>
                    <a:pt x="1412" y="497"/>
                  </a:cubicBezTo>
                  <a:lnTo>
                    <a:pt x="1412" y="497"/>
                  </a:lnTo>
                  <a:cubicBezTo>
                    <a:pt x="1286" y="707"/>
                    <a:pt x="1143" y="917"/>
                    <a:pt x="1020" y="1127"/>
                  </a:cubicBezTo>
                  <a:cubicBezTo>
                    <a:pt x="889" y="1349"/>
                    <a:pt x="729" y="1571"/>
                    <a:pt x="606" y="1801"/>
                  </a:cubicBezTo>
                  <a:cubicBezTo>
                    <a:pt x="601" y="1808"/>
                    <a:pt x="596" y="1814"/>
                    <a:pt x="592" y="1819"/>
                  </a:cubicBezTo>
                  <a:lnTo>
                    <a:pt x="592" y="1819"/>
                  </a:lnTo>
                  <a:cubicBezTo>
                    <a:pt x="558" y="1791"/>
                    <a:pt x="502" y="1759"/>
                    <a:pt x="476" y="1732"/>
                  </a:cubicBezTo>
                  <a:cubicBezTo>
                    <a:pt x="315" y="1609"/>
                    <a:pt x="192" y="1479"/>
                    <a:pt x="31" y="1349"/>
                  </a:cubicBezTo>
                  <a:cubicBezTo>
                    <a:pt x="1" y="1349"/>
                    <a:pt x="1" y="1380"/>
                    <a:pt x="1" y="1380"/>
                  </a:cubicBezTo>
                  <a:cubicBezTo>
                    <a:pt x="154" y="1571"/>
                    <a:pt x="384" y="1732"/>
                    <a:pt x="575" y="1893"/>
                  </a:cubicBezTo>
                  <a:cubicBezTo>
                    <a:pt x="575" y="1908"/>
                    <a:pt x="583" y="1916"/>
                    <a:pt x="594" y="1916"/>
                  </a:cubicBezTo>
                  <a:cubicBezTo>
                    <a:pt x="606" y="1916"/>
                    <a:pt x="621" y="1908"/>
                    <a:pt x="637" y="1893"/>
                  </a:cubicBezTo>
                  <a:cubicBezTo>
                    <a:pt x="920" y="1448"/>
                    <a:pt x="1242" y="966"/>
                    <a:pt x="1533" y="521"/>
                  </a:cubicBezTo>
                  <a:cubicBezTo>
                    <a:pt x="1564" y="491"/>
                    <a:pt x="1564" y="460"/>
                    <a:pt x="1533" y="460"/>
                  </a:cubicBezTo>
                  <a:cubicBezTo>
                    <a:pt x="1372" y="299"/>
                    <a:pt x="1211" y="169"/>
                    <a:pt x="1050" y="8"/>
                  </a:cubicBezTo>
                  <a:cubicBezTo>
                    <a:pt x="1039" y="3"/>
                    <a:pt x="1028" y="0"/>
                    <a:pt x="101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3"/>
            <p:cNvSpPr/>
            <p:nvPr/>
          </p:nvSpPr>
          <p:spPr>
            <a:xfrm>
              <a:off x="973608" y="607826"/>
              <a:ext cx="194429" cy="392025"/>
            </a:xfrm>
            <a:custGeom>
              <a:avLst/>
              <a:gdLst/>
              <a:ahLst/>
              <a:cxnLst/>
              <a:rect l="l" t="t" r="r" b="b"/>
              <a:pathLst>
                <a:path w="736" h="1484" extrusionOk="0">
                  <a:moveTo>
                    <a:pt x="56" y="0"/>
                  </a:moveTo>
                  <a:cubicBezTo>
                    <a:pt x="36" y="0"/>
                    <a:pt x="0" y="23"/>
                    <a:pt x="0" y="51"/>
                  </a:cubicBezTo>
                  <a:cubicBezTo>
                    <a:pt x="192" y="526"/>
                    <a:pt x="422" y="1070"/>
                    <a:pt x="705" y="1483"/>
                  </a:cubicBezTo>
                  <a:lnTo>
                    <a:pt x="736" y="1483"/>
                  </a:lnTo>
                  <a:cubicBezTo>
                    <a:pt x="613" y="970"/>
                    <a:pt x="322" y="465"/>
                    <a:pt x="69" y="13"/>
                  </a:cubicBezTo>
                  <a:cubicBezTo>
                    <a:pt x="69" y="4"/>
                    <a:pt x="64" y="0"/>
                    <a:pt x="5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3"/>
            <p:cNvSpPr/>
            <p:nvPr/>
          </p:nvSpPr>
          <p:spPr>
            <a:xfrm>
              <a:off x="696230" y="271802"/>
              <a:ext cx="160351" cy="339455"/>
            </a:xfrm>
            <a:custGeom>
              <a:avLst/>
              <a:gdLst/>
              <a:ahLst/>
              <a:cxnLst/>
              <a:rect l="l" t="t" r="r" b="b"/>
              <a:pathLst>
                <a:path w="607" h="1285" extrusionOk="0">
                  <a:moveTo>
                    <a:pt x="36" y="0"/>
                  </a:moveTo>
                  <a:cubicBezTo>
                    <a:pt x="16" y="0"/>
                    <a:pt x="1" y="22"/>
                    <a:pt x="1" y="43"/>
                  </a:cubicBezTo>
                  <a:cubicBezTo>
                    <a:pt x="93" y="296"/>
                    <a:pt x="223" y="557"/>
                    <a:pt x="353" y="840"/>
                  </a:cubicBezTo>
                  <a:cubicBezTo>
                    <a:pt x="415" y="970"/>
                    <a:pt x="476" y="1193"/>
                    <a:pt x="575" y="1285"/>
                  </a:cubicBezTo>
                  <a:lnTo>
                    <a:pt x="606" y="1285"/>
                  </a:lnTo>
                  <a:cubicBezTo>
                    <a:pt x="606" y="1162"/>
                    <a:pt x="514" y="1001"/>
                    <a:pt x="476" y="901"/>
                  </a:cubicBezTo>
                  <a:cubicBezTo>
                    <a:pt x="353" y="618"/>
                    <a:pt x="223" y="296"/>
                    <a:pt x="62" y="13"/>
                  </a:cubicBezTo>
                  <a:cubicBezTo>
                    <a:pt x="53" y="4"/>
                    <a:pt x="44" y="0"/>
                    <a:pt x="3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43"/>
            <p:cNvSpPr/>
            <p:nvPr/>
          </p:nvSpPr>
          <p:spPr>
            <a:xfrm>
              <a:off x="536408" y="823388"/>
              <a:ext cx="117556" cy="226920"/>
            </a:xfrm>
            <a:custGeom>
              <a:avLst/>
              <a:gdLst/>
              <a:ahLst/>
              <a:cxnLst/>
              <a:rect l="l" t="t" r="r" b="b"/>
              <a:pathLst>
                <a:path w="445" h="859" extrusionOk="0">
                  <a:moveTo>
                    <a:pt x="31" y="1"/>
                  </a:moveTo>
                  <a:cubicBezTo>
                    <a:pt x="31" y="1"/>
                    <a:pt x="1" y="1"/>
                    <a:pt x="1" y="32"/>
                  </a:cubicBezTo>
                  <a:cubicBezTo>
                    <a:pt x="93" y="315"/>
                    <a:pt x="253" y="606"/>
                    <a:pt x="414" y="859"/>
                  </a:cubicBezTo>
                  <a:cubicBezTo>
                    <a:pt x="414" y="859"/>
                    <a:pt x="445" y="859"/>
                    <a:pt x="445" y="828"/>
                  </a:cubicBezTo>
                  <a:cubicBezTo>
                    <a:pt x="353" y="537"/>
                    <a:pt x="192" y="254"/>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43"/>
            <p:cNvSpPr/>
            <p:nvPr/>
          </p:nvSpPr>
          <p:spPr>
            <a:xfrm>
              <a:off x="661888" y="658282"/>
              <a:ext cx="799378" cy="397308"/>
            </a:xfrm>
            <a:custGeom>
              <a:avLst/>
              <a:gdLst/>
              <a:ahLst/>
              <a:cxnLst/>
              <a:rect l="l" t="t" r="r" b="b"/>
              <a:pathLst>
                <a:path w="3026" h="1504" extrusionOk="0">
                  <a:moveTo>
                    <a:pt x="2973" y="1"/>
                  </a:moveTo>
                  <a:cubicBezTo>
                    <a:pt x="2962" y="1"/>
                    <a:pt x="2951" y="4"/>
                    <a:pt x="2942" y="13"/>
                  </a:cubicBezTo>
                  <a:cubicBezTo>
                    <a:pt x="2651" y="465"/>
                    <a:pt x="2299" y="909"/>
                    <a:pt x="1985" y="1354"/>
                  </a:cubicBezTo>
                  <a:cubicBezTo>
                    <a:pt x="1942" y="1415"/>
                    <a:pt x="1952" y="1427"/>
                    <a:pt x="1950" y="1427"/>
                  </a:cubicBezTo>
                  <a:cubicBezTo>
                    <a:pt x="1948" y="1427"/>
                    <a:pt x="1942" y="1423"/>
                    <a:pt x="1916" y="1423"/>
                  </a:cubicBezTo>
                  <a:cubicBezTo>
                    <a:pt x="1755" y="1423"/>
                    <a:pt x="1602" y="1423"/>
                    <a:pt x="1441" y="1392"/>
                  </a:cubicBezTo>
                  <a:cubicBezTo>
                    <a:pt x="1187" y="1392"/>
                    <a:pt x="935" y="1381"/>
                    <a:pt x="687" y="1381"/>
                  </a:cubicBezTo>
                  <a:cubicBezTo>
                    <a:pt x="465" y="1381"/>
                    <a:pt x="245" y="1390"/>
                    <a:pt x="31" y="1423"/>
                  </a:cubicBezTo>
                  <a:cubicBezTo>
                    <a:pt x="1" y="1423"/>
                    <a:pt x="1" y="1453"/>
                    <a:pt x="31" y="1453"/>
                  </a:cubicBezTo>
                  <a:cubicBezTo>
                    <a:pt x="514" y="1484"/>
                    <a:pt x="1027" y="1484"/>
                    <a:pt x="1502" y="1484"/>
                  </a:cubicBezTo>
                  <a:cubicBezTo>
                    <a:pt x="1577" y="1484"/>
                    <a:pt x="1711" y="1504"/>
                    <a:pt x="1825" y="1504"/>
                  </a:cubicBezTo>
                  <a:cubicBezTo>
                    <a:pt x="1911" y="1504"/>
                    <a:pt x="1986" y="1493"/>
                    <a:pt x="2015" y="1453"/>
                  </a:cubicBezTo>
                  <a:cubicBezTo>
                    <a:pt x="2368" y="971"/>
                    <a:pt x="2682" y="526"/>
                    <a:pt x="3004" y="51"/>
                  </a:cubicBezTo>
                  <a:cubicBezTo>
                    <a:pt x="3026" y="24"/>
                    <a:pt x="3001" y="1"/>
                    <a:pt x="297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3"/>
            <p:cNvSpPr/>
            <p:nvPr/>
          </p:nvSpPr>
          <p:spPr>
            <a:xfrm>
              <a:off x="1337897" y="442984"/>
              <a:ext cx="109631" cy="210806"/>
            </a:xfrm>
            <a:custGeom>
              <a:avLst/>
              <a:gdLst/>
              <a:ahLst/>
              <a:cxnLst/>
              <a:rect l="l" t="t" r="r" b="b"/>
              <a:pathLst>
                <a:path w="415" h="798" extrusionOk="0">
                  <a:moveTo>
                    <a:pt x="31" y="1"/>
                  </a:moveTo>
                  <a:cubicBezTo>
                    <a:pt x="31" y="1"/>
                    <a:pt x="0" y="1"/>
                    <a:pt x="0" y="31"/>
                  </a:cubicBezTo>
                  <a:cubicBezTo>
                    <a:pt x="62" y="192"/>
                    <a:pt x="154" y="353"/>
                    <a:pt x="253" y="514"/>
                  </a:cubicBezTo>
                  <a:cubicBezTo>
                    <a:pt x="284" y="606"/>
                    <a:pt x="345" y="736"/>
                    <a:pt x="414" y="797"/>
                  </a:cubicBezTo>
                  <a:cubicBezTo>
                    <a:pt x="414" y="705"/>
                    <a:pt x="345" y="606"/>
                    <a:pt x="284" y="514"/>
                  </a:cubicBezTo>
                  <a:cubicBezTo>
                    <a:pt x="223" y="353"/>
                    <a:pt x="123" y="162"/>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7" name="Google Shape;4347;p43"/>
          <p:cNvGrpSpPr/>
          <p:nvPr/>
        </p:nvGrpSpPr>
        <p:grpSpPr>
          <a:xfrm>
            <a:off x="7921026" y="462600"/>
            <a:ext cx="467227" cy="738570"/>
            <a:chOff x="7921026" y="462600"/>
            <a:chExt cx="467227" cy="738570"/>
          </a:xfrm>
        </p:grpSpPr>
        <p:sp>
          <p:nvSpPr>
            <p:cNvPr id="4348" name="Google Shape;4348;p43"/>
            <p:cNvSpPr/>
            <p:nvPr/>
          </p:nvSpPr>
          <p:spPr>
            <a:xfrm>
              <a:off x="7979447" y="612147"/>
              <a:ext cx="408806" cy="589022"/>
            </a:xfrm>
            <a:custGeom>
              <a:avLst/>
              <a:gdLst/>
              <a:ahLst/>
              <a:cxnLst/>
              <a:rect l="l" t="t" r="r" b="b"/>
              <a:pathLst>
                <a:path w="2813" h="4053" extrusionOk="0">
                  <a:moveTo>
                    <a:pt x="1824" y="0"/>
                  </a:moveTo>
                  <a:lnTo>
                    <a:pt x="514" y="728"/>
                  </a:lnTo>
                  <a:cubicBezTo>
                    <a:pt x="483" y="766"/>
                    <a:pt x="1" y="3601"/>
                    <a:pt x="1" y="3601"/>
                  </a:cubicBezTo>
                  <a:lnTo>
                    <a:pt x="31" y="3731"/>
                  </a:lnTo>
                  <a:cubicBezTo>
                    <a:pt x="797" y="3831"/>
                    <a:pt x="1533" y="3953"/>
                    <a:pt x="2268" y="4053"/>
                  </a:cubicBezTo>
                  <a:cubicBezTo>
                    <a:pt x="2399" y="3126"/>
                    <a:pt x="2812" y="1149"/>
                    <a:pt x="2812" y="1149"/>
                  </a:cubicBezTo>
                  <a:lnTo>
                    <a:pt x="1824" y="0"/>
                  </a:ln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3"/>
            <p:cNvSpPr/>
            <p:nvPr/>
          </p:nvSpPr>
          <p:spPr>
            <a:xfrm>
              <a:off x="7921026" y="578720"/>
              <a:ext cx="429297" cy="603555"/>
            </a:xfrm>
            <a:custGeom>
              <a:avLst/>
              <a:gdLst/>
              <a:ahLst/>
              <a:cxnLst/>
              <a:rect l="l" t="t" r="r" b="b"/>
              <a:pathLst>
                <a:path w="2954" h="4153" extrusionOk="0">
                  <a:moveTo>
                    <a:pt x="1843" y="0"/>
                  </a:moveTo>
                  <a:cubicBezTo>
                    <a:pt x="1491" y="192"/>
                    <a:pt x="1138" y="422"/>
                    <a:pt x="786" y="613"/>
                  </a:cubicBezTo>
                  <a:cubicBezTo>
                    <a:pt x="502" y="767"/>
                    <a:pt x="502" y="767"/>
                    <a:pt x="433" y="1088"/>
                  </a:cubicBezTo>
                  <a:cubicBezTo>
                    <a:pt x="272" y="1954"/>
                    <a:pt x="150" y="2812"/>
                    <a:pt x="20" y="3639"/>
                  </a:cubicBezTo>
                  <a:cubicBezTo>
                    <a:pt x="0" y="3683"/>
                    <a:pt x="29" y="3711"/>
                    <a:pt x="54" y="3711"/>
                  </a:cubicBezTo>
                  <a:cubicBezTo>
                    <a:pt x="68" y="3711"/>
                    <a:pt x="81" y="3701"/>
                    <a:pt x="81" y="3678"/>
                  </a:cubicBezTo>
                  <a:cubicBezTo>
                    <a:pt x="242" y="2873"/>
                    <a:pt x="372" y="2107"/>
                    <a:pt x="533" y="1310"/>
                  </a:cubicBezTo>
                  <a:cubicBezTo>
                    <a:pt x="533" y="1188"/>
                    <a:pt x="564" y="1027"/>
                    <a:pt x="594" y="866"/>
                  </a:cubicBezTo>
                  <a:cubicBezTo>
                    <a:pt x="594" y="847"/>
                    <a:pt x="607" y="827"/>
                    <a:pt x="608" y="823"/>
                  </a:cubicBezTo>
                  <a:lnTo>
                    <a:pt x="608" y="823"/>
                  </a:lnTo>
                  <a:cubicBezTo>
                    <a:pt x="642" y="795"/>
                    <a:pt x="702" y="763"/>
                    <a:pt x="755" y="736"/>
                  </a:cubicBezTo>
                  <a:cubicBezTo>
                    <a:pt x="1138" y="544"/>
                    <a:pt x="1521" y="322"/>
                    <a:pt x="1874" y="131"/>
                  </a:cubicBezTo>
                  <a:cubicBezTo>
                    <a:pt x="1935" y="192"/>
                    <a:pt x="1965" y="261"/>
                    <a:pt x="2034" y="322"/>
                  </a:cubicBezTo>
                  <a:cubicBezTo>
                    <a:pt x="2188" y="514"/>
                    <a:pt x="2379" y="705"/>
                    <a:pt x="2540" y="897"/>
                  </a:cubicBezTo>
                  <a:cubicBezTo>
                    <a:pt x="2634" y="1019"/>
                    <a:pt x="2721" y="1108"/>
                    <a:pt x="2814" y="1227"/>
                  </a:cubicBezTo>
                  <a:lnTo>
                    <a:pt x="2814" y="1227"/>
                  </a:lnTo>
                  <a:cubicBezTo>
                    <a:pt x="2812" y="1239"/>
                    <a:pt x="2808" y="1256"/>
                    <a:pt x="2801" y="1280"/>
                  </a:cubicBezTo>
                  <a:cubicBezTo>
                    <a:pt x="2762" y="1379"/>
                    <a:pt x="2762" y="1471"/>
                    <a:pt x="2732" y="1571"/>
                  </a:cubicBezTo>
                  <a:cubicBezTo>
                    <a:pt x="2609" y="2176"/>
                    <a:pt x="2479" y="2781"/>
                    <a:pt x="2379" y="3417"/>
                  </a:cubicBezTo>
                  <a:cubicBezTo>
                    <a:pt x="2349" y="3547"/>
                    <a:pt x="2349" y="3708"/>
                    <a:pt x="2318" y="3831"/>
                  </a:cubicBezTo>
                  <a:cubicBezTo>
                    <a:pt x="2318" y="3900"/>
                    <a:pt x="2287" y="3961"/>
                    <a:pt x="2287" y="4022"/>
                  </a:cubicBezTo>
                  <a:cubicBezTo>
                    <a:pt x="2287" y="4034"/>
                    <a:pt x="2261" y="4038"/>
                    <a:pt x="2224" y="4038"/>
                  </a:cubicBezTo>
                  <a:cubicBezTo>
                    <a:pt x="2136" y="4038"/>
                    <a:pt x="1987" y="4013"/>
                    <a:pt x="1965" y="3992"/>
                  </a:cubicBezTo>
                  <a:cubicBezTo>
                    <a:pt x="1460" y="3930"/>
                    <a:pt x="977" y="3869"/>
                    <a:pt x="464" y="3800"/>
                  </a:cubicBezTo>
                  <a:cubicBezTo>
                    <a:pt x="341" y="3800"/>
                    <a:pt x="211" y="3770"/>
                    <a:pt x="81" y="3770"/>
                  </a:cubicBezTo>
                  <a:lnTo>
                    <a:pt x="81" y="3800"/>
                  </a:lnTo>
                  <a:cubicBezTo>
                    <a:pt x="816" y="3930"/>
                    <a:pt x="1582" y="4022"/>
                    <a:pt x="2318" y="4153"/>
                  </a:cubicBezTo>
                  <a:cubicBezTo>
                    <a:pt x="2349" y="4153"/>
                    <a:pt x="2379" y="4153"/>
                    <a:pt x="2379" y="4122"/>
                  </a:cubicBezTo>
                  <a:cubicBezTo>
                    <a:pt x="2509" y="3164"/>
                    <a:pt x="2732" y="2207"/>
                    <a:pt x="2923" y="1249"/>
                  </a:cubicBezTo>
                  <a:cubicBezTo>
                    <a:pt x="2954" y="1088"/>
                    <a:pt x="2670" y="897"/>
                    <a:pt x="2571" y="767"/>
                  </a:cubicBezTo>
                  <a:cubicBezTo>
                    <a:pt x="2349" y="514"/>
                    <a:pt x="2157" y="261"/>
                    <a:pt x="193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43"/>
            <p:cNvSpPr/>
            <p:nvPr/>
          </p:nvSpPr>
          <p:spPr>
            <a:xfrm>
              <a:off x="8137562" y="657782"/>
              <a:ext cx="83709" cy="66852"/>
            </a:xfrm>
            <a:custGeom>
              <a:avLst/>
              <a:gdLst/>
              <a:ahLst/>
              <a:cxnLst/>
              <a:rect l="l" t="t" r="r" b="b"/>
              <a:pathLst>
                <a:path w="576" h="460" extrusionOk="0">
                  <a:moveTo>
                    <a:pt x="223" y="0"/>
                  </a:moveTo>
                  <a:cubicBezTo>
                    <a:pt x="123" y="0"/>
                    <a:pt x="1" y="69"/>
                    <a:pt x="1" y="161"/>
                  </a:cubicBezTo>
                  <a:cubicBezTo>
                    <a:pt x="1" y="322"/>
                    <a:pt x="92" y="414"/>
                    <a:pt x="223" y="452"/>
                  </a:cubicBezTo>
                  <a:cubicBezTo>
                    <a:pt x="243" y="457"/>
                    <a:pt x="264" y="460"/>
                    <a:pt x="284" y="460"/>
                  </a:cubicBezTo>
                  <a:cubicBezTo>
                    <a:pt x="391" y="460"/>
                    <a:pt x="486" y="394"/>
                    <a:pt x="544" y="291"/>
                  </a:cubicBezTo>
                  <a:cubicBezTo>
                    <a:pt x="575" y="161"/>
                    <a:pt x="445" y="0"/>
                    <a:pt x="315" y="0"/>
                  </a:cubicBezTo>
                  <a:cubicBezTo>
                    <a:pt x="284" y="0"/>
                    <a:pt x="284" y="69"/>
                    <a:pt x="284" y="69"/>
                  </a:cubicBezTo>
                  <a:cubicBezTo>
                    <a:pt x="353" y="131"/>
                    <a:pt x="414" y="131"/>
                    <a:pt x="445" y="192"/>
                  </a:cubicBezTo>
                  <a:cubicBezTo>
                    <a:pt x="475" y="322"/>
                    <a:pt x="315" y="353"/>
                    <a:pt x="253" y="353"/>
                  </a:cubicBezTo>
                  <a:cubicBezTo>
                    <a:pt x="192" y="353"/>
                    <a:pt x="92" y="291"/>
                    <a:pt x="62" y="192"/>
                  </a:cubicBezTo>
                  <a:cubicBezTo>
                    <a:pt x="62" y="100"/>
                    <a:pt x="161" y="69"/>
                    <a:pt x="253" y="31"/>
                  </a:cubicBezTo>
                  <a:cubicBezTo>
                    <a:pt x="253" y="31"/>
                    <a:pt x="253" y="0"/>
                    <a:pt x="22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43"/>
            <p:cNvSpPr/>
            <p:nvPr/>
          </p:nvSpPr>
          <p:spPr>
            <a:xfrm>
              <a:off x="8155437" y="462600"/>
              <a:ext cx="128470" cy="213054"/>
            </a:xfrm>
            <a:custGeom>
              <a:avLst/>
              <a:gdLst/>
              <a:ahLst/>
              <a:cxnLst/>
              <a:rect l="l" t="t" r="r" b="b"/>
              <a:pathLst>
                <a:path w="884" h="1466" extrusionOk="0">
                  <a:moveTo>
                    <a:pt x="461" y="0"/>
                  </a:moveTo>
                  <a:cubicBezTo>
                    <a:pt x="449" y="0"/>
                    <a:pt x="435" y="1"/>
                    <a:pt x="421" y="3"/>
                  </a:cubicBezTo>
                  <a:cubicBezTo>
                    <a:pt x="230" y="3"/>
                    <a:pt x="161" y="294"/>
                    <a:pt x="130" y="416"/>
                  </a:cubicBezTo>
                  <a:cubicBezTo>
                    <a:pt x="0" y="738"/>
                    <a:pt x="38" y="1121"/>
                    <a:pt x="130" y="1443"/>
                  </a:cubicBezTo>
                  <a:cubicBezTo>
                    <a:pt x="130" y="1458"/>
                    <a:pt x="146" y="1466"/>
                    <a:pt x="161" y="1466"/>
                  </a:cubicBezTo>
                  <a:cubicBezTo>
                    <a:pt x="176" y="1466"/>
                    <a:pt x="192" y="1458"/>
                    <a:pt x="192" y="1443"/>
                  </a:cubicBezTo>
                  <a:cubicBezTo>
                    <a:pt x="192" y="1060"/>
                    <a:pt x="130" y="707"/>
                    <a:pt x="261" y="324"/>
                  </a:cubicBezTo>
                  <a:cubicBezTo>
                    <a:pt x="291" y="294"/>
                    <a:pt x="291" y="263"/>
                    <a:pt x="322" y="225"/>
                  </a:cubicBezTo>
                  <a:cubicBezTo>
                    <a:pt x="337" y="179"/>
                    <a:pt x="362" y="156"/>
                    <a:pt x="398" y="156"/>
                  </a:cubicBezTo>
                  <a:cubicBezTo>
                    <a:pt x="435" y="156"/>
                    <a:pt x="483" y="179"/>
                    <a:pt x="544" y="225"/>
                  </a:cubicBezTo>
                  <a:cubicBezTo>
                    <a:pt x="575" y="294"/>
                    <a:pt x="575" y="324"/>
                    <a:pt x="575" y="386"/>
                  </a:cubicBezTo>
                  <a:cubicBezTo>
                    <a:pt x="644" y="646"/>
                    <a:pt x="575" y="899"/>
                    <a:pt x="452" y="1121"/>
                  </a:cubicBezTo>
                  <a:cubicBezTo>
                    <a:pt x="452" y="1159"/>
                    <a:pt x="476" y="1189"/>
                    <a:pt x="501" y="1189"/>
                  </a:cubicBezTo>
                  <a:cubicBezTo>
                    <a:pt x="517" y="1189"/>
                    <a:pt x="532" y="1178"/>
                    <a:pt x="544" y="1152"/>
                  </a:cubicBezTo>
                  <a:cubicBezTo>
                    <a:pt x="670" y="966"/>
                    <a:pt x="884" y="0"/>
                    <a:pt x="46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43"/>
            <p:cNvSpPr/>
            <p:nvPr/>
          </p:nvSpPr>
          <p:spPr>
            <a:xfrm>
              <a:off x="8039612" y="894965"/>
              <a:ext cx="204912" cy="36768"/>
            </a:xfrm>
            <a:custGeom>
              <a:avLst/>
              <a:gdLst/>
              <a:ahLst/>
              <a:cxnLst/>
              <a:rect l="l" t="t" r="r" b="b"/>
              <a:pathLst>
                <a:path w="1410" h="253" extrusionOk="0">
                  <a:moveTo>
                    <a:pt x="31" y="0"/>
                  </a:moveTo>
                  <a:cubicBezTo>
                    <a:pt x="0" y="0"/>
                    <a:pt x="0" y="31"/>
                    <a:pt x="31" y="31"/>
                  </a:cubicBezTo>
                  <a:cubicBezTo>
                    <a:pt x="483" y="61"/>
                    <a:pt x="927" y="192"/>
                    <a:pt x="1372" y="253"/>
                  </a:cubicBezTo>
                  <a:cubicBezTo>
                    <a:pt x="1410" y="253"/>
                    <a:pt x="1410" y="222"/>
                    <a:pt x="1372" y="222"/>
                  </a:cubicBezTo>
                  <a:cubicBezTo>
                    <a:pt x="958" y="31"/>
                    <a:pt x="483" y="0"/>
                    <a:pt x="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43"/>
            <p:cNvSpPr/>
            <p:nvPr/>
          </p:nvSpPr>
          <p:spPr>
            <a:xfrm>
              <a:off x="8016215" y="950627"/>
              <a:ext cx="83709" cy="17876"/>
            </a:xfrm>
            <a:custGeom>
              <a:avLst/>
              <a:gdLst/>
              <a:ahLst/>
              <a:cxnLst/>
              <a:rect l="l" t="t" r="r" b="b"/>
              <a:pathLst>
                <a:path w="576" h="123" extrusionOk="0">
                  <a:moveTo>
                    <a:pt x="0" y="0"/>
                  </a:moveTo>
                  <a:lnTo>
                    <a:pt x="0" y="31"/>
                  </a:lnTo>
                  <a:cubicBezTo>
                    <a:pt x="192" y="61"/>
                    <a:pt x="384" y="123"/>
                    <a:pt x="544" y="123"/>
                  </a:cubicBezTo>
                  <a:cubicBezTo>
                    <a:pt x="575" y="123"/>
                    <a:pt x="575" y="92"/>
                    <a:pt x="544" y="92"/>
                  </a:cubicBezTo>
                  <a:cubicBezTo>
                    <a:pt x="384" y="31"/>
                    <a:pt x="192" y="31"/>
                    <a:pt x="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3"/>
            <p:cNvSpPr/>
            <p:nvPr/>
          </p:nvSpPr>
          <p:spPr>
            <a:xfrm>
              <a:off x="8118670" y="968358"/>
              <a:ext cx="120331" cy="33571"/>
            </a:xfrm>
            <a:custGeom>
              <a:avLst/>
              <a:gdLst/>
              <a:ahLst/>
              <a:cxnLst/>
              <a:rect l="l" t="t" r="r" b="b"/>
              <a:pathLst>
                <a:path w="828" h="231" extrusionOk="0">
                  <a:moveTo>
                    <a:pt x="31" y="1"/>
                  </a:moveTo>
                  <a:cubicBezTo>
                    <a:pt x="0" y="1"/>
                    <a:pt x="0" y="39"/>
                    <a:pt x="0" y="39"/>
                  </a:cubicBezTo>
                  <a:cubicBezTo>
                    <a:pt x="253" y="100"/>
                    <a:pt x="544" y="192"/>
                    <a:pt x="797" y="231"/>
                  </a:cubicBezTo>
                  <a:cubicBezTo>
                    <a:pt x="828" y="231"/>
                    <a:pt x="828" y="162"/>
                    <a:pt x="797" y="162"/>
                  </a:cubicBezTo>
                  <a:cubicBezTo>
                    <a:pt x="575" y="70"/>
                    <a:pt x="291" y="39"/>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43"/>
            <p:cNvSpPr/>
            <p:nvPr/>
          </p:nvSpPr>
          <p:spPr>
            <a:xfrm>
              <a:off x="7998340" y="1034048"/>
              <a:ext cx="227292" cy="41419"/>
            </a:xfrm>
            <a:custGeom>
              <a:avLst/>
              <a:gdLst/>
              <a:ahLst/>
              <a:cxnLst/>
              <a:rect l="l" t="t" r="r" b="b"/>
              <a:pathLst>
                <a:path w="1564" h="285" extrusionOk="0">
                  <a:moveTo>
                    <a:pt x="32" y="1"/>
                  </a:moveTo>
                  <a:cubicBezTo>
                    <a:pt x="1" y="1"/>
                    <a:pt x="1" y="31"/>
                    <a:pt x="32" y="31"/>
                  </a:cubicBezTo>
                  <a:cubicBezTo>
                    <a:pt x="507" y="123"/>
                    <a:pt x="1050" y="254"/>
                    <a:pt x="1564" y="284"/>
                  </a:cubicBezTo>
                  <a:lnTo>
                    <a:pt x="1564" y="254"/>
                  </a:lnTo>
                  <a:cubicBezTo>
                    <a:pt x="1081" y="93"/>
                    <a:pt x="545" y="62"/>
                    <a:pt x="3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952FA5EA-66CF-5854-46A0-B38E62C4DBBD}"/>
              </a:ext>
            </a:extLst>
          </p:cNvPr>
          <p:cNvSpPr txBox="1"/>
          <p:nvPr/>
        </p:nvSpPr>
        <p:spPr>
          <a:xfrm>
            <a:off x="1236986" y="1056920"/>
            <a:ext cx="6682271" cy="3537700"/>
          </a:xfrm>
          <a:prstGeom prst="rect">
            <a:avLst/>
          </a:prstGeom>
          <a:noFill/>
        </p:spPr>
        <p:txBody>
          <a:bodyPr wrap="square">
            <a:spAutoFit/>
          </a:bodyPr>
          <a:lstStyle/>
          <a:p>
            <a:pPr marL="0">
              <a:lnSpc>
                <a:spcPct val="107000"/>
              </a:lnSpc>
            </a:pPr>
            <a:r>
              <a:rPr lang="id-ID" sz="1500" dirty="0">
                <a:solidFill>
                  <a:schemeClr val="bg2"/>
                </a:solidFill>
                <a:effectLst/>
                <a:latin typeface="PT Sans" panose="020B0503020203020204" pitchFamily="34" charset="0"/>
                <a:ea typeface="Times New Roman" panose="02020603050405020304" pitchFamily="18" charset="0"/>
              </a:rPr>
              <a:t>Dalam ide bisnis kami hasil proses produksi merupakan hal yang utama dan segala aktivitas dalam proses bisnis adalah hal sangat </a:t>
            </a:r>
            <a:r>
              <a:rPr lang="en-US" sz="1500" dirty="0">
                <a:solidFill>
                  <a:schemeClr val="bg2"/>
                </a:solidFill>
                <a:effectLst/>
                <a:latin typeface="PT Sans" panose="020B0503020203020204" pitchFamily="34" charset="0"/>
                <a:ea typeface="Times New Roman" panose="02020603050405020304" pitchFamily="18" charset="0"/>
              </a:rPr>
              <a:t>p</a:t>
            </a:r>
            <a:r>
              <a:rPr lang="id-ID" sz="1500" dirty="0">
                <a:solidFill>
                  <a:schemeClr val="bg2"/>
                </a:solidFill>
                <a:effectLst/>
                <a:latin typeface="PT Sans" panose="020B0503020203020204" pitchFamily="34" charset="0"/>
                <a:ea typeface="Times New Roman" panose="02020603050405020304" pitchFamily="18" charset="0"/>
              </a:rPr>
              <a:t>enting. Oleh karena itu maka akan diterapkan penggunaan MES atau Manufacturing Executing System.</a:t>
            </a:r>
            <a:endParaRPr lang="en-US" sz="1500" dirty="0">
              <a:solidFill>
                <a:schemeClr val="bg2"/>
              </a:solidFill>
              <a:effectLst/>
              <a:latin typeface="PT Sans" panose="020B0503020203020204" pitchFamily="34" charset="0"/>
              <a:ea typeface="Times New Roman" panose="02020603050405020304" pitchFamily="18" charset="0"/>
            </a:endParaRPr>
          </a:p>
          <a:p>
            <a:pPr marL="0">
              <a:lnSpc>
                <a:spcPct val="107000"/>
              </a:lnSpc>
            </a:pPr>
            <a:endParaRPr lang="en-US" sz="1500" dirty="0">
              <a:solidFill>
                <a:schemeClr val="accent1">
                  <a:lumMod val="75000"/>
                </a:schemeClr>
              </a:solidFill>
              <a:effectLst/>
              <a:latin typeface="PT Sans" panose="020B0503020203020204" pitchFamily="34" charset="0"/>
              <a:ea typeface="Times New Roman" panose="02020603050405020304" pitchFamily="18" charset="0"/>
            </a:endParaRPr>
          </a:p>
          <a:p>
            <a:pPr marL="0">
              <a:lnSpc>
                <a:spcPct val="107000"/>
              </a:lnSpc>
            </a:pPr>
            <a:r>
              <a:rPr lang="id-ID" sz="1500" dirty="0">
                <a:solidFill>
                  <a:schemeClr val="bg2">
                    <a:lumMod val="75000"/>
                  </a:schemeClr>
                </a:solidFill>
                <a:effectLst/>
                <a:latin typeface="PT Sans" panose="020B0503020203020204" pitchFamily="34" charset="0"/>
                <a:ea typeface="Times New Roman" panose="02020603050405020304" pitchFamily="18" charset="0"/>
              </a:rPr>
              <a:t>MES adalah sebuah software yang digunakan melacak dan mengumpulkan data produksi secara real-time untuk memastikan bahwa proses produksi berjalan secara efisien</a:t>
            </a:r>
            <a:r>
              <a:rPr lang="en-US" sz="1500" dirty="0">
                <a:solidFill>
                  <a:schemeClr val="bg2">
                    <a:lumMod val="75000"/>
                  </a:schemeClr>
                </a:solidFill>
                <a:effectLst/>
                <a:latin typeface="PT Sans" panose="020B0503020203020204" pitchFamily="34" charset="0"/>
                <a:ea typeface="Times New Roman" panose="02020603050405020304" pitchFamily="18" charset="0"/>
              </a:rPr>
              <a:t>.</a:t>
            </a:r>
            <a:r>
              <a:rPr lang="id-ID" sz="1500" dirty="0">
                <a:solidFill>
                  <a:schemeClr val="bg2">
                    <a:lumMod val="75000"/>
                  </a:schemeClr>
                </a:solidFill>
                <a:effectLst/>
                <a:latin typeface="PT Sans" panose="020B0503020203020204" pitchFamily="34" charset="0"/>
                <a:ea typeface="Times New Roman" panose="02020603050405020304" pitchFamily="18" charset="0"/>
              </a:rPr>
              <a:t> Setiap langkah produksi dapat dilacak dan dianalisis sehingga perusahaan dapat membuat keputusan yang akurat berdasarkan data untuk meningkatkan proses produksi. </a:t>
            </a:r>
            <a:endParaRPr lang="en-US" sz="1500" dirty="0">
              <a:solidFill>
                <a:schemeClr val="bg2">
                  <a:lumMod val="75000"/>
                </a:schemeClr>
              </a:solidFill>
              <a:effectLst/>
              <a:latin typeface="PT Sans" panose="020B0503020203020204" pitchFamily="34" charset="0"/>
              <a:ea typeface="Times New Roman" panose="02020603050405020304" pitchFamily="18" charset="0"/>
            </a:endParaRPr>
          </a:p>
          <a:p>
            <a:pPr marL="0">
              <a:lnSpc>
                <a:spcPct val="107000"/>
              </a:lnSpc>
            </a:pPr>
            <a:endParaRPr lang="en-US" sz="1500" dirty="0">
              <a:solidFill>
                <a:srgbClr val="7030A0"/>
              </a:solidFill>
              <a:latin typeface="PT Sans" panose="020B0503020203020204" pitchFamily="34" charset="0"/>
              <a:ea typeface="Times New Roman" panose="02020603050405020304" pitchFamily="18" charset="0"/>
            </a:endParaRPr>
          </a:p>
          <a:p>
            <a:pPr marL="0">
              <a:lnSpc>
                <a:spcPct val="107000"/>
              </a:lnSpc>
            </a:pPr>
            <a:r>
              <a:rPr lang="id-ID" sz="1500" dirty="0">
                <a:solidFill>
                  <a:schemeClr val="bg2">
                    <a:lumMod val="50000"/>
                  </a:schemeClr>
                </a:solidFill>
                <a:effectLst/>
                <a:latin typeface="PT Sans" panose="020B0503020203020204" pitchFamily="34" charset="0"/>
                <a:ea typeface="Times New Roman" panose="02020603050405020304" pitchFamily="18" charset="0"/>
              </a:rPr>
              <a:t>Secara keseluruhan dengan diterapkanya sistem MES pada ide bisnis kami adalah untuk memastikan segala proses aktivitas bisnis terutama dalam proses produksi dapat berjalan dengen sesuai dan diharapkan dapat meningkatkan efisiensi serta efektivitas dalam bisnis ini.</a:t>
            </a:r>
            <a:endParaRPr lang="id-ID" sz="1500" dirty="0">
              <a:solidFill>
                <a:schemeClr val="bg2">
                  <a:lumMod val="50000"/>
                </a:schemeClr>
              </a:solidFill>
              <a:effectLst/>
              <a:latin typeface="PT Sans" panose="020B0503020203020204" pitchFamily="34" charset="0"/>
              <a:ea typeface="Calibri" panose="020F0502020204030204" pitchFamily="34" charset="0"/>
              <a:cs typeface="Times New Roman" panose="02020603050405020304" pitchFamily="18" charset="0"/>
            </a:endParaRPr>
          </a:p>
        </p:txBody>
      </p:sp>
      <p:sp>
        <p:nvSpPr>
          <p:cNvPr id="4284" name="Google Shape;4284;p43"/>
          <p:cNvSpPr txBox="1">
            <a:spLocks noGrp="1"/>
          </p:cNvSpPr>
          <p:nvPr>
            <p:ph type="title"/>
          </p:nvPr>
        </p:nvSpPr>
        <p:spPr>
          <a:xfrm>
            <a:off x="720000" y="379318"/>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Efisiensi &amp; Efektivitas dalam Fungsi Bisnis</a:t>
            </a:r>
            <a:endParaRPr dirty="0"/>
          </a:p>
        </p:txBody>
      </p:sp>
    </p:spTree>
    <p:extLst>
      <p:ext uri="{BB962C8B-B14F-4D97-AF65-F5344CB8AC3E}">
        <p14:creationId xmlns:p14="http://schemas.microsoft.com/office/powerpoint/2010/main" val="411073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17"/>
        <p:cNvGrpSpPr/>
        <p:nvPr/>
      </p:nvGrpSpPr>
      <p:grpSpPr>
        <a:xfrm>
          <a:off x="0" y="0"/>
          <a:ext cx="0" cy="0"/>
          <a:chOff x="0" y="0"/>
          <a:chExt cx="0" cy="0"/>
        </a:xfrm>
      </p:grpSpPr>
      <p:sp>
        <p:nvSpPr>
          <p:cNvPr id="4618" name="Google Shape;4618;p47"/>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Anggota Kelompok 8</a:t>
            </a:r>
            <a:endParaRPr dirty="0"/>
          </a:p>
        </p:txBody>
      </p:sp>
      <p:sp>
        <p:nvSpPr>
          <p:cNvPr id="4619" name="Google Shape;4619;p47"/>
          <p:cNvSpPr txBox="1">
            <a:spLocks noGrp="1"/>
          </p:cNvSpPr>
          <p:nvPr>
            <p:ph type="subTitle" idx="1"/>
          </p:nvPr>
        </p:nvSpPr>
        <p:spPr>
          <a:xfrm>
            <a:off x="724125" y="2398873"/>
            <a:ext cx="2316000" cy="51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A11.2021.13227</a:t>
            </a:r>
          </a:p>
        </p:txBody>
      </p:sp>
      <p:sp>
        <p:nvSpPr>
          <p:cNvPr id="4620" name="Google Shape;4620;p47"/>
          <p:cNvSpPr txBox="1">
            <a:spLocks noGrp="1"/>
          </p:cNvSpPr>
          <p:nvPr>
            <p:ph type="title" idx="2"/>
          </p:nvPr>
        </p:nvSpPr>
        <p:spPr>
          <a:xfrm>
            <a:off x="724125" y="1936153"/>
            <a:ext cx="2316000" cy="4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200" dirty="0" err="1"/>
              <a:t>Elecia</a:t>
            </a:r>
            <a:r>
              <a:rPr lang="en-ID" sz="2200" dirty="0"/>
              <a:t> Budi </a:t>
            </a:r>
            <a:r>
              <a:rPr lang="en-ID" sz="2200" dirty="0" err="1"/>
              <a:t>Syabila</a:t>
            </a:r>
            <a:endParaRPr lang="en-ID" sz="2200" dirty="0"/>
          </a:p>
        </p:txBody>
      </p:sp>
      <p:sp>
        <p:nvSpPr>
          <p:cNvPr id="4621" name="Google Shape;4621;p47"/>
          <p:cNvSpPr txBox="1">
            <a:spLocks noGrp="1"/>
          </p:cNvSpPr>
          <p:nvPr>
            <p:ph type="subTitle" idx="3"/>
          </p:nvPr>
        </p:nvSpPr>
        <p:spPr>
          <a:xfrm>
            <a:off x="3413999" y="2398873"/>
            <a:ext cx="2316000" cy="51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A11.2021.13238</a:t>
            </a:r>
          </a:p>
        </p:txBody>
      </p:sp>
      <p:sp>
        <p:nvSpPr>
          <p:cNvPr id="4622" name="Google Shape;4622;p47"/>
          <p:cNvSpPr txBox="1">
            <a:spLocks noGrp="1"/>
          </p:cNvSpPr>
          <p:nvPr>
            <p:ph type="title" idx="4"/>
          </p:nvPr>
        </p:nvSpPr>
        <p:spPr>
          <a:xfrm>
            <a:off x="3224463" y="1936153"/>
            <a:ext cx="2694250" cy="4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200" dirty="0" err="1"/>
              <a:t>Hastaning</a:t>
            </a:r>
            <a:r>
              <a:rPr lang="en-ID" sz="2200" dirty="0"/>
              <a:t> </a:t>
            </a:r>
            <a:r>
              <a:rPr lang="en-ID" sz="2200" dirty="0" err="1"/>
              <a:t>Sekar</a:t>
            </a:r>
            <a:r>
              <a:rPr lang="en-ID" sz="2200" dirty="0"/>
              <a:t> Rani</a:t>
            </a:r>
          </a:p>
        </p:txBody>
      </p:sp>
      <p:sp>
        <p:nvSpPr>
          <p:cNvPr id="4623" name="Google Shape;4623;p47"/>
          <p:cNvSpPr txBox="1">
            <a:spLocks noGrp="1"/>
          </p:cNvSpPr>
          <p:nvPr>
            <p:ph type="subTitle" idx="5"/>
          </p:nvPr>
        </p:nvSpPr>
        <p:spPr>
          <a:xfrm>
            <a:off x="6103872" y="2398873"/>
            <a:ext cx="2316000" cy="51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A11.2021.13246</a:t>
            </a:r>
          </a:p>
        </p:txBody>
      </p:sp>
      <p:sp>
        <p:nvSpPr>
          <p:cNvPr id="4624" name="Google Shape;4624;p47"/>
          <p:cNvSpPr txBox="1">
            <a:spLocks noGrp="1"/>
          </p:cNvSpPr>
          <p:nvPr>
            <p:ph type="title" idx="6"/>
          </p:nvPr>
        </p:nvSpPr>
        <p:spPr>
          <a:xfrm>
            <a:off x="5942607" y="1936153"/>
            <a:ext cx="2675278" cy="4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200" dirty="0" err="1"/>
              <a:t>Karlina</a:t>
            </a:r>
            <a:r>
              <a:rPr lang="en-ID" sz="2200" dirty="0"/>
              <a:t> </a:t>
            </a:r>
            <a:r>
              <a:rPr lang="en-ID" sz="2200" dirty="0" err="1"/>
              <a:t>Dwi</a:t>
            </a:r>
            <a:r>
              <a:rPr lang="en-ID" sz="2200" dirty="0"/>
              <a:t> </a:t>
            </a:r>
            <a:r>
              <a:rPr lang="en-ID" sz="2200" dirty="0" err="1"/>
              <a:t>Septiani</a:t>
            </a:r>
            <a:endParaRPr lang="en-ID" sz="2200" dirty="0"/>
          </a:p>
        </p:txBody>
      </p:sp>
      <p:sp>
        <p:nvSpPr>
          <p:cNvPr id="4625" name="Google Shape;4625;p47"/>
          <p:cNvSpPr txBox="1">
            <a:spLocks noGrp="1"/>
          </p:cNvSpPr>
          <p:nvPr>
            <p:ph type="subTitle" idx="7"/>
          </p:nvPr>
        </p:nvSpPr>
        <p:spPr>
          <a:xfrm>
            <a:off x="2005293" y="3984351"/>
            <a:ext cx="2316000" cy="51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A11.2021.13254</a:t>
            </a:r>
            <a:endParaRPr dirty="0"/>
          </a:p>
          <a:p>
            <a:pPr marL="0" lvl="0" indent="0" algn="ctr" rtl="0">
              <a:spcBef>
                <a:spcPts val="0"/>
              </a:spcBef>
              <a:spcAft>
                <a:spcPts val="0"/>
              </a:spcAft>
              <a:buClr>
                <a:schemeClr val="dk1"/>
              </a:buClr>
              <a:buSzPts val="1100"/>
              <a:buFont typeface="Arial"/>
              <a:buNone/>
            </a:pPr>
            <a:endParaRPr dirty="0"/>
          </a:p>
        </p:txBody>
      </p:sp>
      <p:sp>
        <p:nvSpPr>
          <p:cNvPr id="4626" name="Google Shape;4626;p47"/>
          <p:cNvSpPr txBox="1">
            <a:spLocks noGrp="1"/>
          </p:cNvSpPr>
          <p:nvPr>
            <p:ph type="title" idx="8"/>
          </p:nvPr>
        </p:nvSpPr>
        <p:spPr>
          <a:xfrm>
            <a:off x="1811381" y="3528115"/>
            <a:ext cx="2694250" cy="4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200" dirty="0" err="1"/>
              <a:t>Yohanes</a:t>
            </a:r>
            <a:r>
              <a:rPr lang="en-ID" sz="2200" dirty="0"/>
              <a:t> Dimas </a:t>
            </a:r>
            <a:r>
              <a:rPr lang="en-ID" sz="2200" dirty="0" err="1"/>
              <a:t>Pratama</a:t>
            </a:r>
            <a:endParaRPr lang="en-ID" sz="2200" dirty="0"/>
          </a:p>
        </p:txBody>
      </p:sp>
      <p:sp>
        <p:nvSpPr>
          <p:cNvPr id="4627" name="Google Shape;4627;p47"/>
          <p:cNvSpPr txBox="1">
            <a:spLocks noGrp="1"/>
          </p:cNvSpPr>
          <p:nvPr>
            <p:ph type="subTitle" idx="9"/>
          </p:nvPr>
        </p:nvSpPr>
        <p:spPr>
          <a:xfrm>
            <a:off x="4773375" y="3984351"/>
            <a:ext cx="2316000" cy="51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D" dirty="0"/>
              <a:t>A11.2021.13267</a:t>
            </a:r>
            <a:br>
              <a:rPr lang="en" dirty="0"/>
            </a:br>
            <a:endParaRPr dirty="0"/>
          </a:p>
          <a:p>
            <a:pPr marL="0" lvl="0" indent="0" algn="ctr" rtl="0">
              <a:spcBef>
                <a:spcPts val="0"/>
              </a:spcBef>
              <a:spcAft>
                <a:spcPts val="0"/>
              </a:spcAft>
              <a:buNone/>
            </a:pPr>
            <a:endParaRPr dirty="0"/>
          </a:p>
        </p:txBody>
      </p:sp>
      <p:sp>
        <p:nvSpPr>
          <p:cNvPr id="4628" name="Google Shape;4628;p47"/>
          <p:cNvSpPr txBox="1">
            <a:spLocks noGrp="1"/>
          </p:cNvSpPr>
          <p:nvPr>
            <p:ph type="title" idx="13"/>
          </p:nvPr>
        </p:nvSpPr>
        <p:spPr>
          <a:xfrm>
            <a:off x="4773376" y="3528115"/>
            <a:ext cx="2316000" cy="4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200" dirty="0" err="1"/>
              <a:t>Rifqi</a:t>
            </a:r>
            <a:r>
              <a:rPr lang="en-ID" sz="2200" dirty="0"/>
              <a:t> </a:t>
            </a:r>
            <a:r>
              <a:rPr lang="en-ID" sz="2200" dirty="0" err="1"/>
              <a:t>Triginandri</a:t>
            </a:r>
            <a:endParaRPr lang="en-ID" sz="2200" dirty="0"/>
          </a:p>
        </p:txBody>
      </p:sp>
      <p:grpSp>
        <p:nvGrpSpPr>
          <p:cNvPr id="4631" name="Google Shape;4631;p47"/>
          <p:cNvGrpSpPr/>
          <p:nvPr/>
        </p:nvGrpSpPr>
        <p:grpSpPr>
          <a:xfrm>
            <a:off x="1712509" y="1617718"/>
            <a:ext cx="339235" cy="298186"/>
            <a:chOff x="2153171" y="-761915"/>
            <a:chExt cx="481800" cy="423500"/>
          </a:xfrm>
        </p:grpSpPr>
        <p:sp>
          <p:nvSpPr>
            <p:cNvPr id="4632" name="Google Shape;4632;p47"/>
            <p:cNvSpPr/>
            <p:nvPr/>
          </p:nvSpPr>
          <p:spPr>
            <a:xfrm>
              <a:off x="2379971" y="-536065"/>
              <a:ext cx="28275" cy="28250"/>
            </a:xfrm>
            <a:custGeom>
              <a:avLst/>
              <a:gdLst/>
              <a:ahLst/>
              <a:cxnLst/>
              <a:rect l="l" t="t" r="r" b="b"/>
              <a:pathLst>
                <a:path w="1131" h="1130" extrusionOk="0">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33" name="Google Shape;4633;p47"/>
            <p:cNvSpPr/>
            <p:nvPr/>
          </p:nvSpPr>
          <p:spPr>
            <a:xfrm>
              <a:off x="2153171" y="-761915"/>
              <a:ext cx="481800" cy="225875"/>
            </a:xfrm>
            <a:custGeom>
              <a:avLst/>
              <a:gdLst/>
              <a:ahLst/>
              <a:cxnLst/>
              <a:rect l="l" t="t" r="r" b="b"/>
              <a:pathLst>
                <a:path w="19272" h="9035" extrusionOk="0">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34" name="Google Shape;4634;p47"/>
            <p:cNvSpPr/>
            <p:nvPr/>
          </p:nvSpPr>
          <p:spPr>
            <a:xfrm>
              <a:off x="2578496" y="-620740"/>
              <a:ext cx="56475" cy="197625"/>
            </a:xfrm>
            <a:custGeom>
              <a:avLst/>
              <a:gdLst/>
              <a:ahLst/>
              <a:cxnLst/>
              <a:rect l="l" t="t" r="r" b="b"/>
              <a:pathLst>
                <a:path w="2259" h="7905" extrusionOk="0">
                  <a:moveTo>
                    <a:pt x="567" y="0"/>
                  </a:moveTo>
                  <a:cubicBezTo>
                    <a:pt x="254" y="0"/>
                    <a:pt x="1" y="250"/>
                    <a:pt x="1" y="563"/>
                  </a:cubicBezTo>
                  <a:lnTo>
                    <a:pt x="1" y="7339"/>
                  </a:lnTo>
                  <a:cubicBezTo>
                    <a:pt x="1" y="7652"/>
                    <a:pt x="254" y="7905"/>
                    <a:pt x="567" y="7905"/>
                  </a:cubicBezTo>
                  <a:lnTo>
                    <a:pt x="2259" y="7905"/>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35" name="Google Shape;4635;p47"/>
            <p:cNvSpPr/>
            <p:nvPr/>
          </p:nvSpPr>
          <p:spPr>
            <a:xfrm>
              <a:off x="2153171" y="-620740"/>
              <a:ext cx="56475" cy="197625"/>
            </a:xfrm>
            <a:custGeom>
              <a:avLst/>
              <a:gdLst/>
              <a:ahLst/>
              <a:cxnLst/>
              <a:rect l="l" t="t" r="r" b="b"/>
              <a:pathLst>
                <a:path w="2259" h="7905" extrusionOk="0">
                  <a:moveTo>
                    <a:pt x="0" y="0"/>
                  </a:moveTo>
                  <a:lnTo>
                    <a:pt x="0" y="7905"/>
                  </a:lnTo>
                  <a:lnTo>
                    <a:pt x="1695" y="7905"/>
                  </a:lnTo>
                  <a:cubicBezTo>
                    <a:pt x="2005" y="7905"/>
                    <a:pt x="2258" y="7652"/>
                    <a:pt x="2258" y="7339"/>
                  </a:cubicBezTo>
                  <a:lnTo>
                    <a:pt x="2258" y="563"/>
                  </a:lnTo>
                  <a:cubicBezTo>
                    <a:pt x="2258" y="250"/>
                    <a:pt x="200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36" name="Google Shape;4636;p47"/>
            <p:cNvSpPr/>
            <p:nvPr/>
          </p:nvSpPr>
          <p:spPr>
            <a:xfrm>
              <a:off x="2317946" y="-592515"/>
              <a:ext cx="146750" cy="141125"/>
            </a:xfrm>
            <a:custGeom>
              <a:avLst/>
              <a:gdLst/>
              <a:ahLst/>
              <a:cxnLst/>
              <a:rect l="l" t="t" r="r" b="b"/>
              <a:pathLst>
                <a:path w="5870" h="5645" extrusionOk="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37" name="Google Shape;4637;p47"/>
            <p:cNvSpPr/>
            <p:nvPr/>
          </p:nvSpPr>
          <p:spPr>
            <a:xfrm>
              <a:off x="2153171" y="-507840"/>
              <a:ext cx="481800" cy="169425"/>
            </a:xfrm>
            <a:custGeom>
              <a:avLst/>
              <a:gdLst/>
              <a:ahLst/>
              <a:cxnLst/>
              <a:rect l="l" t="t" r="r" b="b"/>
              <a:pathLst>
                <a:path w="19272" h="6777" extrusionOk="0">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638" name="Google Shape;4638;p47"/>
          <p:cNvGrpSpPr/>
          <p:nvPr/>
        </p:nvGrpSpPr>
        <p:grpSpPr>
          <a:xfrm>
            <a:off x="4386099" y="1597466"/>
            <a:ext cx="371814" cy="338690"/>
            <a:chOff x="-36539919" y="3260714"/>
            <a:chExt cx="318225" cy="289875"/>
          </a:xfrm>
        </p:grpSpPr>
        <p:sp>
          <p:nvSpPr>
            <p:cNvPr id="4639" name="Google Shape;4639;p47"/>
            <p:cNvSpPr/>
            <p:nvPr/>
          </p:nvSpPr>
          <p:spPr>
            <a:xfrm>
              <a:off x="-36539919" y="3260714"/>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47"/>
            <p:cNvSpPr/>
            <p:nvPr/>
          </p:nvSpPr>
          <p:spPr>
            <a:xfrm>
              <a:off x="-36302844" y="3363889"/>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47"/>
            <p:cNvSpPr/>
            <p:nvPr/>
          </p:nvSpPr>
          <p:spPr>
            <a:xfrm>
              <a:off x="-36261094" y="3364689"/>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47"/>
            <p:cNvSpPr/>
            <p:nvPr/>
          </p:nvSpPr>
          <p:spPr>
            <a:xfrm>
              <a:off x="-36517844" y="3363889"/>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47"/>
            <p:cNvSpPr/>
            <p:nvPr/>
          </p:nvSpPr>
          <p:spPr>
            <a:xfrm>
              <a:off x="-36476119" y="3467064"/>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47"/>
            <p:cNvSpPr/>
            <p:nvPr/>
          </p:nvSpPr>
          <p:spPr>
            <a:xfrm>
              <a:off x="-36434369" y="3468639"/>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47"/>
            <p:cNvSpPr/>
            <p:nvPr/>
          </p:nvSpPr>
          <p:spPr>
            <a:xfrm>
              <a:off x="-36539919" y="3467864"/>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7" name="Google Shape;4647;p47"/>
          <p:cNvGrpSpPr/>
          <p:nvPr/>
        </p:nvGrpSpPr>
        <p:grpSpPr>
          <a:xfrm>
            <a:off x="2994331" y="3132295"/>
            <a:ext cx="337522" cy="370909"/>
            <a:chOff x="-35895931" y="3421955"/>
            <a:chExt cx="288875" cy="317450"/>
          </a:xfrm>
        </p:grpSpPr>
        <p:sp>
          <p:nvSpPr>
            <p:cNvPr id="4648" name="Google Shape;4648;p47"/>
            <p:cNvSpPr/>
            <p:nvPr/>
          </p:nvSpPr>
          <p:spPr>
            <a:xfrm>
              <a:off x="-35895931" y="361623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47"/>
            <p:cNvSpPr/>
            <p:nvPr/>
          </p:nvSpPr>
          <p:spPr>
            <a:xfrm>
              <a:off x="-35838631" y="342195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0" name="Google Shape;4650;p47"/>
          <p:cNvGrpSpPr/>
          <p:nvPr/>
        </p:nvGrpSpPr>
        <p:grpSpPr>
          <a:xfrm>
            <a:off x="5745501" y="3132762"/>
            <a:ext cx="371785" cy="369974"/>
            <a:chOff x="-33640512" y="3421961"/>
            <a:chExt cx="318200" cy="316650"/>
          </a:xfrm>
        </p:grpSpPr>
        <p:sp>
          <p:nvSpPr>
            <p:cNvPr id="4651" name="Google Shape;4651;p47"/>
            <p:cNvSpPr/>
            <p:nvPr/>
          </p:nvSpPr>
          <p:spPr>
            <a:xfrm>
              <a:off x="-33638937" y="3594011"/>
              <a:ext cx="98475" cy="91050"/>
            </a:xfrm>
            <a:custGeom>
              <a:avLst/>
              <a:gdLst/>
              <a:ahLst/>
              <a:cxnLst/>
              <a:rect l="l" t="t" r="r" b="b"/>
              <a:pathLst>
                <a:path w="3939" h="3642" extrusionOk="0">
                  <a:moveTo>
                    <a:pt x="739" y="1"/>
                  </a:moveTo>
                  <a:cubicBezTo>
                    <a:pt x="480" y="1"/>
                    <a:pt x="232" y="12"/>
                    <a:pt x="0" y="18"/>
                  </a:cubicBezTo>
                  <a:cubicBezTo>
                    <a:pt x="95" y="1341"/>
                    <a:pt x="630" y="2602"/>
                    <a:pt x="1512" y="3641"/>
                  </a:cubicBezTo>
                  <a:lnTo>
                    <a:pt x="3938" y="1247"/>
                  </a:lnTo>
                  <a:cubicBezTo>
                    <a:pt x="2844" y="153"/>
                    <a:pt x="1711" y="1"/>
                    <a:pt x="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47"/>
            <p:cNvSpPr/>
            <p:nvPr/>
          </p:nvSpPr>
          <p:spPr>
            <a:xfrm>
              <a:off x="-33640512" y="3475536"/>
              <a:ext cx="144150" cy="133900"/>
            </a:xfrm>
            <a:custGeom>
              <a:avLst/>
              <a:gdLst/>
              <a:ahLst/>
              <a:cxnLst/>
              <a:rect l="l" t="t" r="r" b="b"/>
              <a:pathLst>
                <a:path w="5766" h="5356" extrusionOk="0">
                  <a:moveTo>
                    <a:pt x="1575" y="0"/>
                  </a:moveTo>
                  <a:cubicBezTo>
                    <a:pt x="599" y="1103"/>
                    <a:pt x="95" y="2520"/>
                    <a:pt x="0" y="3907"/>
                  </a:cubicBezTo>
                  <a:cubicBezTo>
                    <a:pt x="213" y="3901"/>
                    <a:pt x="452" y="3891"/>
                    <a:pt x="712" y="3891"/>
                  </a:cubicBezTo>
                  <a:cubicBezTo>
                    <a:pt x="1801" y="3891"/>
                    <a:pt x="3246" y="4059"/>
                    <a:pt x="4568" y="5356"/>
                  </a:cubicBezTo>
                  <a:lnTo>
                    <a:pt x="5766" y="4190"/>
                  </a:lnTo>
                  <a:lnTo>
                    <a:pt x="15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47"/>
            <p:cNvSpPr/>
            <p:nvPr/>
          </p:nvSpPr>
          <p:spPr>
            <a:xfrm>
              <a:off x="-33585387" y="3640936"/>
              <a:ext cx="77200" cy="94525"/>
            </a:xfrm>
            <a:custGeom>
              <a:avLst/>
              <a:gdLst/>
              <a:ahLst/>
              <a:cxnLst/>
              <a:rect l="l" t="t" r="r" b="b"/>
              <a:pathLst>
                <a:path w="3088" h="3781" extrusionOk="0">
                  <a:moveTo>
                    <a:pt x="2332" y="0"/>
                  </a:moveTo>
                  <a:lnTo>
                    <a:pt x="0" y="2331"/>
                  </a:lnTo>
                  <a:cubicBezTo>
                    <a:pt x="883" y="3088"/>
                    <a:pt x="1891" y="3592"/>
                    <a:pt x="2962" y="3781"/>
                  </a:cubicBezTo>
                  <a:cubicBezTo>
                    <a:pt x="3088" y="2363"/>
                    <a:pt x="3088" y="1197"/>
                    <a:pt x="2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47"/>
            <p:cNvSpPr/>
            <p:nvPr/>
          </p:nvSpPr>
          <p:spPr>
            <a:xfrm>
              <a:off x="-33465662" y="3550336"/>
              <a:ext cx="143350" cy="135500"/>
            </a:xfrm>
            <a:custGeom>
              <a:avLst/>
              <a:gdLst/>
              <a:ahLst/>
              <a:cxnLst/>
              <a:rect l="l" t="t" r="r" b="b"/>
              <a:pathLst>
                <a:path w="5734" h="5420" extrusionOk="0">
                  <a:moveTo>
                    <a:pt x="1197" y="1"/>
                  </a:moveTo>
                  <a:lnTo>
                    <a:pt x="0" y="1230"/>
                  </a:lnTo>
                  <a:lnTo>
                    <a:pt x="4159" y="5420"/>
                  </a:lnTo>
                  <a:cubicBezTo>
                    <a:pt x="5199" y="4191"/>
                    <a:pt x="5703" y="2773"/>
                    <a:pt x="5734" y="1324"/>
                  </a:cubicBezTo>
                  <a:cubicBezTo>
                    <a:pt x="5557" y="1324"/>
                    <a:pt x="5356" y="1329"/>
                    <a:pt x="5135" y="1329"/>
                  </a:cubicBezTo>
                  <a:cubicBezTo>
                    <a:pt x="4098" y="1329"/>
                    <a:pt x="2626" y="1222"/>
                    <a:pt x="1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47"/>
            <p:cNvSpPr/>
            <p:nvPr/>
          </p:nvSpPr>
          <p:spPr>
            <a:xfrm>
              <a:off x="-33512137" y="3595236"/>
              <a:ext cx="135500" cy="143375"/>
            </a:xfrm>
            <a:custGeom>
              <a:avLst/>
              <a:gdLst/>
              <a:ahLst/>
              <a:cxnLst/>
              <a:rect l="l" t="t" r="r" b="b"/>
              <a:pathLst>
                <a:path w="5420" h="5735" extrusionOk="0">
                  <a:moveTo>
                    <a:pt x="1261" y="1"/>
                  </a:moveTo>
                  <a:lnTo>
                    <a:pt x="0" y="1261"/>
                  </a:lnTo>
                  <a:cubicBezTo>
                    <a:pt x="1009" y="2679"/>
                    <a:pt x="1009" y="4002"/>
                    <a:pt x="851" y="5735"/>
                  </a:cubicBezTo>
                  <a:lnTo>
                    <a:pt x="1261" y="5735"/>
                  </a:lnTo>
                  <a:cubicBezTo>
                    <a:pt x="2773" y="5735"/>
                    <a:pt x="4254" y="5231"/>
                    <a:pt x="5419" y="4159"/>
                  </a:cubicBezTo>
                  <a:lnTo>
                    <a:pt x="12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47"/>
            <p:cNvSpPr/>
            <p:nvPr/>
          </p:nvSpPr>
          <p:spPr>
            <a:xfrm>
              <a:off x="-33465662" y="3422761"/>
              <a:ext cx="89025" cy="97675"/>
            </a:xfrm>
            <a:custGeom>
              <a:avLst/>
              <a:gdLst/>
              <a:ahLst/>
              <a:cxnLst/>
              <a:rect l="l" t="t" r="r" b="b"/>
              <a:pathLst>
                <a:path w="3561" h="3907" extrusionOk="0">
                  <a:moveTo>
                    <a:pt x="158" y="0"/>
                  </a:moveTo>
                  <a:lnTo>
                    <a:pt x="158" y="0"/>
                  </a:lnTo>
                  <a:cubicBezTo>
                    <a:pt x="126" y="977"/>
                    <a:pt x="0" y="2395"/>
                    <a:pt x="1260" y="3907"/>
                  </a:cubicBezTo>
                  <a:lnTo>
                    <a:pt x="3560" y="1544"/>
                  </a:lnTo>
                  <a:cubicBezTo>
                    <a:pt x="2584" y="662"/>
                    <a:pt x="1355" y="158"/>
                    <a:pt x="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47"/>
            <p:cNvSpPr/>
            <p:nvPr/>
          </p:nvSpPr>
          <p:spPr>
            <a:xfrm>
              <a:off x="-33585387" y="3421961"/>
              <a:ext cx="135500" cy="143375"/>
            </a:xfrm>
            <a:custGeom>
              <a:avLst/>
              <a:gdLst/>
              <a:ahLst/>
              <a:cxnLst/>
              <a:rect l="l" t="t" r="r" b="b"/>
              <a:pathLst>
                <a:path w="5420" h="5735" extrusionOk="0">
                  <a:moveTo>
                    <a:pt x="4096" y="1"/>
                  </a:moveTo>
                  <a:lnTo>
                    <a:pt x="4096" y="1"/>
                  </a:lnTo>
                  <a:cubicBezTo>
                    <a:pt x="2647" y="32"/>
                    <a:pt x="1198" y="536"/>
                    <a:pt x="0" y="1576"/>
                  </a:cubicBezTo>
                  <a:lnTo>
                    <a:pt x="4191" y="5735"/>
                  </a:lnTo>
                  <a:lnTo>
                    <a:pt x="5419" y="4506"/>
                  </a:lnTo>
                  <a:cubicBezTo>
                    <a:pt x="3939" y="2805"/>
                    <a:pt x="4065" y="1135"/>
                    <a:pt x="4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47"/>
            <p:cNvSpPr/>
            <p:nvPr/>
          </p:nvSpPr>
          <p:spPr>
            <a:xfrm>
              <a:off x="-33420787" y="3475536"/>
              <a:ext cx="97700" cy="86350"/>
            </a:xfrm>
            <a:custGeom>
              <a:avLst/>
              <a:gdLst/>
              <a:ahLst/>
              <a:cxnLst/>
              <a:rect l="l" t="t" r="r" b="b"/>
              <a:pathLst>
                <a:path w="3908" h="3454" extrusionOk="0">
                  <a:moveTo>
                    <a:pt x="2364" y="0"/>
                  </a:moveTo>
                  <a:lnTo>
                    <a:pt x="1" y="2363"/>
                  </a:lnTo>
                  <a:cubicBezTo>
                    <a:pt x="1171" y="3313"/>
                    <a:pt x="2246" y="3453"/>
                    <a:pt x="3155" y="3453"/>
                  </a:cubicBezTo>
                  <a:cubicBezTo>
                    <a:pt x="3421" y="3453"/>
                    <a:pt x="3672" y="3441"/>
                    <a:pt x="3908" y="3434"/>
                  </a:cubicBezTo>
                  <a:cubicBezTo>
                    <a:pt x="3750" y="2205"/>
                    <a:pt x="3246" y="1008"/>
                    <a:pt x="2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9" name="Google Shape;4659;p47"/>
          <p:cNvGrpSpPr/>
          <p:nvPr/>
        </p:nvGrpSpPr>
        <p:grpSpPr>
          <a:xfrm>
            <a:off x="7077344" y="1622309"/>
            <a:ext cx="369068" cy="289004"/>
            <a:chOff x="-34257482" y="3281980"/>
            <a:chExt cx="315875" cy="247350"/>
          </a:xfrm>
        </p:grpSpPr>
        <p:sp>
          <p:nvSpPr>
            <p:cNvPr id="4660" name="Google Shape;4660;p47"/>
            <p:cNvSpPr/>
            <p:nvPr/>
          </p:nvSpPr>
          <p:spPr>
            <a:xfrm>
              <a:off x="-34257482" y="3489130"/>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47"/>
            <p:cNvSpPr/>
            <p:nvPr/>
          </p:nvSpPr>
          <p:spPr>
            <a:xfrm>
              <a:off x="-34237782" y="3281980"/>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2" name="Google Shape;4662;p47"/>
          <p:cNvGrpSpPr/>
          <p:nvPr/>
        </p:nvGrpSpPr>
        <p:grpSpPr>
          <a:xfrm>
            <a:off x="7743666" y="147080"/>
            <a:ext cx="1294868" cy="1293772"/>
            <a:chOff x="7743666" y="147080"/>
            <a:chExt cx="1294868" cy="1293772"/>
          </a:xfrm>
        </p:grpSpPr>
        <p:sp>
          <p:nvSpPr>
            <p:cNvPr id="4663" name="Google Shape;4663;p47"/>
            <p:cNvSpPr/>
            <p:nvPr/>
          </p:nvSpPr>
          <p:spPr>
            <a:xfrm rot="2711300">
              <a:off x="8013387" y="343755"/>
              <a:ext cx="860302" cy="760049"/>
            </a:xfrm>
            <a:custGeom>
              <a:avLst/>
              <a:gdLst/>
              <a:ahLst/>
              <a:cxnLst/>
              <a:rect l="l" t="t" r="r" b="b"/>
              <a:pathLst>
                <a:path w="7440" h="6573" extrusionOk="0">
                  <a:moveTo>
                    <a:pt x="3521" y="0"/>
                  </a:moveTo>
                  <a:cubicBezTo>
                    <a:pt x="2688" y="0"/>
                    <a:pt x="1863" y="243"/>
                    <a:pt x="1242" y="780"/>
                  </a:cubicBezTo>
                  <a:cubicBezTo>
                    <a:pt x="284" y="1608"/>
                    <a:pt x="0" y="3178"/>
                    <a:pt x="767" y="4167"/>
                  </a:cubicBezTo>
                  <a:cubicBezTo>
                    <a:pt x="1180" y="4710"/>
                    <a:pt x="1816" y="4994"/>
                    <a:pt x="2329" y="5438"/>
                  </a:cubicBezTo>
                  <a:cubicBezTo>
                    <a:pt x="2620" y="5699"/>
                    <a:pt x="2873" y="6013"/>
                    <a:pt x="3195" y="6273"/>
                  </a:cubicBezTo>
                  <a:cubicBezTo>
                    <a:pt x="3454" y="6440"/>
                    <a:pt x="3757" y="6573"/>
                    <a:pt x="4054" y="6573"/>
                  </a:cubicBezTo>
                  <a:cubicBezTo>
                    <a:pt x="4152" y="6573"/>
                    <a:pt x="4249" y="6558"/>
                    <a:pt x="4344" y="6526"/>
                  </a:cubicBezTo>
                  <a:cubicBezTo>
                    <a:pt x="4850" y="6365"/>
                    <a:pt x="5110" y="5760"/>
                    <a:pt x="5493" y="5377"/>
                  </a:cubicBezTo>
                  <a:cubicBezTo>
                    <a:pt x="5807" y="5055"/>
                    <a:pt x="6259" y="4902"/>
                    <a:pt x="6604" y="4580"/>
                  </a:cubicBezTo>
                  <a:cubicBezTo>
                    <a:pt x="7309" y="3944"/>
                    <a:pt x="7439" y="2795"/>
                    <a:pt x="7026" y="1930"/>
                  </a:cubicBezTo>
                  <a:cubicBezTo>
                    <a:pt x="6604" y="1071"/>
                    <a:pt x="5746" y="497"/>
                    <a:pt x="4850" y="206"/>
                  </a:cubicBezTo>
                  <a:cubicBezTo>
                    <a:pt x="4425" y="71"/>
                    <a:pt x="3972" y="0"/>
                    <a:pt x="3521" y="0"/>
                  </a:cubicBezTo>
                  <a:close/>
                </a:path>
              </a:pathLst>
            </a:custGeom>
            <a:solidFill>
              <a:srgbClr val="F8D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47"/>
            <p:cNvSpPr/>
            <p:nvPr/>
          </p:nvSpPr>
          <p:spPr>
            <a:xfrm rot="2711300">
              <a:off x="8038826" y="969562"/>
              <a:ext cx="136446" cy="145696"/>
            </a:xfrm>
            <a:custGeom>
              <a:avLst/>
              <a:gdLst/>
              <a:ahLst/>
              <a:cxnLst/>
              <a:rect l="l" t="t" r="r" b="b"/>
              <a:pathLst>
                <a:path w="1180" h="1260" extrusionOk="0">
                  <a:moveTo>
                    <a:pt x="397" y="0"/>
                  </a:moveTo>
                  <a:cubicBezTo>
                    <a:pt x="288" y="0"/>
                    <a:pt x="165" y="59"/>
                    <a:pt x="92" y="154"/>
                  </a:cubicBezTo>
                  <a:cubicBezTo>
                    <a:pt x="31" y="277"/>
                    <a:pt x="0" y="468"/>
                    <a:pt x="31" y="599"/>
                  </a:cubicBezTo>
                  <a:cubicBezTo>
                    <a:pt x="104" y="978"/>
                    <a:pt x="511" y="1260"/>
                    <a:pt x="898" y="1260"/>
                  </a:cubicBezTo>
                  <a:cubicBezTo>
                    <a:pt x="995" y="1260"/>
                    <a:pt x="1091" y="1242"/>
                    <a:pt x="1180" y="1204"/>
                  </a:cubicBezTo>
                  <a:cubicBezTo>
                    <a:pt x="797" y="920"/>
                    <a:pt x="544" y="468"/>
                    <a:pt x="506" y="24"/>
                  </a:cubicBezTo>
                  <a:cubicBezTo>
                    <a:pt x="473" y="8"/>
                    <a:pt x="436" y="0"/>
                    <a:pt x="397"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47"/>
            <p:cNvSpPr/>
            <p:nvPr/>
          </p:nvSpPr>
          <p:spPr>
            <a:xfrm rot="2711300">
              <a:off x="7992401" y="277438"/>
              <a:ext cx="797398" cy="1033057"/>
            </a:xfrm>
            <a:custGeom>
              <a:avLst/>
              <a:gdLst/>
              <a:ahLst/>
              <a:cxnLst/>
              <a:rect l="l" t="t" r="r" b="b"/>
              <a:pathLst>
                <a:path w="6896" h="8934" extrusionOk="0">
                  <a:moveTo>
                    <a:pt x="3256" y="124"/>
                  </a:moveTo>
                  <a:cubicBezTo>
                    <a:pt x="3892" y="124"/>
                    <a:pt x="4536" y="315"/>
                    <a:pt x="5110" y="637"/>
                  </a:cubicBezTo>
                  <a:cubicBezTo>
                    <a:pt x="6129" y="1273"/>
                    <a:pt x="6765" y="2583"/>
                    <a:pt x="6604" y="3762"/>
                  </a:cubicBezTo>
                  <a:cubicBezTo>
                    <a:pt x="6482" y="4789"/>
                    <a:pt x="5807" y="5486"/>
                    <a:pt x="4758" y="5777"/>
                  </a:cubicBezTo>
                  <a:cubicBezTo>
                    <a:pt x="4727" y="5808"/>
                    <a:pt x="4689" y="5808"/>
                    <a:pt x="4689" y="5839"/>
                  </a:cubicBezTo>
                  <a:cubicBezTo>
                    <a:pt x="4689" y="5839"/>
                    <a:pt x="4689" y="6413"/>
                    <a:pt x="4658" y="6766"/>
                  </a:cubicBezTo>
                  <a:cubicBezTo>
                    <a:pt x="4658" y="6865"/>
                    <a:pt x="4245" y="6988"/>
                    <a:pt x="3609" y="6988"/>
                  </a:cubicBezTo>
                  <a:cubicBezTo>
                    <a:pt x="3157" y="6988"/>
                    <a:pt x="2843" y="6926"/>
                    <a:pt x="2774" y="6865"/>
                  </a:cubicBezTo>
                  <a:cubicBezTo>
                    <a:pt x="2621" y="6735"/>
                    <a:pt x="2460" y="6099"/>
                    <a:pt x="2429" y="5869"/>
                  </a:cubicBezTo>
                  <a:cubicBezTo>
                    <a:pt x="2429" y="5839"/>
                    <a:pt x="2391" y="5839"/>
                    <a:pt x="2360" y="5808"/>
                  </a:cubicBezTo>
                  <a:cubicBezTo>
                    <a:pt x="1946" y="5777"/>
                    <a:pt x="1280" y="5486"/>
                    <a:pt x="828" y="4881"/>
                  </a:cubicBezTo>
                  <a:cubicBezTo>
                    <a:pt x="514" y="4467"/>
                    <a:pt x="131" y="3671"/>
                    <a:pt x="322" y="2521"/>
                  </a:cubicBezTo>
                  <a:cubicBezTo>
                    <a:pt x="606" y="859"/>
                    <a:pt x="2008" y="124"/>
                    <a:pt x="3256" y="124"/>
                  </a:cubicBezTo>
                  <a:close/>
                  <a:moveTo>
                    <a:pt x="4658" y="6926"/>
                  </a:moveTo>
                  <a:cubicBezTo>
                    <a:pt x="4689" y="7309"/>
                    <a:pt x="4727" y="7976"/>
                    <a:pt x="4497" y="8168"/>
                  </a:cubicBezTo>
                  <a:cubicBezTo>
                    <a:pt x="4344" y="8267"/>
                    <a:pt x="4084" y="8328"/>
                    <a:pt x="3770" y="8328"/>
                  </a:cubicBezTo>
                  <a:cubicBezTo>
                    <a:pt x="3448" y="8328"/>
                    <a:pt x="3157" y="8267"/>
                    <a:pt x="2965" y="8106"/>
                  </a:cubicBezTo>
                  <a:cubicBezTo>
                    <a:pt x="2743" y="7945"/>
                    <a:pt x="2682" y="7340"/>
                    <a:pt x="2682" y="6957"/>
                  </a:cubicBezTo>
                  <a:lnTo>
                    <a:pt x="2712" y="6957"/>
                  </a:lnTo>
                  <a:cubicBezTo>
                    <a:pt x="2843" y="7057"/>
                    <a:pt x="3256" y="7118"/>
                    <a:pt x="3609" y="7118"/>
                  </a:cubicBezTo>
                  <a:cubicBezTo>
                    <a:pt x="3831" y="7118"/>
                    <a:pt x="4436" y="7087"/>
                    <a:pt x="4658" y="6926"/>
                  </a:cubicBezTo>
                  <a:close/>
                  <a:moveTo>
                    <a:pt x="3318" y="8428"/>
                  </a:moveTo>
                  <a:lnTo>
                    <a:pt x="3318" y="8428"/>
                  </a:lnTo>
                  <a:cubicBezTo>
                    <a:pt x="3479" y="8459"/>
                    <a:pt x="3609" y="8459"/>
                    <a:pt x="3770" y="8459"/>
                  </a:cubicBezTo>
                  <a:cubicBezTo>
                    <a:pt x="3923" y="8459"/>
                    <a:pt x="4053" y="8459"/>
                    <a:pt x="4153" y="8428"/>
                  </a:cubicBezTo>
                  <a:lnTo>
                    <a:pt x="4153" y="8428"/>
                  </a:lnTo>
                  <a:cubicBezTo>
                    <a:pt x="4153" y="8520"/>
                    <a:pt x="4114" y="8589"/>
                    <a:pt x="4053" y="8650"/>
                  </a:cubicBezTo>
                  <a:cubicBezTo>
                    <a:pt x="3992" y="8742"/>
                    <a:pt x="3923" y="8780"/>
                    <a:pt x="3800" y="8780"/>
                  </a:cubicBezTo>
                  <a:cubicBezTo>
                    <a:pt x="3782" y="8783"/>
                    <a:pt x="3764" y="8784"/>
                    <a:pt x="3747" y="8784"/>
                  </a:cubicBezTo>
                  <a:cubicBezTo>
                    <a:pt x="3522" y="8784"/>
                    <a:pt x="3410" y="8606"/>
                    <a:pt x="3318" y="8428"/>
                  </a:cubicBezTo>
                  <a:close/>
                  <a:moveTo>
                    <a:pt x="3256" y="1"/>
                  </a:moveTo>
                  <a:cubicBezTo>
                    <a:pt x="1946" y="1"/>
                    <a:pt x="475" y="767"/>
                    <a:pt x="192" y="2491"/>
                  </a:cubicBezTo>
                  <a:cubicBezTo>
                    <a:pt x="1" y="3701"/>
                    <a:pt x="384" y="4498"/>
                    <a:pt x="736" y="4981"/>
                  </a:cubicBezTo>
                  <a:cubicBezTo>
                    <a:pt x="1211" y="5555"/>
                    <a:pt x="1854" y="5869"/>
                    <a:pt x="2299" y="5938"/>
                  </a:cubicBezTo>
                  <a:cubicBezTo>
                    <a:pt x="2329" y="6099"/>
                    <a:pt x="2429" y="6513"/>
                    <a:pt x="2552" y="6766"/>
                  </a:cubicBezTo>
                  <a:cubicBezTo>
                    <a:pt x="2552" y="7057"/>
                    <a:pt x="2552" y="7945"/>
                    <a:pt x="2904" y="8236"/>
                  </a:cubicBezTo>
                  <a:cubicBezTo>
                    <a:pt x="2965" y="8267"/>
                    <a:pt x="3065" y="8328"/>
                    <a:pt x="3157" y="8359"/>
                  </a:cubicBezTo>
                  <a:cubicBezTo>
                    <a:pt x="3256" y="8650"/>
                    <a:pt x="3417" y="8934"/>
                    <a:pt x="3770" y="8934"/>
                  </a:cubicBezTo>
                  <a:cubicBezTo>
                    <a:pt x="3800" y="8934"/>
                    <a:pt x="3800" y="8903"/>
                    <a:pt x="3800" y="8903"/>
                  </a:cubicBezTo>
                  <a:cubicBezTo>
                    <a:pt x="3961" y="8903"/>
                    <a:pt x="4084" y="8842"/>
                    <a:pt x="4183" y="8742"/>
                  </a:cubicBezTo>
                  <a:cubicBezTo>
                    <a:pt x="4245" y="8650"/>
                    <a:pt x="4275" y="8520"/>
                    <a:pt x="4306" y="8397"/>
                  </a:cubicBezTo>
                  <a:cubicBezTo>
                    <a:pt x="4406" y="8359"/>
                    <a:pt x="4497" y="8298"/>
                    <a:pt x="4566" y="8267"/>
                  </a:cubicBezTo>
                  <a:cubicBezTo>
                    <a:pt x="4919" y="7976"/>
                    <a:pt x="4819" y="6926"/>
                    <a:pt x="4789" y="6766"/>
                  </a:cubicBezTo>
                  <a:cubicBezTo>
                    <a:pt x="4819" y="6482"/>
                    <a:pt x="4819" y="6030"/>
                    <a:pt x="4819" y="5908"/>
                  </a:cubicBezTo>
                  <a:cubicBezTo>
                    <a:pt x="5907" y="5586"/>
                    <a:pt x="6574" y="4820"/>
                    <a:pt x="6734" y="3801"/>
                  </a:cubicBezTo>
                  <a:cubicBezTo>
                    <a:pt x="6895" y="2552"/>
                    <a:pt x="6259" y="1181"/>
                    <a:pt x="5172" y="545"/>
                  </a:cubicBezTo>
                  <a:cubicBezTo>
                    <a:pt x="4597" y="192"/>
                    <a:pt x="3923" y="1"/>
                    <a:pt x="325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47"/>
            <p:cNvSpPr/>
            <p:nvPr/>
          </p:nvSpPr>
          <p:spPr>
            <a:xfrm rot="2711300">
              <a:off x="8094609" y="1003578"/>
              <a:ext cx="32955" cy="58394"/>
            </a:xfrm>
            <a:custGeom>
              <a:avLst/>
              <a:gdLst/>
              <a:ahLst/>
              <a:cxnLst/>
              <a:rect l="l" t="t" r="r" b="b"/>
              <a:pathLst>
                <a:path w="285" h="505" extrusionOk="0">
                  <a:moveTo>
                    <a:pt x="85" y="0"/>
                  </a:moveTo>
                  <a:cubicBezTo>
                    <a:pt x="56" y="0"/>
                    <a:pt x="32" y="17"/>
                    <a:pt x="32" y="52"/>
                  </a:cubicBezTo>
                  <a:cubicBezTo>
                    <a:pt x="1" y="205"/>
                    <a:pt x="32" y="396"/>
                    <a:pt x="192" y="496"/>
                  </a:cubicBezTo>
                  <a:cubicBezTo>
                    <a:pt x="198" y="502"/>
                    <a:pt x="205" y="504"/>
                    <a:pt x="212" y="504"/>
                  </a:cubicBezTo>
                  <a:cubicBezTo>
                    <a:pt x="243" y="504"/>
                    <a:pt x="284" y="453"/>
                    <a:pt x="284" y="396"/>
                  </a:cubicBezTo>
                  <a:cubicBezTo>
                    <a:pt x="254" y="366"/>
                    <a:pt x="223" y="305"/>
                    <a:pt x="192" y="274"/>
                  </a:cubicBezTo>
                  <a:cubicBezTo>
                    <a:pt x="162" y="205"/>
                    <a:pt x="162" y="113"/>
                    <a:pt x="162" y="52"/>
                  </a:cubicBezTo>
                  <a:cubicBezTo>
                    <a:pt x="146" y="17"/>
                    <a:pt x="114" y="0"/>
                    <a:pt x="8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47"/>
            <p:cNvSpPr/>
            <p:nvPr/>
          </p:nvSpPr>
          <p:spPr>
            <a:xfrm rot="2711300">
              <a:off x="8134505" y="1043548"/>
              <a:ext cx="32493" cy="47640"/>
            </a:xfrm>
            <a:custGeom>
              <a:avLst/>
              <a:gdLst/>
              <a:ahLst/>
              <a:cxnLst/>
              <a:rect l="l" t="t" r="r" b="b"/>
              <a:pathLst>
                <a:path w="281" h="412" extrusionOk="0">
                  <a:moveTo>
                    <a:pt x="89" y="1"/>
                  </a:moveTo>
                  <a:cubicBezTo>
                    <a:pt x="46" y="1"/>
                    <a:pt x="0" y="36"/>
                    <a:pt x="20" y="99"/>
                  </a:cubicBezTo>
                  <a:cubicBezTo>
                    <a:pt x="58" y="191"/>
                    <a:pt x="58" y="321"/>
                    <a:pt x="119" y="382"/>
                  </a:cubicBezTo>
                  <a:cubicBezTo>
                    <a:pt x="138" y="403"/>
                    <a:pt x="156" y="411"/>
                    <a:pt x="174" y="411"/>
                  </a:cubicBezTo>
                  <a:cubicBezTo>
                    <a:pt x="216" y="411"/>
                    <a:pt x="250" y="364"/>
                    <a:pt x="250" y="321"/>
                  </a:cubicBezTo>
                  <a:cubicBezTo>
                    <a:pt x="280" y="229"/>
                    <a:pt x="211" y="130"/>
                    <a:pt x="150" y="38"/>
                  </a:cubicBezTo>
                  <a:cubicBezTo>
                    <a:pt x="139" y="12"/>
                    <a:pt x="114" y="1"/>
                    <a:pt x="8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47"/>
            <p:cNvSpPr/>
            <p:nvPr/>
          </p:nvSpPr>
          <p:spPr>
            <a:xfrm rot="2711300">
              <a:off x="8183295" y="1079494"/>
              <a:ext cx="18732" cy="46831"/>
            </a:xfrm>
            <a:custGeom>
              <a:avLst/>
              <a:gdLst/>
              <a:ahLst/>
              <a:cxnLst/>
              <a:rect l="l" t="t" r="r" b="b"/>
              <a:pathLst>
                <a:path w="162" h="405" extrusionOk="0">
                  <a:moveTo>
                    <a:pt x="81" y="0"/>
                  </a:moveTo>
                  <a:cubicBezTo>
                    <a:pt x="40" y="0"/>
                    <a:pt x="0" y="25"/>
                    <a:pt x="0" y="75"/>
                  </a:cubicBezTo>
                  <a:lnTo>
                    <a:pt x="0" y="358"/>
                  </a:lnTo>
                  <a:cubicBezTo>
                    <a:pt x="15" y="389"/>
                    <a:pt x="48" y="404"/>
                    <a:pt x="77" y="404"/>
                  </a:cubicBezTo>
                  <a:cubicBezTo>
                    <a:pt x="105" y="404"/>
                    <a:pt x="130" y="389"/>
                    <a:pt x="130" y="358"/>
                  </a:cubicBezTo>
                  <a:cubicBezTo>
                    <a:pt x="161" y="266"/>
                    <a:pt x="161" y="167"/>
                    <a:pt x="161" y="75"/>
                  </a:cubicBezTo>
                  <a:cubicBezTo>
                    <a:pt x="161" y="25"/>
                    <a:pt x="121" y="0"/>
                    <a:pt x="8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47"/>
            <p:cNvSpPr/>
            <p:nvPr/>
          </p:nvSpPr>
          <p:spPr>
            <a:xfrm rot="2711300">
              <a:off x="8232288" y="977820"/>
              <a:ext cx="50531" cy="43825"/>
            </a:xfrm>
            <a:custGeom>
              <a:avLst/>
              <a:gdLst/>
              <a:ahLst/>
              <a:cxnLst/>
              <a:rect l="l" t="t" r="r" b="b"/>
              <a:pathLst>
                <a:path w="437" h="379" extrusionOk="0">
                  <a:moveTo>
                    <a:pt x="375" y="1"/>
                  </a:moveTo>
                  <a:cubicBezTo>
                    <a:pt x="283" y="1"/>
                    <a:pt x="214" y="62"/>
                    <a:pt x="153" y="93"/>
                  </a:cubicBezTo>
                  <a:cubicBezTo>
                    <a:pt x="122" y="162"/>
                    <a:pt x="53" y="223"/>
                    <a:pt x="23" y="284"/>
                  </a:cubicBezTo>
                  <a:cubicBezTo>
                    <a:pt x="1" y="333"/>
                    <a:pt x="26" y="378"/>
                    <a:pt x="55" y="378"/>
                  </a:cubicBezTo>
                  <a:cubicBezTo>
                    <a:pt x="68" y="378"/>
                    <a:pt x="81" y="371"/>
                    <a:pt x="92" y="353"/>
                  </a:cubicBezTo>
                  <a:cubicBezTo>
                    <a:pt x="153" y="323"/>
                    <a:pt x="214" y="254"/>
                    <a:pt x="245" y="223"/>
                  </a:cubicBezTo>
                  <a:cubicBezTo>
                    <a:pt x="314" y="192"/>
                    <a:pt x="375" y="162"/>
                    <a:pt x="406" y="93"/>
                  </a:cubicBezTo>
                  <a:cubicBezTo>
                    <a:pt x="436" y="62"/>
                    <a:pt x="406" y="1"/>
                    <a:pt x="3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47"/>
            <p:cNvSpPr/>
            <p:nvPr/>
          </p:nvSpPr>
          <p:spPr>
            <a:xfrm rot="2711300">
              <a:off x="8249022" y="1021786"/>
              <a:ext cx="31568" cy="20698"/>
            </a:xfrm>
            <a:custGeom>
              <a:avLst/>
              <a:gdLst/>
              <a:ahLst/>
              <a:cxnLst/>
              <a:rect l="l" t="t" r="r" b="b"/>
              <a:pathLst>
                <a:path w="273" h="179" extrusionOk="0">
                  <a:moveTo>
                    <a:pt x="211" y="1"/>
                  </a:moveTo>
                  <a:cubicBezTo>
                    <a:pt x="150" y="1"/>
                    <a:pt x="111" y="31"/>
                    <a:pt x="50" y="70"/>
                  </a:cubicBezTo>
                  <a:cubicBezTo>
                    <a:pt x="1" y="94"/>
                    <a:pt x="31" y="178"/>
                    <a:pt x="76" y="178"/>
                  </a:cubicBezTo>
                  <a:cubicBezTo>
                    <a:pt x="87" y="178"/>
                    <a:pt x="99" y="174"/>
                    <a:pt x="111" y="162"/>
                  </a:cubicBezTo>
                  <a:cubicBezTo>
                    <a:pt x="150" y="162"/>
                    <a:pt x="180" y="131"/>
                    <a:pt x="211" y="131"/>
                  </a:cubicBezTo>
                  <a:cubicBezTo>
                    <a:pt x="272" y="100"/>
                    <a:pt x="272" y="31"/>
                    <a:pt x="21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47"/>
            <p:cNvSpPr/>
            <p:nvPr/>
          </p:nvSpPr>
          <p:spPr>
            <a:xfrm rot="2711300">
              <a:off x="8196901" y="631414"/>
              <a:ext cx="128583" cy="214844"/>
            </a:xfrm>
            <a:custGeom>
              <a:avLst/>
              <a:gdLst/>
              <a:ahLst/>
              <a:cxnLst/>
              <a:rect l="l" t="t" r="r" b="b"/>
              <a:pathLst>
                <a:path w="1112" h="1858" extrusionOk="0">
                  <a:moveTo>
                    <a:pt x="118" y="1"/>
                  </a:moveTo>
                  <a:cubicBezTo>
                    <a:pt x="70" y="1"/>
                    <a:pt x="0" y="69"/>
                    <a:pt x="24" y="116"/>
                  </a:cubicBezTo>
                  <a:cubicBezTo>
                    <a:pt x="376" y="690"/>
                    <a:pt x="698" y="1234"/>
                    <a:pt x="981" y="1809"/>
                  </a:cubicBezTo>
                  <a:cubicBezTo>
                    <a:pt x="992" y="1844"/>
                    <a:pt x="1011" y="1858"/>
                    <a:pt x="1031" y="1858"/>
                  </a:cubicBezTo>
                  <a:cubicBezTo>
                    <a:pt x="1069" y="1858"/>
                    <a:pt x="1111" y="1808"/>
                    <a:pt x="1111" y="1748"/>
                  </a:cubicBezTo>
                  <a:cubicBezTo>
                    <a:pt x="1012" y="1104"/>
                    <a:pt x="598" y="499"/>
                    <a:pt x="154" y="24"/>
                  </a:cubicBezTo>
                  <a:cubicBezTo>
                    <a:pt x="146" y="7"/>
                    <a:pt x="133" y="1"/>
                    <a:pt x="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47"/>
            <p:cNvSpPr/>
            <p:nvPr/>
          </p:nvSpPr>
          <p:spPr>
            <a:xfrm rot="2711300">
              <a:off x="8283528" y="699438"/>
              <a:ext cx="216694" cy="89384"/>
            </a:xfrm>
            <a:custGeom>
              <a:avLst/>
              <a:gdLst/>
              <a:ahLst/>
              <a:cxnLst/>
              <a:rect l="l" t="t" r="r" b="b"/>
              <a:pathLst>
                <a:path w="1874" h="773" extrusionOk="0">
                  <a:moveTo>
                    <a:pt x="794" y="0"/>
                  </a:moveTo>
                  <a:cubicBezTo>
                    <a:pt x="773" y="0"/>
                    <a:pt x="755" y="10"/>
                    <a:pt x="755" y="29"/>
                  </a:cubicBezTo>
                  <a:cubicBezTo>
                    <a:pt x="694" y="121"/>
                    <a:pt x="663" y="251"/>
                    <a:pt x="633" y="374"/>
                  </a:cubicBezTo>
                  <a:cubicBezTo>
                    <a:pt x="592" y="492"/>
                    <a:pt x="540" y="537"/>
                    <a:pt x="484" y="537"/>
                  </a:cubicBezTo>
                  <a:cubicBezTo>
                    <a:pt x="360" y="537"/>
                    <a:pt x="219" y="314"/>
                    <a:pt x="150" y="182"/>
                  </a:cubicBezTo>
                  <a:cubicBezTo>
                    <a:pt x="132" y="164"/>
                    <a:pt x="111" y="157"/>
                    <a:pt x="92" y="157"/>
                  </a:cubicBezTo>
                  <a:cubicBezTo>
                    <a:pt x="43" y="157"/>
                    <a:pt x="0" y="202"/>
                    <a:pt x="27" y="251"/>
                  </a:cubicBezTo>
                  <a:cubicBezTo>
                    <a:pt x="150" y="473"/>
                    <a:pt x="280" y="634"/>
                    <a:pt x="502" y="757"/>
                  </a:cubicBezTo>
                  <a:cubicBezTo>
                    <a:pt x="512" y="768"/>
                    <a:pt x="521" y="773"/>
                    <a:pt x="530" y="773"/>
                  </a:cubicBezTo>
                  <a:cubicBezTo>
                    <a:pt x="552" y="773"/>
                    <a:pt x="575" y="747"/>
                    <a:pt x="602" y="726"/>
                  </a:cubicBezTo>
                  <a:cubicBezTo>
                    <a:pt x="755" y="565"/>
                    <a:pt x="755" y="374"/>
                    <a:pt x="824" y="182"/>
                  </a:cubicBezTo>
                  <a:cubicBezTo>
                    <a:pt x="916" y="312"/>
                    <a:pt x="947" y="442"/>
                    <a:pt x="1046" y="565"/>
                  </a:cubicBezTo>
                  <a:cubicBezTo>
                    <a:pt x="1062" y="600"/>
                    <a:pt x="1085" y="617"/>
                    <a:pt x="1109" y="617"/>
                  </a:cubicBezTo>
                  <a:cubicBezTo>
                    <a:pt x="1133" y="617"/>
                    <a:pt x="1157" y="600"/>
                    <a:pt x="1177" y="565"/>
                  </a:cubicBezTo>
                  <a:cubicBezTo>
                    <a:pt x="1269" y="473"/>
                    <a:pt x="1299" y="343"/>
                    <a:pt x="1399" y="251"/>
                  </a:cubicBezTo>
                  <a:cubicBezTo>
                    <a:pt x="1447" y="326"/>
                    <a:pt x="1511" y="361"/>
                    <a:pt x="1578" y="361"/>
                  </a:cubicBezTo>
                  <a:cubicBezTo>
                    <a:pt x="1684" y="361"/>
                    <a:pt x="1799" y="275"/>
                    <a:pt x="1874" y="121"/>
                  </a:cubicBezTo>
                  <a:cubicBezTo>
                    <a:pt x="1874" y="72"/>
                    <a:pt x="1815" y="18"/>
                    <a:pt x="1776" y="18"/>
                  </a:cubicBezTo>
                  <a:cubicBezTo>
                    <a:pt x="1766" y="18"/>
                    <a:pt x="1757" y="21"/>
                    <a:pt x="1751" y="29"/>
                  </a:cubicBezTo>
                  <a:cubicBezTo>
                    <a:pt x="1714" y="94"/>
                    <a:pt x="1671" y="125"/>
                    <a:pt x="1618" y="125"/>
                  </a:cubicBezTo>
                  <a:cubicBezTo>
                    <a:pt x="1573" y="125"/>
                    <a:pt x="1521" y="102"/>
                    <a:pt x="1460" y="59"/>
                  </a:cubicBezTo>
                  <a:cubicBezTo>
                    <a:pt x="1443" y="20"/>
                    <a:pt x="1415" y="3"/>
                    <a:pt x="1387" y="3"/>
                  </a:cubicBezTo>
                  <a:cubicBezTo>
                    <a:pt x="1367" y="3"/>
                    <a:pt x="1346" y="12"/>
                    <a:pt x="1330" y="29"/>
                  </a:cubicBezTo>
                  <a:cubicBezTo>
                    <a:pt x="1238" y="151"/>
                    <a:pt x="1177" y="282"/>
                    <a:pt x="1108" y="412"/>
                  </a:cubicBezTo>
                  <a:cubicBezTo>
                    <a:pt x="1016" y="282"/>
                    <a:pt x="947" y="121"/>
                    <a:pt x="855" y="29"/>
                  </a:cubicBezTo>
                  <a:cubicBezTo>
                    <a:pt x="840" y="10"/>
                    <a:pt x="815" y="0"/>
                    <a:pt x="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47"/>
            <p:cNvSpPr/>
            <p:nvPr/>
          </p:nvSpPr>
          <p:spPr>
            <a:xfrm rot="2711300">
              <a:off x="8406694" y="769993"/>
              <a:ext cx="101872" cy="236352"/>
            </a:xfrm>
            <a:custGeom>
              <a:avLst/>
              <a:gdLst/>
              <a:ahLst/>
              <a:cxnLst/>
              <a:rect l="l" t="t" r="r" b="b"/>
              <a:pathLst>
                <a:path w="881" h="2044" extrusionOk="0">
                  <a:moveTo>
                    <a:pt x="768" y="0"/>
                  </a:moveTo>
                  <a:cubicBezTo>
                    <a:pt x="744" y="0"/>
                    <a:pt x="718" y="8"/>
                    <a:pt x="698" y="29"/>
                  </a:cubicBezTo>
                  <a:cubicBezTo>
                    <a:pt x="353" y="573"/>
                    <a:pt x="1" y="1339"/>
                    <a:pt x="123" y="1975"/>
                  </a:cubicBezTo>
                  <a:cubicBezTo>
                    <a:pt x="123" y="2021"/>
                    <a:pt x="171" y="2044"/>
                    <a:pt x="219" y="2044"/>
                  </a:cubicBezTo>
                  <a:cubicBezTo>
                    <a:pt x="267" y="2044"/>
                    <a:pt x="315" y="2021"/>
                    <a:pt x="315" y="1975"/>
                  </a:cubicBezTo>
                  <a:cubicBezTo>
                    <a:pt x="384" y="1653"/>
                    <a:pt x="415" y="1339"/>
                    <a:pt x="506" y="1017"/>
                  </a:cubicBezTo>
                  <a:cubicBezTo>
                    <a:pt x="606" y="695"/>
                    <a:pt x="736" y="412"/>
                    <a:pt x="859" y="90"/>
                  </a:cubicBezTo>
                  <a:cubicBezTo>
                    <a:pt x="880" y="47"/>
                    <a:pt x="826" y="0"/>
                    <a:pt x="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47"/>
            <p:cNvSpPr/>
            <p:nvPr/>
          </p:nvSpPr>
          <p:spPr>
            <a:xfrm rot="2711300">
              <a:off x="8217633" y="527053"/>
              <a:ext cx="50531" cy="37927"/>
            </a:xfrm>
            <a:custGeom>
              <a:avLst/>
              <a:gdLst/>
              <a:ahLst/>
              <a:cxnLst/>
              <a:rect l="l" t="t" r="r" b="b"/>
              <a:pathLst>
                <a:path w="437" h="328" extrusionOk="0">
                  <a:moveTo>
                    <a:pt x="345" y="0"/>
                  </a:moveTo>
                  <a:cubicBezTo>
                    <a:pt x="214" y="0"/>
                    <a:pt x="122" y="130"/>
                    <a:pt x="54" y="192"/>
                  </a:cubicBezTo>
                  <a:cubicBezTo>
                    <a:pt x="0" y="245"/>
                    <a:pt x="40" y="328"/>
                    <a:pt x="97" y="328"/>
                  </a:cubicBezTo>
                  <a:cubicBezTo>
                    <a:pt x="105" y="328"/>
                    <a:pt x="114" y="326"/>
                    <a:pt x="122" y="322"/>
                  </a:cubicBezTo>
                  <a:cubicBezTo>
                    <a:pt x="153" y="291"/>
                    <a:pt x="214" y="253"/>
                    <a:pt x="245" y="222"/>
                  </a:cubicBezTo>
                  <a:cubicBezTo>
                    <a:pt x="314" y="192"/>
                    <a:pt x="345" y="192"/>
                    <a:pt x="406" y="130"/>
                  </a:cubicBezTo>
                  <a:cubicBezTo>
                    <a:pt x="437" y="100"/>
                    <a:pt x="406" y="0"/>
                    <a:pt x="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47"/>
            <p:cNvSpPr/>
            <p:nvPr/>
          </p:nvSpPr>
          <p:spPr>
            <a:xfrm rot="2711300">
              <a:off x="8275002" y="464330"/>
              <a:ext cx="55041" cy="28445"/>
            </a:xfrm>
            <a:custGeom>
              <a:avLst/>
              <a:gdLst/>
              <a:ahLst/>
              <a:cxnLst/>
              <a:rect l="l" t="t" r="r" b="b"/>
              <a:pathLst>
                <a:path w="476" h="246" extrusionOk="0">
                  <a:moveTo>
                    <a:pt x="353" y="1"/>
                  </a:moveTo>
                  <a:cubicBezTo>
                    <a:pt x="299" y="1"/>
                    <a:pt x="269" y="43"/>
                    <a:pt x="229" y="43"/>
                  </a:cubicBezTo>
                  <a:cubicBezTo>
                    <a:pt x="218" y="43"/>
                    <a:pt x="206" y="40"/>
                    <a:pt x="192" y="31"/>
                  </a:cubicBezTo>
                  <a:cubicBezTo>
                    <a:pt x="62" y="31"/>
                    <a:pt x="1" y="192"/>
                    <a:pt x="124" y="223"/>
                  </a:cubicBezTo>
                  <a:cubicBezTo>
                    <a:pt x="169" y="236"/>
                    <a:pt x="215" y="245"/>
                    <a:pt x="258" y="245"/>
                  </a:cubicBezTo>
                  <a:cubicBezTo>
                    <a:pt x="337" y="245"/>
                    <a:pt x="406" y="215"/>
                    <a:pt x="445" y="131"/>
                  </a:cubicBezTo>
                  <a:cubicBezTo>
                    <a:pt x="476" y="70"/>
                    <a:pt x="415" y="1"/>
                    <a:pt x="3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47"/>
            <p:cNvSpPr/>
            <p:nvPr/>
          </p:nvSpPr>
          <p:spPr>
            <a:xfrm rot="2711300">
              <a:off x="8405224" y="405927"/>
              <a:ext cx="68685" cy="41165"/>
            </a:xfrm>
            <a:custGeom>
              <a:avLst/>
              <a:gdLst/>
              <a:ahLst/>
              <a:cxnLst/>
              <a:rect l="l" t="t" r="r" b="b"/>
              <a:pathLst>
                <a:path w="594" h="356" extrusionOk="0">
                  <a:moveTo>
                    <a:pt x="177" y="0"/>
                  </a:moveTo>
                  <a:cubicBezTo>
                    <a:pt x="42" y="0"/>
                    <a:pt x="0" y="169"/>
                    <a:pt x="149" y="225"/>
                  </a:cubicBezTo>
                  <a:cubicBezTo>
                    <a:pt x="241" y="256"/>
                    <a:pt x="341" y="356"/>
                    <a:pt x="471" y="356"/>
                  </a:cubicBezTo>
                  <a:cubicBezTo>
                    <a:pt x="532" y="356"/>
                    <a:pt x="594" y="256"/>
                    <a:pt x="563" y="195"/>
                  </a:cubicBezTo>
                  <a:cubicBezTo>
                    <a:pt x="471" y="65"/>
                    <a:pt x="341" y="34"/>
                    <a:pt x="210" y="3"/>
                  </a:cubicBezTo>
                  <a:cubicBezTo>
                    <a:pt x="199" y="1"/>
                    <a:pt x="187" y="0"/>
                    <a:pt x="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47"/>
            <p:cNvSpPr/>
            <p:nvPr/>
          </p:nvSpPr>
          <p:spPr>
            <a:xfrm rot="2711300">
              <a:off x="8523220" y="402275"/>
              <a:ext cx="47525" cy="62094"/>
            </a:xfrm>
            <a:custGeom>
              <a:avLst/>
              <a:gdLst/>
              <a:ahLst/>
              <a:cxnLst/>
              <a:rect l="l" t="t" r="r" b="b"/>
              <a:pathLst>
                <a:path w="411" h="537" extrusionOk="0">
                  <a:moveTo>
                    <a:pt x="124" y="1"/>
                  </a:moveTo>
                  <a:cubicBezTo>
                    <a:pt x="50" y="1"/>
                    <a:pt x="1" y="83"/>
                    <a:pt x="28" y="137"/>
                  </a:cubicBezTo>
                  <a:cubicBezTo>
                    <a:pt x="66" y="198"/>
                    <a:pt x="97" y="229"/>
                    <a:pt x="97" y="298"/>
                  </a:cubicBezTo>
                  <a:cubicBezTo>
                    <a:pt x="127" y="328"/>
                    <a:pt x="127" y="390"/>
                    <a:pt x="127" y="458"/>
                  </a:cubicBezTo>
                  <a:cubicBezTo>
                    <a:pt x="147" y="497"/>
                    <a:pt x="206" y="536"/>
                    <a:pt x="255" y="536"/>
                  </a:cubicBezTo>
                  <a:cubicBezTo>
                    <a:pt x="283" y="536"/>
                    <a:pt x="308" y="523"/>
                    <a:pt x="319" y="489"/>
                  </a:cubicBezTo>
                  <a:cubicBezTo>
                    <a:pt x="411" y="328"/>
                    <a:pt x="288" y="106"/>
                    <a:pt x="158" y="6"/>
                  </a:cubicBezTo>
                  <a:cubicBezTo>
                    <a:pt x="146" y="3"/>
                    <a:pt x="135" y="1"/>
                    <a:pt x="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47"/>
            <p:cNvSpPr/>
            <p:nvPr/>
          </p:nvSpPr>
          <p:spPr>
            <a:xfrm rot="2711300">
              <a:off x="8635730" y="460746"/>
              <a:ext cx="31105" cy="63251"/>
            </a:xfrm>
            <a:custGeom>
              <a:avLst/>
              <a:gdLst/>
              <a:ahLst/>
              <a:cxnLst/>
              <a:rect l="l" t="t" r="r" b="b"/>
              <a:pathLst>
                <a:path w="269" h="547" extrusionOk="0">
                  <a:moveTo>
                    <a:pt x="85" y="0"/>
                  </a:moveTo>
                  <a:cubicBezTo>
                    <a:pt x="41" y="0"/>
                    <a:pt x="1" y="23"/>
                    <a:pt x="16" y="69"/>
                  </a:cubicBezTo>
                  <a:cubicBezTo>
                    <a:pt x="16" y="230"/>
                    <a:pt x="16" y="360"/>
                    <a:pt x="47" y="483"/>
                  </a:cubicBezTo>
                  <a:cubicBezTo>
                    <a:pt x="63" y="521"/>
                    <a:pt x="109" y="547"/>
                    <a:pt x="153" y="547"/>
                  </a:cubicBezTo>
                  <a:cubicBezTo>
                    <a:pt x="189" y="547"/>
                    <a:pt x="224" y="528"/>
                    <a:pt x="238" y="483"/>
                  </a:cubicBezTo>
                  <a:cubicBezTo>
                    <a:pt x="269" y="360"/>
                    <a:pt x="207" y="200"/>
                    <a:pt x="177" y="69"/>
                  </a:cubicBezTo>
                  <a:cubicBezTo>
                    <a:pt x="177" y="23"/>
                    <a:pt x="129" y="0"/>
                    <a:pt x="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47"/>
            <p:cNvSpPr/>
            <p:nvPr/>
          </p:nvSpPr>
          <p:spPr>
            <a:xfrm rot="2711300">
              <a:off x="8699607" y="539185"/>
              <a:ext cx="26711" cy="62210"/>
            </a:xfrm>
            <a:custGeom>
              <a:avLst/>
              <a:gdLst/>
              <a:ahLst/>
              <a:cxnLst/>
              <a:rect l="l" t="t" r="r" b="b"/>
              <a:pathLst>
                <a:path w="231" h="538" extrusionOk="0">
                  <a:moveTo>
                    <a:pt x="121" y="1"/>
                  </a:moveTo>
                  <a:cubicBezTo>
                    <a:pt x="78" y="1"/>
                    <a:pt x="39" y="33"/>
                    <a:pt x="39" y="99"/>
                  </a:cubicBezTo>
                  <a:cubicBezTo>
                    <a:pt x="1" y="221"/>
                    <a:pt x="1" y="321"/>
                    <a:pt x="1" y="451"/>
                  </a:cubicBezTo>
                  <a:cubicBezTo>
                    <a:pt x="1" y="504"/>
                    <a:pt x="35" y="537"/>
                    <a:pt x="75" y="537"/>
                  </a:cubicBezTo>
                  <a:cubicBezTo>
                    <a:pt x="104" y="537"/>
                    <a:pt x="136" y="520"/>
                    <a:pt x="162" y="482"/>
                  </a:cubicBezTo>
                  <a:cubicBezTo>
                    <a:pt x="231" y="382"/>
                    <a:pt x="231" y="259"/>
                    <a:pt x="231" y="99"/>
                  </a:cubicBezTo>
                  <a:cubicBezTo>
                    <a:pt x="212" y="33"/>
                    <a:pt x="164" y="1"/>
                    <a:pt x="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47"/>
            <p:cNvSpPr/>
            <p:nvPr/>
          </p:nvSpPr>
          <p:spPr>
            <a:xfrm rot="2711300">
              <a:off x="8725884" y="639617"/>
              <a:ext cx="54116" cy="62094"/>
            </a:xfrm>
            <a:custGeom>
              <a:avLst/>
              <a:gdLst/>
              <a:ahLst/>
              <a:cxnLst/>
              <a:rect l="l" t="t" r="r" b="b"/>
              <a:pathLst>
                <a:path w="468" h="537" extrusionOk="0">
                  <a:moveTo>
                    <a:pt x="351" y="0"/>
                  </a:moveTo>
                  <a:cubicBezTo>
                    <a:pt x="323" y="0"/>
                    <a:pt x="297" y="14"/>
                    <a:pt x="286" y="46"/>
                  </a:cubicBezTo>
                  <a:cubicBezTo>
                    <a:pt x="218" y="176"/>
                    <a:pt x="126" y="306"/>
                    <a:pt x="26" y="429"/>
                  </a:cubicBezTo>
                  <a:cubicBezTo>
                    <a:pt x="1" y="485"/>
                    <a:pt x="43" y="536"/>
                    <a:pt x="109" y="536"/>
                  </a:cubicBezTo>
                  <a:cubicBezTo>
                    <a:pt x="124" y="536"/>
                    <a:pt x="140" y="534"/>
                    <a:pt x="156" y="528"/>
                  </a:cubicBezTo>
                  <a:cubicBezTo>
                    <a:pt x="286" y="429"/>
                    <a:pt x="378" y="275"/>
                    <a:pt x="447" y="115"/>
                  </a:cubicBezTo>
                  <a:cubicBezTo>
                    <a:pt x="467" y="49"/>
                    <a:pt x="405" y="0"/>
                    <a:pt x="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47"/>
            <p:cNvSpPr/>
            <p:nvPr/>
          </p:nvSpPr>
          <p:spPr>
            <a:xfrm rot="2711300">
              <a:off x="8692577" y="755463"/>
              <a:ext cx="85105" cy="46715"/>
            </a:xfrm>
            <a:custGeom>
              <a:avLst/>
              <a:gdLst/>
              <a:ahLst/>
              <a:cxnLst/>
              <a:rect l="l" t="t" r="r" b="b"/>
              <a:pathLst>
                <a:path w="736" h="404" extrusionOk="0">
                  <a:moveTo>
                    <a:pt x="568" y="0"/>
                  </a:moveTo>
                  <a:cubicBezTo>
                    <a:pt x="548" y="0"/>
                    <a:pt x="525" y="5"/>
                    <a:pt x="501" y="15"/>
                  </a:cubicBezTo>
                  <a:cubicBezTo>
                    <a:pt x="371" y="76"/>
                    <a:pt x="218" y="138"/>
                    <a:pt x="88" y="237"/>
                  </a:cubicBezTo>
                  <a:cubicBezTo>
                    <a:pt x="1" y="318"/>
                    <a:pt x="66" y="404"/>
                    <a:pt x="145" y="404"/>
                  </a:cubicBezTo>
                  <a:cubicBezTo>
                    <a:pt x="156" y="404"/>
                    <a:pt x="168" y="402"/>
                    <a:pt x="180" y="398"/>
                  </a:cubicBezTo>
                  <a:cubicBezTo>
                    <a:pt x="340" y="398"/>
                    <a:pt x="501" y="268"/>
                    <a:pt x="632" y="207"/>
                  </a:cubicBezTo>
                  <a:cubicBezTo>
                    <a:pt x="736" y="148"/>
                    <a:pt x="685"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47"/>
            <p:cNvSpPr/>
            <p:nvPr/>
          </p:nvSpPr>
          <p:spPr>
            <a:xfrm rot="2711300">
              <a:off x="8660859" y="862477"/>
              <a:ext cx="44403" cy="22201"/>
            </a:xfrm>
            <a:custGeom>
              <a:avLst/>
              <a:gdLst/>
              <a:ahLst/>
              <a:cxnLst/>
              <a:rect l="l" t="t" r="r" b="b"/>
              <a:pathLst>
                <a:path w="384" h="192" extrusionOk="0">
                  <a:moveTo>
                    <a:pt x="253" y="0"/>
                  </a:moveTo>
                  <a:cubicBezTo>
                    <a:pt x="192" y="0"/>
                    <a:pt x="92" y="0"/>
                    <a:pt x="31" y="62"/>
                  </a:cubicBezTo>
                  <a:cubicBezTo>
                    <a:pt x="0" y="123"/>
                    <a:pt x="31" y="192"/>
                    <a:pt x="92" y="192"/>
                  </a:cubicBezTo>
                  <a:cubicBezTo>
                    <a:pt x="161" y="192"/>
                    <a:pt x="222" y="161"/>
                    <a:pt x="283" y="161"/>
                  </a:cubicBezTo>
                  <a:cubicBezTo>
                    <a:pt x="383" y="123"/>
                    <a:pt x="352" y="0"/>
                    <a:pt x="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47"/>
            <p:cNvSpPr/>
            <p:nvPr/>
          </p:nvSpPr>
          <p:spPr>
            <a:xfrm rot="2711300">
              <a:off x="8599072" y="926783"/>
              <a:ext cx="44403" cy="26133"/>
            </a:xfrm>
            <a:custGeom>
              <a:avLst/>
              <a:gdLst/>
              <a:ahLst/>
              <a:cxnLst/>
              <a:rect l="l" t="t" r="r" b="b"/>
              <a:pathLst>
                <a:path w="384" h="226" extrusionOk="0">
                  <a:moveTo>
                    <a:pt x="223" y="0"/>
                  </a:moveTo>
                  <a:cubicBezTo>
                    <a:pt x="192" y="0"/>
                    <a:pt x="131" y="0"/>
                    <a:pt x="93" y="31"/>
                  </a:cubicBezTo>
                  <a:cubicBezTo>
                    <a:pt x="1" y="62"/>
                    <a:pt x="1" y="192"/>
                    <a:pt x="93" y="223"/>
                  </a:cubicBezTo>
                  <a:lnTo>
                    <a:pt x="223" y="223"/>
                  </a:lnTo>
                  <a:cubicBezTo>
                    <a:pt x="232" y="224"/>
                    <a:pt x="241" y="225"/>
                    <a:pt x="249" y="225"/>
                  </a:cubicBezTo>
                  <a:cubicBezTo>
                    <a:pt x="383" y="225"/>
                    <a:pt x="375"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47"/>
            <p:cNvSpPr/>
            <p:nvPr/>
          </p:nvSpPr>
          <p:spPr>
            <a:xfrm rot="2711300">
              <a:off x="8514091" y="966570"/>
              <a:ext cx="47293" cy="54347"/>
            </a:xfrm>
            <a:custGeom>
              <a:avLst/>
              <a:gdLst/>
              <a:ahLst/>
              <a:cxnLst/>
              <a:rect l="l" t="t" r="r" b="b"/>
              <a:pathLst>
                <a:path w="409" h="470" extrusionOk="0">
                  <a:moveTo>
                    <a:pt x="91" y="1"/>
                  </a:moveTo>
                  <a:cubicBezTo>
                    <a:pt x="58" y="1"/>
                    <a:pt x="22" y="26"/>
                    <a:pt x="0" y="48"/>
                  </a:cubicBezTo>
                  <a:cubicBezTo>
                    <a:pt x="0" y="139"/>
                    <a:pt x="31" y="208"/>
                    <a:pt x="61" y="270"/>
                  </a:cubicBezTo>
                  <a:cubicBezTo>
                    <a:pt x="92" y="362"/>
                    <a:pt x="161" y="431"/>
                    <a:pt x="253" y="461"/>
                  </a:cubicBezTo>
                  <a:cubicBezTo>
                    <a:pt x="265" y="467"/>
                    <a:pt x="278" y="469"/>
                    <a:pt x="291" y="469"/>
                  </a:cubicBezTo>
                  <a:cubicBezTo>
                    <a:pt x="350" y="469"/>
                    <a:pt x="408" y="413"/>
                    <a:pt x="383" y="331"/>
                  </a:cubicBezTo>
                  <a:cubicBezTo>
                    <a:pt x="353" y="270"/>
                    <a:pt x="284" y="208"/>
                    <a:pt x="253" y="170"/>
                  </a:cubicBezTo>
                  <a:cubicBezTo>
                    <a:pt x="192" y="109"/>
                    <a:pt x="192" y="48"/>
                    <a:pt x="130" y="17"/>
                  </a:cubicBezTo>
                  <a:cubicBezTo>
                    <a:pt x="119" y="5"/>
                    <a:pt x="105"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5" name="Google Shape;4685;p47"/>
          <p:cNvGrpSpPr/>
          <p:nvPr/>
        </p:nvGrpSpPr>
        <p:grpSpPr>
          <a:xfrm>
            <a:off x="333613" y="182953"/>
            <a:ext cx="1225628" cy="1257892"/>
            <a:chOff x="333613" y="182953"/>
            <a:chExt cx="1225628" cy="1257892"/>
          </a:xfrm>
        </p:grpSpPr>
        <p:sp>
          <p:nvSpPr>
            <p:cNvPr id="4686" name="Google Shape;4686;p47"/>
            <p:cNvSpPr/>
            <p:nvPr/>
          </p:nvSpPr>
          <p:spPr>
            <a:xfrm rot="-2062221">
              <a:off x="479419" y="743972"/>
              <a:ext cx="671829" cy="502855"/>
            </a:xfrm>
            <a:custGeom>
              <a:avLst/>
              <a:gdLst/>
              <a:ahLst/>
              <a:cxnLst/>
              <a:rect l="l" t="t" r="r" b="b"/>
              <a:pathLst>
                <a:path w="5447" h="4077" extrusionOk="0">
                  <a:moveTo>
                    <a:pt x="2528" y="1"/>
                  </a:moveTo>
                  <a:cubicBezTo>
                    <a:pt x="2450" y="1"/>
                    <a:pt x="2374" y="4"/>
                    <a:pt x="2299" y="11"/>
                  </a:cubicBezTo>
                  <a:cubicBezTo>
                    <a:pt x="1594" y="80"/>
                    <a:pt x="897" y="425"/>
                    <a:pt x="514" y="999"/>
                  </a:cubicBezTo>
                  <a:cubicBezTo>
                    <a:pt x="0" y="1673"/>
                    <a:pt x="131" y="2378"/>
                    <a:pt x="667" y="3014"/>
                  </a:cubicBezTo>
                  <a:lnTo>
                    <a:pt x="828" y="3106"/>
                  </a:lnTo>
                  <a:cubicBezTo>
                    <a:pt x="606" y="3428"/>
                    <a:pt x="384" y="3719"/>
                    <a:pt x="161" y="4033"/>
                  </a:cubicBezTo>
                  <a:cubicBezTo>
                    <a:pt x="606" y="4002"/>
                    <a:pt x="1433" y="3619"/>
                    <a:pt x="1433" y="3619"/>
                  </a:cubicBezTo>
                  <a:cubicBezTo>
                    <a:pt x="1433" y="3619"/>
                    <a:pt x="1946" y="4002"/>
                    <a:pt x="2965" y="4063"/>
                  </a:cubicBezTo>
                  <a:cubicBezTo>
                    <a:pt x="3076" y="4072"/>
                    <a:pt x="3183" y="4077"/>
                    <a:pt x="3284" y="4077"/>
                  </a:cubicBezTo>
                  <a:cubicBezTo>
                    <a:pt x="4673" y="4077"/>
                    <a:pt x="5180" y="3275"/>
                    <a:pt x="5302" y="2439"/>
                  </a:cubicBezTo>
                  <a:cubicBezTo>
                    <a:pt x="5446" y="964"/>
                    <a:pt x="3836" y="1"/>
                    <a:pt x="2528"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47"/>
            <p:cNvSpPr/>
            <p:nvPr/>
          </p:nvSpPr>
          <p:spPr>
            <a:xfrm rot="-2062221">
              <a:off x="809102" y="381225"/>
              <a:ext cx="621877" cy="560947"/>
            </a:xfrm>
            <a:custGeom>
              <a:avLst/>
              <a:gdLst/>
              <a:ahLst/>
              <a:cxnLst/>
              <a:rect l="l" t="t" r="r" b="b"/>
              <a:pathLst>
                <a:path w="5042" h="4548" extrusionOk="0">
                  <a:moveTo>
                    <a:pt x="1863" y="1"/>
                  </a:moveTo>
                  <a:cubicBezTo>
                    <a:pt x="1190" y="1"/>
                    <a:pt x="207" y="247"/>
                    <a:pt x="1" y="924"/>
                  </a:cubicBezTo>
                  <a:lnTo>
                    <a:pt x="31" y="1024"/>
                  </a:lnTo>
                  <a:cubicBezTo>
                    <a:pt x="989" y="1468"/>
                    <a:pt x="1724" y="2334"/>
                    <a:pt x="1594" y="3483"/>
                  </a:cubicBezTo>
                  <a:cubicBezTo>
                    <a:pt x="1563" y="3736"/>
                    <a:pt x="1495" y="4027"/>
                    <a:pt x="1372" y="4249"/>
                  </a:cubicBezTo>
                  <a:lnTo>
                    <a:pt x="1433" y="4371"/>
                  </a:lnTo>
                  <a:cubicBezTo>
                    <a:pt x="1614" y="4508"/>
                    <a:pt x="1927" y="4547"/>
                    <a:pt x="2198" y="4547"/>
                  </a:cubicBezTo>
                  <a:cubicBezTo>
                    <a:pt x="2306" y="4547"/>
                    <a:pt x="2407" y="4541"/>
                    <a:pt x="2490" y="4532"/>
                  </a:cubicBezTo>
                  <a:cubicBezTo>
                    <a:pt x="3157" y="4471"/>
                    <a:pt x="3831" y="4119"/>
                    <a:pt x="4214" y="3605"/>
                  </a:cubicBezTo>
                  <a:cubicBezTo>
                    <a:pt x="4528" y="3766"/>
                    <a:pt x="5042" y="4027"/>
                    <a:pt x="5042" y="4027"/>
                  </a:cubicBezTo>
                  <a:lnTo>
                    <a:pt x="4367" y="3130"/>
                  </a:lnTo>
                  <a:cubicBezTo>
                    <a:pt x="4367" y="3130"/>
                    <a:pt x="4819" y="1981"/>
                    <a:pt x="4084" y="1024"/>
                  </a:cubicBezTo>
                  <a:cubicBezTo>
                    <a:pt x="3601" y="349"/>
                    <a:pt x="2805" y="66"/>
                    <a:pt x="2008" y="5"/>
                  </a:cubicBezTo>
                  <a:cubicBezTo>
                    <a:pt x="1962" y="2"/>
                    <a:pt x="1913" y="1"/>
                    <a:pt x="1863"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47"/>
            <p:cNvSpPr/>
            <p:nvPr/>
          </p:nvSpPr>
          <p:spPr>
            <a:xfrm rot="-2062221">
              <a:off x="434251" y="695014"/>
              <a:ext cx="744723" cy="586849"/>
            </a:xfrm>
            <a:custGeom>
              <a:avLst/>
              <a:gdLst/>
              <a:ahLst/>
              <a:cxnLst/>
              <a:rect l="l" t="t" r="r" b="b"/>
              <a:pathLst>
                <a:path w="6038" h="4758" extrusionOk="0">
                  <a:moveTo>
                    <a:pt x="2722" y="0"/>
                  </a:moveTo>
                  <a:cubicBezTo>
                    <a:pt x="2062" y="0"/>
                    <a:pt x="1411" y="214"/>
                    <a:pt x="866" y="660"/>
                  </a:cubicBezTo>
                  <a:cubicBezTo>
                    <a:pt x="483" y="982"/>
                    <a:pt x="131" y="1464"/>
                    <a:pt x="70" y="1970"/>
                  </a:cubicBezTo>
                  <a:cubicBezTo>
                    <a:pt x="1" y="2575"/>
                    <a:pt x="223" y="3089"/>
                    <a:pt x="606" y="3533"/>
                  </a:cubicBezTo>
                  <a:cubicBezTo>
                    <a:pt x="614" y="3541"/>
                    <a:pt x="622" y="3544"/>
                    <a:pt x="631" y="3544"/>
                  </a:cubicBezTo>
                  <a:cubicBezTo>
                    <a:pt x="665" y="3544"/>
                    <a:pt x="699" y="3490"/>
                    <a:pt x="675" y="3441"/>
                  </a:cubicBezTo>
                  <a:cubicBezTo>
                    <a:pt x="70" y="2705"/>
                    <a:pt x="1" y="1847"/>
                    <a:pt x="606" y="1081"/>
                  </a:cubicBezTo>
                  <a:cubicBezTo>
                    <a:pt x="1089" y="507"/>
                    <a:pt x="1824" y="154"/>
                    <a:pt x="2559" y="85"/>
                  </a:cubicBezTo>
                  <a:cubicBezTo>
                    <a:pt x="2610" y="83"/>
                    <a:pt x="2662" y="81"/>
                    <a:pt x="2713" y="81"/>
                  </a:cubicBezTo>
                  <a:cubicBezTo>
                    <a:pt x="3817" y="81"/>
                    <a:pt x="4972" y="706"/>
                    <a:pt x="5463" y="1687"/>
                  </a:cubicBezTo>
                  <a:cubicBezTo>
                    <a:pt x="5938" y="2644"/>
                    <a:pt x="5555" y="3954"/>
                    <a:pt x="4597" y="4429"/>
                  </a:cubicBezTo>
                  <a:cubicBezTo>
                    <a:pt x="4246" y="4607"/>
                    <a:pt x="3836" y="4677"/>
                    <a:pt x="3420" y="4677"/>
                  </a:cubicBezTo>
                  <a:cubicBezTo>
                    <a:pt x="3084" y="4677"/>
                    <a:pt x="2744" y="4631"/>
                    <a:pt x="2429" y="4559"/>
                  </a:cubicBezTo>
                  <a:cubicBezTo>
                    <a:pt x="2107" y="4490"/>
                    <a:pt x="1755" y="4368"/>
                    <a:pt x="1472" y="4146"/>
                  </a:cubicBezTo>
                  <a:lnTo>
                    <a:pt x="1441" y="4146"/>
                  </a:lnTo>
                  <a:cubicBezTo>
                    <a:pt x="1150" y="4299"/>
                    <a:pt x="866" y="4429"/>
                    <a:pt x="575" y="4529"/>
                  </a:cubicBezTo>
                  <a:cubicBezTo>
                    <a:pt x="483" y="4559"/>
                    <a:pt x="384" y="4590"/>
                    <a:pt x="261" y="4621"/>
                  </a:cubicBezTo>
                  <a:cubicBezTo>
                    <a:pt x="247" y="4623"/>
                    <a:pt x="235" y="4624"/>
                    <a:pt x="225" y="4624"/>
                  </a:cubicBezTo>
                  <a:cubicBezTo>
                    <a:pt x="97" y="4624"/>
                    <a:pt x="263" y="4455"/>
                    <a:pt x="292" y="4399"/>
                  </a:cubicBezTo>
                  <a:cubicBezTo>
                    <a:pt x="483" y="4146"/>
                    <a:pt x="675" y="3885"/>
                    <a:pt x="836" y="3602"/>
                  </a:cubicBezTo>
                  <a:cubicBezTo>
                    <a:pt x="856" y="3602"/>
                    <a:pt x="849" y="3588"/>
                    <a:pt x="831" y="3588"/>
                  </a:cubicBezTo>
                  <a:cubicBezTo>
                    <a:pt x="822" y="3588"/>
                    <a:pt x="810" y="3592"/>
                    <a:pt x="797" y="3602"/>
                  </a:cubicBezTo>
                  <a:cubicBezTo>
                    <a:pt x="545" y="3916"/>
                    <a:pt x="292" y="4299"/>
                    <a:pt x="31" y="4651"/>
                  </a:cubicBezTo>
                  <a:cubicBezTo>
                    <a:pt x="31" y="4682"/>
                    <a:pt x="70" y="4720"/>
                    <a:pt x="70" y="4720"/>
                  </a:cubicBezTo>
                  <a:cubicBezTo>
                    <a:pt x="575" y="4651"/>
                    <a:pt x="1027" y="4429"/>
                    <a:pt x="1472" y="4207"/>
                  </a:cubicBezTo>
                  <a:lnTo>
                    <a:pt x="1472" y="4207"/>
                  </a:lnTo>
                  <a:cubicBezTo>
                    <a:pt x="1441" y="4238"/>
                    <a:pt x="1472" y="4238"/>
                    <a:pt x="1502" y="4268"/>
                  </a:cubicBezTo>
                  <a:cubicBezTo>
                    <a:pt x="1602" y="4299"/>
                    <a:pt x="1663" y="4337"/>
                    <a:pt x="1724" y="4399"/>
                  </a:cubicBezTo>
                  <a:cubicBezTo>
                    <a:pt x="2016" y="4529"/>
                    <a:pt x="2299" y="4621"/>
                    <a:pt x="2621" y="4682"/>
                  </a:cubicBezTo>
                  <a:cubicBezTo>
                    <a:pt x="2866" y="4731"/>
                    <a:pt x="3119" y="4758"/>
                    <a:pt x="3371" y="4758"/>
                  </a:cubicBezTo>
                  <a:cubicBezTo>
                    <a:pt x="4302" y="4758"/>
                    <a:pt x="5212" y="4393"/>
                    <a:pt x="5586" y="3441"/>
                  </a:cubicBezTo>
                  <a:cubicBezTo>
                    <a:pt x="6038" y="2292"/>
                    <a:pt x="5494" y="1143"/>
                    <a:pt x="4505" y="537"/>
                  </a:cubicBezTo>
                  <a:cubicBezTo>
                    <a:pt x="3953" y="184"/>
                    <a:pt x="3333" y="0"/>
                    <a:pt x="27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47"/>
            <p:cNvSpPr/>
            <p:nvPr/>
          </p:nvSpPr>
          <p:spPr>
            <a:xfrm rot="-2062221">
              <a:off x="659198" y="1046530"/>
              <a:ext cx="114459" cy="107305"/>
            </a:xfrm>
            <a:custGeom>
              <a:avLst/>
              <a:gdLst/>
              <a:ahLst/>
              <a:cxnLst/>
              <a:rect l="l" t="t" r="r" b="b"/>
              <a:pathLst>
                <a:path w="928" h="870" extrusionOk="0">
                  <a:moveTo>
                    <a:pt x="458" y="1"/>
                  </a:moveTo>
                  <a:cubicBezTo>
                    <a:pt x="371" y="1"/>
                    <a:pt x="277" y="40"/>
                    <a:pt x="192" y="105"/>
                  </a:cubicBezTo>
                  <a:cubicBezTo>
                    <a:pt x="32" y="266"/>
                    <a:pt x="1" y="526"/>
                    <a:pt x="124" y="718"/>
                  </a:cubicBezTo>
                  <a:cubicBezTo>
                    <a:pt x="195" y="823"/>
                    <a:pt x="324" y="870"/>
                    <a:pt x="452" y="870"/>
                  </a:cubicBezTo>
                  <a:cubicBezTo>
                    <a:pt x="558" y="870"/>
                    <a:pt x="664" y="838"/>
                    <a:pt x="736" y="779"/>
                  </a:cubicBezTo>
                  <a:cubicBezTo>
                    <a:pt x="890" y="618"/>
                    <a:pt x="928" y="296"/>
                    <a:pt x="767" y="143"/>
                  </a:cubicBezTo>
                  <a:cubicBezTo>
                    <a:pt x="767" y="132"/>
                    <a:pt x="761" y="127"/>
                    <a:pt x="753" y="127"/>
                  </a:cubicBezTo>
                  <a:cubicBezTo>
                    <a:pt x="735" y="127"/>
                    <a:pt x="710" y="152"/>
                    <a:pt x="736" y="174"/>
                  </a:cubicBezTo>
                  <a:cubicBezTo>
                    <a:pt x="767" y="296"/>
                    <a:pt x="767" y="457"/>
                    <a:pt x="736" y="587"/>
                  </a:cubicBezTo>
                  <a:cubicBezTo>
                    <a:pt x="702" y="714"/>
                    <a:pt x="597" y="769"/>
                    <a:pt x="485" y="769"/>
                  </a:cubicBezTo>
                  <a:cubicBezTo>
                    <a:pt x="373" y="769"/>
                    <a:pt x="254" y="714"/>
                    <a:pt x="192" y="618"/>
                  </a:cubicBezTo>
                  <a:cubicBezTo>
                    <a:pt x="93" y="457"/>
                    <a:pt x="124" y="266"/>
                    <a:pt x="254" y="174"/>
                  </a:cubicBezTo>
                  <a:cubicBezTo>
                    <a:pt x="325" y="119"/>
                    <a:pt x="405" y="95"/>
                    <a:pt x="483" y="95"/>
                  </a:cubicBezTo>
                  <a:cubicBezTo>
                    <a:pt x="548" y="95"/>
                    <a:pt x="612" y="112"/>
                    <a:pt x="667" y="143"/>
                  </a:cubicBezTo>
                  <a:cubicBezTo>
                    <a:pt x="667" y="143"/>
                    <a:pt x="698" y="105"/>
                    <a:pt x="667" y="105"/>
                  </a:cubicBezTo>
                  <a:cubicBezTo>
                    <a:pt x="610" y="32"/>
                    <a:pt x="536" y="1"/>
                    <a:pt x="45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47"/>
            <p:cNvSpPr/>
            <p:nvPr/>
          </p:nvSpPr>
          <p:spPr>
            <a:xfrm rot="-2062221">
              <a:off x="791906" y="977374"/>
              <a:ext cx="110635" cy="105702"/>
            </a:xfrm>
            <a:custGeom>
              <a:avLst/>
              <a:gdLst/>
              <a:ahLst/>
              <a:cxnLst/>
              <a:rect l="l" t="t" r="r" b="b"/>
              <a:pathLst>
                <a:path w="897" h="857" extrusionOk="0">
                  <a:moveTo>
                    <a:pt x="445" y="0"/>
                  </a:moveTo>
                  <a:cubicBezTo>
                    <a:pt x="360" y="0"/>
                    <a:pt x="272" y="33"/>
                    <a:pt x="192" y="98"/>
                  </a:cubicBezTo>
                  <a:cubicBezTo>
                    <a:pt x="31" y="259"/>
                    <a:pt x="0" y="512"/>
                    <a:pt x="131" y="703"/>
                  </a:cubicBezTo>
                  <a:cubicBezTo>
                    <a:pt x="199" y="810"/>
                    <a:pt x="319" y="857"/>
                    <a:pt x="445" y="857"/>
                  </a:cubicBezTo>
                  <a:cubicBezTo>
                    <a:pt x="546" y="857"/>
                    <a:pt x="651" y="827"/>
                    <a:pt x="736" y="772"/>
                  </a:cubicBezTo>
                  <a:cubicBezTo>
                    <a:pt x="897" y="611"/>
                    <a:pt x="897" y="289"/>
                    <a:pt x="766" y="129"/>
                  </a:cubicBezTo>
                  <a:cubicBezTo>
                    <a:pt x="766" y="120"/>
                    <a:pt x="761" y="116"/>
                    <a:pt x="755" y="116"/>
                  </a:cubicBezTo>
                  <a:cubicBezTo>
                    <a:pt x="738" y="116"/>
                    <a:pt x="714" y="138"/>
                    <a:pt x="736" y="159"/>
                  </a:cubicBezTo>
                  <a:cubicBezTo>
                    <a:pt x="766" y="289"/>
                    <a:pt x="766" y="450"/>
                    <a:pt x="736" y="581"/>
                  </a:cubicBezTo>
                  <a:cubicBezTo>
                    <a:pt x="705" y="707"/>
                    <a:pt x="602" y="763"/>
                    <a:pt x="490" y="763"/>
                  </a:cubicBezTo>
                  <a:cubicBezTo>
                    <a:pt x="378" y="763"/>
                    <a:pt x="257" y="707"/>
                    <a:pt x="192" y="611"/>
                  </a:cubicBezTo>
                  <a:cubicBezTo>
                    <a:pt x="100" y="481"/>
                    <a:pt x="131" y="259"/>
                    <a:pt x="253" y="159"/>
                  </a:cubicBezTo>
                  <a:cubicBezTo>
                    <a:pt x="308" y="109"/>
                    <a:pt x="381" y="86"/>
                    <a:pt x="457" y="86"/>
                  </a:cubicBezTo>
                  <a:cubicBezTo>
                    <a:pt x="518" y="86"/>
                    <a:pt x="581" y="101"/>
                    <a:pt x="636" y="129"/>
                  </a:cubicBezTo>
                  <a:cubicBezTo>
                    <a:pt x="675" y="129"/>
                    <a:pt x="705" y="129"/>
                    <a:pt x="675" y="98"/>
                  </a:cubicBezTo>
                  <a:cubicBezTo>
                    <a:pt x="609" y="33"/>
                    <a:pt x="529" y="0"/>
                    <a:pt x="4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47"/>
            <p:cNvSpPr/>
            <p:nvPr/>
          </p:nvSpPr>
          <p:spPr>
            <a:xfrm rot="-2062221">
              <a:off x="924955" y="907747"/>
              <a:ext cx="110512" cy="105332"/>
            </a:xfrm>
            <a:custGeom>
              <a:avLst/>
              <a:gdLst/>
              <a:ahLst/>
              <a:cxnLst/>
              <a:rect l="l" t="t" r="r" b="b"/>
              <a:pathLst>
                <a:path w="896" h="854" extrusionOk="0">
                  <a:moveTo>
                    <a:pt x="489" y="1"/>
                  </a:moveTo>
                  <a:cubicBezTo>
                    <a:pt x="281" y="1"/>
                    <a:pt x="56" y="151"/>
                    <a:pt x="39" y="399"/>
                  </a:cubicBezTo>
                  <a:cubicBezTo>
                    <a:pt x="1" y="629"/>
                    <a:pt x="162" y="821"/>
                    <a:pt x="422" y="851"/>
                  </a:cubicBezTo>
                  <a:cubicBezTo>
                    <a:pt x="433" y="853"/>
                    <a:pt x="444" y="854"/>
                    <a:pt x="455" y="854"/>
                  </a:cubicBezTo>
                  <a:cubicBezTo>
                    <a:pt x="669" y="854"/>
                    <a:pt x="896" y="581"/>
                    <a:pt x="866" y="399"/>
                  </a:cubicBezTo>
                  <a:cubicBezTo>
                    <a:pt x="866" y="384"/>
                    <a:pt x="859" y="376"/>
                    <a:pt x="851" y="376"/>
                  </a:cubicBezTo>
                  <a:cubicBezTo>
                    <a:pt x="844" y="376"/>
                    <a:pt x="836" y="384"/>
                    <a:pt x="836" y="399"/>
                  </a:cubicBezTo>
                  <a:cubicBezTo>
                    <a:pt x="767" y="530"/>
                    <a:pt x="644" y="690"/>
                    <a:pt x="483" y="752"/>
                  </a:cubicBezTo>
                  <a:cubicBezTo>
                    <a:pt x="458" y="759"/>
                    <a:pt x="434" y="763"/>
                    <a:pt x="411" y="763"/>
                  </a:cubicBezTo>
                  <a:cubicBezTo>
                    <a:pt x="228" y="763"/>
                    <a:pt x="104" y="539"/>
                    <a:pt x="131" y="369"/>
                  </a:cubicBezTo>
                  <a:cubicBezTo>
                    <a:pt x="162" y="177"/>
                    <a:pt x="353" y="85"/>
                    <a:pt x="545" y="85"/>
                  </a:cubicBezTo>
                  <a:cubicBezTo>
                    <a:pt x="644" y="116"/>
                    <a:pt x="736" y="208"/>
                    <a:pt x="805" y="307"/>
                  </a:cubicBezTo>
                  <a:cubicBezTo>
                    <a:pt x="805" y="323"/>
                    <a:pt x="813" y="330"/>
                    <a:pt x="821" y="330"/>
                  </a:cubicBezTo>
                  <a:cubicBezTo>
                    <a:pt x="828" y="330"/>
                    <a:pt x="836" y="323"/>
                    <a:pt x="836" y="307"/>
                  </a:cubicBezTo>
                  <a:cubicBezTo>
                    <a:pt x="805" y="94"/>
                    <a:pt x="653" y="1"/>
                    <a:pt x="48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47"/>
            <p:cNvSpPr/>
            <p:nvPr/>
          </p:nvSpPr>
          <p:spPr>
            <a:xfrm rot="-2062221">
              <a:off x="1052237" y="653588"/>
              <a:ext cx="110635" cy="105332"/>
            </a:xfrm>
            <a:custGeom>
              <a:avLst/>
              <a:gdLst/>
              <a:ahLst/>
              <a:cxnLst/>
              <a:rect l="l" t="t" r="r" b="b"/>
              <a:pathLst>
                <a:path w="897" h="854" extrusionOk="0">
                  <a:moveTo>
                    <a:pt x="498" y="1"/>
                  </a:moveTo>
                  <a:cubicBezTo>
                    <a:pt x="294" y="1"/>
                    <a:pt x="65" y="140"/>
                    <a:pt x="31" y="368"/>
                  </a:cubicBezTo>
                  <a:cubicBezTo>
                    <a:pt x="1" y="629"/>
                    <a:pt x="192" y="820"/>
                    <a:pt x="414" y="851"/>
                  </a:cubicBezTo>
                  <a:cubicBezTo>
                    <a:pt x="426" y="852"/>
                    <a:pt x="437" y="853"/>
                    <a:pt x="448" y="853"/>
                  </a:cubicBezTo>
                  <a:cubicBezTo>
                    <a:pt x="662" y="853"/>
                    <a:pt x="897" y="588"/>
                    <a:pt x="897" y="406"/>
                  </a:cubicBezTo>
                  <a:cubicBezTo>
                    <a:pt x="897" y="385"/>
                    <a:pt x="875" y="365"/>
                    <a:pt x="856" y="365"/>
                  </a:cubicBezTo>
                  <a:cubicBezTo>
                    <a:pt x="841" y="365"/>
                    <a:pt x="828" y="377"/>
                    <a:pt x="828" y="406"/>
                  </a:cubicBezTo>
                  <a:cubicBezTo>
                    <a:pt x="797" y="529"/>
                    <a:pt x="636" y="690"/>
                    <a:pt x="514" y="751"/>
                  </a:cubicBezTo>
                  <a:cubicBezTo>
                    <a:pt x="485" y="759"/>
                    <a:pt x="457" y="763"/>
                    <a:pt x="430" y="763"/>
                  </a:cubicBezTo>
                  <a:cubicBezTo>
                    <a:pt x="220" y="763"/>
                    <a:pt x="97" y="538"/>
                    <a:pt x="131" y="368"/>
                  </a:cubicBezTo>
                  <a:cubicBezTo>
                    <a:pt x="192" y="177"/>
                    <a:pt x="384" y="85"/>
                    <a:pt x="575" y="85"/>
                  </a:cubicBezTo>
                  <a:cubicBezTo>
                    <a:pt x="667" y="115"/>
                    <a:pt x="767" y="215"/>
                    <a:pt x="797" y="307"/>
                  </a:cubicBezTo>
                  <a:cubicBezTo>
                    <a:pt x="797" y="322"/>
                    <a:pt x="805" y="330"/>
                    <a:pt x="813" y="330"/>
                  </a:cubicBezTo>
                  <a:cubicBezTo>
                    <a:pt x="820" y="330"/>
                    <a:pt x="828" y="322"/>
                    <a:pt x="828" y="307"/>
                  </a:cubicBezTo>
                  <a:cubicBezTo>
                    <a:pt x="814" y="94"/>
                    <a:pt x="664" y="1"/>
                    <a:pt x="49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47"/>
            <p:cNvSpPr/>
            <p:nvPr/>
          </p:nvSpPr>
          <p:spPr>
            <a:xfrm rot="-2062221">
              <a:off x="1199587" y="575736"/>
              <a:ext cx="110635" cy="105949"/>
            </a:xfrm>
            <a:custGeom>
              <a:avLst/>
              <a:gdLst/>
              <a:ahLst/>
              <a:cxnLst/>
              <a:rect l="l" t="t" r="r" b="b"/>
              <a:pathLst>
                <a:path w="897" h="859" extrusionOk="0">
                  <a:moveTo>
                    <a:pt x="511" y="0"/>
                  </a:moveTo>
                  <a:cubicBezTo>
                    <a:pt x="304" y="0"/>
                    <a:pt x="65" y="143"/>
                    <a:pt x="31" y="376"/>
                  </a:cubicBezTo>
                  <a:cubicBezTo>
                    <a:pt x="0" y="636"/>
                    <a:pt x="192" y="828"/>
                    <a:pt x="414" y="859"/>
                  </a:cubicBezTo>
                  <a:cubicBezTo>
                    <a:pt x="636" y="859"/>
                    <a:pt x="897" y="598"/>
                    <a:pt x="897" y="376"/>
                  </a:cubicBezTo>
                  <a:cubicBezTo>
                    <a:pt x="897" y="361"/>
                    <a:pt x="879" y="353"/>
                    <a:pt x="862" y="353"/>
                  </a:cubicBezTo>
                  <a:cubicBezTo>
                    <a:pt x="845" y="353"/>
                    <a:pt x="828" y="361"/>
                    <a:pt x="828" y="376"/>
                  </a:cubicBezTo>
                  <a:cubicBezTo>
                    <a:pt x="797" y="537"/>
                    <a:pt x="636" y="698"/>
                    <a:pt x="514" y="728"/>
                  </a:cubicBezTo>
                  <a:cubicBezTo>
                    <a:pt x="474" y="743"/>
                    <a:pt x="437" y="750"/>
                    <a:pt x="403" y="750"/>
                  </a:cubicBezTo>
                  <a:cubicBezTo>
                    <a:pt x="209" y="750"/>
                    <a:pt x="98" y="534"/>
                    <a:pt x="131" y="345"/>
                  </a:cubicBezTo>
                  <a:cubicBezTo>
                    <a:pt x="184" y="178"/>
                    <a:pt x="337" y="87"/>
                    <a:pt x="482" y="87"/>
                  </a:cubicBezTo>
                  <a:cubicBezTo>
                    <a:pt x="503" y="87"/>
                    <a:pt x="524" y="89"/>
                    <a:pt x="544" y="93"/>
                  </a:cubicBezTo>
                  <a:cubicBezTo>
                    <a:pt x="667" y="93"/>
                    <a:pt x="766" y="184"/>
                    <a:pt x="797" y="315"/>
                  </a:cubicBezTo>
                  <a:cubicBezTo>
                    <a:pt x="797" y="315"/>
                    <a:pt x="828" y="315"/>
                    <a:pt x="828" y="284"/>
                  </a:cubicBezTo>
                  <a:cubicBezTo>
                    <a:pt x="814" y="86"/>
                    <a:pt x="672" y="0"/>
                    <a:pt x="51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47"/>
            <p:cNvSpPr/>
            <p:nvPr/>
          </p:nvSpPr>
          <p:spPr>
            <a:xfrm rot="-2062221">
              <a:off x="749792" y="321569"/>
              <a:ext cx="688974" cy="639885"/>
            </a:xfrm>
            <a:custGeom>
              <a:avLst/>
              <a:gdLst/>
              <a:ahLst/>
              <a:cxnLst/>
              <a:rect l="l" t="t" r="r" b="b"/>
              <a:pathLst>
                <a:path w="5586" h="5188" extrusionOk="0">
                  <a:moveTo>
                    <a:pt x="2095" y="0"/>
                  </a:moveTo>
                  <a:cubicBezTo>
                    <a:pt x="2046" y="0"/>
                    <a:pt x="1996" y="1"/>
                    <a:pt x="1946" y="3"/>
                  </a:cubicBezTo>
                  <a:cubicBezTo>
                    <a:pt x="1211" y="34"/>
                    <a:pt x="284" y="287"/>
                    <a:pt x="0" y="1053"/>
                  </a:cubicBezTo>
                  <a:cubicBezTo>
                    <a:pt x="0" y="1089"/>
                    <a:pt x="21" y="1103"/>
                    <a:pt x="45" y="1103"/>
                  </a:cubicBezTo>
                  <a:cubicBezTo>
                    <a:pt x="62" y="1103"/>
                    <a:pt x="79" y="1096"/>
                    <a:pt x="92" y="1083"/>
                  </a:cubicBezTo>
                  <a:cubicBezTo>
                    <a:pt x="393" y="310"/>
                    <a:pt x="1390" y="92"/>
                    <a:pt x="2145" y="92"/>
                  </a:cubicBezTo>
                  <a:cubicBezTo>
                    <a:pt x="2197" y="92"/>
                    <a:pt x="2249" y="93"/>
                    <a:pt x="2299" y="95"/>
                  </a:cubicBezTo>
                  <a:cubicBezTo>
                    <a:pt x="3448" y="156"/>
                    <a:pt x="4566" y="769"/>
                    <a:pt x="4911" y="1918"/>
                  </a:cubicBezTo>
                  <a:cubicBezTo>
                    <a:pt x="5041" y="2332"/>
                    <a:pt x="5041" y="2776"/>
                    <a:pt x="4949" y="3190"/>
                  </a:cubicBezTo>
                  <a:cubicBezTo>
                    <a:pt x="4949" y="3259"/>
                    <a:pt x="4850" y="3481"/>
                    <a:pt x="4880" y="3542"/>
                  </a:cubicBezTo>
                  <a:cubicBezTo>
                    <a:pt x="5051" y="3884"/>
                    <a:pt x="5246" y="4225"/>
                    <a:pt x="5422" y="4544"/>
                  </a:cubicBezTo>
                  <a:lnTo>
                    <a:pt x="5422" y="4544"/>
                  </a:lnTo>
                  <a:cubicBezTo>
                    <a:pt x="5144" y="4425"/>
                    <a:pt x="4868" y="4286"/>
                    <a:pt x="4597" y="4148"/>
                  </a:cubicBezTo>
                  <a:cubicBezTo>
                    <a:pt x="4597" y="4132"/>
                    <a:pt x="4589" y="4125"/>
                    <a:pt x="4577" y="4125"/>
                  </a:cubicBezTo>
                  <a:cubicBezTo>
                    <a:pt x="4564" y="4125"/>
                    <a:pt x="4547" y="4132"/>
                    <a:pt x="4528" y="4148"/>
                  </a:cubicBezTo>
                  <a:cubicBezTo>
                    <a:pt x="4183" y="4561"/>
                    <a:pt x="3762" y="4852"/>
                    <a:pt x="3187" y="5013"/>
                  </a:cubicBezTo>
                  <a:cubicBezTo>
                    <a:pt x="2990" y="5054"/>
                    <a:pt x="2756" y="5083"/>
                    <a:pt x="2516" y="5083"/>
                  </a:cubicBezTo>
                  <a:cubicBezTo>
                    <a:pt x="2215" y="5083"/>
                    <a:pt x="1907" y="5037"/>
                    <a:pt x="1655" y="4914"/>
                  </a:cubicBezTo>
                  <a:cubicBezTo>
                    <a:pt x="1655" y="4905"/>
                    <a:pt x="1652" y="4901"/>
                    <a:pt x="1649" y="4901"/>
                  </a:cubicBezTo>
                  <a:cubicBezTo>
                    <a:pt x="1642" y="4901"/>
                    <a:pt x="1633" y="4923"/>
                    <a:pt x="1655" y="4944"/>
                  </a:cubicBezTo>
                  <a:cubicBezTo>
                    <a:pt x="1888" y="5118"/>
                    <a:pt x="2212" y="5188"/>
                    <a:pt x="2548" y="5188"/>
                  </a:cubicBezTo>
                  <a:cubicBezTo>
                    <a:pt x="2952" y="5188"/>
                    <a:pt x="3373" y="5087"/>
                    <a:pt x="3670" y="4944"/>
                  </a:cubicBezTo>
                  <a:cubicBezTo>
                    <a:pt x="3831" y="4852"/>
                    <a:pt x="3992" y="4791"/>
                    <a:pt x="4145" y="4661"/>
                  </a:cubicBezTo>
                  <a:cubicBezTo>
                    <a:pt x="4211" y="4631"/>
                    <a:pt x="4541" y="4246"/>
                    <a:pt x="4620" y="4246"/>
                  </a:cubicBezTo>
                  <a:cubicBezTo>
                    <a:pt x="4623" y="4246"/>
                    <a:pt x="4625" y="4246"/>
                    <a:pt x="4627" y="4247"/>
                  </a:cubicBezTo>
                  <a:cubicBezTo>
                    <a:pt x="4911" y="4408"/>
                    <a:pt x="5202" y="4531"/>
                    <a:pt x="5485" y="4692"/>
                  </a:cubicBezTo>
                  <a:cubicBezTo>
                    <a:pt x="5554" y="4692"/>
                    <a:pt x="5585" y="4661"/>
                    <a:pt x="5554" y="4630"/>
                  </a:cubicBezTo>
                  <a:cubicBezTo>
                    <a:pt x="5551" y="4623"/>
                    <a:pt x="5548" y="4617"/>
                    <a:pt x="5545" y="4610"/>
                  </a:cubicBezTo>
                  <a:lnTo>
                    <a:pt x="5545" y="4610"/>
                  </a:lnTo>
                  <a:cubicBezTo>
                    <a:pt x="5548" y="4606"/>
                    <a:pt x="5551" y="4603"/>
                    <a:pt x="5554" y="4600"/>
                  </a:cubicBezTo>
                  <a:cubicBezTo>
                    <a:pt x="5549" y="4597"/>
                    <a:pt x="5543" y="4595"/>
                    <a:pt x="5537" y="4593"/>
                  </a:cubicBezTo>
                  <a:lnTo>
                    <a:pt x="5537" y="4593"/>
                  </a:lnTo>
                  <a:cubicBezTo>
                    <a:pt x="5441" y="4382"/>
                    <a:pt x="5325" y="4168"/>
                    <a:pt x="5202" y="3987"/>
                  </a:cubicBezTo>
                  <a:cubicBezTo>
                    <a:pt x="5141" y="3834"/>
                    <a:pt x="5072" y="3703"/>
                    <a:pt x="5010" y="3573"/>
                  </a:cubicBezTo>
                  <a:cubicBezTo>
                    <a:pt x="4949" y="3481"/>
                    <a:pt x="4949" y="3542"/>
                    <a:pt x="4980" y="3450"/>
                  </a:cubicBezTo>
                  <a:cubicBezTo>
                    <a:pt x="5233" y="2684"/>
                    <a:pt x="5141" y="1788"/>
                    <a:pt x="4627" y="1114"/>
                  </a:cubicBezTo>
                  <a:cubicBezTo>
                    <a:pt x="4023" y="356"/>
                    <a:pt x="3064" y="0"/>
                    <a:pt x="209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47"/>
            <p:cNvSpPr/>
            <p:nvPr/>
          </p:nvSpPr>
          <p:spPr>
            <a:xfrm rot="-2062221">
              <a:off x="692827" y="527672"/>
              <a:ext cx="133330" cy="149487"/>
            </a:xfrm>
            <a:custGeom>
              <a:avLst/>
              <a:gdLst/>
              <a:ahLst/>
              <a:cxnLst/>
              <a:rect l="l" t="t" r="r" b="b"/>
              <a:pathLst>
                <a:path w="1081" h="1212" extrusionOk="0">
                  <a:moveTo>
                    <a:pt x="1050" y="1"/>
                  </a:moveTo>
                  <a:cubicBezTo>
                    <a:pt x="637" y="315"/>
                    <a:pt x="284" y="767"/>
                    <a:pt x="1" y="1211"/>
                  </a:cubicBezTo>
                  <a:lnTo>
                    <a:pt x="31" y="1211"/>
                  </a:lnTo>
                  <a:cubicBezTo>
                    <a:pt x="353" y="797"/>
                    <a:pt x="698" y="414"/>
                    <a:pt x="1081" y="31"/>
                  </a:cubicBezTo>
                  <a:cubicBezTo>
                    <a:pt x="1081" y="1"/>
                    <a:pt x="1081" y="1"/>
                    <a:pt x="105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47"/>
            <p:cNvSpPr/>
            <p:nvPr/>
          </p:nvSpPr>
          <p:spPr>
            <a:xfrm rot="-2062221">
              <a:off x="715434" y="510876"/>
              <a:ext cx="148131" cy="160711"/>
            </a:xfrm>
            <a:custGeom>
              <a:avLst/>
              <a:gdLst/>
              <a:ahLst/>
              <a:cxnLst/>
              <a:rect l="l" t="t" r="r" b="b"/>
              <a:pathLst>
                <a:path w="1201" h="1303" extrusionOk="0">
                  <a:moveTo>
                    <a:pt x="1187" y="1"/>
                  </a:moveTo>
                  <a:cubicBezTo>
                    <a:pt x="1183" y="1"/>
                    <a:pt x="1180" y="4"/>
                    <a:pt x="1180" y="14"/>
                  </a:cubicBezTo>
                  <a:cubicBezTo>
                    <a:pt x="1200" y="14"/>
                    <a:pt x="1194" y="1"/>
                    <a:pt x="1187" y="1"/>
                  </a:cubicBezTo>
                  <a:close/>
                  <a:moveTo>
                    <a:pt x="1180" y="14"/>
                  </a:moveTo>
                  <a:cubicBezTo>
                    <a:pt x="766" y="397"/>
                    <a:pt x="383" y="842"/>
                    <a:pt x="0" y="1286"/>
                  </a:cubicBezTo>
                  <a:cubicBezTo>
                    <a:pt x="0" y="1286"/>
                    <a:pt x="14" y="1303"/>
                    <a:pt x="23" y="1303"/>
                  </a:cubicBezTo>
                  <a:cubicBezTo>
                    <a:pt x="28" y="1303"/>
                    <a:pt x="31" y="1299"/>
                    <a:pt x="31" y="1286"/>
                  </a:cubicBezTo>
                  <a:cubicBezTo>
                    <a:pt x="414" y="872"/>
                    <a:pt x="797" y="459"/>
                    <a:pt x="1180"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47"/>
            <p:cNvSpPr/>
            <p:nvPr/>
          </p:nvSpPr>
          <p:spPr>
            <a:xfrm rot="-2062221">
              <a:off x="745453" y="464845"/>
              <a:ext cx="159724" cy="183159"/>
            </a:xfrm>
            <a:custGeom>
              <a:avLst/>
              <a:gdLst/>
              <a:ahLst/>
              <a:cxnLst/>
              <a:rect l="l" t="t" r="r" b="b"/>
              <a:pathLst>
                <a:path w="1295" h="1485" extrusionOk="0">
                  <a:moveTo>
                    <a:pt x="1267" y="1"/>
                  </a:moveTo>
                  <a:cubicBezTo>
                    <a:pt x="1260" y="1"/>
                    <a:pt x="1251" y="4"/>
                    <a:pt x="1242" y="13"/>
                  </a:cubicBezTo>
                  <a:cubicBezTo>
                    <a:pt x="767" y="427"/>
                    <a:pt x="384" y="940"/>
                    <a:pt x="1" y="1446"/>
                  </a:cubicBezTo>
                  <a:cubicBezTo>
                    <a:pt x="1" y="1484"/>
                    <a:pt x="31" y="1484"/>
                    <a:pt x="31" y="1484"/>
                  </a:cubicBezTo>
                  <a:cubicBezTo>
                    <a:pt x="414" y="971"/>
                    <a:pt x="828" y="488"/>
                    <a:pt x="1272" y="44"/>
                  </a:cubicBezTo>
                  <a:cubicBezTo>
                    <a:pt x="1294" y="22"/>
                    <a:pt x="1285" y="1"/>
                    <a:pt x="126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47"/>
            <p:cNvSpPr/>
            <p:nvPr/>
          </p:nvSpPr>
          <p:spPr>
            <a:xfrm rot="-2062221">
              <a:off x="763017" y="444614"/>
              <a:ext cx="201413" cy="221887"/>
            </a:xfrm>
            <a:custGeom>
              <a:avLst/>
              <a:gdLst/>
              <a:ahLst/>
              <a:cxnLst/>
              <a:rect l="l" t="t" r="r" b="b"/>
              <a:pathLst>
                <a:path w="1633" h="1799" extrusionOk="0">
                  <a:moveTo>
                    <a:pt x="1563" y="0"/>
                  </a:moveTo>
                  <a:cubicBezTo>
                    <a:pt x="1020" y="544"/>
                    <a:pt x="514" y="1180"/>
                    <a:pt x="1" y="1755"/>
                  </a:cubicBezTo>
                  <a:cubicBezTo>
                    <a:pt x="1" y="1776"/>
                    <a:pt x="16" y="1798"/>
                    <a:pt x="25" y="1798"/>
                  </a:cubicBezTo>
                  <a:cubicBezTo>
                    <a:pt x="29" y="1798"/>
                    <a:pt x="31" y="1794"/>
                    <a:pt x="31" y="1785"/>
                  </a:cubicBezTo>
                  <a:cubicBezTo>
                    <a:pt x="575" y="1211"/>
                    <a:pt x="1119" y="636"/>
                    <a:pt x="1594" y="31"/>
                  </a:cubicBezTo>
                  <a:cubicBezTo>
                    <a:pt x="1632" y="31"/>
                    <a:pt x="1594" y="0"/>
                    <a:pt x="156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47"/>
            <p:cNvSpPr/>
            <p:nvPr/>
          </p:nvSpPr>
          <p:spPr>
            <a:xfrm rot="-2062221">
              <a:off x="791741" y="422159"/>
              <a:ext cx="221271" cy="234098"/>
            </a:xfrm>
            <a:custGeom>
              <a:avLst/>
              <a:gdLst/>
              <a:ahLst/>
              <a:cxnLst/>
              <a:rect l="l" t="t" r="r" b="b"/>
              <a:pathLst>
                <a:path w="1794" h="1898" extrusionOk="0">
                  <a:moveTo>
                    <a:pt x="1769" y="0"/>
                  </a:moveTo>
                  <a:cubicBezTo>
                    <a:pt x="1765" y="0"/>
                    <a:pt x="1762" y="4"/>
                    <a:pt x="1762" y="13"/>
                  </a:cubicBezTo>
                  <a:cubicBezTo>
                    <a:pt x="1119" y="588"/>
                    <a:pt x="575" y="1223"/>
                    <a:pt x="0" y="1867"/>
                  </a:cubicBezTo>
                  <a:lnTo>
                    <a:pt x="39" y="1898"/>
                  </a:lnTo>
                  <a:cubicBezTo>
                    <a:pt x="613" y="1262"/>
                    <a:pt x="1219" y="687"/>
                    <a:pt x="1793" y="44"/>
                  </a:cubicBezTo>
                  <a:cubicBezTo>
                    <a:pt x="1793" y="22"/>
                    <a:pt x="1778" y="0"/>
                    <a:pt x="176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7"/>
            <p:cNvSpPr/>
            <p:nvPr/>
          </p:nvSpPr>
          <p:spPr>
            <a:xfrm rot="-2062221">
              <a:off x="831160" y="416696"/>
              <a:ext cx="240142" cy="253956"/>
            </a:xfrm>
            <a:custGeom>
              <a:avLst/>
              <a:gdLst/>
              <a:ahLst/>
              <a:cxnLst/>
              <a:rect l="l" t="t" r="r" b="b"/>
              <a:pathLst>
                <a:path w="1947" h="2059" extrusionOk="0">
                  <a:moveTo>
                    <a:pt x="1877" y="1"/>
                  </a:moveTo>
                  <a:cubicBezTo>
                    <a:pt x="1180" y="606"/>
                    <a:pt x="575" y="1311"/>
                    <a:pt x="0" y="2008"/>
                  </a:cubicBezTo>
                  <a:cubicBezTo>
                    <a:pt x="0" y="2035"/>
                    <a:pt x="16" y="2059"/>
                    <a:pt x="25" y="2059"/>
                  </a:cubicBezTo>
                  <a:cubicBezTo>
                    <a:pt x="28" y="2059"/>
                    <a:pt x="31" y="2055"/>
                    <a:pt x="31" y="2046"/>
                  </a:cubicBezTo>
                  <a:cubicBezTo>
                    <a:pt x="636" y="1342"/>
                    <a:pt x="1272" y="706"/>
                    <a:pt x="1915" y="32"/>
                  </a:cubicBezTo>
                  <a:cubicBezTo>
                    <a:pt x="1946" y="32"/>
                    <a:pt x="1915" y="1"/>
                    <a:pt x="187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7"/>
            <p:cNvSpPr/>
            <p:nvPr/>
          </p:nvSpPr>
          <p:spPr>
            <a:xfrm rot="-2062221">
              <a:off x="880300" y="423091"/>
              <a:ext cx="231385" cy="246432"/>
            </a:xfrm>
            <a:custGeom>
              <a:avLst/>
              <a:gdLst/>
              <a:ahLst/>
              <a:cxnLst/>
              <a:rect l="l" t="t" r="r" b="b"/>
              <a:pathLst>
                <a:path w="1876" h="1998" extrusionOk="0">
                  <a:moveTo>
                    <a:pt x="1845" y="1"/>
                  </a:moveTo>
                  <a:cubicBezTo>
                    <a:pt x="1140" y="545"/>
                    <a:pt x="566" y="1249"/>
                    <a:pt x="22" y="1947"/>
                  </a:cubicBezTo>
                  <a:cubicBezTo>
                    <a:pt x="0" y="1974"/>
                    <a:pt x="9" y="1997"/>
                    <a:pt x="31" y="1997"/>
                  </a:cubicBezTo>
                  <a:cubicBezTo>
                    <a:pt x="39" y="1997"/>
                    <a:pt x="49" y="1994"/>
                    <a:pt x="60" y="1985"/>
                  </a:cubicBezTo>
                  <a:cubicBezTo>
                    <a:pt x="597" y="1280"/>
                    <a:pt x="1240" y="675"/>
                    <a:pt x="1876" y="31"/>
                  </a:cubicBezTo>
                  <a:cubicBezTo>
                    <a:pt x="1876" y="1"/>
                    <a:pt x="1845" y="1"/>
                    <a:pt x="184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47"/>
            <p:cNvSpPr/>
            <p:nvPr/>
          </p:nvSpPr>
          <p:spPr>
            <a:xfrm rot="-2062221">
              <a:off x="914023" y="445054"/>
              <a:ext cx="243965" cy="257903"/>
            </a:xfrm>
            <a:custGeom>
              <a:avLst/>
              <a:gdLst/>
              <a:ahLst/>
              <a:cxnLst/>
              <a:rect l="l" t="t" r="r" b="b"/>
              <a:pathLst>
                <a:path w="1978" h="2091" extrusionOk="0">
                  <a:moveTo>
                    <a:pt x="1916" y="0"/>
                  </a:moveTo>
                  <a:cubicBezTo>
                    <a:pt x="1181" y="575"/>
                    <a:pt x="576" y="1310"/>
                    <a:pt x="1" y="2077"/>
                  </a:cubicBezTo>
                  <a:cubicBezTo>
                    <a:pt x="1" y="2077"/>
                    <a:pt x="1" y="2090"/>
                    <a:pt x="10" y="2090"/>
                  </a:cubicBezTo>
                  <a:cubicBezTo>
                    <a:pt x="15" y="2090"/>
                    <a:pt x="21" y="2087"/>
                    <a:pt x="32" y="2077"/>
                  </a:cubicBezTo>
                  <a:cubicBezTo>
                    <a:pt x="606" y="1341"/>
                    <a:pt x="1273" y="705"/>
                    <a:pt x="1947" y="31"/>
                  </a:cubicBezTo>
                  <a:cubicBezTo>
                    <a:pt x="1977" y="31"/>
                    <a:pt x="1947" y="0"/>
                    <a:pt x="191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7"/>
            <p:cNvSpPr/>
            <p:nvPr/>
          </p:nvSpPr>
          <p:spPr>
            <a:xfrm rot="-2062221">
              <a:off x="978896" y="417914"/>
              <a:ext cx="221271" cy="217447"/>
            </a:xfrm>
            <a:custGeom>
              <a:avLst/>
              <a:gdLst/>
              <a:ahLst/>
              <a:cxnLst/>
              <a:rect l="l" t="t" r="r" b="b"/>
              <a:pathLst>
                <a:path w="1794" h="1763" extrusionOk="0">
                  <a:moveTo>
                    <a:pt x="1755" y="0"/>
                  </a:moveTo>
                  <a:cubicBezTo>
                    <a:pt x="1119" y="514"/>
                    <a:pt x="575" y="1119"/>
                    <a:pt x="31" y="1724"/>
                  </a:cubicBezTo>
                  <a:cubicBezTo>
                    <a:pt x="0" y="1724"/>
                    <a:pt x="31" y="1762"/>
                    <a:pt x="69" y="1762"/>
                  </a:cubicBezTo>
                  <a:cubicBezTo>
                    <a:pt x="606" y="1150"/>
                    <a:pt x="1249" y="644"/>
                    <a:pt x="1793" y="39"/>
                  </a:cubicBezTo>
                  <a:cubicBezTo>
                    <a:pt x="1793" y="0"/>
                    <a:pt x="1755" y="0"/>
                    <a:pt x="175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7"/>
            <p:cNvSpPr/>
            <p:nvPr/>
          </p:nvSpPr>
          <p:spPr>
            <a:xfrm rot="-2062221">
              <a:off x="1036057" y="410482"/>
              <a:ext cx="189079" cy="185256"/>
            </a:xfrm>
            <a:custGeom>
              <a:avLst/>
              <a:gdLst/>
              <a:ahLst/>
              <a:cxnLst/>
              <a:rect l="l" t="t" r="r" b="b"/>
              <a:pathLst>
                <a:path w="1533" h="1502" extrusionOk="0">
                  <a:moveTo>
                    <a:pt x="1533" y="0"/>
                  </a:moveTo>
                  <a:lnTo>
                    <a:pt x="1533" y="0"/>
                  </a:lnTo>
                  <a:cubicBezTo>
                    <a:pt x="958" y="353"/>
                    <a:pt x="476" y="927"/>
                    <a:pt x="31" y="1441"/>
                  </a:cubicBezTo>
                  <a:cubicBezTo>
                    <a:pt x="1" y="1471"/>
                    <a:pt x="31" y="1502"/>
                    <a:pt x="62" y="1502"/>
                  </a:cubicBezTo>
                  <a:cubicBezTo>
                    <a:pt x="545" y="958"/>
                    <a:pt x="1089" y="514"/>
                    <a:pt x="153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7"/>
            <p:cNvSpPr/>
            <p:nvPr/>
          </p:nvSpPr>
          <p:spPr>
            <a:xfrm rot="-2062221">
              <a:off x="1068591" y="444034"/>
              <a:ext cx="187229" cy="184146"/>
            </a:xfrm>
            <a:custGeom>
              <a:avLst/>
              <a:gdLst/>
              <a:ahLst/>
              <a:cxnLst/>
              <a:rect l="l" t="t" r="r" b="b"/>
              <a:pathLst>
                <a:path w="1518" h="1493" extrusionOk="0">
                  <a:moveTo>
                    <a:pt x="1501" y="1"/>
                  </a:moveTo>
                  <a:cubicBezTo>
                    <a:pt x="1498" y="1"/>
                    <a:pt x="1496" y="4"/>
                    <a:pt x="1496" y="13"/>
                  </a:cubicBezTo>
                  <a:cubicBezTo>
                    <a:pt x="921" y="396"/>
                    <a:pt x="477" y="940"/>
                    <a:pt x="25" y="1454"/>
                  </a:cubicBezTo>
                  <a:cubicBezTo>
                    <a:pt x="0" y="1454"/>
                    <a:pt x="39" y="1493"/>
                    <a:pt x="56" y="1493"/>
                  </a:cubicBezTo>
                  <a:cubicBezTo>
                    <a:pt x="60" y="1493"/>
                    <a:pt x="63" y="1490"/>
                    <a:pt x="63" y="1484"/>
                  </a:cubicBezTo>
                  <a:cubicBezTo>
                    <a:pt x="507" y="971"/>
                    <a:pt x="1051" y="527"/>
                    <a:pt x="1496" y="44"/>
                  </a:cubicBezTo>
                  <a:cubicBezTo>
                    <a:pt x="1517" y="22"/>
                    <a:pt x="1508" y="1"/>
                    <a:pt x="150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7"/>
            <p:cNvSpPr/>
            <p:nvPr/>
          </p:nvSpPr>
          <p:spPr>
            <a:xfrm rot="-2062221">
              <a:off x="1000586" y="469657"/>
              <a:ext cx="354477" cy="343747"/>
            </a:xfrm>
            <a:custGeom>
              <a:avLst/>
              <a:gdLst/>
              <a:ahLst/>
              <a:cxnLst/>
              <a:rect l="l" t="t" r="r" b="b"/>
              <a:pathLst>
                <a:path w="2874" h="2787" extrusionOk="0">
                  <a:moveTo>
                    <a:pt x="2849" y="1"/>
                  </a:moveTo>
                  <a:cubicBezTo>
                    <a:pt x="2845" y="1"/>
                    <a:pt x="2843" y="5"/>
                    <a:pt x="2843" y="14"/>
                  </a:cubicBezTo>
                  <a:cubicBezTo>
                    <a:pt x="1816" y="841"/>
                    <a:pt x="927" y="1799"/>
                    <a:pt x="31" y="2756"/>
                  </a:cubicBezTo>
                  <a:cubicBezTo>
                    <a:pt x="0" y="2756"/>
                    <a:pt x="31" y="2787"/>
                    <a:pt x="62" y="2787"/>
                  </a:cubicBezTo>
                  <a:cubicBezTo>
                    <a:pt x="958" y="1829"/>
                    <a:pt x="1946" y="971"/>
                    <a:pt x="2873" y="44"/>
                  </a:cubicBezTo>
                  <a:cubicBezTo>
                    <a:pt x="2873" y="23"/>
                    <a:pt x="2858" y="1"/>
                    <a:pt x="284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7"/>
            <p:cNvSpPr/>
            <p:nvPr/>
          </p:nvSpPr>
          <p:spPr>
            <a:xfrm rot="-2062221">
              <a:off x="1093643" y="767631"/>
              <a:ext cx="30218" cy="32808"/>
            </a:xfrm>
            <a:custGeom>
              <a:avLst/>
              <a:gdLst/>
              <a:ahLst/>
              <a:cxnLst/>
              <a:rect l="l" t="t" r="r" b="b"/>
              <a:pathLst>
                <a:path w="245" h="266" extrusionOk="0">
                  <a:moveTo>
                    <a:pt x="245" y="0"/>
                  </a:moveTo>
                  <a:lnTo>
                    <a:pt x="245" y="0"/>
                  </a:lnTo>
                  <a:cubicBezTo>
                    <a:pt x="153" y="61"/>
                    <a:pt x="84" y="161"/>
                    <a:pt x="23" y="222"/>
                  </a:cubicBezTo>
                  <a:cubicBezTo>
                    <a:pt x="1" y="244"/>
                    <a:pt x="10" y="266"/>
                    <a:pt x="17" y="266"/>
                  </a:cubicBezTo>
                  <a:cubicBezTo>
                    <a:pt x="20" y="266"/>
                    <a:pt x="23" y="262"/>
                    <a:pt x="23" y="253"/>
                  </a:cubicBezTo>
                  <a:cubicBezTo>
                    <a:pt x="115" y="192"/>
                    <a:pt x="184" y="92"/>
                    <a:pt x="2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7"/>
            <p:cNvSpPr/>
            <p:nvPr/>
          </p:nvSpPr>
          <p:spPr>
            <a:xfrm rot="-2062221">
              <a:off x="1061155" y="749224"/>
              <a:ext cx="30095" cy="35398"/>
            </a:xfrm>
            <a:custGeom>
              <a:avLst/>
              <a:gdLst/>
              <a:ahLst/>
              <a:cxnLst/>
              <a:rect l="l" t="t" r="r" b="b"/>
              <a:pathLst>
                <a:path w="244" h="287" extrusionOk="0">
                  <a:moveTo>
                    <a:pt x="230" y="0"/>
                  </a:moveTo>
                  <a:cubicBezTo>
                    <a:pt x="226" y="0"/>
                    <a:pt x="223" y="3"/>
                    <a:pt x="223" y="14"/>
                  </a:cubicBezTo>
                  <a:cubicBezTo>
                    <a:pt x="243" y="14"/>
                    <a:pt x="237" y="0"/>
                    <a:pt x="230" y="0"/>
                  </a:cubicBezTo>
                  <a:close/>
                  <a:moveTo>
                    <a:pt x="223" y="14"/>
                  </a:moveTo>
                  <a:cubicBezTo>
                    <a:pt x="131" y="52"/>
                    <a:pt x="31" y="175"/>
                    <a:pt x="1" y="243"/>
                  </a:cubicBezTo>
                  <a:cubicBezTo>
                    <a:pt x="1" y="265"/>
                    <a:pt x="16" y="287"/>
                    <a:pt x="25" y="287"/>
                  </a:cubicBezTo>
                  <a:cubicBezTo>
                    <a:pt x="29" y="287"/>
                    <a:pt x="31" y="283"/>
                    <a:pt x="31" y="274"/>
                  </a:cubicBezTo>
                  <a:cubicBezTo>
                    <a:pt x="62" y="243"/>
                    <a:pt x="100" y="175"/>
                    <a:pt x="131" y="144"/>
                  </a:cubicBezTo>
                  <a:cubicBezTo>
                    <a:pt x="162" y="113"/>
                    <a:pt x="192" y="83"/>
                    <a:pt x="223"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7"/>
            <p:cNvSpPr/>
            <p:nvPr/>
          </p:nvSpPr>
          <p:spPr>
            <a:xfrm rot="-2062221">
              <a:off x="1037178" y="733989"/>
              <a:ext cx="30588" cy="33178"/>
            </a:xfrm>
            <a:custGeom>
              <a:avLst/>
              <a:gdLst/>
              <a:ahLst/>
              <a:cxnLst/>
              <a:rect l="l" t="t" r="r" b="b"/>
              <a:pathLst>
                <a:path w="248" h="269" extrusionOk="0">
                  <a:moveTo>
                    <a:pt x="217" y="0"/>
                  </a:moveTo>
                  <a:cubicBezTo>
                    <a:pt x="148" y="69"/>
                    <a:pt x="87" y="131"/>
                    <a:pt x="25" y="223"/>
                  </a:cubicBezTo>
                  <a:cubicBezTo>
                    <a:pt x="0" y="223"/>
                    <a:pt x="37" y="269"/>
                    <a:pt x="51" y="269"/>
                  </a:cubicBezTo>
                  <a:cubicBezTo>
                    <a:pt x="54" y="269"/>
                    <a:pt x="56" y="267"/>
                    <a:pt x="56" y="261"/>
                  </a:cubicBezTo>
                  <a:cubicBezTo>
                    <a:pt x="117" y="192"/>
                    <a:pt x="186" y="100"/>
                    <a:pt x="248" y="31"/>
                  </a:cubicBezTo>
                  <a:cubicBezTo>
                    <a:pt x="248" y="31"/>
                    <a:pt x="248" y="0"/>
                    <a:pt x="21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7"/>
            <p:cNvSpPr/>
            <p:nvPr/>
          </p:nvSpPr>
          <p:spPr>
            <a:xfrm rot="-2062221">
              <a:off x="1062768" y="710814"/>
              <a:ext cx="231508" cy="218064"/>
            </a:xfrm>
            <a:custGeom>
              <a:avLst/>
              <a:gdLst/>
              <a:ahLst/>
              <a:cxnLst/>
              <a:rect l="l" t="t" r="r" b="b"/>
              <a:pathLst>
                <a:path w="1877" h="1768" extrusionOk="0">
                  <a:moveTo>
                    <a:pt x="1846" y="1"/>
                  </a:moveTo>
                  <a:cubicBezTo>
                    <a:pt x="1171" y="506"/>
                    <a:pt x="566" y="1119"/>
                    <a:pt x="22" y="1724"/>
                  </a:cubicBezTo>
                  <a:cubicBezTo>
                    <a:pt x="1" y="1746"/>
                    <a:pt x="10" y="1768"/>
                    <a:pt x="28" y="1768"/>
                  </a:cubicBezTo>
                  <a:cubicBezTo>
                    <a:pt x="35" y="1768"/>
                    <a:pt x="44" y="1764"/>
                    <a:pt x="53" y="1755"/>
                  </a:cubicBezTo>
                  <a:cubicBezTo>
                    <a:pt x="628" y="1150"/>
                    <a:pt x="1240" y="606"/>
                    <a:pt x="1846" y="31"/>
                  </a:cubicBezTo>
                  <a:cubicBezTo>
                    <a:pt x="1876" y="31"/>
                    <a:pt x="1846" y="1"/>
                    <a:pt x="184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7"/>
            <p:cNvSpPr/>
            <p:nvPr/>
          </p:nvSpPr>
          <p:spPr>
            <a:xfrm rot="-2062221">
              <a:off x="1191808" y="464136"/>
              <a:ext cx="106812" cy="100028"/>
            </a:xfrm>
            <a:custGeom>
              <a:avLst/>
              <a:gdLst/>
              <a:ahLst/>
              <a:cxnLst/>
              <a:rect l="l" t="t" r="r" b="b"/>
              <a:pathLst>
                <a:path w="866" h="811" extrusionOk="0">
                  <a:moveTo>
                    <a:pt x="857" y="0"/>
                  </a:moveTo>
                  <a:cubicBezTo>
                    <a:pt x="852" y="0"/>
                    <a:pt x="846" y="4"/>
                    <a:pt x="835" y="14"/>
                  </a:cubicBezTo>
                  <a:cubicBezTo>
                    <a:pt x="544" y="236"/>
                    <a:pt x="291" y="527"/>
                    <a:pt x="39" y="780"/>
                  </a:cubicBezTo>
                  <a:cubicBezTo>
                    <a:pt x="0" y="811"/>
                    <a:pt x="39" y="811"/>
                    <a:pt x="39" y="811"/>
                  </a:cubicBezTo>
                  <a:cubicBezTo>
                    <a:pt x="322" y="558"/>
                    <a:pt x="613" y="305"/>
                    <a:pt x="866" y="14"/>
                  </a:cubicBezTo>
                  <a:cubicBezTo>
                    <a:pt x="866" y="14"/>
                    <a:pt x="866" y="0"/>
                    <a:pt x="85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7"/>
            <p:cNvSpPr/>
            <p:nvPr/>
          </p:nvSpPr>
          <p:spPr>
            <a:xfrm rot="-2062221">
              <a:off x="1120537" y="742408"/>
              <a:ext cx="185379" cy="174649"/>
            </a:xfrm>
            <a:custGeom>
              <a:avLst/>
              <a:gdLst/>
              <a:ahLst/>
              <a:cxnLst/>
              <a:rect l="l" t="t" r="r" b="b"/>
              <a:pathLst>
                <a:path w="1503" h="1416" extrusionOk="0">
                  <a:moveTo>
                    <a:pt x="1478" y="1"/>
                  </a:moveTo>
                  <a:cubicBezTo>
                    <a:pt x="1474" y="1"/>
                    <a:pt x="1472" y="4"/>
                    <a:pt x="1472" y="13"/>
                  </a:cubicBezTo>
                  <a:cubicBezTo>
                    <a:pt x="958" y="458"/>
                    <a:pt x="483" y="940"/>
                    <a:pt x="1" y="1385"/>
                  </a:cubicBezTo>
                  <a:cubicBezTo>
                    <a:pt x="1" y="1415"/>
                    <a:pt x="1" y="1415"/>
                    <a:pt x="31" y="1415"/>
                  </a:cubicBezTo>
                  <a:cubicBezTo>
                    <a:pt x="514" y="971"/>
                    <a:pt x="1020" y="527"/>
                    <a:pt x="1502" y="44"/>
                  </a:cubicBezTo>
                  <a:cubicBezTo>
                    <a:pt x="1502" y="22"/>
                    <a:pt x="1487" y="1"/>
                    <a:pt x="147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7"/>
            <p:cNvSpPr/>
            <p:nvPr/>
          </p:nvSpPr>
          <p:spPr>
            <a:xfrm rot="-2062221">
              <a:off x="1233235" y="482679"/>
              <a:ext cx="98301" cy="86214"/>
            </a:xfrm>
            <a:custGeom>
              <a:avLst/>
              <a:gdLst/>
              <a:ahLst/>
              <a:cxnLst/>
              <a:rect l="l" t="t" r="r" b="b"/>
              <a:pathLst>
                <a:path w="797" h="699" extrusionOk="0">
                  <a:moveTo>
                    <a:pt x="766" y="1"/>
                  </a:moveTo>
                  <a:cubicBezTo>
                    <a:pt x="475" y="193"/>
                    <a:pt x="253" y="445"/>
                    <a:pt x="31" y="667"/>
                  </a:cubicBezTo>
                  <a:cubicBezTo>
                    <a:pt x="0" y="698"/>
                    <a:pt x="31" y="698"/>
                    <a:pt x="31" y="698"/>
                  </a:cubicBezTo>
                  <a:cubicBezTo>
                    <a:pt x="284" y="476"/>
                    <a:pt x="536" y="254"/>
                    <a:pt x="766" y="32"/>
                  </a:cubicBezTo>
                  <a:cubicBezTo>
                    <a:pt x="797" y="32"/>
                    <a:pt x="766" y="1"/>
                    <a:pt x="76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7"/>
            <p:cNvSpPr/>
            <p:nvPr/>
          </p:nvSpPr>
          <p:spPr>
            <a:xfrm rot="-2062221">
              <a:off x="1157290" y="715394"/>
              <a:ext cx="184146" cy="178349"/>
            </a:xfrm>
            <a:custGeom>
              <a:avLst/>
              <a:gdLst/>
              <a:ahLst/>
              <a:cxnLst/>
              <a:rect l="l" t="t" r="r" b="b"/>
              <a:pathLst>
                <a:path w="1493" h="1446" extrusionOk="0">
                  <a:moveTo>
                    <a:pt x="1493" y="1"/>
                  </a:moveTo>
                  <a:cubicBezTo>
                    <a:pt x="979" y="476"/>
                    <a:pt x="535" y="958"/>
                    <a:pt x="22" y="1403"/>
                  </a:cubicBezTo>
                  <a:cubicBezTo>
                    <a:pt x="0" y="1424"/>
                    <a:pt x="9" y="1446"/>
                    <a:pt x="27" y="1446"/>
                  </a:cubicBezTo>
                  <a:cubicBezTo>
                    <a:pt x="34" y="1446"/>
                    <a:pt x="43" y="1442"/>
                    <a:pt x="52" y="1433"/>
                  </a:cubicBezTo>
                  <a:cubicBezTo>
                    <a:pt x="566" y="989"/>
                    <a:pt x="1041" y="545"/>
                    <a:pt x="1493" y="31"/>
                  </a:cubicBezTo>
                  <a:lnTo>
                    <a:pt x="149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7"/>
            <p:cNvSpPr/>
            <p:nvPr/>
          </p:nvSpPr>
          <p:spPr>
            <a:xfrm rot="-2062221">
              <a:off x="1193122" y="609502"/>
              <a:ext cx="228794" cy="234221"/>
            </a:xfrm>
            <a:custGeom>
              <a:avLst/>
              <a:gdLst/>
              <a:ahLst/>
              <a:cxnLst/>
              <a:rect l="l" t="t" r="r" b="b"/>
              <a:pathLst>
                <a:path w="1855" h="1899" extrusionOk="0">
                  <a:moveTo>
                    <a:pt x="1786" y="0"/>
                  </a:moveTo>
                  <a:cubicBezTo>
                    <a:pt x="1150" y="575"/>
                    <a:pt x="575" y="1249"/>
                    <a:pt x="1" y="1885"/>
                  </a:cubicBezTo>
                  <a:cubicBezTo>
                    <a:pt x="1" y="1885"/>
                    <a:pt x="1" y="1898"/>
                    <a:pt x="10" y="1898"/>
                  </a:cubicBezTo>
                  <a:cubicBezTo>
                    <a:pt x="14" y="1898"/>
                    <a:pt x="21" y="1895"/>
                    <a:pt x="31" y="1885"/>
                  </a:cubicBezTo>
                  <a:cubicBezTo>
                    <a:pt x="606" y="1279"/>
                    <a:pt x="1242" y="674"/>
                    <a:pt x="1816" y="31"/>
                  </a:cubicBezTo>
                  <a:cubicBezTo>
                    <a:pt x="1855" y="0"/>
                    <a:pt x="1816" y="0"/>
                    <a:pt x="178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47"/>
            <p:cNvSpPr/>
            <p:nvPr/>
          </p:nvSpPr>
          <p:spPr>
            <a:xfrm rot="-2062221">
              <a:off x="1263459" y="503354"/>
              <a:ext cx="83254" cy="71043"/>
            </a:xfrm>
            <a:custGeom>
              <a:avLst/>
              <a:gdLst/>
              <a:ahLst/>
              <a:cxnLst/>
              <a:rect l="l" t="t" r="r" b="b"/>
              <a:pathLst>
                <a:path w="675" h="576" extrusionOk="0">
                  <a:moveTo>
                    <a:pt x="644" y="1"/>
                  </a:moveTo>
                  <a:cubicBezTo>
                    <a:pt x="422" y="162"/>
                    <a:pt x="230" y="353"/>
                    <a:pt x="39" y="545"/>
                  </a:cubicBezTo>
                  <a:cubicBezTo>
                    <a:pt x="0" y="575"/>
                    <a:pt x="39" y="575"/>
                    <a:pt x="39" y="575"/>
                  </a:cubicBezTo>
                  <a:cubicBezTo>
                    <a:pt x="261" y="384"/>
                    <a:pt x="483" y="223"/>
                    <a:pt x="674" y="31"/>
                  </a:cubicBezTo>
                  <a:cubicBezTo>
                    <a:pt x="674" y="31"/>
                    <a:pt x="674" y="1"/>
                    <a:pt x="64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47"/>
            <p:cNvSpPr/>
            <p:nvPr/>
          </p:nvSpPr>
          <p:spPr>
            <a:xfrm rot="-2062221">
              <a:off x="1273898" y="634664"/>
              <a:ext cx="153187" cy="135427"/>
            </a:xfrm>
            <a:custGeom>
              <a:avLst/>
              <a:gdLst/>
              <a:ahLst/>
              <a:cxnLst/>
              <a:rect l="l" t="t" r="r" b="b"/>
              <a:pathLst>
                <a:path w="1242" h="1098" extrusionOk="0">
                  <a:moveTo>
                    <a:pt x="1231" y="1"/>
                  </a:moveTo>
                  <a:cubicBezTo>
                    <a:pt x="1227" y="1"/>
                    <a:pt x="1220" y="6"/>
                    <a:pt x="1211" y="17"/>
                  </a:cubicBezTo>
                  <a:cubicBezTo>
                    <a:pt x="797" y="300"/>
                    <a:pt x="414" y="714"/>
                    <a:pt x="31" y="1067"/>
                  </a:cubicBezTo>
                  <a:cubicBezTo>
                    <a:pt x="1" y="1097"/>
                    <a:pt x="31" y="1097"/>
                    <a:pt x="62" y="1097"/>
                  </a:cubicBezTo>
                  <a:cubicBezTo>
                    <a:pt x="445" y="745"/>
                    <a:pt x="889" y="431"/>
                    <a:pt x="1242" y="48"/>
                  </a:cubicBezTo>
                  <a:cubicBezTo>
                    <a:pt x="1242" y="26"/>
                    <a:pt x="1242" y="1"/>
                    <a:pt x="12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47"/>
            <p:cNvSpPr/>
            <p:nvPr/>
          </p:nvSpPr>
          <p:spPr>
            <a:xfrm rot="-2062221">
              <a:off x="1359490" y="636489"/>
              <a:ext cx="55009" cy="51062"/>
            </a:xfrm>
            <a:custGeom>
              <a:avLst/>
              <a:gdLst/>
              <a:ahLst/>
              <a:cxnLst/>
              <a:rect l="l" t="t" r="r" b="b"/>
              <a:pathLst>
                <a:path w="446" h="414" extrusionOk="0">
                  <a:moveTo>
                    <a:pt x="415" y="0"/>
                  </a:moveTo>
                  <a:cubicBezTo>
                    <a:pt x="254" y="123"/>
                    <a:pt x="131" y="253"/>
                    <a:pt x="1" y="383"/>
                  </a:cubicBezTo>
                  <a:lnTo>
                    <a:pt x="1" y="414"/>
                  </a:lnTo>
                  <a:cubicBezTo>
                    <a:pt x="162" y="284"/>
                    <a:pt x="284" y="161"/>
                    <a:pt x="415" y="31"/>
                  </a:cubicBezTo>
                  <a:cubicBezTo>
                    <a:pt x="445" y="31"/>
                    <a:pt x="415" y="0"/>
                    <a:pt x="41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47"/>
            <p:cNvSpPr/>
            <p:nvPr/>
          </p:nvSpPr>
          <p:spPr>
            <a:xfrm rot="-2062221">
              <a:off x="1389405" y="623652"/>
              <a:ext cx="43539" cy="43662"/>
            </a:xfrm>
            <a:custGeom>
              <a:avLst/>
              <a:gdLst/>
              <a:ahLst/>
              <a:cxnLst/>
              <a:rect l="l" t="t" r="r" b="b"/>
              <a:pathLst>
                <a:path w="353" h="354" extrusionOk="0">
                  <a:moveTo>
                    <a:pt x="322" y="1"/>
                  </a:moveTo>
                  <a:cubicBezTo>
                    <a:pt x="230" y="93"/>
                    <a:pt x="100" y="223"/>
                    <a:pt x="0" y="323"/>
                  </a:cubicBezTo>
                  <a:cubicBezTo>
                    <a:pt x="0" y="323"/>
                    <a:pt x="0" y="353"/>
                    <a:pt x="39" y="353"/>
                  </a:cubicBezTo>
                  <a:cubicBezTo>
                    <a:pt x="131" y="254"/>
                    <a:pt x="261" y="162"/>
                    <a:pt x="353" y="31"/>
                  </a:cubicBezTo>
                  <a:cubicBezTo>
                    <a:pt x="353" y="31"/>
                    <a:pt x="353" y="1"/>
                    <a:pt x="32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47"/>
            <p:cNvSpPr/>
            <p:nvPr/>
          </p:nvSpPr>
          <p:spPr>
            <a:xfrm rot="-2062221">
              <a:off x="1421357" y="633637"/>
              <a:ext cx="27505" cy="21584"/>
            </a:xfrm>
            <a:custGeom>
              <a:avLst/>
              <a:gdLst/>
              <a:ahLst/>
              <a:cxnLst/>
              <a:rect l="l" t="t" r="r" b="b"/>
              <a:pathLst>
                <a:path w="223" h="175" extrusionOk="0">
                  <a:moveTo>
                    <a:pt x="192" y="0"/>
                  </a:moveTo>
                  <a:cubicBezTo>
                    <a:pt x="123" y="31"/>
                    <a:pt x="61" y="92"/>
                    <a:pt x="0" y="161"/>
                  </a:cubicBezTo>
                  <a:cubicBezTo>
                    <a:pt x="0" y="161"/>
                    <a:pt x="0" y="175"/>
                    <a:pt x="9" y="175"/>
                  </a:cubicBezTo>
                  <a:cubicBezTo>
                    <a:pt x="14" y="175"/>
                    <a:pt x="21" y="171"/>
                    <a:pt x="31" y="161"/>
                  </a:cubicBezTo>
                  <a:cubicBezTo>
                    <a:pt x="92" y="131"/>
                    <a:pt x="153" y="62"/>
                    <a:pt x="2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47"/>
            <p:cNvSpPr/>
            <p:nvPr/>
          </p:nvSpPr>
          <p:spPr>
            <a:xfrm rot="-2062221">
              <a:off x="1444369" y="635804"/>
              <a:ext cx="23681" cy="18871"/>
            </a:xfrm>
            <a:custGeom>
              <a:avLst/>
              <a:gdLst/>
              <a:ahLst/>
              <a:cxnLst/>
              <a:rect l="l" t="t" r="r" b="b"/>
              <a:pathLst>
                <a:path w="192" h="153" extrusionOk="0">
                  <a:moveTo>
                    <a:pt x="183" y="1"/>
                  </a:moveTo>
                  <a:cubicBezTo>
                    <a:pt x="178" y="1"/>
                    <a:pt x="172" y="5"/>
                    <a:pt x="161" y="18"/>
                  </a:cubicBezTo>
                  <a:cubicBezTo>
                    <a:pt x="100" y="18"/>
                    <a:pt x="69" y="79"/>
                    <a:pt x="0" y="110"/>
                  </a:cubicBezTo>
                  <a:cubicBezTo>
                    <a:pt x="0" y="131"/>
                    <a:pt x="20" y="153"/>
                    <a:pt x="42" y="153"/>
                  </a:cubicBezTo>
                  <a:cubicBezTo>
                    <a:pt x="51" y="153"/>
                    <a:pt x="60" y="149"/>
                    <a:pt x="69" y="140"/>
                  </a:cubicBezTo>
                  <a:cubicBezTo>
                    <a:pt x="100" y="110"/>
                    <a:pt x="161" y="79"/>
                    <a:pt x="192" y="18"/>
                  </a:cubicBezTo>
                  <a:cubicBezTo>
                    <a:pt x="192" y="18"/>
                    <a:pt x="192" y="1"/>
                    <a:pt x="1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27347488-18FF-AC17-B372-7E8D57395E27}"/>
              </a:ext>
            </a:extLst>
          </p:cNvPr>
          <p:cNvSpPr txBox="1"/>
          <p:nvPr/>
        </p:nvSpPr>
        <p:spPr>
          <a:xfrm>
            <a:off x="185005" y="565422"/>
            <a:ext cx="4572000" cy="600164"/>
          </a:xfrm>
          <a:prstGeom prst="rect">
            <a:avLst/>
          </a:prstGeom>
          <a:noFill/>
        </p:spPr>
        <p:txBody>
          <a:bodyPr wrap="square">
            <a:spAutoFit/>
          </a:bodyPr>
          <a:lstStyle/>
          <a:p>
            <a:pPr marL="0" lvl="0" indent="0" rtl="0">
              <a:spcBef>
                <a:spcPts val="0"/>
              </a:spcBef>
              <a:spcAft>
                <a:spcPts val="0"/>
              </a:spcAft>
              <a:buNone/>
            </a:pPr>
            <a:r>
              <a:rPr lang="en" sz="1100" dirty="0">
                <a:solidFill>
                  <a:srgbClr val="000000"/>
                </a:solidFill>
                <a:latin typeface="Roboto"/>
                <a:ea typeface="Roboto"/>
                <a:cs typeface="Roboto"/>
                <a:sym typeface="Roboto"/>
              </a:rPr>
              <a:t>–</a:t>
            </a:r>
            <a:endParaRPr lang="en" sz="1100" dirty="0">
              <a:latin typeface="Roboto"/>
              <a:ea typeface="Roboto"/>
              <a:cs typeface="Roboto"/>
              <a:sym typeface="Roboto"/>
            </a:endParaRPr>
          </a:p>
          <a:p>
            <a:r>
              <a:rPr lang="en" sz="1100" dirty="0">
                <a:solidFill>
                  <a:srgbClr val="000000"/>
                </a:solidFill>
                <a:latin typeface="Roboto"/>
                <a:ea typeface="Roboto"/>
                <a:cs typeface="Roboto"/>
                <a:sym typeface="Roboto"/>
              </a:rPr>
              <a:t>–––</a:t>
            </a:r>
            <a:endParaRPr lang="en" sz="1100" dirty="0">
              <a:latin typeface="Roboto"/>
              <a:ea typeface="Roboto"/>
              <a:cs typeface="Roboto"/>
              <a:sym typeface="Roboto"/>
            </a:endParaRPr>
          </a:p>
          <a:p>
            <a:r>
              <a:rPr lang="en" sz="1100" dirty="0">
                <a:solidFill>
                  <a:srgbClr val="000000"/>
                </a:solidFill>
                <a:latin typeface="Roboto"/>
                <a:ea typeface="Roboto"/>
                <a:cs typeface="Roboto"/>
                <a:sym typeface="Roboto"/>
              </a:rPr>
              <a:t>– </a:t>
            </a:r>
            <a:endParaRPr lang="en" sz="1400" dirty="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1744246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29"/>
        <p:cNvGrpSpPr/>
        <p:nvPr/>
      </p:nvGrpSpPr>
      <p:grpSpPr>
        <a:xfrm>
          <a:off x="0" y="0"/>
          <a:ext cx="0" cy="0"/>
          <a:chOff x="0" y="0"/>
          <a:chExt cx="0" cy="0"/>
        </a:xfrm>
      </p:grpSpPr>
      <p:sp>
        <p:nvSpPr>
          <p:cNvPr id="5930" name="Google Shape;5930;p64"/>
          <p:cNvSpPr txBox="1">
            <a:spLocks noGrp="1"/>
          </p:cNvSpPr>
          <p:nvPr>
            <p:ph type="subTitle" idx="1"/>
          </p:nvPr>
        </p:nvSpPr>
        <p:spPr>
          <a:xfrm>
            <a:off x="2646000" y="1722575"/>
            <a:ext cx="3852000" cy="107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rgbClr val="FF0000"/>
                </a:solidFill>
              </a:rPr>
              <a:t>Siang-</a:t>
            </a:r>
            <a:r>
              <a:rPr lang="en-US" dirty="0" err="1">
                <a:solidFill>
                  <a:srgbClr val="FF0000"/>
                </a:solidFill>
              </a:rPr>
              <a:t>siang</a:t>
            </a:r>
            <a:r>
              <a:rPr lang="en-US" dirty="0">
                <a:solidFill>
                  <a:srgbClr val="FF0000"/>
                </a:solidFill>
              </a:rPr>
              <a:t> </a:t>
            </a:r>
            <a:r>
              <a:rPr lang="en-US" dirty="0" err="1">
                <a:solidFill>
                  <a:srgbClr val="FF0000"/>
                </a:solidFill>
              </a:rPr>
              <a:t>pergi</a:t>
            </a:r>
            <a:r>
              <a:rPr lang="en-US" dirty="0">
                <a:solidFill>
                  <a:srgbClr val="FF0000"/>
                </a:solidFill>
              </a:rPr>
              <a:t> ke </a:t>
            </a:r>
            <a:r>
              <a:rPr lang="en-US" dirty="0" err="1">
                <a:solidFill>
                  <a:srgbClr val="FF0000"/>
                </a:solidFill>
              </a:rPr>
              <a:t>kota</a:t>
            </a:r>
            <a:r>
              <a:rPr lang="en-US" dirty="0">
                <a:solidFill>
                  <a:srgbClr val="FF0000"/>
                </a:solidFill>
              </a:rPr>
              <a:t>, </a:t>
            </a:r>
            <a:r>
              <a:rPr lang="en-US" dirty="0" err="1">
                <a:solidFill>
                  <a:srgbClr val="FF0000"/>
                </a:solidFill>
              </a:rPr>
              <a:t>Jangan</a:t>
            </a:r>
            <a:r>
              <a:rPr lang="en-US" dirty="0">
                <a:solidFill>
                  <a:srgbClr val="FF0000"/>
                </a:solidFill>
              </a:rPr>
              <a:t> </a:t>
            </a:r>
            <a:r>
              <a:rPr lang="en-US" dirty="0" err="1">
                <a:solidFill>
                  <a:srgbClr val="FF0000"/>
                </a:solidFill>
              </a:rPr>
              <a:t>lupa</a:t>
            </a:r>
            <a:r>
              <a:rPr lang="en-US" dirty="0">
                <a:solidFill>
                  <a:srgbClr val="FF0000"/>
                </a:solidFill>
              </a:rPr>
              <a:t> </a:t>
            </a:r>
            <a:r>
              <a:rPr lang="en-US" dirty="0" err="1">
                <a:solidFill>
                  <a:srgbClr val="FF0000"/>
                </a:solidFill>
              </a:rPr>
              <a:t>beli</a:t>
            </a:r>
            <a:r>
              <a:rPr lang="en-US" dirty="0">
                <a:solidFill>
                  <a:srgbClr val="FF0000"/>
                </a:solidFill>
              </a:rPr>
              <a:t> </a:t>
            </a:r>
            <a:r>
              <a:rPr lang="en-US" dirty="0" err="1">
                <a:solidFill>
                  <a:srgbClr val="FF0000"/>
                </a:solidFill>
              </a:rPr>
              <a:t>alpukat</a:t>
            </a:r>
            <a:r>
              <a:rPr lang="en-US" dirty="0">
                <a:solidFill>
                  <a:srgbClr val="FF0000"/>
                </a:solidFill>
              </a:rPr>
              <a:t>. </a:t>
            </a:r>
            <a:r>
              <a:rPr lang="en-US" dirty="0" err="1">
                <a:solidFill>
                  <a:srgbClr val="FF0000"/>
                </a:solidFill>
              </a:rPr>
              <a:t>Demikian</a:t>
            </a:r>
            <a:r>
              <a:rPr lang="en-US" dirty="0">
                <a:solidFill>
                  <a:srgbClr val="FF0000"/>
                </a:solidFill>
              </a:rPr>
              <a:t> </a:t>
            </a:r>
            <a:r>
              <a:rPr lang="en-US" dirty="0" err="1">
                <a:solidFill>
                  <a:srgbClr val="FF0000"/>
                </a:solidFill>
              </a:rPr>
              <a:t>presentasi</a:t>
            </a:r>
            <a:r>
              <a:rPr lang="en-US" dirty="0">
                <a:solidFill>
                  <a:srgbClr val="FF0000"/>
                </a:solidFill>
              </a:rPr>
              <a:t> </a:t>
            </a:r>
            <a:r>
              <a:rPr lang="en-US" dirty="0" err="1">
                <a:solidFill>
                  <a:srgbClr val="FF0000"/>
                </a:solidFill>
              </a:rPr>
              <a:t>kita</a:t>
            </a:r>
            <a:r>
              <a:rPr lang="en-US" dirty="0">
                <a:solidFill>
                  <a:srgbClr val="FF0000"/>
                </a:solidFill>
              </a:rPr>
              <a:t>, </a:t>
            </a:r>
            <a:r>
              <a:rPr lang="en-US" dirty="0" err="1">
                <a:solidFill>
                  <a:srgbClr val="FF0000"/>
                </a:solidFill>
              </a:rPr>
              <a:t>Semoga</a:t>
            </a:r>
            <a:r>
              <a:rPr lang="en-US" dirty="0">
                <a:solidFill>
                  <a:srgbClr val="FF0000"/>
                </a:solidFill>
              </a:rPr>
              <a:t> </a:t>
            </a:r>
            <a:r>
              <a:rPr lang="en-US" dirty="0" err="1">
                <a:solidFill>
                  <a:srgbClr val="FF0000"/>
                </a:solidFill>
              </a:rPr>
              <a:t>bisa</a:t>
            </a:r>
            <a:r>
              <a:rPr lang="en-US" dirty="0">
                <a:solidFill>
                  <a:srgbClr val="FF0000"/>
                </a:solidFill>
              </a:rPr>
              <a:t> </a:t>
            </a:r>
            <a:r>
              <a:rPr lang="en-US" dirty="0" err="1">
                <a:solidFill>
                  <a:srgbClr val="FF0000"/>
                </a:solidFill>
              </a:rPr>
              <a:t>bermanfaat</a:t>
            </a:r>
            <a:r>
              <a:rPr lang="en-US" dirty="0">
                <a:solidFill>
                  <a:srgbClr val="FF0000"/>
                </a:solidFill>
              </a:rPr>
              <a:t>.</a:t>
            </a:r>
          </a:p>
        </p:txBody>
      </p:sp>
      <p:grpSp>
        <p:nvGrpSpPr>
          <p:cNvPr id="5932" name="Google Shape;5932;p64"/>
          <p:cNvGrpSpPr/>
          <p:nvPr/>
        </p:nvGrpSpPr>
        <p:grpSpPr>
          <a:xfrm>
            <a:off x="4811038" y="2861201"/>
            <a:ext cx="274780" cy="274780"/>
            <a:chOff x="2284464" y="1909791"/>
            <a:chExt cx="397887" cy="397887"/>
          </a:xfrm>
        </p:grpSpPr>
        <p:sp>
          <p:nvSpPr>
            <p:cNvPr id="5933" name="Google Shape;5933;p64"/>
            <p:cNvSpPr/>
            <p:nvPr/>
          </p:nvSpPr>
          <p:spPr>
            <a:xfrm>
              <a:off x="2366835" y="198051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34" name="Google Shape;5934;p64"/>
            <p:cNvSpPr/>
            <p:nvPr/>
          </p:nvSpPr>
          <p:spPr>
            <a:xfrm>
              <a:off x="2284464" y="1909791"/>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35" name="Google Shape;5935;p64"/>
            <p:cNvSpPr/>
            <p:nvPr/>
          </p:nvSpPr>
          <p:spPr>
            <a:xfrm>
              <a:off x="2460080" y="207338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36" name="Google Shape;5936;p64"/>
            <p:cNvSpPr/>
            <p:nvPr/>
          </p:nvSpPr>
          <p:spPr>
            <a:xfrm>
              <a:off x="2366835" y="2073741"/>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5937" name="Google Shape;5937;p64"/>
          <p:cNvGrpSpPr/>
          <p:nvPr/>
        </p:nvGrpSpPr>
        <p:grpSpPr>
          <a:xfrm>
            <a:off x="4058190" y="2861201"/>
            <a:ext cx="274795" cy="274780"/>
            <a:chOff x="1171434" y="1907916"/>
            <a:chExt cx="397907" cy="397887"/>
          </a:xfrm>
        </p:grpSpPr>
        <p:sp>
          <p:nvSpPr>
            <p:cNvPr id="5938" name="Google Shape;5938;p64"/>
            <p:cNvSpPr/>
            <p:nvPr/>
          </p:nvSpPr>
          <p:spPr>
            <a:xfrm>
              <a:off x="1359509" y="1977578"/>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39" name="Google Shape;5939;p64"/>
            <p:cNvSpPr/>
            <p:nvPr/>
          </p:nvSpPr>
          <p:spPr>
            <a:xfrm>
              <a:off x="1171434" y="1907916"/>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5940" name="Google Shape;5940;p64"/>
          <p:cNvGrpSpPr/>
          <p:nvPr/>
        </p:nvGrpSpPr>
        <p:grpSpPr>
          <a:xfrm>
            <a:off x="4434627" y="2861201"/>
            <a:ext cx="274766" cy="274780"/>
            <a:chOff x="1769157" y="1909791"/>
            <a:chExt cx="397866" cy="397887"/>
          </a:xfrm>
        </p:grpSpPr>
        <p:sp>
          <p:nvSpPr>
            <p:cNvPr id="5941" name="Google Shape;5941;p64"/>
            <p:cNvSpPr/>
            <p:nvPr/>
          </p:nvSpPr>
          <p:spPr>
            <a:xfrm>
              <a:off x="1839863" y="198051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42" name="Google Shape;5942;p64"/>
            <p:cNvSpPr/>
            <p:nvPr/>
          </p:nvSpPr>
          <p:spPr>
            <a:xfrm>
              <a:off x="1909775" y="2050451"/>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43" name="Google Shape;5943;p64"/>
            <p:cNvSpPr/>
            <p:nvPr/>
          </p:nvSpPr>
          <p:spPr>
            <a:xfrm>
              <a:off x="1769157" y="1909791"/>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5944" name="Google Shape;5944;p64"/>
          <p:cNvSpPr txBox="1">
            <a:spLocks noGrp="1"/>
          </p:cNvSpPr>
          <p:nvPr>
            <p:ph type="ctrTitle"/>
          </p:nvPr>
        </p:nvSpPr>
        <p:spPr>
          <a:xfrm flipH="1">
            <a:off x="2646000" y="685625"/>
            <a:ext cx="3852000" cy="107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grpSp>
        <p:nvGrpSpPr>
          <p:cNvPr id="5945" name="Google Shape;5945;p64"/>
          <p:cNvGrpSpPr/>
          <p:nvPr/>
        </p:nvGrpSpPr>
        <p:grpSpPr>
          <a:xfrm>
            <a:off x="1233202" y="842414"/>
            <a:ext cx="682873" cy="645127"/>
            <a:chOff x="1233202" y="842414"/>
            <a:chExt cx="682873" cy="645127"/>
          </a:xfrm>
        </p:grpSpPr>
        <p:sp>
          <p:nvSpPr>
            <p:cNvPr id="5946" name="Google Shape;5946;p64"/>
            <p:cNvSpPr/>
            <p:nvPr/>
          </p:nvSpPr>
          <p:spPr>
            <a:xfrm>
              <a:off x="1298615" y="1209101"/>
              <a:ext cx="193014" cy="184418"/>
            </a:xfrm>
            <a:custGeom>
              <a:avLst/>
              <a:gdLst/>
              <a:ahLst/>
              <a:cxnLst/>
              <a:rect l="l" t="t" r="r" b="b"/>
              <a:pathLst>
                <a:path w="1437" h="1373" extrusionOk="0">
                  <a:moveTo>
                    <a:pt x="771" y="1"/>
                  </a:moveTo>
                  <a:cubicBezTo>
                    <a:pt x="719" y="1"/>
                    <a:pt x="666" y="9"/>
                    <a:pt x="613" y="25"/>
                  </a:cubicBezTo>
                  <a:lnTo>
                    <a:pt x="353" y="87"/>
                  </a:lnTo>
                  <a:cubicBezTo>
                    <a:pt x="161" y="148"/>
                    <a:pt x="38" y="378"/>
                    <a:pt x="0" y="569"/>
                  </a:cubicBezTo>
                  <a:cubicBezTo>
                    <a:pt x="0" y="822"/>
                    <a:pt x="100" y="1105"/>
                    <a:pt x="322" y="1266"/>
                  </a:cubicBezTo>
                  <a:cubicBezTo>
                    <a:pt x="426" y="1340"/>
                    <a:pt x="546" y="1372"/>
                    <a:pt x="668" y="1372"/>
                  </a:cubicBezTo>
                  <a:cubicBezTo>
                    <a:pt x="1032" y="1372"/>
                    <a:pt x="1410" y="1084"/>
                    <a:pt x="1410" y="722"/>
                  </a:cubicBezTo>
                  <a:cubicBezTo>
                    <a:pt x="1436" y="362"/>
                    <a:pt x="1125" y="1"/>
                    <a:pt x="771"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64"/>
            <p:cNvSpPr/>
            <p:nvPr/>
          </p:nvSpPr>
          <p:spPr>
            <a:xfrm>
              <a:off x="1635217" y="1253963"/>
              <a:ext cx="280858" cy="233578"/>
            </a:xfrm>
            <a:custGeom>
              <a:avLst/>
              <a:gdLst/>
              <a:ahLst/>
              <a:cxnLst/>
              <a:rect l="l" t="t" r="r" b="b"/>
              <a:pathLst>
                <a:path w="2091" h="1739" extrusionOk="0">
                  <a:moveTo>
                    <a:pt x="1131" y="0"/>
                  </a:moveTo>
                  <a:cubicBezTo>
                    <a:pt x="1101" y="0"/>
                    <a:pt x="1071" y="2"/>
                    <a:pt x="1041" y="5"/>
                  </a:cubicBezTo>
                  <a:cubicBezTo>
                    <a:pt x="689" y="44"/>
                    <a:pt x="367" y="197"/>
                    <a:pt x="244" y="519"/>
                  </a:cubicBezTo>
                  <a:cubicBezTo>
                    <a:pt x="0" y="1058"/>
                    <a:pt x="464" y="1738"/>
                    <a:pt x="1053" y="1738"/>
                  </a:cubicBezTo>
                  <a:cubicBezTo>
                    <a:pt x="1092" y="1738"/>
                    <a:pt x="1132" y="1735"/>
                    <a:pt x="1171" y="1729"/>
                  </a:cubicBezTo>
                  <a:cubicBezTo>
                    <a:pt x="1646" y="1668"/>
                    <a:pt x="2091" y="1063"/>
                    <a:pt x="1838" y="618"/>
                  </a:cubicBezTo>
                  <a:lnTo>
                    <a:pt x="1708" y="327"/>
                  </a:lnTo>
                  <a:cubicBezTo>
                    <a:pt x="1599" y="104"/>
                    <a:pt x="1359" y="0"/>
                    <a:pt x="1131"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64"/>
            <p:cNvSpPr/>
            <p:nvPr/>
          </p:nvSpPr>
          <p:spPr>
            <a:xfrm>
              <a:off x="1501167" y="878008"/>
              <a:ext cx="145332" cy="119946"/>
            </a:xfrm>
            <a:custGeom>
              <a:avLst/>
              <a:gdLst/>
              <a:ahLst/>
              <a:cxnLst/>
              <a:rect l="l" t="t" r="r" b="b"/>
              <a:pathLst>
                <a:path w="1082" h="893" extrusionOk="0">
                  <a:moveTo>
                    <a:pt x="538" y="0"/>
                  </a:moveTo>
                  <a:cubicBezTo>
                    <a:pt x="377" y="31"/>
                    <a:pt x="185" y="123"/>
                    <a:pt x="124" y="284"/>
                  </a:cubicBezTo>
                  <a:cubicBezTo>
                    <a:pt x="0" y="560"/>
                    <a:pt x="256" y="892"/>
                    <a:pt x="552" y="892"/>
                  </a:cubicBezTo>
                  <a:cubicBezTo>
                    <a:pt x="567" y="892"/>
                    <a:pt x="583" y="891"/>
                    <a:pt x="599" y="889"/>
                  </a:cubicBezTo>
                  <a:cubicBezTo>
                    <a:pt x="859" y="858"/>
                    <a:pt x="1082" y="544"/>
                    <a:pt x="951" y="315"/>
                  </a:cubicBezTo>
                  <a:lnTo>
                    <a:pt x="890" y="161"/>
                  </a:lnTo>
                  <a:cubicBezTo>
                    <a:pt x="829" y="62"/>
                    <a:pt x="668" y="0"/>
                    <a:pt x="538"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64"/>
            <p:cNvSpPr/>
            <p:nvPr/>
          </p:nvSpPr>
          <p:spPr>
            <a:xfrm>
              <a:off x="1689616" y="1074515"/>
              <a:ext cx="81396" cy="73740"/>
            </a:xfrm>
            <a:custGeom>
              <a:avLst/>
              <a:gdLst/>
              <a:ahLst/>
              <a:cxnLst/>
              <a:rect l="l" t="t" r="r" b="b"/>
              <a:pathLst>
                <a:path w="606" h="549" extrusionOk="0">
                  <a:moveTo>
                    <a:pt x="192" y="1"/>
                  </a:moveTo>
                  <a:cubicBezTo>
                    <a:pt x="123" y="39"/>
                    <a:pt x="62" y="100"/>
                    <a:pt x="31" y="192"/>
                  </a:cubicBezTo>
                  <a:cubicBezTo>
                    <a:pt x="0" y="292"/>
                    <a:pt x="31" y="384"/>
                    <a:pt x="92" y="483"/>
                  </a:cubicBezTo>
                  <a:cubicBezTo>
                    <a:pt x="137" y="528"/>
                    <a:pt x="199" y="549"/>
                    <a:pt x="264" y="549"/>
                  </a:cubicBezTo>
                  <a:cubicBezTo>
                    <a:pt x="391" y="549"/>
                    <a:pt x="529" y="469"/>
                    <a:pt x="575" y="322"/>
                  </a:cubicBezTo>
                  <a:cubicBezTo>
                    <a:pt x="605" y="192"/>
                    <a:pt x="475" y="1"/>
                    <a:pt x="314"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64"/>
            <p:cNvSpPr/>
            <p:nvPr/>
          </p:nvSpPr>
          <p:spPr>
            <a:xfrm>
              <a:off x="1233202" y="1182774"/>
              <a:ext cx="250771" cy="201342"/>
            </a:xfrm>
            <a:custGeom>
              <a:avLst/>
              <a:gdLst/>
              <a:ahLst/>
              <a:cxnLst/>
              <a:rect l="l" t="t" r="r" b="b"/>
              <a:pathLst>
                <a:path w="1867" h="1499" extrusionOk="0">
                  <a:moveTo>
                    <a:pt x="1095" y="0"/>
                  </a:moveTo>
                  <a:cubicBezTo>
                    <a:pt x="1035" y="0"/>
                    <a:pt x="972" y="10"/>
                    <a:pt x="908" y="30"/>
                  </a:cubicBezTo>
                  <a:cubicBezTo>
                    <a:pt x="840" y="30"/>
                    <a:pt x="870" y="91"/>
                    <a:pt x="908" y="91"/>
                  </a:cubicBezTo>
                  <a:cubicBezTo>
                    <a:pt x="947" y="84"/>
                    <a:pt x="985" y="81"/>
                    <a:pt x="1022" y="81"/>
                  </a:cubicBezTo>
                  <a:cubicBezTo>
                    <a:pt x="1316" y="81"/>
                    <a:pt x="1555" y="288"/>
                    <a:pt x="1636" y="574"/>
                  </a:cubicBezTo>
                  <a:cubicBezTo>
                    <a:pt x="1766" y="857"/>
                    <a:pt x="1575" y="1179"/>
                    <a:pt x="1322" y="1301"/>
                  </a:cubicBezTo>
                  <a:cubicBezTo>
                    <a:pt x="1203" y="1376"/>
                    <a:pt x="1086" y="1409"/>
                    <a:pt x="977" y="1409"/>
                  </a:cubicBezTo>
                  <a:cubicBezTo>
                    <a:pt x="381" y="1409"/>
                    <a:pt x="1" y="450"/>
                    <a:pt x="648" y="152"/>
                  </a:cubicBezTo>
                  <a:cubicBezTo>
                    <a:pt x="679" y="122"/>
                    <a:pt x="648" y="91"/>
                    <a:pt x="648" y="91"/>
                  </a:cubicBezTo>
                  <a:cubicBezTo>
                    <a:pt x="265" y="252"/>
                    <a:pt x="142" y="696"/>
                    <a:pt x="296" y="1049"/>
                  </a:cubicBezTo>
                  <a:cubicBezTo>
                    <a:pt x="434" y="1348"/>
                    <a:pt x="692" y="1499"/>
                    <a:pt x="970" y="1499"/>
                  </a:cubicBezTo>
                  <a:cubicBezTo>
                    <a:pt x="1076" y="1499"/>
                    <a:pt x="1185" y="1476"/>
                    <a:pt x="1292" y="1432"/>
                  </a:cubicBezTo>
                  <a:cubicBezTo>
                    <a:pt x="1606" y="1301"/>
                    <a:pt x="1866" y="957"/>
                    <a:pt x="1766" y="604"/>
                  </a:cubicBezTo>
                  <a:cubicBezTo>
                    <a:pt x="1689" y="280"/>
                    <a:pt x="1425" y="0"/>
                    <a:pt x="109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64"/>
            <p:cNvSpPr/>
            <p:nvPr/>
          </p:nvSpPr>
          <p:spPr>
            <a:xfrm>
              <a:off x="1620576" y="1230054"/>
              <a:ext cx="283141" cy="253323"/>
            </a:xfrm>
            <a:custGeom>
              <a:avLst/>
              <a:gdLst/>
              <a:ahLst/>
              <a:cxnLst/>
              <a:rect l="l" t="t" r="r" b="b"/>
              <a:pathLst>
                <a:path w="2108" h="1886" extrusionOk="0">
                  <a:moveTo>
                    <a:pt x="1082" y="0"/>
                  </a:moveTo>
                  <a:cubicBezTo>
                    <a:pt x="870" y="0"/>
                    <a:pt x="649" y="69"/>
                    <a:pt x="476" y="183"/>
                  </a:cubicBezTo>
                  <a:cubicBezTo>
                    <a:pt x="32" y="444"/>
                    <a:pt x="1" y="1018"/>
                    <a:pt x="254" y="1432"/>
                  </a:cubicBezTo>
                  <a:cubicBezTo>
                    <a:pt x="420" y="1695"/>
                    <a:pt x="748" y="1886"/>
                    <a:pt x="1075" y="1886"/>
                  </a:cubicBezTo>
                  <a:cubicBezTo>
                    <a:pt x="1187" y="1886"/>
                    <a:pt x="1298" y="1864"/>
                    <a:pt x="1403" y="1815"/>
                  </a:cubicBezTo>
                  <a:cubicBezTo>
                    <a:pt x="1817" y="1593"/>
                    <a:pt x="2108" y="1110"/>
                    <a:pt x="1886" y="666"/>
                  </a:cubicBezTo>
                  <a:cubicBezTo>
                    <a:pt x="1873" y="653"/>
                    <a:pt x="1854" y="646"/>
                    <a:pt x="1838" y="646"/>
                  </a:cubicBezTo>
                  <a:cubicBezTo>
                    <a:pt x="1815" y="646"/>
                    <a:pt x="1799" y="661"/>
                    <a:pt x="1817" y="697"/>
                  </a:cubicBezTo>
                  <a:cubicBezTo>
                    <a:pt x="1978" y="1080"/>
                    <a:pt x="1786" y="1463"/>
                    <a:pt x="1434" y="1685"/>
                  </a:cubicBezTo>
                  <a:cubicBezTo>
                    <a:pt x="1318" y="1760"/>
                    <a:pt x="1193" y="1792"/>
                    <a:pt x="1069" y="1792"/>
                  </a:cubicBezTo>
                  <a:cubicBezTo>
                    <a:pt x="824" y="1792"/>
                    <a:pt x="582" y="1666"/>
                    <a:pt x="415" y="1493"/>
                  </a:cubicBezTo>
                  <a:cubicBezTo>
                    <a:pt x="131" y="1179"/>
                    <a:pt x="131" y="697"/>
                    <a:pt x="384" y="375"/>
                  </a:cubicBezTo>
                  <a:cubicBezTo>
                    <a:pt x="548" y="180"/>
                    <a:pt x="809" y="76"/>
                    <a:pt x="1065" y="76"/>
                  </a:cubicBezTo>
                  <a:cubicBezTo>
                    <a:pt x="1311" y="76"/>
                    <a:pt x="1551" y="172"/>
                    <a:pt x="1694" y="375"/>
                  </a:cubicBezTo>
                  <a:cubicBezTo>
                    <a:pt x="1694" y="386"/>
                    <a:pt x="1700" y="391"/>
                    <a:pt x="1706" y="391"/>
                  </a:cubicBezTo>
                  <a:cubicBezTo>
                    <a:pt x="1722" y="391"/>
                    <a:pt x="1746" y="366"/>
                    <a:pt x="1725" y="344"/>
                  </a:cubicBezTo>
                  <a:cubicBezTo>
                    <a:pt x="1586" y="101"/>
                    <a:pt x="1340" y="0"/>
                    <a:pt x="108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64"/>
            <p:cNvSpPr/>
            <p:nvPr/>
          </p:nvSpPr>
          <p:spPr>
            <a:xfrm>
              <a:off x="1477393" y="842414"/>
              <a:ext cx="151644" cy="133915"/>
            </a:xfrm>
            <a:custGeom>
              <a:avLst/>
              <a:gdLst/>
              <a:ahLst/>
              <a:cxnLst/>
              <a:rect l="l" t="t" r="r" b="b"/>
              <a:pathLst>
                <a:path w="1129" h="997" extrusionOk="0">
                  <a:moveTo>
                    <a:pt x="575" y="1"/>
                  </a:moveTo>
                  <a:cubicBezTo>
                    <a:pt x="474" y="1"/>
                    <a:pt x="366" y="31"/>
                    <a:pt x="270" y="74"/>
                  </a:cubicBezTo>
                  <a:cubicBezTo>
                    <a:pt x="48" y="197"/>
                    <a:pt x="10" y="488"/>
                    <a:pt x="109" y="710"/>
                  </a:cubicBezTo>
                  <a:cubicBezTo>
                    <a:pt x="209" y="880"/>
                    <a:pt x="381" y="997"/>
                    <a:pt x="556" y="997"/>
                  </a:cubicBezTo>
                  <a:cubicBezTo>
                    <a:pt x="609" y="997"/>
                    <a:pt x="663" y="986"/>
                    <a:pt x="715" y="963"/>
                  </a:cubicBezTo>
                  <a:cubicBezTo>
                    <a:pt x="967" y="871"/>
                    <a:pt x="1128" y="580"/>
                    <a:pt x="1006" y="327"/>
                  </a:cubicBezTo>
                  <a:cubicBezTo>
                    <a:pt x="994" y="318"/>
                    <a:pt x="984" y="314"/>
                    <a:pt x="975" y="314"/>
                  </a:cubicBezTo>
                  <a:cubicBezTo>
                    <a:pt x="952" y="314"/>
                    <a:pt x="937" y="336"/>
                    <a:pt x="937" y="357"/>
                  </a:cubicBezTo>
                  <a:cubicBezTo>
                    <a:pt x="1006" y="549"/>
                    <a:pt x="906" y="710"/>
                    <a:pt x="745" y="840"/>
                  </a:cubicBezTo>
                  <a:cubicBezTo>
                    <a:pt x="694" y="879"/>
                    <a:pt x="636" y="897"/>
                    <a:pt x="577" y="897"/>
                  </a:cubicBezTo>
                  <a:cubicBezTo>
                    <a:pt x="452" y="897"/>
                    <a:pt x="323" y="819"/>
                    <a:pt x="240" y="710"/>
                  </a:cubicBezTo>
                  <a:cubicBezTo>
                    <a:pt x="0" y="402"/>
                    <a:pt x="307" y="57"/>
                    <a:pt x="600" y="57"/>
                  </a:cubicBezTo>
                  <a:cubicBezTo>
                    <a:pt x="701" y="57"/>
                    <a:pt x="801" y="98"/>
                    <a:pt x="875" y="197"/>
                  </a:cubicBezTo>
                  <a:cubicBezTo>
                    <a:pt x="886" y="209"/>
                    <a:pt x="896" y="214"/>
                    <a:pt x="904" y="214"/>
                  </a:cubicBezTo>
                  <a:cubicBezTo>
                    <a:pt x="920" y="214"/>
                    <a:pt x="927" y="197"/>
                    <a:pt x="906" y="197"/>
                  </a:cubicBezTo>
                  <a:cubicBezTo>
                    <a:pt x="832" y="53"/>
                    <a:pt x="709" y="1"/>
                    <a:pt x="5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64"/>
            <p:cNvSpPr/>
            <p:nvPr/>
          </p:nvSpPr>
          <p:spPr>
            <a:xfrm>
              <a:off x="1662349" y="1044159"/>
              <a:ext cx="95231" cy="88112"/>
            </a:xfrm>
            <a:custGeom>
              <a:avLst/>
              <a:gdLst/>
              <a:ahLst/>
              <a:cxnLst/>
              <a:rect l="l" t="t" r="r" b="b"/>
              <a:pathLst>
                <a:path w="709" h="656" extrusionOk="0">
                  <a:moveTo>
                    <a:pt x="397" y="1"/>
                  </a:moveTo>
                  <a:cubicBezTo>
                    <a:pt x="383" y="1"/>
                    <a:pt x="370" y="2"/>
                    <a:pt x="356" y="5"/>
                  </a:cubicBezTo>
                  <a:cubicBezTo>
                    <a:pt x="326" y="35"/>
                    <a:pt x="326" y="73"/>
                    <a:pt x="395" y="73"/>
                  </a:cubicBezTo>
                  <a:cubicBezTo>
                    <a:pt x="617" y="135"/>
                    <a:pt x="678" y="457"/>
                    <a:pt x="425" y="548"/>
                  </a:cubicBezTo>
                  <a:cubicBezTo>
                    <a:pt x="398" y="558"/>
                    <a:pt x="373" y="562"/>
                    <a:pt x="348" y="562"/>
                  </a:cubicBezTo>
                  <a:cubicBezTo>
                    <a:pt x="108" y="562"/>
                    <a:pt x="0" y="157"/>
                    <a:pt x="265" y="73"/>
                  </a:cubicBezTo>
                  <a:cubicBezTo>
                    <a:pt x="295" y="73"/>
                    <a:pt x="295" y="35"/>
                    <a:pt x="265" y="35"/>
                  </a:cubicBezTo>
                  <a:cubicBezTo>
                    <a:pt x="73" y="35"/>
                    <a:pt x="12" y="265"/>
                    <a:pt x="42" y="418"/>
                  </a:cubicBezTo>
                  <a:cubicBezTo>
                    <a:pt x="94" y="581"/>
                    <a:pt x="218" y="655"/>
                    <a:pt x="353" y="655"/>
                  </a:cubicBezTo>
                  <a:cubicBezTo>
                    <a:pt x="377" y="655"/>
                    <a:pt x="401" y="653"/>
                    <a:pt x="425" y="648"/>
                  </a:cubicBezTo>
                  <a:cubicBezTo>
                    <a:pt x="617" y="610"/>
                    <a:pt x="709" y="457"/>
                    <a:pt x="678" y="296"/>
                  </a:cubicBezTo>
                  <a:cubicBezTo>
                    <a:pt x="678" y="148"/>
                    <a:pt x="543" y="1"/>
                    <a:pt x="39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64"/>
            <p:cNvSpPr/>
            <p:nvPr/>
          </p:nvSpPr>
          <p:spPr>
            <a:xfrm>
              <a:off x="1458051" y="1311182"/>
              <a:ext cx="188447" cy="55742"/>
            </a:xfrm>
            <a:custGeom>
              <a:avLst/>
              <a:gdLst/>
              <a:ahLst/>
              <a:cxnLst/>
              <a:rect l="l" t="t" r="r" b="b"/>
              <a:pathLst>
                <a:path w="1403" h="415" extrusionOk="0">
                  <a:moveTo>
                    <a:pt x="31" y="1"/>
                  </a:moveTo>
                  <a:cubicBezTo>
                    <a:pt x="1" y="1"/>
                    <a:pt x="1" y="31"/>
                    <a:pt x="1" y="31"/>
                  </a:cubicBezTo>
                  <a:cubicBezTo>
                    <a:pt x="414" y="223"/>
                    <a:pt x="889" y="345"/>
                    <a:pt x="1341" y="414"/>
                  </a:cubicBezTo>
                  <a:cubicBezTo>
                    <a:pt x="1372" y="414"/>
                    <a:pt x="1403" y="345"/>
                    <a:pt x="1341" y="345"/>
                  </a:cubicBezTo>
                  <a:cubicBezTo>
                    <a:pt x="920" y="223"/>
                    <a:pt x="476" y="62"/>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64"/>
            <p:cNvSpPr/>
            <p:nvPr/>
          </p:nvSpPr>
          <p:spPr>
            <a:xfrm>
              <a:off x="1462215" y="1280289"/>
              <a:ext cx="184284" cy="56816"/>
            </a:xfrm>
            <a:custGeom>
              <a:avLst/>
              <a:gdLst/>
              <a:ahLst/>
              <a:cxnLst/>
              <a:rect l="l" t="t" r="r" b="b"/>
              <a:pathLst>
                <a:path w="1372" h="423" extrusionOk="0">
                  <a:moveTo>
                    <a:pt x="31" y="1"/>
                  </a:moveTo>
                  <a:cubicBezTo>
                    <a:pt x="31" y="1"/>
                    <a:pt x="0" y="39"/>
                    <a:pt x="31" y="39"/>
                  </a:cubicBezTo>
                  <a:cubicBezTo>
                    <a:pt x="414" y="192"/>
                    <a:pt x="889" y="292"/>
                    <a:pt x="1310" y="422"/>
                  </a:cubicBezTo>
                  <a:cubicBezTo>
                    <a:pt x="1341" y="422"/>
                    <a:pt x="1372" y="353"/>
                    <a:pt x="1341" y="353"/>
                  </a:cubicBezTo>
                  <a:cubicBezTo>
                    <a:pt x="889" y="231"/>
                    <a:pt x="475" y="70"/>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64"/>
            <p:cNvSpPr/>
            <p:nvPr/>
          </p:nvSpPr>
          <p:spPr>
            <a:xfrm>
              <a:off x="1389146" y="954838"/>
              <a:ext cx="139556" cy="237876"/>
            </a:xfrm>
            <a:custGeom>
              <a:avLst/>
              <a:gdLst/>
              <a:ahLst/>
              <a:cxnLst/>
              <a:rect l="l" t="t" r="r" b="b"/>
              <a:pathLst>
                <a:path w="1039" h="1771" extrusionOk="0">
                  <a:moveTo>
                    <a:pt x="1000" y="0"/>
                  </a:moveTo>
                  <a:cubicBezTo>
                    <a:pt x="986" y="0"/>
                    <a:pt x="970" y="10"/>
                    <a:pt x="958" y="34"/>
                  </a:cubicBezTo>
                  <a:cubicBezTo>
                    <a:pt x="636" y="608"/>
                    <a:pt x="322" y="1152"/>
                    <a:pt x="0" y="1727"/>
                  </a:cubicBezTo>
                  <a:cubicBezTo>
                    <a:pt x="0" y="1748"/>
                    <a:pt x="16" y="1770"/>
                    <a:pt x="25" y="1770"/>
                  </a:cubicBezTo>
                  <a:cubicBezTo>
                    <a:pt x="28" y="1770"/>
                    <a:pt x="31" y="1766"/>
                    <a:pt x="31" y="1757"/>
                  </a:cubicBezTo>
                  <a:cubicBezTo>
                    <a:pt x="414" y="1213"/>
                    <a:pt x="736" y="639"/>
                    <a:pt x="1019" y="64"/>
                  </a:cubicBezTo>
                  <a:cubicBezTo>
                    <a:pt x="1038" y="26"/>
                    <a:pt x="1022" y="0"/>
                    <a:pt x="100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64"/>
            <p:cNvSpPr/>
            <p:nvPr/>
          </p:nvSpPr>
          <p:spPr>
            <a:xfrm>
              <a:off x="1412786" y="961822"/>
              <a:ext cx="134989" cy="240428"/>
            </a:xfrm>
            <a:custGeom>
              <a:avLst/>
              <a:gdLst/>
              <a:ahLst/>
              <a:cxnLst/>
              <a:rect l="l" t="t" r="r" b="b"/>
              <a:pathLst>
                <a:path w="1005" h="1790" extrusionOk="0">
                  <a:moveTo>
                    <a:pt x="954" y="0"/>
                  </a:moveTo>
                  <a:cubicBezTo>
                    <a:pt x="947" y="0"/>
                    <a:pt x="943" y="4"/>
                    <a:pt x="943" y="12"/>
                  </a:cubicBezTo>
                  <a:cubicBezTo>
                    <a:pt x="621" y="587"/>
                    <a:pt x="338" y="1192"/>
                    <a:pt x="16" y="1767"/>
                  </a:cubicBezTo>
                  <a:cubicBezTo>
                    <a:pt x="0" y="1782"/>
                    <a:pt x="8" y="1790"/>
                    <a:pt x="20" y="1790"/>
                  </a:cubicBezTo>
                  <a:cubicBezTo>
                    <a:pt x="31" y="1790"/>
                    <a:pt x="46" y="1782"/>
                    <a:pt x="46" y="1767"/>
                  </a:cubicBezTo>
                  <a:cubicBezTo>
                    <a:pt x="399" y="1223"/>
                    <a:pt x="682" y="648"/>
                    <a:pt x="1004" y="74"/>
                  </a:cubicBezTo>
                  <a:cubicBezTo>
                    <a:pt x="1004" y="29"/>
                    <a:pt x="971" y="0"/>
                    <a:pt x="95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64"/>
            <p:cNvSpPr/>
            <p:nvPr/>
          </p:nvSpPr>
          <p:spPr>
            <a:xfrm>
              <a:off x="1583236" y="957524"/>
              <a:ext cx="96037" cy="110678"/>
            </a:xfrm>
            <a:custGeom>
              <a:avLst/>
              <a:gdLst/>
              <a:ahLst/>
              <a:cxnLst/>
              <a:rect l="l" t="t" r="r" b="b"/>
              <a:pathLst>
                <a:path w="715" h="824" extrusionOk="0">
                  <a:moveTo>
                    <a:pt x="27" y="0"/>
                  </a:moveTo>
                  <a:cubicBezTo>
                    <a:pt x="9" y="0"/>
                    <a:pt x="1" y="14"/>
                    <a:pt x="26" y="14"/>
                  </a:cubicBezTo>
                  <a:cubicBezTo>
                    <a:pt x="118" y="205"/>
                    <a:pt x="279" y="366"/>
                    <a:pt x="409" y="527"/>
                  </a:cubicBezTo>
                  <a:cubicBezTo>
                    <a:pt x="501" y="619"/>
                    <a:pt x="601" y="718"/>
                    <a:pt x="662" y="810"/>
                  </a:cubicBezTo>
                  <a:cubicBezTo>
                    <a:pt x="671" y="819"/>
                    <a:pt x="680" y="823"/>
                    <a:pt x="687" y="823"/>
                  </a:cubicBezTo>
                  <a:cubicBezTo>
                    <a:pt x="705" y="823"/>
                    <a:pt x="714" y="801"/>
                    <a:pt x="693" y="780"/>
                  </a:cubicBezTo>
                  <a:cubicBezTo>
                    <a:pt x="501" y="527"/>
                    <a:pt x="279" y="236"/>
                    <a:pt x="57" y="14"/>
                  </a:cubicBezTo>
                  <a:cubicBezTo>
                    <a:pt x="47" y="3"/>
                    <a:pt x="36" y="0"/>
                    <a:pt x="2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64"/>
            <p:cNvSpPr/>
            <p:nvPr/>
          </p:nvSpPr>
          <p:spPr>
            <a:xfrm>
              <a:off x="1594921" y="941809"/>
              <a:ext cx="101813" cy="113901"/>
            </a:xfrm>
            <a:custGeom>
              <a:avLst/>
              <a:gdLst/>
              <a:ahLst/>
              <a:cxnLst/>
              <a:rect l="l" t="t" r="r" b="b"/>
              <a:pathLst>
                <a:path w="758" h="848" extrusionOk="0">
                  <a:moveTo>
                    <a:pt x="62" y="0"/>
                  </a:moveTo>
                  <a:cubicBezTo>
                    <a:pt x="31" y="0"/>
                    <a:pt x="0" y="0"/>
                    <a:pt x="0" y="31"/>
                  </a:cubicBezTo>
                  <a:cubicBezTo>
                    <a:pt x="131" y="223"/>
                    <a:pt x="284" y="353"/>
                    <a:pt x="414" y="514"/>
                  </a:cubicBezTo>
                  <a:cubicBezTo>
                    <a:pt x="514" y="606"/>
                    <a:pt x="606" y="736"/>
                    <a:pt x="705" y="835"/>
                  </a:cubicBezTo>
                  <a:cubicBezTo>
                    <a:pt x="705" y="844"/>
                    <a:pt x="710" y="848"/>
                    <a:pt x="717" y="848"/>
                  </a:cubicBezTo>
                  <a:cubicBezTo>
                    <a:pt x="733" y="848"/>
                    <a:pt x="758" y="825"/>
                    <a:pt x="736" y="797"/>
                  </a:cubicBezTo>
                  <a:cubicBezTo>
                    <a:pt x="514" y="544"/>
                    <a:pt x="284" y="261"/>
                    <a:pt x="6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0" name="Google Shape;5960;p64"/>
          <p:cNvGrpSpPr/>
          <p:nvPr/>
        </p:nvGrpSpPr>
        <p:grpSpPr>
          <a:xfrm>
            <a:off x="1287490" y="3071061"/>
            <a:ext cx="964210" cy="1166992"/>
            <a:chOff x="1287490" y="3071061"/>
            <a:chExt cx="964210" cy="1166992"/>
          </a:xfrm>
        </p:grpSpPr>
        <p:sp>
          <p:nvSpPr>
            <p:cNvPr id="5961" name="Google Shape;5961;p64"/>
            <p:cNvSpPr/>
            <p:nvPr/>
          </p:nvSpPr>
          <p:spPr>
            <a:xfrm>
              <a:off x="1595211" y="3623813"/>
              <a:ext cx="388267" cy="348980"/>
            </a:xfrm>
            <a:custGeom>
              <a:avLst/>
              <a:gdLst/>
              <a:ahLst/>
              <a:cxnLst/>
              <a:rect l="l" t="t" r="r" b="b"/>
              <a:pathLst>
                <a:path w="3548" h="3189" extrusionOk="0">
                  <a:moveTo>
                    <a:pt x="1760" y="699"/>
                  </a:moveTo>
                  <a:cubicBezTo>
                    <a:pt x="1977" y="699"/>
                    <a:pt x="2195" y="779"/>
                    <a:pt x="2360" y="948"/>
                  </a:cubicBezTo>
                  <a:cubicBezTo>
                    <a:pt x="2743" y="1300"/>
                    <a:pt x="2781" y="1875"/>
                    <a:pt x="2459" y="2227"/>
                  </a:cubicBezTo>
                  <a:cubicBezTo>
                    <a:pt x="2283" y="2404"/>
                    <a:pt x="2051" y="2492"/>
                    <a:pt x="1820" y="2492"/>
                  </a:cubicBezTo>
                  <a:cubicBezTo>
                    <a:pt x="1588" y="2492"/>
                    <a:pt x="1356" y="2404"/>
                    <a:pt x="1180" y="2227"/>
                  </a:cubicBezTo>
                  <a:cubicBezTo>
                    <a:pt x="797" y="1906"/>
                    <a:pt x="766" y="1331"/>
                    <a:pt x="1119" y="979"/>
                  </a:cubicBezTo>
                  <a:cubicBezTo>
                    <a:pt x="1287" y="795"/>
                    <a:pt x="1523" y="699"/>
                    <a:pt x="1760" y="699"/>
                  </a:cubicBezTo>
                  <a:close/>
                  <a:moveTo>
                    <a:pt x="1731" y="0"/>
                  </a:moveTo>
                  <a:cubicBezTo>
                    <a:pt x="1308" y="0"/>
                    <a:pt x="889" y="169"/>
                    <a:pt x="575" y="504"/>
                  </a:cubicBezTo>
                  <a:cubicBezTo>
                    <a:pt x="0" y="1140"/>
                    <a:pt x="61" y="2128"/>
                    <a:pt x="705" y="2733"/>
                  </a:cubicBezTo>
                  <a:cubicBezTo>
                    <a:pt x="1034" y="3036"/>
                    <a:pt x="1442" y="3189"/>
                    <a:pt x="1844" y="3189"/>
                  </a:cubicBezTo>
                  <a:cubicBezTo>
                    <a:pt x="2256" y="3189"/>
                    <a:pt x="2662" y="3028"/>
                    <a:pt x="2973" y="2702"/>
                  </a:cubicBezTo>
                  <a:cubicBezTo>
                    <a:pt x="3547" y="2066"/>
                    <a:pt x="3509" y="1078"/>
                    <a:pt x="2842" y="435"/>
                  </a:cubicBezTo>
                  <a:cubicBezTo>
                    <a:pt x="2519" y="144"/>
                    <a:pt x="2123" y="0"/>
                    <a:pt x="1731"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64"/>
            <p:cNvSpPr/>
            <p:nvPr/>
          </p:nvSpPr>
          <p:spPr>
            <a:xfrm>
              <a:off x="1329402" y="3385246"/>
              <a:ext cx="919014" cy="825887"/>
            </a:xfrm>
            <a:custGeom>
              <a:avLst/>
              <a:gdLst/>
              <a:ahLst/>
              <a:cxnLst/>
              <a:rect l="l" t="t" r="r" b="b"/>
              <a:pathLst>
                <a:path w="8398" h="7547" extrusionOk="0">
                  <a:moveTo>
                    <a:pt x="4098" y="906"/>
                  </a:moveTo>
                  <a:cubicBezTo>
                    <a:pt x="4821" y="906"/>
                    <a:pt x="5551" y="1178"/>
                    <a:pt x="6129" y="1726"/>
                  </a:cubicBezTo>
                  <a:cubicBezTo>
                    <a:pt x="7317" y="2806"/>
                    <a:pt x="7409" y="4630"/>
                    <a:pt x="6359" y="5779"/>
                  </a:cubicBezTo>
                  <a:cubicBezTo>
                    <a:pt x="5820" y="6365"/>
                    <a:pt x="5083" y="6660"/>
                    <a:pt x="4329" y="6660"/>
                  </a:cubicBezTo>
                  <a:cubicBezTo>
                    <a:pt x="3605" y="6660"/>
                    <a:pt x="2865" y="6388"/>
                    <a:pt x="2268" y="5840"/>
                  </a:cubicBezTo>
                  <a:cubicBezTo>
                    <a:pt x="1088" y="4760"/>
                    <a:pt x="997" y="2936"/>
                    <a:pt x="2046" y="1787"/>
                  </a:cubicBezTo>
                  <a:cubicBezTo>
                    <a:pt x="2601" y="1201"/>
                    <a:pt x="3345" y="906"/>
                    <a:pt x="4098" y="906"/>
                  </a:cubicBezTo>
                  <a:close/>
                  <a:moveTo>
                    <a:pt x="4062" y="1"/>
                  </a:moveTo>
                  <a:cubicBezTo>
                    <a:pt x="3071" y="1"/>
                    <a:pt x="2096" y="384"/>
                    <a:pt x="1380" y="1151"/>
                  </a:cubicBezTo>
                  <a:cubicBezTo>
                    <a:pt x="1" y="2653"/>
                    <a:pt x="131" y="5043"/>
                    <a:pt x="1694" y="6483"/>
                  </a:cubicBezTo>
                  <a:cubicBezTo>
                    <a:pt x="2439" y="7195"/>
                    <a:pt x="3389" y="7546"/>
                    <a:pt x="4330" y="7546"/>
                  </a:cubicBezTo>
                  <a:cubicBezTo>
                    <a:pt x="5323" y="7546"/>
                    <a:pt x="6306" y="7155"/>
                    <a:pt x="7026" y="6384"/>
                  </a:cubicBezTo>
                  <a:cubicBezTo>
                    <a:pt x="8397" y="4882"/>
                    <a:pt x="8274" y="2523"/>
                    <a:pt x="6742" y="1052"/>
                  </a:cubicBezTo>
                  <a:cubicBezTo>
                    <a:pt x="5974" y="351"/>
                    <a:pt x="5011" y="1"/>
                    <a:pt x="4062" y="1"/>
                  </a:cubicBezTo>
                  <a:close/>
                </a:path>
              </a:pathLst>
            </a:custGeom>
            <a:solidFill>
              <a:srgbClr val="019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64"/>
            <p:cNvSpPr/>
            <p:nvPr/>
          </p:nvSpPr>
          <p:spPr>
            <a:xfrm>
              <a:off x="1287490" y="3337533"/>
              <a:ext cx="964210" cy="900520"/>
            </a:xfrm>
            <a:custGeom>
              <a:avLst/>
              <a:gdLst/>
              <a:ahLst/>
              <a:cxnLst/>
              <a:rect l="l" t="t" r="r" b="b"/>
              <a:pathLst>
                <a:path w="8811" h="8229" extrusionOk="0">
                  <a:moveTo>
                    <a:pt x="4330" y="143"/>
                  </a:moveTo>
                  <a:cubicBezTo>
                    <a:pt x="5326" y="143"/>
                    <a:pt x="6325" y="503"/>
                    <a:pt x="7087" y="1204"/>
                  </a:cubicBezTo>
                  <a:cubicBezTo>
                    <a:pt x="8274" y="2285"/>
                    <a:pt x="8688" y="3978"/>
                    <a:pt x="8144" y="5479"/>
                  </a:cubicBezTo>
                  <a:cubicBezTo>
                    <a:pt x="7600" y="7042"/>
                    <a:pt x="6068" y="8069"/>
                    <a:pt x="4444" y="8130"/>
                  </a:cubicBezTo>
                  <a:cubicBezTo>
                    <a:pt x="4421" y="8130"/>
                    <a:pt x="4397" y="8131"/>
                    <a:pt x="4374" y="8131"/>
                  </a:cubicBezTo>
                  <a:cubicBezTo>
                    <a:pt x="2769" y="8131"/>
                    <a:pt x="1271" y="7090"/>
                    <a:pt x="675" y="5609"/>
                  </a:cubicBezTo>
                  <a:cubicBezTo>
                    <a:pt x="70" y="4108"/>
                    <a:pt x="453" y="2384"/>
                    <a:pt x="1571" y="1266"/>
                  </a:cubicBezTo>
                  <a:cubicBezTo>
                    <a:pt x="2322" y="511"/>
                    <a:pt x="3324" y="143"/>
                    <a:pt x="4330" y="143"/>
                  </a:cubicBezTo>
                  <a:close/>
                  <a:moveTo>
                    <a:pt x="4350" y="0"/>
                  </a:moveTo>
                  <a:cubicBezTo>
                    <a:pt x="4021" y="0"/>
                    <a:pt x="3687" y="39"/>
                    <a:pt x="3356" y="117"/>
                  </a:cubicBezTo>
                  <a:cubicBezTo>
                    <a:pt x="1985" y="469"/>
                    <a:pt x="866" y="1557"/>
                    <a:pt x="453" y="2897"/>
                  </a:cubicBezTo>
                  <a:cubicBezTo>
                    <a:pt x="1" y="4200"/>
                    <a:pt x="322" y="5671"/>
                    <a:pt x="1188" y="6728"/>
                  </a:cubicBezTo>
                  <a:cubicBezTo>
                    <a:pt x="1959" y="7692"/>
                    <a:pt x="3169" y="8229"/>
                    <a:pt x="4391" y="8229"/>
                  </a:cubicBezTo>
                  <a:cubicBezTo>
                    <a:pt x="4578" y="8229"/>
                    <a:pt x="4764" y="8217"/>
                    <a:pt x="4950" y="8191"/>
                  </a:cubicBezTo>
                  <a:cubicBezTo>
                    <a:pt x="6512" y="8000"/>
                    <a:pt x="7822" y="6851"/>
                    <a:pt x="8305" y="5349"/>
                  </a:cubicBezTo>
                  <a:cubicBezTo>
                    <a:pt x="8811" y="3855"/>
                    <a:pt x="8336" y="2193"/>
                    <a:pt x="7187" y="1105"/>
                  </a:cubicBezTo>
                  <a:cubicBezTo>
                    <a:pt x="7185" y="1103"/>
                    <a:pt x="7183" y="1101"/>
                    <a:pt x="7181" y="1099"/>
                  </a:cubicBezTo>
                  <a:lnTo>
                    <a:pt x="7181" y="1099"/>
                  </a:lnTo>
                  <a:cubicBezTo>
                    <a:pt x="6380" y="377"/>
                    <a:pt x="5382" y="0"/>
                    <a:pt x="435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64"/>
            <p:cNvSpPr/>
            <p:nvPr/>
          </p:nvSpPr>
          <p:spPr>
            <a:xfrm>
              <a:off x="1403159" y="3486911"/>
              <a:ext cx="706058" cy="628909"/>
            </a:xfrm>
            <a:custGeom>
              <a:avLst/>
              <a:gdLst/>
              <a:ahLst/>
              <a:cxnLst/>
              <a:rect l="l" t="t" r="r" b="b"/>
              <a:pathLst>
                <a:path w="6452" h="5747" extrusionOk="0">
                  <a:moveTo>
                    <a:pt x="2774" y="0"/>
                  </a:moveTo>
                  <a:cubicBezTo>
                    <a:pt x="1150" y="31"/>
                    <a:pt x="284" y="1686"/>
                    <a:pt x="476" y="3157"/>
                  </a:cubicBezTo>
                  <a:cubicBezTo>
                    <a:pt x="637" y="4658"/>
                    <a:pt x="1977" y="5708"/>
                    <a:pt x="3448" y="5746"/>
                  </a:cubicBezTo>
                  <a:cubicBezTo>
                    <a:pt x="3467" y="5746"/>
                    <a:pt x="3486" y="5747"/>
                    <a:pt x="3504" y="5747"/>
                  </a:cubicBezTo>
                  <a:cubicBezTo>
                    <a:pt x="4764" y="5747"/>
                    <a:pt x="6003" y="4732"/>
                    <a:pt x="6260" y="3478"/>
                  </a:cubicBezTo>
                  <a:cubicBezTo>
                    <a:pt x="6451" y="2490"/>
                    <a:pt x="6160" y="1372"/>
                    <a:pt x="5425" y="667"/>
                  </a:cubicBezTo>
                  <a:cubicBezTo>
                    <a:pt x="5042" y="284"/>
                    <a:pt x="4536" y="62"/>
                    <a:pt x="3992" y="62"/>
                  </a:cubicBezTo>
                  <a:cubicBezTo>
                    <a:pt x="3986" y="56"/>
                    <a:pt x="3982" y="53"/>
                    <a:pt x="3978" y="53"/>
                  </a:cubicBezTo>
                  <a:cubicBezTo>
                    <a:pt x="3963" y="53"/>
                    <a:pt x="3967" y="98"/>
                    <a:pt x="3992" y="123"/>
                  </a:cubicBezTo>
                  <a:cubicBezTo>
                    <a:pt x="4567" y="222"/>
                    <a:pt x="5072" y="445"/>
                    <a:pt x="5494" y="858"/>
                  </a:cubicBezTo>
                  <a:cubicBezTo>
                    <a:pt x="5838" y="1241"/>
                    <a:pt x="6068" y="1755"/>
                    <a:pt x="6160" y="2260"/>
                  </a:cubicBezTo>
                  <a:cubicBezTo>
                    <a:pt x="6260" y="2774"/>
                    <a:pt x="6221" y="3287"/>
                    <a:pt x="6099" y="3762"/>
                  </a:cubicBezTo>
                  <a:cubicBezTo>
                    <a:pt x="5907" y="4436"/>
                    <a:pt x="5333" y="4980"/>
                    <a:pt x="4728" y="5325"/>
                  </a:cubicBezTo>
                  <a:cubicBezTo>
                    <a:pt x="4337" y="5568"/>
                    <a:pt x="3898" y="5678"/>
                    <a:pt x="3456" y="5678"/>
                  </a:cubicBezTo>
                  <a:cubicBezTo>
                    <a:pt x="2377" y="5678"/>
                    <a:pt x="1275" y="5025"/>
                    <a:pt x="798" y="4053"/>
                  </a:cubicBezTo>
                  <a:cubicBezTo>
                    <a:pt x="1" y="2490"/>
                    <a:pt x="859" y="123"/>
                    <a:pt x="2774" y="31"/>
                  </a:cubicBezTo>
                  <a:cubicBezTo>
                    <a:pt x="2812" y="31"/>
                    <a:pt x="2812" y="0"/>
                    <a:pt x="277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64"/>
            <p:cNvSpPr/>
            <p:nvPr/>
          </p:nvSpPr>
          <p:spPr>
            <a:xfrm>
              <a:off x="1724340" y="3478375"/>
              <a:ext cx="62924" cy="15321"/>
            </a:xfrm>
            <a:custGeom>
              <a:avLst/>
              <a:gdLst/>
              <a:ahLst/>
              <a:cxnLst/>
              <a:rect l="l" t="t" r="r" b="b"/>
              <a:pathLst>
                <a:path w="575" h="140" extrusionOk="0">
                  <a:moveTo>
                    <a:pt x="238" y="0"/>
                  </a:moveTo>
                  <a:cubicBezTo>
                    <a:pt x="167" y="0"/>
                    <a:pt x="96" y="15"/>
                    <a:pt x="31" y="40"/>
                  </a:cubicBezTo>
                  <a:cubicBezTo>
                    <a:pt x="6" y="40"/>
                    <a:pt x="1" y="86"/>
                    <a:pt x="17" y="86"/>
                  </a:cubicBezTo>
                  <a:cubicBezTo>
                    <a:pt x="20" y="86"/>
                    <a:pt x="25" y="84"/>
                    <a:pt x="31" y="78"/>
                  </a:cubicBezTo>
                  <a:cubicBezTo>
                    <a:pt x="70" y="70"/>
                    <a:pt x="108" y="67"/>
                    <a:pt x="143" y="67"/>
                  </a:cubicBezTo>
                  <a:cubicBezTo>
                    <a:pt x="279" y="67"/>
                    <a:pt x="392" y="115"/>
                    <a:pt x="544" y="140"/>
                  </a:cubicBezTo>
                  <a:cubicBezTo>
                    <a:pt x="544" y="140"/>
                    <a:pt x="574" y="109"/>
                    <a:pt x="544" y="109"/>
                  </a:cubicBezTo>
                  <a:cubicBezTo>
                    <a:pt x="448" y="32"/>
                    <a:pt x="342" y="0"/>
                    <a:pt x="23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64"/>
            <p:cNvSpPr/>
            <p:nvPr/>
          </p:nvSpPr>
          <p:spPr>
            <a:xfrm>
              <a:off x="1553298" y="3604224"/>
              <a:ext cx="409168" cy="381591"/>
            </a:xfrm>
            <a:custGeom>
              <a:avLst/>
              <a:gdLst/>
              <a:ahLst/>
              <a:cxnLst/>
              <a:rect l="l" t="t" r="r" b="b"/>
              <a:pathLst>
                <a:path w="3739" h="3487" extrusionOk="0">
                  <a:moveTo>
                    <a:pt x="2319" y="3381"/>
                  </a:moveTo>
                  <a:cubicBezTo>
                    <a:pt x="2315" y="3381"/>
                    <a:pt x="2309" y="3384"/>
                    <a:pt x="2298" y="3395"/>
                  </a:cubicBezTo>
                  <a:cubicBezTo>
                    <a:pt x="2319" y="3395"/>
                    <a:pt x="2326" y="3381"/>
                    <a:pt x="2319" y="3381"/>
                  </a:cubicBezTo>
                  <a:close/>
                  <a:moveTo>
                    <a:pt x="2026" y="0"/>
                  </a:moveTo>
                  <a:cubicBezTo>
                    <a:pt x="1969" y="0"/>
                    <a:pt x="1911" y="3"/>
                    <a:pt x="1854" y="8"/>
                  </a:cubicBezTo>
                  <a:cubicBezTo>
                    <a:pt x="736" y="108"/>
                    <a:pt x="0" y="935"/>
                    <a:pt x="192" y="2054"/>
                  </a:cubicBezTo>
                  <a:cubicBezTo>
                    <a:pt x="349" y="2866"/>
                    <a:pt x="1024" y="3487"/>
                    <a:pt x="1790" y="3487"/>
                  </a:cubicBezTo>
                  <a:cubicBezTo>
                    <a:pt x="1957" y="3487"/>
                    <a:pt x="2128" y="3457"/>
                    <a:pt x="2298" y="3395"/>
                  </a:cubicBezTo>
                  <a:lnTo>
                    <a:pt x="2298" y="3395"/>
                  </a:lnTo>
                  <a:cubicBezTo>
                    <a:pt x="2155" y="3438"/>
                    <a:pt x="2014" y="3459"/>
                    <a:pt x="1878" y="3459"/>
                  </a:cubicBezTo>
                  <a:cubicBezTo>
                    <a:pt x="1130" y="3459"/>
                    <a:pt x="505" y="2847"/>
                    <a:pt x="291" y="2115"/>
                  </a:cubicBezTo>
                  <a:cubicBezTo>
                    <a:pt x="130" y="1571"/>
                    <a:pt x="291" y="997"/>
                    <a:pt x="636" y="583"/>
                  </a:cubicBezTo>
                  <a:cubicBezTo>
                    <a:pt x="958" y="231"/>
                    <a:pt x="1471" y="108"/>
                    <a:pt x="1946" y="77"/>
                  </a:cubicBezTo>
                  <a:cubicBezTo>
                    <a:pt x="1985" y="74"/>
                    <a:pt x="2024" y="73"/>
                    <a:pt x="2063" y="73"/>
                  </a:cubicBezTo>
                  <a:cubicBezTo>
                    <a:pt x="2882" y="73"/>
                    <a:pt x="3610" y="752"/>
                    <a:pt x="3639" y="1571"/>
                  </a:cubicBezTo>
                  <a:cubicBezTo>
                    <a:pt x="3670" y="2276"/>
                    <a:pt x="3287" y="3042"/>
                    <a:pt x="2551" y="3234"/>
                  </a:cubicBezTo>
                  <a:cubicBezTo>
                    <a:pt x="2521" y="3234"/>
                    <a:pt x="2521" y="3295"/>
                    <a:pt x="2589" y="3295"/>
                  </a:cubicBezTo>
                  <a:cubicBezTo>
                    <a:pt x="3386" y="3234"/>
                    <a:pt x="3739" y="2276"/>
                    <a:pt x="3739" y="1571"/>
                  </a:cubicBezTo>
                  <a:cubicBezTo>
                    <a:pt x="3739" y="644"/>
                    <a:pt x="2896" y="0"/>
                    <a:pt x="202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64"/>
            <p:cNvSpPr/>
            <p:nvPr/>
          </p:nvSpPr>
          <p:spPr>
            <a:xfrm>
              <a:off x="1658024" y="3699541"/>
              <a:ext cx="225431" cy="189975"/>
            </a:xfrm>
            <a:custGeom>
              <a:avLst/>
              <a:gdLst/>
              <a:ahLst/>
              <a:cxnLst/>
              <a:rect l="l" t="t" r="r" b="b"/>
              <a:pathLst>
                <a:path w="2060" h="1736" extrusionOk="0">
                  <a:moveTo>
                    <a:pt x="994" y="1"/>
                  </a:moveTo>
                  <a:cubicBezTo>
                    <a:pt x="971" y="1"/>
                    <a:pt x="950" y="2"/>
                    <a:pt x="928" y="3"/>
                  </a:cubicBezTo>
                  <a:cubicBezTo>
                    <a:pt x="353" y="34"/>
                    <a:pt x="31" y="478"/>
                    <a:pt x="131" y="1022"/>
                  </a:cubicBezTo>
                  <a:cubicBezTo>
                    <a:pt x="182" y="1447"/>
                    <a:pt x="542" y="1735"/>
                    <a:pt x="934" y="1735"/>
                  </a:cubicBezTo>
                  <a:cubicBezTo>
                    <a:pt x="1016" y="1735"/>
                    <a:pt x="1099" y="1723"/>
                    <a:pt x="1180" y="1696"/>
                  </a:cubicBezTo>
                  <a:lnTo>
                    <a:pt x="1180" y="1658"/>
                  </a:lnTo>
                  <a:cubicBezTo>
                    <a:pt x="1115" y="1673"/>
                    <a:pt x="1051" y="1680"/>
                    <a:pt x="989" y="1680"/>
                  </a:cubicBezTo>
                  <a:cubicBezTo>
                    <a:pt x="629" y="1680"/>
                    <a:pt x="334" y="1443"/>
                    <a:pt x="223" y="1083"/>
                  </a:cubicBezTo>
                  <a:cubicBezTo>
                    <a:pt x="1" y="509"/>
                    <a:pt x="514" y="95"/>
                    <a:pt x="1020" y="64"/>
                  </a:cubicBezTo>
                  <a:cubicBezTo>
                    <a:pt x="1040" y="63"/>
                    <a:pt x="1060" y="62"/>
                    <a:pt x="1080" y="62"/>
                  </a:cubicBezTo>
                  <a:cubicBezTo>
                    <a:pt x="1923" y="62"/>
                    <a:pt x="2059" y="1320"/>
                    <a:pt x="1311" y="1597"/>
                  </a:cubicBezTo>
                  <a:cubicBezTo>
                    <a:pt x="1280" y="1597"/>
                    <a:pt x="1280" y="1658"/>
                    <a:pt x="1311" y="1658"/>
                  </a:cubicBezTo>
                  <a:cubicBezTo>
                    <a:pt x="1724" y="1627"/>
                    <a:pt x="1916" y="1122"/>
                    <a:pt x="1916" y="769"/>
                  </a:cubicBezTo>
                  <a:cubicBezTo>
                    <a:pt x="1887" y="281"/>
                    <a:pt x="1421" y="1"/>
                    <a:pt x="99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64"/>
            <p:cNvSpPr/>
            <p:nvPr/>
          </p:nvSpPr>
          <p:spPr>
            <a:xfrm>
              <a:off x="1739769" y="3114944"/>
              <a:ext cx="354233" cy="696757"/>
            </a:xfrm>
            <a:custGeom>
              <a:avLst/>
              <a:gdLst/>
              <a:ahLst/>
              <a:cxnLst/>
              <a:rect l="l" t="t" r="r" b="b"/>
              <a:pathLst>
                <a:path w="3237" h="6367" extrusionOk="0">
                  <a:moveTo>
                    <a:pt x="3196" y="0"/>
                  </a:moveTo>
                  <a:cubicBezTo>
                    <a:pt x="3189" y="0"/>
                    <a:pt x="3184" y="4"/>
                    <a:pt x="3184" y="13"/>
                  </a:cubicBezTo>
                  <a:cubicBezTo>
                    <a:pt x="2065" y="2089"/>
                    <a:pt x="1039" y="4196"/>
                    <a:pt x="20" y="6303"/>
                  </a:cubicBezTo>
                  <a:cubicBezTo>
                    <a:pt x="1" y="6341"/>
                    <a:pt x="17" y="6367"/>
                    <a:pt x="32" y="6367"/>
                  </a:cubicBezTo>
                  <a:cubicBezTo>
                    <a:pt x="42" y="6367"/>
                    <a:pt x="50" y="6357"/>
                    <a:pt x="50" y="6333"/>
                  </a:cubicBezTo>
                  <a:cubicBezTo>
                    <a:pt x="1138" y="4257"/>
                    <a:pt x="2257" y="2181"/>
                    <a:pt x="3214" y="44"/>
                  </a:cubicBezTo>
                  <a:cubicBezTo>
                    <a:pt x="3236" y="22"/>
                    <a:pt x="3212" y="0"/>
                    <a:pt x="319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64"/>
            <p:cNvSpPr/>
            <p:nvPr/>
          </p:nvSpPr>
          <p:spPr>
            <a:xfrm>
              <a:off x="1738566" y="3730839"/>
              <a:ext cx="77150" cy="83935"/>
            </a:xfrm>
            <a:custGeom>
              <a:avLst/>
              <a:gdLst/>
              <a:ahLst/>
              <a:cxnLst/>
              <a:rect l="l" t="t" r="r" b="b"/>
              <a:pathLst>
                <a:path w="705" h="767" extrusionOk="0">
                  <a:moveTo>
                    <a:pt x="0" y="1"/>
                  </a:moveTo>
                  <a:lnTo>
                    <a:pt x="0" y="767"/>
                  </a:lnTo>
                  <a:cubicBezTo>
                    <a:pt x="192" y="705"/>
                    <a:pt x="513" y="575"/>
                    <a:pt x="705" y="514"/>
                  </a:cubicBezTo>
                  <a:lnTo>
                    <a:pt x="705" y="453"/>
                  </a:lnTo>
                  <a:lnTo>
                    <a:pt x="192" y="414"/>
                  </a:lnTo>
                  <a:lnTo>
                    <a:pt x="0"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64"/>
            <p:cNvSpPr/>
            <p:nvPr/>
          </p:nvSpPr>
          <p:spPr>
            <a:xfrm>
              <a:off x="1731781" y="3727009"/>
              <a:ext cx="90720" cy="95316"/>
            </a:xfrm>
            <a:custGeom>
              <a:avLst/>
              <a:gdLst/>
              <a:ahLst/>
              <a:cxnLst/>
              <a:rect l="l" t="t" r="r" b="b"/>
              <a:pathLst>
                <a:path w="829" h="871" extrusionOk="0">
                  <a:moveTo>
                    <a:pt x="281" y="434"/>
                  </a:moveTo>
                  <a:lnTo>
                    <a:pt x="281" y="434"/>
                  </a:lnTo>
                  <a:cubicBezTo>
                    <a:pt x="283" y="438"/>
                    <a:pt x="284" y="443"/>
                    <a:pt x="284" y="449"/>
                  </a:cubicBezTo>
                  <a:cubicBezTo>
                    <a:pt x="283" y="444"/>
                    <a:pt x="282" y="439"/>
                    <a:pt x="281" y="434"/>
                  </a:cubicBezTo>
                  <a:close/>
                  <a:moveTo>
                    <a:pt x="75" y="0"/>
                  </a:moveTo>
                  <a:cubicBezTo>
                    <a:pt x="52" y="0"/>
                    <a:pt x="32" y="18"/>
                    <a:pt x="32" y="36"/>
                  </a:cubicBezTo>
                  <a:cubicBezTo>
                    <a:pt x="1" y="296"/>
                    <a:pt x="1" y="549"/>
                    <a:pt x="32" y="802"/>
                  </a:cubicBezTo>
                  <a:cubicBezTo>
                    <a:pt x="32" y="832"/>
                    <a:pt x="62" y="871"/>
                    <a:pt x="93" y="871"/>
                  </a:cubicBezTo>
                  <a:cubicBezTo>
                    <a:pt x="315" y="771"/>
                    <a:pt x="575" y="679"/>
                    <a:pt x="798" y="580"/>
                  </a:cubicBezTo>
                  <a:cubicBezTo>
                    <a:pt x="828" y="580"/>
                    <a:pt x="798" y="518"/>
                    <a:pt x="767" y="518"/>
                  </a:cubicBezTo>
                  <a:cubicBezTo>
                    <a:pt x="528" y="574"/>
                    <a:pt x="321" y="663"/>
                    <a:pt x="117" y="748"/>
                  </a:cubicBezTo>
                  <a:lnTo>
                    <a:pt x="117" y="748"/>
                  </a:lnTo>
                  <a:cubicBezTo>
                    <a:pt x="100" y="584"/>
                    <a:pt x="96" y="420"/>
                    <a:pt x="105" y="253"/>
                  </a:cubicBezTo>
                  <a:lnTo>
                    <a:pt x="105" y="253"/>
                  </a:lnTo>
                  <a:cubicBezTo>
                    <a:pt x="130" y="326"/>
                    <a:pt x="156" y="402"/>
                    <a:pt x="192" y="488"/>
                  </a:cubicBezTo>
                  <a:cubicBezTo>
                    <a:pt x="192" y="488"/>
                    <a:pt x="223" y="518"/>
                    <a:pt x="254" y="518"/>
                  </a:cubicBezTo>
                  <a:lnTo>
                    <a:pt x="506" y="518"/>
                  </a:lnTo>
                  <a:cubicBezTo>
                    <a:pt x="529" y="528"/>
                    <a:pt x="555" y="532"/>
                    <a:pt x="583" y="532"/>
                  </a:cubicBezTo>
                  <a:cubicBezTo>
                    <a:pt x="638" y="532"/>
                    <a:pt x="701" y="518"/>
                    <a:pt x="767" y="518"/>
                  </a:cubicBezTo>
                  <a:cubicBezTo>
                    <a:pt x="798" y="518"/>
                    <a:pt x="798" y="449"/>
                    <a:pt x="767" y="449"/>
                  </a:cubicBezTo>
                  <a:cubicBezTo>
                    <a:pt x="729" y="449"/>
                    <a:pt x="606" y="419"/>
                    <a:pt x="537" y="419"/>
                  </a:cubicBezTo>
                  <a:cubicBezTo>
                    <a:pt x="451" y="419"/>
                    <a:pt x="358" y="419"/>
                    <a:pt x="272" y="394"/>
                  </a:cubicBezTo>
                  <a:lnTo>
                    <a:pt x="272" y="394"/>
                  </a:lnTo>
                  <a:cubicBezTo>
                    <a:pt x="238" y="264"/>
                    <a:pt x="184" y="150"/>
                    <a:pt x="123" y="36"/>
                  </a:cubicBezTo>
                  <a:cubicBezTo>
                    <a:pt x="111" y="10"/>
                    <a:pt x="92" y="0"/>
                    <a:pt x="7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64"/>
            <p:cNvSpPr/>
            <p:nvPr/>
          </p:nvSpPr>
          <p:spPr>
            <a:xfrm>
              <a:off x="2007658" y="3173382"/>
              <a:ext cx="17728" cy="56029"/>
            </a:xfrm>
            <a:custGeom>
              <a:avLst/>
              <a:gdLst/>
              <a:ahLst/>
              <a:cxnLst/>
              <a:rect l="l" t="t" r="r" b="b"/>
              <a:pathLst>
                <a:path w="162" h="512" extrusionOk="0">
                  <a:moveTo>
                    <a:pt x="31" y="0"/>
                  </a:moveTo>
                  <a:cubicBezTo>
                    <a:pt x="16" y="0"/>
                    <a:pt x="0" y="8"/>
                    <a:pt x="0" y="23"/>
                  </a:cubicBezTo>
                  <a:cubicBezTo>
                    <a:pt x="0" y="115"/>
                    <a:pt x="0" y="215"/>
                    <a:pt x="31" y="307"/>
                  </a:cubicBezTo>
                  <a:cubicBezTo>
                    <a:pt x="31" y="375"/>
                    <a:pt x="62" y="467"/>
                    <a:pt x="123" y="498"/>
                  </a:cubicBezTo>
                  <a:cubicBezTo>
                    <a:pt x="123" y="508"/>
                    <a:pt x="127" y="512"/>
                    <a:pt x="133" y="512"/>
                  </a:cubicBezTo>
                  <a:cubicBezTo>
                    <a:pt x="144" y="512"/>
                    <a:pt x="161" y="498"/>
                    <a:pt x="161" y="498"/>
                  </a:cubicBezTo>
                  <a:cubicBezTo>
                    <a:pt x="161" y="437"/>
                    <a:pt x="123" y="375"/>
                    <a:pt x="123" y="307"/>
                  </a:cubicBezTo>
                  <a:cubicBezTo>
                    <a:pt x="92" y="215"/>
                    <a:pt x="62" y="115"/>
                    <a:pt x="62" y="23"/>
                  </a:cubicBezTo>
                  <a:cubicBezTo>
                    <a:pt x="62" y="8"/>
                    <a:pt x="46" y="0"/>
                    <a:pt x="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64"/>
            <p:cNvSpPr/>
            <p:nvPr/>
          </p:nvSpPr>
          <p:spPr>
            <a:xfrm>
              <a:off x="2022869" y="3136722"/>
              <a:ext cx="23419" cy="66863"/>
            </a:xfrm>
            <a:custGeom>
              <a:avLst/>
              <a:gdLst/>
              <a:ahLst/>
              <a:cxnLst/>
              <a:rect l="l" t="t" r="r" b="b"/>
              <a:pathLst>
                <a:path w="214" h="611" extrusionOk="0">
                  <a:moveTo>
                    <a:pt x="35" y="1"/>
                  </a:moveTo>
                  <a:cubicBezTo>
                    <a:pt x="14" y="1"/>
                    <a:pt x="0" y="19"/>
                    <a:pt x="22" y="36"/>
                  </a:cubicBezTo>
                  <a:cubicBezTo>
                    <a:pt x="22" y="136"/>
                    <a:pt x="22" y="228"/>
                    <a:pt x="53" y="327"/>
                  </a:cubicBezTo>
                  <a:cubicBezTo>
                    <a:pt x="83" y="419"/>
                    <a:pt x="83" y="550"/>
                    <a:pt x="145" y="611"/>
                  </a:cubicBezTo>
                  <a:lnTo>
                    <a:pt x="214" y="611"/>
                  </a:lnTo>
                  <a:cubicBezTo>
                    <a:pt x="214" y="519"/>
                    <a:pt x="175" y="419"/>
                    <a:pt x="145" y="358"/>
                  </a:cubicBezTo>
                  <a:cubicBezTo>
                    <a:pt x="114" y="228"/>
                    <a:pt x="83" y="136"/>
                    <a:pt x="83" y="36"/>
                  </a:cubicBezTo>
                  <a:cubicBezTo>
                    <a:pt x="71" y="10"/>
                    <a:pt x="51" y="1"/>
                    <a:pt x="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64"/>
            <p:cNvSpPr/>
            <p:nvPr/>
          </p:nvSpPr>
          <p:spPr>
            <a:xfrm>
              <a:off x="2052962" y="3100718"/>
              <a:ext cx="14336" cy="57671"/>
            </a:xfrm>
            <a:custGeom>
              <a:avLst/>
              <a:gdLst/>
              <a:ahLst/>
              <a:cxnLst/>
              <a:rect l="l" t="t" r="r" b="b"/>
              <a:pathLst>
                <a:path w="131" h="527" extrusionOk="0">
                  <a:moveTo>
                    <a:pt x="49" y="0"/>
                  </a:moveTo>
                  <a:cubicBezTo>
                    <a:pt x="31" y="0"/>
                    <a:pt x="0" y="22"/>
                    <a:pt x="0" y="44"/>
                  </a:cubicBezTo>
                  <a:cubicBezTo>
                    <a:pt x="0" y="113"/>
                    <a:pt x="31" y="204"/>
                    <a:pt x="31" y="273"/>
                  </a:cubicBezTo>
                  <a:cubicBezTo>
                    <a:pt x="31" y="365"/>
                    <a:pt x="31" y="427"/>
                    <a:pt x="92" y="526"/>
                  </a:cubicBezTo>
                  <a:cubicBezTo>
                    <a:pt x="92" y="526"/>
                    <a:pt x="130" y="526"/>
                    <a:pt x="130" y="496"/>
                  </a:cubicBezTo>
                  <a:cubicBezTo>
                    <a:pt x="130" y="427"/>
                    <a:pt x="130" y="365"/>
                    <a:pt x="92" y="304"/>
                  </a:cubicBezTo>
                  <a:cubicBezTo>
                    <a:pt x="92" y="204"/>
                    <a:pt x="61" y="113"/>
                    <a:pt x="61" y="13"/>
                  </a:cubicBezTo>
                  <a:cubicBezTo>
                    <a:pt x="61" y="4"/>
                    <a:pt x="56" y="0"/>
                    <a:pt x="4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64"/>
            <p:cNvSpPr/>
            <p:nvPr/>
          </p:nvSpPr>
          <p:spPr>
            <a:xfrm>
              <a:off x="2062920" y="3071061"/>
              <a:ext cx="25279" cy="72991"/>
            </a:xfrm>
            <a:custGeom>
              <a:avLst/>
              <a:gdLst/>
              <a:ahLst/>
              <a:cxnLst/>
              <a:rect l="l" t="t" r="r" b="b"/>
              <a:pathLst>
                <a:path w="231" h="667" extrusionOk="0">
                  <a:moveTo>
                    <a:pt x="39" y="0"/>
                  </a:moveTo>
                  <a:cubicBezTo>
                    <a:pt x="39" y="0"/>
                    <a:pt x="1" y="0"/>
                    <a:pt x="1" y="31"/>
                  </a:cubicBezTo>
                  <a:cubicBezTo>
                    <a:pt x="39" y="123"/>
                    <a:pt x="70" y="223"/>
                    <a:pt x="70" y="353"/>
                  </a:cubicBezTo>
                  <a:cubicBezTo>
                    <a:pt x="101" y="445"/>
                    <a:pt x="101" y="544"/>
                    <a:pt x="131" y="667"/>
                  </a:cubicBezTo>
                  <a:lnTo>
                    <a:pt x="162" y="667"/>
                  </a:lnTo>
                  <a:cubicBezTo>
                    <a:pt x="231" y="445"/>
                    <a:pt x="131" y="192"/>
                    <a:pt x="3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64"/>
            <p:cNvSpPr/>
            <p:nvPr/>
          </p:nvSpPr>
          <p:spPr>
            <a:xfrm>
              <a:off x="2029325" y="3210261"/>
              <a:ext cx="72335" cy="22324"/>
            </a:xfrm>
            <a:custGeom>
              <a:avLst/>
              <a:gdLst/>
              <a:ahLst/>
              <a:cxnLst/>
              <a:rect l="l" t="t" r="r" b="b"/>
              <a:pathLst>
                <a:path w="661" h="204" extrusionOk="0">
                  <a:moveTo>
                    <a:pt x="630" y="0"/>
                  </a:moveTo>
                  <a:cubicBezTo>
                    <a:pt x="438" y="0"/>
                    <a:pt x="216" y="100"/>
                    <a:pt x="24" y="161"/>
                  </a:cubicBezTo>
                  <a:cubicBezTo>
                    <a:pt x="1" y="161"/>
                    <a:pt x="14" y="203"/>
                    <a:pt x="36" y="203"/>
                  </a:cubicBezTo>
                  <a:cubicBezTo>
                    <a:pt x="42" y="203"/>
                    <a:pt x="48" y="200"/>
                    <a:pt x="55" y="192"/>
                  </a:cubicBezTo>
                  <a:cubicBezTo>
                    <a:pt x="247" y="161"/>
                    <a:pt x="469" y="130"/>
                    <a:pt x="630" y="38"/>
                  </a:cubicBezTo>
                  <a:cubicBezTo>
                    <a:pt x="660" y="38"/>
                    <a:pt x="630" y="0"/>
                    <a:pt x="63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64"/>
            <p:cNvSpPr/>
            <p:nvPr/>
          </p:nvSpPr>
          <p:spPr>
            <a:xfrm>
              <a:off x="2050226" y="3185967"/>
              <a:ext cx="54716" cy="18604"/>
            </a:xfrm>
            <a:custGeom>
              <a:avLst/>
              <a:gdLst/>
              <a:ahLst/>
              <a:cxnLst/>
              <a:rect l="l" t="t" r="r" b="b"/>
              <a:pathLst>
                <a:path w="500" h="170" extrusionOk="0">
                  <a:moveTo>
                    <a:pt x="469" y="0"/>
                  </a:moveTo>
                  <a:cubicBezTo>
                    <a:pt x="408" y="0"/>
                    <a:pt x="347" y="31"/>
                    <a:pt x="247" y="69"/>
                  </a:cubicBezTo>
                  <a:cubicBezTo>
                    <a:pt x="186" y="69"/>
                    <a:pt x="117" y="100"/>
                    <a:pt x="25" y="130"/>
                  </a:cubicBezTo>
                  <a:cubicBezTo>
                    <a:pt x="0" y="130"/>
                    <a:pt x="15" y="169"/>
                    <a:pt x="38" y="169"/>
                  </a:cubicBezTo>
                  <a:cubicBezTo>
                    <a:pt x="43" y="169"/>
                    <a:pt x="50" y="167"/>
                    <a:pt x="56" y="161"/>
                  </a:cubicBezTo>
                  <a:cubicBezTo>
                    <a:pt x="117" y="161"/>
                    <a:pt x="217" y="130"/>
                    <a:pt x="278" y="130"/>
                  </a:cubicBezTo>
                  <a:cubicBezTo>
                    <a:pt x="347" y="100"/>
                    <a:pt x="408" y="100"/>
                    <a:pt x="469" y="69"/>
                  </a:cubicBezTo>
                  <a:cubicBezTo>
                    <a:pt x="500" y="31"/>
                    <a:pt x="500" y="0"/>
                    <a:pt x="46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64"/>
            <p:cNvSpPr/>
            <p:nvPr/>
          </p:nvSpPr>
          <p:spPr>
            <a:xfrm>
              <a:off x="2073864" y="3143944"/>
              <a:ext cx="45414" cy="17728"/>
            </a:xfrm>
            <a:custGeom>
              <a:avLst/>
              <a:gdLst/>
              <a:ahLst/>
              <a:cxnLst/>
              <a:rect l="l" t="t" r="r" b="b"/>
              <a:pathLst>
                <a:path w="415" h="162" extrusionOk="0">
                  <a:moveTo>
                    <a:pt x="414" y="1"/>
                  </a:moveTo>
                  <a:cubicBezTo>
                    <a:pt x="353" y="1"/>
                    <a:pt x="322" y="32"/>
                    <a:pt x="253" y="32"/>
                  </a:cubicBezTo>
                  <a:cubicBezTo>
                    <a:pt x="192" y="70"/>
                    <a:pt x="92" y="70"/>
                    <a:pt x="31" y="101"/>
                  </a:cubicBezTo>
                  <a:cubicBezTo>
                    <a:pt x="1" y="131"/>
                    <a:pt x="1" y="162"/>
                    <a:pt x="31" y="162"/>
                  </a:cubicBezTo>
                  <a:cubicBezTo>
                    <a:pt x="92" y="131"/>
                    <a:pt x="161" y="131"/>
                    <a:pt x="253" y="101"/>
                  </a:cubicBezTo>
                  <a:cubicBezTo>
                    <a:pt x="322" y="101"/>
                    <a:pt x="384" y="101"/>
                    <a:pt x="414" y="32"/>
                  </a:cubicBezTo>
                  <a:lnTo>
                    <a:pt x="414"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64"/>
            <p:cNvSpPr/>
            <p:nvPr/>
          </p:nvSpPr>
          <p:spPr>
            <a:xfrm>
              <a:off x="2083931" y="3119650"/>
              <a:ext cx="38630" cy="14445"/>
            </a:xfrm>
            <a:custGeom>
              <a:avLst/>
              <a:gdLst/>
              <a:ahLst/>
              <a:cxnLst/>
              <a:rect l="l" t="t" r="r" b="b"/>
              <a:pathLst>
                <a:path w="353" h="132" extrusionOk="0">
                  <a:moveTo>
                    <a:pt x="192" y="1"/>
                  </a:moveTo>
                  <a:cubicBezTo>
                    <a:pt x="131" y="31"/>
                    <a:pt x="100" y="31"/>
                    <a:pt x="39" y="62"/>
                  </a:cubicBezTo>
                  <a:cubicBezTo>
                    <a:pt x="0" y="62"/>
                    <a:pt x="0" y="131"/>
                    <a:pt x="39" y="131"/>
                  </a:cubicBezTo>
                  <a:cubicBezTo>
                    <a:pt x="100" y="131"/>
                    <a:pt x="161" y="100"/>
                    <a:pt x="230" y="100"/>
                  </a:cubicBezTo>
                  <a:cubicBezTo>
                    <a:pt x="261" y="62"/>
                    <a:pt x="322" y="62"/>
                    <a:pt x="353" y="31"/>
                  </a:cubicBezTo>
                  <a:lnTo>
                    <a:pt x="35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64"/>
            <p:cNvSpPr/>
            <p:nvPr/>
          </p:nvSpPr>
          <p:spPr>
            <a:xfrm>
              <a:off x="1462689" y="3535499"/>
              <a:ext cx="122564" cy="224008"/>
            </a:xfrm>
            <a:custGeom>
              <a:avLst/>
              <a:gdLst/>
              <a:ahLst/>
              <a:cxnLst/>
              <a:rect l="l" t="t" r="r" b="b"/>
              <a:pathLst>
                <a:path w="1120" h="2047" extrusionOk="0">
                  <a:moveTo>
                    <a:pt x="1081" y="1"/>
                  </a:moveTo>
                  <a:cubicBezTo>
                    <a:pt x="667" y="636"/>
                    <a:pt x="315" y="1341"/>
                    <a:pt x="1" y="2008"/>
                  </a:cubicBezTo>
                  <a:cubicBezTo>
                    <a:pt x="1" y="2046"/>
                    <a:pt x="1" y="2046"/>
                    <a:pt x="31" y="2046"/>
                  </a:cubicBezTo>
                  <a:cubicBezTo>
                    <a:pt x="353" y="1341"/>
                    <a:pt x="767" y="705"/>
                    <a:pt x="1119" y="31"/>
                  </a:cubicBezTo>
                  <a:cubicBezTo>
                    <a:pt x="1119" y="1"/>
                    <a:pt x="1081" y="1"/>
                    <a:pt x="108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64"/>
            <p:cNvSpPr/>
            <p:nvPr/>
          </p:nvSpPr>
          <p:spPr>
            <a:xfrm>
              <a:off x="1456342" y="3514598"/>
              <a:ext cx="180892" cy="315822"/>
            </a:xfrm>
            <a:custGeom>
              <a:avLst/>
              <a:gdLst/>
              <a:ahLst/>
              <a:cxnLst/>
              <a:rect l="l" t="t" r="r" b="b"/>
              <a:pathLst>
                <a:path w="1653" h="2886" extrusionOk="0">
                  <a:moveTo>
                    <a:pt x="1622" y="0"/>
                  </a:moveTo>
                  <a:cubicBezTo>
                    <a:pt x="1047" y="927"/>
                    <a:pt x="564" y="1915"/>
                    <a:pt x="28" y="2842"/>
                  </a:cubicBezTo>
                  <a:cubicBezTo>
                    <a:pt x="1" y="2864"/>
                    <a:pt x="12" y="2886"/>
                    <a:pt x="32" y="2886"/>
                  </a:cubicBezTo>
                  <a:cubicBezTo>
                    <a:pt x="40" y="2886"/>
                    <a:pt x="50" y="2882"/>
                    <a:pt x="59" y="2873"/>
                  </a:cubicBezTo>
                  <a:cubicBezTo>
                    <a:pt x="603" y="1946"/>
                    <a:pt x="1177" y="1019"/>
                    <a:pt x="1652" y="31"/>
                  </a:cubicBezTo>
                  <a:cubicBezTo>
                    <a:pt x="1652" y="0"/>
                    <a:pt x="1622" y="0"/>
                    <a:pt x="16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64"/>
            <p:cNvSpPr/>
            <p:nvPr/>
          </p:nvSpPr>
          <p:spPr>
            <a:xfrm>
              <a:off x="1472757" y="3703152"/>
              <a:ext cx="94878" cy="173669"/>
            </a:xfrm>
            <a:custGeom>
              <a:avLst/>
              <a:gdLst/>
              <a:ahLst/>
              <a:cxnLst/>
              <a:rect l="l" t="t" r="r" b="b"/>
              <a:pathLst>
                <a:path w="867" h="1587" extrusionOk="0">
                  <a:moveTo>
                    <a:pt x="836" y="1"/>
                  </a:moveTo>
                  <a:cubicBezTo>
                    <a:pt x="514" y="476"/>
                    <a:pt x="261" y="1020"/>
                    <a:pt x="1" y="1564"/>
                  </a:cubicBezTo>
                  <a:cubicBezTo>
                    <a:pt x="1" y="1579"/>
                    <a:pt x="8" y="1587"/>
                    <a:pt x="16" y="1587"/>
                  </a:cubicBezTo>
                  <a:cubicBezTo>
                    <a:pt x="24" y="1587"/>
                    <a:pt x="31" y="1579"/>
                    <a:pt x="31" y="1564"/>
                  </a:cubicBezTo>
                  <a:cubicBezTo>
                    <a:pt x="292" y="1050"/>
                    <a:pt x="606" y="545"/>
                    <a:pt x="866" y="31"/>
                  </a:cubicBezTo>
                  <a:cubicBezTo>
                    <a:pt x="866" y="1"/>
                    <a:pt x="836" y="1"/>
                    <a:pt x="8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64"/>
            <p:cNvSpPr/>
            <p:nvPr/>
          </p:nvSpPr>
          <p:spPr>
            <a:xfrm>
              <a:off x="1486983" y="3736530"/>
              <a:ext cx="90720" cy="188224"/>
            </a:xfrm>
            <a:custGeom>
              <a:avLst/>
              <a:gdLst/>
              <a:ahLst/>
              <a:cxnLst/>
              <a:rect l="l" t="t" r="r" b="b"/>
              <a:pathLst>
                <a:path w="829" h="1720" extrusionOk="0">
                  <a:moveTo>
                    <a:pt x="806" y="1"/>
                  </a:moveTo>
                  <a:cubicBezTo>
                    <a:pt x="801" y="1"/>
                    <a:pt x="798" y="5"/>
                    <a:pt x="798" y="18"/>
                  </a:cubicBezTo>
                  <a:cubicBezTo>
                    <a:pt x="514" y="554"/>
                    <a:pt x="254" y="1128"/>
                    <a:pt x="1" y="1672"/>
                  </a:cubicBezTo>
                  <a:cubicBezTo>
                    <a:pt x="1" y="1694"/>
                    <a:pt x="16" y="1719"/>
                    <a:pt x="25" y="1719"/>
                  </a:cubicBezTo>
                  <a:cubicBezTo>
                    <a:pt x="29" y="1719"/>
                    <a:pt x="32" y="1714"/>
                    <a:pt x="32" y="1703"/>
                  </a:cubicBezTo>
                  <a:cubicBezTo>
                    <a:pt x="323" y="1167"/>
                    <a:pt x="606" y="592"/>
                    <a:pt x="828" y="18"/>
                  </a:cubicBezTo>
                  <a:cubicBezTo>
                    <a:pt x="828" y="18"/>
                    <a:pt x="815" y="1"/>
                    <a:pt x="80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64"/>
            <p:cNvSpPr/>
            <p:nvPr/>
          </p:nvSpPr>
          <p:spPr>
            <a:xfrm>
              <a:off x="1588426" y="3492164"/>
              <a:ext cx="101553" cy="177390"/>
            </a:xfrm>
            <a:custGeom>
              <a:avLst/>
              <a:gdLst/>
              <a:ahLst/>
              <a:cxnLst/>
              <a:rect l="l" t="t" r="r" b="b"/>
              <a:pathLst>
                <a:path w="928" h="1621" extrusionOk="0">
                  <a:moveTo>
                    <a:pt x="897" y="1"/>
                  </a:moveTo>
                  <a:cubicBezTo>
                    <a:pt x="893" y="1"/>
                    <a:pt x="890" y="5"/>
                    <a:pt x="890" y="14"/>
                  </a:cubicBezTo>
                  <a:cubicBezTo>
                    <a:pt x="506" y="489"/>
                    <a:pt x="254" y="1063"/>
                    <a:pt x="1" y="1607"/>
                  </a:cubicBezTo>
                  <a:cubicBezTo>
                    <a:pt x="1" y="1607"/>
                    <a:pt x="14" y="1621"/>
                    <a:pt x="24" y="1621"/>
                  </a:cubicBezTo>
                  <a:cubicBezTo>
                    <a:pt x="28" y="1621"/>
                    <a:pt x="32" y="1617"/>
                    <a:pt x="32" y="1607"/>
                  </a:cubicBezTo>
                  <a:cubicBezTo>
                    <a:pt x="284" y="1063"/>
                    <a:pt x="637" y="558"/>
                    <a:pt x="928" y="44"/>
                  </a:cubicBezTo>
                  <a:cubicBezTo>
                    <a:pt x="928" y="23"/>
                    <a:pt x="909" y="1"/>
                    <a:pt x="89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64"/>
            <p:cNvSpPr/>
            <p:nvPr/>
          </p:nvSpPr>
          <p:spPr>
            <a:xfrm>
              <a:off x="1622787" y="3505952"/>
              <a:ext cx="100459" cy="160209"/>
            </a:xfrm>
            <a:custGeom>
              <a:avLst/>
              <a:gdLst/>
              <a:ahLst/>
              <a:cxnLst/>
              <a:rect l="l" t="t" r="r" b="b"/>
              <a:pathLst>
                <a:path w="918" h="1464" extrusionOk="0">
                  <a:moveTo>
                    <a:pt x="904" y="1"/>
                  </a:moveTo>
                  <a:cubicBezTo>
                    <a:pt x="901" y="1"/>
                    <a:pt x="897" y="5"/>
                    <a:pt x="897" y="18"/>
                  </a:cubicBezTo>
                  <a:cubicBezTo>
                    <a:pt x="918" y="18"/>
                    <a:pt x="911" y="1"/>
                    <a:pt x="904" y="1"/>
                  </a:cubicBezTo>
                  <a:close/>
                  <a:moveTo>
                    <a:pt x="897" y="18"/>
                  </a:moveTo>
                  <a:lnTo>
                    <a:pt x="897" y="18"/>
                  </a:lnTo>
                  <a:cubicBezTo>
                    <a:pt x="514" y="432"/>
                    <a:pt x="261" y="937"/>
                    <a:pt x="1" y="1420"/>
                  </a:cubicBezTo>
                  <a:cubicBezTo>
                    <a:pt x="1" y="1441"/>
                    <a:pt x="20" y="1463"/>
                    <a:pt x="42" y="1463"/>
                  </a:cubicBezTo>
                  <a:cubicBezTo>
                    <a:pt x="51" y="1463"/>
                    <a:pt x="61" y="1459"/>
                    <a:pt x="70" y="1450"/>
                  </a:cubicBezTo>
                  <a:cubicBezTo>
                    <a:pt x="323" y="937"/>
                    <a:pt x="644" y="493"/>
                    <a:pt x="897" y="18"/>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64"/>
            <p:cNvSpPr/>
            <p:nvPr/>
          </p:nvSpPr>
          <p:spPr>
            <a:xfrm>
              <a:off x="1689869" y="3497745"/>
              <a:ext cx="68067" cy="129787"/>
            </a:xfrm>
            <a:custGeom>
              <a:avLst/>
              <a:gdLst/>
              <a:ahLst/>
              <a:cxnLst/>
              <a:rect l="l" t="t" r="r" b="b"/>
              <a:pathLst>
                <a:path w="622" h="1186" extrusionOk="0">
                  <a:moveTo>
                    <a:pt x="618" y="1"/>
                  </a:moveTo>
                  <a:cubicBezTo>
                    <a:pt x="614" y="1"/>
                    <a:pt x="606" y="9"/>
                    <a:pt x="606" y="24"/>
                  </a:cubicBezTo>
                  <a:cubicBezTo>
                    <a:pt x="621" y="9"/>
                    <a:pt x="621" y="1"/>
                    <a:pt x="618" y="1"/>
                  </a:cubicBezTo>
                  <a:close/>
                  <a:moveTo>
                    <a:pt x="606" y="24"/>
                  </a:moveTo>
                  <a:lnTo>
                    <a:pt x="606" y="24"/>
                  </a:lnTo>
                  <a:cubicBezTo>
                    <a:pt x="346" y="346"/>
                    <a:pt x="192" y="759"/>
                    <a:pt x="1" y="1142"/>
                  </a:cubicBezTo>
                  <a:cubicBezTo>
                    <a:pt x="1" y="1164"/>
                    <a:pt x="16" y="1186"/>
                    <a:pt x="25" y="1186"/>
                  </a:cubicBezTo>
                  <a:cubicBezTo>
                    <a:pt x="29" y="1186"/>
                    <a:pt x="31" y="1182"/>
                    <a:pt x="31" y="1173"/>
                  </a:cubicBezTo>
                  <a:cubicBezTo>
                    <a:pt x="223" y="790"/>
                    <a:pt x="445" y="407"/>
                    <a:pt x="606" y="2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64"/>
            <p:cNvSpPr/>
            <p:nvPr/>
          </p:nvSpPr>
          <p:spPr>
            <a:xfrm>
              <a:off x="1727623" y="3490194"/>
              <a:ext cx="67192" cy="125081"/>
            </a:xfrm>
            <a:custGeom>
              <a:avLst/>
              <a:gdLst/>
              <a:ahLst/>
              <a:cxnLst/>
              <a:rect l="l" t="t" r="r" b="b"/>
              <a:pathLst>
                <a:path w="614" h="1143" extrusionOk="0">
                  <a:moveTo>
                    <a:pt x="575" y="1"/>
                  </a:moveTo>
                  <a:cubicBezTo>
                    <a:pt x="322" y="353"/>
                    <a:pt x="161" y="736"/>
                    <a:pt x="1" y="1119"/>
                  </a:cubicBezTo>
                  <a:cubicBezTo>
                    <a:pt x="1" y="1135"/>
                    <a:pt x="10" y="1142"/>
                    <a:pt x="20" y="1142"/>
                  </a:cubicBezTo>
                  <a:cubicBezTo>
                    <a:pt x="29" y="1142"/>
                    <a:pt x="39" y="1135"/>
                    <a:pt x="39" y="1119"/>
                  </a:cubicBezTo>
                  <a:cubicBezTo>
                    <a:pt x="230" y="767"/>
                    <a:pt x="453" y="415"/>
                    <a:pt x="613" y="32"/>
                  </a:cubicBezTo>
                  <a:cubicBezTo>
                    <a:pt x="613" y="1"/>
                    <a:pt x="575" y="1"/>
                    <a:pt x="5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64"/>
            <p:cNvSpPr/>
            <p:nvPr/>
          </p:nvSpPr>
          <p:spPr>
            <a:xfrm>
              <a:off x="1762860" y="3498839"/>
              <a:ext cx="65222" cy="111512"/>
            </a:xfrm>
            <a:custGeom>
              <a:avLst/>
              <a:gdLst/>
              <a:ahLst/>
              <a:cxnLst/>
              <a:rect l="l" t="t" r="r" b="b"/>
              <a:pathLst>
                <a:path w="596" h="1019" extrusionOk="0">
                  <a:moveTo>
                    <a:pt x="582" y="0"/>
                  </a:moveTo>
                  <a:cubicBezTo>
                    <a:pt x="578" y="0"/>
                    <a:pt x="575" y="4"/>
                    <a:pt x="575" y="14"/>
                  </a:cubicBezTo>
                  <a:cubicBezTo>
                    <a:pt x="595" y="14"/>
                    <a:pt x="589" y="0"/>
                    <a:pt x="582" y="0"/>
                  </a:cubicBezTo>
                  <a:close/>
                  <a:moveTo>
                    <a:pt x="575" y="14"/>
                  </a:moveTo>
                  <a:lnTo>
                    <a:pt x="575" y="14"/>
                  </a:lnTo>
                  <a:cubicBezTo>
                    <a:pt x="322" y="305"/>
                    <a:pt x="161" y="657"/>
                    <a:pt x="0" y="971"/>
                  </a:cubicBezTo>
                  <a:cubicBezTo>
                    <a:pt x="0" y="993"/>
                    <a:pt x="15" y="1018"/>
                    <a:pt x="35" y="1018"/>
                  </a:cubicBezTo>
                  <a:cubicBezTo>
                    <a:pt x="43" y="1018"/>
                    <a:pt x="52" y="1014"/>
                    <a:pt x="62" y="1002"/>
                  </a:cubicBezTo>
                  <a:cubicBezTo>
                    <a:pt x="222" y="657"/>
                    <a:pt x="445" y="366"/>
                    <a:pt x="575"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64"/>
            <p:cNvSpPr/>
            <p:nvPr/>
          </p:nvSpPr>
          <p:spPr>
            <a:xfrm>
              <a:off x="1783761" y="3493586"/>
              <a:ext cx="77259" cy="122564"/>
            </a:xfrm>
            <a:custGeom>
              <a:avLst/>
              <a:gdLst/>
              <a:ahLst/>
              <a:cxnLst/>
              <a:rect l="l" t="t" r="r" b="b"/>
              <a:pathLst>
                <a:path w="706" h="1120" extrusionOk="0">
                  <a:moveTo>
                    <a:pt x="706" y="1"/>
                  </a:moveTo>
                  <a:cubicBezTo>
                    <a:pt x="445" y="353"/>
                    <a:pt x="254" y="736"/>
                    <a:pt x="1" y="1088"/>
                  </a:cubicBezTo>
                  <a:cubicBezTo>
                    <a:pt x="1" y="1119"/>
                    <a:pt x="31" y="1119"/>
                    <a:pt x="31" y="1119"/>
                  </a:cubicBezTo>
                  <a:cubicBezTo>
                    <a:pt x="292" y="767"/>
                    <a:pt x="545" y="384"/>
                    <a:pt x="70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64"/>
            <p:cNvSpPr/>
            <p:nvPr/>
          </p:nvSpPr>
          <p:spPr>
            <a:xfrm>
              <a:off x="1815605" y="3504748"/>
              <a:ext cx="57124" cy="101991"/>
            </a:xfrm>
            <a:custGeom>
              <a:avLst/>
              <a:gdLst/>
              <a:ahLst/>
              <a:cxnLst/>
              <a:rect l="l" t="t" r="r" b="b"/>
              <a:pathLst>
                <a:path w="522" h="932" extrusionOk="0">
                  <a:moveTo>
                    <a:pt x="518" y="0"/>
                  </a:moveTo>
                  <a:cubicBezTo>
                    <a:pt x="514" y="0"/>
                    <a:pt x="507" y="10"/>
                    <a:pt x="507" y="29"/>
                  </a:cubicBezTo>
                  <a:cubicBezTo>
                    <a:pt x="522" y="10"/>
                    <a:pt x="522" y="0"/>
                    <a:pt x="518" y="0"/>
                  </a:cubicBezTo>
                  <a:close/>
                  <a:moveTo>
                    <a:pt x="507" y="29"/>
                  </a:moveTo>
                  <a:lnTo>
                    <a:pt x="507" y="29"/>
                  </a:lnTo>
                  <a:cubicBezTo>
                    <a:pt x="315" y="282"/>
                    <a:pt x="154" y="603"/>
                    <a:pt x="1" y="917"/>
                  </a:cubicBezTo>
                  <a:cubicBezTo>
                    <a:pt x="1" y="917"/>
                    <a:pt x="15" y="931"/>
                    <a:pt x="24" y="931"/>
                  </a:cubicBezTo>
                  <a:cubicBezTo>
                    <a:pt x="28" y="931"/>
                    <a:pt x="32" y="928"/>
                    <a:pt x="32" y="917"/>
                  </a:cubicBezTo>
                  <a:cubicBezTo>
                    <a:pt x="192" y="634"/>
                    <a:pt x="415" y="343"/>
                    <a:pt x="507" y="29"/>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64"/>
            <p:cNvSpPr/>
            <p:nvPr/>
          </p:nvSpPr>
          <p:spPr>
            <a:xfrm>
              <a:off x="1851061" y="3498839"/>
              <a:ext cx="76165" cy="132413"/>
            </a:xfrm>
            <a:custGeom>
              <a:avLst/>
              <a:gdLst/>
              <a:ahLst/>
              <a:cxnLst/>
              <a:rect l="l" t="t" r="r" b="b"/>
              <a:pathLst>
                <a:path w="696" h="1210" extrusionOk="0">
                  <a:moveTo>
                    <a:pt x="673" y="0"/>
                  </a:moveTo>
                  <a:cubicBezTo>
                    <a:pt x="669" y="0"/>
                    <a:pt x="665" y="4"/>
                    <a:pt x="665" y="14"/>
                  </a:cubicBezTo>
                  <a:cubicBezTo>
                    <a:pt x="405" y="366"/>
                    <a:pt x="213" y="780"/>
                    <a:pt x="22" y="1163"/>
                  </a:cubicBezTo>
                  <a:cubicBezTo>
                    <a:pt x="0" y="1184"/>
                    <a:pt x="9" y="1210"/>
                    <a:pt x="29" y="1210"/>
                  </a:cubicBezTo>
                  <a:cubicBezTo>
                    <a:pt x="38" y="1210"/>
                    <a:pt x="49" y="1205"/>
                    <a:pt x="60" y="1194"/>
                  </a:cubicBezTo>
                  <a:cubicBezTo>
                    <a:pt x="282" y="811"/>
                    <a:pt x="504" y="428"/>
                    <a:pt x="696" y="14"/>
                  </a:cubicBezTo>
                  <a:cubicBezTo>
                    <a:pt x="696" y="14"/>
                    <a:pt x="682" y="0"/>
                    <a:pt x="67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64"/>
            <p:cNvSpPr/>
            <p:nvPr/>
          </p:nvSpPr>
          <p:spPr>
            <a:xfrm>
              <a:off x="1874370" y="3524665"/>
              <a:ext cx="77259" cy="123878"/>
            </a:xfrm>
            <a:custGeom>
              <a:avLst/>
              <a:gdLst/>
              <a:ahLst/>
              <a:cxnLst/>
              <a:rect l="l" t="t" r="r" b="b"/>
              <a:pathLst>
                <a:path w="706" h="1132" extrusionOk="0">
                  <a:moveTo>
                    <a:pt x="674" y="0"/>
                  </a:moveTo>
                  <a:cubicBezTo>
                    <a:pt x="353" y="291"/>
                    <a:pt x="161" y="735"/>
                    <a:pt x="0" y="1088"/>
                  </a:cubicBezTo>
                  <a:cubicBezTo>
                    <a:pt x="0" y="1110"/>
                    <a:pt x="19" y="1131"/>
                    <a:pt x="41" y="1131"/>
                  </a:cubicBezTo>
                  <a:cubicBezTo>
                    <a:pt x="51" y="1131"/>
                    <a:pt x="60" y="1128"/>
                    <a:pt x="69" y="1119"/>
                  </a:cubicBezTo>
                  <a:cubicBezTo>
                    <a:pt x="230" y="735"/>
                    <a:pt x="483" y="383"/>
                    <a:pt x="70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64"/>
            <p:cNvSpPr/>
            <p:nvPr/>
          </p:nvSpPr>
          <p:spPr>
            <a:xfrm>
              <a:off x="1895272" y="3545567"/>
              <a:ext cx="70584" cy="117312"/>
            </a:xfrm>
            <a:custGeom>
              <a:avLst/>
              <a:gdLst/>
              <a:ahLst/>
              <a:cxnLst/>
              <a:rect l="l" t="t" r="r" b="b"/>
              <a:pathLst>
                <a:path w="645" h="1072" extrusionOk="0">
                  <a:moveTo>
                    <a:pt x="614" y="1"/>
                  </a:moveTo>
                  <a:cubicBezTo>
                    <a:pt x="353" y="292"/>
                    <a:pt x="162" y="705"/>
                    <a:pt x="1" y="1058"/>
                  </a:cubicBezTo>
                  <a:cubicBezTo>
                    <a:pt x="1" y="1058"/>
                    <a:pt x="18" y="1071"/>
                    <a:pt x="29" y="1071"/>
                  </a:cubicBezTo>
                  <a:cubicBezTo>
                    <a:pt x="35" y="1071"/>
                    <a:pt x="39" y="1068"/>
                    <a:pt x="39" y="1058"/>
                  </a:cubicBezTo>
                  <a:cubicBezTo>
                    <a:pt x="231" y="705"/>
                    <a:pt x="453" y="384"/>
                    <a:pt x="64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64"/>
            <p:cNvSpPr/>
            <p:nvPr/>
          </p:nvSpPr>
          <p:spPr>
            <a:xfrm>
              <a:off x="1912890" y="3575990"/>
              <a:ext cx="63033" cy="111183"/>
            </a:xfrm>
            <a:custGeom>
              <a:avLst/>
              <a:gdLst/>
              <a:ahLst/>
              <a:cxnLst/>
              <a:rect l="l" t="t" r="r" b="b"/>
              <a:pathLst>
                <a:path w="576" h="1016" extrusionOk="0">
                  <a:moveTo>
                    <a:pt x="553" y="0"/>
                  </a:moveTo>
                  <a:cubicBezTo>
                    <a:pt x="548" y="0"/>
                    <a:pt x="545" y="3"/>
                    <a:pt x="545" y="14"/>
                  </a:cubicBezTo>
                  <a:cubicBezTo>
                    <a:pt x="322" y="297"/>
                    <a:pt x="162" y="680"/>
                    <a:pt x="1" y="1002"/>
                  </a:cubicBezTo>
                  <a:cubicBezTo>
                    <a:pt x="1" y="1002"/>
                    <a:pt x="14" y="1016"/>
                    <a:pt x="23" y="1016"/>
                  </a:cubicBezTo>
                  <a:cubicBezTo>
                    <a:pt x="28" y="1016"/>
                    <a:pt x="31" y="1012"/>
                    <a:pt x="31" y="1002"/>
                  </a:cubicBezTo>
                  <a:cubicBezTo>
                    <a:pt x="192" y="680"/>
                    <a:pt x="453" y="366"/>
                    <a:pt x="575" y="14"/>
                  </a:cubicBezTo>
                  <a:cubicBezTo>
                    <a:pt x="575" y="14"/>
                    <a:pt x="562" y="0"/>
                    <a:pt x="55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64"/>
            <p:cNvSpPr/>
            <p:nvPr/>
          </p:nvSpPr>
          <p:spPr>
            <a:xfrm>
              <a:off x="1933901" y="3598424"/>
              <a:ext cx="52856" cy="90610"/>
            </a:xfrm>
            <a:custGeom>
              <a:avLst/>
              <a:gdLst/>
              <a:ahLst/>
              <a:cxnLst/>
              <a:rect l="l" t="t" r="r" b="b"/>
              <a:pathLst>
                <a:path w="483" h="828" extrusionOk="0">
                  <a:moveTo>
                    <a:pt x="452" y="0"/>
                  </a:moveTo>
                  <a:cubicBezTo>
                    <a:pt x="261" y="222"/>
                    <a:pt x="130" y="544"/>
                    <a:pt x="31" y="797"/>
                  </a:cubicBezTo>
                  <a:cubicBezTo>
                    <a:pt x="0" y="828"/>
                    <a:pt x="31" y="828"/>
                    <a:pt x="31" y="828"/>
                  </a:cubicBezTo>
                  <a:cubicBezTo>
                    <a:pt x="192" y="544"/>
                    <a:pt x="353" y="284"/>
                    <a:pt x="483" y="31"/>
                  </a:cubicBezTo>
                  <a:cubicBezTo>
                    <a:pt x="483" y="0"/>
                    <a:pt x="483" y="0"/>
                    <a:pt x="45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64"/>
            <p:cNvSpPr/>
            <p:nvPr/>
          </p:nvSpPr>
          <p:spPr>
            <a:xfrm>
              <a:off x="1507994" y="3841368"/>
              <a:ext cx="56248" cy="115998"/>
            </a:xfrm>
            <a:custGeom>
              <a:avLst/>
              <a:gdLst/>
              <a:ahLst/>
              <a:cxnLst/>
              <a:rect l="l" t="t" r="r" b="b"/>
              <a:pathLst>
                <a:path w="514" h="1060" extrusionOk="0">
                  <a:moveTo>
                    <a:pt x="485" y="0"/>
                  </a:moveTo>
                  <a:cubicBezTo>
                    <a:pt x="480" y="0"/>
                    <a:pt x="475" y="4"/>
                    <a:pt x="475" y="17"/>
                  </a:cubicBezTo>
                  <a:cubicBezTo>
                    <a:pt x="253" y="301"/>
                    <a:pt x="131" y="684"/>
                    <a:pt x="0" y="1036"/>
                  </a:cubicBezTo>
                  <a:cubicBezTo>
                    <a:pt x="0" y="1051"/>
                    <a:pt x="8" y="1059"/>
                    <a:pt x="16" y="1059"/>
                  </a:cubicBezTo>
                  <a:cubicBezTo>
                    <a:pt x="23" y="1059"/>
                    <a:pt x="31" y="1051"/>
                    <a:pt x="31" y="1036"/>
                  </a:cubicBezTo>
                  <a:cubicBezTo>
                    <a:pt x="161" y="684"/>
                    <a:pt x="353" y="362"/>
                    <a:pt x="514" y="17"/>
                  </a:cubicBezTo>
                  <a:cubicBezTo>
                    <a:pt x="514" y="17"/>
                    <a:pt x="497" y="0"/>
                    <a:pt x="48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64"/>
            <p:cNvSpPr/>
            <p:nvPr/>
          </p:nvSpPr>
          <p:spPr>
            <a:xfrm>
              <a:off x="1525612" y="3868398"/>
              <a:ext cx="52090" cy="114029"/>
            </a:xfrm>
            <a:custGeom>
              <a:avLst/>
              <a:gdLst/>
              <a:ahLst/>
              <a:cxnLst/>
              <a:rect l="l" t="t" r="r" b="b"/>
              <a:pathLst>
                <a:path w="476" h="1042" extrusionOk="0">
                  <a:moveTo>
                    <a:pt x="460" y="0"/>
                  </a:moveTo>
                  <a:cubicBezTo>
                    <a:pt x="452" y="0"/>
                    <a:pt x="445" y="8"/>
                    <a:pt x="445" y="23"/>
                  </a:cubicBezTo>
                  <a:cubicBezTo>
                    <a:pt x="284" y="345"/>
                    <a:pt x="161" y="690"/>
                    <a:pt x="0" y="1011"/>
                  </a:cubicBezTo>
                  <a:cubicBezTo>
                    <a:pt x="0" y="1042"/>
                    <a:pt x="31" y="1042"/>
                    <a:pt x="31" y="1042"/>
                  </a:cubicBezTo>
                  <a:cubicBezTo>
                    <a:pt x="192" y="690"/>
                    <a:pt x="353" y="375"/>
                    <a:pt x="475" y="23"/>
                  </a:cubicBezTo>
                  <a:cubicBezTo>
                    <a:pt x="475" y="8"/>
                    <a:pt x="468" y="0"/>
                    <a:pt x="46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64"/>
            <p:cNvSpPr/>
            <p:nvPr/>
          </p:nvSpPr>
          <p:spPr>
            <a:xfrm>
              <a:off x="1543231" y="3902979"/>
              <a:ext cx="52090" cy="103851"/>
            </a:xfrm>
            <a:custGeom>
              <a:avLst/>
              <a:gdLst/>
              <a:ahLst/>
              <a:cxnLst/>
              <a:rect l="l" t="t" r="r" b="b"/>
              <a:pathLst>
                <a:path w="476" h="949" extrusionOk="0">
                  <a:moveTo>
                    <a:pt x="471" y="0"/>
                  </a:moveTo>
                  <a:cubicBezTo>
                    <a:pt x="467" y="0"/>
                    <a:pt x="460" y="10"/>
                    <a:pt x="445" y="29"/>
                  </a:cubicBezTo>
                  <a:cubicBezTo>
                    <a:pt x="284" y="282"/>
                    <a:pt x="153" y="634"/>
                    <a:pt x="0" y="917"/>
                  </a:cubicBezTo>
                  <a:cubicBezTo>
                    <a:pt x="0" y="948"/>
                    <a:pt x="31" y="948"/>
                    <a:pt x="31" y="948"/>
                  </a:cubicBezTo>
                  <a:cubicBezTo>
                    <a:pt x="192" y="634"/>
                    <a:pt x="383" y="343"/>
                    <a:pt x="475" y="29"/>
                  </a:cubicBezTo>
                  <a:cubicBezTo>
                    <a:pt x="475" y="10"/>
                    <a:pt x="475" y="0"/>
                    <a:pt x="47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64"/>
            <p:cNvSpPr/>
            <p:nvPr/>
          </p:nvSpPr>
          <p:spPr>
            <a:xfrm>
              <a:off x="1556581" y="3933730"/>
              <a:ext cx="56358" cy="111621"/>
            </a:xfrm>
            <a:custGeom>
              <a:avLst/>
              <a:gdLst/>
              <a:ahLst/>
              <a:cxnLst/>
              <a:rect l="l" t="t" r="r" b="b"/>
              <a:pathLst>
                <a:path w="515" h="1020" extrusionOk="0">
                  <a:moveTo>
                    <a:pt x="483" y="1"/>
                  </a:moveTo>
                  <a:cubicBezTo>
                    <a:pt x="292" y="322"/>
                    <a:pt x="162" y="667"/>
                    <a:pt x="1" y="989"/>
                  </a:cubicBezTo>
                  <a:cubicBezTo>
                    <a:pt x="1" y="1019"/>
                    <a:pt x="31" y="1019"/>
                    <a:pt x="31" y="1019"/>
                  </a:cubicBezTo>
                  <a:cubicBezTo>
                    <a:pt x="192" y="667"/>
                    <a:pt x="384" y="353"/>
                    <a:pt x="514" y="31"/>
                  </a:cubicBezTo>
                  <a:cubicBezTo>
                    <a:pt x="514" y="1"/>
                    <a:pt x="483" y="1"/>
                    <a:pt x="4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64"/>
            <p:cNvSpPr/>
            <p:nvPr/>
          </p:nvSpPr>
          <p:spPr>
            <a:xfrm>
              <a:off x="1598494" y="3940406"/>
              <a:ext cx="42022" cy="86452"/>
            </a:xfrm>
            <a:custGeom>
              <a:avLst/>
              <a:gdLst/>
              <a:ahLst/>
              <a:cxnLst/>
              <a:rect l="l" t="t" r="r" b="b"/>
              <a:pathLst>
                <a:path w="384" h="790" extrusionOk="0">
                  <a:moveTo>
                    <a:pt x="353" y="1"/>
                  </a:moveTo>
                  <a:cubicBezTo>
                    <a:pt x="192" y="223"/>
                    <a:pt x="100" y="514"/>
                    <a:pt x="1" y="767"/>
                  </a:cubicBezTo>
                  <a:cubicBezTo>
                    <a:pt x="1" y="782"/>
                    <a:pt x="8" y="790"/>
                    <a:pt x="16" y="790"/>
                  </a:cubicBezTo>
                  <a:cubicBezTo>
                    <a:pt x="24" y="790"/>
                    <a:pt x="31" y="782"/>
                    <a:pt x="31" y="767"/>
                  </a:cubicBezTo>
                  <a:cubicBezTo>
                    <a:pt x="131" y="514"/>
                    <a:pt x="292" y="292"/>
                    <a:pt x="38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64"/>
            <p:cNvSpPr/>
            <p:nvPr/>
          </p:nvSpPr>
          <p:spPr>
            <a:xfrm>
              <a:off x="1609437" y="3975643"/>
              <a:ext cx="48697" cy="90720"/>
            </a:xfrm>
            <a:custGeom>
              <a:avLst/>
              <a:gdLst/>
              <a:ahLst/>
              <a:cxnLst/>
              <a:rect l="l" t="t" r="r" b="b"/>
              <a:pathLst>
                <a:path w="445" h="829" extrusionOk="0">
                  <a:moveTo>
                    <a:pt x="445" y="1"/>
                  </a:moveTo>
                  <a:cubicBezTo>
                    <a:pt x="253" y="253"/>
                    <a:pt x="123" y="545"/>
                    <a:pt x="31" y="797"/>
                  </a:cubicBezTo>
                  <a:cubicBezTo>
                    <a:pt x="0" y="828"/>
                    <a:pt x="31" y="828"/>
                    <a:pt x="62" y="828"/>
                  </a:cubicBezTo>
                  <a:cubicBezTo>
                    <a:pt x="161" y="545"/>
                    <a:pt x="314" y="284"/>
                    <a:pt x="445" y="31"/>
                  </a:cubicBezTo>
                  <a:lnTo>
                    <a:pt x="445"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64"/>
            <p:cNvSpPr/>
            <p:nvPr/>
          </p:nvSpPr>
          <p:spPr>
            <a:xfrm>
              <a:off x="1637123" y="3977504"/>
              <a:ext cx="55154" cy="104399"/>
            </a:xfrm>
            <a:custGeom>
              <a:avLst/>
              <a:gdLst/>
              <a:ahLst/>
              <a:cxnLst/>
              <a:rect l="l" t="t" r="r" b="b"/>
              <a:pathLst>
                <a:path w="504" h="954" extrusionOk="0">
                  <a:moveTo>
                    <a:pt x="490" y="1"/>
                  </a:moveTo>
                  <a:cubicBezTo>
                    <a:pt x="486" y="1"/>
                    <a:pt x="483" y="4"/>
                    <a:pt x="483" y="14"/>
                  </a:cubicBezTo>
                  <a:cubicBezTo>
                    <a:pt x="503" y="14"/>
                    <a:pt x="496" y="1"/>
                    <a:pt x="490" y="1"/>
                  </a:cubicBezTo>
                  <a:close/>
                  <a:moveTo>
                    <a:pt x="483" y="14"/>
                  </a:moveTo>
                  <a:lnTo>
                    <a:pt x="483" y="14"/>
                  </a:lnTo>
                  <a:cubicBezTo>
                    <a:pt x="253" y="267"/>
                    <a:pt x="130" y="619"/>
                    <a:pt x="0" y="911"/>
                  </a:cubicBezTo>
                  <a:cubicBezTo>
                    <a:pt x="0" y="932"/>
                    <a:pt x="16" y="954"/>
                    <a:pt x="35" y="954"/>
                  </a:cubicBezTo>
                  <a:cubicBezTo>
                    <a:pt x="44" y="954"/>
                    <a:pt x="53" y="950"/>
                    <a:pt x="61" y="941"/>
                  </a:cubicBezTo>
                  <a:cubicBezTo>
                    <a:pt x="161" y="619"/>
                    <a:pt x="353" y="336"/>
                    <a:pt x="483"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64"/>
            <p:cNvSpPr/>
            <p:nvPr/>
          </p:nvSpPr>
          <p:spPr>
            <a:xfrm>
              <a:off x="1655836" y="3996655"/>
              <a:ext cx="47603" cy="95863"/>
            </a:xfrm>
            <a:custGeom>
              <a:avLst/>
              <a:gdLst/>
              <a:ahLst/>
              <a:cxnLst/>
              <a:rect l="l" t="t" r="r" b="b"/>
              <a:pathLst>
                <a:path w="435" h="876" extrusionOk="0">
                  <a:moveTo>
                    <a:pt x="434" y="0"/>
                  </a:moveTo>
                  <a:cubicBezTo>
                    <a:pt x="243" y="253"/>
                    <a:pt x="120" y="544"/>
                    <a:pt x="21" y="858"/>
                  </a:cubicBezTo>
                  <a:cubicBezTo>
                    <a:pt x="0" y="858"/>
                    <a:pt x="21" y="875"/>
                    <a:pt x="37" y="875"/>
                  </a:cubicBezTo>
                  <a:cubicBezTo>
                    <a:pt x="45" y="875"/>
                    <a:pt x="51" y="871"/>
                    <a:pt x="51" y="858"/>
                  </a:cubicBezTo>
                  <a:cubicBezTo>
                    <a:pt x="151" y="575"/>
                    <a:pt x="312" y="284"/>
                    <a:pt x="434" y="31"/>
                  </a:cubicBezTo>
                  <a:lnTo>
                    <a:pt x="434"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64"/>
            <p:cNvSpPr/>
            <p:nvPr/>
          </p:nvSpPr>
          <p:spPr>
            <a:xfrm>
              <a:off x="1682318" y="3985711"/>
              <a:ext cx="56358" cy="117312"/>
            </a:xfrm>
            <a:custGeom>
              <a:avLst/>
              <a:gdLst/>
              <a:ahLst/>
              <a:cxnLst/>
              <a:rect l="l" t="t" r="r" b="b"/>
              <a:pathLst>
                <a:path w="515" h="1072" extrusionOk="0">
                  <a:moveTo>
                    <a:pt x="484" y="1"/>
                  </a:moveTo>
                  <a:cubicBezTo>
                    <a:pt x="292" y="322"/>
                    <a:pt x="162" y="705"/>
                    <a:pt x="1" y="1058"/>
                  </a:cubicBezTo>
                  <a:cubicBezTo>
                    <a:pt x="1" y="1058"/>
                    <a:pt x="15" y="1071"/>
                    <a:pt x="24" y="1071"/>
                  </a:cubicBezTo>
                  <a:cubicBezTo>
                    <a:pt x="28" y="1071"/>
                    <a:pt x="32" y="1068"/>
                    <a:pt x="32" y="1058"/>
                  </a:cubicBezTo>
                  <a:cubicBezTo>
                    <a:pt x="192" y="705"/>
                    <a:pt x="415" y="353"/>
                    <a:pt x="51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64"/>
            <p:cNvSpPr/>
            <p:nvPr/>
          </p:nvSpPr>
          <p:spPr>
            <a:xfrm>
              <a:off x="1710880" y="3993262"/>
              <a:ext cx="55373" cy="115014"/>
            </a:xfrm>
            <a:custGeom>
              <a:avLst/>
              <a:gdLst/>
              <a:ahLst/>
              <a:cxnLst/>
              <a:rect l="l" t="t" r="r" b="b"/>
              <a:pathLst>
                <a:path w="506" h="1051" extrusionOk="0">
                  <a:moveTo>
                    <a:pt x="475" y="1"/>
                  </a:moveTo>
                  <a:cubicBezTo>
                    <a:pt x="284" y="315"/>
                    <a:pt x="154" y="698"/>
                    <a:pt x="31" y="1019"/>
                  </a:cubicBezTo>
                  <a:cubicBezTo>
                    <a:pt x="0" y="1050"/>
                    <a:pt x="62" y="1050"/>
                    <a:pt x="62" y="1050"/>
                  </a:cubicBezTo>
                  <a:cubicBezTo>
                    <a:pt x="223" y="698"/>
                    <a:pt x="414" y="384"/>
                    <a:pt x="506" y="31"/>
                  </a:cubicBezTo>
                  <a:cubicBezTo>
                    <a:pt x="506" y="1"/>
                    <a:pt x="475" y="1"/>
                    <a:pt x="4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64"/>
            <p:cNvSpPr/>
            <p:nvPr/>
          </p:nvSpPr>
          <p:spPr>
            <a:xfrm>
              <a:off x="1746883" y="3984179"/>
              <a:ext cx="54607" cy="119829"/>
            </a:xfrm>
            <a:custGeom>
              <a:avLst/>
              <a:gdLst/>
              <a:ahLst/>
              <a:cxnLst/>
              <a:rect l="l" t="t" r="r" b="b"/>
              <a:pathLst>
                <a:path w="499" h="1095" extrusionOk="0">
                  <a:moveTo>
                    <a:pt x="490" y="1"/>
                  </a:moveTo>
                  <a:cubicBezTo>
                    <a:pt x="485" y="1"/>
                    <a:pt x="478" y="4"/>
                    <a:pt x="468" y="15"/>
                  </a:cubicBezTo>
                  <a:cubicBezTo>
                    <a:pt x="246" y="275"/>
                    <a:pt x="116" y="719"/>
                    <a:pt x="16" y="1072"/>
                  </a:cubicBezTo>
                  <a:cubicBezTo>
                    <a:pt x="1" y="1087"/>
                    <a:pt x="10" y="1095"/>
                    <a:pt x="24" y="1095"/>
                  </a:cubicBezTo>
                  <a:cubicBezTo>
                    <a:pt x="37" y="1095"/>
                    <a:pt x="54" y="1087"/>
                    <a:pt x="54" y="1072"/>
                  </a:cubicBezTo>
                  <a:cubicBezTo>
                    <a:pt x="116" y="880"/>
                    <a:pt x="177" y="689"/>
                    <a:pt x="277" y="497"/>
                  </a:cubicBezTo>
                  <a:cubicBezTo>
                    <a:pt x="338" y="336"/>
                    <a:pt x="437" y="175"/>
                    <a:pt x="499" y="15"/>
                  </a:cubicBezTo>
                  <a:cubicBezTo>
                    <a:pt x="499" y="15"/>
                    <a:pt x="499" y="1"/>
                    <a:pt x="49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64"/>
            <p:cNvSpPr/>
            <p:nvPr/>
          </p:nvSpPr>
          <p:spPr>
            <a:xfrm>
              <a:off x="1783761" y="3941281"/>
              <a:ext cx="66426" cy="140621"/>
            </a:xfrm>
            <a:custGeom>
              <a:avLst/>
              <a:gdLst/>
              <a:ahLst/>
              <a:cxnLst/>
              <a:rect l="l" t="t" r="r" b="b"/>
              <a:pathLst>
                <a:path w="607" h="1285" extrusionOk="0">
                  <a:moveTo>
                    <a:pt x="591" y="1"/>
                  </a:moveTo>
                  <a:cubicBezTo>
                    <a:pt x="583" y="1"/>
                    <a:pt x="575" y="8"/>
                    <a:pt x="575" y="24"/>
                  </a:cubicBezTo>
                  <a:cubicBezTo>
                    <a:pt x="384" y="407"/>
                    <a:pt x="192" y="828"/>
                    <a:pt x="1" y="1242"/>
                  </a:cubicBezTo>
                  <a:cubicBezTo>
                    <a:pt x="1" y="1263"/>
                    <a:pt x="16" y="1285"/>
                    <a:pt x="25" y="1285"/>
                  </a:cubicBezTo>
                  <a:cubicBezTo>
                    <a:pt x="29" y="1285"/>
                    <a:pt x="31" y="1281"/>
                    <a:pt x="31" y="1272"/>
                  </a:cubicBezTo>
                  <a:cubicBezTo>
                    <a:pt x="223" y="859"/>
                    <a:pt x="445" y="445"/>
                    <a:pt x="606" y="24"/>
                  </a:cubicBezTo>
                  <a:cubicBezTo>
                    <a:pt x="606" y="8"/>
                    <a:pt x="598" y="1"/>
                    <a:pt x="59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64"/>
            <p:cNvSpPr/>
            <p:nvPr/>
          </p:nvSpPr>
          <p:spPr>
            <a:xfrm>
              <a:off x="1798096" y="3933730"/>
              <a:ext cx="87218" cy="179688"/>
            </a:xfrm>
            <a:custGeom>
              <a:avLst/>
              <a:gdLst/>
              <a:ahLst/>
              <a:cxnLst/>
              <a:rect l="l" t="t" r="r" b="b"/>
              <a:pathLst>
                <a:path w="797" h="1642" extrusionOk="0">
                  <a:moveTo>
                    <a:pt x="766" y="1"/>
                  </a:moveTo>
                  <a:cubicBezTo>
                    <a:pt x="475" y="514"/>
                    <a:pt x="253" y="1088"/>
                    <a:pt x="0" y="1625"/>
                  </a:cubicBezTo>
                  <a:cubicBezTo>
                    <a:pt x="0" y="1625"/>
                    <a:pt x="14" y="1642"/>
                    <a:pt x="23" y="1642"/>
                  </a:cubicBezTo>
                  <a:cubicBezTo>
                    <a:pt x="27" y="1642"/>
                    <a:pt x="31" y="1637"/>
                    <a:pt x="31" y="1625"/>
                  </a:cubicBezTo>
                  <a:cubicBezTo>
                    <a:pt x="284" y="1088"/>
                    <a:pt x="575" y="575"/>
                    <a:pt x="797" y="31"/>
                  </a:cubicBezTo>
                  <a:cubicBezTo>
                    <a:pt x="797" y="1"/>
                    <a:pt x="766" y="1"/>
                    <a:pt x="76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64"/>
            <p:cNvSpPr/>
            <p:nvPr/>
          </p:nvSpPr>
          <p:spPr>
            <a:xfrm>
              <a:off x="1836616" y="3622718"/>
              <a:ext cx="216457" cy="483582"/>
            </a:xfrm>
            <a:custGeom>
              <a:avLst/>
              <a:gdLst/>
              <a:ahLst/>
              <a:cxnLst/>
              <a:rect l="l" t="t" r="r" b="b"/>
              <a:pathLst>
                <a:path w="1978" h="4419" extrusionOk="0">
                  <a:moveTo>
                    <a:pt x="1946" y="0"/>
                  </a:moveTo>
                  <a:cubicBezTo>
                    <a:pt x="1211" y="1402"/>
                    <a:pt x="606" y="2904"/>
                    <a:pt x="0" y="4375"/>
                  </a:cubicBezTo>
                  <a:cubicBezTo>
                    <a:pt x="0" y="4396"/>
                    <a:pt x="16" y="4418"/>
                    <a:pt x="36" y="4418"/>
                  </a:cubicBezTo>
                  <a:cubicBezTo>
                    <a:pt x="44" y="4418"/>
                    <a:pt x="53" y="4414"/>
                    <a:pt x="62" y="4405"/>
                  </a:cubicBezTo>
                  <a:cubicBezTo>
                    <a:pt x="667" y="2935"/>
                    <a:pt x="1372" y="1502"/>
                    <a:pt x="197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64"/>
            <p:cNvSpPr/>
            <p:nvPr/>
          </p:nvSpPr>
          <p:spPr>
            <a:xfrm>
              <a:off x="1951519" y="3608492"/>
              <a:ext cx="77150" cy="155722"/>
            </a:xfrm>
            <a:custGeom>
              <a:avLst/>
              <a:gdLst/>
              <a:ahLst/>
              <a:cxnLst/>
              <a:rect l="l" t="t" r="r" b="b"/>
              <a:pathLst>
                <a:path w="705" h="1423" extrusionOk="0">
                  <a:moveTo>
                    <a:pt x="674" y="0"/>
                  </a:moveTo>
                  <a:cubicBezTo>
                    <a:pt x="444" y="452"/>
                    <a:pt x="192" y="896"/>
                    <a:pt x="0" y="1379"/>
                  </a:cubicBezTo>
                  <a:cubicBezTo>
                    <a:pt x="0" y="1401"/>
                    <a:pt x="31" y="1422"/>
                    <a:pt x="49" y="1422"/>
                  </a:cubicBezTo>
                  <a:cubicBezTo>
                    <a:pt x="56" y="1422"/>
                    <a:pt x="61" y="1419"/>
                    <a:pt x="61" y="1410"/>
                  </a:cubicBezTo>
                  <a:cubicBezTo>
                    <a:pt x="253" y="927"/>
                    <a:pt x="575" y="513"/>
                    <a:pt x="70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64"/>
            <p:cNvSpPr/>
            <p:nvPr/>
          </p:nvSpPr>
          <p:spPr>
            <a:xfrm>
              <a:off x="1948127" y="3585949"/>
              <a:ext cx="69709" cy="116546"/>
            </a:xfrm>
            <a:custGeom>
              <a:avLst/>
              <a:gdLst/>
              <a:ahLst/>
              <a:cxnLst/>
              <a:rect l="l" t="t" r="r" b="b"/>
              <a:pathLst>
                <a:path w="637" h="1065" extrusionOk="0">
                  <a:moveTo>
                    <a:pt x="627" y="1"/>
                  </a:moveTo>
                  <a:cubicBezTo>
                    <a:pt x="623" y="1"/>
                    <a:pt x="616" y="4"/>
                    <a:pt x="606" y="15"/>
                  </a:cubicBezTo>
                  <a:cubicBezTo>
                    <a:pt x="383" y="306"/>
                    <a:pt x="192" y="689"/>
                    <a:pt x="0" y="1041"/>
                  </a:cubicBezTo>
                  <a:cubicBezTo>
                    <a:pt x="0" y="1057"/>
                    <a:pt x="8" y="1064"/>
                    <a:pt x="20" y="1064"/>
                  </a:cubicBezTo>
                  <a:cubicBezTo>
                    <a:pt x="31" y="1064"/>
                    <a:pt x="46" y="1057"/>
                    <a:pt x="62" y="1041"/>
                  </a:cubicBezTo>
                  <a:cubicBezTo>
                    <a:pt x="223" y="689"/>
                    <a:pt x="445" y="367"/>
                    <a:pt x="636" y="15"/>
                  </a:cubicBezTo>
                  <a:cubicBezTo>
                    <a:pt x="636" y="15"/>
                    <a:pt x="636" y="1"/>
                    <a:pt x="62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64"/>
            <p:cNvSpPr/>
            <p:nvPr/>
          </p:nvSpPr>
          <p:spPr>
            <a:xfrm>
              <a:off x="1879513" y="3668024"/>
              <a:ext cx="183518" cy="403368"/>
            </a:xfrm>
            <a:custGeom>
              <a:avLst/>
              <a:gdLst/>
              <a:ahLst/>
              <a:cxnLst/>
              <a:rect l="l" t="t" r="r" b="b"/>
              <a:pathLst>
                <a:path w="1677" h="3686" extrusionOk="0">
                  <a:moveTo>
                    <a:pt x="1646" y="0"/>
                  </a:moveTo>
                  <a:cubicBezTo>
                    <a:pt x="1332" y="605"/>
                    <a:pt x="1072" y="1218"/>
                    <a:pt x="819" y="1823"/>
                  </a:cubicBezTo>
                  <a:cubicBezTo>
                    <a:pt x="566" y="2429"/>
                    <a:pt x="275" y="3034"/>
                    <a:pt x="22" y="3639"/>
                  </a:cubicBezTo>
                  <a:cubicBezTo>
                    <a:pt x="1" y="3660"/>
                    <a:pt x="24" y="3686"/>
                    <a:pt x="40" y="3686"/>
                  </a:cubicBezTo>
                  <a:cubicBezTo>
                    <a:pt x="47" y="3686"/>
                    <a:pt x="53" y="3681"/>
                    <a:pt x="53" y="3670"/>
                  </a:cubicBezTo>
                  <a:cubicBezTo>
                    <a:pt x="336" y="3064"/>
                    <a:pt x="627" y="2459"/>
                    <a:pt x="880" y="1854"/>
                  </a:cubicBezTo>
                  <a:cubicBezTo>
                    <a:pt x="1171" y="1249"/>
                    <a:pt x="1455" y="644"/>
                    <a:pt x="1677" y="31"/>
                  </a:cubicBezTo>
                  <a:cubicBezTo>
                    <a:pt x="1677" y="0"/>
                    <a:pt x="1646" y="0"/>
                    <a:pt x="16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64"/>
            <p:cNvSpPr/>
            <p:nvPr/>
          </p:nvSpPr>
          <p:spPr>
            <a:xfrm>
              <a:off x="1928101" y="3735217"/>
              <a:ext cx="144232" cy="308162"/>
            </a:xfrm>
            <a:custGeom>
              <a:avLst/>
              <a:gdLst/>
              <a:ahLst/>
              <a:cxnLst/>
              <a:rect l="l" t="t" r="r" b="b"/>
              <a:pathLst>
                <a:path w="1318" h="2816" extrusionOk="0">
                  <a:moveTo>
                    <a:pt x="1313" y="1"/>
                  </a:moveTo>
                  <a:cubicBezTo>
                    <a:pt x="1310" y="1"/>
                    <a:pt x="1302" y="10"/>
                    <a:pt x="1302" y="30"/>
                  </a:cubicBezTo>
                  <a:cubicBezTo>
                    <a:pt x="1317" y="10"/>
                    <a:pt x="1317" y="1"/>
                    <a:pt x="1313" y="1"/>
                  </a:cubicBezTo>
                  <a:close/>
                  <a:moveTo>
                    <a:pt x="1302" y="30"/>
                  </a:moveTo>
                  <a:cubicBezTo>
                    <a:pt x="819" y="888"/>
                    <a:pt x="436" y="1845"/>
                    <a:pt x="23" y="2772"/>
                  </a:cubicBezTo>
                  <a:cubicBezTo>
                    <a:pt x="1" y="2794"/>
                    <a:pt x="10" y="2816"/>
                    <a:pt x="28" y="2816"/>
                  </a:cubicBezTo>
                  <a:cubicBezTo>
                    <a:pt x="35" y="2816"/>
                    <a:pt x="44" y="2812"/>
                    <a:pt x="53" y="2803"/>
                  </a:cubicBezTo>
                  <a:cubicBezTo>
                    <a:pt x="467" y="1876"/>
                    <a:pt x="949" y="987"/>
                    <a:pt x="1302" y="3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64"/>
            <p:cNvSpPr/>
            <p:nvPr/>
          </p:nvSpPr>
          <p:spPr>
            <a:xfrm>
              <a:off x="1979096" y="3790371"/>
              <a:ext cx="115889" cy="225322"/>
            </a:xfrm>
            <a:custGeom>
              <a:avLst/>
              <a:gdLst/>
              <a:ahLst/>
              <a:cxnLst/>
              <a:rect l="l" t="t" r="r" b="b"/>
              <a:pathLst>
                <a:path w="1059" h="2059" extrusionOk="0">
                  <a:moveTo>
                    <a:pt x="997" y="1"/>
                  </a:moveTo>
                  <a:cubicBezTo>
                    <a:pt x="575" y="606"/>
                    <a:pt x="292" y="1341"/>
                    <a:pt x="1" y="2015"/>
                  </a:cubicBezTo>
                  <a:cubicBezTo>
                    <a:pt x="1" y="2037"/>
                    <a:pt x="20" y="2059"/>
                    <a:pt x="31" y="2059"/>
                  </a:cubicBezTo>
                  <a:cubicBezTo>
                    <a:pt x="36" y="2059"/>
                    <a:pt x="39" y="2055"/>
                    <a:pt x="39" y="2046"/>
                  </a:cubicBezTo>
                  <a:cubicBezTo>
                    <a:pt x="353" y="1372"/>
                    <a:pt x="767" y="705"/>
                    <a:pt x="1058" y="31"/>
                  </a:cubicBezTo>
                  <a:cubicBezTo>
                    <a:pt x="1058" y="1"/>
                    <a:pt x="1027" y="1"/>
                    <a:pt x="99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64"/>
            <p:cNvSpPr/>
            <p:nvPr/>
          </p:nvSpPr>
          <p:spPr>
            <a:xfrm>
              <a:off x="1675643" y="3709937"/>
              <a:ext cx="48697" cy="96191"/>
            </a:xfrm>
            <a:custGeom>
              <a:avLst/>
              <a:gdLst/>
              <a:ahLst/>
              <a:cxnLst/>
              <a:rect l="l" t="t" r="r" b="b"/>
              <a:pathLst>
                <a:path w="445" h="879" extrusionOk="0">
                  <a:moveTo>
                    <a:pt x="414" y="0"/>
                  </a:moveTo>
                  <a:cubicBezTo>
                    <a:pt x="223" y="261"/>
                    <a:pt x="131" y="575"/>
                    <a:pt x="1" y="835"/>
                  </a:cubicBezTo>
                  <a:cubicBezTo>
                    <a:pt x="1" y="857"/>
                    <a:pt x="16" y="878"/>
                    <a:pt x="25" y="878"/>
                  </a:cubicBezTo>
                  <a:cubicBezTo>
                    <a:pt x="29" y="878"/>
                    <a:pt x="31" y="875"/>
                    <a:pt x="31" y="866"/>
                  </a:cubicBezTo>
                  <a:cubicBezTo>
                    <a:pt x="161" y="575"/>
                    <a:pt x="353" y="322"/>
                    <a:pt x="445" y="31"/>
                  </a:cubicBezTo>
                  <a:cubicBezTo>
                    <a:pt x="445" y="0"/>
                    <a:pt x="414" y="0"/>
                    <a:pt x="41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64"/>
            <p:cNvSpPr/>
            <p:nvPr/>
          </p:nvSpPr>
          <p:spPr>
            <a:xfrm>
              <a:off x="1682318" y="3708405"/>
              <a:ext cx="63033" cy="123987"/>
            </a:xfrm>
            <a:custGeom>
              <a:avLst/>
              <a:gdLst/>
              <a:ahLst/>
              <a:cxnLst/>
              <a:rect l="l" t="t" r="r" b="b"/>
              <a:pathLst>
                <a:path w="576" h="1133" extrusionOk="0">
                  <a:moveTo>
                    <a:pt x="553" y="0"/>
                  </a:moveTo>
                  <a:cubicBezTo>
                    <a:pt x="548" y="0"/>
                    <a:pt x="545" y="4"/>
                    <a:pt x="545" y="14"/>
                  </a:cubicBezTo>
                  <a:cubicBezTo>
                    <a:pt x="292" y="336"/>
                    <a:pt x="131" y="750"/>
                    <a:pt x="1" y="1133"/>
                  </a:cubicBezTo>
                  <a:lnTo>
                    <a:pt x="32" y="1133"/>
                  </a:lnTo>
                  <a:cubicBezTo>
                    <a:pt x="223" y="780"/>
                    <a:pt x="453" y="397"/>
                    <a:pt x="575" y="14"/>
                  </a:cubicBezTo>
                  <a:cubicBezTo>
                    <a:pt x="575" y="14"/>
                    <a:pt x="562" y="0"/>
                    <a:pt x="55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64"/>
            <p:cNvSpPr/>
            <p:nvPr/>
          </p:nvSpPr>
          <p:spPr>
            <a:xfrm>
              <a:off x="1689869" y="3713220"/>
              <a:ext cx="79776" cy="152439"/>
            </a:xfrm>
            <a:custGeom>
              <a:avLst/>
              <a:gdLst/>
              <a:ahLst/>
              <a:cxnLst/>
              <a:rect l="l" t="t" r="r" b="b"/>
              <a:pathLst>
                <a:path w="729" h="1393" extrusionOk="0">
                  <a:moveTo>
                    <a:pt x="667" y="1"/>
                  </a:moveTo>
                  <a:cubicBezTo>
                    <a:pt x="384" y="422"/>
                    <a:pt x="223" y="897"/>
                    <a:pt x="1" y="1341"/>
                  </a:cubicBezTo>
                  <a:cubicBezTo>
                    <a:pt x="1" y="1369"/>
                    <a:pt x="16" y="1392"/>
                    <a:pt x="37" y="1392"/>
                  </a:cubicBezTo>
                  <a:cubicBezTo>
                    <a:pt x="45" y="1392"/>
                    <a:pt x="53" y="1388"/>
                    <a:pt x="62" y="1380"/>
                  </a:cubicBezTo>
                  <a:cubicBezTo>
                    <a:pt x="254" y="928"/>
                    <a:pt x="506" y="483"/>
                    <a:pt x="698" y="39"/>
                  </a:cubicBezTo>
                  <a:cubicBezTo>
                    <a:pt x="729" y="1"/>
                    <a:pt x="698" y="1"/>
                    <a:pt x="66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64"/>
            <p:cNvSpPr/>
            <p:nvPr/>
          </p:nvSpPr>
          <p:spPr>
            <a:xfrm>
              <a:off x="1724230" y="3704028"/>
              <a:ext cx="91486" cy="178813"/>
            </a:xfrm>
            <a:custGeom>
              <a:avLst/>
              <a:gdLst/>
              <a:ahLst/>
              <a:cxnLst/>
              <a:rect l="l" t="t" r="r" b="b"/>
              <a:pathLst>
                <a:path w="836" h="1634" extrusionOk="0">
                  <a:moveTo>
                    <a:pt x="817" y="0"/>
                  </a:moveTo>
                  <a:cubicBezTo>
                    <a:pt x="807" y="0"/>
                    <a:pt x="798" y="8"/>
                    <a:pt x="798" y="23"/>
                  </a:cubicBezTo>
                  <a:cubicBezTo>
                    <a:pt x="484" y="506"/>
                    <a:pt x="261" y="1081"/>
                    <a:pt x="1" y="1586"/>
                  </a:cubicBezTo>
                  <a:cubicBezTo>
                    <a:pt x="1" y="1608"/>
                    <a:pt x="16" y="1633"/>
                    <a:pt x="25" y="1633"/>
                  </a:cubicBezTo>
                  <a:cubicBezTo>
                    <a:pt x="29" y="1633"/>
                    <a:pt x="32" y="1628"/>
                    <a:pt x="32" y="1617"/>
                  </a:cubicBezTo>
                  <a:cubicBezTo>
                    <a:pt x="323" y="1111"/>
                    <a:pt x="644" y="567"/>
                    <a:pt x="836" y="23"/>
                  </a:cubicBezTo>
                  <a:cubicBezTo>
                    <a:pt x="836" y="8"/>
                    <a:pt x="826" y="0"/>
                    <a:pt x="81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64"/>
            <p:cNvSpPr/>
            <p:nvPr/>
          </p:nvSpPr>
          <p:spPr>
            <a:xfrm>
              <a:off x="1756184" y="3749334"/>
              <a:ext cx="69599" cy="137228"/>
            </a:xfrm>
            <a:custGeom>
              <a:avLst/>
              <a:gdLst/>
              <a:ahLst/>
              <a:cxnLst/>
              <a:rect l="l" t="t" r="r" b="b"/>
              <a:pathLst>
                <a:path w="636" h="1254" extrusionOk="0">
                  <a:moveTo>
                    <a:pt x="621" y="0"/>
                  </a:moveTo>
                  <a:cubicBezTo>
                    <a:pt x="613" y="0"/>
                    <a:pt x="605" y="8"/>
                    <a:pt x="605" y="23"/>
                  </a:cubicBezTo>
                  <a:cubicBezTo>
                    <a:pt x="352" y="376"/>
                    <a:pt x="192" y="820"/>
                    <a:pt x="0" y="1203"/>
                  </a:cubicBezTo>
                  <a:cubicBezTo>
                    <a:pt x="0" y="1230"/>
                    <a:pt x="16" y="1254"/>
                    <a:pt x="25" y="1254"/>
                  </a:cubicBezTo>
                  <a:cubicBezTo>
                    <a:pt x="28" y="1254"/>
                    <a:pt x="31" y="1250"/>
                    <a:pt x="31" y="1241"/>
                  </a:cubicBezTo>
                  <a:cubicBezTo>
                    <a:pt x="222" y="820"/>
                    <a:pt x="475" y="437"/>
                    <a:pt x="636" y="23"/>
                  </a:cubicBezTo>
                  <a:cubicBezTo>
                    <a:pt x="636" y="8"/>
                    <a:pt x="628" y="0"/>
                    <a:pt x="62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64"/>
            <p:cNvSpPr/>
            <p:nvPr/>
          </p:nvSpPr>
          <p:spPr>
            <a:xfrm>
              <a:off x="1783761" y="3759402"/>
              <a:ext cx="66426" cy="133070"/>
            </a:xfrm>
            <a:custGeom>
              <a:avLst/>
              <a:gdLst/>
              <a:ahLst/>
              <a:cxnLst/>
              <a:rect l="l" t="t" r="r" b="b"/>
              <a:pathLst>
                <a:path w="607" h="1216" extrusionOk="0">
                  <a:moveTo>
                    <a:pt x="575" y="0"/>
                  </a:moveTo>
                  <a:cubicBezTo>
                    <a:pt x="323" y="345"/>
                    <a:pt x="162" y="797"/>
                    <a:pt x="1" y="1180"/>
                  </a:cubicBezTo>
                  <a:cubicBezTo>
                    <a:pt x="1" y="1198"/>
                    <a:pt x="21" y="1215"/>
                    <a:pt x="39" y="1215"/>
                  </a:cubicBezTo>
                  <a:cubicBezTo>
                    <a:pt x="51" y="1215"/>
                    <a:pt x="62" y="1206"/>
                    <a:pt x="62" y="1180"/>
                  </a:cubicBezTo>
                  <a:cubicBezTo>
                    <a:pt x="223" y="797"/>
                    <a:pt x="483" y="444"/>
                    <a:pt x="606" y="31"/>
                  </a:cubicBezTo>
                  <a:cubicBezTo>
                    <a:pt x="606" y="0"/>
                    <a:pt x="575" y="0"/>
                    <a:pt x="57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64"/>
            <p:cNvSpPr/>
            <p:nvPr/>
          </p:nvSpPr>
          <p:spPr>
            <a:xfrm>
              <a:off x="1827096" y="3782273"/>
              <a:ext cx="33924" cy="76603"/>
            </a:xfrm>
            <a:custGeom>
              <a:avLst/>
              <a:gdLst/>
              <a:ahLst/>
              <a:cxnLst/>
              <a:rect l="l" t="t" r="r" b="b"/>
              <a:pathLst>
                <a:path w="310" h="700" extrusionOk="0">
                  <a:moveTo>
                    <a:pt x="272" y="1"/>
                  </a:moveTo>
                  <a:cubicBezTo>
                    <a:pt x="262" y="1"/>
                    <a:pt x="252" y="4"/>
                    <a:pt x="241" y="13"/>
                  </a:cubicBezTo>
                  <a:cubicBezTo>
                    <a:pt x="149" y="205"/>
                    <a:pt x="87" y="458"/>
                    <a:pt x="19" y="649"/>
                  </a:cubicBezTo>
                  <a:cubicBezTo>
                    <a:pt x="1" y="685"/>
                    <a:pt x="14" y="700"/>
                    <a:pt x="36" y="700"/>
                  </a:cubicBezTo>
                  <a:cubicBezTo>
                    <a:pt x="52" y="700"/>
                    <a:pt x="72" y="692"/>
                    <a:pt x="87" y="680"/>
                  </a:cubicBezTo>
                  <a:cubicBezTo>
                    <a:pt x="149" y="458"/>
                    <a:pt x="241" y="266"/>
                    <a:pt x="310" y="44"/>
                  </a:cubicBezTo>
                  <a:cubicBezTo>
                    <a:pt x="310" y="22"/>
                    <a:pt x="294" y="1"/>
                    <a:pt x="27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1" name="Google Shape;6021;p64"/>
          <p:cNvGrpSpPr/>
          <p:nvPr/>
        </p:nvGrpSpPr>
        <p:grpSpPr>
          <a:xfrm>
            <a:off x="7008901" y="3409925"/>
            <a:ext cx="1349531" cy="950245"/>
            <a:chOff x="7008901" y="3409925"/>
            <a:chExt cx="1349531" cy="950245"/>
          </a:xfrm>
        </p:grpSpPr>
        <p:sp>
          <p:nvSpPr>
            <p:cNvPr id="6022" name="Google Shape;6022;p64"/>
            <p:cNvSpPr/>
            <p:nvPr/>
          </p:nvSpPr>
          <p:spPr>
            <a:xfrm>
              <a:off x="7536287" y="3922069"/>
              <a:ext cx="313358" cy="438101"/>
            </a:xfrm>
            <a:custGeom>
              <a:avLst/>
              <a:gdLst/>
              <a:ahLst/>
              <a:cxnLst/>
              <a:rect l="l" t="t" r="r" b="b"/>
              <a:pathLst>
                <a:path w="2713" h="3793" extrusionOk="0">
                  <a:moveTo>
                    <a:pt x="1119" y="0"/>
                  </a:moveTo>
                  <a:cubicBezTo>
                    <a:pt x="1119" y="0"/>
                    <a:pt x="1020" y="253"/>
                    <a:pt x="506" y="445"/>
                  </a:cubicBezTo>
                  <a:cubicBezTo>
                    <a:pt x="315" y="506"/>
                    <a:pt x="1" y="506"/>
                    <a:pt x="1" y="506"/>
                  </a:cubicBezTo>
                  <a:lnTo>
                    <a:pt x="123" y="3793"/>
                  </a:lnTo>
                  <a:lnTo>
                    <a:pt x="2713" y="3731"/>
                  </a:lnTo>
                  <a:lnTo>
                    <a:pt x="2552" y="192"/>
                  </a:lnTo>
                  <a:cubicBezTo>
                    <a:pt x="2552" y="192"/>
                    <a:pt x="2268" y="445"/>
                    <a:pt x="1947" y="445"/>
                  </a:cubicBezTo>
                  <a:cubicBezTo>
                    <a:pt x="1272" y="445"/>
                    <a:pt x="1119" y="0"/>
                    <a:pt x="1119"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64"/>
            <p:cNvSpPr/>
            <p:nvPr/>
          </p:nvSpPr>
          <p:spPr>
            <a:xfrm>
              <a:off x="7075315" y="3419396"/>
              <a:ext cx="1257476" cy="385778"/>
            </a:xfrm>
            <a:custGeom>
              <a:avLst/>
              <a:gdLst/>
              <a:ahLst/>
              <a:cxnLst/>
              <a:rect l="l" t="t" r="r" b="b"/>
              <a:pathLst>
                <a:path w="10887" h="3340" extrusionOk="0">
                  <a:moveTo>
                    <a:pt x="7394" y="0"/>
                  </a:moveTo>
                  <a:cubicBezTo>
                    <a:pt x="5461" y="0"/>
                    <a:pt x="2098" y="58"/>
                    <a:pt x="2077" y="101"/>
                  </a:cubicBezTo>
                  <a:cubicBezTo>
                    <a:pt x="2008" y="139"/>
                    <a:pt x="575" y="2085"/>
                    <a:pt x="0" y="3165"/>
                  </a:cubicBezTo>
                  <a:lnTo>
                    <a:pt x="353" y="3265"/>
                  </a:lnTo>
                  <a:cubicBezTo>
                    <a:pt x="2133" y="3294"/>
                    <a:pt x="3780" y="3340"/>
                    <a:pt x="5422" y="3340"/>
                  </a:cubicBezTo>
                  <a:cubicBezTo>
                    <a:pt x="7195" y="3340"/>
                    <a:pt x="8962" y="3287"/>
                    <a:pt x="10887" y="3104"/>
                  </a:cubicBezTo>
                  <a:cubicBezTo>
                    <a:pt x="10312" y="1924"/>
                    <a:pt x="8558" y="101"/>
                    <a:pt x="8711" y="39"/>
                  </a:cubicBezTo>
                  <a:cubicBezTo>
                    <a:pt x="8809" y="11"/>
                    <a:pt x="8237" y="0"/>
                    <a:pt x="7394"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64"/>
            <p:cNvSpPr/>
            <p:nvPr/>
          </p:nvSpPr>
          <p:spPr>
            <a:xfrm>
              <a:off x="7053139" y="3811417"/>
              <a:ext cx="1305294" cy="41003"/>
            </a:xfrm>
            <a:custGeom>
              <a:avLst/>
              <a:gdLst/>
              <a:ahLst/>
              <a:cxnLst/>
              <a:rect l="l" t="t" r="r" b="b"/>
              <a:pathLst>
                <a:path w="11301" h="355" extrusionOk="0">
                  <a:moveTo>
                    <a:pt x="11239" y="1"/>
                  </a:moveTo>
                  <a:cubicBezTo>
                    <a:pt x="9067" y="183"/>
                    <a:pt x="6897" y="229"/>
                    <a:pt x="4726" y="229"/>
                  </a:cubicBezTo>
                  <a:cubicBezTo>
                    <a:pt x="3162" y="229"/>
                    <a:pt x="1597" y="205"/>
                    <a:pt x="32" y="192"/>
                  </a:cubicBezTo>
                  <a:cubicBezTo>
                    <a:pt x="1" y="192"/>
                    <a:pt x="1" y="223"/>
                    <a:pt x="32" y="223"/>
                  </a:cubicBezTo>
                  <a:cubicBezTo>
                    <a:pt x="1826" y="300"/>
                    <a:pt x="3618" y="355"/>
                    <a:pt x="5411" y="355"/>
                  </a:cubicBezTo>
                  <a:cubicBezTo>
                    <a:pt x="7353" y="355"/>
                    <a:pt x="9295" y="291"/>
                    <a:pt x="11239" y="123"/>
                  </a:cubicBezTo>
                  <a:cubicBezTo>
                    <a:pt x="11301" y="93"/>
                    <a:pt x="11301" y="1"/>
                    <a:pt x="1123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64"/>
            <p:cNvSpPr/>
            <p:nvPr/>
          </p:nvSpPr>
          <p:spPr>
            <a:xfrm>
              <a:off x="7008901" y="3409925"/>
              <a:ext cx="1346066" cy="419390"/>
            </a:xfrm>
            <a:custGeom>
              <a:avLst/>
              <a:gdLst/>
              <a:ahLst/>
              <a:cxnLst/>
              <a:rect l="l" t="t" r="r" b="b"/>
              <a:pathLst>
                <a:path w="11654" h="3631" extrusionOk="0">
                  <a:moveTo>
                    <a:pt x="7415" y="1"/>
                  </a:moveTo>
                  <a:cubicBezTo>
                    <a:pt x="6158" y="1"/>
                    <a:pt x="4905" y="48"/>
                    <a:pt x="3670" y="91"/>
                  </a:cubicBezTo>
                  <a:cubicBezTo>
                    <a:pt x="3257" y="91"/>
                    <a:pt x="2843" y="91"/>
                    <a:pt x="2429" y="121"/>
                  </a:cubicBezTo>
                  <a:cubicBezTo>
                    <a:pt x="2390" y="121"/>
                    <a:pt x="2325" y="116"/>
                    <a:pt x="2258" y="116"/>
                  </a:cubicBezTo>
                  <a:cubicBezTo>
                    <a:pt x="2157" y="116"/>
                    <a:pt x="2049" y="128"/>
                    <a:pt x="2008" y="183"/>
                  </a:cubicBezTo>
                  <a:cubicBezTo>
                    <a:pt x="1663" y="604"/>
                    <a:pt x="1433" y="1110"/>
                    <a:pt x="1150" y="1592"/>
                  </a:cubicBezTo>
                  <a:lnTo>
                    <a:pt x="1" y="3599"/>
                  </a:lnTo>
                  <a:cubicBezTo>
                    <a:pt x="1" y="3630"/>
                    <a:pt x="32" y="3630"/>
                    <a:pt x="32" y="3630"/>
                  </a:cubicBezTo>
                  <a:cubicBezTo>
                    <a:pt x="667" y="2581"/>
                    <a:pt x="1280" y="1523"/>
                    <a:pt x="1916" y="474"/>
                  </a:cubicBezTo>
                  <a:cubicBezTo>
                    <a:pt x="2046" y="282"/>
                    <a:pt x="2008" y="221"/>
                    <a:pt x="2238" y="221"/>
                  </a:cubicBezTo>
                  <a:cubicBezTo>
                    <a:pt x="2491" y="183"/>
                    <a:pt x="2774" y="183"/>
                    <a:pt x="3065" y="183"/>
                  </a:cubicBezTo>
                  <a:cubicBezTo>
                    <a:pt x="4565" y="158"/>
                    <a:pt x="6060" y="113"/>
                    <a:pt x="7558" y="113"/>
                  </a:cubicBezTo>
                  <a:cubicBezTo>
                    <a:pt x="7912" y="113"/>
                    <a:pt x="8265" y="116"/>
                    <a:pt x="8619" y="121"/>
                  </a:cubicBezTo>
                  <a:cubicBezTo>
                    <a:pt x="8768" y="121"/>
                    <a:pt x="8902" y="108"/>
                    <a:pt x="9041" y="108"/>
                  </a:cubicBezTo>
                  <a:cubicBezTo>
                    <a:pt x="9101" y="108"/>
                    <a:pt x="9161" y="110"/>
                    <a:pt x="9224" y="117"/>
                  </a:cubicBezTo>
                  <a:lnTo>
                    <a:pt x="9224" y="117"/>
                  </a:lnTo>
                  <a:cubicBezTo>
                    <a:pt x="9224" y="119"/>
                    <a:pt x="9224" y="120"/>
                    <a:pt x="9225" y="121"/>
                  </a:cubicBezTo>
                  <a:cubicBezTo>
                    <a:pt x="9255" y="252"/>
                    <a:pt x="9355" y="374"/>
                    <a:pt x="9416" y="474"/>
                  </a:cubicBezTo>
                  <a:cubicBezTo>
                    <a:pt x="10152" y="1493"/>
                    <a:pt x="10918" y="2481"/>
                    <a:pt x="11584" y="3538"/>
                  </a:cubicBezTo>
                  <a:cubicBezTo>
                    <a:pt x="11584" y="3553"/>
                    <a:pt x="11601" y="3561"/>
                    <a:pt x="11619" y="3561"/>
                  </a:cubicBezTo>
                  <a:cubicBezTo>
                    <a:pt x="11636" y="3561"/>
                    <a:pt x="11653" y="3553"/>
                    <a:pt x="11653" y="3538"/>
                  </a:cubicBezTo>
                  <a:cubicBezTo>
                    <a:pt x="11431" y="2994"/>
                    <a:pt x="11048" y="2481"/>
                    <a:pt x="10726" y="2037"/>
                  </a:cubicBezTo>
                  <a:cubicBezTo>
                    <a:pt x="10343" y="1523"/>
                    <a:pt x="9991" y="1048"/>
                    <a:pt x="9608" y="566"/>
                  </a:cubicBezTo>
                  <a:cubicBezTo>
                    <a:pt x="9516" y="443"/>
                    <a:pt x="9416" y="313"/>
                    <a:pt x="9355" y="152"/>
                  </a:cubicBezTo>
                  <a:lnTo>
                    <a:pt x="9286" y="121"/>
                  </a:lnTo>
                  <a:cubicBezTo>
                    <a:pt x="9324" y="121"/>
                    <a:pt x="9324" y="91"/>
                    <a:pt x="9324" y="91"/>
                  </a:cubicBezTo>
                  <a:cubicBezTo>
                    <a:pt x="9303" y="34"/>
                    <a:pt x="9222" y="22"/>
                    <a:pt x="9145" y="22"/>
                  </a:cubicBezTo>
                  <a:cubicBezTo>
                    <a:pt x="9086" y="22"/>
                    <a:pt x="9029" y="29"/>
                    <a:pt x="9002" y="29"/>
                  </a:cubicBezTo>
                  <a:cubicBezTo>
                    <a:pt x="8473" y="9"/>
                    <a:pt x="7944" y="1"/>
                    <a:pt x="741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64"/>
            <p:cNvSpPr/>
            <p:nvPr/>
          </p:nvSpPr>
          <p:spPr>
            <a:xfrm>
              <a:off x="7215074" y="3422284"/>
              <a:ext cx="175910" cy="416387"/>
            </a:xfrm>
            <a:custGeom>
              <a:avLst/>
              <a:gdLst/>
              <a:ahLst/>
              <a:cxnLst/>
              <a:rect l="l" t="t" r="r" b="b"/>
              <a:pathLst>
                <a:path w="1523" h="3605" extrusionOk="0">
                  <a:moveTo>
                    <a:pt x="1500" y="1"/>
                  </a:moveTo>
                  <a:cubicBezTo>
                    <a:pt x="1492" y="1"/>
                    <a:pt x="1482" y="4"/>
                    <a:pt x="1472" y="14"/>
                  </a:cubicBezTo>
                  <a:cubicBezTo>
                    <a:pt x="1181" y="558"/>
                    <a:pt x="989" y="1164"/>
                    <a:pt x="767" y="1738"/>
                  </a:cubicBezTo>
                  <a:cubicBezTo>
                    <a:pt x="514" y="2343"/>
                    <a:pt x="261" y="2949"/>
                    <a:pt x="1" y="3561"/>
                  </a:cubicBezTo>
                  <a:cubicBezTo>
                    <a:pt x="1" y="3583"/>
                    <a:pt x="35" y="3605"/>
                    <a:pt x="56" y="3605"/>
                  </a:cubicBezTo>
                  <a:cubicBezTo>
                    <a:pt x="64" y="3605"/>
                    <a:pt x="70" y="3601"/>
                    <a:pt x="70" y="3592"/>
                  </a:cubicBezTo>
                  <a:cubicBezTo>
                    <a:pt x="323" y="3017"/>
                    <a:pt x="545" y="2443"/>
                    <a:pt x="767" y="1868"/>
                  </a:cubicBezTo>
                  <a:cubicBezTo>
                    <a:pt x="1027" y="1263"/>
                    <a:pt x="1311" y="650"/>
                    <a:pt x="1502" y="14"/>
                  </a:cubicBezTo>
                  <a:cubicBezTo>
                    <a:pt x="1523" y="14"/>
                    <a:pt x="1516" y="1"/>
                    <a:pt x="15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64"/>
            <p:cNvSpPr/>
            <p:nvPr/>
          </p:nvSpPr>
          <p:spPr>
            <a:xfrm>
              <a:off x="7410620" y="3421244"/>
              <a:ext cx="127630" cy="410958"/>
            </a:xfrm>
            <a:custGeom>
              <a:avLst/>
              <a:gdLst/>
              <a:ahLst/>
              <a:cxnLst/>
              <a:rect l="l" t="t" r="r" b="b"/>
              <a:pathLst>
                <a:path w="1105" h="3558" extrusionOk="0">
                  <a:moveTo>
                    <a:pt x="1096" y="0"/>
                  </a:moveTo>
                  <a:cubicBezTo>
                    <a:pt x="1089" y="0"/>
                    <a:pt x="1073" y="8"/>
                    <a:pt x="1058" y="23"/>
                  </a:cubicBezTo>
                  <a:cubicBezTo>
                    <a:pt x="706" y="1173"/>
                    <a:pt x="384" y="2352"/>
                    <a:pt x="1" y="3501"/>
                  </a:cubicBezTo>
                  <a:cubicBezTo>
                    <a:pt x="1" y="3541"/>
                    <a:pt x="21" y="3558"/>
                    <a:pt x="38" y="3558"/>
                  </a:cubicBezTo>
                  <a:cubicBezTo>
                    <a:pt x="51" y="3558"/>
                    <a:pt x="62" y="3548"/>
                    <a:pt x="62" y="3532"/>
                  </a:cubicBezTo>
                  <a:cubicBezTo>
                    <a:pt x="445" y="2383"/>
                    <a:pt x="828" y="1203"/>
                    <a:pt x="1089" y="23"/>
                  </a:cubicBezTo>
                  <a:cubicBezTo>
                    <a:pt x="1104" y="8"/>
                    <a:pt x="1104" y="0"/>
                    <a:pt x="109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64"/>
            <p:cNvSpPr/>
            <p:nvPr/>
          </p:nvSpPr>
          <p:spPr>
            <a:xfrm>
              <a:off x="7646938" y="3417664"/>
              <a:ext cx="29338" cy="430131"/>
            </a:xfrm>
            <a:custGeom>
              <a:avLst/>
              <a:gdLst/>
              <a:ahLst/>
              <a:cxnLst/>
              <a:rect l="l" t="t" r="r" b="b"/>
              <a:pathLst>
                <a:path w="254" h="3724" extrusionOk="0">
                  <a:moveTo>
                    <a:pt x="238" y="1"/>
                  </a:moveTo>
                  <a:cubicBezTo>
                    <a:pt x="230" y="1"/>
                    <a:pt x="223" y="8"/>
                    <a:pt x="223" y="24"/>
                  </a:cubicBezTo>
                  <a:cubicBezTo>
                    <a:pt x="123" y="1234"/>
                    <a:pt x="62" y="2483"/>
                    <a:pt x="0" y="3724"/>
                  </a:cubicBezTo>
                  <a:lnTo>
                    <a:pt x="31" y="3724"/>
                  </a:lnTo>
                  <a:cubicBezTo>
                    <a:pt x="92" y="2483"/>
                    <a:pt x="223" y="1234"/>
                    <a:pt x="253" y="24"/>
                  </a:cubicBezTo>
                  <a:cubicBezTo>
                    <a:pt x="253" y="8"/>
                    <a:pt x="246" y="1"/>
                    <a:pt x="23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64"/>
            <p:cNvSpPr/>
            <p:nvPr/>
          </p:nvSpPr>
          <p:spPr>
            <a:xfrm>
              <a:off x="7790277" y="3416855"/>
              <a:ext cx="81545" cy="423086"/>
            </a:xfrm>
            <a:custGeom>
              <a:avLst/>
              <a:gdLst/>
              <a:ahLst/>
              <a:cxnLst/>
              <a:rect l="l" t="t" r="r" b="b"/>
              <a:pathLst>
                <a:path w="706" h="3663" extrusionOk="0">
                  <a:moveTo>
                    <a:pt x="31" y="0"/>
                  </a:moveTo>
                  <a:cubicBezTo>
                    <a:pt x="31" y="0"/>
                    <a:pt x="0" y="0"/>
                    <a:pt x="0" y="31"/>
                  </a:cubicBezTo>
                  <a:cubicBezTo>
                    <a:pt x="100" y="1241"/>
                    <a:pt x="452" y="2421"/>
                    <a:pt x="644" y="3639"/>
                  </a:cubicBezTo>
                  <a:cubicBezTo>
                    <a:pt x="644" y="3654"/>
                    <a:pt x="659" y="3662"/>
                    <a:pt x="675" y="3662"/>
                  </a:cubicBezTo>
                  <a:cubicBezTo>
                    <a:pt x="690" y="3662"/>
                    <a:pt x="705" y="3654"/>
                    <a:pt x="705" y="3639"/>
                  </a:cubicBezTo>
                  <a:cubicBezTo>
                    <a:pt x="514" y="2421"/>
                    <a:pt x="322" y="1211"/>
                    <a:pt x="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64"/>
            <p:cNvSpPr/>
            <p:nvPr/>
          </p:nvSpPr>
          <p:spPr>
            <a:xfrm>
              <a:off x="7934540" y="3411311"/>
              <a:ext cx="190117" cy="419852"/>
            </a:xfrm>
            <a:custGeom>
              <a:avLst/>
              <a:gdLst/>
              <a:ahLst/>
              <a:cxnLst/>
              <a:rect l="l" t="t" r="r" b="b"/>
              <a:pathLst>
                <a:path w="1646" h="3635" extrusionOk="0">
                  <a:moveTo>
                    <a:pt x="23" y="0"/>
                  </a:moveTo>
                  <a:cubicBezTo>
                    <a:pt x="14" y="0"/>
                    <a:pt x="0" y="17"/>
                    <a:pt x="0" y="17"/>
                  </a:cubicBezTo>
                  <a:cubicBezTo>
                    <a:pt x="506" y="1228"/>
                    <a:pt x="1050" y="2408"/>
                    <a:pt x="1594" y="3618"/>
                  </a:cubicBezTo>
                  <a:cubicBezTo>
                    <a:pt x="1594" y="3630"/>
                    <a:pt x="1599" y="3634"/>
                    <a:pt x="1606" y="3634"/>
                  </a:cubicBezTo>
                  <a:cubicBezTo>
                    <a:pt x="1622" y="3634"/>
                    <a:pt x="1646" y="3609"/>
                    <a:pt x="1624" y="3587"/>
                  </a:cubicBezTo>
                  <a:cubicBezTo>
                    <a:pt x="1119" y="2377"/>
                    <a:pt x="575" y="1197"/>
                    <a:pt x="31" y="17"/>
                  </a:cubicBezTo>
                  <a:cubicBezTo>
                    <a:pt x="31" y="5"/>
                    <a:pt x="27" y="0"/>
                    <a:pt x="2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64"/>
            <p:cNvSpPr/>
            <p:nvPr/>
          </p:nvSpPr>
          <p:spPr>
            <a:xfrm>
              <a:off x="7008901" y="3838907"/>
              <a:ext cx="214257" cy="123703"/>
            </a:xfrm>
            <a:custGeom>
              <a:avLst/>
              <a:gdLst/>
              <a:ahLst/>
              <a:cxnLst/>
              <a:rect l="l" t="t" r="r" b="b"/>
              <a:pathLst>
                <a:path w="1855" h="1071" extrusionOk="0">
                  <a:moveTo>
                    <a:pt x="1805" y="0"/>
                  </a:moveTo>
                  <a:cubicBezTo>
                    <a:pt x="1780" y="0"/>
                    <a:pt x="1755" y="16"/>
                    <a:pt x="1755" y="46"/>
                  </a:cubicBezTo>
                  <a:cubicBezTo>
                    <a:pt x="1725" y="529"/>
                    <a:pt x="1564" y="973"/>
                    <a:pt x="989" y="1004"/>
                  </a:cubicBezTo>
                  <a:cubicBezTo>
                    <a:pt x="514" y="1004"/>
                    <a:pt x="93" y="491"/>
                    <a:pt x="32" y="77"/>
                  </a:cubicBezTo>
                  <a:lnTo>
                    <a:pt x="32" y="77"/>
                  </a:lnTo>
                  <a:cubicBezTo>
                    <a:pt x="1" y="590"/>
                    <a:pt x="514" y="1035"/>
                    <a:pt x="989" y="1065"/>
                  </a:cubicBezTo>
                  <a:cubicBezTo>
                    <a:pt x="1021" y="1069"/>
                    <a:pt x="1052" y="1071"/>
                    <a:pt x="1082" y="1071"/>
                  </a:cubicBezTo>
                  <a:cubicBezTo>
                    <a:pt x="1614" y="1071"/>
                    <a:pt x="1790" y="503"/>
                    <a:pt x="1855" y="46"/>
                  </a:cubicBezTo>
                  <a:cubicBezTo>
                    <a:pt x="1855" y="16"/>
                    <a:pt x="1830" y="0"/>
                    <a:pt x="180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64"/>
            <p:cNvSpPr/>
            <p:nvPr/>
          </p:nvSpPr>
          <p:spPr>
            <a:xfrm>
              <a:off x="7215074" y="3835326"/>
              <a:ext cx="207211" cy="116658"/>
            </a:xfrm>
            <a:custGeom>
              <a:avLst/>
              <a:gdLst/>
              <a:ahLst/>
              <a:cxnLst/>
              <a:rect l="l" t="t" r="r" b="b"/>
              <a:pathLst>
                <a:path w="1794" h="1010" extrusionOk="0">
                  <a:moveTo>
                    <a:pt x="1759" y="1"/>
                  </a:moveTo>
                  <a:cubicBezTo>
                    <a:pt x="1742" y="1"/>
                    <a:pt x="1725" y="16"/>
                    <a:pt x="1725" y="47"/>
                  </a:cubicBezTo>
                  <a:cubicBezTo>
                    <a:pt x="1694" y="522"/>
                    <a:pt x="1472" y="943"/>
                    <a:pt x="928" y="943"/>
                  </a:cubicBezTo>
                  <a:cubicBezTo>
                    <a:pt x="415" y="943"/>
                    <a:pt x="162" y="460"/>
                    <a:pt x="32" y="47"/>
                  </a:cubicBezTo>
                  <a:cubicBezTo>
                    <a:pt x="32" y="31"/>
                    <a:pt x="24" y="24"/>
                    <a:pt x="16" y="24"/>
                  </a:cubicBezTo>
                  <a:cubicBezTo>
                    <a:pt x="9" y="24"/>
                    <a:pt x="1" y="31"/>
                    <a:pt x="1" y="47"/>
                  </a:cubicBezTo>
                  <a:cubicBezTo>
                    <a:pt x="32" y="560"/>
                    <a:pt x="415" y="943"/>
                    <a:pt x="928" y="1004"/>
                  </a:cubicBezTo>
                  <a:cubicBezTo>
                    <a:pt x="960" y="1008"/>
                    <a:pt x="991" y="1009"/>
                    <a:pt x="1021" y="1009"/>
                  </a:cubicBezTo>
                  <a:cubicBezTo>
                    <a:pt x="1534" y="1009"/>
                    <a:pt x="1794" y="531"/>
                    <a:pt x="1794" y="47"/>
                  </a:cubicBezTo>
                  <a:cubicBezTo>
                    <a:pt x="1794" y="16"/>
                    <a:pt x="1776" y="1"/>
                    <a:pt x="175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64"/>
            <p:cNvSpPr/>
            <p:nvPr/>
          </p:nvSpPr>
          <p:spPr>
            <a:xfrm>
              <a:off x="7414200" y="3837983"/>
              <a:ext cx="246713" cy="124281"/>
            </a:xfrm>
            <a:custGeom>
              <a:avLst/>
              <a:gdLst/>
              <a:ahLst/>
              <a:cxnLst/>
              <a:rect l="l" t="t" r="r" b="b"/>
              <a:pathLst>
                <a:path w="2136" h="1076" extrusionOk="0">
                  <a:moveTo>
                    <a:pt x="2035" y="1"/>
                  </a:moveTo>
                  <a:cubicBezTo>
                    <a:pt x="2015" y="1"/>
                    <a:pt x="2000" y="8"/>
                    <a:pt x="2015" y="24"/>
                  </a:cubicBezTo>
                  <a:cubicBezTo>
                    <a:pt x="2077" y="568"/>
                    <a:pt x="1663" y="981"/>
                    <a:pt x="1150" y="1012"/>
                  </a:cubicBezTo>
                  <a:cubicBezTo>
                    <a:pt x="1132" y="1013"/>
                    <a:pt x="1115" y="1013"/>
                    <a:pt x="1097" y="1013"/>
                  </a:cubicBezTo>
                  <a:cubicBezTo>
                    <a:pt x="552" y="1013"/>
                    <a:pt x="187" y="552"/>
                    <a:pt x="31" y="54"/>
                  </a:cubicBezTo>
                  <a:lnTo>
                    <a:pt x="1" y="54"/>
                  </a:lnTo>
                  <a:cubicBezTo>
                    <a:pt x="100" y="660"/>
                    <a:pt x="575" y="1073"/>
                    <a:pt x="1150" y="1073"/>
                  </a:cubicBezTo>
                  <a:cubicBezTo>
                    <a:pt x="1169" y="1075"/>
                    <a:pt x="1188" y="1075"/>
                    <a:pt x="1207" y="1075"/>
                  </a:cubicBezTo>
                  <a:cubicBezTo>
                    <a:pt x="1751" y="1075"/>
                    <a:pt x="2136" y="549"/>
                    <a:pt x="2077" y="24"/>
                  </a:cubicBezTo>
                  <a:cubicBezTo>
                    <a:pt x="2077" y="8"/>
                    <a:pt x="2054" y="1"/>
                    <a:pt x="20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64"/>
            <p:cNvSpPr/>
            <p:nvPr/>
          </p:nvSpPr>
          <p:spPr>
            <a:xfrm>
              <a:off x="7650519" y="3831168"/>
              <a:ext cx="214142" cy="123934"/>
            </a:xfrm>
            <a:custGeom>
              <a:avLst/>
              <a:gdLst/>
              <a:ahLst/>
              <a:cxnLst/>
              <a:rect l="l" t="t" r="r" b="b"/>
              <a:pathLst>
                <a:path w="1854" h="1073" extrusionOk="0">
                  <a:moveTo>
                    <a:pt x="1804" y="0"/>
                  </a:moveTo>
                  <a:cubicBezTo>
                    <a:pt x="1779" y="0"/>
                    <a:pt x="1754" y="18"/>
                    <a:pt x="1754" y="52"/>
                  </a:cubicBezTo>
                  <a:cubicBezTo>
                    <a:pt x="1726" y="491"/>
                    <a:pt x="1449" y="989"/>
                    <a:pt x="953" y="989"/>
                  </a:cubicBezTo>
                  <a:cubicBezTo>
                    <a:pt x="913" y="989"/>
                    <a:pt x="871" y="986"/>
                    <a:pt x="827" y="979"/>
                  </a:cubicBezTo>
                  <a:cubicBezTo>
                    <a:pt x="414" y="941"/>
                    <a:pt x="130" y="527"/>
                    <a:pt x="31" y="144"/>
                  </a:cubicBezTo>
                  <a:lnTo>
                    <a:pt x="0" y="144"/>
                  </a:lnTo>
                  <a:cubicBezTo>
                    <a:pt x="31" y="596"/>
                    <a:pt x="444" y="1071"/>
                    <a:pt x="927" y="1071"/>
                  </a:cubicBezTo>
                  <a:cubicBezTo>
                    <a:pt x="942" y="1072"/>
                    <a:pt x="956" y="1072"/>
                    <a:pt x="971" y="1072"/>
                  </a:cubicBezTo>
                  <a:cubicBezTo>
                    <a:pt x="1489" y="1072"/>
                    <a:pt x="1817" y="544"/>
                    <a:pt x="1854" y="52"/>
                  </a:cubicBezTo>
                  <a:cubicBezTo>
                    <a:pt x="1854" y="18"/>
                    <a:pt x="1829" y="0"/>
                    <a:pt x="180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64"/>
            <p:cNvSpPr/>
            <p:nvPr/>
          </p:nvSpPr>
          <p:spPr>
            <a:xfrm>
              <a:off x="7856691" y="3823891"/>
              <a:ext cx="269005" cy="127515"/>
            </a:xfrm>
            <a:custGeom>
              <a:avLst/>
              <a:gdLst/>
              <a:ahLst/>
              <a:cxnLst/>
              <a:rect l="l" t="t" r="r" b="b"/>
              <a:pathLst>
                <a:path w="2329" h="1104" extrusionOk="0">
                  <a:moveTo>
                    <a:pt x="2283" y="0"/>
                  </a:moveTo>
                  <a:cubicBezTo>
                    <a:pt x="2260" y="0"/>
                    <a:pt x="2237" y="15"/>
                    <a:pt x="2237" y="46"/>
                  </a:cubicBezTo>
                  <a:cubicBezTo>
                    <a:pt x="2137" y="559"/>
                    <a:pt x="1693" y="1004"/>
                    <a:pt x="1149" y="1004"/>
                  </a:cubicBezTo>
                  <a:cubicBezTo>
                    <a:pt x="927" y="1004"/>
                    <a:pt x="735" y="1004"/>
                    <a:pt x="513" y="912"/>
                  </a:cubicBezTo>
                  <a:cubicBezTo>
                    <a:pt x="261" y="751"/>
                    <a:pt x="130" y="368"/>
                    <a:pt x="69" y="115"/>
                  </a:cubicBezTo>
                  <a:cubicBezTo>
                    <a:pt x="50" y="100"/>
                    <a:pt x="33" y="92"/>
                    <a:pt x="20" y="92"/>
                  </a:cubicBezTo>
                  <a:cubicBezTo>
                    <a:pt x="8" y="92"/>
                    <a:pt x="0" y="100"/>
                    <a:pt x="0" y="115"/>
                  </a:cubicBezTo>
                  <a:cubicBezTo>
                    <a:pt x="69" y="398"/>
                    <a:pt x="192" y="690"/>
                    <a:pt x="383" y="881"/>
                  </a:cubicBezTo>
                  <a:cubicBezTo>
                    <a:pt x="575" y="1103"/>
                    <a:pt x="927" y="1103"/>
                    <a:pt x="1149" y="1103"/>
                  </a:cubicBezTo>
                  <a:cubicBezTo>
                    <a:pt x="1724" y="1103"/>
                    <a:pt x="2237" y="621"/>
                    <a:pt x="2329" y="46"/>
                  </a:cubicBezTo>
                  <a:cubicBezTo>
                    <a:pt x="2329" y="15"/>
                    <a:pt x="2306" y="0"/>
                    <a:pt x="22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64"/>
            <p:cNvSpPr/>
            <p:nvPr/>
          </p:nvSpPr>
          <p:spPr>
            <a:xfrm>
              <a:off x="8122117" y="3837983"/>
              <a:ext cx="188616" cy="112961"/>
            </a:xfrm>
            <a:custGeom>
              <a:avLst/>
              <a:gdLst/>
              <a:ahLst/>
              <a:cxnLst/>
              <a:rect l="l" t="t" r="r" b="b"/>
              <a:pathLst>
                <a:path w="1633" h="978" extrusionOk="0">
                  <a:moveTo>
                    <a:pt x="16" y="1"/>
                  </a:moveTo>
                  <a:cubicBezTo>
                    <a:pt x="8" y="1"/>
                    <a:pt x="0" y="8"/>
                    <a:pt x="0" y="24"/>
                  </a:cubicBezTo>
                  <a:cubicBezTo>
                    <a:pt x="31" y="437"/>
                    <a:pt x="291" y="759"/>
                    <a:pt x="705" y="920"/>
                  </a:cubicBezTo>
                  <a:cubicBezTo>
                    <a:pt x="792" y="958"/>
                    <a:pt x="900" y="978"/>
                    <a:pt x="1012" y="978"/>
                  </a:cubicBezTo>
                  <a:cubicBezTo>
                    <a:pt x="1267" y="978"/>
                    <a:pt x="1542" y="873"/>
                    <a:pt x="1632" y="629"/>
                  </a:cubicBezTo>
                  <a:cubicBezTo>
                    <a:pt x="1632" y="598"/>
                    <a:pt x="1601" y="598"/>
                    <a:pt x="1563" y="598"/>
                  </a:cubicBezTo>
                  <a:cubicBezTo>
                    <a:pt x="1440" y="805"/>
                    <a:pt x="1254" y="879"/>
                    <a:pt x="1051" y="879"/>
                  </a:cubicBezTo>
                  <a:cubicBezTo>
                    <a:pt x="938" y="879"/>
                    <a:pt x="820" y="856"/>
                    <a:pt x="705" y="820"/>
                  </a:cubicBezTo>
                  <a:cubicBezTo>
                    <a:pt x="322" y="728"/>
                    <a:pt x="131" y="376"/>
                    <a:pt x="31" y="24"/>
                  </a:cubicBezTo>
                  <a:cubicBezTo>
                    <a:pt x="31" y="8"/>
                    <a:pt x="23" y="1"/>
                    <a:pt x="1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64"/>
            <p:cNvSpPr/>
            <p:nvPr/>
          </p:nvSpPr>
          <p:spPr>
            <a:xfrm>
              <a:off x="8321243" y="3822967"/>
              <a:ext cx="25757" cy="65605"/>
            </a:xfrm>
            <a:custGeom>
              <a:avLst/>
              <a:gdLst/>
              <a:ahLst/>
              <a:cxnLst/>
              <a:rect l="l" t="t" r="r" b="b"/>
              <a:pathLst>
                <a:path w="223" h="568" extrusionOk="0">
                  <a:moveTo>
                    <a:pt x="176" y="0"/>
                  </a:moveTo>
                  <a:cubicBezTo>
                    <a:pt x="169" y="0"/>
                    <a:pt x="161" y="8"/>
                    <a:pt x="161" y="23"/>
                  </a:cubicBezTo>
                  <a:cubicBezTo>
                    <a:pt x="130" y="92"/>
                    <a:pt x="130" y="184"/>
                    <a:pt x="130" y="246"/>
                  </a:cubicBezTo>
                  <a:cubicBezTo>
                    <a:pt x="130" y="345"/>
                    <a:pt x="100" y="475"/>
                    <a:pt x="31" y="537"/>
                  </a:cubicBezTo>
                  <a:cubicBezTo>
                    <a:pt x="0" y="567"/>
                    <a:pt x="31" y="567"/>
                    <a:pt x="31" y="567"/>
                  </a:cubicBezTo>
                  <a:cubicBezTo>
                    <a:pt x="130" y="506"/>
                    <a:pt x="161" y="406"/>
                    <a:pt x="192" y="315"/>
                  </a:cubicBezTo>
                  <a:cubicBezTo>
                    <a:pt x="192" y="215"/>
                    <a:pt x="222" y="123"/>
                    <a:pt x="192" y="23"/>
                  </a:cubicBezTo>
                  <a:cubicBezTo>
                    <a:pt x="192" y="8"/>
                    <a:pt x="184" y="0"/>
                    <a:pt x="17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64"/>
            <p:cNvSpPr/>
            <p:nvPr/>
          </p:nvSpPr>
          <p:spPr>
            <a:xfrm>
              <a:off x="7148775" y="3927383"/>
              <a:ext cx="1061930" cy="423548"/>
            </a:xfrm>
            <a:custGeom>
              <a:avLst/>
              <a:gdLst/>
              <a:ahLst/>
              <a:cxnLst/>
              <a:rect l="l" t="t" r="r" b="b"/>
              <a:pathLst>
                <a:path w="9194" h="3667" extrusionOk="0">
                  <a:moveTo>
                    <a:pt x="9002" y="0"/>
                  </a:moveTo>
                  <a:cubicBezTo>
                    <a:pt x="8987" y="0"/>
                    <a:pt x="8971" y="16"/>
                    <a:pt x="8971" y="46"/>
                  </a:cubicBezTo>
                  <a:cubicBezTo>
                    <a:pt x="9002" y="843"/>
                    <a:pt x="9002" y="1640"/>
                    <a:pt x="9002" y="2444"/>
                  </a:cubicBezTo>
                  <a:lnTo>
                    <a:pt x="9002" y="3050"/>
                  </a:lnTo>
                  <a:cubicBezTo>
                    <a:pt x="9002" y="3111"/>
                    <a:pt x="8971" y="3364"/>
                    <a:pt x="9002" y="3364"/>
                  </a:cubicBezTo>
                  <a:cubicBezTo>
                    <a:pt x="8841" y="3433"/>
                    <a:pt x="8619" y="3433"/>
                    <a:pt x="8458" y="3433"/>
                  </a:cubicBezTo>
                  <a:cubicBezTo>
                    <a:pt x="6581" y="3555"/>
                    <a:pt x="4666" y="3555"/>
                    <a:pt x="2751" y="3593"/>
                  </a:cubicBezTo>
                  <a:cubicBezTo>
                    <a:pt x="1946" y="3593"/>
                    <a:pt x="1149" y="3593"/>
                    <a:pt x="383" y="3524"/>
                  </a:cubicBezTo>
                  <a:cubicBezTo>
                    <a:pt x="291" y="3524"/>
                    <a:pt x="222" y="3524"/>
                    <a:pt x="161" y="3463"/>
                  </a:cubicBezTo>
                  <a:cubicBezTo>
                    <a:pt x="31" y="3241"/>
                    <a:pt x="100" y="2858"/>
                    <a:pt x="69" y="2598"/>
                  </a:cubicBezTo>
                  <a:cubicBezTo>
                    <a:pt x="69" y="1870"/>
                    <a:pt x="131" y="1134"/>
                    <a:pt x="31" y="368"/>
                  </a:cubicBezTo>
                  <a:lnTo>
                    <a:pt x="0" y="368"/>
                  </a:lnTo>
                  <a:cubicBezTo>
                    <a:pt x="31" y="1035"/>
                    <a:pt x="31" y="1709"/>
                    <a:pt x="31" y="2375"/>
                  </a:cubicBezTo>
                  <a:cubicBezTo>
                    <a:pt x="31" y="2636"/>
                    <a:pt x="31" y="2919"/>
                    <a:pt x="69" y="3210"/>
                  </a:cubicBezTo>
                  <a:cubicBezTo>
                    <a:pt x="69" y="3302"/>
                    <a:pt x="69" y="3463"/>
                    <a:pt x="161" y="3555"/>
                  </a:cubicBezTo>
                  <a:cubicBezTo>
                    <a:pt x="222" y="3624"/>
                    <a:pt x="452" y="3624"/>
                    <a:pt x="544" y="3624"/>
                  </a:cubicBezTo>
                  <a:cubicBezTo>
                    <a:pt x="866" y="3655"/>
                    <a:pt x="1180" y="3655"/>
                    <a:pt x="1502" y="3655"/>
                  </a:cubicBezTo>
                  <a:cubicBezTo>
                    <a:pt x="2031" y="3663"/>
                    <a:pt x="2564" y="3667"/>
                    <a:pt x="3097" y="3667"/>
                  </a:cubicBezTo>
                  <a:cubicBezTo>
                    <a:pt x="4555" y="3667"/>
                    <a:pt x="6023" y="3638"/>
                    <a:pt x="7470" y="3593"/>
                  </a:cubicBezTo>
                  <a:cubicBezTo>
                    <a:pt x="7922" y="3593"/>
                    <a:pt x="8335" y="3555"/>
                    <a:pt x="8749" y="3524"/>
                  </a:cubicBezTo>
                  <a:cubicBezTo>
                    <a:pt x="8971" y="3494"/>
                    <a:pt x="9071" y="3524"/>
                    <a:pt x="9101" y="3272"/>
                  </a:cubicBezTo>
                  <a:cubicBezTo>
                    <a:pt x="9193" y="2214"/>
                    <a:pt x="9071" y="1104"/>
                    <a:pt x="9033" y="46"/>
                  </a:cubicBezTo>
                  <a:cubicBezTo>
                    <a:pt x="9033" y="16"/>
                    <a:pt x="9017" y="0"/>
                    <a:pt x="900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64"/>
            <p:cNvSpPr/>
            <p:nvPr/>
          </p:nvSpPr>
          <p:spPr>
            <a:xfrm>
              <a:off x="7502675" y="3955681"/>
              <a:ext cx="25757" cy="388319"/>
            </a:xfrm>
            <a:custGeom>
              <a:avLst/>
              <a:gdLst/>
              <a:ahLst/>
              <a:cxnLst/>
              <a:rect l="l" t="t" r="r" b="b"/>
              <a:pathLst>
                <a:path w="223" h="3362" extrusionOk="0">
                  <a:moveTo>
                    <a:pt x="35" y="1"/>
                  </a:moveTo>
                  <a:cubicBezTo>
                    <a:pt x="18" y="1"/>
                    <a:pt x="1" y="8"/>
                    <a:pt x="1" y="24"/>
                  </a:cubicBezTo>
                  <a:cubicBezTo>
                    <a:pt x="1" y="1111"/>
                    <a:pt x="70" y="2230"/>
                    <a:pt x="162" y="3310"/>
                  </a:cubicBezTo>
                  <a:cubicBezTo>
                    <a:pt x="162" y="3345"/>
                    <a:pt x="177" y="3362"/>
                    <a:pt x="192" y="3362"/>
                  </a:cubicBezTo>
                  <a:cubicBezTo>
                    <a:pt x="208" y="3362"/>
                    <a:pt x="223" y="3345"/>
                    <a:pt x="223" y="3310"/>
                  </a:cubicBezTo>
                  <a:cubicBezTo>
                    <a:pt x="162" y="2230"/>
                    <a:pt x="100" y="1142"/>
                    <a:pt x="70" y="24"/>
                  </a:cubicBezTo>
                  <a:cubicBezTo>
                    <a:pt x="70" y="8"/>
                    <a:pt x="52" y="1"/>
                    <a:pt x="3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64"/>
            <p:cNvSpPr/>
            <p:nvPr/>
          </p:nvSpPr>
          <p:spPr>
            <a:xfrm>
              <a:off x="7808873" y="3947711"/>
              <a:ext cx="33727" cy="385894"/>
            </a:xfrm>
            <a:custGeom>
              <a:avLst/>
              <a:gdLst/>
              <a:ahLst/>
              <a:cxnLst/>
              <a:rect l="l" t="t" r="r" b="b"/>
              <a:pathLst>
                <a:path w="292" h="3341" extrusionOk="0">
                  <a:moveTo>
                    <a:pt x="31" y="1"/>
                  </a:moveTo>
                  <a:cubicBezTo>
                    <a:pt x="0" y="1119"/>
                    <a:pt x="131" y="2199"/>
                    <a:pt x="192" y="3318"/>
                  </a:cubicBezTo>
                  <a:cubicBezTo>
                    <a:pt x="207" y="3333"/>
                    <a:pt x="232" y="3341"/>
                    <a:pt x="253" y="3341"/>
                  </a:cubicBezTo>
                  <a:cubicBezTo>
                    <a:pt x="274" y="3341"/>
                    <a:pt x="291" y="3333"/>
                    <a:pt x="291" y="3318"/>
                  </a:cubicBezTo>
                  <a:cubicBezTo>
                    <a:pt x="223" y="2199"/>
                    <a:pt x="192" y="1119"/>
                    <a:pt x="6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64"/>
            <p:cNvSpPr/>
            <p:nvPr/>
          </p:nvSpPr>
          <p:spPr>
            <a:xfrm>
              <a:off x="7771681" y="4135290"/>
              <a:ext cx="18711" cy="15246"/>
            </a:xfrm>
            <a:custGeom>
              <a:avLst/>
              <a:gdLst/>
              <a:ahLst/>
              <a:cxnLst/>
              <a:rect l="l" t="t" r="r" b="b"/>
              <a:pathLst>
                <a:path w="162" h="132" extrusionOk="0">
                  <a:moveTo>
                    <a:pt x="70" y="1"/>
                  </a:moveTo>
                  <a:cubicBezTo>
                    <a:pt x="1" y="1"/>
                    <a:pt x="1" y="131"/>
                    <a:pt x="70" y="131"/>
                  </a:cubicBezTo>
                  <a:cubicBezTo>
                    <a:pt x="161" y="131"/>
                    <a:pt x="161" y="1"/>
                    <a:pt x="7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64"/>
            <p:cNvSpPr/>
            <p:nvPr/>
          </p:nvSpPr>
          <p:spPr>
            <a:xfrm>
              <a:off x="7584105" y="3983980"/>
              <a:ext cx="77040" cy="100141"/>
            </a:xfrm>
            <a:custGeom>
              <a:avLst/>
              <a:gdLst/>
              <a:ahLst/>
              <a:cxnLst/>
              <a:rect l="l" t="t" r="r" b="b"/>
              <a:pathLst>
                <a:path w="667" h="867" extrusionOk="0">
                  <a:moveTo>
                    <a:pt x="636" y="1"/>
                  </a:moveTo>
                  <a:cubicBezTo>
                    <a:pt x="384" y="261"/>
                    <a:pt x="192" y="545"/>
                    <a:pt x="0" y="836"/>
                  </a:cubicBezTo>
                  <a:cubicBezTo>
                    <a:pt x="0" y="866"/>
                    <a:pt x="31" y="866"/>
                    <a:pt x="31" y="866"/>
                  </a:cubicBezTo>
                  <a:cubicBezTo>
                    <a:pt x="223" y="575"/>
                    <a:pt x="445" y="323"/>
                    <a:pt x="667" y="39"/>
                  </a:cubicBezTo>
                  <a:cubicBezTo>
                    <a:pt x="667" y="1"/>
                    <a:pt x="636" y="1"/>
                    <a:pt x="6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64"/>
            <p:cNvSpPr/>
            <p:nvPr/>
          </p:nvSpPr>
          <p:spPr>
            <a:xfrm>
              <a:off x="7539867" y="4008582"/>
              <a:ext cx="170020" cy="233893"/>
            </a:xfrm>
            <a:custGeom>
              <a:avLst/>
              <a:gdLst/>
              <a:ahLst/>
              <a:cxnLst/>
              <a:rect l="l" t="t" r="r" b="b"/>
              <a:pathLst>
                <a:path w="1472" h="2025" extrusionOk="0">
                  <a:moveTo>
                    <a:pt x="1443" y="1"/>
                  </a:moveTo>
                  <a:cubicBezTo>
                    <a:pt x="1437" y="1"/>
                    <a:pt x="1433" y="5"/>
                    <a:pt x="1433" y="18"/>
                  </a:cubicBezTo>
                  <a:cubicBezTo>
                    <a:pt x="927" y="623"/>
                    <a:pt x="445" y="1320"/>
                    <a:pt x="0" y="1994"/>
                  </a:cubicBezTo>
                  <a:cubicBezTo>
                    <a:pt x="0" y="2025"/>
                    <a:pt x="0" y="2025"/>
                    <a:pt x="31" y="2025"/>
                  </a:cubicBezTo>
                  <a:cubicBezTo>
                    <a:pt x="475" y="1358"/>
                    <a:pt x="989" y="684"/>
                    <a:pt x="1471" y="18"/>
                  </a:cubicBezTo>
                  <a:cubicBezTo>
                    <a:pt x="1471" y="18"/>
                    <a:pt x="1454" y="1"/>
                    <a:pt x="144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64"/>
            <p:cNvSpPr/>
            <p:nvPr/>
          </p:nvSpPr>
          <p:spPr>
            <a:xfrm>
              <a:off x="7569089" y="4026716"/>
              <a:ext cx="188500" cy="278592"/>
            </a:xfrm>
            <a:custGeom>
              <a:avLst/>
              <a:gdLst/>
              <a:ahLst/>
              <a:cxnLst/>
              <a:rect l="l" t="t" r="r" b="b"/>
              <a:pathLst>
                <a:path w="1632" h="2412" extrusionOk="0">
                  <a:moveTo>
                    <a:pt x="1623" y="0"/>
                  </a:moveTo>
                  <a:cubicBezTo>
                    <a:pt x="1618" y="0"/>
                    <a:pt x="1612" y="4"/>
                    <a:pt x="1601" y="14"/>
                  </a:cubicBezTo>
                  <a:cubicBezTo>
                    <a:pt x="1027" y="749"/>
                    <a:pt x="544" y="1615"/>
                    <a:pt x="0" y="2412"/>
                  </a:cubicBezTo>
                  <a:lnTo>
                    <a:pt x="31" y="2412"/>
                  </a:lnTo>
                  <a:cubicBezTo>
                    <a:pt x="575" y="1646"/>
                    <a:pt x="1180" y="849"/>
                    <a:pt x="1632" y="14"/>
                  </a:cubicBezTo>
                  <a:cubicBezTo>
                    <a:pt x="1632" y="14"/>
                    <a:pt x="1632" y="0"/>
                    <a:pt x="162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64"/>
            <p:cNvSpPr/>
            <p:nvPr/>
          </p:nvSpPr>
          <p:spPr>
            <a:xfrm>
              <a:off x="7650519" y="4198124"/>
              <a:ext cx="62833" cy="100141"/>
            </a:xfrm>
            <a:custGeom>
              <a:avLst/>
              <a:gdLst/>
              <a:ahLst/>
              <a:cxnLst/>
              <a:rect l="l" t="t" r="r" b="b"/>
              <a:pathLst>
                <a:path w="544" h="867" extrusionOk="0">
                  <a:moveTo>
                    <a:pt x="513" y="1"/>
                  </a:moveTo>
                  <a:cubicBezTo>
                    <a:pt x="322" y="292"/>
                    <a:pt x="192" y="575"/>
                    <a:pt x="0" y="828"/>
                  </a:cubicBezTo>
                  <a:cubicBezTo>
                    <a:pt x="0" y="866"/>
                    <a:pt x="31" y="866"/>
                    <a:pt x="31" y="866"/>
                  </a:cubicBezTo>
                  <a:cubicBezTo>
                    <a:pt x="222" y="575"/>
                    <a:pt x="414" y="322"/>
                    <a:pt x="54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64"/>
            <p:cNvSpPr/>
            <p:nvPr/>
          </p:nvSpPr>
          <p:spPr>
            <a:xfrm>
              <a:off x="7710811" y="4220301"/>
              <a:ext cx="46779" cy="60870"/>
            </a:xfrm>
            <a:custGeom>
              <a:avLst/>
              <a:gdLst/>
              <a:ahLst/>
              <a:cxnLst/>
              <a:rect l="l" t="t" r="r" b="b"/>
              <a:pathLst>
                <a:path w="405" h="527" extrusionOk="0">
                  <a:moveTo>
                    <a:pt x="374" y="0"/>
                  </a:moveTo>
                  <a:cubicBezTo>
                    <a:pt x="244" y="161"/>
                    <a:pt x="145" y="322"/>
                    <a:pt x="22" y="483"/>
                  </a:cubicBezTo>
                  <a:cubicBezTo>
                    <a:pt x="0" y="505"/>
                    <a:pt x="25" y="526"/>
                    <a:pt x="41" y="526"/>
                  </a:cubicBezTo>
                  <a:cubicBezTo>
                    <a:pt x="47" y="526"/>
                    <a:pt x="53" y="522"/>
                    <a:pt x="53" y="514"/>
                  </a:cubicBezTo>
                  <a:cubicBezTo>
                    <a:pt x="183" y="353"/>
                    <a:pt x="305" y="192"/>
                    <a:pt x="40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64"/>
            <p:cNvSpPr/>
            <p:nvPr/>
          </p:nvSpPr>
          <p:spPr>
            <a:xfrm>
              <a:off x="7897348" y="4156427"/>
              <a:ext cx="228348" cy="16170"/>
            </a:xfrm>
            <a:custGeom>
              <a:avLst/>
              <a:gdLst/>
              <a:ahLst/>
              <a:cxnLst/>
              <a:rect l="l" t="t" r="r" b="b"/>
              <a:pathLst>
                <a:path w="1977" h="140" extrusionOk="0">
                  <a:moveTo>
                    <a:pt x="1800" y="1"/>
                  </a:moveTo>
                  <a:cubicBezTo>
                    <a:pt x="1555" y="1"/>
                    <a:pt x="1284" y="40"/>
                    <a:pt x="1058" y="40"/>
                  </a:cubicBezTo>
                  <a:cubicBezTo>
                    <a:pt x="705" y="78"/>
                    <a:pt x="383" y="78"/>
                    <a:pt x="31" y="109"/>
                  </a:cubicBezTo>
                  <a:cubicBezTo>
                    <a:pt x="0" y="109"/>
                    <a:pt x="0" y="140"/>
                    <a:pt x="31" y="140"/>
                  </a:cubicBezTo>
                  <a:cubicBezTo>
                    <a:pt x="353" y="140"/>
                    <a:pt x="675" y="140"/>
                    <a:pt x="989" y="109"/>
                  </a:cubicBezTo>
                  <a:cubicBezTo>
                    <a:pt x="1111" y="109"/>
                    <a:pt x="1238" y="113"/>
                    <a:pt x="1366" y="113"/>
                  </a:cubicBezTo>
                  <a:cubicBezTo>
                    <a:pt x="1573" y="113"/>
                    <a:pt x="1783" y="102"/>
                    <a:pt x="1977" y="40"/>
                  </a:cubicBezTo>
                  <a:lnTo>
                    <a:pt x="1977" y="9"/>
                  </a:lnTo>
                  <a:cubicBezTo>
                    <a:pt x="1920" y="3"/>
                    <a:pt x="1861" y="1"/>
                    <a:pt x="18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64"/>
            <p:cNvSpPr/>
            <p:nvPr/>
          </p:nvSpPr>
          <p:spPr>
            <a:xfrm>
              <a:off x="7897348" y="4191078"/>
              <a:ext cx="228348" cy="17672"/>
            </a:xfrm>
            <a:custGeom>
              <a:avLst/>
              <a:gdLst/>
              <a:ahLst/>
              <a:cxnLst/>
              <a:rect l="l" t="t" r="r" b="b"/>
              <a:pathLst>
                <a:path w="1977" h="153" extrusionOk="0">
                  <a:moveTo>
                    <a:pt x="1977" y="0"/>
                  </a:moveTo>
                  <a:cubicBezTo>
                    <a:pt x="1632" y="31"/>
                    <a:pt x="1310" y="31"/>
                    <a:pt x="989" y="31"/>
                  </a:cubicBezTo>
                  <a:cubicBezTo>
                    <a:pt x="705" y="62"/>
                    <a:pt x="322" y="31"/>
                    <a:pt x="31" y="92"/>
                  </a:cubicBezTo>
                  <a:cubicBezTo>
                    <a:pt x="0" y="92"/>
                    <a:pt x="0" y="123"/>
                    <a:pt x="31" y="123"/>
                  </a:cubicBezTo>
                  <a:cubicBezTo>
                    <a:pt x="122" y="145"/>
                    <a:pt x="215" y="153"/>
                    <a:pt x="309" y="153"/>
                  </a:cubicBezTo>
                  <a:cubicBezTo>
                    <a:pt x="516" y="153"/>
                    <a:pt x="727" y="113"/>
                    <a:pt x="927" y="92"/>
                  </a:cubicBezTo>
                  <a:cubicBezTo>
                    <a:pt x="1280" y="92"/>
                    <a:pt x="1632" y="62"/>
                    <a:pt x="1977" y="31"/>
                  </a:cubicBezTo>
                  <a:lnTo>
                    <a:pt x="1977"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64"/>
            <p:cNvSpPr/>
            <p:nvPr/>
          </p:nvSpPr>
          <p:spPr>
            <a:xfrm>
              <a:off x="7897348" y="3952100"/>
              <a:ext cx="11666" cy="212294"/>
            </a:xfrm>
            <a:custGeom>
              <a:avLst/>
              <a:gdLst/>
              <a:ahLst/>
              <a:cxnLst/>
              <a:rect l="l" t="t" r="r" b="b"/>
              <a:pathLst>
                <a:path w="101" h="1838" extrusionOk="0">
                  <a:moveTo>
                    <a:pt x="16" y="1"/>
                  </a:moveTo>
                  <a:cubicBezTo>
                    <a:pt x="8" y="1"/>
                    <a:pt x="0" y="9"/>
                    <a:pt x="0" y="24"/>
                  </a:cubicBezTo>
                  <a:cubicBezTo>
                    <a:pt x="0" y="629"/>
                    <a:pt x="31" y="1204"/>
                    <a:pt x="31" y="1809"/>
                  </a:cubicBezTo>
                  <a:cubicBezTo>
                    <a:pt x="31" y="1828"/>
                    <a:pt x="48" y="1838"/>
                    <a:pt x="66" y="1838"/>
                  </a:cubicBezTo>
                  <a:cubicBezTo>
                    <a:pt x="83" y="1838"/>
                    <a:pt x="100" y="1828"/>
                    <a:pt x="100" y="1809"/>
                  </a:cubicBezTo>
                  <a:cubicBezTo>
                    <a:pt x="62" y="1204"/>
                    <a:pt x="62" y="599"/>
                    <a:pt x="31" y="24"/>
                  </a:cubicBezTo>
                  <a:cubicBezTo>
                    <a:pt x="31" y="9"/>
                    <a:pt x="23" y="1"/>
                    <a:pt x="1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64"/>
            <p:cNvSpPr/>
            <p:nvPr/>
          </p:nvSpPr>
          <p:spPr>
            <a:xfrm>
              <a:off x="8111490" y="3944246"/>
              <a:ext cx="14207" cy="208829"/>
            </a:xfrm>
            <a:custGeom>
              <a:avLst/>
              <a:gdLst/>
              <a:ahLst/>
              <a:cxnLst/>
              <a:rect l="l" t="t" r="r" b="b"/>
              <a:pathLst>
                <a:path w="123" h="1808" extrusionOk="0">
                  <a:moveTo>
                    <a:pt x="0" y="0"/>
                  </a:moveTo>
                  <a:lnTo>
                    <a:pt x="0" y="0"/>
                  </a:lnTo>
                  <a:cubicBezTo>
                    <a:pt x="31" y="605"/>
                    <a:pt x="62" y="1210"/>
                    <a:pt x="62" y="1785"/>
                  </a:cubicBezTo>
                  <a:cubicBezTo>
                    <a:pt x="62" y="1800"/>
                    <a:pt x="77" y="1808"/>
                    <a:pt x="92" y="1808"/>
                  </a:cubicBezTo>
                  <a:cubicBezTo>
                    <a:pt x="108" y="1808"/>
                    <a:pt x="123" y="1800"/>
                    <a:pt x="123" y="1785"/>
                  </a:cubicBezTo>
                  <a:cubicBezTo>
                    <a:pt x="123" y="1210"/>
                    <a:pt x="62" y="605"/>
                    <a:pt x="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64"/>
            <p:cNvSpPr/>
            <p:nvPr/>
          </p:nvSpPr>
          <p:spPr>
            <a:xfrm>
              <a:off x="7939045" y="3969888"/>
              <a:ext cx="102682" cy="122779"/>
            </a:xfrm>
            <a:custGeom>
              <a:avLst/>
              <a:gdLst/>
              <a:ahLst/>
              <a:cxnLst/>
              <a:rect l="l" t="t" r="r" b="b"/>
              <a:pathLst>
                <a:path w="889" h="1063" extrusionOk="0">
                  <a:moveTo>
                    <a:pt x="850" y="0"/>
                  </a:moveTo>
                  <a:cubicBezTo>
                    <a:pt x="536" y="284"/>
                    <a:pt x="245" y="667"/>
                    <a:pt x="22" y="1019"/>
                  </a:cubicBezTo>
                  <a:cubicBezTo>
                    <a:pt x="1" y="1041"/>
                    <a:pt x="10" y="1062"/>
                    <a:pt x="28" y="1062"/>
                  </a:cubicBezTo>
                  <a:cubicBezTo>
                    <a:pt x="35" y="1062"/>
                    <a:pt x="44" y="1059"/>
                    <a:pt x="53" y="1050"/>
                  </a:cubicBezTo>
                  <a:cubicBezTo>
                    <a:pt x="314" y="667"/>
                    <a:pt x="597" y="353"/>
                    <a:pt x="850" y="31"/>
                  </a:cubicBezTo>
                  <a:cubicBezTo>
                    <a:pt x="888" y="0"/>
                    <a:pt x="850" y="0"/>
                    <a:pt x="85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64"/>
            <p:cNvSpPr/>
            <p:nvPr/>
          </p:nvSpPr>
          <p:spPr>
            <a:xfrm>
              <a:off x="8004419" y="4023135"/>
              <a:ext cx="51399" cy="69533"/>
            </a:xfrm>
            <a:custGeom>
              <a:avLst/>
              <a:gdLst/>
              <a:ahLst/>
              <a:cxnLst/>
              <a:rect l="l" t="t" r="r" b="b"/>
              <a:pathLst>
                <a:path w="445" h="602" extrusionOk="0">
                  <a:moveTo>
                    <a:pt x="422" y="1"/>
                  </a:moveTo>
                  <a:cubicBezTo>
                    <a:pt x="418" y="1"/>
                    <a:pt x="414" y="4"/>
                    <a:pt x="414" y="14"/>
                  </a:cubicBezTo>
                  <a:cubicBezTo>
                    <a:pt x="253" y="175"/>
                    <a:pt x="131" y="367"/>
                    <a:pt x="0" y="558"/>
                  </a:cubicBezTo>
                  <a:cubicBezTo>
                    <a:pt x="0" y="580"/>
                    <a:pt x="16" y="601"/>
                    <a:pt x="36" y="601"/>
                  </a:cubicBezTo>
                  <a:cubicBezTo>
                    <a:pt x="44" y="601"/>
                    <a:pt x="53" y="598"/>
                    <a:pt x="62" y="589"/>
                  </a:cubicBezTo>
                  <a:cubicBezTo>
                    <a:pt x="192" y="397"/>
                    <a:pt x="322" y="236"/>
                    <a:pt x="445" y="14"/>
                  </a:cubicBezTo>
                  <a:cubicBezTo>
                    <a:pt x="445" y="14"/>
                    <a:pt x="431" y="1"/>
                    <a:pt x="42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64"/>
            <p:cNvSpPr/>
            <p:nvPr/>
          </p:nvSpPr>
          <p:spPr>
            <a:xfrm>
              <a:off x="8053161" y="4061829"/>
              <a:ext cx="28298" cy="38809"/>
            </a:xfrm>
            <a:custGeom>
              <a:avLst/>
              <a:gdLst/>
              <a:ahLst/>
              <a:cxnLst/>
              <a:rect l="l" t="t" r="r" b="b"/>
              <a:pathLst>
                <a:path w="245" h="336" extrusionOk="0">
                  <a:moveTo>
                    <a:pt x="214" y="1"/>
                  </a:moveTo>
                  <a:cubicBezTo>
                    <a:pt x="153" y="93"/>
                    <a:pt x="92" y="192"/>
                    <a:pt x="23" y="284"/>
                  </a:cubicBezTo>
                  <a:cubicBezTo>
                    <a:pt x="1" y="312"/>
                    <a:pt x="26" y="335"/>
                    <a:pt x="42" y="335"/>
                  </a:cubicBezTo>
                  <a:cubicBezTo>
                    <a:pt x="48" y="335"/>
                    <a:pt x="53" y="331"/>
                    <a:pt x="53" y="323"/>
                  </a:cubicBezTo>
                  <a:cubicBezTo>
                    <a:pt x="122" y="223"/>
                    <a:pt x="184" y="131"/>
                    <a:pt x="24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64"/>
            <p:cNvSpPr/>
            <p:nvPr/>
          </p:nvSpPr>
          <p:spPr>
            <a:xfrm>
              <a:off x="7223043" y="4165552"/>
              <a:ext cx="228464" cy="17672"/>
            </a:xfrm>
            <a:custGeom>
              <a:avLst/>
              <a:gdLst/>
              <a:ahLst/>
              <a:cxnLst/>
              <a:rect l="l" t="t" r="r" b="b"/>
              <a:pathLst>
                <a:path w="1978" h="153" extrusionOk="0">
                  <a:moveTo>
                    <a:pt x="1669" y="0"/>
                  </a:moveTo>
                  <a:cubicBezTo>
                    <a:pt x="1462" y="0"/>
                    <a:pt x="1251" y="39"/>
                    <a:pt x="1050" y="61"/>
                  </a:cubicBezTo>
                  <a:cubicBezTo>
                    <a:pt x="698" y="61"/>
                    <a:pt x="346" y="91"/>
                    <a:pt x="1" y="122"/>
                  </a:cubicBezTo>
                  <a:lnTo>
                    <a:pt x="1" y="152"/>
                  </a:lnTo>
                  <a:cubicBezTo>
                    <a:pt x="346" y="122"/>
                    <a:pt x="667" y="122"/>
                    <a:pt x="989" y="91"/>
                  </a:cubicBezTo>
                  <a:cubicBezTo>
                    <a:pt x="1131" y="91"/>
                    <a:pt x="1297" y="99"/>
                    <a:pt x="1465" y="99"/>
                  </a:cubicBezTo>
                  <a:cubicBezTo>
                    <a:pt x="1633" y="99"/>
                    <a:pt x="1801" y="91"/>
                    <a:pt x="1947" y="61"/>
                  </a:cubicBezTo>
                  <a:cubicBezTo>
                    <a:pt x="1977" y="61"/>
                    <a:pt x="1977" y="30"/>
                    <a:pt x="1947" y="30"/>
                  </a:cubicBezTo>
                  <a:cubicBezTo>
                    <a:pt x="1856" y="8"/>
                    <a:pt x="1763" y="0"/>
                    <a:pt x="166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64"/>
            <p:cNvSpPr/>
            <p:nvPr/>
          </p:nvSpPr>
          <p:spPr>
            <a:xfrm>
              <a:off x="7223043" y="4201704"/>
              <a:ext cx="228464" cy="16170"/>
            </a:xfrm>
            <a:custGeom>
              <a:avLst/>
              <a:gdLst/>
              <a:ahLst/>
              <a:cxnLst/>
              <a:rect l="l" t="t" r="r" b="b"/>
              <a:pathLst>
                <a:path w="1978" h="140" extrusionOk="0">
                  <a:moveTo>
                    <a:pt x="1947" y="0"/>
                  </a:moveTo>
                  <a:cubicBezTo>
                    <a:pt x="1625" y="0"/>
                    <a:pt x="1303" y="0"/>
                    <a:pt x="989" y="31"/>
                  </a:cubicBezTo>
                  <a:cubicBezTo>
                    <a:pt x="866" y="31"/>
                    <a:pt x="739" y="27"/>
                    <a:pt x="612" y="27"/>
                  </a:cubicBezTo>
                  <a:cubicBezTo>
                    <a:pt x="404" y="27"/>
                    <a:pt x="195" y="38"/>
                    <a:pt x="1" y="100"/>
                  </a:cubicBezTo>
                  <a:lnTo>
                    <a:pt x="1" y="131"/>
                  </a:lnTo>
                  <a:cubicBezTo>
                    <a:pt x="58" y="137"/>
                    <a:pt x="117" y="139"/>
                    <a:pt x="178" y="139"/>
                  </a:cubicBezTo>
                  <a:cubicBezTo>
                    <a:pt x="422" y="139"/>
                    <a:pt x="693" y="100"/>
                    <a:pt x="920" y="100"/>
                  </a:cubicBezTo>
                  <a:cubicBezTo>
                    <a:pt x="1273" y="69"/>
                    <a:pt x="1594" y="31"/>
                    <a:pt x="1947" y="31"/>
                  </a:cubicBezTo>
                  <a:cubicBezTo>
                    <a:pt x="1977" y="31"/>
                    <a:pt x="1977" y="0"/>
                    <a:pt x="194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64"/>
            <p:cNvSpPr/>
            <p:nvPr/>
          </p:nvSpPr>
          <p:spPr>
            <a:xfrm>
              <a:off x="7223043" y="3961918"/>
              <a:ext cx="7277" cy="212409"/>
            </a:xfrm>
            <a:custGeom>
              <a:avLst/>
              <a:gdLst/>
              <a:ahLst/>
              <a:cxnLst/>
              <a:rect l="l" t="t" r="r" b="b"/>
              <a:pathLst>
                <a:path w="63" h="1839" extrusionOk="0">
                  <a:moveTo>
                    <a:pt x="1" y="0"/>
                  </a:moveTo>
                  <a:lnTo>
                    <a:pt x="1" y="1793"/>
                  </a:lnTo>
                  <a:cubicBezTo>
                    <a:pt x="1" y="1824"/>
                    <a:pt x="16" y="1839"/>
                    <a:pt x="31" y="1839"/>
                  </a:cubicBezTo>
                  <a:cubicBezTo>
                    <a:pt x="47" y="1839"/>
                    <a:pt x="62" y="1824"/>
                    <a:pt x="62" y="1793"/>
                  </a:cubicBezTo>
                  <a:cubicBezTo>
                    <a:pt x="62" y="1218"/>
                    <a:pt x="62" y="613"/>
                    <a:pt x="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64"/>
            <p:cNvSpPr/>
            <p:nvPr/>
          </p:nvSpPr>
          <p:spPr>
            <a:xfrm>
              <a:off x="7432796" y="3952100"/>
              <a:ext cx="15131" cy="212294"/>
            </a:xfrm>
            <a:custGeom>
              <a:avLst/>
              <a:gdLst/>
              <a:ahLst/>
              <a:cxnLst/>
              <a:rect l="l" t="t" r="r" b="b"/>
              <a:pathLst>
                <a:path w="131" h="1838" extrusionOk="0">
                  <a:moveTo>
                    <a:pt x="16" y="1"/>
                  </a:moveTo>
                  <a:cubicBezTo>
                    <a:pt x="8" y="1"/>
                    <a:pt x="0" y="9"/>
                    <a:pt x="0" y="24"/>
                  </a:cubicBezTo>
                  <a:cubicBezTo>
                    <a:pt x="62" y="599"/>
                    <a:pt x="62" y="1204"/>
                    <a:pt x="62" y="1809"/>
                  </a:cubicBezTo>
                  <a:cubicBezTo>
                    <a:pt x="62" y="1828"/>
                    <a:pt x="79" y="1838"/>
                    <a:pt x="96" y="1838"/>
                  </a:cubicBezTo>
                  <a:cubicBezTo>
                    <a:pt x="113" y="1838"/>
                    <a:pt x="131" y="1828"/>
                    <a:pt x="131" y="1809"/>
                  </a:cubicBezTo>
                  <a:cubicBezTo>
                    <a:pt x="131" y="1204"/>
                    <a:pt x="100" y="599"/>
                    <a:pt x="31" y="24"/>
                  </a:cubicBezTo>
                  <a:cubicBezTo>
                    <a:pt x="31" y="9"/>
                    <a:pt x="23" y="1"/>
                    <a:pt x="1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64"/>
            <p:cNvSpPr/>
            <p:nvPr/>
          </p:nvSpPr>
          <p:spPr>
            <a:xfrm>
              <a:off x="7281488" y="4023135"/>
              <a:ext cx="100141" cy="123819"/>
            </a:xfrm>
            <a:custGeom>
              <a:avLst/>
              <a:gdLst/>
              <a:ahLst/>
              <a:cxnLst/>
              <a:rect l="l" t="t" r="r" b="b"/>
              <a:pathLst>
                <a:path w="867" h="1072" extrusionOk="0">
                  <a:moveTo>
                    <a:pt x="843" y="1"/>
                  </a:moveTo>
                  <a:cubicBezTo>
                    <a:pt x="839" y="1"/>
                    <a:pt x="835" y="4"/>
                    <a:pt x="835" y="14"/>
                  </a:cubicBezTo>
                  <a:cubicBezTo>
                    <a:pt x="514" y="305"/>
                    <a:pt x="261" y="688"/>
                    <a:pt x="0" y="1041"/>
                  </a:cubicBezTo>
                  <a:cubicBezTo>
                    <a:pt x="0" y="1071"/>
                    <a:pt x="31" y="1071"/>
                    <a:pt x="31" y="1071"/>
                  </a:cubicBezTo>
                  <a:cubicBezTo>
                    <a:pt x="292" y="688"/>
                    <a:pt x="575" y="367"/>
                    <a:pt x="866" y="14"/>
                  </a:cubicBezTo>
                  <a:cubicBezTo>
                    <a:pt x="866" y="14"/>
                    <a:pt x="852" y="1"/>
                    <a:pt x="84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64"/>
            <p:cNvSpPr/>
            <p:nvPr/>
          </p:nvSpPr>
          <p:spPr>
            <a:xfrm>
              <a:off x="7281488" y="3991949"/>
              <a:ext cx="52323" cy="69995"/>
            </a:xfrm>
            <a:custGeom>
              <a:avLst/>
              <a:gdLst/>
              <a:ahLst/>
              <a:cxnLst/>
              <a:rect l="l" t="t" r="r" b="b"/>
              <a:pathLst>
                <a:path w="453" h="606" extrusionOk="0">
                  <a:moveTo>
                    <a:pt x="414" y="1"/>
                  </a:moveTo>
                  <a:cubicBezTo>
                    <a:pt x="292" y="192"/>
                    <a:pt x="161" y="384"/>
                    <a:pt x="31" y="575"/>
                  </a:cubicBezTo>
                  <a:cubicBezTo>
                    <a:pt x="0" y="606"/>
                    <a:pt x="31" y="606"/>
                    <a:pt x="69" y="606"/>
                  </a:cubicBezTo>
                  <a:cubicBezTo>
                    <a:pt x="192" y="414"/>
                    <a:pt x="353" y="223"/>
                    <a:pt x="452" y="31"/>
                  </a:cubicBezTo>
                  <a:cubicBezTo>
                    <a:pt x="452" y="1"/>
                    <a:pt x="452" y="1"/>
                    <a:pt x="41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64"/>
            <p:cNvSpPr/>
            <p:nvPr/>
          </p:nvSpPr>
          <p:spPr>
            <a:xfrm>
              <a:off x="7377932" y="4068990"/>
              <a:ext cx="25757" cy="39848"/>
            </a:xfrm>
            <a:custGeom>
              <a:avLst/>
              <a:gdLst/>
              <a:ahLst/>
              <a:cxnLst/>
              <a:rect l="l" t="t" r="r" b="b"/>
              <a:pathLst>
                <a:path w="223" h="345" extrusionOk="0">
                  <a:moveTo>
                    <a:pt x="223" y="0"/>
                  </a:moveTo>
                  <a:cubicBezTo>
                    <a:pt x="123" y="100"/>
                    <a:pt x="62" y="192"/>
                    <a:pt x="0" y="322"/>
                  </a:cubicBezTo>
                  <a:cubicBezTo>
                    <a:pt x="0" y="337"/>
                    <a:pt x="8" y="345"/>
                    <a:pt x="20" y="345"/>
                  </a:cubicBezTo>
                  <a:cubicBezTo>
                    <a:pt x="31" y="345"/>
                    <a:pt x="46" y="337"/>
                    <a:pt x="62" y="322"/>
                  </a:cubicBezTo>
                  <a:cubicBezTo>
                    <a:pt x="123" y="222"/>
                    <a:pt x="192" y="130"/>
                    <a:pt x="223" y="31"/>
                  </a:cubicBezTo>
                  <a:lnTo>
                    <a:pt x="223"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64"/>
            <p:cNvSpPr/>
            <p:nvPr/>
          </p:nvSpPr>
          <p:spPr>
            <a:xfrm>
              <a:off x="7422170" y="3445038"/>
              <a:ext cx="92171" cy="13052"/>
            </a:xfrm>
            <a:custGeom>
              <a:avLst/>
              <a:gdLst/>
              <a:ahLst/>
              <a:cxnLst/>
              <a:rect l="l" t="t" r="r" b="b"/>
              <a:pathLst>
                <a:path w="798" h="113" extrusionOk="0">
                  <a:moveTo>
                    <a:pt x="626" y="0"/>
                  </a:moveTo>
                  <a:cubicBezTo>
                    <a:pt x="436" y="0"/>
                    <a:pt x="233" y="40"/>
                    <a:pt x="31" y="40"/>
                  </a:cubicBezTo>
                  <a:cubicBezTo>
                    <a:pt x="1" y="40"/>
                    <a:pt x="1" y="108"/>
                    <a:pt x="31" y="108"/>
                  </a:cubicBezTo>
                  <a:cubicBezTo>
                    <a:pt x="116" y="108"/>
                    <a:pt x="209" y="113"/>
                    <a:pt x="305" y="113"/>
                  </a:cubicBezTo>
                  <a:cubicBezTo>
                    <a:pt x="462" y="113"/>
                    <a:pt x="624" y="101"/>
                    <a:pt x="767" y="40"/>
                  </a:cubicBezTo>
                  <a:cubicBezTo>
                    <a:pt x="797" y="40"/>
                    <a:pt x="797" y="9"/>
                    <a:pt x="767" y="9"/>
                  </a:cubicBezTo>
                  <a:cubicBezTo>
                    <a:pt x="721" y="3"/>
                    <a:pt x="674" y="0"/>
                    <a:pt x="62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64"/>
            <p:cNvSpPr/>
            <p:nvPr/>
          </p:nvSpPr>
          <p:spPr>
            <a:xfrm>
              <a:off x="7425751" y="3471142"/>
              <a:ext cx="80621" cy="12128"/>
            </a:xfrm>
            <a:custGeom>
              <a:avLst/>
              <a:gdLst/>
              <a:ahLst/>
              <a:cxnLst/>
              <a:rect l="l" t="t" r="r" b="b"/>
              <a:pathLst>
                <a:path w="698" h="105" extrusionOk="0">
                  <a:moveTo>
                    <a:pt x="290" y="1"/>
                  </a:moveTo>
                  <a:cubicBezTo>
                    <a:pt x="212" y="1"/>
                    <a:pt x="134" y="5"/>
                    <a:pt x="61" y="5"/>
                  </a:cubicBezTo>
                  <a:cubicBezTo>
                    <a:pt x="0" y="36"/>
                    <a:pt x="0" y="105"/>
                    <a:pt x="61" y="105"/>
                  </a:cubicBezTo>
                  <a:cubicBezTo>
                    <a:pt x="125" y="94"/>
                    <a:pt x="189" y="91"/>
                    <a:pt x="254" y="91"/>
                  </a:cubicBezTo>
                  <a:cubicBezTo>
                    <a:pt x="384" y="91"/>
                    <a:pt x="519" y="105"/>
                    <a:pt x="667" y="105"/>
                  </a:cubicBezTo>
                  <a:cubicBezTo>
                    <a:pt x="667" y="105"/>
                    <a:pt x="697" y="74"/>
                    <a:pt x="667" y="74"/>
                  </a:cubicBezTo>
                  <a:cubicBezTo>
                    <a:pt x="548" y="12"/>
                    <a:pt x="418" y="1"/>
                    <a:pt x="29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64"/>
            <p:cNvSpPr/>
            <p:nvPr/>
          </p:nvSpPr>
          <p:spPr>
            <a:xfrm>
              <a:off x="7429216" y="3511453"/>
              <a:ext cx="59484" cy="12590"/>
            </a:xfrm>
            <a:custGeom>
              <a:avLst/>
              <a:gdLst/>
              <a:ahLst/>
              <a:cxnLst/>
              <a:rect l="l" t="t" r="r" b="b"/>
              <a:pathLst>
                <a:path w="515" h="109" extrusionOk="0">
                  <a:moveTo>
                    <a:pt x="273" y="1"/>
                  </a:moveTo>
                  <a:cubicBezTo>
                    <a:pt x="192" y="1"/>
                    <a:pt x="112" y="8"/>
                    <a:pt x="31" y="8"/>
                  </a:cubicBezTo>
                  <a:cubicBezTo>
                    <a:pt x="1" y="8"/>
                    <a:pt x="1" y="108"/>
                    <a:pt x="31" y="108"/>
                  </a:cubicBezTo>
                  <a:cubicBezTo>
                    <a:pt x="112" y="89"/>
                    <a:pt x="192" y="89"/>
                    <a:pt x="273" y="89"/>
                  </a:cubicBezTo>
                  <a:cubicBezTo>
                    <a:pt x="353" y="89"/>
                    <a:pt x="434" y="89"/>
                    <a:pt x="514" y="70"/>
                  </a:cubicBezTo>
                  <a:lnTo>
                    <a:pt x="514" y="39"/>
                  </a:lnTo>
                  <a:cubicBezTo>
                    <a:pt x="434" y="8"/>
                    <a:pt x="353" y="1"/>
                    <a:pt x="27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64"/>
            <p:cNvSpPr/>
            <p:nvPr/>
          </p:nvSpPr>
          <p:spPr>
            <a:xfrm>
              <a:off x="7439842" y="3561004"/>
              <a:ext cx="11666" cy="7277"/>
            </a:xfrm>
            <a:custGeom>
              <a:avLst/>
              <a:gdLst/>
              <a:ahLst/>
              <a:cxnLst/>
              <a:rect l="l" t="t" r="r" b="b"/>
              <a:pathLst>
                <a:path w="101" h="63" extrusionOk="0">
                  <a:moveTo>
                    <a:pt x="53" y="1"/>
                  </a:moveTo>
                  <a:cubicBezTo>
                    <a:pt x="37" y="1"/>
                    <a:pt x="20" y="8"/>
                    <a:pt x="1" y="24"/>
                  </a:cubicBezTo>
                  <a:lnTo>
                    <a:pt x="1" y="62"/>
                  </a:lnTo>
                  <a:cubicBezTo>
                    <a:pt x="39" y="24"/>
                    <a:pt x="70" y="24"/>
                    <a:pt x="100" y="24"/>
                  </a:cubicBezTo>
                  <a:cubicBezTo>
                    <a:pt x="85" y="8"/>
                    <a:pt x="70" y="1"/>
                    <a:pt x="5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64"/>
            <p:cNvSpPr/>
            <p:nvPr/>
          </p:nvSpPr>
          <p:spPr>
            <a:xfrm>
              <a:off x="7532822" y="3781386"/>
              <a:ext cx="102682" cy="15131"/>
            </a:xfrm>
            <a:custGeom>
              <a:avLst/>
              <a:gdLst/>
              <a:ahLst/>
              <a:cxnLst/>
              <a:rect l="l" t="t" r="r" b="b"/>
              <a:pathLst>
                <a:path w="889" h="131" extrusionOk="0">
                  <a:moveTo>
                    <a:pt x="858" y="0"/>
                  </a:moveTo>
                  <a:cubicBezTo>
                    <a:pt x="605" y="0"/>
                    <a:pt x="314" y="69"/>
                    <a:pt x="31" y="100"/>
                  </a:cubicBezTo>
                  <a:cubicBezTo>
                    <a:pt x="0" y="100"/>
                    <a:pt x="0" y="100"/>
                    <a:pt x="31" y="131"/>
                  </a:cubicBezTo>
                  <a:lnTo>
                    <a:pt x="61" y="131"/>
                  </a:lnTo>
                  <a:cubicBezTo>
                    <a:pt x="92" y="131"/>
                    <a:pt x="92" y="100"/>
                    <a:pt x="61" y="100"/>
                  </a:cubicBezTo>
                  <a:lnTo>
                    <a:pt x="61" y="100"/>
                  </a:lnTo>
                  <a:cubicBezTo>
                    <a:pt x="92" y="100"/>
                    <a:pt x="192" y="131"/>
                    <a:pt x="222" y="131"/>
                  </a:cubicBezTo>
                  <a:cubicBezTo>
                    <a:pt x="314" y="131"/>
                    <a:pt x="414" y="131"/>
                    <a:pt x="475" y="100"/>
                  </a:cubicBezTo>
                  <a:cubicBezTo>
                    <a:pt x="605" y="100"/>
                    <a:pt x="728" y="69"/>
                    <a:pt x="858" y="31"/>
                  </a:cubicBezTo>
                  <a:cubicBezTo>
                    <a:pt x="889" y="31"/>
                    <a:pt x="889" y="0"/>
                    <a:pt x="85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64"/>
            <p:cNvSpPr/>
            <p:nvPr/>
          </p:nvSpPr>
          <p:spPr>
            <a:xfrm>
              <a:off x="7550494" y="3755744"/>
              <a:ext cx="77964" cy="18711"/>
            </a:xfrm>
            <a:custGeom>
              <a:avLst/>
              <a:gdLst/>
              <a:ahLst/>
              <a:cxnLst/>
              <a:rect l="l" t="t" r="r" b="b"/>
              <a:pathLst>
                <a:path w="675" h="162" extrusionOk="0">
                  <a:moveTo>
                    <a:pt x="644" y="0"/>
                  </a:moveTo>
                  <a:cubicBezTo>
                    <a:pt x="452" y="0"/>
                    <a:pt x="261" y="62"/>
                    <a:pt x="69" y="62"/>
                  </a:cubicBezTo>
                  <a:cubicBezTo>
                    <a:pt x="0" y="100"/>
                    <a:pt x="0" y="161"/>
                    <a:pt x="69" y="161"/>
                  </a:cubicBezTo>
                  <a:cubicBezTo>
                    <a:pt x="261" y="130"/>
                    <a:pt x="452" y="130"/>
                    <a:pt x="644" y="31"/>
                  </a:cubicBezTo>
                  <a:cubicBezTo>
                    <a:pt x="675" y="31"/>
                    <a:pt x="644" y="0"/>
                    <a:pt x="6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64"/>
            <p:cNvSpPr/>
            <p:nvPr/>
          </p:nvSpPr>
          <p:spPr>
            <a:xfrm>
              <a:off x="7569089" y="3714047"/>
              <a:ext cx="66414" cy="16170"/>
            </a:xfrm>
            <a:custGeom>
              <a:avLst/>
              <a:gdLst/>
              <a:ahLst/>
              <a:cxnLst/>
              <a:rect l="l" t="t" r="r" b="b"/>
              <a:pathLst>
                <a:path w="575" h="140" extrusionOk="0">
                  <a:moveTo>
                    <a:pt x="450" y="1"/>
                  </a:moveTo>
                  <a:cubicBezTo>
                    <a:pt x="312" y="1"/>
                    <a:pt x="161" y="47"/>
                    <a:pt x="31" y="78"/>
                  </a:cubicBezTo>
                  <a:cubicBezTo>
                    <a:pt x="0" y="78"/>
                    <a:pt x="31" y="139"/>
                    <a:pt x="69" y="139"/>
                  </a:cubicBezTo>
                  <a:cubicBezTo>
                    <a:pt x="222" y="108"/>
                    <a:pt x="414" y="108"/>
                    <a:pt x="544" y="39"/>
                  </a:cubicBezTo>
                  <a:cubicBezTo>
                    <a:pt x="575" y="39"/>
                    <a:pt x="575" y="9"/>
                    <a:pt x="544" y="9"/>
                  </a:cubicBezTo>
                  <a:cubicBezTo>
                    <a:pt x="514" y="3"/>
                    <a:pt x="482" y="1"/>
                    <a:pt x="45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64"/>
            <p:cNvSpPr/>
            <p:nvPr/>
          </p:nvSpPr>
          <p:spPr>
            <a:xfrm>
              <a:off x="7543448" y="3442497"/>
              <a:ext cx="114232" cy="11666"/>
            </a:xfrm>
            <a:custGeom>
              <a:avLst/>
              <a:gdLst/>
              <a:ahLst/>
              <a:cxnLst/>
              <a:rect l="l" t="t" r="r" b="b"/>
              <a:pathLst>
                <a:path w="989" h="101" extrusionOk="0">
                  <a:moveTo>
                    <a:pt x="31" y="0"/>
                  </a:moveTo>
                  <a:cubicBezTo>
                    <a:pt x="0" y="0"/>
                    <a:pt x="0" y="62"/>
                    <a:pt x="31" y="62"/>
                  </a:cubicBezTo>
                  <a:cubicBezTo>
                    <a:pt x="202" y="80"/>
                    <a:pt x="394" y="100"/>
                    <a:pt x="581" y="100"/>
                  </a:cubicBezTo>
                  <a:cubicBezTo>
                    <a:pt x="712" y="100"/>
                    <a:pt x="841" y="90"/>
                    <a:pt x="958" y="62"/>
                  </a:cubicBezTo>
                  <a:cubicBezTo>
                    <a:pt x="988" y="62"/>
                    <a:pt x="988" y="31"/>
                    <a:pt x="958" y="31"/>
                  </a:cubicBezTo>
                  <a:cubicBezTo>
                    <a:pt x="797" y="31"/>
                    <a:pt x="646" y="39"/>
                    <a:pt x="494" y="39"/>
                  </a:cubicBezTo>
                  <a:cubicBezTo>
                    <a:pt x="343" y="39"/>
                    <a:pt x="192" y="31"/>
                    <a:pt x="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64"/>
            <p:cNvSpPr/>
            <p:nvPr/>
          </p:nvSpPr>
          <p:spPr>
            <a:xfrm>
              <a:off x="7587685" y="3465482"/>
              <a:ext cx="69995" cy="7854"/>
            </a:xfrm>
            <a:custGeom>
              <a:avLst/>
              <a:gdLst/>
              <a:ahLst/>
              <a:cxnLst/>
              <a:rect l="l" t="t" r="r" b="b"/>
              <a:pathLst>
                <a:path w="606" h="68" extrusionOk="0">
                  <a:moveTo>
                    <a:pt x="303" y="0"/>
                  </a:moveTo>
                  <a:cubicBezTo>
                    <a:pt x="207" y="0"/>
                    <a:pt x="111" y="8"/>
                    <a:pt x="31" y="23"/>
                  </a:cubicBezTo>
                  <a:cubicBezTo>
                    <a:pt x="0" y="23"/>
                    <a:pt x="0" y="54"/>
                    <a:pt x="31" y="54"/>
                  </a:cubicBezTo>
                  <a:cubicBezTo>
                    <a:pt x="138" y="54"/>
                    <a:pt x="273" y="68"/>
                    <a:pt x="398" y="68"/>
                  </a:cubicBezTo>
                  <a:cubicBezTo>
                    <a:pt x="461" y="68"/>
                    <a:pt x="521" y="64"/>
                    <a:pt x="575" y="54"/>
                  </a:cubicBezTo>
                  <a:cubicBezTo>
                    <a:pt x="605" y="54"/>
                    <a:pt x="605" y="23"/>
                    <a:pt x="575" y="23"/>
                  </a:cubicBezTo>
                  <a:cubicBezTo>
                    <a:pt x="494" y="8"/>
                    <a:pt x="398" y="0"/>
                    <a:pt x="30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64"/>
            <p:cNvSpPr/>
            <p:nvPr/>
          </p:nvSpPr>
          <p:spPr>
            <a:xfrm>
              <a:off x="7616792" y="3497361"/>
              <a:ext cx="30262" cy="8085"/>
            </a:xfrm>
            <a:custGeom>
              <a:avLst/>
              <a:gdLst/>
              <a:ahLst/>
              <a:cxnLst/>
              <a:rect l="l" t="t" r="r" b="b"/>
              <a:pathLst>
                <a:path w="262" h="70" extrusionOk="0">
                  <a:moveTo>
                    <a:pt x="1" y="0"/>
                  </a:moveTo>
                  <a:lnTo>
                    <a:pt x="1" y="69"/>
                  </a:lnTo>
                  <a:cubicBezTo>
                    <a:pt x="101" y="69"/>
                    <a:pt x="162" y="69"/>
                    <a:pt x="261" y="39"/>
                  </a:cubicBezTo>
                  <a:lnTo>
                    <a:pt x="26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64"/>
            <p:cNvSpPr/>
            <p:nvPr/>
          </p:nvSpPr>
          <p:spPr>
            <a:xfrm>
              <a:off x="7587685" y="3548068"/>
              <a:ext cx="59368" cy="12243"/>
            </a:xfrm>
            <a:custGeom>
              <a:avLst/>
              <a:gdLst/>
              <a:ahLst/>
              <a:cxnLst/>
              <a:rect l="l" t="t" r="r" b="b"/>
              <a:pathLst>
                <a:path w="514" h="106" extrusionOk="0">
                  <a:moveTo>
                    <a:pt x="372" y="1"/>
                  </a:moveTo>
                  <a:cubicBezTo>
                    <a:pt x="258" y="1"/>
                    <a:pt x="145" y="22"/>
                    <a:pt x="31" y="44"/>
                  </a:cubicBezTo>
                  <a:cubicBezTo>
                    <a:pt x="0" y="44"/>
                    <a:pt x="31" y="105"/>
                    <a:pt x="61" y="105"/>
                  </a:cubicBezTo>
                  <a:cubicBezTo>
                    <a:pt x="192" y="75"/>
                    <a:pt x="353" y="75"/>
                    <a:pt x="513" y="44"/>
                  </a:cubicBezTo>
                  <a:lnTo>
                    <a:pt x="513" y="13"/>
                  </a:lnTo>
                  <a:cubicBezTo>
                    <a:pt x="466" y="4"/>
                    <a:pt x="419" y="1"/>
                    <a:pt x="37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64"/>
            <p:cNvSpPr/>
            <p:nvPr/>
          </p:nvSpPr>
          <p:spPr>
            <a:xfrm>
              <a:off x="7602701" y="3615868"/>
              <a:ext cx="25757" cy="7277"/>
            </a:xfrm>
            <a:custGeom>
              <a:avLst/>
              <a:gdLst/>
              <a:ahLst/>
              <a:cxnLst/>
              <a:rect l="l" t="t" r="r" b="b"/>
              <a:pathLst>
                <a:path w="223" h="63" extrusionOk="0">
                  <a:moveTo>
                    <a:pt x="31" y="1"/>
                  </a:moveTo>
                  <a:cubicBezTo>
                    <a:pt x="0" y="1"/>
                    <a:pt x="0" y="62"/>
                    <a:pt x="31" y="62"/>
                  </a:cubicBezTo>
                  <a:cubicBezTo>
                    <a:pt x="92" y="62"/>
                    <a:pt x="161" y="62"/>
                    <a:pt x="223" y="31"/>
                  </a:cubicBezTo>
                  <a:lnTo>
                    <a:pt x="22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64"/>
            <p:cNvSpPr/>
            <p:nvPr/>
          </p:nvSpPr>
          <p:spPr>
            <a:xfrm>
              <a:off x="7709772" y="3437299"/>
              <a:ext cx="66414" cy="8778"/>
            </a:xfrm>
            <a:custGeom>
              <a:avLst/>
              <a:gdLst/>
              <a:ahLst/>
              <a:cxnLst/>
              <a:rect l="l" t="t" r="r" b="b"/>
              <a:pathLst>
                <a:path w="575" h="76" extrusionOk="0">
                  <a:moveTo>
                    <a:pt x="373" y="1"/>
                  </a:moveTo>
                  <a:cubicBezTo>
                    <a:pt x="259" y="1"/>
                    <a:pt x="138" y="15"/>
                    <a:pt x="31" y="15"/>
                  </a:cubicBezTo>
                  <a:cubicBezTo>
                    <a:pt x="0" y="15"/>
                    <a:pt x="0" y="76"/>
                    <a:pt x="31" y="76"/>
                  </a:cubicBezTo>
                  <a:cubicBezTo>
                    <a:pt x="192" y="76"/>
                    <a:pt x="383" y="76"/>
                    <a:pt x="537" y="45"/>
                  </a:cubicBezTo>
                  <a:cubicBezTo>
                    <a:pt x="575" y="45"/>
                    <a:pt x="575" y="15"/>
                    <a:pt x="537" y="15"/>
                  </a:cubicBezTo>
                  <a:cubicBezTo>
                    <a:pt x="486" y="4"/>
                    <a:pt x="430" y="1"/>
                    <a:pt x="37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64"/>
            <p:cNvSpPr/>
            <p:nvPr/>
          </p:nvSpPr>
          <p:spPr>
            <a:xfrm>
              <a:off x="7735413" y="3477610"/>
              <a:ext cx="47934" cy="9240"/>
            </a:xfrm>
            <a:custGeom>
              <a:avLst/>
              <a:gdLst/>
              <a:ahLst/>
              <a:cxnLst/>
              <a:rect l="l" t="t" r="r" b="b"/>
              <a:pathLst>
                <a:path w="415" h="80" extrusionOk="0">
                  <a:moveTo>
                    <a:pt x="268" y="1"/>
                  </a:moveTo>
                  <a:cubicBezTo>
                    <a:pt x="184" y="1"/>
                    <a:pt x="92" y="18"/>
                    <a:pt x="31" y="18"/>
                  </a:cubicBezTo>
                  <a:cubicBezTo>
                    <a:pt x="0" y="18"/>
                    <a:pt x="0" y="79"/>
                    <a:pt x="31" y="79"/>
                  </a:cubicBezTo>
                  <a:lnTo>
                    <a:pt x="223" y="79"/>
                  </a:lnTo>
                  <a:cubicBezTo>
                    <a:pt x="284" y="79"/>
                    <a:pt x="353" y="79"/>
                    <a:pt x="384" y="49"/>
                  </a:cubicBezTo>
                  <a:cubicBezTo>
                    <a:pt x="414" y="49"/>
                    <a:pt x="414" y="18"/>
                    <a:pt x="384" y="18"/>
                  </a:cubicBezTo>
                  <a:cubicBezTo>
                    <a:pt x="350" y="5"/>
                    <a:pt x="310" y="1"/>
                    <a:pt x="26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64"/>
            <p:cNvSpPr/>
            <p:nvPr/>
          </p:nvSpPr>
          <p:spPr>
            <a:xfrm>
              <a:off x="7738994" y="3519423"/>
              <a:ext cx="51399" cy="11666"/>
            </a:xfrm>
            <a:custGeom>
              <a:avLst/>
              <a:gdLst/>
              <a:ahLst/>
              <a:cxnLst/>
              <a:rect l="l" t="t" r="r" b="b"/>
              <a:pathLst>
                <a:path w="445" h="101" extrusionOk="0">
                  <a:moveTo>
                    <a:pt x="31" y="1"/>
                  </a:moveTo>
                  <a:cubicBezTo>
                    <a:pt x="0" y="1"/>
                    <a:pt x="0" y="70"/>
                    <a:pt x="31" y="70"/>
                  </a:cubicBezTo>
                  <a:cubicBezTo>
                    <a:pt x="161" y="70"/>
                    <a:pt x="284" y="100"/>
                    <a:pt x="414" y="100"/>
                  </a:cubicBezTo>
                  <a:cubicBezTo>
                    <a:pt x="444" y="100"/>
                    <a:pt x="444" y="70"/>
                    <a:pt x="414" y="70"/>
                  </a:cubicBezTo>
                  <a:cubicBezTo>
                    <a:pt x="284" y="1"/>
                    <a:pt x="161" y="1"/>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64"/>
            <p:cNvSpPr/>
            <p:nvPr/>
          </p:nvSpPr>
          <p:spPr>
            <a:xfrm>
              <a:off x="7945166" y="3632501"/>
              <a:ext cx="69995" cy="9125"/>
            </a:xfrm>
            <a:custGeom>
              <a:avLst/>
              <a:gdLst/>
              <a:ahLst/>
              <a:cxnLst/>
              <a:rect l="l" t="t" r="r" b="b"/>
              <a:pathLst>
                <a:path w="606" h="79" extrusionOk="0">
                  <a:moveTo>
                    <a:pt x="405" y="1"/>
                  </a:moveTo>
                  <a:cubicBezTo>
                    <a:pt x="286" y="1"/>
                    <a:pt x="158" y="18"/>
                    <a:pt x="31" y="18"/>
                  </a:cubicBezTo>
                  <a:cubicBezTo>
                    <a:pt x="0" y="48"/>
                    <a:pt x="0" y="79"/>
                    <a:pt x="31" y="79"/>
                  </a:cubicBezTo>
                  <a:cubicBezTo>
                    <a:pt x="222" y="79"/>
                    <a:pt x="414" y="79"/>
                    <a:pt x="575" y="48"/>
                  </a:cubicBezTo>
                  <a:cubicBezTo>
                    <a:pt x="605" y="48"/>
                    <a:pt x="605" y="18"/>
                    <a:pt x="575" y="18"/>
                  </a:cubicBezTo>
                  <a:cubicBezTo>
                    <a:pt x="521" y="5"/>
                    <a:pt x="464" y="1"/>
                    <a:pt x="40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64"/>
            <p:cNvSpPr/>
            <p:nvPr/>
          </p:nvSpPr>
          <p:spPr>
            <a:xfrm>
              <a:off x="7975197" y="3687827"/>
              <a:ext cx="51399" cy="16632"/>
            </a:xfrm>
            <a:custGeom>
              <a:avLst/>
              <a:gdLst/>
              <a:ahLst/>
              <a:cxnLst/>
              <a:rect l="l" t="t" r="r" b="b"/>
              <a:pathLst>
                <a:path w="445" h="144" extrusionOk="0">
                  <a:moveTo>
                    <a:pt x="314" y="1"/>
                  </a:moveTo>
                  <a:cubicBezTo>
                    <a:pt x="226" y="1"/>
                    <a:pt x="127" y="23"/>
                    <a:pt x="62" y="44"/>
                  </a:cubicBezTo>
                  <a:cubicBezTo>
                    <a:pt x="1" y="44"/>
                    <a:pt x="31" y="144"/>
                    <a:pt x="93" y="144"/>
                  </a:cubicBezTo>
                  <a:cubicBezTo>
                    <a:pt x="192" y="113"/>
                    <a:pt x="315" y="113"/>
                    <a:pt x="414" y="75"/>
                  </a:cubicBezTo>
                  <a:cubicBezTo>
                    <a:pt x="445" y="44"/>
                    <a:pt x="445" y="44"/>
                    <a:pt x="414" y="14"/>
                  </a:cubicBezTo>
                  <a:cubicBezTo>
                    <a:pt x="385" y="5"/>
                    <a:pt x="351" y="1"/>
                    <a:pt x="31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64"/>
            <p:cNvSpPr/>
            <p:nvPr/>
          </p:nvSpPr>
          <p:spPr>
            <a:xfrm>
              <a:off x="7982243" y="3726521"/>
              <a:ext cx="32918" cy="7161"/>
            </a:xfrm>
            <a:custGeom>
              <a:avLst/>
              <a:gdLst/>
              <a:ahLst/>
              <a:cxnLst/>
              <a:rect l="l" t="t" r="r" b="b"/>
              <a:pathLst>
                <a:path w="285" h="62" extrusionOk="0">
                  <a:moveTo>
                    <a:pt x="62" y="0"/>
                  </a:moveTo>
                  <a:cubicBezTo>
                    <a:pt x="1" y="0"/>
                    <a:pt x="1" y="62"/>
                    <a:pt x="62" y="62"/>
                  </a:cubicBezTo>
                  <a:lnTo>
                    <a:pt x="254" y="62"/>
                  </a:lnTo>
                  <a:cubicBezTo>
                    <a:pt x="284" y="62"/>
                    <a:pt x="284" y="31"/>
                    <a:pt x="284" y="31"/>
                  </a:cubicBezTo>
                  <a:cubicBezTo>
                    <a:pt x="192" y="0"/>
                    <a:pt x="131" y="0"/>
                    <a:pt x="6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64"/>
            <p:cNvSpPr/>
            <p:nvPr/>
          </p:nvSpPr>
          <p:spPr>
            <a:xfrm>
              <a:off x="7997836" y="3755744"/>
              <a:ext cx="65952" cy="15824"/>
            </a:xfrm>
            <a:custGeom>
              <a:avLst/>
              <a:gdLst/>
              <a:ahLst/>
              <a:cxnLst/>
              <a:rect l="l" t="t" r="r" b="b"/>
              <a:pathLst>
                <a:path w="571" h="137" extrusionOk="0">
                  <a:moveTo>
                    <a:pt x="532" y="0"/>
                  </a:moveTo>
                  <a:cubicBezTo>
                    <a:pt x="379" y="0"/>
                    <a:pt x="218" y="31"/>
                    <a:pt x="27" y="62"/>
                  </a:cubicBezTo>
                  <a:cubicBezTo>
                    <a:pt x="0" y="62"/>
                    <a:pt x="20" y="136"/>
                    <a:pt x="45" y="136"/>
                  </a:cubicBezTo>
                  <a:cubicBezTo>
                    <a:pt x="49" y="136"/>
                    <a:pt x="53" y="135"/>
                    <a:pt x="57" y="130"/>
                  </a:cubicBezTo>
                  <a:cubicBezTo>
                    <a:pt x="218" y="100"/>
                    <a:pt x="379" y="100"/>
                    <a:pt x="532" y="31"/>
                  </a:cubicBezTo>
                  <a:cubicBezTo>
                    <a:pt x="571" y="31"/>
                    <a:pt x="571" y="0"/>
                    <a:pt x="53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64"/>
            <p:cNvSpPr/>
            <p:nvPr/>
          </p:nvSpPr>
          <p:spPr>
            <a:xfrm>
              <a:off x="8159308" y="3765331"/>
              <a:ext cx="121278" cy="38231"/>
            </a:xfrm>
            <a:custGeom>
              <a:avLst/>
              <a:gdLst/>
              <a:ahLst/>
              <a:cxnLst/>
              <a:rect l="l" t="t" r="r" b="b"/>
              <a:pathLst>
                <a:path w="1050" h="331" extrusionOk="0">
                  <a:moveTo>
                    <a:pt x="1039" y="1"/>
                  </a:moveTo>
                  <a:cubicBezTo>
                    <a:pt x="1035" y="1"/>
                    <a:pt x="1028" y="5"/>
                    <a:pt x="1019" y="17"/>
                  </a:cubicBezTo>
                  <a:cubicBezTo>
                    <a:pt x="896" y="17"/>
                    <a:pt x="766" y="78"/>
                    <a:pt x="605" y="139"/>
                  </a:cubicBezTo>
                  <a:cubicBezTo>
                    <a:pt x="444" y="208"/>
                    <a:pt x="253" y="239"/>
                    <a:pt x="61" y="239"/>
                  </a:cubicBezTo>
                  <a:cubicBezTo>
                    <a:pt x="0" y="239"/>
                    <a:pt x="0" y="331"/>
                    <a:pt x="61" y="331"/>
                  </a:cubicBezTo>
                  <a:cubicBezTo>
                    <a:pt x="383" y="300"/>
                    <a:pt x="766" y="239"/>
                    <a:pt x="1050" y="47"/>
                  </a:cubicBezTo>
                  <a:cubicBezTo>
                    <a:pt x="1050" y="26"/>
                    <a:pt x="1050" y="1"/>
                    <a:pt x="103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64"/>
            <p:cNvSpPr/>
            <p:nvPr/>
          </p:nvSpPr>
          <p:spPr>
            <a:xfrm>
              <a:off x="8162774" y="3745233"/>
              <a:ext cx="136408" cy="14669"/>
            </a:xfrm>
            <a:custGeom>
              <a:avLst/>
              <a:gdLst/>
              <a:ahLst/>
              <a:cxnLst/>
              <a:rect l="l" t="t" r="r" b="b"/>
              <a:pathLst>
                <a:path w="1181" h="127" extrusionOk="0">
                  <a:moveTo>
                    <a:pt x="813" y="0"/>
                  </a:moveTo>
                  <a:cubicBezTo>
                    <a:pt x="561" y="0"/>
                    <a:pt x="304" y="40"/>
                    <a:pt x="62" y="61"/>
                  </a:cubicBezTo>
                  <a:cubicBezTo>
                    <a:pt x="1" y="61"/>
                    <a:pt x="1" y="122"/>
                    <a:pt x="62" y="122"/>
                  </a:cubicBezTo>
                  <a:cubicBezTo>
                    <a:pt x="203" y="122"/>
                    <a:pt x="349" y="127"/>
                    <a:pt x="496" y="127"/>
                  </a:cubicBezTo>
                  <a:cubicBezTo>
                    <a:pt x="716" y="127"/>
                    <a:pt x="938" y="116"/>
                    <a:pt x="1150" y="61"/>
                  </a:cubicBezTo>
                  <a:cubicBezTo>
                    <a:pt x="1181" y="61"/>
                    <a:pt x="1181" y="30"/>
                    <a:pt x="1150" y="30"/>
                  </a:cubicBezTo>
                  <a:cubicBezTo>
                    <a:pt x="1040" y="8"/>
                    <a:pt x="927" y="0"/>
                    <a:pt x="81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64"/>
            <p:cNvSpPr/>
            <p:nvPr/>
          </p:nvSpPr>
          <p:spPr>
            <a:xfrm>
              <a:off x="8147758" y="3682283"/>
              <a:ext cx="103606" cy="14207"/>
            </a:xfrm>
            <a:custGeom>
              <a:avLst/>
              <a:gdLst/>
              <a:ahLst/>
              <a:cxnLst/>
              <a:rect l="l" t="t" r="r" b="b"/>
              <a:pathLst>
                <a:path w="897" h="123" extrusionOk="0">
                  <a:moveTo>
                    <a:pt x="866" y="0"/>
                  </a:moveTo>
                  <a:cubicBezTo>
                    <a:pt x="575" y="0"/>
                    <a:pt x="322" y="62"/>
                    <a:pt x="39" y="62"/>
                  </a:cubicBezTo>
                  <a:cubicBezTo>
                    <a:pt x="0" y="62"/>
                    <a:pt x="0" y="123"/>
                    <a:pt x="39" y="123"/>
                  </a:cubicBezTo>
                  <a:cubicBezTo>
                    <a:pt x="292" y="123"/>
                    <a:pt x="613" y="123"/>
                    <a:pt x="866" y="31"/>
                  </a:cubicBezTo>
                  <a:cubicBezTo>
                    <a:pt x="897" y="31"/>
                    <a:pt x="897" y="0"/>
                    <a:pt x="86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64"/>
            <p:cNvSpPr/>
            <p:nvPr/>
          </p:nvSpPr>
          <p:spPr>
            <a:xfrm>
              <a:off x="8189570" y="3640817"/>
              <a:ext cx="58329" cy="17325"/>
            </a:xfrm>
            <a:custGeom>
              <a:avLst/>
              <a:gdLst/>
              <a:ahLst/>
              <a:cxnLst/>
              <a:rect l="l" t="t" r="r" b="b"/>
              <a:pathLst>
                <a:path w="505" h="150" extrusionOk="0">
                  <a:moveTo>
                    <a:pt x="64" y="1"/>
                  </a:moveTo>
                  <a:cubicBezTo>
                    <a:pt x="15" y="1"/>
                    <a:pt x="1" y="73"/>
                    <a:pt x="60" y="99"/>
                  </a:cubicBezTo>
                  <a:cubicBezTo>
                    <a:pt x="169" y="126"/>
                    <a:pt x="267" y="150"/>
                    <a:pt x="361" y="150"/>
                  </a:cubicBezTo>
                  <a:cubicBezTo>
                    <a:pt x="399" y="150"/>
                    <a:pt x="436" y="146"/>
                    <a:pt x="474" y="137"/>
                  </a:cubicBezTo>
                  <a:cubicBezTo>
                    <a:pt x="504" y="137"/>
                    <a:pt x="504" y="99"/>
                    <a:pt x="504" y="99"/>
                  </a:cubicBezTo>
                  <a:cubicBezTo>
                    <a:pt x="343" y="68"/>
                    <a:pt x="213" y="38"/>
                    <a:pt x="90" y="7"/>
                  </a:cubicBezTo>
                  <a:cubicBezTo>
                    <a:pt x="81" y="3"/>
                    <a:pt x="72" y="1"/>
                    <a:pt x="6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4" name="Google Shape;6084;p64"/>
          <p:cNvGrpSpPr/>
          <p:nvPr/>
        </p:nvGrpSpPr>
        <p:grpSpPr>
          <a:xfrm>
            <a:off x="7568101" y="401774"/>
            <a:ext cx="1298022" cy="645121"/>
            <a:chOff x="7568101" y="401774"/>
            <a:chExt cx="1298022" cy="645121"/>
          </a:xfrm>
        </p:grpSpPr>
        <p:sp>
          <p:nvSpPr>
            <p:cNvPr id="6085" name="Google Shape;6085;p64"/>
            <p:cNvSpPr/>
            <p:nvPr/>
          </p:nvSpPr>
          <p:spPr>
            <a:xfrm>
              <a:off x="7839454" y="490717"/>
              <a:ext cx="896737" cy="530286"/>
            </a:xfrm>
            <a:custGeom>
              <a:avLst/>
              <a:gdLst/>
              <a:ahLst/>
              <a:cxnLst/>
              <a:rect l="l" t="t" r="r" b="b"/>
              <a:pathLst>
                <a:path w="7723" h="4567" extrusionOk="0">
                  <a:moveTo>
                    <a:pt x="0" y="1"/>
                  </a:moveTo>
                  <a:cubicBezTo>
                    <a:pt x="1563" y="798"/>
                    <a:pt x="3218" y="1464"/>
                    <a:pt x="4942" y="1947"/>
                  </a:cubicBezTo>
                  <a:cubicBezTo>
                    <a:pt x="5233" y="2039"/>
                    <a:pt x="5555" y="2138"/>
                    <a:pt x="5746" y="2361"/>
                  </a:cubicBezTo>
                  <a:cubicBezTo>
                    <a:pt x="5938" y="2613"/>
                    <a:pt x="5899" y="3035"/>
                    <a:pt x="5647" y="3157"/>
                  </a:cubicBezTo>
                  <a:cubicBezTo>
                    <a:pt x="5734" y="3117"/>
                    <a:pt x="5827" y="3099"/>
                    <a:pt x="5921" y="3099"/>
                  </a:cubicBezTo>
                  <a:cubicBezTo>
                    <a:pt x="6210" y="3099"/>
                    <a:pt x="6515" y="3268"/>
                    <a:pt x="6734" y="3510"/>
                  </a:cubicBezTo>
                  <a:cubicBezTo>
                    <a:pt x="7018" y="3801"/>
                    <a:pt x="7148" y="4184"/>
                    <a:pt x="7309" y="4567"/>
                  </a:cubicBezTo>
                  <a:cubicBezTo>
                    <a:pt x="7562" y="3510"/>
                    <a:pt x="7692" y="2422"/>
                    <a:pt x="7723" y="1342"/>
                  </a:cubicBezTo>
                  <a:cubicBezTo>
                    <a:pt x="5202" y="606"/>
                    <a:pt x="2613" y="162"/>
                    <a:pt x="0"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64"/>
            <p:cNvSpPr/>
            <p:nvPr/>
          </p:nvSpPr>
          <p:spPr>
            <a:xfrm>
              <a:off x="7649960" y="438233"/>
              <a:ext cx="997290" cy="463637"/>
            </a:xfrm>
            <a:custGeom>
              <a:avLst/>
              <a:gdLst/>
              <a:ahLst/>
              <a:cxnLst/>
              <a:rect l="l" t="t" r="r" b="b"/>
              <a:pathLst>
                <a:path w="8589" h="3993" extrusionOk="0">
                  <a:moveTo>
                    <a:pt x="1" y="1"/>
                  </a:moveTo>
                  <a:cubicBezTo>
                    <a:pt x="1786" y="1571"/>
                    <a:pt x="3770" y="2843"/>
                    <a:pt x="5938" y="3801"/>
                  </a:cubicBezTo>
                  <a:cubicBezTo>
                    <a:pt x="6160" y="3900"/>
                    <a:pt x="6421" y="3992"/>
                    <a:pt x="6673" y="3992"/>
                  </a:cubicBezTo>
                  <a:cubicBezTo>
                    <a:pt x="7470" y="3962"/>
                    <a:pt x="7792" y="2843"/>
                    <a:pt x="8589" y="2590"/>
                  </a:cubicBezTo>
                  <a:cubicBezTo>
                    <a:pt x="5716" y="1725"/>
                    <a:pt x="2874" y="867"/>
                    <a:pt x="1"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64"/>
            <p:cNvSpPr/>
            <p:nvPr/>
          </p:nvSpPr>
          <p:spPr>
            <a:xfrm>
              <a:off x="7786972" y="453444"/>
              <a:ext cx="1045361" cy="182181"/>
            </a:xfrm>
            <a:custGeom>
              <a:avLst/>
              <a:gdLst/>
              <a:ahLst/>
              <a:cxnLst/>
              <a:rect l="l" t="t" r="r" b="b"/>
              <a:pathLst>
                <a:path w="9003" h="1569" extrusionOk="0">
                  <a:moveTo>
                    <a:pt x="0" y="0"/>
                  </a:moveTo>
                  <a:lnTo>
                    <a:pt x="0" y="0"/>
                  </a:lnTo>
                  <a:cubicBezTo>
                    <a:pt x="1946" y="445"/>
                    <a:pt x="3900" y="897"/>
                    <a:pt x="5876" y="1371"/>
                  </a:cubicBezTo>
                  <a:cubicBezTo>
                    <a:pt x="6322" y="1485"/>
                    <a:pt x="6763" y="1569"/>
                    <a:pt x="7228" y="1569"/>
                  </a:cubicBezTo>
                  <a:cubicBezTo>
                    <a:pt x="7297" y="1569"/>
                    <a:pt x="7368" y="1567"/>
                    <a:pt x="7439" y="1563"/>
                  </a:cubicBezTo>
                  <a:cubicBezTo>
                    <a:pt x="7983" y="1532"/>
                    <a:pt x="8527" y="1310"/>
                    <a:pt x="8811" y="866"/>
                  </a:cubicBezTo>
                  <a:cubicBezTo>
                    <a:pt x="8941" y="674"/>
                    <a:pt x="9002" y="445"/>
                    <a:pt x="8879" y="291"/>
                  </a:cubicBezTo>
                  <a:cubicBezTo>
                    <a:pt x="8780" y="100"/>
                    <a:pt x="8496" y="61"/>
                    <a:pt x="8305" y="61"/>
                  </a:cubicBezTo>
                  <a:cubicBezTo>
                    <a:pt x="5524" y="31"/>
                    <a:pt x="2751" y="31"/>
                    <a:pt x="0"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64"/>
            <p:cNvSpPr/>
            <p:nvPr/>
          </p:nvSpPr>
          <p:spPr>
            <a:xfrm>
              <a:off x="7568101" y="401774"/>
              <a:ext cx="1298022" cy="645121"/>
            </a:xfrm>
            <a:custGeom>
              <a:avLst/>
              <a:gdLst/>
              <a:ahLst/>
              <a:cxnLst/>
              <a:rect l="l" t="t" r="r" b="b"/>
              <a:pathLst>
                <a:path w="11179" h="5556" extrusionOk="0">
                  <a:moveTo>
                    <a:pt x="767" y="162"/>
                  </a:moveTo>
                  <a:cubicBezTo>
                    <a:pt x="4919" y="353"/>
                    <a:pt x="10573" y="698"/>
                    <a:pt x="11048" y="890"/>
                  </a:cubicBezTo>
                  <a:cubicBezTo>
                    <a:pt x="10987" y="1181"/>
                    <a:pt x="10282" y="2169"/>
                    <a:pt x="10029" y="2200"/>
                  </a:cubicBezTo>
                  <a:cubicBezTo>
                    <a:pt x="9615" y="2200"/>
                    <a:pt x="2943" y="667"/>
                    <a:pt x="767" y="162"/>
                  </a:cubicBezTo>
                  <a:close/>
                  <a:moveTo>
                    <a:pt x="353" y="192"/>
                  </a:moveTo>
                  <a:cubicBezTo>
                    <a:pt x="3801" y="1211"/>
                    <a:pt x="8688" y="2713"/>
                    <a:pt x="9163" y="2996"/>
                  </a:cubicBezTo>
                  <a:cubicBezTo>
                    <a:pt x="8849" y="3318"/>
                    <a:pt x="7409" y="4467"/>
                    <a:pt x="7126" y="4467"/>
                  </a:cubicBezTo>
                  <a:lnTo>
                    <a:pt x="7087" y="4467"/>
                  </a:lnTo>
                  <a:cubicBezTo>
                    <a:pt x="6804" y="4406"/>
                    <a:pt x="1502" y="1050"/>
                    <a:pt x="353" y="192"/>
                  </a:cubicBezTo>
                  <a:close/>
                  <a:moveTo>
                    <a:pt x="2207" y="606"/>
                  </a:moveTo>
                  <a:lnTo>
                    <a:pt x="2207" y="606"/>
                  </a:lnTo>
                  <a:cubicBezTo>
                    <a:pt x="4919" y="1242"/>
                    <a:pt x="9355" y="2268"/>
                    <a:pt x="9998" y="2330"/>
                  </a:cubicBezTo>
                  <a:cubicBezTo>
                    <a:pt x="9960" y="2652"/>
                    <a:pt x="9807" y="3801"/>
                    <a:pt x="9677" y="4597"/>
                  </a:cubicBezTo>
                  <a:cubicBezTo>
                    <a:pt x="9577" y="4023"/>
                    <a:pt x="9386" y="3318"/>
                    <a:pt x="9324" y="2996"/>
                  </a:cubicBezTo>
                  <a:cubicBezTo>
                    <a:pt x="9294" y="2904"/>
                    <a:pt x="9263" y="2774"/>
                    <a:pt x="4666" y="1372"/>
                  </a:cubicBezTo>
                  <a:cubicBezTo>
                    <a:pt x="3801" y="1081"/>
                    <a:pt x="2943" y="828"/>
                    <a:pt x="2207" y="606"/>
                  </a:cubicBezTo>
                  <a:close/>
                  <a:moveTo>
                    <a:pt x="9232" y="3127"/>
                  </a:moveTo>
                  <a:cubicBezTo>
                    <a:pt x="9485" y="4145"/>
                    <a:pt x="9707" y="5264"/>
                    <a:pt x="9646" y="5425"/>
                  </a:cubicBezTo>
                  <a:cubicBezTo>
                    <a:pt x="9516" y="5364"/>
                    <a:pt x="8750" y="4950"/>
                    <a:pt x="7662" y="4337"/>
                  </a:cubicBezTo>
                  <a:cubicBezTo>
                    <a:pt x="8236" y="3992"/>
                    <a:pt x="8972" y="3349"/>
                    <a:pt x="9232" y="3127"/>
                  </a:cubicBezTo>
                  <a:close/>
                  <a:moveTo>
                    <a:pt x="39" y="1"/>
                  </a:moveTo>
                  <a:lnTo>
                    <a:pt x="39" y="31"/>
                  </a:lnTo>
                  <a:lnTo>
                    <a:pt x="1" y="31"/>
                  </a:lnTo>
                  <a:lnTo>
                    <a:pt x="1" y="62"/>
                  </a:lnTo>
                  <a:cubicBezTo>
                    <a:pt x="1" y="62"/>
                    <a:pt x="1" y="93"/>
                    <a:pt x="39" y="93"/>
                  </a:cubicBezTo>
                  <a:cubicBezTo>
                    <a:pt x="292" y="445"/>
                    <a:pt x="6704" y="4528"/>
                    <a:pt x="7087" y="4597"/>
                  </a:cubicBezTo>
                  <a:lnTo>
                    <a:pt x="7126" y="4597"/>
                  </a:lnTo>
                  <a:cubicBezTo>
                    <a:pt x="7217" y="4597"/>
                    <a:pt x="7378" y="4528"/>
                    <a:pt x="7539" y="4406"/>
                  </a:cubicBezTo>
                  <a:cubicBezTo>
                    <a:pt x="8688" y="5072"/>
                    <a:pt x="9516" y="5524"/>
                    <a:pt x="9615" y="5555"/>
                  </a:cubicBezTo>
                  <a:lnTo>
                    <a:pt x="9646" y="5555"/>
                  </a:lnTo>
                  <a:cubicBezTo>
                    <a:pt x="9677" y="5555"/>
                    <a:pt x="9707" y="5555"/>
                    <a:pt x="9738" y="5524"/>
                  </a:cubicBezTo>
                  <a:cubicBezTo>
                    <a:pt x="9769" y="5455"/>
                    <a:pt x="9769" y="5264"/>
                    <a:pt x="9738" y="5042"/>
                  </a:cubicBezTo>
                  <a:cubicBezTo>
                    <a:pt x="9868" y="4245"/>
                    <a:pt x="10090" y="2682"/>
                    <a:pt x="10121" y="2330"/>
                  </a:cubicBezTo>
                  <a:cubicBezTo>
                    <a:pt x="10473" y="2169"/>
                    <a:pt x="11178" y="1119"/>
                    <a:pt x="11178" y="859"/>
                  </a:cubicBezTo>
                  <a:cubicBezTo>
                    <a:pt x="11178" y="767"/>
                    <a:pt x="11178" y="637"/>
                    <a:pt x="5593" y="284"/>
                  </a:cubicBezTo>
                  <a:cubicBezTo>
                    <a:pt x="2874" y="123"/>
                    <a:pt x="100" y="1"/>
                    <a:pt x="7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64"/>
            <p:cNvSpPr/>
            <p:nvPr/>
          </p:nvSpPr>
          <p:spPr>
            <a:xfrm>
              <a:off x="8359518" y="813745"/>
              <a:ext cx="31583" cy="64675"/>
            </a:xfrm>
            <a:custGeom>
              <a:avLst/>
              <a:gdLst/>
              <a:ahLst/>
              <a:cxnLst/>
              <a:rect l="l" t="t" r="r" b="b"/>
              <a:pathLst>
                <a:path w="272" h="557" extrusionOk="0">
                  <a:moveTo>
                    <a:pt x="209" y="0"/>
                  </a:moveTo>
                  <a:cubicBezTo>
                    <a:pt x="186" y="0"/>
                    <a:pt x="162" y="19"/>
                    <a:pt x="149" y="61"/>
                  </a:cubicBezTo>
                  <a:cubicBezTo>
                    <a:pt x="80" y="184"/>
                    <a:pt x="18" y="345"/>
                    <a:pt x="18" y="505"/>
                  </a:cubicBezTo>
                  <a:cubicBezTo>
                    <a:pt x="0" y="541"/>
                    <a:pt x="25" y="556"/>
                    <a:pt x="61" y="556"/>
                  </a:cubicBezTo>
                  <a:cubicBezTo>
                    <a:pt x="88" y="556"/>
                    <a:pt x="120" y="549"/>
                    <a:pt x="149" y="536"/>
                  </a:cubicBezTo>
                  <a:cubicBezTo>
                    <a:pt x="210" y="406"/>
                    <a:pt x="241" y="214"/>
                    <a:pt x="271" y="92"/>
                  </a:cubicBezTo>
                  <a:cubicBezTo>
                    <a:pt x="271" y="35"/>
                    <a:pt x="241" y="0"/>
                    <a:pt x="20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64"/>
            <p:cNvSpPr/>
            <p:nvPr/>
          </p:nvSpPr>
          <p:spPr>
            <a:xfrm>
              <a:off x="8398996" y="839174"/>
              <a:ext cx="22294" cy="34718"/>
            </a:xfrm>
            <a:custGeom>
              <a:avLst/>
              <a:gdLst/>
              <a:ahLst/>
              <a:cxnLst/>
              <a:rect l="l" t="t" r="r" b="b"/>
              <a:pathLst>
                <a:path w="192" h="299" extrusionOk="0">
                  <a:moveTo>
                    <a:pt x="118" y="1"/>
                  </a:moveTo>
                  <a:cubicBezTo>
                    <a:pt x="89" y="1"/>
                    <a:pt x="61" y="19"/>
                    <a:pt x="61" y="64"/>
                  </a:cubicBezTo>
                  <a:cubicBezTo>
                    <a:pt x="31" y="126"/>
                    <a:pt x="31" y="156"/>
                    <a:pt x="0" y="225"/>
                  </a:cubicBezTo>
                  <a:cubicBezTo>
                    <a:pt x="0" y="276"/>
                    <a:pt x="28" y="299"/>
                    <a:pt x="58" y="299"/>
                  </a:cubicBezTo>
                  <a:cubicBezTo>
                    <a:pt x="83" y="299"/>
                    <a:pt x="109" y="283"/>
                    <a:pt x="123" y="256"/>
                  </a:cubicBezTo>
                  <a:cubicBezTo>
                    <a:pt x="161" y="225"/>
                    <a:pt x="192" y="126"/>
                    <a:pt x="192" y="64"/>
                  </a:cubicBezTo>
                  <a:cubicBezTo>
                    <a:pt x="192" y="27"/>
                    <a:pt x="153" y="1"/>
                    <a:pt x="11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64"/>
            <p:cNvSpPr/>
            <p:nvPr/>
          </p:nvSpPr>
          <p:spPr>
            <a:xfrm>
              <a:off x="8678013" y="584537"/>
              <a:ext cx="17301" cy="45632"/>
            </a:xfrm>
            <a:custGeom>
              <a:avLst/>
              <a:gdLst/>
              <a:ahLst/>
              <a:cxnLst/>
              <a:rect l="l" t="t" r="r" b="b"/>
              <a:pathLst>
                <a:path w="149" h="393" extrusionOk="0">
                  <a:moveTo>
                    <a:pt x="52" y="0"/>
                  </a:moveTo>
                  <a:cubicBezTo>
                    <a:pt x="27" y="0"/>
                    <a:pt x="0" y="15"/>
                    <a:pt x="18" y="51"/>
                  </a:cubicBezTo>
                  <a:lnTo>
                    <a:pt x="18" y="342"/>
                  </a:lnTo>
                  <a:cubicBezTo>
                    <a:pt x="18" y="378"/>
                    <a:pt x="42" y="393"/>
                    <a:pt x="61" y="393"/>
                  </a:cubicBezTo>
                  <a:cubicBezTo>
                    <a:pt x="75" y="393"/>
                    <a:pt x="87" y="385"/>
                    <a:pt x="87" y="373"/>
                  </a:cubicBezTo>
                  <a:cubicBezTo>
                    <a:pt x="148" y="242"/>
                    <a:pt x="118" y="151"/>
                    <a:pt x="87" y="20"/>
                  </a:cubicBezTo>
                  <a:cubicBezTo>
                    <a:pt x="87" y="8"/>
                    <a:pt x="70" y="0"/>
                    <a:pt x="5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64"/>
            <p:cNvSpPr/>
            <p:nvPr/>
          </p:nvSpPr>
          <p:spPr>
            <a:xfrm>
              <a:off x="8717375" y="571067"/>
              <a:ext cx="18810" cy="40407"/>
            </a:xfrm>
            <a:custGeom>
              <a:avLst/>
              <a:gdLst/>
              <a:ahLst/>
              <a:cxnLst/>
              <a:rect l="l" t="t" r="r" b="b"/>
              <a:pathLst>
                <a:path w="162" h="348" extrusionOk="0">
                  <a:moveTo>
                    <a:pt x="97" y="0"/>
                  </a:moveTo>
                  <a:cubicBezTo>
                    <a:pt x="64" y="0"/>
                    <a:pt x="31" y="25"/>
                    <a:pt x="31" y="75"/>
                  </a:cubicBezTo>
                  <a:cubicBezTo>
                    <a:pt x="31" y="136"/>
                    <a:pt x="1" y="236"/>
                    <a:pt x="1" y="297"/>
                  </a:cubicBezTo>
                  <a:cubicBezTo>
                    <a:pt x="1" y="333"/>
                    <a:pt x="22" y="348"/>
                    <a:pt x="47" y="348"/>
                  </a:cubicBezTo>
                  <a:cubicBezTo>
                    <a:pt x="65" y="348"/>
                    <a:pt x="85" y="341"/>
                    <a:pt x="100" y="328"/>
                  </a:cubicBezTo>
                  <a:cubicBezTo>
                    <a:pt x="162" y="236"/>
                    <a:pt x="162" y="167"/>
                    <a:pt x="162" y="75"/>
                  </a:cubicBezTo>
                  <a:cubicBezTo>
                    <a:pt x="162" y="25"/>
                    <a:pt x="129" y="0"/>
                    <a:pt x="9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64"/>
            <p:cNvSpPr/>
            <p:nvPr/>
          </p:nvSpPr>
          <p:spPr>
            <a:xfrm>
              <a:off x="8583962" y="845212"/>
              <a:ext cx="33905" cy="17533"/>
            </a:xfrm>
            <a:custGeom>
              <a:avLst/>
              <a:gdLst/>
              <a:ahLst/>
              <a:cxnLst/>
              <a:rect l="l" t="t" r="r" b="b"/>
              <a:pathLst>
                <a:path w="292" h="151" extrusionOk="0">
                  <a:moveTo>
                    <a:pt x="199" y="0"/>
                  </a:moveTo>
                  <a:cubicBezTo>
                    <a:pt x="145" y="0"/>
                    <a:pt x="82" y="29"/>
                    <a:pt x="31" y="74"/>
                  </a:cubicBezTo>
                  <a:lnTo>
                    <a:pt x="31" y="104"/>
                  </a:lnTo>
                  <a:cubicBezTo>
                    <a:pt x="1" y="104"/>
                    <a:pt x="31" y="135"/>
                    <a:pt x="31" y="135"/>
                  </a:cubicBezTo>
                  <a:lnTo>
                    <a:pt x="62" y="135"/>
                  </a:lnTo>
                  <a:cubicBezTo>
                    <a:pt x="81" y="146"/>
                    <a:pt x="104" y="150"/>
                    <a:pt x="129" y="150"/>
                  </a:cubicBezTo>
                  <a:cubicBezTo>
                    <a:pt x="192" y="150"/>
                    <a:pt x="264" y="118"/>
                    <a:pt x="292" y="74"/>
                  </a:cubicBezTo>
                  <a:cubicBezTo>
                    <a:pt x="292" y="43"/>
                    <a:pt x="292" y="12"/>
                    <a:pt x="253" y="12"/>
                  </a:cubicBezTo>
                  <a:cubicBezTo>
                    <a:pt x="237" y="4"/>
                    <a:pt x="218" y="0"/>
                    <a:pt x="19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64"/>
            <p:cNvSpPr/>
            <p:nvPr/>
          </p:nvSpPr>
          <p:spPr>
            <a:xfrm>
              <a:off x="8554586" y="875169"/>
              <a:ext cx="62701" cy="34718"/>
            </a:xfrm>
            <a:custGeom>
              <a:avLst/>
              <a:gdLst/>
              <a:ahLst/>
              <a:cxnLst/>
              <a:rect l="l" t="t" r="r" b="b"/>
              <a:pathLst>
                <a:path w="540" h="299" extrusionOk="0">
                  <a:moveTo>
                    <a:pt x="489" y="1"/>
                  </a:moveTo>
                  <a:cubicBezTo>
                    <a:pt x="484" y="1"/>
                    <a:pt x="480" y="3"/>
                    <a:pt x="476" y="7"/>
                  </a:cubicBezTo>
                  <a:cubicBezTo>
                    <a:pt x="315" y="38"/>
                    <a:pt x="192" y="107"/>
                    <a:pt x="62" y="168"/>
                  </a:cubicBezTo>
                  <a:cubicBezTo>
                    <a:pt x="1" y="199"/>
                    <a:pt x="62" y="298"/>
                    <a:pt x="123" y="298"/>
                  </a:cubicBezTo>
                  <a:cubicBezTo>
                    <a:pt x="254" y="229"/>
                    <a:pt x="384" y="168"/>
                    <a:pt x="506" y="107"/>
                  </a:cubicBezTo>
                  <a:cubicBezTo>
                    <a:pt x="539" y="74"/>
                    <a:pt x="516" y="1"/>
                    <a:pt x="48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64"/>
            <p:cNvSpPr/>
            <p:nvPr/>
          </p:nvSpPr>
          <p:spPr>
            <a:xfrm>
              <a:off x="7899368" y="571184"/>
              <a:ext cx="201804" cy="127492"/>
            </a:xfrm>
            <a:custGeom>
              <a:avLst/>
              <a:gdLst/>
              <a:ahLst/>
              <a:cxnLst/>
              <a:rect l="l" t="t" r="r" b="b"/>
              <a:pathLst>
                <a:path w="1738" h="1098" extrusionOk="0">
                  <a:moveTo>
                    <a:pt x="131" y="0"/>
                  </a:moveTo>
                  <a:cubicBezTo>
                    <a:pt x="71" y="0"/>
                    <a:pt x="0" y="108"/>
                    <a:pt x="90" y="135"/>
                  </a:cubicBezTo>
                  <a:cubicBezTo>
                    <a:pt x="634" y="426"/>
                    <a:pt x="1078" y="871"/>
                    <a:pt x="1622" y="1093"/>
                  </a:cubicBezTo>
                  <a:cubicBezTo>
                    <a:pt x="1632" y="1096"/>
                    <a:pt x="1641" y="1098"/>
                    <a:pt x="1649" y="1098"/>
                  </a:cubicBezTo>
                  <a:cubicBezTo>
                    <a:pt x="1719" y="1098"/>
                    <a:pt x="1738" y="994"/>
                    <a:pt x="1683" y="932"/>
                  </a:cubicBezTo>
                  <a:cubicBezTo>
                    <a:pt x="1208" y="618"/>
                    <a:pt x="695" y="266"/>
                    <a:pt x="151" y="5"/>
                  </a:cubicBezTo>
                  <a:cubicBezTo>
                    <a:pt x="145" y="2"/>
                    <a:pt x="138" y="0"/>
                    <a:pt x="131"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64"/>
            <p:cNvSpPr/>
            <p:nvPr/>
          </p:nvSpPr>
          <p:spPr>
            <a:xfrm>
              <a:off x="8133797" y="714352"/>
              <a:ext cx="38665" cy="29028"/>
            </a:xfrm>
            <a:custGeom>
              <a:avLst/>
              <a:gdLst/>
              <a:ahLst/>
              <a:cxnLst/>
              <a:rect l="l" t="t" r="r" b="b"/>
              <a:pathLst>
                <a:path w="333" h="250" extrusionOk="0">
                  <a:moveTo>
                    <a:pt x="110" y="1"/>
                  </a:moveTo>
                  <a:cubicBezTo>
                    <a:pt x="61" y="1"/>
                    <a:pt x="0" y="66"/>
                    <a:pt x="47" y="113"/>
                  </a:cubicBezTo>
                  <a:cubicBezTo>
                    <a:pt x="108" y="182"/>
                    <a:pt x="177" y="212"/>
                    <a:pt x="269" y="243"/>
                  </a:cubicBezTo>
                  <a:cubicBezTo>
                    <a:pt x="274" y="247"/>
                    <a:pt x="278" y="249"/>
                    <a:pt x="282" y="249"/>
                  </a:cubicBezTo>
                  <a:cubicBezTo>
                    <a:pt x="309" y="249"/>
                    <a:pt x="333" y="177"/>
                    <a:pt x="300" y="151"/>
                  </a:cubicBezTo>
                  <a:cubicBezTo>
                    <a:pt x="239" y="113"/>
                    <a:pt x="177" y="82"/>
                    <a:pt x="147" y="21"/>
                  </a:cubicBezTo>
                  <a:cubicBezTo>
                    <a:pt x="138" y="7"/>
                    <a:pt x="124" y="1"/>
                    <a:pt x="110"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47"/>
        <p:cNvGrpSpPr/>
        <p:nvPr/>
      </p:nvGrpSpPr>
      <p:grpSpPr>
        <a:xfrm>
          <a:off x="0" y="0"/>
          <a:ext cx="0" cy="0"/>
          <a:chOff x="0" y="0"/>
          <a:chExt cx="0" cy="0"/>
        </a:xfrm>
      </p:grpSpPr>
      <p:grpSp>
        <p:nvGrpSpPr>
          <p:cNvPr id="3950" name="Google Shape;3950;p40"/>
          <p:cNvGrpSpPr/>
          <p:nvPr/>
        </p:nvGrpSpPr>
        <p:grpSpPr>
          <a:xfrm>
            <a:off x="7509226" y="539999"/>
            <a:ext cx="1150046" cy="1405201"/>
            <a:chOff x="7509226" y="539999"/>
            <a:chExt cx="1150046" cy="1405201"/>
          </a:xfrm>
        </p:grpSpPr>
        <p:sp>
          <p:nvSpPr>
            <p:cNvPr id="3951" name="Google Shape;3951;p40"/>
            <p:cNvSpPr/>
            <p:nvPr/>
          </p:nvSpPr>
          <p:spPr>
            <a:xfrm>
              <a:off x="7939712" y="610705"/>
              <a:ext cx="690563" cy="488474"/>
            </a:xfrm>
            <a:custGeom>
              <a:avLst/>
              <a:gdLst/>
              <a:ahLst/>
              <a:cxnLst/>
              <a:rect l="l" t="t" r="r" b="b"/>
              <a:pathLst>
                <a:path w="3096" h="2190" extrusionOk="0">
                  <a:moveTo>
                    <a:pt x="813" y="1"/>
                  </a:moveTo>
                  <a:cubicBezTo>
                    <a:pt x="643" y="1"/>
                    <a:pt x="465" y="150"/>
                    <a:pt x="353" y="366"/>
                  </a:cubicBezTo>
                  <a:cubicBezTo>
                    <a:pt x="322" y="466"/>
                    <a:pt x="1" y="1263"/>
                    <a:pt x="1" y="1263"/>
                  </a:cubicBezTo>
                  <a:cubicBezTo>
                    <a:pt x="1" y="1263"/>
                    <a:pt x="2368" y="2189"/>
                    <a:pt x="2429" y="2189"/>
                  </a:cubicBezTo>
                  <a:lnTo>
                    <a:pt x="2399" y="2090"/>
                  </a:lnTo>
                  <a:cubicBezTo>
                    <a:pt x="2399" y="2090"/>
                    <a:pt x="2621" y="1385"/>
                    <a:pt x="2713" y="1194"/>
                  </a:cubicBezTo>
                  <a:cubicBezTo>
                    <a:pt x="2782" y="1071"/>
                    <a:pt x="2904" y="971"/>
                    <a:pt x="3034" y="941"/>
                  </a:cubicBezTo>
                  <a:cubicBezTo>
                    <a:pt x="3096" y="910"/>
                    <a:pt x="3096" y="780"/>
                    <a:pt x="3034" y="780"/>
                  </a:cubicBezTo>
                  <a:cubicBezTo>
                    <a:pt x="2429" y="558"/>
                    <a:pt x="1027" y="83"/>
                    <a:pt x="897" y="14"/>
                  </a:cubicBezTo>
                  <a:cubicBezTo>
                    <a:pt x="869" y="5"/>
                    <a:pt x="841" y="1"/>
                    <a:pt x="813" y="1"/>
                  </a:cubicBezTo>
                  <a:close/>
                </a:path>
              </a:pathLst>
            </a:custGeom>
            <a:solidFill>
              <a:srgbClr val="F8D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40"/>
            <p:cNvSpPr/>
            <p:nvPr/>
          </p:nvSpPr>
          <p:spPr>
            <a:xfrm>
              <a:off x="7584394" y="1161634"/>
              <a:ext cx="1074878" cy="783566"/>
            </a:xfrm>
            <a:custGeom>
              <a:avLst/>
              <a:gdLst/>
              <a:ahLst/>
              <a:cxnLst/>
              <a:rect l="l" t="t" r="r" b="b"/>
              <a:pathLst>
                <a:path w="4819" h="3513" extrusionOk="0">
                  <a:moveTo>
                    <a:pt x="700" y="0"/>
                  </a:moveTo>
                  <a:cubicBezTo>
                    <a:pt x="611" y="0"/>
                    <a:pt x="0" y="2171"/>
                    <a:pt x="0" y="2171"/>
                  </a:cubicBezTo>
                  <a:cubicBezTo>
                    <a:pt x="0" y="2171"/>
                    <a:pt x="3756" y="3512"/>
                    <a:pt x="3984" y="3512"/>
                  </a:cubicBezTo>
                  <a:cubicBezTo>
                    <a:pt x="3987" y="3512"/>
                    <a:pt x="3990" y="3512"/>
                    <a:pt x="3992" y="3512"/>
                  </a:cubicBezTo>
                  <a:cubicBezTo>
                    <a:pt x="4114" y="3481"/>
                    <a:pt x="4819" y="930"/>
                    <a:pt x="4819" y="930"/>
                  </a:cubicBezTo>
                  <a:lnTo>
                    <a:pt x="4819" y="930"/>
                  </a:lnTo>
                  <a:cubicBezTo>
                    <a:pt x="4819" y="930"/>
                    <a:pt x="3065" y="1857"/>
                    <a:pt x="3003" y="1888"/>
                  </a:cubicBezTo>
                  <a:cubicBezTo>
                    <a:pt x="3002" y="1888"/>
                    <a:pt x="3001" y="1888"/>
                    <a:pt x="3000" y="1888"/>
                  </a:cubicBezTo>
                  <a:cubicBezTo>
                    <a:pt x="2924" y="1888"/>
                    <a:pt x="2581" y="868"/>
                    <a:pt x="2521" y="830"/>
                  </a:cubicBezTo>
                  <a:cubicBezTo>
                    <a:pt x="2519" y="829"/>
                    <a:pt x="2517" y="829"/>
                    <a:pt x="2514" y="829"/>
                  </a:cubicBezTo>
                  <a:cubicBezTo>
                    <a:pt x="2406" y="829"/>
                    <a:pt x="1470" y="1344"/>
                    <a:pt x="1433" y="1344"/>
                  </a:cubicBezTo>
                  <a:cubicBezTo>
                    <a:pt x="1371" y="1344"/>
                    <a:pt x="797" y="103"/>
                    <a:pt x="705" y="3"/>
                  </a:cubicBezTo>
                  <a:cubicBezTo>
                    <a:pt x="704" y="1"/>
                    <a:pt x="702" y="0"/>
                    <a:pt x="700" y="0"/>
                  </a:cubicBezTo>
                  <a:close/>
                </a:path>
              </a:pathLst>
            </a:custGeom>
            <a:solidFill>
              <a:srgbClr val="F8D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40"/>
            <p:cNvSpPr/>
            <p:nvPr/>
          </p:nvSpPr>
          <p:spPr>
            <a:xfrm>
              <a:off x="7527962" y="1233902"/>
              <a:ext cx="894877" cy="614942"/>
            </a:xfrm>
            <a:custGeom>
              <a:avLst/>
              <a:gdLst/>
              <a:ahLst/>
              <a:cxnLst/>
              <a:rect l="l" t="t" r="r" b="b"/>
              <a:pathLst>
                <a:path w="4012" h="2757" extrusionOk="0">
                  <a:moveTo>
                    <a:pt x="2613" y="1"/>
                  </a:moveTo>
                  <a:cubicBezTo>
                    <a:pt x="1755" y="414"/>
                    <a:pt x="889" y="859"/>
                    <a:pt x="31" y="1311"/>
                  </a:cubicBezTo>
                  <a:cubicBezTo>
                    <a:pt x="0" y="1311"/>
                    <a:pt x="31" y="1341"/>
                    <a:pt x="31" y="1341"/>
                  </a:cubicBezTo>
                  <a:cubicBezTo>
                    <a:pt x="445" y="1119"/>
                    <a:pt x="889" y="928"/>
                    <a:pt x="1303" y="698"/>
                  </a:cubicBezTo>
                  <a:cubicBezTo>
                    <a:pt x="1624" y="575"/>
                    <a:pt x="1916" y="414"/>
                    <a:pt x="2199" y="284"/>
                  </a:cubicBezTo>
                  <a:cubicBezTo>
                    <a:pt x="2329" y="223"/>
                    <a:pt x="2421" y="162"/>
                    <a:pt x="2521" y="123"/>
                  </a:cubicBezTo>
                  <a:cubicBezTo>
                    <a:pt x="2546" y="98"/>
                    <a:pt x="2572" y="93"/>
                    <a:pt x="2597" y="93"/>
                  </a:cubicBezTo>
                  <a:lnTo>
                    <a:pt x="2597" y="93"/>
                  </a:lnTo>
                  <a:cubicBezTo>
                    <a:pt x="3037" y="979"/>
                    <a:pt x="3514" y="1857"/>
                    <a:pt x="3953" y="2743"/>
                  </a:cubicBezTo>
                  <a:cubicBezTo>
                    <a:pt x="3953" y="2752"/>
                    <a:pt x="3959" y="2756"/>
                    <a:pt x="3967" y="2756"/>
                  </a:cubicBezTo>
                  <a:cubicBezTo>
                    <a:pt x="3985" y="2756"/>
                    <a:pt x="4011" y="2734"/>
                    <a:pt x="3984" y="2713"/>
                  </a:cubicBezTo>
                  <a:cubicBezTo>
                    <a:pt x="3540" y="1816"/>
                    <a:pt x="3126" y="928"/>
                    <a:pt x="264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40"/>
            <p:cNvSpPr/>
            <p:nvPr/>
          </p:nvSpPr>
          <p:spPr>
            <a:xfrm>
              <a:off x="7534877" y="1276727"/>
              <a:ext cx="1061272" cy="582823"/>
            </a:xfrm>
            <a:custGeom>
              <a:avLst/>
              <a:gdLst/>
              <a:ahLst/>
              <a:cxnLst/>
              <a:rect l="l" t="t" r="r" b="b"/>
              <a:pathLst>
                <a:path w="4758" h="2613" extrusionOk="0">
                  <a:moveTo>
                    <a:pt x="4689" y="0"/>
                  </a:moveTo>
                  <a:cubicBezTo>
                    <a:pt x="4145" y="284"/>
                    <a:pt x="3639" y="575"/>
                    <a:pt x="3095" y="828"/>
                  </a:cubicBezTo>
                  <a:cubicBezTo>
                    <a:pt x="3064" y="858"/>
                    <a:pt x="3095" y="889"/>
                    <a:pt x="3126" y="889"/>
                  </a:cubicBezTo>
                  <a:cubicBezTo>
                    <a:pt x="3612" y="620"/>
                    <a:pt x="4126" y="379"/>
                    <a:pt x="4635" y="107"/>
                  </a:cubicBezTo>
                  <a:lnTo>
                    <a:pt x="4635" y="107"/>
                  </a:lnTo>
                  <a:cubicBezTo>
                    <a:pt x="4627" y="138"/>
                    <a:pt x="4627" y="172"/>
                    <a:pt x="4627" y="192"/>
                  </a:cubicBezTo>
                  <a:cubicBezTo>
                    <a:pt x="4566" y="353"/>
                    <a:pt x="4497" y="506"/>
                    <a:pt x="4466" y="667"/>
                  </a:cubicBezTo>
                  <a:cubicBezTo>
                    <a:pt x="4336" y="1080"/>
                    <a:pt x="4214" y="1502"/>
                    <a:pt x="4083" y="1915"/>
                  </a:cubicBezTo>
                  <a:cubicBezTo>
                    <a:pt x="4053" y="2076"/>
                    <a:pt x="3991" y="2230"/>
                    <a:pt x="3953" y="2390"/>
                  </a:cubicBezTo>
                  <a:cubicBezTo>
                    <a:pt x="3922" y="2421"/>
                    <a:pt x="3922" y="2459"/>
                    <a:pt x="3922" y="2521"/>
                  </a:cubicBezTo>
                  <a:cubicBezTo>
                    <a:pt x="3916" y="2533"/>
                    <a:pt x="3911" y="2542"/>
                    <a:pt x="3908" y="2548"/>
                  </a:cubicBezTo>
                  <a:lnTo>
                    <a:pt x="3908" y="2548"/>
                  </a:lnTo>
                  <a:cubicBezTo>
                    <a:pt x="3660" y="2486"/>
                    <a:pt x="3412" y="2389"/>
                    <a:pt x="3156" y="2329"/>
                  </a:cubicBezTo>
                  <a:cubicBezTo>
                    <a:pt x="2107" y="1977"/>
                    <a:pt x="1050" y="1624"/>
                    <a:pt x="31" y="1211"/>
                  </a:cubicBezTo>
                  <a:cubicBezTo>
                    <a:pt x="0" y="1211"/>
                    <a:pt x="0" y="1241"/>
                    <a:pt x="31" y="1241"/>
                  </a:cubicBezTo>
                  <a:cubicBezTo>
                    <a:pt x="1310" y="1755"/>
                    <a:pt x="2612" y="2199"/>
                    <a:pt x="3922" y="2613"/>
                  </a:cubicBezTo>
                  <a:lnTo>
                    <a:pt x="3953" y="2613"/>
                  </a:lnTo>
                  <a:cubicBezTo>
                    <a:pt x="4210" y="1767"/>
                    <a:pt x="4459" y="913"/>
                    <a:pt x="4708" y="67"/>
                  </a:cubicBezTo>
                  <a:lnTo>
                    <a:pt x="4708" y="67"/>
                  </a:lnTo>
                  <a:cubicBezTo>
                    <a:pt x="4712" y="65"/>
                    <a:pt x="4716" y="63"/>
                    <a:pt x="4719" y="62"/>
                  </a:cubicBezTo>
                  <a:lnTo>
                    <a:pt x="4719" y="62"/>
                  </a:lnTo>
                  <a:cubicBezTo>
                    <a:pt x="4715" y="63"/>
                    <a:pt x="4712" y="65"/>
                    <a:pt x="4709" y="65"/>
                  </a:cubicBezTo>
                  <a:lnTo>
                    <a:pt x="4709" y="65"/>
                  </a:lnTo>
                  <a:cubicBezTo>
                    <a:pt x="4712" y="54"/>
                    <a:pt x="4716" y="42"/>
                    <a:pt x="4719" y="31"/>
                  </a:cubicBezTo>
                  <a:cubicBezTo>
                    <a:pt x="4757" y="0"/>
                    <a:pt x="4719" y="0"/>
                    <a:pt x="468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40"/>
            <p:cNvSpPr/>
            <p:nvPr/>
          </p:nvSpPr>
          <p:spPr>
            <a:xfrm>
              <a:off x="7509226" y="1007062"/>
              <a:ext cx="367586" cy="517247"/>
            </a:xfrm>
            <a:custGeom>
              <a:avLst/>
              <a:gdLst/>
              <a:ahLst/>
              <a:cxnLst/>
              <a:rect l="l" t="t" r="r" b="b"/>
              <a:pathLst>
                <a:path w="1648" h="2319" extrusionOk="0">
                  <a:moveTo>
                    <a:pt x="850" y="29"/>
                  </a:moveTo>
                  <a:cubicBezTo>
                    <a:pt x="842" y="50"/>
                    <a:pt x="832" y="60"/>
                    <a:pt x="822" y="63"/>
                  </a:cubicBezTo>
                  <a:lnTo>
                    <a:pt x="822" y="63"/>
                  </a:lnTo>
                  <a:cubicBezTo>
                    <a:pt x="828" y="52"/>
                    <a:pt x="836" y="41"/>
                    <a:pt x="850" y="29"/>
                  </a:cubicBezTo>
                  <a:close/>
                  <a:moveTo>
                    <a:pt x="798" y="1"/>
                  </a:moveTo>
                  <a:cubicBezTo>
                    <a:pt x="782" y="1"/>
                    <a:pt x="766" y="10"/>
                    <a:pt x="751" y="29"/>
                  </a:cubicBezTo>
                  <a:cubicBezTo>
                    <a:pt x="498" y="796"/>
                    <a:pt x="276" y="1523"/>
                    <a:pt x="15" y="2289"/>
                  </a:cubicBezTo>
                  <a:cubicBezTo>
                    <a:pt x="0" y="2309"/>
                    <a:pt x="8" y="2318"/>
                    <a:pt x="19" y="2318"/>
                  </a:cubicBezTo>
                  <a:cubicBezTo>
                    <a:pt x="31" y="2318"/>
                    <a:pt x="46" y="2309"/>
                    <a:pt x="46" y="2289"/>
                  </a:cubicBezTo>
                  <a:cubicBezTo>
                    <a:pt x="238" y="1684"/>
                    <a:pt x="467" y="1079"/>
                    <a:pt x="690" y="474"/>
                  </a:cubicBezTo>
                  <a:cubicBezTo>
                    <a:pt x="719" y="347"/>
                    <a:pt x="778" y="228"/>
                    <a:pt x="809" y="130"/>
                  </a:cubicBezTo>
                  <a:lnTo>
                    <a:pt x="809" y="130"/>
                  </a:lnTo>
                  <a:cubicBezTo>
                    <a:pt x="819" y="148"/>
                    <a:pt x="829" y="165"/>
                    <a:pt x="850" y="183"/>
                  </a:cubicBezTo>
                  <a:cubicBezTo>
                    <a:pt x="1073" y="635"/>
                    <a:pt x="1295" y="1140"/>
                    <a:pt x="1617" y="1562"/>
                  </a:cubicBezTo>
                  <a:cubicBezTo>
                    <a:pt x="1617" y="1570"/>
                    <a:pt x="1619" y="1574"/>
                    <a:pt x="1623" y="1574"/>
                  </a:cubicBezTo>
                  <a:cubicBezTo>
                    <a:pt x="1632" y="1574"/>
                    <a:pt x="1647" y="1551"/>
                    <a:pt x="1647" y="1523"/>
                  </a:cubicBezTo>
                  <a:cubicBezTo>
                    <a:pt x="1425" y="1018"/>
                    <a:pt x="1103" y="535"/>
                    <a:pt x="850" y="29"/>
                  </a:cubicBezTo>
                  <a:cubicBezTo>
                    <a:pt x="831" y="10"/>
                    <a:pt x="814" y="1"/>
                    <a:pt x="79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40"/>
            <p:cNvSpPr/>
            <p:nvPr/>
          </p:nvSpPr>
          <p:spPr>
            <a:xfrm>
              <a:off x="7801421" y="900668"/>
              <a:ext cx="111302" cy="324534"/>
            </a:xfrm>
            <a:custGeom>
              <a:avLst/>
              <a:gdLst/>
              <a:ahLst/>
              <a:cxnLst/>
              <a:rect l="l" t="t" r="r" b="b"/>
              <a:pathLst>
                <a:path w="499" h="1455" extrusionOk="0">
                  <a:moveTo>
                    <a:pt x="479" y="1"/>
                  </a:moveTo>
                  <a:cubicBezTo>
                    <a:pt x="469" y="1"/>
                    <a:pt x="460" y="8"/>
                    <a:pt x="460" y="24"/>
                  </a:cubicBezTo>
                  <a:cubicBezTo>
                    <a:pt x="307" y="468"/>
                    <a:pt x="115" y="951"/>
                    <a:pt x="15" y="1426"/>
                  </a:cubicBezTo>
                  <a:cubicBezTo>
                    <a:pt x="207" y="981"/>
                    <a:pt x="368" y="506"/>
                    <a:pt x="498" y="24"/>
                  </a:cubicBezTo>
                  <a:cubicBezTo>
                    <a:pt x="498" y="8"/>
                    <a:pt x="489" y="1"/>
                    <a:pt x="479" y="1"/>
                  </a:cubicBezTo>
                  <a:close/>
                  <a:moveTo>
                    <a:pt x="15" y="1426"/>
                  </a:moveTo>
                  <a:lnTo>
                    <a:pt x="15" y="1426"/>
                  </a:lnTo>
                  <a:cubicBezTo>
                    <a:pt x="0" y="1445"/>
                    <a:pt x="0" y="1454"/>
                    <a:pt x="4" y="1454"/>
                  </a:cubicBezTo>
                  <a:cubicBezTo>
                    <a:pt x="8" y="1454"/>
                    <a:pt x="15" y="1445"/>
                    <a:pt x="15" y="1426"/>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40"/>
            <p:cNvSpPr/>
            <p:nvPr/>
          </p:nvSpPr>
          <p:spPr>
            <a:xfrm>
              <a:off x="7827072" y="539999"/>
              <a:ext cx="797627" cy="831967"/>
            </a:xfrm>
            <a:custGeom>
              <a:avLst/>
              <a:gdLst/>
              <a:ahLst/>
              <a:cxnLst/>
              <a:rect l="l" t="t" r="r" b="b"/>
              <a:pathLst>
                <a:path w="3576" h="3730" extrusionOk="0">
                  <a:moveTo>
                    <a:pt x="896" y="1"/>
                  </a:moveTo>
                  <a:cubicBezTo>
                    <a:pt x="811" y="1"/>
                    <a:pt x="725" y="21"/>
                    <a:pt x="636" y="78"/>
                  </a:cubicBezTo>
                  <a:cubicBezTo>
                    <a:pt x="475" y="170"/>
                    <a:pt x="383" y="400"/>
                    <a:pt x="314" y="553"/>
                  </a:cubicBezTo>
                  <a:lnTo>
                    <a:pt x="31" y="1419"/>
                  </a:lnTo>
                  <a:cubicBezTo>
                    <a:pt x="0" y="1449"/>
                    <a:pt x="31" y="1449"/>
                    <a:pt x="31" y="1480"/>
                  </a:cubicBezTo>
                  <a:cubicBezTo>
                    <a:pt x="827" y="1771"/>
                    <a:pt x="1624" y="2054"/>
                    <a:pt x="2452" y="2346"/>
                  </a:cubicBezTo>
                  <a:lnTo>
                    <a:pt x="2490" y="2315"/>
                  </a:lnTo>
                  <a:cubicBezTo>
                    <a:pt x="2551" y="2085"/>
                    <a:pt x="2643" y="1863"/>
                    <a:pt x="2712" y="1641"/>
                  </a:cubicBezTo>
                  <a:cubicBezTo>
                    <a:pt x="2773" y="1511"/>
                    <a:pt x="2804" y="1419"/>
                    <a:pt x="2873" y="1288"/>
                  </a:cubicBezTo>
                  <a:cubicBezTo>
                    <a:pt x="2918" y="1171"/>
                    <a:pt x="3048" y="971"/>
                    <a:pt x="3178" y="971"/>
                  </a:cubicBezTo>
                  <a:cubicBezTo>
                    <a:pt x="3226" y="971"/>
                    <a:pt x="3274" y="998"/>
                    <a:pt x="3317" y="1066"/>
                  </a:cubicBezTo>
                  <a:cubicBezTo>
                    <a:pt x="3379" y="1128"/>
                    <a:pt x="3379" y="1258"/>
                    <a:pt x="3379" y="1388"/>
                  </a:cubicBezTo>
                  <a:cubicBezTo>
                    <a:pt x="3348" y="1863"/>
                    <a:pt x="3064" y="2407"/>
                    <a:pt x="2934" y="2851"/>
                  </a:cubicBezTo>
                  <a:cubicBezTo>
                    <a:pt x="2835" y="3142"/>
                    <a:pt x="2743" y="3426"/>
                    <a:pt x="2643" y="3686"/>
                  </a:cubicBezTo>
                  <a:cubicBezTo>
                    <a:pt x="2643" y="3708"/>
                    <a:pt x="2678" y="3730"/>
                    <a:pt x="2698" y="3730"/>
                  </a:cubicBezTo>
                  <a:cubicBezTo>
                    <a:pt x="2706" y="3730"/>
                    <a:pt x="2712" y="3726"/>
                    <a:pt x="2712" y="3717"/>
                  </a:cubicBezTo>
                  <a:cubicBezTo>
                    <a:pt x="2904" y="3081"/>
                    <a:pt x="3126" y="2468"/>
                    <a:pt x="3348" y="1863"/>
                  </a:cubicBezTo>
                  <a:cubicBezTo>
                    <a:pt x="3405" y="1627"/>
                    <a:pt x="3575" y="893"/>
                    <a:pt x="3189" y="893"/>
                  </a:cubicBezTo>
                  <a:cubicBezTo>
                    <a:pt x="3161" y="893"/>
                    <a:pt x="3130" y="897"/>
                    <a:pt x="3095" y="905"/>
                  </a:cubicBezTo>
                  <a:cubicBezTo>
                    <a:pt x="2904" y="936"/>
                    <a:pt x="2804" y="1196"/>
                    <a:pt x="2743" y="1357"/>
                  </a:cubicBezTo>
                  <a:cubicBezTo>
                    <a:pt x="2643" y="1610"/>
                    <a:pt x="2551" y="1863"/>
                    <a:pt x="2452" y="2123"/>
                  </a:cubicBezTo>
                  <a:cubicBezTo>
                    <a:pt x="2452" y="2154"/>
                    <a:pt x="2452" y="2214"/>
                    <a:pt x="2422" y="2245"/>
                  </a:cubicBezTo>
                  <a:lnTo>
                    <a:pt x="2422" y="2245"/>
                  </a:lnTo>
                  <a:cubicBezTo>
                    <a:pt x="2401" y="2243"/>
                    <a:pt x="2380" y="2236"/>
                    <a:pt x="2360" y="2215"/>
                  </a:cubicBezTo>
                  <a:cubicBezTo>
                    <a:pt x="2199" y="2154"/>
                    <a:pt x="2007" y="2085"/>
                    <a:pt x="1846" y="2024"/>
                  </a:cubicBezTo>
                  <a:cubicBezTo>
                    <a:pt x="1371" y="1863"/>
                    <a:pt x="889" y="1702"/>
                    <a:pt x="444" y="1549"/>
                  </a:cubicBezTo>
                  <a:cubicBezTo>
                    <a:pt x="314" y="1480"/>
                    <a:pt x="192" y="1449"/>
                    <a:pt x="61" y="1419"/>
                  </a:cubicBezTo>
                  <a:cubicBezTo>
                    <a:pt x="123" y="1419"/>
                    <a:pt x="383" y="622"/>
                    <a:pt x="414" y="522"/>
                  </a:cubicBezTo>
                  <a:cubicBezTo>
                    <a:pt x="513" y="237"/>
                    <a:pt x="722" y="82"/>
                    <a:pt x="969" y="82"/>
                  </a:cubicBezTo>
                  <a:cubicBezTo>
                    <a:pt x="1027" y="82"/>
                    <a:pt x="1088" y="91"/>
                    <a:pt x="1149" y="109"/>
                  </a:cubicBezTo>
                  <a:cubicBezTo>
                    <a:pt x="1371" y="208"/>
                    <a:pt x="1563" y="269"/>
                    <a:pt x="1754" y="331"/>
                  </a:cubicBezTo>
                  <a:cubicBezTo>
                    <a:pt x="2199" y="492"/>
                    <a:pt x="2612" y="653"/>
                    <a:pt x="3026" y="783"/>
                  </a:cubicBezTo>
                  <a:cubicBezTo>
                    <a:pt x="3064" y="813"/>
                    <a:pt x="3095" y="813"/>
                    <a:pt x="3095" y="813"/>
                  </a:cubicBezTo>
                  <a:cubicBezTo>
                    <a:pt x="3126" y="813"/>
                    <a:pt x="3126" y="783"/>
                    <a:pt x="3126" y="783"/>
                  </a:cubicBezTo>
                  <a:cubicBezTo>
                    <a:pt x="2582" y="492"/>
                    <a:pt x="1946" y="331"/>
                    <a:pt x="1371" y="109"/>
                  </a:cubicBezTo>
                  <a:cubicBezTo>
                    <a:pt x="1203" y="69"/>
                    <a:pt x="1051" y="1"/>
                    <a:pt x="89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40"/>
            <p:cNvSpPr/>
            <p:nvPr/>
          </p:nvSpPr>
          <p:spPr>
            <a:xfrm>
              <a:off x="7684097" y="917842"/>
              <a:ext cx="227065" cy="98587"/>
            </a:xfrm>
            <a:custGeom>
              <a:avLst/>
              <a:gdLst/>
              <a:ahLst/>
              <a:cxnLst/>
              <a:rect l="l" t="t" r="r" b="b"/>
              <a:pathLst>
                <a:path w="1018" h="442" extrusionOk="0">
                  <a:moveTo>
                    <a:pt x="972" y="0"/>
                  </a:moveTo>
                  <a:cubicBezTo>
                    <a:pt x="967" y="0"/>
                    <a:pt x="961" y="3"/>
                    <a:pt x="955" y="8"/>
                  </a:cubicBezTo>
                  <a:cubicBezTo>
                    <a:pt x="641" y="138"/>
                    <a:pt x="350" y="269"/>
                    <a:pt x="28" y="391"/>
                  </a:cubicBezTo>
                  <a:cubicBezTo>
                    <a:pt x="6" y="419"/>
                    <a:pt x="0" y="442"/>
                    <a:pt x="9" y="442"/>
                  </a:cubicBezTo>
                  <a:cubicBezTo>
                    <a:pt x="13" y="442"/>
                    <a:pt x="19" y="438"/>
                    <a:pt x="28" y="429"/>
                  </a:cubicBezTo>
                  <a:cubicBezTo>
                    <a:pt x="350" y="299"/>
                    <a:pt x="672" y="169"/>
                    <a:pt x="986" y="46"/>
                  </a:cubicBezTo>
                  <a:cubicBezTo>
                    <a:pt x="1017" y="46"/>
                    <a:pt x="997" y="0"/>
                    <a:pt x="97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40"/>
            <p:cNvSpPr/>
            <p:nvPr/>
          </p:nvSpPr>
          <p:spPr>
            <a:xfrm>
              <a:off x="8502020" y="1137768"/>
              <a:ext cx="94127" cy="152788"/>
            </a:xfrm>
            <a:custGeom>
              <a:avLst/>
              <a:gdLst/>
              <a:ahLst/>
              <a:cxnLst/>
              <a:rect l="l" t="t" r="r" b="b"/>
              <a:pathLst>
                <a:path w="422" h="685" extrusionOk="0">
                  <a:moveTo>
                    <a:pt x="11" y="1"/>
                  </a:moveTo>
                  <a:cubicBezTo>
                    <a:pt x="0" y="1"/>
                    <a:pt x="0" y="18"/>
                    <a:pt x="0" y="18"/>
                  </a:cubicBezTo>
                  <a:cubicBezTo>
                    <a:pt x="69" y="141"/>
                    <a:pt x="130" y="271"/>
                    <a:pt x="192" y="363"/>
                  </a:cubicBezTo>
                  <a:cubicBezTo>
                    <a:pt x="230" y="462"/>
                    <a:pt x="291" y="593"/>
                    <a:pt x="353" y="685"/>
                  </a:cubicBezTo>
                  <a:cubicBezTo>
                    <a:pt x="383" y="685"/>
                    <a:pt x="421" y="654"/>
                    <a:pt x="383" y="654"/>
                  </a:cubicBezTo>
                  <a:cubicBezTo>
                    <a:pt x="353" y="524"/>
                    <a:pt x="291" y="432"/>
                    <a:pt x="230" y="332"/>
                  </a:cubicBezTo>
                  <a:cubicBezTo>
                    <a:pt x="161" y="240"/>
                    <a:pt x="100" y="110"/>
                    <a:pt x="38" y="18"/>
                  </a:cubicBezTo>
                  <a:cubicBezTo>
                    <a:pt x="26" y="5"/>
                    <a:pt x="17" y="1"/>
                    <a:pt x="1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40"/>
            <p:cNvSpPr/>
            <p:nvPr/>
          </p:nvSpPr>
          <p:spPr>
            <a:xfrm>
              <a:off x="7968708" y="984534"/>
              <a:ext cx="448107" cy="157472"/>
            </a:xfrm>
            <a:custGeom>
              <a:avLst/>
              <a:gdLst/>
              <a:ahLst/>
              <a:cxnLst/>
              <a:rect l="l" t="t" r="r" b="b"/>
              <a:pathLst>
                <a:path w="2009" h="706" extrusionOk="0">
                  <a:moveTo>
                    <a:pt x="32" y="0"/>
                  </a:moveTo>
                  <a:cubicBezTo>
                    <a:pt x="32" y="0"/>
                    <a:pt x="1" y="31"/>
                    <a:pt x="32" y="31"/>
                  </a:cubicBezTo>
                  <a:cubicBezTo>
                    <a:pt x="445" y="192"/>
                    <a:pt x="859" y="353"/>
                    <a:pt x="1280" y="475"/>
                  </a:cubicBezTo>
                  <a:cubicBezTo>
                    <a:pt x="1502" y="544"/>
                    <a:pt x="1755" y="705"/>
                    <a:pt x="2008" y="705"/>
                  </a:cubicBezTo>
                  <a:lnTo>
                    <a:pt x="2008" y="667"/>
                  </a:lnTo>
                  <a:cubicBezTo>
                    <a:pt x="1817" y="544"/>
                    <a:pt x="1564" y="513"/>
                    <a:pt x="1372" y="445"/>
                  </a:cubicBezTo>
                  <a:cubicBezTo>
                    <a:pt x="928" y="322"/>
                    <a:pt x="476" y="161"/>
                    <a:pt x="3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40"/>
            <p:cNvSpPr/>
            <p:nvPr/>
          </p:nvSpPr>
          <p:spPr>
            <a:xfrm>
              <a:off x="7933020" y="1063047"/>
              <a:ext cx="164165" cy="56654"/>
            </a:xfrm>
            <a:custGeom>
              <a:avLst/>
              <a:gdLst/>
              <a:ahLst/>
              <a:cxnLst/>
              <a:rect l="l" t="t" r="r" b="b"/>
              <a:pathLst>
                <a:path w="736" h="254" extrusionOk="0">
                  <a:moveTo>
                    <a:pt x="31" y="1"/>
                  </a:moveTo>
                  <a:cubicBezTo>
                    <a:pt x="0" y="1"/>
                    <a:pt x="0" y="1"/>
                    <a:pt x="31" y="31"/>
                  </a:cubicBezTo>
                  <a:cubicBezTo>
                    <a:pt x="253" y="93"/>
                    <a:pt x="483" y="223"/>
                    <a:pt x="735" y="253"/>
                  </a:cubicBezTo>
                  <a:cubicBezTo>
                    <a:pt x="513" y="161"/>
                    <a:pt x="253" y="62"/>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40"/>
            <p:cNvSpPr/>
            <p:nvPr/>
          </p:nvSpPr>
          <p:spPr>
            <a:xfrm>
              <a:off x="8146479" y="1126392"/>
              <a:ext cx="249816" cy="85650"/>
            </a:xfrm>
            <a:custGeom>
              <a:avLst/>
              <a:gdLst/>
              <a:ahLst/>
              <a:cxnLst/>
              <a:rect l="l" t="t" r="r" b="b"/>
              <a:pathLst>
                <a:path w="1120" h="384" extrusionOk="0">
                  <a:moveTo>
                    <a:pt x="1" y="0"/>
                  </a:moveTo>
                  <a:lnTo>
                    <a:pt x="1" y="31"/>
                  </a:lnTo>
                  <a:cubicBezTo>
                    <a:pt x="353" y="130"/>
                    <a:pt x="705" y="291"/>
                    <a:pt x="1088" y="383"/>
                  </a:cubicBezTo>
                  <a:cubicBezTo>
                    <a:pt x="1088" y="383"/>
                    <a:pt x="1119" y="352"/>
                    <a:pt x="1088" y="352"/>
                  </a:cubicBezTo>
                  <a:cubicBezTo>
                    <a:pt x="767" y="161"/>
                    <a:pt x="353" y="100"/>
                    <a:pt x="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40"/>
            <p:cNvSpPr/>
            <p:nvPr/>
          </p:nvSpPr>
          <p:spPr>
            <a:xfrm>
              <a:off x="7919191" y="1141783"/>
              <a:ext cx="447884" cy="148773"/>
            </a:xfrm>
            <a:custGeom>
              <a:avLst/>
              <a:gdLst/>
              <a:ahLst/>
              <a:cxnLst/>
              <a:rect l="l" t="t" r="r" b="b"/>
              <a:pathLst>
                <a:path w="2008" h="667" extrusionOk="0">
                  <a:moveTo>
                    <a:pt x="1" y="0"/>
                  </a:moveTo>
                  <a:lnTo>
                    <a:pt x="1" y="31"/>
                  </a:lnTo>
                  <a:cubicBezTo>
                    <a:pt x="637" y="283"/>
                    <a:pt x="1311" y="536"/>
                    <a:pt x="1977" y="667"/>
                  </a:cubicBezTo>
                  <a:cubicBezTo>
                    <a:pt x="1977" y="667"/>
                    <a:pt x="2008" y="636"/>
                    <a:pt x="1977" y="636"/>
                  </a:cubicBezTo>
                  <a:cubicBezTo>
                    <a:pt x="1341" y="414"/>
                    <a:pt x="667" y="253"/>
                    <a:pt x="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40"/>
            <p:cNvSpPr/>
            <p:nvPr/>
          </p:nvSpPr>
          <p:spPr>
            <a:xfrm>
              <a:off x="7897109" y="1233902"/>
              <a:ext cx="135168" cy="43048"/>
            </a:xfrm>
            <a:custGeom>
              <a:avLst/>
              <a:gdLst/>
              <a:ahLst/>
              <a:cxnLst/>
              <a:rect l="l" t="t" r="r" b="b"/>
              <a:pathLst>
                <a:path w="606" h="193" extrusionOk="0">
                  <a:moveTo>
                    <a:pt x="0" y="1"/>
                  </a:moveTo>
                  <a:lnTo>
                    <a:pt x="0" y="1"/>
                  </a:lnTo>
                  <a:cubicBezTo>
                    <a:pt x="192" y="62"/>
                    <a:pt x="383" y="123"/>
                    <a:pt x="575" y="192"/>
                  </a:cubicBezTo>
                  <a:cubicBezTo>
                    <a:pt x="605" y="192"/>
                    <a:pt x="605" y="162"/>
                    <a:pt x="605" y="162"/>
                  </a:cubicBezTo>
                  <a:cubicBezTo>
                    <a:pt x="414" y="93"/>
                    <a:pt x="192" y="31"/>
                    <a:pt x="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40"/>
            <p:cNvSpPr/>
            <p:nvPr/>
          </p:nvSpPr>
          <p:spPr>
            <a:xfrm>
              <a:off x="8153393" y="1319329"/>
              <a:ext cx="186470" cy="56654"/>
            </a:xfrm>
            <a:custGeom>
              <a:avLst/>
              <a:gdLst/>
              <a:ahLst/>
              <a:cxnLst/>
              <a:rect l="l" t="t" r="r" b="b"/>
              <a:pathLst>
                <a:path w="836" h="254" extrusionOk="0">
                  <a:moveTo>
                    <a:pt x="31" y="1"/>
                  </a:moveTo>
                  <a:cubicBezTo>
                    <a:pt x="31" y="1"/>
                    <a:pt x="0" y="31"/>
                    <a:pt x="31" y="31"/>
                  </a:cubicBezTo>
                  <a:cubicBezTo>
                    <a:pt x="161" y="62"/>
                    <a:pt x="291" y="93"/>
                    <a:pt x="414" y="123"/>
                  </a:cubicBezTo>
                  <a:cubicBezTo>
                    <a:pt x="575" y="162"/>
                    <a:pt x="705" y="223"/>
                    <a:pt x="835" y="254"/>
                  </a:cubicBezTo>
                  <a:lnTo>
                    <a:pt x="835" y="223"/>
                  </a:lnTo>
                  <a:cubicBezTo>
                    <a:pt x="605" y="93"/>
                    <a:pt x="291" y="62"/>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40"/>
            <p:cNvSpPr/>
            <p:nvPr/>
          </p:nvSpPr>
          <p:spPr>
            <a:xfrm>
              <a:off x="8389157" y="1013530"/>
              <a:ext cx="63346" cy="20743"/>
            </a:xfrm>
            <a:custGeom>
              <a:avLst/>
              <a:gdLst/>
              <a:ahLst/>
              <a:cxnLst/>
              <a:rect l="l" t="t" r="r" b="b"/>
              <a:pathLst>
                <a:path w="284" h="93" extrusionOk="0">
                  <a:moveTo>
                    <a:pt x="31" y="0"/>
                  </a:moveTo>
                  <a:cubicBezTo>
                    <a:pt x="31" y="0"/>
                    <a:pt x="0" y="0"/>
                    <a:pt x="31" y="31"/>
                  </a:cubicBezTo>
                  <a:cubicBezTo>
                    <a:pt x="92" y="62"/>
                    <a:pt x="192" y="92"/>
                    <a:pt x="284" y="92"/>
                  </a:cubicBezTo>
                  <a:lnTo>
                    <a:pt x="284" y="62"/>
                  </a:lnTo>
                  <a:cubicBezTo>
                    <a:pt x="223" y="31"/>
                    <a:pt x="123" y="0"/>
                    <a:pt x="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40"/>
            <p:cNvSpPr/>
            <p:nvPr/>
          </p:nvSpPr>
          <p:spPr>
            <a:xfrm>
              <a:off x="8409677" y="928103"/>
              <a:ext cx="62900" cy="23643"/>
            </a:xfrm>
            <a:custGeom>
              <a:avLst/>
              <a:gdLst/>
              <a:ahLst/>
              <a:cxnLst/>
              <a:rect l="l" t="t" r="r" b="b"/>
              <a:pathLst>
                <a:path w="282" h="106" extrusionOk="0">
                  <a:moveTo>
                    <a:pt x="31" y="0"/>
                  </a:moveTo>
                  <a:cubicBezTo>
                    <a:pt x="31" y="0"/>
                    <a:pt x="0" y="31"/>
                    <a:pt x="31" y="31"/>
                  </a:cubicBezTo>
                  <a:cubicBezTo>
                    <a:pt x="100" y="62"/>
                    <a:pt x="192" y="92"/>
                    <a:pt x="261" y="92"/>
                  </a:cubicBezTo>
                  <a:cubicBezTo>
                    <a:pt x="192" y="31"/>
                    <a:pt x="131" y="31"/>
                    <a:pt x="31" y="0"/>
                  </a:cubicBezTo>
                  <a:close/>
                  <a:moveTo>
                    <a:pt x="261" y="92"/>
                  </a:moveTo>
                  <a:cubicBezTo>
                    <a:pt x="261" y="103"/>
                    <a:pt x="264" y="106"/>
                    <a:pt x="268" y="106"/>
                  </a:cubicBezTo>
                  <a:cubicBezTo>
                    <a:pt x="275" y="106"/>
                    <a:pt x="281" y="92"/>
                    <a:pt x="261" y="92"/>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8" name="Google Shape;3968;p40"/>
          <p:cNvGrpSpPr/>
          <p:nvPr/>
        </p:nvGrpSpPr>
        <p:grpSpPr>
          <a:xfrm>
            <a:off x="3257997" y="3975074"/>
            <a:ext cx="1163674" cy="873246"/>
            <a:chOff x="3257997" y="3975074"/>
            <a:chExt cx="1163674" cy="873246"/>
          </a:xfrm>
        </p:grpSpPr>
        <p:sp>
          <p:nvSpPr>
            <p:cNvPr id="3969" name="Google Shape;3969;p40"/>
            <p:cNvSpPr/>
            <p:nvPr/>
          </p:nvSpPr>
          <p:spPr>
            <a:xfrm>
              <a:off x="3402200" y="4016370"/>
              <a:ext cx="742446" cy="731054"/>
            </a:xfrm>
            <a:custGeom>
              <a:avLst/>
              <a:gdLst/>
              <a:ahLst/>
              <a:cxnLst/>
              <a:rect l="l" t="t" r="r" b="b"/>
              <a:pathLst>
                <a:path w="3326" h="3275" extrusionOk="0">
                  <a:moveTo>
                    <a:pt x="1811" y="1"/>
                  </a:moveTo>
                  <a:cubicBezTo>
                    <a:pt x="1060" y="1"/>
                    <a:pt x="275" y="529"/>
                    <a:pt x="162" y="1248"/>
                  </a:cubicBezTo>
                  <a:cubicBezTo>
                    <a:pt x="1" y="2175"/>
                    <a:pt x="644" y="3133"/>
                    <a:pt x="1571" y="3263"/>
                  </a:cubicBezTo>
                  <a:cubicBezTo>
                    <a:pt x="1648" y="3271"/>
                    <a:pt x="1721" y="3274"/>
                    <a:pt x="1790" y="3274"/>
                  </a:cubicBezTo>
                  <a:cubicBezTo>
                    <a:pt x="2552" y="3274"/>
                    <a:pt x="2874" y="2849"/>
                    <a:pt x="2874" y="2849"/>
                  </a:cubicBezTo>
                  <a:cubicBezTo>
                    <a:pt x="2874" y="2849"/>
                    <a:pt x="2238" y="2053"/>
                    <a:pt x="1954" y="1731"/>
                  </a:cubicBezTo>
                  <a:lnTo>
                    <a:pt x="3326" y="1409"/>
                  </a:lnTo>
                  <a:cubicBezTo>
                    <a:pt x="3226" y="612"/>
                    <a:pt x="2720" y="168"/>
                    <a:pt x="2146" y="38"/>
                  </a:cubicBezTo>
                  <a:cubicBezTo>
                    <a:pt x="2037" y="13"/>
                    <a:pt x="1924" y="1"/>
                    <a:pt x="1811" y="1"/>
                  </a:cubicBezTo>
                  <a:close/>
                </a:path>
              </a:pathLst>
            </a:custGeom>
            <a:solidFill>
              <a:srgbClr val="019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40"/>
            <p:cNvSpPr/>
            <p:nvPr/>
          </p:nvSpPr>
          <p:spPr>
            <a:xfrm>
              <a:off x="3257997" y="3975074"/>
              <a:ext cx="914106" cy="873246"/>
            </a:xfrm>
            <a:custGeom>
              <a:avLst/>
              <a:gdLst/>
              <a:ahLst/>
              <a:cxnLst/>
              <a:rect l="l" t="t" r="r" b="b"/>
              <a:pathLst>
                <a:path w="4095" h="3912" extrusionOk="0">
                  <a:moveTo>
                    <a:pt x="2272" y="128"/>
                  </a:moveTo>
                  <a:cubicBezTo>
                    <a:pt x="2911" y="128"/>
                    <a:pt x="3504" y="504"/>
                    <a:pt x="3811" y="1089"/>
                  </a:cubicBezTo>
                  <a:cubicBezTo>
                    <a:pt x="3872" y="1242"/>
                    <a:pt x="3941" y="1433"/>
                    <a:pt x="3972" y="1594"/>
                  </a:cubicBezTo>
                  <a:cubicBezTo>
                    <a:pt x="3972" y="1663"/>
                    <a:pt x="4033" y="1625"/>
                    <a:pt x="3903" y="1663"/>
                  </a:cubicBezTo>
                  <a:cubicBezTo>
                    <a:pt x="3749" y="1694"/>
                    <a:pt x="3558" y="1724"/>
                    <a:pt x="3397" y="1786"/>
                  </a:cubicBezTo>
                  <a:cubicBezTo>
                    <a:pt x="3075" y="1855"/>
                    <a:pt x="2753" y="1916"/>
                    <a:pt x="2439" y="1977"/>
                  </a:cubicBezTo>
                  <a:cubicBezTo>
                    <a:pt x="2403" y="1989"/>
                    <a:pt x="2389" y="2013"/>
                    <a:pt x="2389" y="2038"/>
                  </a:cubicBezTo>
                  <a:lnTo>
                    <a:pt x="2389" y="2038"/>
                  </a:lnTo>
                  <a:cubicBezTo>
                    <a:pt x="2381" y="2061"/>
                    <a:pt x="2385" y="2086"/>
                    <a:pt x="2409" y="2107"/>
                  </a:cubicBezTo>
                  <a:cubicBezTo>
                    <a:pt x="2723" y="2460"/>
                    <a:pt x="3045" y="2874"/>
                    <a:pt x="3366" y="3257"/>
                  </a:cubicBezTo>
                  <a:cubicBezTo>
                    <a:pt x="3388" y="3278"/>
                    <a:pt x="3410" y="3316"/>
                    <a:pt x="3432" y="3349"/>
                  </a:cubicBezTo>
                  <a:lnTo>
                    <a:pt x="3432" y="3349"/>
                  </a:lnTo>
                  <a:cubicBezTo>
                    <a:pt x="3424" y="3358"/>
                    <a:pt x="3413" y="3370"/>
                    <a:pt x="3397" y="3387"/>
                  </a:cubicBezTo>
                  <a:cubicBezTo>
                    <a:pt x="3267" y="3509"/>
                    <a:pt x="3075" y="3640"/>
                    <a:pt x="2884" y="3701"/>
                  </a:cubicBezTo>
                  <a:cubicBezTo>
                    <a:pt x="2694" y="3767"/>
                    <a:pt x="2505" y="3798"/>
                    <a:pt x="2319" y="3798"/>
                  </a:cubicBezTo>
                  <a:cubicBezTo>
                    <a:pt x="1064" y="3798"/>
                    <a:pt x="1" y="2398"/>
                    <a:pt x="555" y="1150"/>
                  </a:cubicBezTo>
                  <a:cubicBezTo>
                    <a:pt x="808" y="545"/>
                    <a:pt x="1512" y="192"/>
                    <a:pt x="2179" y="131"/>
                  </a:cubicBezTo>
                  <a:cubicBezTo>
                    <a:pt x="2210" y="129"/>
                    <a:pt x="2241" y="128"/>
                    <a:pt x="2272" y="128"/>
                  </a:cubicBezTo>
                  <a:close/>
                  <a:moveTo>
                    <a:pt x="2248" y="1"/>
                  </a:moveTo>
                  <a:cubicBezTo>
                    <a:pt x="1382" y="1"/>
                    <a:pt x="363" y="667"/>
                    <a:pt x="302" y="1594"/>
                  </a:cubicBezTo>
                  <a:cubicBezTo>
                    <a:pt x="202" y="2552"/>
                    <a:pt x="746" y="3479"/>
                    <a:pt x="1643" y="3801"/>
                  </a:cubicBezTo>
                  <a:cubicBezTo>
                    <a:pt x="1840" y="3873"/>
                    <a:pt x="2072" y="3911"/>
                    <a:pt x="2308" y="3911"/>
                  </a:cubicBezTo>
                  <a:cubicBezTo>
                    <a:pt x="2795" y="3911"/>
                    <a:pt x="3300" y="3748"/>
                    <a:pt x="3558" y="3387"/>
                  </a:cubicBezTo>
                  <a:cubicBezTo>
                    <a:pt x="3589" y="3349"/>
                    <a:pt x="3589" y="3318"/>
                    <a:pt x="3558" y="3318"/>
                  </a:cubicBezTo>
                  <a:cubicBezTo>
                    <a:pt x="3227" y="2901"/>
                    <a:pt x="2896" y="2483"/>
                    <a:pt x="2565" y="2085"/>
                  </a:cubicBezTo>
                  <a:lnTo>
                    <a:pt x="2565" y="2085"/>
                  </a:lnTo>
                  <a:cubicBezTo>
                    <a:pt x="3073" y="1966"/>
                    <a:pt x="3551" y="1878"/>
                    <a:pt x="4063" y="1755"/>
                  </a:cubicBezTo>
                  <a:cubicBezTo>
                    <a:pt x="4094" y="1755"/>
                    <a:pt x="4094" y="1694"/>
                    <a:pt x="4094" y="1663"/>
                  </a:cubicBezTo>
                  <a:cubicBezTo>
                    <a:pt x="3941" y="706"/>
                    <a:pt x="3236" y="31"/>
                    <a:pt x="224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40"/>
            <p:cNvSpPr/>
            <p:nvPr/>
          </p:nvSpPr>
          <p:spPr>
            <a:xfrm>
              <a:off x="3987051" y="4409469"/>
              <a:ext cx="434619" cy="378139"/>
            </a:xfrm>
            <a:custGeom>
              <a:avLst/>
              <a:gdLst/>
              <a:ahLst/>
              <a:cxnLst/>
              <a:rect l="l" t="t" r="r" b="b"/>
              <a:pathLst>
                <a:path w="1947" h="1694" extrusionOk="0">
                  <a:moveTo>
                    <a:pt x="1633" y="1"/>
                  </a:moveTo>
                  <a:lnTo>
                    <a:pt x="1" y="322"/>
                  </a:lnTo>
                  <a:lnTo>
                    <a:pt x="1150" y="1694"/>
                  </a:lnTo>
                  <a:cubicBezTo>
                    <a:pt x="1150" y="1694"/>
                    <a:pt x="1947" y="1058"/>
                    <a:pt x="1694" y="161"/>
                  </a:cubicBezTo>
                  <a:lnTo>
                    <a:pt x="1633" y="1"/>
                  </a:ln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40"/>
            <p:cNvSpPr/>
            <p:nvPr/>
          </p:nvSpPr>
          <p:spPr>
            <a:xfrm>
              <a:off x="3901556" y="4388932"/>
              <a:ext cx="434619" cy="391979"/>
            </a:xfrm>
            <a:custGeom>
              <a:avLst/>
              <a:gdLst/>
              <a:ahLst/>
              <a:cxnLst/>
              <a:rect l="l" t="t" r="r" b="b"/>
              <a:pathLst>
                <a:path w="1947" h="1756" extrusionOk="0">
                  <a:moveTo>
                    <a:pt x="83" y="379"/>
                  </a:moveTo>
                  <a:lnTo>
                    <a:pt x="83" y="379"/>
                  </a:lnTo>
                  <a:cubicBezTo>
                    <a:pt x="78" y="382"/>
                    <a:pt x="72" y="384"/>
                    <a:pt x="62" y="384"/>
                  </a:cubicBezTo>
                  <a:cubicBezTo>
                    <a:pt x="69" y="382"/>
                    <a:pt x="76" y="380"/>
                    <a:pt x="83" y="379"/>
                  </a:cubicBezTo>
                  <a:close/>
                  <a:moveTo>
                    <a:pt x="1694" y="1"/>
                  </a:moveTo>
                  <a:cubicBezTo>
                    <a:pt x="1150" y="31"/>
                    <a:pt x="575" y="192"/>
                    <a:pt x="62" y="315"/>
                  </a:cubicBezTo>
                  <a:cubicBezTo>
                    <a:pt x="31" y="315"/>
                    <a:pt x="1" y="345"/>
                    <a:pt x="31" y="384"/>
                  </a:cubicBezTo>
                  <a:cubicBezTo>
                    <a:pt x="414" y="828"/>
                    <a:pt x="797" y="1272"/>
                    <a:pt x="1180" y="1755"/>
                  </a:cubicBezTo>
                  <a:lnTo>
                    <a:pt x="1249" y="1755"/>
                  </a:lnTo>
                  <a:cubicBezTo>
                    <a:pt x="1403" y="1655"/>
                    <a:pt x="1533" y="1464"/>
                    <a:pt x="1632" y="1303"/>
                  </a:cubicBezTo>
                  <a:cubicBezTo>
                    <a:pt x="1855" y="989"/>
                    <a:pt x="1947" y="575"/>
                    <a:pt x="1824" y="192"/>
                  </a:cubicBezTo>
                  <a:cubicBezTo>
                    <a:pt x="1809" y="165"/>
                    <a:pt x="1790" y="153"/>
                    <a:pt x="1775" y="153"/>
                  </a:cubicBezTo>
                  <a:cubicBezTo>
                    <a:pt x="1752" y="153"/>
                    <a:pt x="1736" y="181"/>
                    <a:pt x="1755" y="223"/>
                  </a:cubicBezTo>
                  <a:cubicBezTo>
                    <a:pt x="1786" y="606"/>
                    <a:pt x="1724" y="958"/>
                    <a:pt x="1502" y="1303"/>
                  </a:cubicBezTo>
                  <a:cubicBezTo>
                    <a:pt x="1441" y="1433"/>
                    <a:pt x="1372" y="1495"/>
                    <a:pt x="1280" y="1594"/>
                  </a:cubicBezTo>
                  <a:lnTo>
                    <a:pt x="1211" y="1655"/>
                  </a:lnTo>
                  <a:cubicBezTo>
                    <a:pt x="928" y="1303"/>
                    <a:pt x="637" y="989"/>
                    <a:pt x="353" y="637"/>
                  </a:cubicBezTo>
                  <a:cubicBezTo>
                    <a:pt x="292" y="575"/>
                    <a:pt x="223" y="476"/>
                    <a:pt x="162" y="414"/>
                  </a:cubicBezTo>
                  <a:cubicBezTo>
                    <a:pt x="162" y="414"/>
                    <a:pt x="142" y="395"/>
                    <a:pt x="134" y="367"/>
                  </a:cubicBezTo>
                  <a:lnTo>
                    <a:pt x="134" y="367"/>
                  </a:lnTo>
                  <a:cubicBezTo>
                    <a:pt x="271" y="336"/>
                    <a:pt x="408" y="310"/>
                    <a:pt x="545" y="284"/>
                  </a:cubicBezTo>
                  <a:cubicBezTo>
                    <a:pt x="928" y="223"/>
                    <a:pt x="1341" y="192"/>
                    <a:pt x="1694" y="62"/>
                  </a:cubicBezTo>
                  <a:cubicBezTo>
                    <a:pt x="1724" y="31"/>
                    <a:pt x="1724" y="1"/>
                    <a:pt x="169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40"/>
            <p:cNvSpPr/>
            <p:nvPr/>
          </p:nvSpPr>
          <p:spPr>
            <a:xfrm>
              <a:off x="3795524" y="4057667"/>
              <a:ext cx="198670" cy="374344"/>
            </a:xfrm>
            <a:custGeom>
              <a:avLst/>
              <a:gdLst/>
              <a:ahLst/>
              <a:cxnLst/>
              <a:rect l="l" t="t" r="r" b="b"/>
              <a:pathLst>
                <a:path w="890" h="1677" extrusionOk="0">
                  <a:moveTo>
                    <a:pt x="858" y="0"/>
                  </a:moveTo>
                  <a:cubicBezTo>
                    <a:pt x="849" y="0"/>
                    <a:pt x="838" y="4"/>
                    <a:pt x="828" y="14"/>
                  </a:cubicBezTo>
                  <a:cubicBezTo>
                    <a:pt x="575" y="558"/>
                    <a:pt x="284" y="1102"/>
                    <a:pt x="31" y="1638"/>
                  </a:cubicBezTo>
                  <a:cubicBezTo>
                    <a:pt x="1" y="1676"/>
                    <a:pt x="31" y="1676"/>
                    <a:pt x="31" y="1676"/>
                  </a:cubicBezTo>
                  <a:cubicBezTo>
                    <a:pt x="345" y="1132"/>
                    <a:pt x="606" y="588"/>
                    <a:pt x="889" y="14"/>
                  </a:cubicBezTo>
                  <a:cubicBezTo>
                    <a:pt x="889" y="14"/>
                    <a:pt x="876" y="0"/>
                    <a:pt x="85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0"/>
            <p:cNvSpPr/>
            <p:nvPr/>
          </p:nvSpPr>
          <p:spPr>
            <a:xfrm>
              <a:off x="3374967" y="4224862"/>
              <a:ext cx="445557" cy="215856"/>
            </a:xfrm>
            <a:custGeom>
              <a:avLst/>
              <a:gdLst/>
              <a:ahLst/>
              <a:cxnLst/>
              <a:rect l="l" t="t" r="r" b="b"/>
              <a:pathLst>
                <a:path w="1996" h="967" extrusionOk="0">
                  <a:moveTo>
                    <a:pt x="31" y="0"/>
                  </a:moveTo>
                  <a:cubicBezTo>
                    <a:pt x="31" y="0"/>
                    <a:pt x="0" y="0"/>
                    <a:pt x="31" y="31"/>
                  </a:cubicBezTo>
                  <a:cubicBezTo>
                    <a:pt x="314" y="192"/>
                    <a:pt x="636" y="353"/>
                    <a:pt x="958" y="506"/>
                  </a:cubicBezTo>
                  <a:cubicBezTo>
                    <a:pt x="1272" y="636"/>
                    <a:pt x="1594" y="828"/>
                    <a:pt x="1946" y="958"/>
                  </a:cubicBezTo>
                  <a:cubicBezTo>
                    <a:pt x="1952" y="964"/>
                    <a:pt x="1958" y="966"/>
                    <a:pt x="1963" y="966"/>
                  </a:cubicBezTo>
                  <a:cubicBezTo>
                    <a:pt x="1985" y="966"/>
                    <a:pt x="1996" y="920"/>
                    <a:pt x="1946" y="889"/>
                  </a:cubicBezTo>
                  <a:cubicBezTo>
                    <a:pt x="1655" y="697"/>
                    <a:pt x="1310" y="575"/>
                    <a:pt x="1019" y="445"/>
                  </a:cubicBezTo>
                  <a:cubicBezTo>
                    <a:pt x="667" y="284"/>
                    <a:pt x="383" y="123"/>
                    <a:pt x="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5" name="Google Shape;3975;p40"/>
          <p:cNvGrpSpPr/>
          <p:nvPr/>
        </p:nvGrpSpPr>
        <p:grpSpPr>
          <a:xfrm>
            <a:off x="495549" y="1650088"/>
            <a:ext cx="1008348" cy="1666523"/>
            <a:chOff x="495549" y="1650088"/>
            <a:chExt cx="1008348" cy="1666523"/>
          </a:xfrm>
        </p:grpSpPr>
        <p:sp>
          <p:nvSpPr>
            <p:cNvPr id="3976" name="Google Shape;3976;p40"/>
            <p:cNvSpPr/>
            <p:nvPr/>
          </p:nvSpPr>
          <p:spPr>
            <a:xfrm>
              <a:off x="555347" y="1697252"/>
              <a:ext cx="914651" cy="1600199"/>
            </a:xfrm>
            <a:custGeom>
              <a:avLst/>
              <a:gdLst/>
              <a:ahLst/>
              <a:cxnLst/>
              <a:rect l="l" t="t" r="r" b="b"/>
              <a:pathLst>
                <a:path w="4344" h="7600" extrusionOk="0">
                  <a:moveTo>
                    <a:pt x="2901" y="722"/>
                  </a:moveTo>
                  <a:cubicBezTo>
                    <a:pt x="3168" y="722"/>
                    <a:pt x="3355" y="744"/>
                    <a:pt x="3386" y="797"/>
                  </a:cubicBezTo>
                  <a:cubicBezTo>
                    <a:pt x="3517" y="988"/>
                    <a:pt x="3769" y="4183"/>
                    <a:pt x="3961" y="5845"/>
                  </a:cubicBezTo>
                  <a:lnTo>
                    <a:pt x="3769" y="6228"/>
                  </a:lnTo>
                  <a:cubicBezTo>
                    <a:pt x="3497" y="6323"/>
                    <a:pt x="2041" y="6459"/>
                    <a:pt x="1382" y="6459"/>
                  </a:cubicBezTo>
                  <a:cubicBezTo>
                    <a:pt x="1189" y="6459"/>
                    <a:pt x="1064" y="6448"/>
                    <a:pt x="1057" y="6420"/>
                  </a:cubicBezTo>
                  <a:cubicBezTo>
                    <a:pt x="989" y="6290"/>
                    <a:pt x="322" y="1279"/>
                    <a:pt x="383" y="1088"/>
                  </a:cubicBezTo>
                  <a:cubicBezTo>
                    <a:pt x="407" y="942"/>
                    <a:pt x="2054" y="722"/>
                    <a:pt x="2901" y="722"/>
                  </a:cubicBezTo>
                  <a:close/>
                  <a:moveTo>
                    <a:pt x="3356" y="0"/>
                  </a:moveTo>
                  <a:cubicBezTo>
                    <a:pt x="2751" y="0"/>
                    <a:pt x="2176" y="69"/>
                    <a:pt x="1563" y="100"/>
                  </a:cubicBezTo>
                  <a:cubicBezTo>
                    <a:pt x="1280" y="130"/>
                    <a:pt x="1027" y="161"/>
                    <a:pt x="736" y="192"/>
                  </a:cubicBezTo>
                  <a:cubicBezTo>
                    <a:pt x="544" y="222"/>
                    <a:pt x="353" y="192"/>
                    <a:pt x="192" y="291"/>
                  </a:cubicBezTo>
                  <a:cubicBezTo>
                    <a:pt x="31" y="383"/>
                    <a:pt x="0" y="605"/>
                    <a:pt x="0" y="797"/>
                  </a:cubicBezTo>
                  <a:cubicBezTo>
                    <a:pt x="0" y="1057"/>
                    <a:pt x="69" y="1341"/>
                    <a:pt x="100" y="1632"/>
                  </a:cubicBezTo>
                  <a:cubicBezTo>
                    <a:pt x="161" y="2206"/>
                    <a:pt x="222" y="2781"/>
                    <a:pt x="291" y="3356"/>
                  </a:cubicBezTo>
                  <a:cubicBezTo>
                    <a:pt x="414" y="4505"/>
                    <a:pt x="544" y="5654"/>
                    <a:pt x="674" y="6834"/>
                  </a:cubicBezTo>
                  <a:cubicBezTo>
                    <a:pt x="705" y="6995"/>
                    <a:pt x="705" y="7186"/>
                    <a:pt x="736" y="7378"/>
                  </a:cubicBezTo>
                  <a:cubicBezTo>
                    <a:pt x="736" y="7439"/>
                    <a:pt x="736" y="7500"/>
                    <a:pt x="797" y="7569"/>
                  </a:cubicBezTo>
                  <a:cubicBezTo>
                    <a:pt x="866" y="7600"/>
                    <a:pt x="927" y="7600"/>
                    <a:pt x="989" y="7600"/>
                  </a:cubicBezTo>
                  <a:cubicBezTo>
                    <a:pt x="1984" y="7500"/>
                    <a:pt x="2942" y="7408"/>
                    <a:pt x="3930" y="7309"/>
                  </a:cubicBezTo>
                  <a:cubicBezTo>
                    <a:pt x="4022" y="7309"/>
                    <a:pt x="4152" y="7278"/>
                    <a:pt x="4214" y="7217"/>
                  </a:cubicBezTo>
                  <a:cubicBezTo>
                    <a:pt x="4244" y="7155"/>
                    <a:pt x="4283" y="7117"/>
                    <a:pt x="4313" y="7056"/>
                  </a:cubicBezTo>
                  <a:cubicBezTo>
                    <a:pt x="4344" y="6834"/>
                    <a:pt x="4344" y="6612"/>
                    <a:pt x="4313" y="6389"/>
                  </a:cubicBezTo>
                  <a:cubicBezTo>
                    <a:pt x="4122" y="4344"/>
                    <a:pt x="3900" y="2298"/>
                    <a:pt x="3609" y="261"/>
                  </a:cubicBezTo>
                  <a:cubicBezTo>
                    <a:pt x="3609" y="192"/>
                    <a:pt x="3578" y="130"/>
                    <a:pt x="3547" y="69"/>
                  </a:cubicBezTo>
                  <a:cubicBezTo>
                    <a:pt x="3478" y="0"/>
                    <a:pt x="3417" y="0"/>
                    <a:pt x="3356"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0"/>
            <p:cNvSpPr/>
            <p:nvPr/>
          </p:nvSpPr>
          <p:spPr>
            <a:xfrm>
              <a:off x="495549" y="1650088"/>
              <a:ext cx="1008348" cy="1666523"/>
            </a:xfrm>
            <a:custGeom>
              <a:avLst/>
              <a:gdLst/>
              <a:ahLst/>
              <a:cxnLst/>
              <a:rect l="l" t="t" r="r" b="b"/>
              <a:pathLst>
                <a:path w="4789" h="7915" extrusionOk="0">
                  <a:moveTo>
                    <a:pt x="3434" y="1"/>
                  </a:moveTo>
                  <a:cubicBezTo>
                    <a:pt x="3385" y="1"/>
                    <a:pt x="3335" y="2"/>
                    <a:pt x="3287" y="2"/>
                  </a:cubicBezTo>
                  <a:cubicBezTo>
                    <a:pt x="2651" y="33"/>
                    <a:pt x="2008" y="102"/>
                    <a:pt x="1372" y="163"/>
                  </a:cubicBezTo>
                  <a:cubicBezTo>
                    <a:pt x="1020" y="193"/>
                    <a:pt x="637" y="224"/>
                    <a:pt x="284" y="293"/>
                  </a:cubicBezTo>
                  <a:cubicBezTo>
                    <a:pt x="223" y="293"/>
                    <a:pt x="223" y="354"/>
                    <a:pt x="284" y="354"/>
                  </a:cubicBezTo>
                  <a:cubicBezTo>
                    <a:pt x="1242" y="255"/>
                    <a:pt x="2199" y="163"/>
                    <a:pt x="3157" y="102"/>
                  </a:cubicBezTo>
                  <a:lnTo>
                    <a:pt x="3540" y="102"/>
                  </a:lnTo>
                  <a:cubicBezTo>
                    <a:pt x="3923" y="102"/>
                    <a:pt x="3862" y="676"/>
                    <a:pt x="3923" y="929"/>
                  </a:cubicBezTo>
                  <a:cubicBezTo>
                    <a:pt x="3992" y="1442"/>
                    <a:pt x="4053" y="1948"/>
                    <a:pt x="4084" y="2430"/>
                  </a:cubicBezTo>
                  <a:cubicBezTo>
                    <a:pt x="4214" y="3480"/>
                    <a:pt x="4337" y="4537"/>
                    <a:pt x="4436" y="5587"/>
                  </a:cubicBezTo>
                  <a:cubicBezTo>
                    <a:pt x="4498" y="6069"/>
                    <a:pt x="4567" y="6544"/>
                    <a:pt x="4567" y="7027"/>
                  </a:cubicBezTo>
                  <a:cubicBezTo>
                    <a:pt x="4528" y="7502"/>
                    <a:pt x="4145" y="7502"/>
                    <a:pt x="3801" y="7533"/>
                  </a:cubicBezTo>
                  <a:cubicBezTo>
                    <a:pt x="3540" y="7571"/>
                    <a:pt x="3287" y="7571"/>
                    <a:pt x="3065" y="7602"/>
                  </a:cubicBezTo>
                  <a:cubicBezTo>
                    <a:pt x="2552" y="7663"/>
                    <a:pt x="2039" y="7694"/>
                    <a:pt x="1564" y="7762"/>
                  </a:cubicBezTo>
                  <a:cubicBezTo>
                    <a:pt x="1479" y="7762"/>
                    <a:pt x="1298" y="7796"/>
                    <a:pt x="1136" y="7796"/>
                  </a:cubicBezTo>
                  <a:cubicBezTo>
                    <a:pt x="989" y="7796"/>
                    <a:pt x="857" y="7769"/>
                    <a:pt x="828" y="7663"/>
                  </a:cubicBezTo>
                  <a:cubicBezTo>
                    <a:pt x="767" y="7441"/>
                    <a:pt x="767" y="7119"/>
                    <a:pt x="736" y="6866"/>
                  </a:cubicBezTo>
                  <a:cubicBezTo>
                    <a:pt x="506" y="4821"/>
                    <a:pt x="315" y="2783"/>
                    <a:pt x="1" y="768"/>
                  </a:cubicBezTo>
                  <a:lnTo>
                    <a:pt x="1" y="768"/>
                  </a:lnTo>
                  <a:cubicBezTo>
                    <a:pt x="123" y="2905"/>
                    <a:pt x="445" y="5012"/>
                    <a:pt x="667" y="7119"/>
                  </a:cubicBezTo>
                  <a:cubicBezTo>
                    <a:pt x="698" y="7341"/>
                    <a:pt x="637" y="7762"/>
                    <a:pt x="889" y="7885"/>
                  </a:cubicBezTo>
                  <a:cubicBezTo>
                    <a:pt x="921" y="7907"/>
                    <a:pt x="964" y="7915"/>
                    <a:pt x="1011" y="7915"/>
                  </a:cubicBezTo>
                  <a:cubicBezTo>
                    <a:pt x="1116" y="7915"/>
                    <a:pt x="1242" y="7875"/>
                    <a:pt x="1311" y="7854"/>
                  </a:cubicBezTo>
                  <a:cubicBezTo>
                    <a:pt x="1594" y="7824"/>
                    <a:pt x="1885" y="7824"/>
                    <a:pt x="2169" y="7793"/>
                  </a:cubicBezTo>
                  <a:cubicBezTo>
                    <a:pt x="2682" y="7724"/>
                    <a:pt x="3188" y="7694"/>
                    <a:pt x="3670" y="7632"/>
                  </a:cubicBezTo>
                  <a:cubicBezTo>
                    <a:pt x="3992" y="7602"/>
                    <a:pt x="4406" y="7663"/>
                    <a:pt x="4597" y="7379"/>
                  </a:cubicBezTo>
                  <a:cubicBezTo>
                    <a:pt x="4789" y="7088"/>
                    <a:pt x="4628" y="6514"/>
                    <a:pt x="4597" y="6192"/>
                  </a:cubicBezTo>
                  <a:cubicBezTo>
                    <a:pt x="4528" y="5656"/>
                    <a:pt x="4498" y="5112"/>
                    <a:pt x="4436" y="4568"/>
                  </a:cubicBezTo>
                  <a:cubicBezTo>
                    <a:pt x="4306" y="3511"/>
                    <a:pt x="4214" y="2492"/>
                    <a:pt x="4084" y="1442"/>
                  </a:cubicBezTo>
                  <a:cubicBezTo>
                    <a:pt x="4053" y="1182"/>
                    <a:pt x="4023" y="929"/>
                    <a:pt x="3992" y="676"/>
                  </a:cubicBezTo>
                  <a:cubicBezTo>
                    <a:pt x="3954" y="546"/>
                    <a:pt x="3954" y="324"/>
                    <a:pt x="3893" y="193"/>
                  </a:cubicBezTo>
                  <a:cubicBezTo>
                    <a:pt x="3790" y="19"/>
                    <a:pt x="3613" y="1"/>
                    <a:pt x="343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0"/>
            <p:cNvSpPr/>
            <p:nvPr/>
          </p:nvSpPr>
          <p:spPr>
            <a:xfrm>
              <a:off x="555347" y="1790106"/>
              <a:ext cx="834008" cy="1289213"/>
            </a:xfrm>
            <a:custGeom>
              <a:avLst/>
              <a:gdLst/>
              <a:ahLst/>
              <a:cxnLst/>
              <a:rect l="l" t="t" r="r" b="b"/>
              <a:pathLst>
                <a:path w="3961" h="6123" extrusionOk="0">
                  <a:moveTo>
                    <a:pt x="2649" y="0"/>
                  </a:moveTo>
                  <a:cubicBezTo>
                    <a:pt x="2254" y="0"/>
                    <a:pt x="1845" y="54"/>
                    <a:pt x="1441" y="103"/>
                  </a:cubicBezTo>
                  <a:cubicBezTo>
                    <a:pt x="1027" y="134"/>
                    <a:pt x="605" y="203"/>
                    <a:pt x="192" y="325"/>
                  </a:cubicBezTo>
                  <a:cubicBezTo>
                    <a:pt x="31" y="356"/>
                    <a:pt x="0" y="425"/>
                    <a:pt x="31" y="616"/>
                  </a:cubicBezTo>
                  <a:cubicBezTo>
                    <a:pt x="31" y="969"/>
                    <a:pt x="100" y="1283"/>
                    <a:pt x="130" y="1635"/>
                  </a:cubicBezTo>
                  <a:cubicBezTo>
                    <a:pt x="291" y="3037"/>
                    <a:pt x="452" y="4477"/>
                    <a:pt x="705" y="5879"/>
                  </a:cubicBezTo>
                  <a:cubicBezTo>
                    <a:pt x="705" y="5948"/>
                    <a:pt x="705" y="6040"/>
                    <a:pt x="797" y="6071"/>
                  </a:cubicBezTo>
                  <a:cubicBezTo>
                    <a:pt x="898" y="6110"/>
                    <a:pt x="1013" y="6123"/>
                    <a:pt x="1130" y="6123"/>
                  </a:cubicBezTo>
                  <a:cubicBezTo>
                    <a:pt x="1316" y="6123"/>
                    <a:pt x="1508" y="6090"/>
                    <a:pt x="1663" y="6071"/>
                  </a:cubicBezTo>
                  <a:cubicBezTo>
                    <a:pt x="2076" y="6071"/>
                    <a:pt x="2521" y="6040"/>
                    <a:pt x="2942" y="5979"/>
                  </a:cubicBezTo>
                  <a:cubicBezTo>
                    <a:pt x="3195" y="5948"/>
                    <a:pt x="3517" y="5910"/>
                    <a:pt x="3739" y="5818"/>
                  </a:cubicBezTo>
                  <a:cubicBezTo>
                    <a:pt x="3800" y="5787"/>
                    <a:pt x="3769" y="5757"/>
                    <a:pt x="3739" y="5757"/>
                  </a:cubicBezTo>
                  <a:cubicBezTo>
                    <a:pt x="3325" y="5879"/>
                    <a:pt x="2842" y="5879"/>
                    <a:pt x="2398" y="5948"/>
                  </a:cubicBezTo>
                  <a:cubicBezTo>
                    <a:pt x="1915" y="5979"/>
                    <a:pt x="1441" y="6010"/>
                    <a:pt x="958" y="6010"/>
                  </a:cubicBezTo>
                  <a:cubicBezTo>
                    <a:pt x="835" y="5979"/>
                    <a:pt x="835" y="6010"/>
                    <a:pt x="797" y="5910"/>
                  </a:cubicBezTo>
                  <a:cubicBezTo>
                    <a:pt x="797" y="5818"/>
                    <a:pt x="766" y="5688"/>
                    <a:pt x="736" y="5565"/>
                  </a:cubicBezTo>
                  <a:cubicBezTo>
                    <a:pt x="674" y="5144"/>
                    <a:pt x="644" y="4730"/>
                    <a:pt x="575" y="4317"/>
                  </a:cubicBezTo>
                  <a:cubicBezTo>
                    <a:pt x="414" y="3298"/>
                    <a:pt x="291" y="2271"/>
                    <a:pt x="192" y="1222"/>
                  </a:cubicBezTo>
                  <a:cubicBezTo>
                    <a:pt x="161" y="969"/>
                    <a:pt x="100" y="708"/>
                    <a:pt x="130" y="455"/>
                  </a:cubicBezTo>
                  <a:cubicBezTo>
                    <a:pt x="130" y="356"/>
                    <a:pt x="989" y="264"/>
                    <a:pt x="1088" y="233"/>
                  </a:cubicBezTo>
                  <a:cubicBezTo>
                    <a:pt x="1693" y="164"/>
                    <a:pt x="2299" y="103"/>
                    <a:pt x="2904" y="103"/>
                  </a:cubicBezTo>
                  <a:cubicBezTo>
                    <a:pt x="2944" y="103"/>
                    <a:pt x="3013" y="98"/>
                    <a:pt x="3084" y="98"/>
                  </a:cubicBezTo>
                  <a:cubicBezTo>
                    <a:pt x="3191" y="98"/>
                    <a:pt x="3302" y="109"/>
                    <a:pt x="3325" y="164"/>
                  </a:cubicBezTo>
                  <a:cubicBezTo>
                    <a:pt x="3386" y="394"/>
                    <a:pt x="3386" y="586"/>
                    <a:pt x="3417" y="808"/>
                  </a:cubicBezTo>
                  <a:cubicBezTo>
                    <a:pt x="3609" y="2340"/>
                    <a:pt x="3708" y="3872"/>
                    <a:pt x="3930" y="5404"/>
                  </a:cubicBezTo>
                  <a:cubicBezTo>
                    <a:pt x="3930" y="5420"/>
                    <a:pt x="3938" y="5427"/>
                    <a:pt x="3946" y="5427"/>
                  </a:cubicBezTo>
                  <a:cubicBezTo>
                    <a:pt x="3953" y="5427"/>
                    <a:pt x="3961" y="5420"/>
                    <a:pt x="3961" y="5404"/>
                  </a:cubicBezTo>
                  <a:cubicBezTo>
                    <a:pt x="3831" y="4064"/>
                    <a:pt x="3739" y="2723"/>
                    <a:pt x="3578" y="1382"/>
                  </a:cubicBezTo>
                  <a:cubicBezTo>
                    <a:pt x="3547" y="969"/>
                    <a:pt x="3517" y="547"/>
                    <a:pt x="3417" y="164"/>
                  </a:cubicBezTo>
                  <a:cubicBezTo>
                    <a:pt x="3373" y="28"/>
                    <a:pt x="3228" y="8"/>
                    <a:pt x="3092" y="8"/>
                  </a:cubicBezTo>
                  <a:cubicBezTo>
                    <a:pt x="3038" y="8"/>
                    <a:pt x="2986" y="11"/>
                    <a:pt x="2942" y="11"/>
                  </a:cubicBezTo>
                  <a:cubicBezTo>
                    <a:pt x="2846" y="3"/>
                    <a:pt x="2748" y="0"/>
                    <a:pt x="264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0"/>
            <p:cNvSpPr/>
            <p:nvPr/>
          </p:nvSpPr>
          <p:spPr>
            <a:xfrm>
              <a:off x="877920" y="1737467"/>
              <a:ext cx="80853" cy="27582"/>
            </a:xfrm>
            <a:custGeom>
              <a:avLst/>
              <a:gdLst/>
              <a:ahLst/>
              <a:cxnLst/>
              <a:rect l="l" t="t" r="r" b="b"/>
              <a:pathLst>
                <a:path w="384" h="131" extrusionOk="0">
                  <a:moveTo>
                    <a:pt x="322" y="1"/>
                  </a:moveTo>
                  <a:cubicBezTo>
                    <a:pt x="223" y="1"/>
                    <a:pt x="131" y="1"/>
                    <a:pt x="31" y="31"/>
                  </a:cubicBezTo>
                  <a:cubicBezTo>
                    <a:pt x="0" y="70"/>
                    <a:pt x="31" y="131"/>
                    <a:pt x="69" y="131"/>
                  </a:cubicBezTo>
                  <a:cubicBezTo>
                    <a:pt x="161" y="131"/>
                    <a:pt x="223" y="100"/>
                    <a:pt x="322" y="100"/>
                  </a:cubicBezTo>
                  <a:cubicBezTo>
                    <a:pt x="383" y="100"/>
                    <a:pt x="383" y="1"/>
                    <a:pt x="32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0"/>
            <p:cNvSpPr/>
            <p:nvPr/>
          </p:nvSpPr>
          <p:spPr>
            <a:xfrm>
              <a:off x="1005307" y="3099959"/>
              <a:ext cx="135808" cy="124226"/>
            </a:xfrm>
            <a:custGeom>
              <a:avLst/>
              <a:gdLst/>
              <a:ahLst/>
              <a:cxnLst/>
              <a:rect l="l" t="t" r="r" b="b"/>
              <a:pathLst>
                <a:path w="645" h="590" extrusionOk="0">
                  <a:moveTo>
                    <a:pt x="347" y="0"/>
                  </a:moveTo>
                  <a:cubicBezTo>
                    <a:pt x="317" y="0"/>
                    <a:pt x="288" y="4"/>
                    <a:pt x="261" y="11"/>
                  </a:cubicBezTo>
                  <a:cubicBezTo>
                    <a:pt x="230" y="41"/>
                    <a:pt x="261" y="41"/>
                    <a:pt x="261" y="72"/>
                  </a:cubicBezTo>
                  <a:cubicBezTo>
                    <a:pt x="353" y="72"/>
                    <a:pt x="453" y="72"/>
                    <a:pt x="514" y="141"/>
                  </a:cubicBezTo>
                  <a:cubicBezTo>
                    <a:pt x="575" y="202"/>
                    <a:pt x="545" y="302"/>
                    <a:pt x="514" y="363"/>
                  </a:cubicBezTo>
                  <a:cubicBezTo>
                    <a:pt x="490" y="463"/>
                    <a:pt x="426" y="504"/>
                    <a:pt x="342" y="504"/>
                  </a:cubicBezTo>
                  <a:cubicBezTo>
                    <a:pt x="317" y="504"/>
                    <a:pt x="290" y="501"/>
                    <a:pt x="261" y="493"/>
                  </a:cubicBezTo>
                  <a:cubicBezTo>
                    <a:pt x="100" y="455"/>
                    <a:pt x="70" y="233"/>
                    <a:pt x="162" y="110"/>
                  </a:cubicBezTo>
                  <a:cubicBezTo>
                    <a:pt x="183" y="83"/>
                    <a:pt x="174" y="60"/>
                    <a:pt x="156" y="60"/>
                  </a:cubicBezTo>
                  <a:cubicBezTo>
                    <a:pt x="148" y="60"/>
                    <a:pt x="140" y="63"/>
                    <a:pt x="131" y="72"/>
                  </a:cubicBezTo>
                  <a:cubicBezTo>
                    <a:pt x="1" y="202"/>
                    <a:pt x="1" y="394"/>
                    <a:pt x="131" y="524"/>
                  </a:cubicBezTo>
                  <a:cubicBezTo>
                    <a:pt x="191" y="567"/>
                    <a:pt x="265" y="590"/>
                    <a:pt x="336" y="590"/>
                  </a:cubicBezTo>
                  <a:cubicBezTo>
                    <a:pt x="417" y="590"/>
                    <a:pt x="495" y="559"/>
                    <a:pt x="545" y="493"/>
                  </a:cubicBezTo>
                  <a:cubicBezTo>
                    <a:pt x="614" y="394"/>
                    <a:pt x="644" y="264"/>
                    <a:pt x="614" y="172"/>
                  </a:cubicBezTo>
                  <a:cubicBezTo>
                    <a:pt x="560" y="47"/>
                    <a:pt x="451" y="0"/>
                    <a:pt x="34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0"/>
            <p:cNvSpPr/>
            <p:nvPr/>
          </p:nvSpPr>
          <p:spPr>
            <a:xfrm>
              <a:off x="858549" y="2367233"/>
              <a:ext cx="422794" cy="421526"/>
            </a:xfrm>
            <a:custGeom>
              <a:avLst/>
              <a:gdLst/>
              <a:ahLst/>
              <a:cxnLst/>
              <a:rect l="l" t="t" r="r" b="b"/>
              <a:pathLst>
                <a:path w="2008" h="2002" extrusionOk="0">
                  <a:moveTo>
                    <a:pt x="1053" y="633"/>
                  </a:moveTo>
                  <a:cubicBezTo>
                    <a:pt x="1209" y="633"/>
                    <a:pt x="1346" y="755"/>
                    <a:pt x="1372" y="940"/>
                  </a:cubicBezTo>
                  <a:cubicBezTo>
                    <a:pt x="1433" y="1131"/>
                    <a:pt x="1311" y="1323"/>
                    <a:pt x="1081" y="1353"/>
                  </a:cubicBezTo>
                  <a:cubicBezTo>
                    <a:pt x="1048" y="1364"/>
                    <a:pt x="1014" y="1369"/>
                    <a:pt x="982" y="1369"/>
                  </a:cubicBezTo>
                  <a:cubicBezTo>
                    <a:pt x="828" y="1369"/>
                    <a:pt x="692" y="1252"/>
                    <a:pt x="667" y="1062"/>
                  </a:cubicBezTo>
                  <a:cubicBezTo>
                    <a:pt x="636" y="871"/>
                    <a:pt x="767" y="679"/>
                    <a:pt x="958" y="649"/>
                  </a:cubicBezTo>
                  <a:cubicBezTo>
                    <a:pt x="990" y="638"/>
                    <a:pt x="1022" y="633"/>
                    <a:pt x="1053" y="633"/>
                  </a:cubicBezTo>
                  <a:close/>
                  <a:moveTo>
                    <a:pt x="985" y="0"/>
                  </a:moveTo>
                  <a:cubicBezTo>
                    <a:pt x="976" y="0"/>
                    <a:pt x="967" y="4"/>
                    <a:pt x="958" y="13"/>
                  </a:cubicBezTo>
                  <a:lnTo>
                    <a:pt x="698" y="43"/>
                  </a:lnTo>
                  <a:cubicBezTo>
                    <a:pt x="636" y="74"/>
                    <a:pt x="606" y="105"/>
                    <a:pt x="636" y="143"/>
                  </a:cubicBezTo>
                  <a:lnTo>
                    <a:pt x="667" y="334"/>
                  </a:lnTo>
                  <a:cubicBezTo>
                    <a:pt x="606" y="396"/>
                    <a:pt x="544" y="426"/>
                    <a:pt x="506" y="457"/>
                  </a:cubicBezTo>
                  <a:lnTo>
                    <a:pt x="315" y="365"/>
                  </a:lnTo>
                  <a:cubicBezTo>
                    <a:pt x="297" y="356"/>
                    <a:pt x="281" y="352"/>
                    <a:pt x="268" y="352"/>
                  </a:cubicBezTo>
                  <a:cubicBezTo>
                    <a:pt x="235" y="352"/>
                    <a:pt x="214" y="374"/>
                    <a:pt x="192" y="396"/>
                  </a:cubicBezTo>
                  <a:lnTo>
                    <a:pt x="62" y="649"/>
                  </a:lnTo>
                  <a:cubicBezTo>
                    <a:pt x="62" y="679"/>
                    <a:pt x="62" y="718"/>
                    <a:pt x="92" y="748"/>
                  </a:cubicBezTo>
                  <a:lnTo>
                    <a:pt x="284" y="840"/>
                  </a:lnTo>
                  <a:lnTo>
                    <a:pt x="284" y="1032"/>
                  </a:lnTo>
                  <a:lnTo>
                    <a:pt x="62" y="1131"/>
                  </a:lnTo>
                  <a:cubicBezTo>
                    <a:pt x="31" y="1162"/>
                    <a:pt x="1" y="1193"/>
                    <a:pt x="31" y="1223"/>
                  </a:cubicBezTo>
                  <a:lnTo>
                    <a:pt x="123" y="1484"/>
                  </a:lnTo>
                  <a:cubicBezTo>
                    <a:pt x="123" y="1514"/>
                    <a:pt x="192" y="1545"/>
                    <a:pt x="223" y="1545"/>
                  </a:cubicBezTo>
                  <a:lnTo>
                    <a:pt x="414" y="1445"/>
                  </a:lnTo>
                  <a:cubicBezTo>
                    <a:pt x="475" y="1514"/>
                    <a:pt x="506" y="1545"/>
                    <a:pt x="575" y="1576"/>
                  </a:cubicBezTo>
                  <a:lnTo>
                    <a:pt x="506" y="1798"/>
                  </a:lnTo>
                  <a:cubicBezTo>
                    <a:pt x="475" y="1867"/>
                    <a:pt x="506" y="1897"/>
                    <a:pt x="544" y="1897"/>
                  </a:cubicBezTo>
                  <a:lnTo>
                    <a:pt x="797" y="1989"/>
                  </a:lnTo>
                  <a:cubicBezTo>
                    <a:pt x="815" y="1998"/>
                    <a:pt x="831" y="2002"/>
                    <a:pt x="843" y="2002"/>
                  </a:cubicBezTo>
                  <a:cubicBezTo>
                    <a:pt x="874" y="2002"/>
                    <a:pt x="889" y="1980"/>
                    <a:pt x="889" y="1959"/>
                  </a:cubicBezTo>
                  <a:lnTo>
                    <a:pt x="958" y="1736"/>
                  </a:lnTo>
                  <a:lnTo>
                    <a:pt x="1180" y="1736"/>
                  </a:lnTo>
                  <a:lnTo>
                    <a:pt x="1311" y="1928"/>
                  </a:lnTo>
                  <a:cubicBezTo>
                    <a:pt x="1311" y="1943"/>
                    <a:pt x="1326" y="1951"/>
                    <a:pt x="1345" y="1951"/>
                  </a:cubicBezTo>
                  <a:cubicBezTo>
                    <a:pt x="1364" y="1951"/>
                    <a:pt x="1387" y="1943"/>
                    <a:pt x="1402" y="1928"/>
                  </a:cubicBezTo>
                  <a:lnTo>
                    <a:pt x="1625" y="1798"/>
                  </a:lnTo>
                  <a:cubicBezTo>
                    <a:pt x="1655" y="1767"/>
                    <a:pt x="1694" y="1736"/>
                    <a:pt x="1655" y="1675"/>
                  </a:cubicBezTo>
                  <a:lnTo>
                    <a:pt x="1563" y="1514"/>
                  </a:lnTo>
                  <a:cubicBezTo>
                    <a:pt x="1594" y="1484"/>
                    <a:pt x="1655" y="1415"/>
                    <a:pt x="1694" y="1353"/>
                  </a:cubicBezTo>
                  <a:lnTo>
                    <a:pt x="1885" y="1353"/>
                  </a:lnTo>
                  <a:cubicBezTo>
                    <a:pt x="1902" y="1362"/>
                    <a:pt x="1916" y="1365"/>
                    <a:pt x="1928" y="1365"/>
                  </a:cubicBezTo>
                  <a:cubicBezTo>
                    <a:pt x="1961" y="1365"/>
                    <a:pt x="1977" y="1337"/>
                    <a:pt x="1977" y="1292"/>
                  </a:cubicBezTo>
                  <a:lnTo>
                    <a:pt x="2008" y="1032"/>
                  </a:lnTo>
                  <a:cubicBezTo>
                    <a:pt x="2008" y="1001"/>
                    <a:pt x="1977" y="940"/>
                    <a:pt x="1946" y="940"/>
                  </a:cubicBezTo>
                  <a:lnTo>
                    <a:pt x="1755" y="909"/>
                  </a:lnTo>
                  <a:lnTo>
                    <a:pt x="1755" y="840"/>
                  </a:lnTo>
                  <a:cubicBezTo>
                    <a:pt x="1755" y="779"/>
                    <a:pt x="1724" y="748"/>
                    <a:pt x="1694" y="679"/>
                  </a:cubicBezTo>
                  <a:lnTo>
                    <a:pt x="1847" y="557"/>
                  </a:lnTo>
                  <a:cubicBezTo>
                    <a:pt x="1885" y="526"/>
                    <a:pt x="1885" y="488"/>
                    <a:pt x="1847" y="457"/>
                  </a:cubicBezTo>
                  <a:lnTo>
                    <a:pt x="1694" y="266"/>
                  </a:lnTo>
                  <a:cubicBezTo>
                    <a:pt x="1666" y="244"/>
                    <a:pt x="1628" y="222"/>
                    <a:pt x="1597" y="222"/>
                  </a:cubicBezTo>
                  <a:cubicBezTo>
                    <a:pt x="1584" y="222"/>
                    <a:pt x="1572" y="226"/>
                    <a:pt x="1563" y="235"/>
                  </a:cubicBezTo>
                  <a:lnTo>
                    <a:pt x="1433" y="365"/>
                  </a:lnTo>
                  <a:cubicBezTo>
                    <a:pt x="1341" y="296"/>
                    <a:pt x="1211" y="266"/>
                    <a:pt x="1081" y="266"/>
                  </a:cubicBezTo>
                  <a:lnTo>
                    <a:pt x="1050" y="43"/>
                  </a:lnTo>
                  <a:cubicBezTo>
                    <a:pt x="1028" y="22"/>
                    <a:pt x="1007" y="0"/>
                    <a:pt x="985" y="0"/>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40"/>
            <p:cNvSpPr/>
            <p:nvPr/>
          </p:nvSpPr>
          <p:spPr>
            <a:xfrm>
              <a:off x="852022" y="2345967"/>
              <a:ext cx="456694" cy="474164"/>
            </a:xfrm>
            <a:custGeom>
              <a:avLst/>
              <a:gdLst/>
              <a:ahLst/>
              <a:cxnLst/>
              <a:rect l="l" t="t" r="r" b="b"/>
              <a:pathLst>
                <a:path w="2169" h="2252" extrusionOk="0">
                  <a:moveTo>
                    <a:pt x="2108" y="1071"/>
                  </a:moveTo>
                  <a:cubicBezTo>
                    <a:pt x="2138" y="1071"/>
                    <a:pt x="2138" y="1102"/>
                    <a:pt x="2169" y="1133"/>
                  </a:cubicBezTo>
                  <a:cubicBezTo>
                    <a:pt x="2169" y="1102"/>
                    <a:pt x="2138" y="1071"/>
                    <a:pt x="2108" y="1071"/>
                  </a:cubicBezTo>
                  <a:close/>
                  <a:moveTo>
                    <a:pt x="1050" y="1"/>
                  </a:moveTo>
                  <a:cubicBezTo>
                    <a:pt x="1030" y="1"/>
                    <a:pt x="1010" y="14"/>
                    <a:pt x="989" y="14"/>
                  </a:cubicBezTo>
                  <a:cubicBezTo>
                    <a:pt x="958" y="14"/>
                    <a:pt x="920" y="14"/>
                    <a:pt x="890" y="52"/>
                  </a:cubicBezTo>
                  <a:lnTo>
                    <a:pt x="767" y="83"/>
                  </a:lnTo>
                  <a:lnTo>
                    <a:pt x="729" y="83"/>
                  </a:lnTo>
                  <a:cubicBezTo>
                    <a:pt x="698" y="83"/>
                    <a:pt x="698" y="83"/>
                    <a:pt x="698" y="114"/>
                  </a:cubicBezTo>
                  <a:cubicBezTo>
                    <a:pt x="667" y="114"/>
                    <a:pt x="637" y="144"/>
                    <a:pt x="637" y="175"/>
                  </a:cubicBezTo>
                  <a:lnTo>
                    <a:pt x="637" y="244"/>
                  </a:lnTo>
                  <a:lnTo>
                    <a:pt x="667" y="275"/>
                  </a:lnTo>
                  <a:lnTo>
                    <a:pt x="667" y="305"/>
                  </a:lnTo>
                  <a:lnTo>
                    <a:pt x="690" y="402"/>
                  </a:lnTo>
                  <a:lnTo>
                    <a:pt x="690" y="402"/>
                  </a:lnTo>
                  <a:cubicBezTo>
                    <a:pt x="643" y="433"/>
                    <a:pt x="596" y="477"/>
                    <a:pt x="561" y="524"/>
                  </a:cubicBezTo>
                  <a:lnTo>
                    <a:pt x="561" y="524"/>
                  </a:lnTo>
                  <a:lnTo>
                    <a:pt x="445" y="497"/>
                  </a:lnTo>
                  <a:lnTo>
                    <a:pt x="384" y="466"/>
                  </a:lnTo>
                  <a:cubicBezTo>
                    <a:pt x="384" y="435"/>
                    <a:pt x="346" y="435"/>
                    <a:pt x="315" y="435"/>
                  </a:cubicBezTo>
                  <a:lnTo>
                    <a:pt x="254" y="435"/>
                  </a:lnTo>
                  <a:cubicBezTo>
                    <a:pt x="223" y="435"/>
                    <a:pt x="223" y="466"/>
                    <a:pt x="192" y="497"/>
                  </a:cubicBezTo>
                  <a:lnTo>
                    <a:pt x="154" y="589"/>
                  </a:lnTo>
                  <a:lnTo>
                    <a:pt x="93" y="719"/>
                  </a:lnTo>
                  <a:cubicBezTo>
                    <a:pt x="62" y="719"/>
                    <a:pt x="62" y="750"/>
                    <a:pt x="62" y="780"/>
                  </a:cubicBezTo>
                  <a:cubicBezTo>
                    <a:pt x="62" y="819"/>
                    <a:pt x="62" y="849"/>
                    <a:pt x="93" y="849"/>
                  </a:cubicBezTo>
                  <a:cubicBezTo>
                    <a:pt x="123" y="880"/>
                    <a:pt x="123" y="880"/>
                    <a:pt x="154" y="910"/>
                  </a:cubicBezTo>
                  <a:lnTo>
                    <a:pt x="223" y="910"/>
                  </a:lnTo>
                  <a:lnTo>
                    <a:pt x="315" y="972"/>
                  </a:lnTo>
                  <a:cubicBezTo>
                    <a:pt x="287" y="1034"/>
                    <a:pt x="285" y="1090"/>
                    <a:pt x="284" y="1173"/>
                  </a:cubicBezTo>
                  <a:lnTo>
                    <a:pt x="284" y="1173"/>
                  </a:lnTo>
                  <a:lnTo>
                    <a:pt x="192" y="1202"/>
                  </a:lnTo>
                  <a:lnTo>
                    <a:pt x="123" y="1232"/>
                  </a:lnTo>
                  <a:lnTo>
                    <a:pt x="62" y="1232"/>
                  </a:lnTo>
                  <a:cubicBezTo>
                    <a:pt x="32" y="1263"/>
                    <a:pt x="1" y="1294"/>
                    <a:pt x="1" y="1324"/>
                  </a:cubicBezTo>
                  <a:lnTo>
                    <a:pt x="1" y="1424"/>
                  </a:lnTo>
                  <a:lnTo>
                    <a:pt x="62" y="1516"/>
                  </a:lnTo>
                  <a:lnTo>
                    <a:pt x="93" y="1646"/>
                  </a:lnTo>
                  <a:lnTo>
                    <a:pt x="93" y="1677"/>
                  </a:lnTo>
                  <a:cubicBezTo>
                    <a:pt x="123" y="1707"/>
                    <a:pt x="123" y="1707"/>
                    <a:pt x="123" y="1738"/>
                  </a:cubicBezTo>
                  <a:cubicBezTo>
                    <a:pt x="144" y="1738"/>
                    <a:pt x="168" y="1755"/>
                    <a:pt x="199" y="1755"/>
                  </a:cubicBezTo>
                  <a:cubicBezTo>
                    <a:pt x="215" y="1755"/>
                    <a:pt x="233" y="1751"/>
                    <a:pt x="254" y="1738"/>
                  </a:cubicBezTo>
                  <a:lnTo>
                    <a:pt x="315" y="1738"/>
                  </a:lnTo>
                  <a:lnTo>
                    <a:pt x="384" y="1707"/>
                  </a:lnTo>
                  <a:lnTo>
                    <a:pt x="457" y="1689"/>
                  </a:lnTo>
                  <a:lnTo>
                    <a:pt x="457" y="1689"/>
                  </a:lnTo>
                  <a:cubicBezTo>
                    <a:pt x="491" y="1723"/>
                    <a:pt x="526" y="1757"/>
                    <a:pt x="562" y="1782"/>
                  </a:cubicBezTo>
                  <a:lnTo>
                    <a:pt x="562" y="1782"/>
                  </a:lnTo>
                  <a:lnTo>
                    <a:pt x="537" y="1868"/>
                  </a:lnTo>
                  <a:lnTo>
                    <a:pt x="506" y="1929"/>
                  </a:lnTo>
                  <a:cubicBezTo>
                    <a:pt x="506" y="1929"/>
                    <a:pt x="506" y="1968"/>
                    <a:pt x="476" y="1998"/>
                  </a:cubicBezTo>
                  <a:cubicBezTo>
                    <a:pt x="476" y="2029"/>
                    <a:pt x="476" y="2060"/>
                    <a:pt x="506" y="2090"/>
                  </a:cubicBezTo>
                  <a:cubicBezTo>
                    <a:pt x="506" y="2121"/>
                    <a:pt x="575" y="2159"/>
                    <a:pt x="606" y="2159"/>
                  </a:cubicBezTo>
                  <a:lnTo>
                    <a:pt x="698" y="2220"/>
                  </a:lnTo>
                  <a:lnTo>
                    <a:pt x="828" y="2251"/>
                  </a:lnTo>
                  <a:lnTo>
                    <a:pt x="920" y="2251"/>
                  </a:lnTo>
                  <a:cubicBezTo>
                    <a:pt x="958" y="2251"/>
                    <a:pt x="989" y="2251"/>
                    <a:pt x="1020" y="2220"/>
                  </a:cubicBezTo>
                  <a:cubicBezTo>
                    <a:pt x="1020" y="2190"/>
                    <a:pt x="1050" y="2190"/>
                    <a:pt x="1050" y="2159"/>
                  </a:cubicBezTo>
                  <a:lnTo>
                    <a:pt x="1050" y="2121"/>
                  </a:lnTo>
                  <a:lnTo>
                    <a:pt x="1081" y="2060"/>
                  </a:lnTo>
                  <a:lnTo>
                    <a:pt x="1096" y="1998"/>
                  </a:lnTo>
                  <a:lnTo>
                    <a:pt x="1096" y="1998"/>
                  </a:lnTo>
                  <a:cubicBezTo>
                    <a:pt x="1137" y="1997"/>
                    <a:pt x="1187" y="1994"/>
                    <a:pt x="1237" y="1985"/>
                  </a:cubicBezTo>
                  <a:lnTo>
                    <a:pt x="1237" y="1985"/>
                  </a:lnTo>
                  <a:lnTo>
                    <a:pt x="1273" y="2060"/>
                  </a:lnTo>
                  <a:lnTo>
                    <a:pt x="1342" y="2090"/>
                  </a:lnTo>
                  <a:cubicBezTo>
                    <a:pt x="1342" y="2121"/>
                    <a:pt x="1342" y="2121"/>
                    <a:pt x="1372" y="2159"/>
                  </a:cubicBezTo>
                  <a:cubicBezTo>
                    <a:pt x="1403" y="2190"/>
                    <a:pt x="1433" y="2220"/>
                    <a:pt x="1464" y="2220"/>
                  </a:cubicBezTo>
                  <a:cubicBezTo>
                    <a:pt x="1495" y="2220"/>
                    <a:pt x="1533" y="2190"/>
                    <a:pt x="1564" y="2190"/>
                  </a:cubicBezTo>
                  <a:lnTo>
                    <a:pt x="1656" y="2121"/>
                  </a:lnTo>
                  <a:lnTo>
                    <a:pt x="1755" y="2029"/>
                  </a:lnTo>
                  <a:lnTo>
                    <a:pt x="1786" y="2029"/>
                  </a:lnTo>
                  <a:lnTo>
                    <a:pt x="1817" y="1998"/>
                  </a:lnTo>
                  <a:cubicBezTo>
                    <a:pt x="1847" y="1968"/>
                    <a:pt x="1847" y="1929"/>
                    <a:pt x="1847" y="1899"/>
                  </a:cubicBezTo>
                  <a:cubicBezTo>
                    <a:pt x="1847" y="1868"/>
                    <a:pt x="1817" y="1837"/>
                    <a:pt x="1817" y="1837"/>
                  </a:cubicBezTo>
                  <a:lnTo>
                    <a:pt x="1786" y="1776"/>
                  </a:lnTo>
                  <a:lnTo>
                    <a:pt x="1733" y="1691"/>
                  </a:lnTo>
                  <a:lnTo>
                    <a:pt x="1733" y="1691"/>
                  </a:lnTo>
                  <a:cubicBezTo>
                    <a:pt x="1765" y="1636"/>
                    <a:pt x="1817" y="1581"/>
                    <a:pt x="1845" y="1520"/>
                  </a:cubicBezTo>
                  <a:lnTo>
                    <a:pt x="1845" y="1520"/>
                  </a:lnTo>
                  <a:lnTo>
                    <a:pt x="2008" y="1546"/>
                  </a:lnTo>
                  <a:lnTo>
                    <a:pt x="2069" y="1546"/>
                  </a:lnTo>
                  <a:lnTo>
                    <a:pt x="2108" y="1516"/>
                  </a:lnTo>
                  <a:cubicBezTo>
                    <a:pt x="2138" y="1485"/>
                    <a:pt x="2138" y="1485"/>
                    <a:pt x="2138" y="1454"/>
                  </a:cubicBezTo>
                  <a:lnTo>
                    <a:pt x="2138" y="1424"/>
                  </a:lnTo>
                  <a:lnTo>
                    <a:pt x="2169" y="1232"/>
                  </a:lnTo>
                  <a:lnTo>
                    <a:pt x="2169" y="1133"/>
                  </a:lnTo>
                  <a:cubicBezTo>
                    <a:pt x="2169" y="1163"/>
                    <a:pt x="2169" y="1202"/>
                    <a:pt x="2138" y="1232"/>
                  </a:cubicBezTo>
                  <a:lnTo>
                    <a:pt x="2108" y="1424"/>
                  </a:lnTo>
                  <a:lnTo>
                    <a:pt x="2108" y="1485"/>
                  </a:lnTo>
                  <a:cubicBezTo>
                    <a:pt x="2088" y="1500"/>
                    <a:pt x="2071" y="1508"/>
                    <a:pt x="2055" y="1508"/>
                  </a:cubicBezTo>
                  <a:cubicBezTo>
                    <a:pt x="2039" y="1508"/>
                    <a:pt x="2023" y="1500"/>
                    <a:pt x="2008" y="1485"/>
                  </a:cubicBezTo>
                  <a:lnTo>
                    <a:pt x="1817" y="1454"/>
                  </a:lnTo>
                  <a:lnTo>
                    <a:pt x="1786" y="1485"/>
                  </a:lnTo>
                  <a:cubicBezTo>
                    <a:pt x="1755" y="1546"/>
                    <a:pt x="1725" y="1615"/>
                    <a:pt x="1656" y="1677"/>
                  </a:cubicBezTo>
                  <a:cubicBezTo>
                    <a:pt x="1625" y="1677"/>
                    <a:pt x="1625" y="1677"/>
                    <a:pt x="1656" y="1707"/>
                  </a:cubicBezTo>
                  <a:lnTo>
                    <a:pt x="1725" y="1807"/>
                  </a:lnTo>
                  <a:lnTo>
                    <a:pt x="1725" y="1868"/>
                  </a:lnTo>
                  <a:lnTo>
                    <a:pt x="1755" y="1899"/>
                  </a:lnTo>
                  <a:lnTo>
                    <a:pt x="1755" y="1929"/>
                  </a:lnTo>
                  <a:lnTo>
                    <a:pt x="1725" y="1929"/>
                  </a:lnTo>
                  <a:lnTo>
                    <a:pt x="1725" y="1968"/>
                  </a:lnTo>
                  <a:lnTo>
                    <a:pt x="1594" y="2029"/>
                  </a:lnTo>
                  <a:lnTo>
                    <a:pt x="1495" y="2090"/>
                  </a:lnTo>
                  <a:lnTo>
                    <a:pt x="1464" y="2090"/>
                  </a:lnTo>
                  <a:lnTo>
                    <a:pt x="1464" y="2060"/>
                  </a:lnTo>
                  <a:cubicBezTo>
                    <a:pt x="1464" y="2060"/>
                    <a:pt x="1433" y="2060"/>
                    <a:pt x="1433" y="2029"/>
                  </a:cubicBezTo>
                  <a:lnTo>
                    <a:pt x="1403" y="1968"/>
                  </a:lnTo>
                  <a:lnTo>
                    <a:pt x="1342" y="1868"/>
                  </a:lnTo>
                  <a:cubicBezTo>
                    <a:pt x="1303" y="1837"/>
                    <a:pt x="1303" y="1837"/>
                    <a:pt x="1273" y="1837"/>
                  </a:cubicBezTo>
                  <a:cubicBezTo>
                    <a:pt x="1211" y="1868"/>
                    <a:pt x="1112" y="1868"/>
                    <a:pt x="1050" y="1868"/>
                  </a:cubicBezTo>
                  <a:cubicBezTo>
                    <a:pt x="1020" y="1868"/>
                    <a:pt x="989" y="1868"/>
                    <a:pt x="989" y="1899"/>
                  </a:cubicBezTo>
                  <a:lnTo>
                    <a:pt x="958" y="2029"/>
                  </a:lnTo>
                  <a:lnTo>
                    <a:pt x="920" y="2090"/>
                  </a:lnTo>
                  <a:lnTo>
                    <a:pt x="920" y="2121"/>
                  </a:lnTo>
                  <a:lnTo>
                    <a:pt x="859" y="2121"/>
                  </a:lnTo>
                  <a:lnTo>
                    <a:pt x="767" y="2090"/>
                  </a:lnTo>
                  <a:lnTo>
                    <a:pt x="637" y="2029"/>
                  </a:lnTo>
                  <a:lnTo>
                    <a:pt x="606" y="2029"/>
                  </a:lnTo>
                  <a:lnTo>
                    <a:pt x="698" y="1776"/>
                  </a:lnTo>
                  <a:cubicBezTo>
                    <a:pt x="698" y="1776"/>
                    <a:pt x="698" y="1738"/>
                    <a:pt x="667" y="1707"/>
                  </a:cubicBezTo>
                  <a:cubicBezTo>
                    <a:pt x="606" y="1677"/>
                    <a:pt x="575" y="1615"/>
                    <a:pt x="506" y="1585"/>
                  </a:cubicBezTo>
                  <a:cubicBezTo>
                    <a:pt x="506" y="1546"/>
                    <a:pt x="476" y="1546"/>
                    <a:pt x="445" y="1546"/>
                  </a:cubicBezTo>
                  <a:lnTo>
                    <a:pt x="346" y="1615"/>
                  </a:lnTo>
                  <a:lnTo>
                    <a:pt x="284" y="1646"/>
                  </a:lnTo>
                  <a:lnTo>
                    <a:pt x="192" y="1646"/>
                  </a:lnTo>
                  <a:lnTo>
                    <a:pt x="192" y="1615"/>
                  </a:lnTo>
                  <a:lnTo>
                    <a:pt x="123" y="1485"/>
                  </a:lnTo>
                  <a:lnTo>
                    <a:pt x="93" y="1393"/>
                  </a:lnTo>
                  <a:cubicBezTo>
                    <a:pt x="62" y="1355"/>
                    <a:pt x="62" y="1355"/>
                    <a:pt x="62" y="1324"/>
                  </a:cubicBezTo>
                  <a:lnTo>
                    <a:pt x="93" y="1324"/>
                  </a:lnTo>
                  <a:cubicBezTo>
                    <a:pt x="93" y="1294"/>
                    <a:pt x="123" y="1294"/>
                    <a:pt x="154" y="1294"/>
                  </a:cubicBezTo>
                  <a:lnTo>
                    <a:pt x="223" y="1263"/>
                  </a:lnTo>
                  <a:lnTo>
                    <a:pt x="315" y="1202"/>
                  </a:lnTo>
                  <a:cubicBezTo>
                    <a:pt x="346" y="1202"/>
                    <a:pt x="346" y="1202"/>
                    <a:pt x="346" y="1163"/>
                  </a:cubicBezTo>
                  <a:lnTo>
                    <a:pt x="346" y="972"/>
                  </a:lnTo>
                  <a:lnTo>
                    <a:pt x="346" y="941"/>
                  </a:lnTo>
                  <a:lnTo>
                    <a:pt x="223" y="880"/>
                  </a:lnTo>
                  <a:lnTo>
                    <a:pt x="192" y="849"/>
                  </a:lnTo>
                  <a:cubicBezTo>
                    <a:pt x="154" y="849"/>
                    <a:pt x="123" y="849"/>
                    <a:pt x="123" y="819"/>
                  </a:cubicBezTo>
                  <a:cubicBezTo>
                    <a:pt x="123" y="819"/>
                    <a:pt x="93" y="819"/>
                    <a:pt x="93" y="780"/>
                  </a:cubicBezTo>
                  <a:cubicBezTo>
                    <a:pt x="93" y="780"/>
                    <a:pt x="93" y="750"/>
                    <a:pt x="123" y="750"/>
                  </a:cubicBezTo>
                  <a:lnTo>
                    <a:pt x="192" y="627"/>
                  </a:lnTo>
                  <a:lnTo>
                    <a:pt x="254" y="497"/>
                  </a:lnTo>
                  <a:lnTo>
                    <a:pt x="284" y="466"/>
                  </a:lnTo>
                  <a:lnTo>
                    <a:pt x="315" y="466"/>
                  </a:lnTo>
                  <a:cubicBezTo>
                    <a:pt x="315" y="466"/>
                    <a:pt x="346" y="497"/>
                    <a:pt x="384" y="497"/>
                  </a:cubicBezTo>
                  <a:lnTo>
                    <a:pt x="415" y="527"/>
                  </a:lnTo>
                  <a:lnTo>
                    <a:pt x="537" y="589"/>
                  </a:lnTo>
                  <a:lnTo>
                    <a:pt x="575" y="589"/>
                  </a:lnTo>
                  <a:cubicBezTo>
                    <a:pt x="637" y="527"/>
                    <a:pt x="667" y="497"/>
                    <a:pt x="767" y="466"/>
                  </a:cubicBezTo>
                  <a:lnTo>
                    <a:pt x="767" y="435"/>
                  </a:lnTo>
                  <a:lnTo>
                    <a:pt x="729" y="305"/>
                  </a:lnTo>
                  <a:lnTo>
                    <a:pt x="729" y="244"/>
                  </a:lnTo>
                  <a:lnTo>
                    <a:pt x="729" y="206"/>
                  </a:lnTo>
                  <a:lnTo>
                    <a:pt x="729" y="175"/>
                  </a:lnTo>
                  <a:lnTo>
                    <a:pt x="767" y="175"/>
                  </a:lnTo>
                  <a:cubicBezTo>
                    <a:pt x="767" y="175"/>
                    <a:pt x="767" y="144"/>
                    <a:pt x="798" y="144"/>
                  </a:cubicBezTo>
                  <a:lnTo>
                    <a:pt x="890" y="144"/>
                  </a:lnTo>
                  <a:cubicBezTo>
                    <a:pt x="958" y="144"/>
                    <a:pt x="989" y="114"/>
                    <a:pt x="1020" y="114"/>
                  </a:cubicBezTo>
                  <a:lnTo>
                    <a:pt x="1081" y="114"/>
                  </a:lnTo>
                  <a:lnTo>
                    <a:pt x="1081" y="175"/>
                  </a:lnTo>
                  <a:lnTo>
                    <a:pt x="1081" y="244"/>
                  </a:lnTo>
                  <a:lnTo>
                    <a:pt x="1112" y="336"/>
                  </a:lnTo>
                  <a:cubicBezTo>
                    <a:pt x="1112" y="367"/>
                    <a:pt x="1150" y="397"/>
                    <a:pt x="1181" y="397"/>
                  </a:cubicBezTo>
                  <a:cubicBezTo>
                    <a:pt x="1303" y="397"/>
                    <a:pt x="1403" y="435"/>
                    <a:pt x="1495" y="497"/>
                  </a:cubicBezTo>
                  <a:cubicBezTo>
                    <a:pt x="1514" y="512"/>
                    <a:pt x="1531" y="520"/>
                    <a:pt x="1544" y="520"/>
                  </a:cubicBezTo>
                  <a:cubicBezTo>
                    <a:pt x="1556" y="520"/>
                    <a:pt x="1564" y="512"/>
                    <a:pt x="1564" y="497"/>
                  </a:cubicBezTo>
                  <a:lnTo>
                    <a:pt x="1656" y="397"/>
                  </a:lnTo>
                  <a:lnTo>
                    <a:pt x="1686" y="367"/>
                  </a:lnTo>
                  <a:cubicBezTo>
                    <a:pt x="1725" y="367"/>
                    <a:pt x="1725" y="367"/>
                    <a:pt x="1725" y="336"/>
                  </a:cubicBezTo>
                  <a:lnTo>
                    <a:pt x="1755" y="336"/>
                  </a:lnTo>
                  <a:cubicBezTo>
                    <a:pt x="1786" y="336"/>
                    <a:pt x="1786" y="367"/>
                    <a:pt x="1786" y="367"/>
                  </a:cubicBezTo>
                  <a:lnTo>
                    <a:pt x="1878" y="466"/>
                  </a:lnTo>
                  <a:lnTo>
                    <a:pt x="1977" y="558"/>
                  </a:lnTo>
                  <a:lnTo>
                    <a:pt x="1977" y="589"/>
                  </a:lnTo>
                  <a:cubicBezTo>
                    <a:pt x="2008" y="589"/>
                    <a:pt x="2008" y="627"/>
                    <a:pt x="1977" y="627"/>
                  </a:cubicBezTo>
                  <a:cubicBezTo>
                    <a:pt x="1977" y="658"/>
                    <a:pt x="1947" y="688"/>
                    <a:pt x="1916" y="719"/>
                  </a:cubicBezTo>
                  <a:lnTo>
                    <a:pt x="1817" y="780"/>
                  </a:lnTo>
                  <a:lnTo>
                    <a:pt x="1817" y="819"/>
                  </a:lnTo>
                  <a:cubicBezTo>
                    <a:pt x="1847" y="880"/>
                    <a:pt x="1878" y="972"/>
                    <a:pt x="1878" y="1041"/>
                  </a:cubicBezTo>
                  <a:lnTo>
                    <a:pt x="1916" y="1041"/>
                  </a:lnTo>
                  <a:cubicBezTo>
                    <a:pt x="1916" y="979"/>
                    <a:pt x="1885" y="899"/>
                    <a:pt x="1857" y="812"/>
                  </a:cubicBezTo>
                  <a:lnTo>
                    <a:pt x="1857" y="812"/>
                  </a:lnTo>
                  <a:lnTo>
                    <a:pt x="1947" y="750"/>
                  </a:lnTo>
                  <a:lnTo>
                    <a:pt x="1977" y="688"/>
                  </a:lnTo>
                  <a:cubicBezTo>
                    <a:pt x="2008" y="688"/>
                    <a:pt x="2008" y="688"/>
                    <a:pt x="2039" y="658"/>
                  </a:cubicBezTo>
                  <a:lnTo>
                    <a:pt x="2039" y="558"/>
                  </a:lnTo>
                  <a:lnTo>
                    <a:pt x="2008" y="527"/>
                  </a:lnTo>
                  <a:lnTo>
                    <a:pt x="1916" y="435"/>
                  </a:lnTo>
                  <a:lnTo>
                    <a:pt x="1847" y="336"/>
                  </a:lnTo>
                  <a:cubicBezTo>
                    <a:pt x="1847" y="305"/>
                    <a:pt x="1817" y="305"/>
                    <a:pt x="1786" y="275"/>
                  </a:cubicBezTo>
                  <a:lnTo>
                    <a:pt x="1725" y="275"/>
                  </a:lnTo>
                  <a:cubicBezTo>
                    <a:pt x="1686" y="275"/>
                    <a:pt x="1656" y="305"/>
                    <a:pt x="1656" y="305"/>
                  </a:cubicBezTo>
                  <a:lnTo>
                    <a:pt x="1594" y="336"/>
                  </a:lnTo>
                  <a:lnTo>
                    <a:pt x="1544" y="386"/>
                  </a:lnTo>
                  <a:lnTo>
                    <a:pt x="1544" y="386"/>
                  </a:lnTo>
                  <a:cubicBezTo>
                    <a:pt x="1458" y="340"/>
                    <a:pt x="1336" y="312"/>
                    <a:pt x="1230" y="287"/>
                  </a:cubicBezTo>
                  <a:lnTo>
                    <a:pt x="1230" y="287"/>
                  </a:lnTo>
                  <a:lnTo>
                    <a:pt x="1211" y="206"/>
                  </a:lnTo>
                  <a:lnTo>
                    <a:pt x="1181" y="144"/>
                  </a:lnTo>
                  <a:lnTo>
                    <a:pt x="1181" y="114"/>
                  </a:lnTo>
                  <a:lnTo>
                    <a:pt x="1181" y="83"/>
                  </a:lnTo>
                  <a:cubicBezTo>
                    <a:pt x="1150" y="52"/>
                    <a:pt x="1112" y="14"/>
                    <a:pt x="1081" y="14"/>
                  </a:cubicBezTo>
                  <a:cubicBezTo>
                    <a:pt x="1071" y="4"/>
                    <a:pt x="1061" y="1"/>
                    <a:pt x="105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0"/>
            <p:cNvSpPr/>
            <p:nvPr/>
          </p:nvSpPr>
          <p:spPr>
            <a:xfrm>
              <a:off x="992463" y="2490828"/>
              <a:ext cx="188868" cy="180865"/>
            </a:xfrm>
            <a:custGeom>
              <a:avLst/>
              <a:gdLst/>
              <a:ahLst/>
              <a:cxnLst/>
              <a:rect l="l" t="t" r="r" b="b"/>
              <a:pathLst>
                <a:path w="897" h="859" extrusionOk="0">
                  <a:moveTo>
                    <a:pt x="483" y="0"/>
                  </a:moveTo>
                  <a:cubicBezTo>
                    <a:pt x="445" y="0"/>
                    <a:pt x="383" y="0"/>
                    <a:pt x="353" y="31"/>
                  </a:cubicBezTo>
                  <a:cubicBezTo>
                    <a:pt x="291" y="62"/>
                    <a:pt x="192" y="92"/>
                    <a:pt x="161" y="161"/>
                  </a:cubicBezTo>
                  <a:cubicBezTo>
                    <a:pt x="100" y="222"/>
                    <a:pt x="62" y="284"/>
                    <a:pt x="31" y="353"/>
                  </a:cubicBezTo>
                  <a:cubicBezTo>
                    <a:pt x="0" y="383"/>
                    <a:pt x="0" y="414"/>
                    <a:pt x="0" y="475"/>
                  </a:cubicBezTo>
                  <a:lnTo>
                    <a:pt x="0" y="514"/>
                  </a:lnTo>
                  <a:cubicBezTo>
                    <a:pt x="0" y="544"/>
                    <a:pt x="0" y="575"/>
                    <a:pt x="31" y="575"/>
                  </a:cubicBezTo>
                  <a:cubicBezTo>
                    <a:pt x="31" y="667"/>
                    <a:pt x="100" y="736"/>
                    <a:pt x="131" y="766"/>
                  </a:cubicBezTo>
                  <a:cubicBezTo>
                    <a:pt x="192" y="797"/>
                    <a:pt x="253" y="828"/>
                    <a:pt x="291" y="828"/>
                  </a:cubicBezTo>
                  <a:cubicBezTo>
                    <a:pt x="353" y="858"/>
                    <a:pt x="383" y="858"/>
                    <a:pt x="414" y="858"/>
                  </a:cubicBezTo>
                  <a:cubicBezTo>
                    <a:pt x="483" y="828"/>
                    <a:pt x="514" y="828"/>
                    <a:pt x="514" y="828"/>
                  </a:cubicBezTo>
                  <a:lnTo>
                    <a:pt x="414" y="828"/>
                  </a:lnTo>
                  <a:cubicBezTo>
                    <a:pt x="353" y="828"/>
                    <a:pt x="253" y="766"/>
                    <a:pt x="192" y="705"/>
                  </a:cubicBezTo>
                  <a:cubicBezTo>
                    <a:pt x="161" y="636"/>
                    <a:pt x="131" y="606"/>
                    <a:pt x="131" y="544"/>
                  </a:cubicBezTo>
                  <a:lnTo>
                    <a:pt x="100" y="514"/>
                  </a:lnTo>
                  <a:lnTo>
                    <a:pt x="100" y="445"/>
                  </a:lnTo>
                  <a:lnTo>
                    <a:pt x="100" y="383"/>
                  </a:lnTo>
                  <a:cubicBezTo>
                    <a:pt x="100" y="284"/>
                    <a:pt x="131" y="222"/>
                    <a:pt x="192" y="192"/>
                  </a:cubicBezTo>
                  <a:cubicBezTo>
                    <a:pt x="223" y="131"/>
                    <a:pt x="291" y="92"/>
                    <a:pt x="383" y="92"/>
                  </a:cubicBezTo>
                  <a:cubicBezTo>
                    <a:pt x="445" y="92"/>
                    <a:pt x="514" y="92"/>
                    <a:pt x="575" y="131"/>
                  </a:cubicBezTo>
                  <a:cubicBezTo>
                    <a:pt x="636" y="161"/>
                    <a:pt x="675" y="192"/>
                    <a:pt x="705" y="253"/>
                  </a:cubicBezTo>
                  <a:cubicBezTo>
                    <a:pt x="736" y="322"/>
                    <a:pt x="766" y="353"/>
                    <a:pt x="766" y="414"/>
                  </a:cubicBezTo>
                  <a:lnTo>
                    <a:pt x="766" y="575"/>
                  </a:lnTo>
                  <a:cubicBezTo>
                    <a:pt x="736" y="667"/>
                    <a:pt x="675" y="736"/>
                    <a:pt x="606" y="766"/>
                  </a:cubicBezTo>
                  <a:cubicBezTo>
                    <a:pt x="575" y="828"/>
                    <a:pt x="514" y="828"/>
                    <a:pt x="514" y="828"/>
                  </a:cubicBezTo>
                  <a:cubicBezTo>
                    <a:pt x="514" y="828"/>
                    <a:pt x="575" y="828"/>
                    <a:pt x="636" y="797"/>
                  </a:cubicBezTo>
                  <a:cubicBezTo>
                    <a:pt x="705" y="766"/>
                    <a:pt x="797" y="736"/>
                    <a:pt x="866" y="606"/>
                  </a:cubicBezTo>
                  <a:cubicBezTo>
                    <a:pt x="897" y="544"/>
                    <a:pt x="897" y="475"/>
                    <a:pt x="897" y="383"/>
                  </a:cubicBezTo>
                  <a:cubicBezTo>
                    <a:pt x="897" y="322"/>
                    <a:pt x="866" y="253"/>
                    <a:pt x="828" y="192"/>
                  </a:cubicBezTo>
                  <a:cubicBezTo>
                    <a:pt x="766" y="92"/>
                    <a:pt x="705" y="62"/>
                    <a:pt x="606" y="31"/>
                  </a:cubicBezTo>
                  <a:cubicBezTo>
                    <a:pt x="575" y="0"/>
                    <a:pt x="514" y="0"/>
                    <a:pt x="4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40"/>
            <p:cNvSpPr/>
            <p:nvPr/>
          </p:nvSpPr>
          <p:spPr>
            <a:xfrm>
              <a:off x="731162" y="2134361"/>
              <a:ext cx="267826" cy="269507"/>
            </a:xfrm>
            <a:custGeom>
              <a:avLst/>
              <a:gdLst/>
              <a:ahLst/>
              <a:cxnLst/>
              <a:rect l="l" t="t" r="r" b="b"/>
              <a:pathLst>
                <a:path w="1272" h="1280" extrusionOk="0">
                  <a:moveTo>
                    <a:pt x="651" y="408"/>
                  </a:moveTo>
                  <a:cubicBezTo>
                    <a:pt x="759" y="408"/>
                    <a:pt x="862" y="498"/>
                    <a:pt x="889" y="605"/>
                  </a:cubicBezTo>
                  <a:cubicBezTo>
                    <a:pt x="889" y="736"/>
                    <a:pt x="828" y="828"/>
                    <a:pt x="697" y="866"/>
                  </a:cubicBezTo>
                  <a:cubicBezTo>
                    <a:pt x="678" y="871"/>
                    <a:pt x="658" y="873"/>
                    <a:pt x="639" y="873"/>
                  </a:cubicBezTo>
                  <a:cubicBezTo>
                    <a:pt x="536" y="873"/>
                    <a:pt x="440" y="808"/>
                    <a:pt x="414" y="705"/>
                  </a:cubicBezTo>
                  <a:cubicBezTo>
                    <a:pt x="414" y="575"/>
                    <a:pt x="475" y="445"/>
                    <a:pt x="606" y="414"/>
                  </a:cubicBezTo>
                  <a:cubicBezTo>
                    <a:pt x="621" y="410"/>
                    <a:pt x="636" y="408"/>
                    <a:pt x="651" y="408"/>
                  </a:cubicBezTo>
                  <a:close/>
                  <a:moveTo>
                    <a:pt x="606" y="0"/>
                  </a:moveTo>
                  <a:lnTo>
                    <a:pt x="445" y="31"/>
                  </a:lnTo>
                  <a:cubicBezTo>
                    <a:pt x="414" y="62"/>
                    <a:pt x="414" y="62"/>
                    <a:pt x="414" y="100"/>
                  </a:cubicBezTo>
                  <a:lnTo>
                    <a:pt x="445" y="222"/>
                  </a:lnTo>
                  <a:cubicBezTo>
                    <a:pt x="383" y="253"/>
                    <a:pt x="345" y="291"/>
                    <a:pt x="314" y="322"/>
                  </a:cubicBezTo>
                  <a:lnTo>
                    <a:pt x="192" y="253"/>
                  </a:lnTo>
                  <a:cubicBezTo>
                    <a:pt x="192" y="243"/>
                    <a:pt x="188" y="239"/>
                    <a:pt x="181" y="239"/>
                  </a:cubicBezTo>
                  <a:cubicBezTo>
                    <a:pt x="167" y="239"/>
                    <a:pt x="143" y="253"/>
                    <a:pt x="123" y="253"/>
                  </a:cubicBezTo>
                  <a:lnTo>
                    <a:pt x="62" y="414"/>
                  </a:lnTo>
                  <a:cubicBezTo>
                    <a:pt x="31" y="445"/>
                    <a:pt x="62" y="483"/>
                    <a:pt x="62" y="483"/>
                  </a:cubicBezTo>
                  <a:lnTo>
                    <a:pt x="192" y="544"/>
                  </a:lnTo>
                  <a:lnTo>
                    <a:pt x="192" y="674"/>
                  </a:lnTo>
                  <a:lnTo>
                    <a:pt x="62" y="736"/>
                  </a:lnTo>
                  <a:cubicBezTo>
                    <a:pt x="31" y="736"/>
                    <a:pt x="0" y="766"/>
                    <a:pt x="31" y="797"/>
                  </a:cubicBezTo>
                  <a:lnTo>
                    <a:pt x="92" y="958"/>
                  </a:lnTo>
                  <a:cubicBezTo>
                    <a:pt x="92" y="958"/>
                    <a:pt x="123" y="988"/>
                    <a:pt x="154" y="988"/>
                  </a:cubicBezTo>
                  <a:lnTo>
                    <a:pt x="284" y="927"/>
                  </a:lnTo>
                  <a:cubicBezTo>
                    <a:pt x="314" y="958"/>
                    <a:pt x="345" y="988"/>
                    <a:pt x="383" y="1019"/>
                  </a:cubicBezTo>
                  <a:lnTo>
                    <a:pt x="314" y="1149"/>
                  </a:lnTo>
                  <a:cubicBezTo>
                    <a:pt x="314" y="1180"/>
                    <a:pt x="314" y="1211"/>
                    <a:pt x="345" y="1211"/>
                  </a:cubicBezTo>
                  <a:lnTo>
                    <a:pt x="506" y="1280"/>
                  </a:lnTo>
                  <a:cubicBezTo>
                    <a:pt x="537" y="1280"/>
                    <a:pt x="575" y="1280"/>
                    <a:pt x="575" y="1249"/>
                  </a:cubicBezTo>
                  <a:lnTo>
                    <a:pt x="606" y="1119"/>
                  </a:lnTo>
                  <a:cubicBezTo>
                    <a:pt x="667" y="1119"/>
                    <a:pt x="697" y="1119"/>
                    <a:pt x="728" y="1088"/>
                  </a:cubicBezTo>
                  <a:lnTo>
                    <a:pt x="766" y="1088"/>
                  </a:lnTo>
                  <a:lnTo>
                    <a:pt x="828" y="1211"/>
                  </a:lnTo>
                  <a:cubicBezTo>
                    <a:pt x="828" y="1249"/>
                    <a:pt x="858" y="1249"/>
                    <a:pt x="889" y="1249"/>
                  </a:cubicBezTo>
                  <a:lnTo>
                    <a:pt x="1019" y="1149"/>
                  </a:lnTo>
                  <a:cubicBezTo>
                    <a:pt x="1050" y="1119"/>
                    <a:pt x="1050" y="1088"/>
                    <a:pt x="1050" y="1088"/>
                  </a:cubicBezTo>
                  <a:lnTo>
                    <a:pt x="989" y="958"/>
                  </a:lnTo>
                  <a:cubicBezTo>
                    <a:pt x="1019" y="927"/>
                    <a:pt x="1050" y="897"/>
                    <a:pt x="1080" y="866"/>
                  </a:cubicBezTo>
                  <a:lnTo>
                    <a:pt x="1180" y="866"/>
                  </a:lnTo>
                  <a:cubicBezTo>
                    <a:pt x="1211" y="866"/>
                    <a:pt x="1241" y="866"/>
                    <a:pt x="1241" y="828"/>
                  </a:cubicBezTo>
                  <a:lnTo>
                    <a:pt x="1272" y="674"/>
                  </a:lnTo>
                  <a:cubicBezTo>
                    <a:pt x="1272" y="636"/>
                    <a:pt x="1272" y="605"/>
                    <a:pt x="1241" y="605"/>
                  </a:cubicBezTo>
                  <a:lnTo>
                    <a:pt x="1111" y="605"/>
                  </a:lnTo>
                  <a:lnTo>
                    <a:pt x="1111" y="544"/>
                  </a:lnTo>
                  <a:cubicBezTo>
                    <a:pt x="1111" y="514"/>
                    <a:pt x="1080" y="483"/>
                    <a:pt x="1080" y="445"/>
                  </a:cubicBezTo>
                  <a:lnTo>
                    <a:pt x="1180" y="383"/>
                  </a:lnTo>
                  <a:lnTo>
                    <a:pt x="1180" y="291"/>
                  </a:lnTo>
                  <a:lnTo>
                    <a:pt x="1050" y="161"/>
                  </a:lnTo>
                  <a:lnTo>
                    <a:pt x="989" y="161"/>
                  </a:lnTo>
                  <a:lnTo>
                    <a:pt x="889" y="253"/>
                  </a:lnTo>
                  <a:cubicBezTo>
                    <a:pt x="828" y="192"/>
                    <a:pt x="766" y="192"/>
                    <a:pt x="697" y="192"/>
                  </a:cubicBezTo>
                  <a:lnTo>
                    <a:pt x="667" y="62"/>
                  </a:lnTo>
                  <a:cubicBezTo>
                    <a:pt x="667" y="31"/>
                    <a:pt x="636" y="0"/>
                    <a:pt x="606"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40"/>
            <p:cNvSpPr/>
            <p:nvPr/>
          </p:nvSpPr>
          <p:spPr>
            <a:xfrm>
              <a:off x="722950" y="2106778"/>
              <a:ext cx="303620" cy="316460"/>
            </a:xfrm>
            <a:custGeom>
              <a:avLst/>
              <a:gdLst/>
              <a:ahLst/>
              <a:cxnLst/>
              <a:rect l="l" t="t" r="r" b="b"/>
              <a:pathLst>
                <a:path w="1442" h="1503" extrusionOk="0">
                  <a:moveTo>
                    <a:pt x="1219" y="545"/>
                  </a:moveTo>
                  <a:lnTo>
                    <a:pt x="1219" y="645"/>
                  </a:lnTo>
                  <a:lnTo>
                    <a:pt x="1250" y="645"/>
                  </a:lnTo>
                  <a:lnTo>
                    <a:pt x="1250" y="614"/>
                  </a:lnTo>
                  <a:lnTo>
                    <a:pt x="1219" y="545"/>
                  </a:lnTo>
                  <a:close/>
                  <a:moveTo>
                    <a:pt x="675" y="1"/>
                  </a:moveTo>
                  <a:lnTo>
                    <a:pt x="614" y="39"/>
                  </a:lnTo>
                  <a:lnTo>
                    <a:pt x="514" y="70"/>
                  </a:lnTo>
                  <a:lnTo>
                    <a:pt x="484" y="70"/>
                  </a:lnTo>
                  <a:lnTo>
                    <a:pt x="453" y="101"/>
                  </a:lnTo>
                  <a:cubicBezTo>
                    <a:pt x="453" y="101"/>
                    <a:pt x="422" y="131"/>
                    <a:pt x="422" y="162"/>
                  </a:cubicBezTo>
                  <a:lnTo>
                    <a:pt x="422" y="193"/>
                  </a:lnTo>
                  <a:lnTo>
                    <a:pt x="453" y="193"/>
                  </a:lnTo>
                  <a:lnTo>
                    <a:pt x="453" y="231"/>
                  </a:lnTo>
                  <a:lnTo>
                    <a:pt x="476" y="299"/>
                  </a:lnTo>
                  <a:lnTo>
                    <a:pt x="476" y="299"/>
                  </a:lnTo>
                  <a:cubicBezTo>
                    <a:pt x="448" y="323"/>
                    <a:pt x="401" y="346"/>
                    <a:pt x="370" y="370"/>
                  </a:cubicBezTo>
                  <a:lnTo>
                    <a:pt x="370" y="370"/>
                  </a:lnTo>
                  <a:lnTo>
                    <a:pt x="323" y="323"/>
                  </a:lnTo>
                  <a:lnTo>
                    <a:pt x="292" y="323"/>
                  </a:lnTo>
                  <a:cubicBezTo>
                    <a:pt x="261" y="323"/>
                    <a:pt x="261" y="323"/>
                    <a:pt x="261" y="292"/>
                  </a:cubicBezTo>
                  <a:cubicBezTo>
                    <a:pt x="231" y="292"/>
                    <a:pt x="193" y="292"/>
                    <a:pt x="193" y="323"/>
                  </a:cubicBezTo>
                  <a:cubicBezTo>
                    <a:pt x="162" y="323"/>
                    <a:pt x="162" y="323"/>
                    <a:pt x="162" y="353"/>
                  </a:cubicBezTo>
                  <a:lnTo>
                    <a:pt x="131" y="422"/>
                  </a:lnTo>
                  <a:lnTo>
                    <a:pt x="70" y="484"/>
                  </a:lnTo>
                  <a:lnTo>
                    <a:pt x="70" y="545"/>
                  </a:lnTo>
                  <a:cubicBezTo>
                    <a:pt x="70" y="545"/>
                    <a:pt x="70" y="576"/>
                    <a:pt x="101" y="576"/>
                  </a:cubicBezTo>
                  <a:cubicBezTo>
                    <a:pt x="101" y="614"/>
                    <a:pt x="101" y="614"/>
                    <a:pt x="131" y="614"/>
                  </a:cubicBezTo>
                  <a:lnTo>
                    <a:pt x="162" y="645"/>
                  </a:lnTo>
                  <a:cubicBezTo>
                    <a:pt x="187" y="645"/>
                    <a:pt x="192" y="666"/>
                    <a:pt x="215" y="673"/>
                  </a:cubicBezTo>
                  <a:lnTo>
                    <a:pt x="215" y="673"/>
                  </a:lnTo>
                  <a:cubicBezTo>
                    <a:pt x="196" y="711"/>
                    <a:pt x="193" y="739"/>
                    <a:pt x="193" y="782"/>
                  </a:cubicBezTo>
                  <a:lnTo>
                    <a:pt x="193" y="782"/>
                  </a:lnTo>
                  <a:lnTo>
                    <a:pt x="131" y="805"/>
                  </a:lnTo>
                  <a:lnTo>
                    <a:pt x="101" y="805"/>
                  </a:lnTo>
                  <a:cubicBezTo>
                    <a:pt x="101" y="805"/>
                    <a:pt x="70" y="805"/>
                    <a:pt x="70" y="836"/>
                  </a:cubicBezTo>
                  <a:cubicBezTo>
                    <a:pt x="39" y="836"/>
                    <a:pt x="39" y="867"/>
                    <a:pt x="1" y="867"/>
                  </a:cubicBezTo>
                  <a:lnTo>
                    <a:pt x="1" y="928"/>
                  </a:lnTo>
                  <a:lnTo>
                    <a:pt x="39" y="1028"/>
                  </a:lnTo>
                  <a:lnTo>
                    <a:pt x="70" y="1089"/>
                  </a:lnTo>
                  <a:cubicBezTo>
                    <a:pt x="70" y="1119"/>
                    <a:pt x="70" y="1119"/>
                    <a:pt x="101" y="1119"/>
                  </a:cubicBezTo>
                  <a:lnTo>
                    <a:pt x="101" y="1150"/>
                  </a:lnTo>
                  <a:cubicBezTo>
                    <a:pt x="131" y="1188"/>
                    <a:pt x="162" y="1188"/>
                    <a:pt x="193" y="1188"/>
                  </a:cubicBezTo>
                  <a:cubicBezTo>
                    <a:pt x="231" y="1188"/>
                    <a:pt x="231" y="1188"/>
                    <a:pt x="231" y="1150"/>
                  </a:cubicBezTo>
                  <a:lnTo>
                    <a:pt x="292" y="1150"/>
                  </a:lnTo>
                  <a:lnTo>
                    <a:pt x="319" y="1137"/>
                  </a:lnTo>
                  <a:lnTo>
                    <a:pt x="319" y="1137"/>
                  </a:lnTo>
                  <a:cubicBezTo>
                    <a:pt x="334" y="1161"/>
                    <a:pt x="348" y="1180"/>
                    <a:pt x="363" y="1197"/>
                  </a:cubicBezTo>
                  <a:lnTo>
                    <a:pt x="363" y="1197"/>
                  </a:lnTo>
                  <a:lnTo>
                    <a:pt x="353" y="1219"/>
                  </a:lnTo>
                  <a:lnTo>
                    <a:pt x="323" y="1280"/>
                  </a:lnTo>
                  <a:lnTo>
                    <a:pt x="323" y="1311"/>
                  </a:lnTo>
                  <a:lnTo>
                    <a:pt x="323" y="1411"/>
                  </a:lnTo>
                  <a:cubicBezTo>
                    <a:pt x="353" y="1441"/>
                    <a:pt x="384" y="1441"/>
                    <a:pt x="422" y="1441"/>
                  </a:cubicBezTo>
                  <a:lnTo>
                    <a:pt x="484" y="1472"/>
                  </a:lnTo>
                  <a:lnTo>
                    <a:pt x="545" y="1503"/>
                  </a:lnTo>
                  <a:lnTo>
                    <a:pt x="645" y="1503"/>
                  </a:lnTo>
                  <a:cubicBezTo>
                    <a:pt x="675" y="1503"/>
                    <a:pt x="675" y="1503"/>
                    <a:pt x="706" y="1472"/>
                  </a:cubicBezTo>
                  <a:lnTo>
                    <a:pt x="736" y="1441"/>
                  </a:lnTo>
                  <a:lnTo>
                    <a:pt x="736" y="1411"/>
                  </a:lnTo>
                  <a:lnTo>
                    <a:pt x="736" y="1380"/>
                  </a:lnTo>
                  <a:lnTo>
                    <a:pt x="748" y="1341"/>
                  </a:lnTo>
                  <a:lnTo>
                    <a:pt x="748" y="1341"/>
                  </a:lnTo>
                  <a:cubicBezTo>
                    <a:pt x="771" y="1340"/>
                    <a:pt x="792" y="1338"/>
                    <a:pt x="815" y="1332"/>
                  </a:cubicBezTo>
                  <a:lnTo>
                    <a:pt x="815" y="1332"/>
                  </a:lnTo>
                  <a:lnTo>
                    <a:pt x="836" y="1380"/>
                  </a:lnTo>
                  <a:lnTo>
                    <a:pt x="867" y="1411"/>
                  </a:lnTo>
                  <a:lnTo>
                    <a:pt x="897" y="1441"/>
                  </a:lnTo>
                  <a:cubicBezTo>
                    <a:pt x="928" y="1472"/>
                    <a:pt x="928" y="1472"/>
                    <a:pt x="959" y="1472"/>
                  </a:cubicBezTo>
                  <a:cubicBezTo>
                    <a:pt x="997" y="1472"/>
                    <a:pt x="1028" y="1472"/>
                    <a:pt x="1058" y="1441"/>
                  </a:cubicBezTo>
                  <a:lnTo>
                    <a:pt x="1119" y="1411"/>
                  </a:lnTo>
                  <a:lnTo>
                    <a:pt x="1188" y="1380"/>
                  </a:lnTo>
                  <a:lnTo>
                    <a:pt x="1188" y="1342"/>
                  </a:lnTo>
                  <a:cubicBezTo>
                    <a:pt x="1219" y="1342"/>
                    <a:pt x="1219" y="1342"/>
                    <a:pt x="1219" y="1311"/>
                  </a:cubicBezTo>
                  <a:cubicBezTo>
                    <a:pt x="1250" y="1311"/>
                    <a:pt x="1250" y="1280"/>
                    <a:pt x="1250" y="1250"/>
                  </a:cubicBezTo>
                  <a:cubicBezTo>
                    <a:pt x="1250" y="1219"/>
                    <a:pt x="1219" y="1219"/>
                    <a:pt x="1219" y="1188"/>
                  </a:cubicBezTo>
                  <a:lnTo>
                    <a:pt x="1188" y="1150"/>
                  </a:lnTo>
                  <a:lnTo>
                    <a:pt x="1170" y="1120"/>
                  </a:lnTo>
                  <a:lnTo>
                    <a:pt x="1170" y="1120"/>
                  </a:lnTo>
                  <a:cubicBezTo>
                    <a:pt x="1192" y="1087"/>
                    <a:pt x="1210" y="1061"/>
                    <a:pt x="1216" y="1028"/>
                  </a:cubicBezTo>
                  <a:lnTo>
                    <a:pt x="1411" y="1028"/>
                  </a:lnTo>
                  <a:lnTo>
                    <a:pt x="1411" y="997"/>
                  </a:lnTo>
                  <a:lnTo>
                    <a:pt x="1411" y="959"/>
                  </a:lnTo>
                  <a:lnTo>
                    <a:pt x="1441" y="836"/>
                  </a:lnTo>
                  <a:lnTo>
                    <a:pt x="1441" y="767"/>
                  </a:lnTo>
                  <a:cubicBezTo>
                    <a:pt x="1441" y="736"/>
                    <a:pt x="1411" y="706"/>
                    <a:pt x="1380" y="706"/>
                  </a:cubicBezTo>
                  <a:lnTo>
                    <a:pt x="1280" y="706"/>
                  </a:lnTo>
                  <a:lnTo>
                    <a:pt x="1250" y="675"/>
                  </a:lnTo>
                  <a:lnTo>
                    <a:pt x="1250" y="706"/>
                  </a:lnTo>
                  <a:lnTo>
                    <a:pt x="1380" y="736"/>
                  </a:lnTo>
                  <a:cubicBezTo>
                    <a:pt x="1411" y="736"/>
                    <a:pt x="1411" y="736"/>
                    <a:pt x="1411" y="767"/>
                  </a:cubicBezTo>
                  <a:cubicBezTo>
                    <a:pt x="1441" y="767"/>
                    <a:pt x="1411" y="805"/>
                    <a:pt x="1411" y="836"/>
                  </a:cubicBezTo>
                  <a:lnTo>
                    <a:pt x="1411" y="928"/>
                  </a:lnTo>
                  <a:cubicBezTo>
                    <a:pt x="1380" y="959"/>
                    <a:pt x="1380" y="997"/>
                    <a:pt x="1380" y="997"/>
                  </a:cubicBezTo>
                  <a:lnTo>
                    <a:pt x="1342" y="997"/>
                  </a:lnTo>
                  <a:lnTo>
                    <a:pt x="1219" y="959"/>
                  </a:lnTo>
                  <a:cubicBezTo>
                    <a:pt x="1188" y="959"/>
                    <a:pt x="1188" y="959"/>
                    <a:pt x="1188" y="997"/>
                  </a:cubicBezTo>
                  <a:cubicBezTo>
                    <a:pt x="1150" y="1028"/>
                    <a:pt x="1119" y="1058"/>
                    <a:pt x="1089" y="1089"/>
                  </a:cubicBezTo>
                  <a:cubicBezTo>
                    <a:pt x="1089" y="1089"/>
                    <a:pt x="1058" y="1119"/>
                    <a:pt x="1089" y="1119"/>
                  </a:cubicBezTo>
                  <a:lnTo>
                    <a:pt x="1089" y="1150"/>
                  </a:lnTo>
                  <a:lnTo>
                    <a:pt x="1119" y="1219"/>
                  </a:lnTo>
                  <a:lnTo>
                    <a:pt x="1119" y="1250"/>
                  </a:lnTo>
                  <a:lnTo>
                    <a:pt x="1150" y="1250"/>
                  </a:lnTo>
                  <a:lnTo>
                    <a:pt x="1119" y="1280"/>
                  </a:lnTo>
                  <a:lnTo>
                    <a:pt x="1058" y="1311"/>
                  </a:lnTo>
                  <a:lnTo>
                    <a:pt x="997" y="1342"/>
                  </a:lnTo>
                  <a:lnTo>
                    <a:pt x="959" y="1342"/>
                  </a:lnTo>
                  <a:lnTo>
                    <a:pt x="959" y="1280"/>
                  </a:lnTo>
                  <a:lnTo>
                    <a:pt x="897" y="1219"/>
                  </a:lnTo>
                  <a:cubicBezTo>
                    <a:pt x="897" y="1219"/>
                    <a:pt x="867" y="1188"/>
                    <a:pt x="836" y="1188"/>
                  </a:cubicBezTo>
                  <a:cubicBezTo>
                    <a:pt x="805" y="1219"/>
                    <a:pt x="767" y="1219"/>
                    <a:pt x="706" y="1219"/>
                  </a:cubicBezTo>
                  <a:cubicBezTo>
                    <a:pt x="675" y="1219"/>
                    <a:pt x="645" y="1219"/>
                    <a:pt x="645" y="1250"/>
                  </a:cubicBezTo>
                  <a:lnTo>
                    <a:pt x="614" y="1342"/>
                  </a:lnTo>
                  <a:lnTo>
                    <a:pt x="614" y="1380"/>
                  </a:lnTo>
                  <a:lnTo>
                    <a:pt x="514" y="1342"/>
                  </a:lnTo>
                  <a:lnTo>
                    <a:pt x="459" y="1314"/>
                  </a:lnTo>
                  <a:lnTo>
                    <a:pt x="484" y="1188"/>
                  </a:lnTo>
                  <a:cubicBezTo>
                    <a:pt x="514" y="1150"/>
                    <a:pt x="484" y="1119"/>
                    <a:pt x="484" y="1119"/>
                  </a:cubicBezTo>
                  <a:cubicBezTo>
                    <a:pt x="453" y="1089"/>
                    <a:pt x="422" y="1058"/>
                    <a:pt x="384" y="1028"/>
                  </a:cubicBezTo>
                  <a:cubicBezTo>
                    <a:pt x="364" y="1028"/>
                    <a:pt x="357" y="1014"/>
                    <a:pt x="345" y="1014"/>
                  </a:cubicBezTo>
                  <a:cubicBezTo>
                    <a:pt x="340" y="1014"/>
                    <a:pt x="333" y="1017"/>
                    <a:pt x="323" y="1028"/>
                  </a:cubicBezTo>
                  <a:lnTo>
                    <a:pt x="231" y="1058"/>
                  </a:lnTo>
                  <a:lnTo>
                    <a:pt x="193" y="1058"/>
                  </a:lnTo>
                  <a:lnTo>
                    <a:pt x="162" y="1089"/>
                  </a:lnTo>
                  <a:lnTo>
                    <a:pt x="162" y="1058"/>
                  </a:lnTo>
                  <a:lnTo>
                    <a:pt x="131" y="997"/>
                  </a:lnTo>
                  <a:lnTo>
                    <a:pt x="101" y="897"/>
                  </a:lnTo>
                  <a:lnTo>
                    <a:pt x="131" y="867"/>
                  </a:lnTo>
                  <a:lnTo>
                    <a:pt x="162" y="867"/>
                  </a:lnTo>
                  <a:lnTo>
                    <a:pt x="261" y="836"/>
                  </a:lnTo>
                  <a:lnTo>
                    <a:pt x="261" y="805"/>
                  </a:lnTo>
                  <a:lnTo>
                    <a:pt x="261" y="675"/>
                  </a:lnTo>
                  <a:lnTo>
                    <a:pt x="261" y="645"/>
                  </a:lnTo>
                  <a:cubicBezTo>
                    <a:pt x="231" y="614"/>
                    <a:pt x="193" y="614"/>
                    <a:pt x="193" y="614"/>
                  </a:cubicBezTo>
                  <a:lnTo>
                    <a:pt x="131" y="576"/>
                  </a:lnTo>
                  <a:lnTo>
                    <a:pt x="101" y="545"/>
                  </a:lnTo>
                  <a:lnTo>
                    <a:pt x="101" y="514"/>
                  </a:lnTo>
                  <a:lnTo>
                    <a:pt x="162" y="453"/>
                  </a:lnTo>
                  <a:lnTo>
                    <a:pt x="193" y="353"/>
                  </a:lnTo>
                  <a:cubicBezTo>
                    <a:pt x="218" y="353"/>
                    <a:pt x="227" y="340"/>
                    <a:pt x="229" y="340"/>
                  </a:cubicBezTo>
                  <a:cubicBezTo>
                    <a:pt x="231" y="340"/>
                    <a:pt x="231" y="343"/>
                    <a:pt x="231" y="353"/>
                  </a:cubicBezTo>
                  <a:lnTo>
                    <a:pt x="261" y="353"/>
                  </a:lnTo>
                  <a:lnTo>
                    <a:pt x="292" y="384"/>
                  </a:lnTo>
                  <a:lnTo>
                    <a:pt x="384" y="422"/>
                  </a:lnTo>
                  <a:lnTo>
                    <a:pt x="422" y="422"/>
                  </a:lnTo>
                  <a:cubicBezTo>
                    <a:pt x="453" y="384"/>
                    <a:pt x="484" y="353"/>
                    <a:pt x="514" y="353"/>
                  </a:cubicBezTo>
                  <a:cubicBezTo>
                    <a:pt x="545" y="323"/>
                    <a:pt x="545" y="323"/>
                    <a:pt x="545" y="292"/>
                  </a:cubicBezTo>
                  <a:lnTo>
                    <a:pt x="514" y="231"/>
                  </a:lnTo>
                  <a:lnTo>
                    <a:pt x="514" y="193"/>
                  </a:lnTo>
                  <a:lnTo>
                    <a:pt x="514" y="162"/>
                  </a:lnTo>
                  <a:lnTo>
                    <a:pt x="545" y="162"/>
                  </a:lnTo>
                  <a:lnTo>
                    <a:pt x="614" y="131"/>
                  </a:lnTo>
                  <a:lnTo>
                    <a:pt x="706" y="131"/>
                  </a:lnTo>
                  <a:lnTo>
                    <a:pt x="706" y="193"/>
                  </a:lnTo>
                  <a:lnTo>
                    <a:pt x="736" y="261"/>
                  </a:lnTo>
                  <a:cubicBezTo>
                    <a:pt x="736" y="292"/>
                    <a:pt x="767" y="292"/>
                    <a:pt x="767" y="292"/>
                  </a:cubicBezTo>
                  <a:cubicBezTo>
                    <a:pt x="867" y="323"/>
                    <a:pt x="928" y="323"/>
                    <a:pt x="997" y="384"/>
                  </a:cubicBezTo>
                  <a:cubicBezTo>
                    <a:pt x="1028" y="384"/>
                    <a:pt x="1058" y="384"/>
                    <a:pt x="1058" y="353"/>
                  </a:cubicBezTo>
                  <a:lnTo>
                    <a:pt x="1119" y="323"/>
                  </a:lnTo>
                  <a:lnTo>
                    <a:pt x="1150" y="292"/>
                  </a:lnTo>
                  <a:lnTo>
                    <a:pt x="1150" y="261"/>
                  </a:lnTo>
                  <a:lnTo>
                    <a:pt x="1188" y="292"/>
                  </a:lnTo>
                  <a:lnTo>
                    <a:pt x="1250" y="353"/>
                  </a:lnTo>
                  <a:lnTo>
                    <a:pt x="1280" y="384"/>
                  </a:lnTo>
                  <a:lnTo>
                    <a:pt x="1311" y="422"/>
                  </a:lnTo>
                  <a:cubicBezTo>
                    <a:pt x="1311" y="453"/>
                    <a:pt x="1280" y="484"/>
                    <a:pt x="1250" y="484"/>
                  </a:cubicBezTo>
                  <a:lnTo>
                    <a:pt x="1219" y="545"/>
                  </a:lnTo>
                  <a:lnTo>
                    <a:pt x="1280" y="514"/>
                  </a:lnTo>
                  <a:lnTo>
                    <a:pt x="1311" y="484"/>
                  </a:lnTo>
                  <a:cubicBezTo>
                    <a:pt x="1311" y="484"/>
                    <a:pt x="1342" y="484"/>
                    <a:pt x="1342" y="453"/>
                  </a:cubicBezTo>
                  <a:lnTo>
                    <a:pt x="1342" y="384"/>
                  </a:lnTo>
                  <a:lnTo>
                    <a:pt x="1342" y="353"/>
                  </a:lnTo>
                  <a:lnTo>
                    <a:pt x="1280" y="292"/>
                  </a:lnTo>
                  <a:lnTo>
                    <a:pt x="1250" y="231"/>
                  </a:lnTo>
                  <a:cubicBezTo>
                    <a:pt x="1219" y="231"/>
                    <a:pt x="1219" y="193"/>
                    <a:pt x="1188" y="193"/>
                  </a:cubicBezTo>
                  <a:lnTo>
                    <a:pt x="1119" y="193"/>
                  </a:lnTo>
                  <a:lnTo>
                    <a:pt x="1089" y="231"/>
                  </a:lnTo>
                  <a:lnTo>
                    <a:pt x="1058" y="231"/>
                  </a:lnTo>
                  <a:lnTo>
                    <a:pt x="1020" y="269"/>
                  </a:lnTo>
                  <a:lnTo>
                    <a:pt x="1020" y="269"/>
                  </a:lnTo>
                  <a:cubicBezTo>
                    <a:pt x="952" y="228"/>
                    <a:pt x="900" y="200"/>
                    <a:pt x="836" y="194"/>
                  </a:cubicBezTo>
                  <a:lnTo>
                    <a:pt x="836" y="194"/>
                  </a:lnTo>
                  <a:lnTo>
                    <a:pt x="836" y="162"/>
                  </a:lnTo>
                  <a:lnTo>
                    <a:pt x="836" y="131"/>
                  </a:lnTo>
                  <a:lnTo>
                    <a:pt x="805" y="101"/>
                  </a:lnTo>
                  <a:lnTo>
                    <a:pt x="805" y="70"/>
                  </a:lnTo>
                  <a:cubicBezTo>
                    <a:pt x="805" y="39"/>
                    <a:pt x="767" y="39"/>
                    <a:pt x="7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0"/>
            <p:cNvSpPr/>
            <p:nvPr/>
          </p:nvSpPr>
          <p:spPr>
            <a:xfrm>
              <a:off x="818122" y="2203633"/>
              <a:ext cx="127807" cy="119594"/>
            </a:xfrm>
            <a:custGeom>
              <a:avLst/>
              <a:gdLst/>
              <a:ahLst/>
              <a:cxnLst/>
              <a:rect l="l" t="t" r="r" b="b"/>
              <a:pathLst>
                <a:path w="607" h="568" extrusionOk="0">
                  <a:moveTo>
                    <a:pt x="254" y="85"/>
                  </a:moveTo>
                  <a:cubicBezTo>
                    <a:pt x="284" y="85"/>
                    <a:pt x="315" y="85"/>
                    <a:pt x="384" y="116"/>
                  </a:cubicBezTo>
                  <a:cubicBezTo>
                    <a:pt x="415" y="154"/>
                    <a:pt x="415" y="154"/>
                    <a:pt x="445" y="185"/>
                  </a:cubicBezTo>
                  <a:cubicBezTo>
                    <a:pt x="476" y="215"/>
                    <a:pt x="476" y="246"/>
                    <a:pt x="476" y="276"/>
                  </a:cubicBezTo>
                  <a:lnTo>
                    <a:pt x="476" y="376"/>
                  </a:lnTo>
                  <a:cubicBezTo>
                    <a:pt x="476" y="437"/>
                    <a:pt x="445" y="499"/>
                    <a:pt x="415" y="499"/>
                  </a:cubicBezTo>
                  <a:cubicBezTo>
                    <a:pt x="384" y="537"/>
                    <a:pt x="353" y="537"/>
                    <a:pt x="353" y="537"/>
                  </a:cubicBezTo>
                  <a:cubicBezTo>
                    <a:pt x="353" y="537"/>
                    <a:pt x="336" y="551"/>
                    <a:pt x="316" y="551"/>
                  </a:cubicBezTo>
                  <a:cubicBezTo>
                    <a:pt x="306" y="551"/>
                    <a:pt x="295" y="547"/>
                    <a:pt x="284" y="537"/>
                  </a:cubicBezTo>
                  <a:cubicBezTo>
                    <a:pt x="223" y="537"/>
                    <a:pt x="193" y="499"/>
                    <a:pt x="162" y="437"/>
                  </a:cubicBezTo>
                  <a:cubicBezTo>
                    <a:pt x="124" y="407"/>
                    <a:pt x="124" y="407"/>
                    <a:pt x="93" y="376"/>
                  </a:cubicBezTo>
                  <a:lnTo>
                    <a:pt x="93" y="345"/>
                  </a:lnTo>
                  <a:lnTo>
                    <a:pt x="93" y="307"/>
                  </a:lnTo>
                  <a:lnTo>
                    <a:pt x="93" y="246"/>
                  </a:lnTo>
                  <a:cubicBezTo>
                    <a:pt x="93" y="215"/>
                    <a:pt x="93" y="185"/>
                    <a:pt x="124" y="154"/>
                  </a:cubicBezTo>
                  <a:cubicBezTo>
                    <a:pt x="162" y="116"/>
                    <a:pt x="223" y="85"/>
                    <a:pt x="254" y="85"/>
                  </a:cubicBezTo>
                  <a:close/>
                  <a:moveTo>
                    <a:pt x="319" y="1"/>
                  </a:moveTo>
                  <a:cubicBezTo>
                    <a:pt x="286" y="1"/>
                    <a:pt x="254" y="8"/>
                    <a:pt x="223" y="24"/>
                  </a:cubicBezTo>
                  <a:cubicBezTo>
                    <a:pt x="193" y="54"/>
                    <a:pt x="124" y="85"/>
                    <a:pt x="93" y="116"/>
                  </a:cubicBezTo>
                  <a:cubicBezTo>
                    <a:pt x="62" y="154"/>
                    <a:pt x="32" y="185"/>
                    <a:pt x="1" y="246"/>
                  </a:cubicBezTo>
                  <a:lnTo>
                    <a:pt x="1" y="307"/>
                  </a:lnTo>
                  <a:lnTo>
                    <a:pt x="1" y="345"/>
                  </a:lnTo>
                  <a:lnTo>
                    <a:pt x="1" y="407"/>
                  </a:lnTo>
                  <a:cubicBezTo>
                    <a:pt x="32" y="437"/>
                    <a:pt x="32" y="499"/>
                    <a:pt x="93" y="537"/>
                  </a:cubicBezTo>
                  <a:cubicBezTo>
                    <a:pt x="162" y="568"/>
                    <a:pt x="223" y="568"/>
                    <a:pt x="284" y="568"/>
                  </a:cubicBezTo>
                  <a:lnTo>
                    <a:pt x="353" y="568"/>
                  </a:lnTo>
                  <a:cubicBezTo>
                    <a:pt x="353" y="568"/>
                    <a:pt x="384" y="568"/>
                    <a:pt x="415" y="537"/>
                  </a:cubicBezTo>
                  <a:cubicBezTo>
                    <a:pt x="445" y="537"/>
                    <a:pt x="545" y="499"/>
                    <a:pt x="576" y="407"/>
                  </a:cubicBezTo>
                  <a:cubicBezTo>
                    <a:pt x="606" y="376"/>
                    <a:pt x="606" y="345"/>
                    <a:pt x="606" y="276"/>
                  </a:cubicBezTo>
                  <a:cubicBezTo>
                    <a:pt x="606" y="215"/>
                    <a:pt x="606" y="154"/>
                    <a:pt x="545" y="116"/>
                  </a:cubicBezTo>
                  <a:cubicBezTo>
                    <a:pt x="507" y="54"/>
                    <a:pt x="476" y="24"/>
                    <a:pt x="415" y="24"/>
                  </a:cubicBezTo>
                  <a:cubicBezTo>
                    <a:pt x="384" y="8"/>
                    <a:pt x="351" y="1"/>
                    <a:pt x="31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2368;p80">
            <a:extLst>
              <a:ext uri="{FF2B5EF4-FFF2-40B4-BE49-F238E27FC236}">
                <a16:creationId xmlns:a16="http://schemas.microsoft.com/office/drawing/2014/main" id="{5F757470-6543-F14E-13AE-A74757EF1EA3}"/>
              </a:ext>
            </a:extLst>
          </p:cNvPr>
          <p:cNvGrpSpPr/>
          <p:nvPr/>
        </p:nvGrpSpPr>
        <p:grpSpPr>
          <a:xfrm>
            <a:off x="2691699" y="2648978"/>
            <a:ext cx="750902" cy="750902"/>
            <a:chOff x="2037825" y="3254050"/>
            <a:chExt cx="296175" cy="296175"/>
          </a:xfrm>
        </p:grpSpPr>
        <p:sp>
          <p:nvSpPr>
            <p:cNvPr id="5" name="Google Shape;12369;p80">
              <a:extLst>
                <a:ext uri="{FF2B5EF4-FFF2-40B4-BE49-F238E27FC236}">
                  <a16:creationId xmlns:a16="http://schemas.microsoft.com/office/drawing/2014/main" id="{4E65C440-44B6-91CB-8A1A-BC22498AF500}"/>
                </a:ext>
              </a:extLst>
            </p:cNvPr>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370;p80">
              <a:extLst>
                <a:ext uri="{FF2B5EF4-FFF2-40B4-BE49-F238E27FC236}">
                  <a16:creationId xmlns:a16="http://schemas.microsoft.com/office/drawing/2014/main" id="{2C6F161A-D079-F957-7CA8-5D0ED145175B}"/>
                </a:ext>
              </a:extLst>
            </p:cNvPr>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71;p80">
              <a:extLst>
                <a:ext uri="{FF2B5EF4-FFF2-40B4-BE49-F238E27FC236}">
                  <a16:creationId xmlns:a16="http://schemas.microsoft.com/office/drawing/2014/main" id="{E2E98204-15CE-7912-D3BC-399EEDD4C9E6}"/>
                </a:ext>
              </a:extLst>
            </p:cNvPr>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372;p80">
              <a:extLst>
                <a:ext uri="{FF2B5EF4-FFF2-40B4-BE49-F238E27FC236}">
                  <a16:creationId xmlns:a16="http://schemas.microsoft.com/office/drawing/2014/main" id="{0FD77077-003B-4FEA-A628-EF2EE91DD0C3}"/>
                </a:ext>
              </a:extLst>
            </p:cNvPr>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373;p80">
              <a:extLst>
                <a:ext uri="{FF2B5EF4-FFF2-40B4-BE49-F238E27FC236}">
                  <a16:creationId xmlns:a16="http://schemas.microsoft.com/office/drawing/2014/main" id="{2CFEDB8A-EAA0-B64D-C211-BC0E1F98583D}"/>
                </a:ext>
              </a:extLst>
            </p:cNvPr>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2374;p80">
              <a:extLst>
                <a:ext uri="{FF2B5EF4-FFF2-40B4-BE49-F238E27FC236}">
                  <a16:creationId xmlns:a16="http://schemas.microsoft.com/office/drawing/2014/main" id="{C98778C4-BBD4-2922-55DC-D5611753534A}"/>
                </a:ext>
              </a:extLst>
            </p:cNvPr>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1766;p79">
            <a:extLst>
              <a:ext uri="{FF2B5EF4-FFF2-40B4-BE49-F238E27FC236}">
                <a16:creationId xmlns:a16="http://schemas.microsoft.com/office/drawing/2014/main" id="{F4E49A6A-88BF-5BF5-F71D-38EFEFF286F1}"/>
              </a:ext>
            </a:extLst>
          </p:cNvPr>
          <p:cNvGrpSpPr/>
          <p:nvPr/>
        </p:nvGrpSpPr>
        <p:grpSpPr>
          <a:xfrm>
            <a:off x="1840432" y="1340533"/>
            <a:ext cx="764795" cy="749782"/>
            <a:chOff x="-22863675" y="3131775"/>
            <a:chExt cx="299300" cy="293425"/>
          </a:xfrm>
        </p:grpSpPr>
        <p:sp>
          <p:nvSpPr>
            <p:cNvPr id="12" name="Google Shape;11767;p79">
              <a:extLst>
                <a:ext uri="{FF2B5EF4-FFF2-40B4-BE49-F238E27FC236}">
                  <a16:creationId xmlns:a16="http://schemas.microsoft.com/office/drawing/2014/main" id="{E151C720-07DD-51D2-2795-EEBB1ACC2F4D}"/>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768;p79">
              <a:extLst>
                <a:ext uri="{FF2B5EF4-FFF2-40B4-BE49-F238E27FC236}">
                  <a16:creationId xmlns:a16="http://schemas.microsoft.com/office/drawing/2014/main" id="{BE661123-3555-B74E-1701-AFE578C06121}"/>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769;p79">
              <a:extLst>
                <a:ext uri="{FF2B5EF4-FFF2-40B4-BE49-F238E27FC236}">
                  <a16:creationId xmlns:a16="http://schemas.microsoft.com/office/drawing/2014/main" id="{FB1EB168-6C3D-5E87-5C97-12240A42285E}"/>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1976;p80">
            <a:extLst>
              <a:ext uri="{FF2B5EF4-FFF2-40B4-BE49-F238E27FC236}">
                <a16:creationId xmlns:a16="http://schemas.microsoft.com/office/drawing/2014/main" id="{92720ED6-1BB5-FEB9-17AC-4D313446070A}"/>
              </a:ext>
            </a:extLst>
          </p:cNvPr>
          <p:cNvSpPr/>
          <p:nvPr/>
        </p:nvSpPr>
        <p:spPr>
          <a:xfrm>
            <a:off x="3632123" y="1351385"/>
            <a:ext cx="867935" cy="677970"/>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2303;p80">
            <a:extLst>
              <a:ext uri="{FF2B5EF4-FFF2-40B4-BE49-F238E27FC236}">
                <a16:creationId xmlns:a16="http://schemas.microsoft.com/office/drawing/2014/main" id="{05AF5E99-219A-694D-4DE6-6D08E2B27524}"/>
              </a:ext>
            </a:extLst>
          </p:cNvPr>
          <p:cNvGrpSpPr/>
          <p:nvPr/>
        </p:nvGrpSpPr>
        <p:grpSpPr>
          <a:xfrm>
            <a:off x="4598880" y="2682841"/>
            <a:ext cx="746846" cy="748873"/>
            <a:chOff x="1674750" y="3254050"/>
            <a:chExt cx="294575" cy="295375"/>
          </a:xfrm>
        </p:grpSpPr>
        <p:sp>
          <p:nvSpPr>
            <p:cNvPr id="17" name="Google Shape;12304;p80">
              <a:extLst>
                <a:ext uri="{FF2B5EF4-FFF2-40B4-BE49-F238E27FC236}">
                  <a16:creationId xmlns:a16="http://schemas.microsoft.com/office/drawing/2014/main" id="{EB4E05E4-DBE0-6425-452B-E1CD5E9D3A72}"/>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305;p80">
              <a:extLst>
                <a:ext uri="{FF2B5EF4-FFF2-40B4-BE49-F238E27FC236}">
                  <a16:creationId xmlns:a16="http://schemas.microsoft.com/office/drawing/2014/main" id="{1781A6D6-E1FE-BD23-4CBC-46AE50A48789}"/>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306;p80">
              <a:extLst>
                <a:ext uri="{FF2B5EF4-FFF2-40B4-BE49-F238E27FC236}">
                  <a16:creationId xmlns:a16="http://schemas.microsoft.com/office/drawing/2014/main" id="{B4A8586A-CB03-F7EA-FDA9-D9C0E1220F9D}"/>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3964;p83">
            <a:extLst>
              <a:ext uri="{FF2B5EF4-FFF2-40B4-BE49-F238E27FC236}">
                <a16:creationId xmlns:a16="http://schemas.microsoft.com/office/drawing/2014/main" id="{9307BB87-95E9-DD6E-CEF6-694514C32E70}"/>
              </a:ext>
            </a:extLst>
          </p:cNvPr>
          <p:cNvSpPr/>
          <p:nvPr/>
        </p:nvSpPr>
        <p:spPr>
          <a:xfrm>
            <a:off x="5622366" y="1283433"/>
            <a:ext cx="814114" cy="812040"/>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11163;p78">
            <a:extLst>
              <a:ext uri="{FF2B5EF4-FFF2-40B4-BE49-F238E27FC236}">
                <a16:creationId xmlns:a16="http://schemas.microsoft.com/office/drawing/2014/main" id="{AEA93833-BCBE-E4D3-6CD3-6F282263073D}"/>
              </a:ext>
            </a:extLst>
          </p:cNvPr>
          <p:cNvGrpSpPr/>
          <p:nvPr/>
        </p:nvGrpSpPr>
        <p:grpSpPr>
          <a:xfrm>
            <a:off x="6675005" y="2738856"/>
            <a:ext cx="639558" cy="727681"/>
            <a:chOff x="2707500" y="249400"/>
            <a:chExt cx="423475" cy="481825"/>
          </a:xfrm>
        </p:grpSpPr>
        <p:sp>
          <p:nvSpPr>
            <p:cNvPr id="22" name="Google Shape;11164;p78">
              <a:extLst>
                <a:ext uri="{FF2B5EF4-FFF2-40B4-BE49-F238E27FC236}">
                  <a16:creationId xmlns:a16="http://schemas.microsoft.com/office/drawing/2014/main" id="{CDA401DC-CC75-92D8-FF66-173383C47DFD}"/>
                </a:ext>
              </a:extLst>
            </p:cNvPr>
            <p:cNvSpPr/>
            <p:nvPr/>
          </p:nvSpPr>
          <p:spPr>
            <a:xfrm>
              <a:off x="2739175" y="420675"/>
              <a:ext cx="360100" cy="310550"/>
            </a:xfrm>
            <a:custGeom>
              <a:avLst/>
              <a:gdLst/>
              <a:ahLst/>
              <a:cxnLst/>
              <a:rect l="l" t="t" r="r" b="b"/>
              <a:pathLst>
                <a:path w="14404" h="12422" extrusionOk="0">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11165;p78">
              <a:extLst>
                <a:ext uri="{FF2B5EF4-FFF2-40B4-BE49-F238E27FC236}">
                  <a16:creationId xmlns:a16="http://schemas.microsoft.com/office/drawing/2014/main" id="{6C95C029-A7D4-9709-5EBA-5C773C928CC1}"/>
                </a:ext>
              </a:extLst>
            </p:cNvPr>
            <p:cNvSpPr/>
            <p:nvPr/>
          </p:nvSpPr>
          <p:spPr>
            <a:xfrm>
              <a:off x="2707500" y="249400"/>
              <a:ext cx="423475" cy="141175"/>
            </a:xfrm>
            <a:custGeom>
              <a:avLst/>
              <a:gdLst/>
              <a:ahLst/>
              <a:cxnLst/>
              <a:rect l="l" t="t" r="r" b="b"/>
              <a:pathLst>
                <a:path w="16939" h="5647" extrusionOk="0">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Google Shape;3909;p39">
            <a:extLst>
              <a:ext uri="{FF2B5EF4-FFF2-40B4-BE49-F238E27FC236}">
                <a16:creationId xmlns:a16="http://schemas.microsoft.com/office/drawing/2014/main" id="{13C48915-CD93-6E46-C461-6D3D9EE450C5}"/>
              </a:ext>
            </a:extLst>
          </p:cNvPr>
          <p:cNvSpPr txBox="1">
            <a:spLocks noGrp="1"/>
          </p:cNvSpPr>
          <p:nvPr>
            <p:ph type="title"/>
          </p:nvPr>
        </p:nvSpPr>
        <p:spPr>
          <a:xfrm>
            <a:off x="429200" y="376150"/>
            <a:ext cx="82857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a:t>Latar Belakang</a:t>
            </a:r>
            <a:endParaRPr sz="3400" dirty="0"/>
          </a:p>
        </p:txBody>
      </p:sp>
      <p:sp>
        <p:nvSpPr>
          <p:cNvPr id="28" name="Google Shape;4620;p47">
            <a:extLst>
              <a:ext uri="{FF2B5EF4-FFF2-40B4-BE49-F238E27FC236}">
                <a16:creationId xmlns:a16="http://schemas.microsoft.com/office/drawing/2014/main" id="{C2852629-27AD-4E41-E142-CE7E562BFAA6}"/>
              </a:ext>
            </a:extLst>
          </p:cNvPr>
          <p:cNvSpPr txBox="1">
            <a:spLocks/>
          </p:cNvSpPr>
          <p:nvPr/>
        </p:nvSpPr>
        <p:spPr>
          <a:xfrm>
            <a:off x="1044618" y="2008122"/>
            <a:ext cx="2316000" cy="423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2200" dirty="0">
                <a:solidFill>
                  <a:schemeClr val="bg2">
                    <a:lumMod val="75000"/>
                  </a:schemeClr>
                </a:solidFill>
                <a:latin typeface="Caveat Brush" pitchFamily="2" charset="0"/>
              </a:rPr>
              <a:t>Covid-19</a:t>
            </a:r>
          </a:p>
        </p:txBody>
      </p:sp>
      <p:sp>
        <p:nvSpPr>
          <p:cNvPr id="30" name="Google Shape;4620;p47">
            <a:extLst>
              <a:ext uri="{FF2B5EF4-FFF2-40B4-BE49-F238E27FC236}">
                <a16:creationId xmlns:a16="http://schemas.microsoft.com/office/drawing/2014/main" id="{065DB24C-347D-6881-C3AD-C50F62F65868}"/>
              </a:ext>
            </a:extLst>
          </p:cNvPr>
          <p:cNvSpPr txBox="1">
            <a:spLocks/>
          </p:cNvSpPr>
          <p:nvPr/>
        </p:nvSpPr>
        <p:spPr>
          <a:xfrm>
            <a:off x="2903757" y="1951507"/>
            <a:ext cx="2316000" cy="423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2200" dirty="0" err="1">
                <a:solidFill>
                  <a:schemeClr val="accent1">
                    <a:lumMod val="75000"/>
                  </a:schemeClr>
                </a:solidFill>
                <a:latin typeface="Caveat Brush" pitchFamily="2" charset="0"/>
              </a:rPr>
              <a:t>Digitalisasi</a:t>
            </a:r>
            <a:endParaRPr lang="en-ID" sz="2200" dirty="0">
              <a:solidFill>
                <a:schemeClr val="accent1">
                  <a:lumMod val="75000"/>
                </a:schemeClr>
              </a:solidFill>
              <a:latin typeface="Caveat Brush" pitchFamily="2" charset="0"/>
            </a:endParaRPr>
          </a:p>
        </p:txBody>
      </p:sp>
      <p:sp>
        <p:nvSpPr>
          <p:cNvPr id="31" name="Google Shape;4620;p47">
            <a:extLst>
              <a:ext uri="{FF2B5EF4-FFF2-40B4-BE49-F238E27FC236}">
                <a16:creationId xmlns:a16="http://schemas.microsoft.com/office/drawing/2014/main" id="{A5A65603-0403-557C-7199-3150283B0A55}"/>
              </a:ext>
            </a:extLst>
          </p:cNvPr>
          <p:cNvSpPr txBox="1">
            <a:spLocks/>
          </p:cNvSpPr>
          <p:nvPr/>
        </p:nvSpPr>
        <p:spPr>
          <a:xfrm>
            <a:off x="4950688" y="2051389"/>
            <a:ext cx="2316000" cy="423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2200" dirty="0" err="1">
                <a:solidFill>
                  <a:srgbClr val="00B0F0"/>
                </a:solidFill>
                <a:latin typeface="Caveat Brush" pitchFamily="2" charset="0"/>
              </a:rPr>
              <a:t>Pelestarian</a:t>
            </a:r>
            <a:r>
              <a:rPr lang="en-ID" sz="2200" dirty="0">
                <a:solidFill>
                  <a:srgbClr val="00B0F0"/>
                </a:solidFill>
                <a:latin typeface="Caveat Brush" pitchFamily="2" charset="0"/>
              </a:rPr>
              <a:t> </a:t>
            </a:r>
            <a:r>
              <a:rPr lang="en-ID" sz="2200" dirty="0" err="1">
                <a:solidFill>
                  <a:srgbClr val="00B0F0"/>
                </a:solidFill>
                <a:latin typeface="Caveat Brush" pitchFamily="2" charset="0"/>
              </a:rPr>
              <a:t>Pohon</a:t>
            </a:r>
            <a:endParaRPr lang="en-ID" sz="2200" dirty="0">
              <a:solidFill>
                <a:srgbClr val="00B0F0"/>
              </a:solidFill>
              <a:latin typeface="Caveat Brush" pitchFamily="2" charset="0"/>
            </a:endParaRPr>
          </a:p>
        </p:txBody>
      </p:sp>
      <p:sp>
        <p:nvSpPr>
          <p:cNvPr id="32" name="Google Shape;4620;p47">
            <a:extLst>
              <a:ext uri="{FF2B5EF4-FFF2-40B4-BE49-F238E27FC236}">
                <a16:creationId xmlns:a16="http://schemas.microsoft.com/office/drawing/2014/main" id="{0036299A-5DE6-EC11-BF3F-91DDDBBC4780}"/>
              </a:ext>
            </a:extLst>
          </p:cNvPr>
          <p:cNvSpPr txBox="1">
            <a:spLocks/>
          </p:cNvSpPr>
          <p:nvPr/>
        </p:nvSpPr>
        <p:spPr>
          <a:xfrm>
            <a:off x="1874151" y="3324990"/>
            <a:ext cx="2316000" cy="423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2200" dirty="0">
                <a:solidFill>
                  <a:schemeClr val="bg2">
                    <a:lumMod val="75000"/>
                  </a:schemeClr>
                </a:solidFill>
                <a:latin typeface="Caveat Brush" pitchFamily="2" charset="0"/>
              </a:rPr>
              <a:t>Social Distancing</a:t>
            </a:r>
          </a:p>
        </p:txBody>
      </p:sp>
      <p:sp>
        <p:nvSpPr>
          <p:cNvPr id="33" name="Google Shape;4620;p47">
            <a:extLst>
              <a:ext uri="{FF2B5EF4-FFF2-40B4-BE49-F238E27FC236}">
                <a16:creationId xmlns:a16="http://schemas.microsoft.com/office/drawing/2014/main" id="{CF22CA55-DF12-4F83-EB10-732D0B433A78}"/>
              </a:ext>
            </a:extLst>
          </p:cNvPr>
          <p:cNvSpPr txBox="1">
            <a:spLocks/>
          </p:cNvSpPr>
          <p:nvPr/>
        </p:nvSpPr>
        <p:spPr>
          <a:xfrm>
            <a:off x="3808765" y="3358905"/>
            <a:ext cx="2316000" cy="423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2200" dirty="0" err="1">
                <a:solidFill>
                  <a:schemeClr val="accent1">
                    <a:lumMod val="75000"/>
                  </a:schemeClr>
                </a:solidFill>
                <a:latin typeface="Caveat Brush" pitchFamily="2" charset="0"/>
              </a:rPr>
              <a:t>Efesiensi</a:t>
            </a:r>
            <a:endParaRPr lang="en-ID" sz="2200" dirty="0">
              <a:solidFill>
                <a:schemeClr val="accent1">
                  <a:lumMod val="75000"/>
                </a:schemeClr>
              </a:solidFill>
              <a:latin typeface="Caveat Brush" pitchFamily="2" charset="0"/>
            </a:endParaRPr>
          </a:p>
        </p:txBody>
      </p:sp>
      <p:sp>
        <p:nvSpPr>
          <p:cNvPr id="34" name="Google Shape;4620;p47">
            <a:extLst>
              <a:ext uri="{FF2B5EF4-FFF2-40B4-BE49-F238E27FC236}">
                <a16:creationId xmlns:a16="http://schemas.microsoft.com/office/drawing/2014/main" id="{333BC49C-89E4-09B3-A707-C140576F0614}"/>
              </a:ext>
            </a:extLst>
          </p:cNvPr>
          <p:cNvSpPr txBox="1">
            <a:spLocks/>
          </p:cNvSpPr>
          <p:nvPr/>
        </p:nvSpPr>
        <p:spPr>
          <a:xfrm>
            <a:off x="5858081" y="3370649"/>
            <a:ext cx="2316000" cy="423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2200" dirty="0" err="1">
                <a:solidFill>
                  <a:srgbClr val="00B0F0"/>
                </a:solidFill>
                <a:latin typeface="Caveat Brush" pitchFamily="2" charset="0"/>
              </a:rPr>
              <a:t>Pengurangan</a:t>
            </a:r>
            <a:r>
              <a:rPr lang="en-ID" sz="2200" dirty="0">
                <a:solidFill>
                  <a:srgbClr val="00B0F0"/>
                </a:solidFill>
                <a:latin typeface="Caveat Brush" pitchFamily="2" charset="0"/>
              </a:rPr>
              <a:t> </a:t>
            </a:r>
            <a:r>
              <a:rPr lang="en-ID" sz="2200" dirty="0" err="1">
                <a:solidFill>
                  <a:srgbClr val="00B0F0"/>
                </a:solidFill>
                <a:latin typeface="Caveat Brush" pitchFamily="2" charset="0"/>
              </a:rPr>
              <a:t>Limbah</a:t>
            </a:r>
            <a:endParaRPr lang="en-ID" sz="2200" dirty="0">
              <a:solidFill>
                <a:srgbClr val="00B0F0"/>
              </a:solidFill>
              <a:latin typeface="Caveat Brush"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09" name="Google Shape;3909;p39"/>
          <p:cNvSpPr txBox="1">
            <a:spLocks noGrp="1"/>
          </p:cNvSpPr>
          <p:nvPr>
            <p:ph type="title"/>
          </p:nvPr>
        </p:nvSpPr>
        <p:spPr>
          <a:xfrm>
            <a:off x="429200" y="376150"/>
            <a:ext cx="82857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Analisis SWOT</a:t>
            </a:r>
            <a:endParaRPr dirty="0"/>
          </a:p>
        </p:txBody>
      </p:sp>
      <p:sp>
        <p:nvSpPr>
          <p:cNvPr id="3910" name="Google Shape;3910;p39"/>
          <p:cNvSpPr txBox="1">
            <a:spLocks noGrp="1"/>
          </p:cNvSpPr>
          <p:nvPr>
            <p:ph type="title" idx="3"/>
          </p:nvPr>
        </p:nvSpPr>
        <p:spPr>
          <a:xfrm>
            <a:off x="1838955" y="1435802"/>
            <a:ext cx="11826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3911" name="Google Shape;3911;p39"/>
          <p:cNvSpPr txBox="1">
            <a:spLocks noGrp="1"/>
          </p:cNvSpPr>
          <p:nvPr>
            <p:ph type="title" idx="5"/>
          </p:nvPr>
        </p:nvSpPr>
        <p:spPr>
          <a:xfrm>
            <a:off x="4123968" y="2098148"/>
            <a:ext cx="2316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Opportunity</a:t>
            </a:r>
            <a:endParaRPr dirty="0"/>
          </a:p>
        </p:txBody>
      </p:sp>
      <p:sp>
        <p:nvSpPr>
          <p:cNvPr id="3913" name="Google Shape;3913;p39"/>
          <p:cNvSpPr txBox="1">
            <a:spLocks noGrp="1"/>
          </p:cNvSpPr>
          <p:nvPr>
            <p:ph type="title" idx="8"/>
          </p:nvPr>
        </p:nvSpPr>
        <p:spPr>
          <a:xfrm>
            <a:off x="2607754" y="3851823"/>
            <a:ext cx="2316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Weakness</a:t>
            </a:r>
            <a:endParaRPr dirty="0"/>
          </a:p>
        </p:txBody>
      </p:sp>
      <p:sp>
        <p:nvSpPr>
          <p:cNvPr id="3914" name="Google Shape;3914;p39"/>
          <p:cNvSpPr txBox="1">
            <a:spLocks noGrp="1"/>
          </p:cNvSpPr>
          <p:nvPr>
            <p:ph type="title" idx="9"/>
          </p:nvPr>
        </p:nvSpPr>
        <p:spPr>
          <a:xfrm>
            <a:off x="3174466" y="3195701"/>
            <a:ext cx="11826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3916" name="Google Shape;3916;p39"/>
          <p:cNvSpPr txBox="1">
            <a:spLocks noGrp="1"/>
          </p:cNvSpPr>
          <p:nvPr>
            <p:ph type="title" idx="14"/>
          </p:nvPr>
        </p:nvSpPr>
        <p:spPr>
          <a:xfrm>
            <a:off x="5459479" y="3851823"/>
            <a:ext cx="2316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Threat</a:t>
            </a:r>
            <a:endParaRPr dirty="0"/>
          </a:p>
        </p:txBody>
      </p:sp>
      <p:sp>
        <p:nvSpPr>
          <p:cNvPr id="3917" name="Google Shape;3917;p39"/>
          <p:cNvSpPr txBox="1">
            <a:spLocks noGrp="1"/>
          </p:cNvSpPr>
          <p:nvPr>
            <p:ph type="title" idx="15"/>
          </p:nvPr>
        </p:nvSpPr>
        <p:spPr>
          <a:xfrm>
            <a:off x="6026241" y="3195699"/>
            <a:ext cx="11826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3919" name="Google Shape;3919;p39"/>
          <p:cNvSpPr txBox="1">
            <a:spLocks noGrp="1"/>
          </p:cNvSpPr>
          <p:nvPr>
            <p:ph type="title" idx="6"/>
          </p:nvPr>
        </p:nvSpPr>
        <p:spPr>
          <a:xfrm>
            <a:off x="4690730" y="1435698"/>
            <a:ext cx="11826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3921" name="Google Shape;3921;p39"/>
          <p:cNvSpPr txBox="1">
            <a:spLocks noGrp="1"/>
          </p:cNvSpPr>
          <p:nvPr>
            <p:ph type="title" idx="2"/>
          </p:nvPr>
        </p:nvSpPr>
        <p:spPr>
          <a:xfrm>
            <a:off x="1272243" y="2098148"/>
            <a:ext cx="2316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Strength</a:t>
            </a:r>
            <a:endParaRPr dirty="0"/>
          </a:p>
        </p:txBody>
      </p:sp>
      <p:grpSp>
        <p:nvGrpSpPr>
          <p:cNvPr id="3922" name="Google Shape;3922;p39"/>
          <p:cNvGrpSpPr/>
          <p:nvPr/>
        </p:nvGrpSpPr>
        <p:grpSpPr>
          <a:xfrm>
            <a:off x="625163" y="4084600"/>
            <a:ext cx="949534" cy="807804"/>
            <a:chOff x="625163" y="4084600"/>
            <a:chExt cx="949534" cy="807804"/>
          </a:xfrm>
        </p:grpSpPr>
        <p:sp>
          <p:nvSpPr>
            <p:cNvPr id="3923" name="Google Shape;3923;p39"/>
            <p:cNvSpPr/>
            <p:nvPr/>
          </p:nvSpPr>
          <p:spPr>
            <a:xfrm>
              <a:off x="625163" y="4095091"/>
              <a:ext cx="949534" cy="796695"/>
            </a:xfrm>
            <a:custGeom>
              <a:avLst/>
              <a:gdLst/>
              <a:ahLst/>
              <a:cxnLst/>
              <a:rect l="l" t="t" r="r" b="b"/>
              <a:pathLst>
                <a:path w="9232" h="7746" extrusionOk="0">
                  <a:moveTo>
                    <a:pt x="2809" y="1"/>
                  </a:moveTo>
                  <a:cubicBezTo>
                    <a:pt x="2182" y="1"/>
                    <a:pt x="1594" y="385"/>
                    <a:pt x="1341" y="987"/>
                  </a:cubicBezTo>
                  <a:lnTo>
                    <a:pt x="292" y="3791"/>
                  </a:lnTo>
                  <a:cubicBezTo>
                    <a:pt x="0" y="4557"/>
                    <a:pt x="644" y="5070"/>
                    <a:pt x="1441" y="5361"/>
                  </a:cubicBezTo>
                  <a:lnTo>
                    <a:pt x="6198" y="7659"/>
                  </a:lnTo>
                  <a:cubicBezTo>
                    <a:pt x="6362" y="7718"/>
                    <a:pt x="6516" y="7745"/>
                    <a:pt x="6661" y="7745"/>
                  </a:cubicBezTo>
                  <a:cubicBezTo>
                    <a:pt x="7219" y="7745"/>
                    <a:pt x="7628" y="7335"/>
                    <a:pt x="7853" y="6702"/>
                  </a:cubicBezTo>
                  <a:lnTo>
                    <a:pt x="9232" y="3982"/>
                  </a:lnTo>
                  <a:cubicBezTo>
                    <a:pt x="9194" y="2802"/>
                    <a:pt x="9002" y="2419"/>
                    <a:pt x="8236" y="2136"/>
                  </a:cubicBezTo>
                  <a:lnTo>
                    <a:pt x="3325" y="90"/>
                  </a:lnTo>
                  <a:cubicBezTo>
                    <a:pt x="3154" y="29"/>
                    <a:pt x="2980" y="1"/>
                    <a:pt x="2809"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39"/>
            <p:cNvSpPr/>
            <p:nvPr/>
          </p:nvSpPr>
          <p:spPr>
            <a:xfrm>
              <a:off x="635345" y="4169762"/>
              <a:ext cx="899959" cy="691272"/>
            </a:xfrm>
            <a:custGeom>
              <a:avLst/>
              <a:gdLst/>
              <a:ahLst/>
              <a:cxnLst/>
              <a:rect l="l" t="t" r="r" b="b"/>
              <a:pathLst>
                <a:path w="8750" h="6721" extrusionOk="0">
                  <a:moveTo>
                    <a:pt x="1817" y="0"/>
                  </a:moveTo>
                  <a:cubicBezTo>
                    <a:pt x="1403" y="736"/>
                    <a:pt x="989" y="1502"/>
                    <a:pt x="606" y="2237"/>
                  </a:cubicBezTo>
                  <a:cubicBezTo>
                    <a:pt x="284" y="2812"/>
                    <a:pt x="1" y="3486"/>
                    <a:pt x="284" y="4022"/>
                  </a:cubicBezTo>
                  <a:cubicBezTo>
                    <a:pt x="445" y="4375"/>
                    <a:pt x="798" y="4597"/>
                    <a:pt x="1150" y="4788"/>
                  </a:cubicBezTo>
                  <a:cubicBezTo>
                    <a:pt x="2238" y="5401"/>
                    <a:pt x="3387" y="5937"/>
                    <a:pt x="4567" y="6420"/>
                  </a:cubicBezTo>
                  <a:cubicBezTo>
                    <a:pt x="4954" y="6578"/>
                    <a:pt x="5372" y="6721"/>
                    <a:pt x="5788" y="6721"/>
                  </a:cubicBezTo>
                  <a:cubicBezTo>
                    <a:pt x="5957" y="6721"/>
                    <a:pt x="6125" y="6697"/>
                    <a:pt x="6291" y="6642"/>
                  </a:cubicBezTo>
                  <a:cubicBezTo>
                    <a:pt x="6865" y="6481"/>
                    <a:pt x="7218" y="5976"/>
                    <a:pt x="7562" y="5493"/>
                  </a:cubicBezTo>
                  <a:cubicBezTo>
                    <a:pt x="8045" y="4788"/>
                    <a:pt x="8558" y="4060"/>
                    <a:pt x="8750" y="3225"/>
                  </a:cubicBezTo>
                  <a:lnTo>
                    <a:pt x="8750" y="3225"/>
                  </a:lnTo>
                  <a:cubicBezTo>
                    <a:pt x="7915" y="3294"/>
                    <a:pt x="7118" y="3708"/>
                    <a:pt x="6321" y="3992"/>
                  </a:cubicBezTo>
                  <a:cubicBezTo>
                    <a:pt x="5854" y="4156"/>
                    <a:pt x="5355" y="4279"/>
                    <a:pt x="4872" y="4279"/>
                  </a:cubicBezTo>
                  <a:cubicBezTo>
                    <a:pt x="4498" y="4279"/>
                    <a:pt x="4134" y="4206"/>
                    <a:pt x="3801" y="4022"/>
                  </a:cubicBezTo>
                  <a:cubicBezTo>
                    <a:pt x="3127" y="3639"/>
                    <a:pt x="2744" y="2911"/>
                    <a:pt x="2521" y="2176"/>
                  </a:cubicBezTo>
                  <a:cubicBezTo>
                    <a:pt x="2269" y="1471"/>
                    <a:pt x="2138" y="674"/>
                    <a:pt x="1817" y="0"/>
                  </a:cubicBezTo>
                  <a:close/>
                </a:path>
              </a:pathLst>
            </a:custGeom>
            <a:solidFill>
              <a:srgbClr val="F8D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39"/>
            <p:cNvSpPr/>
            <p:nvPr/>
          </p:nvSpPr>
          <p:spPr>
            <a:xfrm>
              <a:off x="838682" y="4097663"/>
              <a:ext cx="430335" cy="514057"/>
            </a:xfrm>
            <a:custGeom>
              <a:avLst/>
              <a:gdLst/>
              <a:ahLst/>
              <a:cxnLst/>
              <a:rect l="l" t="t" r="r" b="b"/>
              <a:pathLst>
                <a:path w="4184" h="4998" extrusionOk="0">
                  <a:moveTo>
                    <a:pt x="412" y="1"/>
                  </a:moveTo>
                  <a:cubicBezTo>
                    <a:pt x="238" y="1"/>
                    <a:pt x="95" y="179"/>
                    <a:pt x="31" y="356"/>
                  </a:cubicBezTo>
                  <a:cubicBezTo>
                    <a:pt x="1" y="510"/>
                    <a:pt x="31" y="739"/>
                    <a:pt x="69" y="931"/>
                  </a:cubicBezTo>
                  <a:cubicBezTo>
                    <a:pt x="223" y="1567"/>
                    <a:pt x="414" y="2172"/>
                    <a:pt x="675" y="2777"/>
                  </a:cubicBezTo>
                  <a:cubicBezTo>
                    <a:pt x="927" y="3383"/>
                    <a:pt x="1249" y="3995"/>
                    <a:pt x="1724" y="4409"/>
                  </a:cubicBezTo>
                  <a:cubicBezTo>
                    <a:pt x="2135" y="4765"/>
                    <a:pt x="2669" y="4998"/>
                    <a:pt x="3176" y="4998"/>
                  </a:cubicBezTo>
                  <a:cubicBezTo>
                    <a:pt x="3303" y="4998"/>
                    <a:pt x="3427" y="4984"/>
                    <a:pt x="3548" y="4953"/>
                  </a:cubicBezTo>
                  <a:cubicBezTo>
                    <a:pt x="3862" y="4853"/>
                    <a:pt x="4183" y="4570"/>
                    <a:pt x="4053" y="4279"/>
                  </a:cubicBezTo>
                  <a:cubicBezTo>
                    <a:pt x="3992" y="4149"/>
                    <a:pt x="3831" y="4057"/>
                    <a:pt x="3708" y="3957"/>
                  </a:cubicBezTo>
                  <a:cubicBezTo>
                    <a:pt x="2138" y="3160"/>
                    <a:pt x="927" y="1697"/>
                    <a:pt x="453" y="4"/>
                  </a:cubicBezTo>
                  <a:cubicBezTo>
                    <a:pt x="439" y="2"/>
                    <a:pt x="425" y="1"/>
                    <a:pt x="412"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39"/>
            <p:cNvSpPr/>
            <p:nvPr/>
          </p:nvSpPr>
          <p:spPr>
            <a:xfrm>
              <a:off x="648818" y="4084600"/>
              <a:ext cx="918781" cy="807804"/>
            </a:xfrm>
            <a:custGeom>
              <a:avLst/>
              <a:gdLst/>
              <a:ahLst/>
              <a:cxnLst/>
              <a:rect l="l" t="t" r="r" b="b"/>
              <a:pathLst>
                <a:path w="8933" h="7854" extrusionOk="0">
                  <a:moveTo>
                    <a:pt x="1877" y="575"/>
                  </a:moveTo>
                  <a:cubicBezTo>
                    <a:pt x="1946" y="1250"/>
                    <a:pt x="2260" y="2491"/>
                    <a:pt x="2743" y="3510"/>
                  </a:cubicBezTo>
                  <a:cubicBezTo>
                    <a:pt x="1816" y="3548"/>
                    <a:pt x="728" y="3739"/>
                    <a:pt x="314" y="4153"/>
                  </a:cubicBezTo>
                  <a:cubicBezTo>
                    <a:pt x="506" y="3387"/>
                    <a:pt x="1241" y="1824"/>
                    <a:pt x="1877" y="575"/>
                  </a:cubicBezTo>
                  <a:close/>
                  <a:moveTo>
                    <a:pt x="2138" y="131"/>
                  </a:moveTo>
                  <a:cubicBezTo>
                    <a:pt x="2965" y="131"/>
                    <a:pt x="8075" y="2935"/>
                    <a:pt x="8741" y="3739"/>
                  </a:cubicBezTo>
                  <a:cubicBezTo>
                    <a:pt x="8810" y="3831"/>
                    <a:pt x="8810" y="3862"/>
                    <a:pt x="8810" y="3862"/>
                  </a:cubicBezTo>
                  <a:cubicBezTo>
                    <a:pt x="8741" y="4245"/>
                    <a:pt x="6412" y="5080"/>
                    <a:pt x="4850" y="5080"/>
                  </a:cubicBezTo>
                  <a:cubicBezTo>
                    <a:pt x="4367" y="5080"/>
                    <a:pt x="4022" y="5011"/>
                    <a:pt x="3831" y="4850"/>
                  </a:cubicBezTo>
                  <a:cubicBezTo>
                    <a:pt x="2873" y="4214"/>
                    <a:pt x="1915" y="1150"/>
                    <a:pt x="2007" y="323"/>
                  </a:cubicBezTo>
                  <a:cubicBezTo>
                    <a:pt x="2038" y="223"/>
                    <a:pt x="2069" y="162"/>
                    <a:pt x="2107" y="131"/>
                  </a:cubicBezTo>
                  <a:close/>
                  <a:moveTo>
                    <a:pt x="8649" y="4184"/>
                  </a:moveTo>
                  <a:lnTo>
                    <a:pt x="8649" y="4184"/>
                  </a:lnTo>
                  <a:cubicBezTo>
                    <a:pt x="7975" y="5555"/>
                    <a:pt x="6987" y="7409"/>
                    <a:pt x="6573" y="7662"/>
                  </a:cubicBezTo>
                  <a:cubicBezTo>
                    <a:pt x="6604" y="7217"/>
                    <a:pt x="6091" y="6099"/>
                    <a:pt x="5554" y="5172"/>
                  </a:cubicBezTo>
                  <a:cubicBezTo>
                    <a:pt x="6734" y="5011"/>
                    <a:pt x="8075" y="4567"/>
                    <a:pt x="8649" y="4184"/>
                  </a:cubicBezTo>
                  <a:close/>
                  <a:moveTo>
                    <a:pt x="2804" y="3640"/>
                  </a:moveTo>
                  <a:cubicBezTo>
                    <a:pt x="3095" y="4245"/>
                    <a:pt x="3409" y="4758"/>
                    <a:pt x="3731" y="4980"/>
                  </a:cubicBezTo>
                  <a:cubicBezTo>
                    <a:pt x="3984" y="5141"/>
                    <a:pt x="4336" y="5203"/>
                    <a:pt x="4850" y="5203"/>
                  </a:cubicBezTo>
                  <a:cubicBezTo>
                    <a:pt x="5010" y="5203"/>
                    <a:pt x="5233" y="5203"/>
                    <a:pt x="5424" y="5172"/>
                  </a:cubicBezTo>
                  <a:cubicBezTo>
                    <a:pt x="5999" y="6229"/>
                    <a:pt x="6573" y="7501"/>
                    <a:pt x="6412" y="7723"/>
                  </a:cubicBezTo>
                  <a:lnTo>
                    <a:pt x="6351" y="7723"/>
                  </a:lnTo>
                  <a:cubicBezTo>
                    <a:pt x="5394" y="7723"/>
                    <a:pt x="314" y="5080"/>
                    <a:pt x="284" y="4536"/>
                  </a:cubicBezTo>
                  <a:cubicBezTo>
                    <a:pt x="284" y="4436"/>
                    <a:pt x="314" y="4345"/>
                    <a:pt x="383" y="4245"/>
                  </a:cubicBezTo>
                  <a:cubicBezTo>
                    <a:pt x="728" y="3862"/>
                    <a:pt x="1816" y="3670"/>
                    <a:pt x="2804" y="3640"/>
                  </a:cubicBezTo>
                  <a:close/>
                  <a:moveTo>
                    <a:pt x="2138" y="1"/>
                  </a:moveTo>
                  <a:cubicBezTo>
                    <a:pt x="2107" y="1"/>
                    <a:pt x="2069" y="1"/>
                    <a:pt x="2038" y="31"/>
                  </a:cubicBezTo>
                  <a:cubicBezTo>
                    <a:pt x="1977" y="62"/>
                    <a:pt x="1915" y="162"/>
                    <a:pt x="1915" y="254"/>
                  </a:cubicBezTo>
                  <a:cubicBezTo>
                    <a:pt x="1463" y="1150"/>
                    <a:pt x="0" y="4023"/>
                    <a:pt x="153" y="4567"/>
                  </a:cubicBezTo>
                  <a:cubicBezTo>
                    <a:pt x="222" y="5233"/>
                    <a:pt x="5485" y="7853"/>
                    <a:pt x="6351" y="7853"/>
                  </a:cubicBezTo>
                  <a:cubicBezTo>
                    <a:pt x="6412" y="7853"/>
                    <a:pt x="6474" y="7853"/>
                    <a:pt x="6512" y="7823"/>
                  </a:cubicBezTo>
                  <a:cubicBezTo>
                    <a:pt x="7117" y="7723"/>
                    <a:pt x="8619" y="4536"/>
                    <a:pt x="8902" y="3962"/>
                  </a:cubicBezTo>
                  <a:cubicBezTo>
                    <a:pt x="8902" y="3931"/>
                    <a:pt x="8902" y="3931"/>
                    <a:pt x="8933" y="3893"/>
                  </a:cubicBezTo>
                  <a:lnTo>
                    <a:pt x="8933" y="3862"/>
                  </a:lnTo>
                  <a:cubicBezTo>
                    <a:pt x="8933" y="3801"/>
                    <a:pt x="8902" y="3739"/>
                    <a:pt x="8841" y="3670"/>
                  </a:cubicBezTo>
                  <a:cubicBezTo>
                    <a:pt x="8136" y="2812"/>
                    <a:pt x="2996" y="1"/>
                    <a:pt x="213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39"/>
            <p:cNvSpPr/>
            <p:nvPr/>
          </p:nvSpPr>
          <p:spPr>
            <a:xfrm>
              <a:off x="1212959" y="4815264"/>
              <a:ext cx="42684" cy="14914"/>
            </a:xfrm>
            <a:custGeom>
              <a:avLst/>
              <a:gdLst/>
              <a:ahLst/>
              <a:cxnLst/>
              <a:rect l="l" t="t" r="r" b="b"/>
              <a:pathLst>
                <a:path w="415" h="145" extrusionOk="0">
                  <a:moveTo>
                    <a:pt x="282" y="0"/>
                  </a:moveTo>
                  <a:cubicBezTo>
                    <a:pt x="209" y="0"/>
                    <a:pt x="131" y="14"/>
                    <a:pt x="69" y="14"/>
                  </a:cubicBezTo>
                  <a:cubicBezTo>
                    <a:pt x="0" y="14"/>
                    <a:pt x="0" y="113"/>
                    <a:pt x="69" y="144"/>
                  </a:cubicBezTo>
                  <a:cubicBezTo>
                    <a:pt x="161" y="144"/>
                    <a:pt x="292" y="144"/>
                    <a:pt x="383" y="113"/>
                  </a:cubicBezTo>
                  <a:cubicBezTo>
                    <a:pt x="414" y="113"/>
                    <a:pt x="414" y="14"/>
                    <a:pt x="383" y="14"/>
                  </a:cubicBezTo>
                  <a:cubicBezTo>
                    <a:pt x="353" y="4"/>
                    <a:pt x="318" y="0"/>
                    <a:pt x="28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39"/>
            <p:cNvSpPr/>
            <p:nvPr/>
          </p:nvSpPr>
          <p:spPr>
            <a:xfrm>
              <a:off x="1242889" y="4838920"/>
              <a:ext cx="31576" cy="15325"/>
            </a:xfrm>
            <a:custGeom>
              <a:avLst/>
              <a:gdLst/>
              <a:ahLst/>
              <a:cxnLst/>
              <a:rect l="l" t="t" r="r" b="b"/>
              <a:pathLst>
                <a:path w="307" h="149" extrusionOk="0">
                  <a:moveTo>
                    <a:pt x="245" y="0"/>
                  </a:moveTo>
                  <a:cubicBezTo>
                    <a:pt x="238" y="0"/>
                    <a:pt x="231" y="2"/>
                    <a:pt x="223" y="6"/>
                  </a:cubicBezTo>
                  <a:cubicBezTo>
                    <a:pt x="192" y="6"/>
                    <a:pt x="123" y="44"/>
                    <a:pt x="62" y="44"/>
                  </a:cubicBezTo>
                  <a:cubicBezTo>
                    <a:pt x="1" y="44"/>
                    <a:pt x="1" y="136"/>
                    <a:pt x="62" y="136"/>
                  </a:cubicBezTo>
                  <a:cubicBezTo>
                    <a:pt x="91" y="145"/>
                    <a:pt x="117" y="149"/>
                    <a:pt x="140" y="149"/>
                  </a:cubicBezTo>
                  <a:cubicBezTo>
                    <a:pt x="195" y="149"/>
                    <a:pt x="232" y="127"/>
                    <a:pt x="253" y="106"/>
                  </a:cubicBezTo>
                  <a:cubicBezTo>
                    <a:pt x="307" y="79"/>
                    <a:pt x="290" y="0"/>
                    <a:pt x="2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39"/>
            <p:cNvSpPr/>
            <p:nvPr/>
          </p:nvSpPr>
          <p:spPr>
            <a:xfrm>
              <a:off x="1256465" y="4625604"/>
              <a:ext cx="51838" cy="21496"/>
            </a:xfrm>
            <a:custGeom>
              <a:avLst/>
              <a:gdLst/>
              <a:ahLst/>
              <a:cxnLst/>
              <a:rect l="l" t="t" r="r" b="b"/>
              <a:pathLst>
                <a:path w="504" h="209" extrusionOk="0">
                  <a:moveTo>
                    <a:pt x="474" y="0"/>
                  </a:moveTo>
                  <a:cubicBezTo>
                    <a:pt x="466" y="0"/>
                    <a:pt x="456" y="4"/>
                    <a:pt x="443" y="12"/>
                  </a:cubicBezTo>
                  <a:cubicBezTo>
                    <a:pt x="313" y="12"/>
                    <a:pt x="183" y="73"/>
                    <a:pt x="60" y="134"/>
                  </a:cubicBezTo>
                  <a:cubicBezTo>
                    <a:pt x="0" y="134"/>
                    <a:pt x="21" y="209"/>
                    <a:pt x="68" y="209"/>
                  </a:cubicBezTo>
                  <a:cubicBezTo>
                    <a:pt x="75" y="209"/>
                    <a:pt x="83" y="207"/>
                    <a:pt x="91" y="203"/>
                  </a:cubicBezTo>
                  <a:cubicBezTo>
                    <a:pt x="221" y="165"/>
                    <a:pt x="374" y="165"/>
                    <a:pt x="474" y="73"/>
                  </a:cubicBezTo>
                  <a:cubicBezTo>
                    <a:pt x="498" y="49"/>
                    <a:pt x="503" y="0"/>
                    <a:pt x="47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39"/>
            <p:cNvSpPr/>
            <p:nvPr/>
          </p:nvSpPr>
          <p:spPr>
            <a:xfrm>
              <a:off x="1294931" y="4641752"/>
              <a:ext cx="26330" cy="20571"/>
            </a:xfrm>
            <a:custGeom>
              <a:avLst/>
              <a:gdLst/>
              <a:ahLst/>
              <a:cxnLst/>
              <a:rect l="l" t="t" r="r" b="b"/>
              <a:pathLst>
                <a:path w="256" h="200" extrusionOk="0">
                  <a:moveTo>
                    <a:pt x="211" y="0"/>
                  </a:moveTo>
                  <a:cubicBezTo>
                    <a:pt x="205" y="0"/>
                    <a:pt x="198" y="2"/>
                    <a:pt x="192" y="8"/>
                  </a:cubicBezTo>
                  <a:cubicBezTo>
                    <a:pt x="130" y="46"/>
                    <a:pt x="100" y="77"/>
                    <a:pt x="69" y="107"/>
                  </a:cubicBezTo>
                  <a:cubicBezTo>
                    <a:pt x="0" y="107"/>
                    <a:pt x="38" y="199"/>
                    <a:pt x="100" y="199"/>
                  </a:cubicBezTo>
                  <a:cubicBezTo>
                    <a:pt x="161" y="169"/>
                    <a:pt x="192" y="138"/>
                    <a:pt x="230" y="77"/>
                  </a:cubicBezTo>
                  <a:cubicBezTo>
                    <a:pt x="255" y="51"/>
                    <a:pt x="239" y="0"/>
                    <a:pt x="21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39"/>
            <p:cNvSpPr/>
            <p:nvPr/>
          </p:nvSpPr>
          <p:spPr>
            <a:xfrm>
              <a:off x="813278" y="4389249"/>
              <a:ext cx="48341" cy="28079"/>
            </a:xfrm>
            <a:custGeom>
              <a:avLst/>
              <a:gdLst/>
              <a:ahLst/>
              <a:cxnLst/>
              <a:rect l="l" t="t" r="r" b="b"/>
              <a:pathLst>
                <a:path w="470" h="273" extrusionOk="0">
                  <a:moveTo>
                    <a:pt x="319" y="1"/>
                  </a:moveTo>
                  <a:cubicBezTo>
                    <a:pt x="191" y="1"/>
                    <a:pt x="75" y="65"/>
                    <a:pt x="25" y="164"/>
                  </a:cubicBezTo>
                  <a:cubicBezTo>
                    <a:pt x="0" y="221"/>
                    <a:pt x="37" y="272"/>
                    <a:pt x="89" y="272"/>
                  </a:cubicBezTo>
                  <a:cubicBezTo>
                    <a:pt x="100" y="272"/>
                    <a:pt x="112" y="270"/>
                    <a:pt x="125" y="264"/>
                  </a:cubicBezTo>
                  <a:cubicBezTo>
                    <a:pt x="186" y="164"/>
                    <a:pt x="278" y="164"/>
                    <a:pt x="408" y="134"/>
                  </a:cubicBezTo>
                  <a:cubicBezTo>
                    <a:pt x="470" y="134"/>
                    <a:pt x="439" y="42"/>
                    <a:pt x="408" y="11"/>
                  </a:cubicBezTo>
                  <a:cubicBezTo>
                    <a:pt x="378" y="4"/>
                    <a:pt x="348" y="1"/>
                    <a:pt x="31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39"/>
            <p:cNvSpPr/>
            <p:nvPr/>
          </p:nvSpPr>
          <p:spPr>
            <a:xfrm>
              <a:off x="839608" y="4415065"/>
              <a:ext cx="29107" cy="15428"/>
            </a:xfrm>
            <a:custGeom>
              <a:avLst/>
              <a:gdLst/>
              <a:ahLst/>
              <a:cxnLst/>
              <a:rect l="l" t="t" r="r" b="b"/>
              <a:pathLst>
                <a:path w="283" h="150" extrusionOk="0">
                  <a:moveTo>
                    <a:pt x="161" y="0"/>
                  </a:moveTo>
                  <a:cubicBezTo>
                    <a:pt x="119" y="0"/>
                    <a:pt x="82" y="22"/>
                    <a:pt x="60" y="44"/>
                  </a:cubicBezTo>
                  <a:cubicBezTo>
                    <a:pt x="1" y="70"/>
                    <a:pt x="45" y="149"/>
                    <a:pt x="78" y="149"/>
                  </a:cubicBezTo>
                  <a:cubicBezTo>
                    <a:pt x="82" y="149"/>
                    <a:pt x="87" y="147"/>
                    <a:pt x="91" y="143"/>
                  </a:cubicBezTo>
                  <a:cubicBezTo>
                    <a:pt x="152" y="105"/>
                    <a:pt x="183" y="105"/>
                    <a:pt x="214" y="74"/>
                  </a:cubicBezTo>
                  <a:cubicBezTo>
                    <a:pt x="283" y="74"/>
                    <a:pt x="252" y="13"/>
                    <a:pt x="214" y="13"/>
                  </a:cubicBezTo>
                  <a:cubicBezTo>
                    <a:pt x="196" y="4"/>
                    <a:pt x="178" y="0"/>
                    <a:pt x="16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3" name="Google Shape;3933;p39"/>
          <p:cNvGrpSpPr/>
          <p:nvPr/>
        </p:nvGrpSpPr>
        <p:grpSpPr>
          <a:xfrm>
            <a:off x="8020300" y="262301"/>
            <a:ext cx="807407" cy="973373"/>
            <a:chOff x="8020300" y="262301"/>
            <a:chExt cx="807407" cy="973373"/>
          </a:xfrm>
        </p:grpSpPr>
        <p:sp>
          <p:nvSpPr>
            <p:cNvPr id="3934" name="Google Shape;3934;p39"/>
            <p:cNvSpPr/>
            <p:nvPr/>
          </p:nvSpPr>
          <p:spPr>
            <a:xfrm>
              <a:off x="8034661" y="262301"/>
              <a:ext cx="793046" cy="973373"/>
            </a:xfrm>
            <a:custGeom>
              <a:avLst/>
              <a:gdLst/>
              <a:ahLst/>
              <a:cxnLst/>
              <a:rect l="l" t="t" r="r" b="b"/>
              <a:pathLst>
                <a:path w="7179" h="8811" extrusionOk="0">
                  <a:moveTo>
                    <a:pt x="4097" y="0"/>
                  </a:moveTo>
                  <a:cubicBezTo>
                    <a:pt x="3957" y="0"/>
                    <a:pt x="3813" y="19"/>
                    <a:pt x="3670" y="57"/>
                  </a:cubicBezTo>
                  <a:lnTo>
                    <a:pt x="828" y="915"/>
                  </a:lnTo>
                  <a:cubicBezTo>
                    <a:pt x="1" y="1138"/>
                    <a:pt x="1" y="1973"/>
                    <a:pt x="254" y="2769"/>
                  </a:cubicBezTo>
                  <a:lnTo>
                    <a:pt x="1311" y="7971"/>
                  </a:lnTo>
                  <a:cubicBezTo>
                    <a:pt x="1473" y="8552"/>
                    <a:pt x="1891" y="8811"/>
                    <a:pt x="2426" y="8811"/>
                  </a:cubicBezTo>
                  <a:cubicBezTo>
                    <a:pt x="2625" y="8811"/>
                    <a:pt x="2841" y="8775"/>
                    <a:pt x="3065" y="8707"/>
                  </a:cubicBezTo>
                  <a:lnTo>
                    <a:pt x="6068" y="8163"/>
                  </a:lnTo>
                  <a:cubicBezTo>
                    <a:pt x="6957" y="7397"/>
                    <a:pt x="7179" y="7044"/>
                    <a:pt x="6926" y="6217"/>
                  </a:cubicBezTo>
                  <a:lnTo>
                    <a:pt x="5586" y="1107"/>
                  </a:lnTo>
                  <a:cubicBezTo>
                    <a:pt x="5376" y="423"/>
                    <a:pt x="4769" y="0"/>
                    <a:pt x="4097"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39"/>
            <p:cNvSpPr/>
            <p:nvPr/>
          </p:nvSpPr>
          <p:spPr>
            <a:xfrm>
              <a:off x="8573744" y="948888"/>
              <a:ext cx="162608" cy="179628"/>
            </a:xfrm>
            <a:custGeom>
              <a:avLst/>
              <a:gdLst/>
              <a:ahLst/>
              <a:cxnLst/>
              <a:rect l="l" t="t" r="r" b="b"/>
              <a:pathLst>
                <a:path w="1472" h="1626" extrusionOk="0">
                  <a:moveTo>
                    <a:pt x="1099" y="0"/>
                  </a:moveTo>
                  <a:cubicBezTo>
                    <a:pt x="774" y="0"/>
                    <a:pt x="447" y="156"/>
                    <a:pt x="261" y="415"/>
                  </a:cubicBezTo>
                  <a:cubicBezTo>
                    <a:pt x="1" y="798"/>
                    <a:pt x="70" y="1342"/>
                    <a:pt x="384" y="1626"/>
                  </a:cubicBezTo>
                  <a:cubicBezTo>
                    <a:pt x="1027" y="1404"/>
                    <a:pt x="1472" y="737"/>
                    <a:pt x="1441" y="63"/>
                  </a:cubicBezTo>
                  <a:cubicBezTo>
                    <a:pt x="1332" y="21"/>
                    <a:pt x="1216" y="0"/>
                    <a:pt x="1099"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39"/>
            <p:cNvSpPr/>
            <p:nvPr/>
          </p:nvSpPr>
          <p:spPr>
            <a:xfrm>
              <a:off x="8020300" y="399729"/>
              <a:ext cx="582385" cy="798274"/>
            </a:xfrm>
            <a:custGeom>
              <a:avLst/>
              <a:gdLst/>
              <a:ahLst/>
              <a:cxnLst/>
              <a:rect l="l" t="t" r="r" b="b"/>
              <a:pathLst>
                <a:path w="5272" h="7226" extrusionOk="0">
                  <a:moveTo>
                    <a:pt x="632" y="0"/>
                  </a:moveTo>
                  <a:cubicBezTo>
                    <a:pt x="418" y="0"/>
                    <a:pt x="207" y="167"/>
                    <a:pt x="131" y="376"/>
                  </a:cubicBezTo>
                  <a:cubicBezTo>
                    <a:pt x="0" y="629"/>
                    <a:pt x="31" y="920"/>
                    <a:pt x="31" y="1173"/>
                  </a:cubicBezTo>
                  <a:cubicBezTo>
                    <a:pt x="192" y="3057"/>
                    <a:pt x="575" y="4942"/>
                    <a:pt x="1180" y="6727"/>
                  </a:cubicBezTo>
                  <a:cubicBezTo>
                    <a:pt x="1219" y="6857"/>
                    <a:pt x="1249" y="6980"/>
                    <a:pt x="1372" y="7079"/>
                  </a:cubicBezTo>
                  <a:cubicBezTo>
                    <a:pt x="1484" y="7191"/>
                    <a:pt x="1625" y="7226"/>
                    <a:pt x="1779" y="7226"/>
                  </a:cubicBezTo>
                  <a:cubicBezTo>
                    <a:pt x="1846" y="7226"/>
                    <a:pt x="1915" y="7219"/>
                    <a:pt x="1985" y="7210"/>
                  </a:cubicBezTo>
                  <a:cubicBezTo>
                    <a:pt x="2460" y="7171"/>
                    <a:pt x="2942" y="7171"/>
                    <a:pt x="3448" y="7141"/>
                  </a:cubicBezTo>
                  <a:cubicBezTo>
                    <a:pt x="3831" y="7110"/>
                    <a:pt x="4214" y="7079"/>
                    <a:pt x="4566" y="6949"/>
                  </a:cubicBezTo>
                  <a:cubicBezTo>
                    <a:pt x="4919" y="6788"/>
                    <a:pt x="5241" y="6444"/>
                    <a:pt x="5271" y="6061"/>
                  </a:cubicBezTo>
                  <a:cubicBezTo>
                    <a:pt x="5271" y="5739"/>
                    <a:pt x="5080" y="5417"/>
                    <a:pt x="4819" y="5195"/>
                  </a:cubicBezTo>
                  <a:cubicBezTo>
                    <a:pt x="4597" y="4973"/>
                    <a:pt x="4283" y="4842"/>
                    <a:pt x="3992" y="4682"/>
                  </a:cubicBezTo>
                  <a:cubicBezTo>
                    <a:pt x="2299" y="3693"/>
                    <a:pt x="1088" y="1939"/>
                    <a:pt x="767" y="24"/>
                  </a:cubicBezTo>
                  <a:cubicBezTo>
                    <a:pt x="723" y="8"/>
                    <a:pt x="677" y="0"/>
                    <a:pt x="632"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39"/>
            <p:cNvSpPr/>
            <p:nvPr/>
          </p:nvSpPr>
          <p:spPr>
            <a:xfrm>
              <a:off x="8020300" y="310909"/>
              <a:ext cx="737260" cy="909852"/>
            </a:xfrm>
            <a:custGeom>
              <a:avLst/>
              <a:gdLst/>
              <a:ahLst/>
              <a:cxnLst/>
              <a:rect l="l" t="t" r="r" b="b"/>
              <a:pathLst>
                <a:path w="6674" h="8236" extrusionOk="0">
                  <a:moveTo>
                    <a:pt x="6390" y="5838"/>
                  </a:moveTo>
                  <a:cubicBezTo>
                    <a:pt x="6482" y="5838"/>
                    <a:pt x="6512" y="5869"/>
                    <a:pt x="6543" y="5869"/>
                  </a:cubicBezTo>
                  <a:cubicBezTo>
                    <a:pt x="6390" y="6351"/>
                    <a:pt x="5524" y="7470"/>
                    <a:pt x="5302" y="7470"/>
                  </a:cubicBezTo>
                  <a:lnTo>
                    <a:pt x="5302" y="7500"/>
                  </a:lnTo>
                  <a:cubicBezTo>
                    <a:pt x="5141" y="7340"/>
                    <a:pt x="5011" y="6382"/>
                    <a:pt x="5141" y="6190"/>
                  </a:cubicBezTo>
                  <a:cubicBezTo>
                    <a:pt x="5202" y="6060"/>
                    <a:pt x="5968" y="5838"/>
                    <a:pt x="6390" y="5838"/>
                  </a:cubicBezTo>
                  <a:close/>
                  <a:moveTo>
                    <a:pt x="5332" y="123"/>
                  </a:moveTo>
                  <a:cubicBezTo>
                    <a:pt x="5585" y="253"/>
                    <a:pt x="6129" y="3065"/>
                    <a:pt x="6512" y="5746"/>
                  </a:cubicBezTo>
                  <a:cubicBezTo>
                    <a:pt x="6482" y="5715"/>
                    <a:pt x="6451" y="5715"/>
                    <a:pt x="6390" y="5715"/>
                  </a:cubicBezTo>
                  <a:cubicBezTo>
                    <a:pt x="6037" y="5715"/>
                    <a:pt x="5141" y="5907"/>
                    <a:pt x="5011" y="6129"/>
                  </a:cubicBezTo>
                  <a:cubicBezTo>
                    <a:pt x="4919" y="6351"/>
                    <a:pt x="4980" y="7179"/>
                    <a:pt x="5141" y="7500"/>
                  </a:cubicBezTo>
                  <a:cubicBezTo>
                    <a:pt x="4628" y="7592"/>
                    <a:pt x="2176" y="8106"/>
                    <a:pt x="1602" y="8106"/>
                  </a:cubicBezTo>
                  <a:lnTo>
                    <a:pt x="1502" y="8106"/>
                  </a:lnTo>
                  <a:cubicBezTo>
                    <a:pt x="1180" y="7883"/>
                    <a:pt x="131" y="1433"/>
                    <a:pt x="161" y="1050"/>
                  </a:cubicBezTo>
                  <a:cubicBezTo>
                    <a:pt x="261" y="736"/>
                    <a:pt x="4344" y="223"/>
                    <a:pt x="5332" y="123"/>
                  </a:cubicBezTo>
                  <a:close/>
                  <a:moveTo>
                    <a:pt x="5332" y="0"/>
                  </a:moveTo>
                  <a:cubicBezTo>
                    <a:pt x="5172" y="0"/>
                    <a:pt x="3862" y="161"/>
                    <a:pt x="2559" y="353"/>
                  </a:cubicBezTo>
                  <a:cubicBezTo>
                    <a:pt x="31" y="736"/>
                    <a:pt x="31" y="958"/>
                    <a:pt x="31" y="1050"/>
                  </a:cubicBezTo>
                  <a:cubicBezTo>
                    <a:pt x="0" y="1241"/>
                    <a:pt x="292" y="3095"/>
                    <a:pt x="575" y="4720"/>
                  </a:cubicBezTo>
                  <a:cubicBezTo>
                    <a:pt x="1180" y="8167"/>
                    <a:pt x="1410" y="8205"/>
                    <a:pt x="1471" y="8236"/>
                  </a:cubicBezTo>
                  <a:lnTo>
                    <a:pt x="1602" y="8236"/>
                  </a:lnTo>
                  <a:cubicBezTo>
                    <a:pt x="2237" y="8236"/>
                    <a:pt x="4949" y="7661"/>
                    <a:pt x="5241" y="7592"/>
                  </a:cubicBezTo>
                  <a:lnTo>
                    <a:pt x="5302" y="7592"/>
                  </a:lnTo>
                  <a:cubicBezTo>
                    <a:pt x="5624" y="7592"/>
                    <a:pt x="6512" y="6382"/>
                    <a:pt x="6643" y="5907"/>
                  </a:cubicBezTo>
                  <a:lnTo>
                    <a:pt x="6673" y="5869"/>
                  </a:lnTo>
                  <a:cubicBezTo>
                    <a:pt x="6673" y="5838"/>
                    <a:pt x="6673" y="5838"/>
                    <a:pt x="6643" y="5807"/>
                  </a:cubicBezTo>
                  <a:cubicBezTo>
                    <a:pt x="6612" y="5585"/>
                    <a:pt x="6420" y="4245"/>
                    <a:pt x="6198" y="2965"/>
                  </a:cubicBezTo>
                  <a:cubicBezTo>
                    <a:pt x="5654" y="0"/>
                    <a:pt x="5463" y="0"/>
                    <a:pt x="533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39"/>
            <p:cNvSpPr/>
            <p:nvPr/>
          </p:nvSpPr>
          <p:spPr>
            <a:xfrm>
              <a:off x="8462834" y="1064111"/>
              <a:ext cx="75007" cy="59987"/>
            </a:xfrm>
            <a:custGeom>
              <a:avLst/>
              <a:gdLst/>
              <a:ahLst/>
              <a:cxnLst/>
              <a:rect l="l" t="t" r="r" b="b"/>
              <a:pathLst>
                <a:path w="679" h="543" extrusionOk="0">
                  <a:moveTo>
                    <a:pt x="591" y="1"/>
                  </a:moveTo>
                  <a:cubicBezTo>
                    <a:pt x="581" y="1"/>
                    <a:pt x="571" y="3"/>
                    <a:pt x="560" y="8"/>
                  </a:cubicBezTo>
                  <a:cubicBezTo>
                    <a:pt x="369" y="108"/>
                    <a:pt x="177" y="269"/>
                    <a:pt x="47" y="460"/>
                  </a:cubicBezTo>
                  <a:cubicBezTo>
                    <a:pt x="1" y="484"/>
                    <a:pt x="47" y="542"/>
                    <a:pt x="85" y="542"/>
                  </a:cubicBezTo>
                  <a:cubicBezTo>
                    <a:pt x="97" y="542"/>
                    <a:pt x="109" y="536"/>
                    <a:pt x="116" y="522"/>
                  </a:cubicBezTo>
                  <a:cubicBezTo>
                    <a:pt x="277" y="361"/>
                    <a:pt x="468" y="238"/>
                    <a:pt x="622" y="108"/>
                  </a:cubicBezTo>
                  <a:cubicBezTo>
                    <a:pt x="679" y="57"/>
                    <a:pt x="641" y="1"/>
                    <a:pt x="59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39"/>
            <p:cNvSpPr/>
            <p:nvPr/>
          </p:nvSpPr>
          <p:spPr>
            <a:xfrm>
              <a:off x="8508679" y="1102997"/>
              <a:ext cx="27065" cy="20990"/>
            </a:xfrm>
            <a:custGeom>
              <a:avLst/>
              <a:gdLst/>
              <a:ahLst/>
              <a:cxnLst/>
              <a:rect l="l" t="t" r="r" b="b"/>
              <a:pathLst>
                <a:path w="245" h="190" extrusionOk="0">
                  <a:moveTo>
                    <a:pt x="178" y="0"/>
                  </a:moveTo>
                  <a:cubicBezTo>
                    <a:pt x="168" y="0"/>
                    <a:pt x="157" y="3"/>
                    <a:pt x="145" y="9"/>
                  </a:cubicBezTo>
                  <a:cubicBezTo>
                    <a:pt x="115" y="39"/>
                    <a:pt x="84" y="39"/>
                    <a:pt x="53" y="78"/>
                  </a:cubicBezTo>
                  <a:cubicBezTo>
                    <a:pt x="1" y="125"/>
                    <a:pt x="47" y="190"/>
                    <a:pt x="99" y="190"/>
                  </a:cubicBezTo>
                  <a:cubicBezTo>
                    <a:pt x="115" y="190"/>
                    <a:pt x="131" y="184"/>
                    <a:pt x="145" y="170"/>
                  </a:cubicBezTo>
                  <a:lnTo>
                    <a:pt x="245" y="78"/>
                  </a:lnTo>
                  <a:cubicBezTo>
                    <a:pt x="245" y="47"/>
                    <a:pt x="220" y="0"/>
                    <a:pt x="17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39"/>
            <p:cNvSpPr/>
            <p:nvPr/>
          </p:nvSpPr>
          <p:spPr>
            <a:xfrm>
              <a:off x="8184013" y="526772"/>
              <a:ext cx="389840" cy="81308"/>
            </a:xfrm>
            <a:custGeom>
              <a:avLst/>
              <a:gdLst/>
              <a:ahLst/>
              <a:cxnLst/>
              <a:rect l="l" t="t" r="r" b="b"/>
              <a:pathLst>
                <a:path w="3529" h="736" extrusionOk="0">
                  <a:moveTo>
                    <a:pt x="3056" y="0"/>
                  </a:moveTo>
                  <a:cubicBezTo>
                    <a:pt x="2544" y="0"/>
                    <a:pt x="2128" y="437"/>
                    <a:pt x="1583" y="437"/>
                  </a:cubicBezTo>
                  <a:cubicBezTo>
                    <a:pt x="1180" y="437"/>
                    <a:pt x="923" y="299"/>
                    <a:pt x="667" y="299"/>
                  </a:cubicBezTo>
                  <a:cubicBezTo>
                    <a:pt x="480" y="299"/>
                    <a:pt x="293" y="372"/>
                    <a:pt x="51" y="628"/>
                  </a:cubicBezTo>
                  <a:cubicBezTo>
                    <a:pt x="1" y="685"/>
                    <a:pt x="53" y="736"/>
                    <a:pt x="111" y="736"/>
                  </a:cubicBezTo>
                  <a:cubicBezTo>
                    <a:pt x="124" y="736"/>
                    <a:pt x="138" y="733"/>
                    <a:pt x="150" y="728"/>
                  </a:cubicBezTo>
                  <a:cubicBezTo>
                    <a:pt x="358" y="531"/>
                    <a:pt x="552" y="471"/>
                    <a:pt x="746" y="471"/>
                  </a:cubicBezTo>
                  <a:cubicBezTo>
                    <a:pt x="1058" y="471"/>
                    <a:pt x="1370" y="628"/>
                    <a:pt x="1744" y="628"/>
                  </a:cubicBezTo>
                  <a:cubicBezTo>
                    <a:pt x="2268" y="628"/>
                    <a:pt x="2632" y="233"/>
                    <a:pt x="3174" y="233"/>
                  </a:cubicBezTo>
                  <a:cubicBezTo>
                    <a:pt x="3227" y="233"/>
                    <a:pt x="3281" y="237"/>
                    <a:pt x="3337" y="245"/>
                  </a:cubicBezTo>
                  <a:cubicBezTo>
                    <a:pt x="3437" y="245"/>
                    <a:pt x="3529" y="122"/>
                    <a:pt x="3437" y="84"/>
                  </a:cubicBezTo>
                  <a:cubicBezTo>
                    <a:pt x="3302" y="24"/>
                    <a:pt x="3176" y="0"/>
                    <a:pt x="305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39"/>
            <p:cNvSpPr/>
            <p:nvPr/>
          </p:nvSpPr>
          <p:spPr>
            <a:xfrm>
              <a:off x="8151315" y="627855"/>
              <a:ext cx="432591" cy="124944"/>
            </a:xfrm>
            <a:custGeom>
              <a:avLst/>
              <a:gdLst/>
              <a:ahLst/>
              <a:cxnLst/>
              <a:rect l="l" t="t" r="r" b="b"/>
              <a:pathLst>
                <a:path w="3916" h="1131" extrusionOk="0">
                  <a:moveTo>
                    <a:pt x="3789" y="0"/>
                  </a:moveTo>
                  <a:cubicBezTo>
                    <a:pt x="3781" y="0"/>
                    <a:pt x="3772" y="1"/>
                    <a:pt x="3763" y="4"/>
                  </a:cubicBezTo>
                  <a:cubicBezTo>
                    <a:pt x="3074" y="213"/>
                    <a:pt x="2586" y="677"/>
                    <a:pt x="1814" y="677"/>
                  </a:cubicBezTo>
                  <a:cubicBezTo>
                    <a:pt x="1763" y="677"/>
                    <a:pt x="1710" y="675"/>
                    <a:pt x="1657" y="671"/>
                  </a:cubicBezTo>
                  <a:cubicBezTo>
                    <a:pt x="1466" y="652"/>
                    <a:pt x="1288" y="637"/>
                    <a:pt x="1120" y="637"/>
                  </a:cubicBezTo>
                  <a:cubicBezTo>
                    <a:pt x="729" y="637"/>
                    <a:pt x="386" y="722"/>
                    <a:pt x="33" y="1054"/>
                  </a:cubicBezTo>
                  <a:cubicBezTo>
                    <a:pt x="1" y="1079"/>
                    <a:pt x="21" y="1130"/>
                    <a:pt x="47" y="1130"/>
                  </a:cubicBezTo>
                  <a:cubicBezTo>
                    <a:pt x="52" y="1130"/>
                    <a:pt x="58" y="1128"/>
                    <a:pt x="63" y="1123"/>
                  </a:cubicBezTo>
                  <a:cubicBezTo>
                    <a:pt x="405" y="856"/>
                    <a:pt x="733" y="788"/>
                    <a:pt x="1069" y="788"/>
                  </a:cubicBezTo>
                  <a:cubicBezTo>
                    <a:pt x="1420" y="788"/>
                    <a:pt x="1779" y="862"/>
                    <a:pt x="2170" y="862"/>
                  </a:cubicBezTo>
                  <a:cubicBezTo>
                    <a:pt x="2714" y="862"/>
                    <a:pt x="3411" y="449"/>
                    <a:pt x="3825" y="165"/>
                  </a:cubicBezTo>
                  <a:cubicBezTo>
                    <a:pt x="3915" y="130"/>
                    <a:pt x="3873" y="0"/>
                    <a:pt x="378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39"/>
            <p:cNvSpPr/>
            <p:nvPr/>
          </p:nvSpPr>
          <p:spPr>
            <a:xfrm>
              <a:off x="8201357" y="765172"/>
              <a:ext cx="411491" cy="119310"/>
            </a:xfrm>
            <a:custGeom>
              <a:avLst/>
              <a:gdLst/>
              <a:ahLst/>
              <a:cxnLst/>
              <a:rect l="l" t="t" r="r" b="b"/>
              <a:pathLst>
                <a:path w="3725" h="1080" extrusionOk="0">
                  <a:moveTo>
                    <a:pt x="3543" y="1"/>
                  </a:moveTo>
                  <a:cubicBezTo>
                    <a:pt x="2894" y="1"/>
                    <a:pt x="2334" y="488"/>
                    <a:pt x="1686" y="577"/>
                  </a:cubicBezTo>
                  <a:cubicBezTo>
                    <a:pt x="1073" y="646"/>
                    <a:pt x="568" y="608"/>
                    <a:pt x="24" y="960"/>
                  </a:cubicBezTo>
                  <a:cubicBezTo>
                    <a:pt x="0" y="1013"/>
                    <a:pt x="13" y="1080"/>
                    <a:pt x="48" y="1080"/>
                  </a:cubicBezTo>
                  <a:cubicBezTo>
                    <a:pt x="59" y="1080"/>
                    <a:pt x="71" y="1074"/>
                    <a:pt x="85" y="1060"/>
                  </a:cubicBezTo>
                  <a:cubicBezTo>
                    <a:pt x="690" y="707"/>
                    <a:pt x="1234" y="837"/>
                    <a:pt x="1878" y="738"/>
                  </a:cubicBezTo>
                  <a:cubicBezTo>
                    <a:pt x="2483" y="646"/>
                    <a:pt x="3027" y="324"/>
                    <a:pt x="3632" y="163"/>
                  </a:cubicBezTo>
                  <a:cubicBezTo>
                    <a:pt x="3724" y="133"/>
                    <a:pt x="3693" y="2"/>
                    <a:pt x="3602" y="2"/>
                  </a:cubicBezTo>
                  <a:cubicBezTo>
                    <a:pt x="3582" y="1"/>
                    <a:pt x="3563" y="1"/>
                    <a:pt x="354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39"/>
            <p:cNvSpPr/>
            <p:nvPr/>
          </p:nvSpPr>
          <p:spPr>
            <a:xfrm>
              <a:off x="8237038" y="882163"/>
              <a:ext cx="379124" cy="114891"/>
            </a:xfrm>
            <a:custGeom>
              <a:avLst/>
              <a:gdLst/>
              <a:ahLst/>
              <a:cxnLst/>
              <a:rect l="l" t="t" r="r" b="b"/>
              <a:pathLst>
                <a:path w="3432" h="1040" extrusionOk="0">
                  <a:moveTo>
                    <a:pt x="3309" y="1"/>
                  </a:moveTo>
                  <a:cubicBezTo>
                    <a:pt x="2221" y="223"/>
                    <a:pt x="1011" y="315"/>
                    <a:pt x="53" y="927"/>
                  </a:cubicBezTo>
                  <a:cubicBezTo>
                    <a:pt x="0" y="975"/>
                    <a:pt x="29" y="1040"/>
                    <a:pt x="72" y="1040"/>
                  </a:cubicBezTo>
                  <a:cubicBezTo>
                    <a:pt x="86" y="1040"/>
                    <a:pt x="100" y="1034"/>
                    <a:pt x="115" y="1019"/>
                  </a:cubicBezTo>
                  <a:cubicBezTo>
                    <a:pt x="1133" y="414"/>
                    <a:pt x="2283" y="575"/>
                    <a:pt x="3340" y="161"/>
                  </a:cubicBezTo>
                  <a:cubicBezTo>
                    <a:pt x="3432" y="123"/>
                    <a:pt x="3401" y="1"/>
                    <a:pt x="330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63"/>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C103B8FC-1B2D-1BE3-2B12-7BA71ED1EDB8}"/>
              </a:ext>
            </a:extLst>
          </p:cNvPr>
          <p:cNvGraphicFramePr/>
          <p:nvPr>
            <p:extLst>
              <p:ext uri="{D42A27DB-BD31-4B8C-83A1-F6EECF244321}">
                <p14:modId xmlns:p14="http://schemas.microsoft.com/office/powerpoint/2010/main" val="1158234476"/>
              </p:ext>
            </p:extLst>
          </p:nvPr>
        </p:nvGraphicFramePr>
        <p:xfrm>
          <a:off x="1904073" y="1093333"/>
          <a:ext cx="3726706" cy="3548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364" name="Google Shape;4364;p44"/>
          <p:cNvGrpSpPr/>
          <p:nvPr/>
        </p:nvGrpSpPr>
        <p:grpSpPr>
          <a:xfrm>
            <a:off x="7191850" y="3627325"/>
            <a:ext cx="1232147" cy="976051"/>
            <a:chOff x="7191850" y="3627325"/>
            <a:chExt cx="1232147" cy="976051"/>
          </a:xfrm>
        </p:grpSpPr>
        <p:sp>
          <p:nvSpPr>
            <p:cNvPr id="4365" name="Google Shape;4365;p44"/>
            <p:cNvSpPr/>
            <p:nvPr/>
          </p:nvSpPr>
          <p:spPr>
            <a:xfrm>
              <a:off x="7390042" y="3889103"/>
              <a:ext cx="1033955" cy="714273"/>
            </a:xfrm>
            <a:custGeom>
              <a:avLst/>
              <a:gdLst/>
              <a:ahLst/>
              <a:cxnLst/>
              <a:rect l="l" t="t" r="r" b="b"/>
              <a:pathLst>
                <a:path w="3318" h="2292" extrusionOk="0">
                  <a:moveTo>
                    <a:pt x="2902" y="1"/>
                  </a:moveTo>
                  <a:cubicBezTo>
                    <a:pt x="2860" y="1"/>
                    <a:pt x="2077" y="1184"/>
                    <a:pt x="2077" y="1214"/>
                  </a:cubicBezTo>
                  <a:cubicBezTo>
                    <a:pt x="2076" y="1215"/>
                    <a:pt x="2074" y="1215"/>
                    <a:pt x="2073" y="1215"/>
                  </a:cubicBezTo>
                  <a:cubicBezTo>
                    <a:pt x="2019" y="1215"/>
                    <a:pt x="1568" y="767"/>
                    <a:pt x="1535" y="767"/>
                  </a:cubicBezTo>
                  <a:cubicBezTo>
                    <a:pt x="1533" y="767"/>
                    <a:pt x="1533" y="768"/>
                    <a:pt x="1533" y="769"/>
                  </a:cubicBezTo>
                  <a:cubicBezTo>
                    <a:pt x="1563" y="800"/>
                    <a:pt x="1563" y="1344"/>
                    <a:pt x="1533" y="1405"/>
                  </a:cubicBezTo>
                  <a:cubicBezTo>
                    <a:pt x="1502" y="1466"/>
                    <a:pt x="0" y="1497"/>
                    <a:pt x="0" y="1497"/>
                  </a:cubicBezTo>
                  <a:cubicBezTo>
                    <a:pt x="0" y="1497"/>
                    <a:pt x="292" y="2233"/>
                    <a:pt x="322" y="2263"/>
                  </a:cubicBezTo>
                  <a:cubicBezTo>
                    <a:pt x="338" y="2282"/>
                    <a:pt x="776" y="2292"/>
                    <a:pt x="1227" y="2292"/>
                  </a:cubicBezTo>
                  <a:cubicBezTo>
                    <a:pt x="1678" y="2292"/>
                    <a:pt x="2142" y="2282"/>
                    <a:pt x="2207" y="2263"/>
                  </a:cubicBezTo>
                  <a:cubicBezTo>
                    <a:pt x="2299" y="2202"/>
                    <a:pt x="3287" y="831"/>
                    <a:pt x="3287" y="800"/>
                  </a:cubicBezTo>
                  <a:cubicBezTo>
                    <a:pt x="3318" y="769"/>
                    <a:pt x="2904" y="65"/>
                    <a:pt x="2904" y="3"/>
                  </a:cubicBezTo>
                  <a:cubicBezTo>
                    <a:pt x="2904" y="1"/>
                    <a:pt x="2903" y="1"/>
                    <a:pt x="2902"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44"/>
            <p:cNvSpPr/>
            <p:nvPr/>
          </p:nvSpPr>
          <p:spPr>
            <a:xfrm>
              <a:off x="7270691" y="3670332"/>
              <a:ext cx="845425" cy="387054"/>
            </a:xfrm>
            <a:custGeom>
              <a:avLst/>
              <a:gdLst/>
              <a:ahLst/>
              <a:cxnLst/>
              <a:rect l="l" t="t" r="r" b="b"/>
              <a:pathLst>
                <a:path w="2713" h="1242" extrusionOk="0">
                  <a:moveTo>
                    <a:pt x="2712" y="0"/>
                  </a:moveTo>
                  <a:lnTo>
                    <a:pt x="2712" y="0"/>
                  </a:lnTo>
                  <a:cubicBezTo>
                    <a:pt x="2712" y="0"/>
                    <a:pt x="989" y="161"/>
                    <a:pt x="866" y="223"/>
                  </a:cubicBezTo>
                  <a:cubicBezTo>
                    <a:pt x="767" y="284"/>
                    <a:pt x="0" y="1180"/>
                    <a:pt x="0" y="1180"/>
                  </a:cubicBezTo>
                  <a:lnTo>
                    <a:pt x="1824" y="1242"/>
                  </a:lnTo>
                  <a:lnTo>
                    <a:pt x="2712" y="0"/>
                  </a:ln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44"/>
            <p:cNvSpPr/>
            <p:nvPr/>
          </p:nvSpPr>
          <p:spPr>
            <a:xfrm>
              <a:off x="7201510" y="4038067"/>
              <a:ext cx="656895" cy="31164"/>
            </a:xfrm>
            <a:custGeom>
              <a:avLst/>
              <a:gdLst/>
              <a:ahLst/>
              <a:cxnLst/>
              <a:rect l="l" t="t" r="r" b="b"/>
              <a:pathLst>
                <a:path w="2108" h="100" extrusionOk="0">
                  <a:moveTo>
                    <a:pt x="2046" y="0"/>
                  </a:moveTo>
                  <a:cubicBezTo>
                    <a:pt x="1372" y="31"/>
                    <a:pt x="667" y="31"/>
                    <a:pt x="0" y="62"/>
                  </a:cubicBezTo>
                  <a:lnTo>
                    <a:pt x="0" y="100"/>
                  </a:lnTo>
                  <a:cubicBezTo>
                    <a:pt x="667" y="100"/>
                    <a:pt x="1372" y="100"/>
                    <a:pt x="2046" y="62"/>
                  </a:cubicBezTo>
                  <a:cubicBezTo>
                    <a:pt x="2107" y="62"/>
                    <a:pt x="2107" y="0"/>
                    <a:pt x="20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44"/>
            <p:cNvSpPr/>
            <p:nvPr/>
          </p:nvSpPr>
          <p:spPr>
            <a:xfrm>
              <a:off x="7201510" y="3658178"/>
              <a:ext cx="308192" cy="393910"/>
            </a:xfrm>
            <a:custGeom>
              <a:avLst/>
              <a:gdLst/>
              <a:ahLst/>
              <a:cxnLst/>
              <a:rect l="l" t="t" r="r" b="b"/>
              <a:pathLst>
                <a:path w="989" h="1264" extrusionOk="0">
                  <a:moveTo>
                    <a:pt x="945" y="0"/>
                  </a:moveTo>
                  <a:cubicBezTo>
                    <a:pt x="939" y="0"/>
                    <a:pt x="933" y="3"/>
                    <a:pt x="927" y="9"/>
                  </a:cubicBezTo>
                  <a:cubicBezTo>
                    <a:pt x="605" y="422"/>
                    <a:pt x="284" y="806"/>
                    <a:pt x="0" y="1250"/>
                  </a:cubicBezTo>
                  <a:cubicBezTo>
                    <a:pt x="0" y="1250"/>
                    <a:pt x="0" y="1263"/>
                    <a:pt x="9" y="1263"/>
                  </a:cubicBezTo>
                  <a:cubicBezTo>
                    <a:pt x="14" y="1263"/>
                    <a:pt x="21" y="1260"/>
                    <a:pt x="31" y="1250"/>
                  </a:cubicBezTo>
                  <a:cubicBezTo>
                    <a:pt x="353" y="867"/>
                    <a:pt x="667" y="453"/>
                    <a:pt x="989" y="70"/>
                  </a:cubicBezTo>
                  <a:cubicBezTo>
                    <a:pt x="989" y="45"/>
                    <a:pt x="968" y="0"/>
                    <a:pt x="9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44"/>
            <p:cNvSpPr/>
            <p:nvPr/>
          </p:nvSpPr>
          <p:spPr>
            <a:xfrm>
              <a:off x="7830365" y="3639168"/>
              <a:ext cx="307257" cy="423204"/>
            </a:xfrm>
            <a:custGeom>
              <a:avLst/>
              <a:gdLst/>
              <a:ahLst/>
              <a:cxnLst/>
              <a:rect l="l" t="t" r="r" b="b"/>
              <a:pathLst>
                <a:path w="986" h="1358" extrusionOk="0">
                  <a:moveTo>
                    <a:pt x="947" y="1"/>
                  </a:moveTo>
                  <a:cubicBezTo>
                    <a:pt x="633" y="453"/>
                    <a:pt x="311" y="867"/>
                    <a:pt x="28" y="1311"/>
                  </a:cubicBezTo>
                  <a:cubicBezTo>
                    <a:pt x="1" y="1332"/>
                    <a:pt x="27" y="1358"/>
                    <a:pt x="45" y="1358"/>
                  </a:cubicBezTo>
                  <a:cubicBezTo>
                    <a:pt x="52" y="1358"/>
                    <a:pt x="58" y="1353"/>
                    <a:pt x="58" y="1342"/>
                  </a:cubicBezTo>
                  <a:cubicBezTo>
                    <a:pt x="372" y="897"/>
                    <a:pt x="694" y="483"/>
                    <a:pt x="985" y="39"/>
                  </a:cubicBezTo>
                  <a:cubicBezTo>
                    <a:pt x="985" y="1"/>
                    <a:pt x="985" y="1"/>
                    <a:pt x="94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44"/>
            <p:cNvSpPr/>
            <p:nvPr/>
          </p:nvSpPr>
          <p:spPr>
            <a:xfrm>
              <a:off x="7509393" y="3629818"/>
              <a:ext cx="587715" cy="39578"/>
            </a:xfrm>
            <a:custGeom>
              <a:avLst/>
              <a:gdLst/>
              <a:ahLst/>
              <a:cxnLst/>
              <a:rect l="l" t="t" r="r" b="b"/>
              <a:pathLst>
                <a:path w="1886" h="127" extrusionOk="0">
                  <a:moveTo>
                    <a:pt x="1854" y="0"/>
                  </a:moveTo>
                  <a:cubicBezTo>
                    <a:pt x="1249" y="31"/>
                    <a:pt x="606" y="0"/>
                    <a:pt x="1" y="100"/>
                  </a:cubicBezTo>
                  <a:cubicBezTo>
                    <a:pt x="188" y="119"/>
                    <a:pt x="380" y="126"/>
                    <a:pt x="572" y="126"/>
                  </a:cubicBezTo>
                  <a:cubicBezTo>
                    <a:pt x="1001" y="126"/>
                    <a:pt x="1437" y="90"/>
                    <a:pt x="1854" y="69"/>
                  </a:cubicBezTo>
                  <a:cubicBezTo>
                    <a:pt x="1885" y="69"/>
                    <a:pt x="1885" y="0"/>
                    <a:pt x="185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44"/>
            <p:cNvSpPr/>
            <p:nvPr/>
          </p:nvSpPr>
          <p:spPr>
            <a:xfrm>
              <a:off x="7191850" y="4040249"/>
              <a:ext cx="675904" cy="277357"/>
            </a:xfrm>
            <a:custGeom>
              <a:avLst/>
              <a:gdLst/>
              <a:ahLst/>
              <a:cxnLst/>
              <a:rect l="l" t="t" r="r" b="b"/>
              <a:pathLst>
                <a:path w="2169" h="890" extrusionOk="0">
                  <a:moveTo>
                    <a:pt x="2073" y="1"/>
                  </a:moveTo>
                  <a:cubicBezTo>
                    <a:pt x="2056" y="1"/>
                    <a:pt x="2038" y="9"/>
                    <a:pt x="2038" y="24"/>
                  </a:cubicBezTo>
                  <a:cubicBezTo>
                    <a:pt x="2008" y="215"/>
                    <a:pt x="2038" y="438"/>
                    <a:pt x="2038" y="629"/>
                  </a:cubicBezTo>
                  <a:lnTo>
                    <a:pt x="2038" y="790"/>
                  </a:lnTo>
                  <a:lnTo>
                    <a:pt x="1119" y="790"/>
                  </a:lnTo>
                  <a:cubicBezTo>
                    <a:pt x="797" y="821"/>
                    <a:pt x="476" y="821"/>
                    <a:pt x="161" y="821"/>
                  </a:cubicBezTo>
                  <a:lnTo>
                    <a:pt x="62" y="821"/>
                  </a:lnTo>
                  <a:cubicBezTo>
                    <a:pt x="61" y="821"/>
                    <a:pt x="60" y="821"/>
                    <a:pt x="59" y="821"/>
                  </a:cubicBezTo>
                  <a:lnTo>
                    <a:pt x="59" y="821"/>
                  </a:lnTo>
                  <a:cubicBezTo>
                    <a:pt x="61" y="814"/>
                    <a:pt x="62" y="805"/>
                    <a:pt x="62" y="790"/>
                  </a:cubicBezTo>
                  <a:cubicBezTo>
                    <a:pt x="62" y="537"/>
                    <a:pt x="62" y="315"/>
                    <a:pt x="31" y="55"/>
                  </a:cubicBezTo>
                  <a:lnTo>
                    <a:pt x="1" y="55"/>
                  </a:lnTo>
                  <a:cubicBezTo>
                    <a:pt x="1" y="346"/>
                    <a:pt x="31" y="598"/>
                    <a:pt x="1" y="859"/>
                  </a:cubicBezTo>
                  <a:cubicBezTo>
                    <a:pt x="1" y="890"/>
                    <a:pt x="31" y="890"/>
                    <a:pt x="31" y="890"/>
                  </a:cubicBezTo>
                  <a:lnTo>
                    <a:pt x="2107" y="890"/>
                  </a:lnTo>
                  <a:cubicBezTo>
                    <a:pt x="2138" y="890"/>
                    <a:pt x="2138" y="859"/>
                    <a:pt x="2138" y="821"/>
                  </a:cubicBezTo>
                  <a:cubicBezTo>
                    <a:pt x="2138" y="568"/>
                    <a:pt x="2169" y="284"/>
                    <a:pt x="2107" y="24"/>
                  </a:cubicBezTo>
                  <a:cubicBezTo>
                    <a:pt x="2107" y="9"/>
                    <a:pt x="2090" y="1"/>
                    <a:pt x="207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44"/>
            <p:cNvSpPr/>
            <p:nvPr/>
          </p:nvSpPr>
          <p:spPr>
            <a:xfrm>
              <a:off x="7838779" y="3627325"/>
              <a:ext cx="487374" cy="597097"/>
            </a:xfrm>
            <a:custGeom>
              <a:avLst/>
              <a:gdLst/>
              <a:ahLst/>
              <a:cxnLst/>
              <a:rect l="l" t="t" r="r" b="b"/>
              <a:pathLst>
                <a:path w="1564" h="1916" extrusionOk="0">
                  <a:moveTo>
                    <a:pt x="586" y="1826"/>
                  </a:moveTo>
                  <a:lnTo>
                    <a:pt x="586" y="1826"/>
                  </a:lnTo>
                  <a:cubicBezTo>
                    <a:pt x="575" y="1839"/>
                    <a:pt x="570" y="1843"/>
                    <a:pt x="568" y="1843"/>
                  </a:cubicBezTo>
                  <a:cubicBezTo>
                    <a:pt x="565" y="1843"/>
                    <a:pt x="574" y="1829"/>
                    <a:pt x="586" y="1826"/>
                  </a:cubicBezTo>
                  <a:close/>
                  <a:moveTo>
                    <a:pt x="1017" y="0"/>
                  </a:moveTo>
                  <a:cubicBezTo>
                    <a:pt x="967" y="0"/>
                    <a:pt x="927" y="51"/>
                    <a:pt x="958" y="108"/>
                  </a:cubicBezTo>
                  <a:cubicBezTo>
                    <a:pt x="1081" y="169"/>
                    <a:pt x="1150" y="269"/>
                    <a:pt x="1242" y="330"/>
                  </a:cubicBezTo>
                  <a:cubicBezTo>
                    <a:pt x="1303" y="391"/>
                    <a:pt x="1372" y="422"/>
                    <a:pt x="1403" y="491"/>
                  </a:cubicBezTo>
                  <a:cubicBezTo>
                    <a:pt x="1406" y="493"/>
                    <a:pt x="1409" y="495"/>
                    <a:pt x="1412" y="497"/>
                  </a:cubicBezTo>
                  <a:lnTo>
                    <a:pt x="1412" y="497"/>
                  </a:lnTo>
                  <a:cubicBezTo>
                    <a:pt x="1286" y="707"/>
                    <a:pt x="1143" y="917"/>
                    <a:pt x="1020" y="1127"/>
                  </a:cubicBezTo>
                  <a:cubicBezTo>
                    <a:pt x="889" y="1349"/>
                    <a:pt x="729" y="1571"/>
                    <a:pt x="606" y="1801"/>
                  </a:cubicBezTo>
                  <a:cubicBezTo>
                    <a:pt x="601" y="1808"/>
                    <a:pt x="596" y="1814"/>
                    <a:pt x="592" y="1819"/>
                  </a:cubicBezTo>
                  <a:lnTo>
                    <a:pt x="592" y="1819"/>
                  </a:lnTo>
                  <a:cubicBezTo>
                    <a:pt x="558" y="1791"/>
                    <a:pt x="502" y="1759"/>
                    <a:pt x="476" y="1732"/>
                  </a:cubicBezTo>
                  <a:cubicBezTo>
                    <a:pt x="315" y="1609"/>
                    <a:pt x="192" y="1479"/>
                    <a:pt x="31" y="1349"/>
                  </a:cubicBezTo>
                  <a:cubicBezTo>
                    <a:pt x="1" y="1349"/>
                    <a:pt x="1" y="1380"/>
                    <a:pt x="1" y="1380"/>
                  </a:cubicBezTo>
                  <a:cubicBezTo>
                    <a:pt x="154" y="1571"/>
                    <a:pt x="384" y="1732"/>
                    <a:pt x="575" y="1893"/>
                  </a:cubicBezTo>
                  <a:cubicBezTo>
                    <a:pt x="575" y="1908"/>
                    <a:pt x="583" y="1916"/>
                    <a:pt x="594" y="1916"/>
                  </a:cubicBezTo>
                  <a:cubicBezTo>
                    <a:pt x="606" y="1916"/>
                    <a:pt x="621" y="1908"/>
                    <a:pt x="637" y="1893"/>
                  </a:cubicBezTo>
                  <a:cubicBezTo>
                    <a:pt x="920" y="1448"/>
                    <a:pt x="1242" y="966"/>
                    <a:pt x="1533" y="521"/>
                  </a:cubicBezTo>
                  <a:cubicBezTo>
                    <a:pt x="1564" y="491"/>
                    <a:pt x="1564" y="460"/>
                    <a:pt x="1533" y="460"/>
                  </a:cubicBezTo>
                  <a:cubicBezTo>
                    <a:pt x="1372" y="299"/>
                    <a:pt x="1211" y="169"/>
                    <a:pt x="1050" y="8"/>
                  </a:cubicBezTo>
                  <a:cubicBezTo>
                    <a:pt x="1039" y="3"/>
                    <a:pt x="1028" y="0"/>
                    <a:pt x="101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44"/>
            <p:cNvSpPr/>
            <p:nvPr/>
          </p:nvSpPr>
          <p:spPr>
            <a:xfrm>
              <a:off x="7826937" y="4053337"/>
              <a:ext cx="229352" cy="462470"/>
            </a:xfrm>
            <a:custGeom>
              <a:avLst/>
              <a:gdLst/>
              <a:ahLst/>
              <a:cxnLst/>
              <a:rect l="l" t="t" r="r" b="b"/>
              <a:pathLst>
                <a:path w="736" h="1484" extrusionOk="0">
                  <a:moveTo>
                    <a:pt x="56" y="0"/>
                  </a:moveTo>
                  <a:cubicBezTo>
                    <a:pt x="36" y="0"/>
                    <a:pt x="0" y="23"/>
                    <a:pt x="0" y="51"/>
                  </a:cubicBezTo>
                  <a:cubicBezTo>
                    <a:pt x="192" y="526"/>
                    <a:pt x="422" y="1070"/>
                    <a:pt x="705" y="1483"/>
                  </a:cubicBezTo>
                  <a:lnTo>
                    <a:pt x="736" y="1483"/>
                  </a:lnTo>
                  <a:cubicBezTo>
                    <a:pt x="613" y="970"/>
                    <a:pt x="322" y="465"/>
                    <a:pt x="69" y="13"/>
                  </a:cubicBezTo>
                  <a:cubicBezTo>
                    <a:pt x="69" y="4"/>
                    <a:pt x="64" y="0"/>
                    <a:pt x="5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44"/>
            <p:cNvSpPr/>
            <p:nvPr/>
          </p:nvSpPr>
          <p:spPr>
            <a:xfrm>
              <a:off x="7499733" y="3656931"/>
              <a:ext cx="189153" cy="400454"/>
            </a:xfrm>
            <a:custGeom>
              <a:avLst/>
              <a:gdLst/>
              <a:ahLst/>
              <a:cxnLst/>
              <a:rect l="l" t="t" r="r" b="b"/>
              <a:pathLst>
                <a:path w="607" h="1285" extrusionOk="0">
                  <a:moveTo>
                    <a:pt x="36" y="0"/>
                  </a:moveTo>
                  <a:cubicBezTo>
                    <a:pt x="16" y="0"/>
                    <a:pt x="1" y="22"/>
                    <a:pt x="1" y="43"/>
                  </a:cubicBezTo>
                  <a:cubicBezTo>
                    <a:pt x="93" y="296"/>
                    <a:pt x="223" y="557"/>
                    <a:pt x="353" y="840"/>
                  </a:cubicBezTo>
                  <a:cubicBezTo>
                    <a:pt x="415" y="970"/>
                    <a:pt x="476" y="1193"/>
                    <a:pt x="575" y="1285"/>
                  </a:cubicBezTo>
                  <a:lnTo>
                    <a:pt x="606" y="1285"/>
                  </a:lnTo>
                  <a:cubicBezTo>
                    <a:pt x="606" y="1162"/>
                    <a:pt x="514" y="1001"/>
                    <a:pt x="476" y="901"/>
                  </a:cubicBezTo>
                  <a:cubicBezTo>
                    <a:pt x="353" y="618"/>
                    <a:pt x="223" y="296"/>
                    <a:pt x="62" y="13"/>
                  </a:cubicBezTo>
                  <a:cubicBezTo>
                    <a:pt x="53" y="4"/>
                    <a:pt x="44" y="0"/>
                    <a:pt x="3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44"/>
            <p:cNvSpPr/>
            <p:nvPr/>
          </p:nvSpPr>
          <p:spPr>
            <a:xfrm>
              <a:off x="7311201" y="4307636"/>
              <a:ext cx="138671" cy="267697"/>
            </a:xfrm>
            <a:custGeom>
              <a:avLst/>
              <a:gdLst/>
              <a:ahLst/>
              <a:cxnLst/>
              <a:rect l="l" t="t" r="r" b="b"/>
              <a:pathLst>
                <a:path w="445" h="859" extrusionOk="0">
                  <a:moveTo>
                    <a:pt x="31" y="1"/>
                  </a:moveTo>
                  <a:cubicBezTo>
                    <a:pt x="31" y="1"/>
                    <a:pt x="1" y="1"/>
                    <a:pt x="1" y="32"/>
                  </a:cubicBezTo>
                  <a:cubicBezTo>
                    <a:pt x="93" y="315"/>
                    <a:pt x="253" y="606"/>
                    <a:pt x="414" y="859"/>
                  </a:cubicBezTo>
                  <a:cubicBezTo>
                    <a:pt x="414" y="859"/>
                    <a:pt x="445" y="859"/>
                    <a:pt x="445" y="828"/>
                  </a:cubicBezTo>
                  <a:cubicBezTo>
                    <a:pt x="353" y="537"/>
                    <a:pt x="192" y="254"/>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44"/>
            <p:cNvSpPr/>
            <p:nvPr/>
          </p:nvSpPr>
          <p:spPr>
            <a:xfrm>
              <a:off x="7459222" y="4112861"/>
              <a:ext cx="942962" cy="468703"/>
            </a:xfrm>
            <a:custGeom>
              <a:avLst/>
              <a:gdLst/>
              <a:ahLst/>
              <a:cxnLst/>
              <a:rect l="l" t="t" r="r" b="b"/>
              <a:pathLst>
                <a:path w="3026" h="1504" extrusionOk="0">
                  <a:moveTo>
                    <a:pt x="2973" y="1"/>
                  </a:moveTo>
                  <a:cubicBezTo>
                    <a:pt x="2962" y="1"/>
                    <a:pt x="2951" y="4"/>
                    <a:pt x="2942" y="13"/>
                  </a:cubicBezTo>
                  <a:cubicBezTo>
                    <a:pt x="2651" y="465"/>
                    <a:pt x="2299" y="909"/>
                    <a:pt x="1985" y="1354"/>
                  </a:cubicBezTo>
                  <a:cubicBezTo>
                    <a:pt x="1942" y="1415"/>
                    <a:pt x="1952" y="1427"/>
                    <a:pt x="1950" y="1427"/>
                  </a:cubicBezTo>
                  <a:cubicBezTo>
                    <a:pt x="1948" y="1427"/>
                    <a:pt x="1942" y="1423"/>
                    <a:pt x="1916" y="1423"/>
                  </a:cubicBezTo>
                  <a:cubicBezTo>
                    <a:pt x="1755" y="1423"/>
                    <a:pt x="1602" y="1423"/>
                    <a:pt x="1441" y="1392"/>
                  </a:cubicBezTo>
                  <a:cubicBezTo>
                    <a:pt x="1187" y="1392"/>
                    <a:pt x="935" y="1381"/>
                    <a:pt x="687" y="1381"/>
                  </a:cubicBezTo>
                  <a:cubicBezTo>
                    <a:pt x="465" y="1381"/>
                    <a:pt x="245" y="1390"/>
                    <a:pt x="31" y="1423"/>
                  </a:cubicBezTo>
                  <a:cubicBezTo>
                    <a:pt x="1" y="1423"/>
                    <a:pt x="1" y="1453"/>
                    <a:pt x="31" y="1453"/>
                  </a:cubicBezTo>
                  <a:cubicBezTo>
                    <a:pt x="514" y="1484"/>
                    <a:pt x="1027" y="1484"/>
                    <a:pt x="1502" y="1484"/>
                  </a:cubicBezTo>
                  <a:cubicBezTo>
                    <a:pt x="1577" y="1484"/>
                    <a:pt x="1711" y="1504"/>
                    <a:pt x="1825" y="1504"/>
                  </a:cubicBezTo>
                  <a:cubicBezTo>
                    <a:pt x="1911" y="1504"/>
                    <a:pt x="1986" y="1493"/>
                    <a:pt x="2015" y="1453"/>
                  </a:cubicBezTo>
                  <a:cubicBezTo>
                    <a:pt x="2368" y="971"/>
                    <a:pt x="2682" y="526"/>
                    <a:pt x="3004" y="51"/>
                  </a:cubicBezTo>
                  <a:cubicBezTo>
                    <a:pt x="3026" y="24"/>
                    <a:pt x="3001" y="1"/>
                    <a:pt x="297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44"/>
            <p:cNvSpPr/>
            <p:nvPr/>
          </p:nvSpPr>
          <p:spPr>
            <a:xfrm>
              <a:off x="8256665" y="3858874"/>
              <a:ext cx="129322" cy="248687"/>
            </a:xfrm>
            <a:custGeom>
              <a:avLst/>
              <a:gdLst/>
              <a:ahLst/>
              <a:cxnLst/>
              <a:rect l="l" t="t" r="r" b="b"/>
              <a:pathLst>
                <a:path w="415" h="798" extrusionOk="0">
                  <a:moveTo>
                    <a:pt x="31" y="1"/>
                  </a:moveTo>
                  <a:cubicBezTo>
                    <a:pt x="31" y="1"/>
                    <a:pt x="0" y="1"/>
                    <a:pt x="0" y="31"/>
                  </a:cubicBezTo>
                  <a:cubicBezTo>
                    <a:pt x="62" y="192"/>
                    <a:pt x="154" y="353"/>
                    <a:pt x="253" y="514"/>
                  </a:cubicBezTo>
                  <a:cubicBezTo>
                    <a:pt x="284" y="606"/>
                    <a:pt x="345" y="736"/>
                    <a:pt x="414" y="797"/>
                  </a:cubicBezTo>
                  <a:cubicBezTo>
                    <a:pt x="414" y="705"/>
                    <a:pt x="345" y="606"/>
                    <a:pt x="284" y="514"/>
                  </a:cubicBezTo>
                  <a:cubicBezTo>
                    <a:pt x="223" y="353"/>
                    <a:pt x="123" y="162"/>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8" name="Google Shape;4378;p44"/>
          <p:cNvGrpSpPr/>
          <p:nvPr/>
        </p:nvGrpSpPr>
        <p:grpSpPr>
          <a:xfrm>
            <a:off x="639606" y="540009"/>
            <a:ext cx="1377048" cy="882773"/>
            <a:chOff x="639606" y="540009"/>
            <a:chExt cx="1377048" cy="882773"/>
          </a:xfrm>
        </p:grpSpPr>
        <p:sp>
          <p:nvSpPr>
            <p:cNvPr id="4379" name="Google Shape;4379;p44"/>
            <p:cNvSpPr/>
            <p:nvPr/>
          </p:nvSpPr>
          <p:spPr>
            <a:xfrm>
              <a:off x="687156" y="783223"/>
              <a:ext cx="804372" cy="602051"/>
            </a:xfrm>
            <a:custGeom>
              <a:avLst/>
              <a:gdLst/>
              <a:ahLst/>
              <a:cxnLst/>
              <a:rect l="l" t="t" r="r" b="b"/>
              <a:pathLst>
                <a:path w="5447" h="4077" extrusionOk="0">
                  <a:moveTo>
                    <a:pt x="2528" y="1"/>
                  </a:moveTo>
                  <a:cubicBezTo>
                    <a:pt x="2450" y="1"/>
                    <a:pt x="2374" y="4"/>
                    <a:pt x="2299" y="11"/>
                  </a:cubicBezTo>
                  <a:cubicBezTo>
                    <a:pt x="1594" y="80"/>
                    <a:pt x="897" y="425"/>
                    <a:pt x="514" y="999"/>
                  </a:cubicBezTo>
                  <a:cubicBezTo>
                    <a:pt x="0" y="1673"/>
                    <a:pt x="131" y="2378"/>
                    <a:pt x="667" y="3014"/>
                  </a:cubicBezTo>
                  <a:lnTo>
                    <a:pt x="828" y="3106"/>
                  </a:lnTo>
                  <a:cubicBezTo>
                    <a:pt x="606" y="3428"/>
                    <a:pt x="384" y="3719"/>
                    <a:pt x="161" y="4033"/>
                  </a:cubicBezTo>
                  <a:cubicBezTo>
                    <a:pt x="606" y="4002"/>
                    <a:pt x="1433" y="3619"/>
                    <a:pt x="1433" y="3619"/>
                  </a:cubicBezTo>
                  <a:cubicBezTo>
                    <a:pt x="1433" y="3619"/>
                    <a:pt x="1946" y="4002"/>
                    <a:pt x="2965" y="4063"/>
                  </a:cubicBezTo>
                  <a:cubicBezTo>
                    <a:pt x="3076" y="4072"/>
                    <a:pt x="3183" y="4077"/>
                    <a:pt x="3284" y="4077"/>
                  </a:cubicBezTo>
                  <a:cubicBezTo>
                    <a:pt x="4673" y="4077"/>
                    <a:pt x="5180" y="3275"/>
                    <a:pt x="5302" y="2439"/>
                  </a:cubicBezTo>
                  <a:cubicBezTo>
                    <a:pt x="5446" y="964"/>
                    <a:pt x="3836" y="1"/>
                    <a:pt x="2528"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44"/>
            <p:cNvSpPr/>
            <p:nvPr/>
          </p:nvSpPr>
          <p:spPr>
            <a:xfrm>
              <a:off x="1243736" y="624624"/>
              <a:ext cx="744565" cy="671603"/>
            </a:xfrm>
            <a:custGeom>
              <a:avLst/>
              <a:gdLst/>
              <a:ahLst/>
              <a:cxnLst/>
              <a:rect l="l" t="t" r="r" b="b"/>
              <a:pathLst>
                <a:path w="5042" h="4548" extrusionOk="0">
                  <a:moveTo>
                    <a:pt x="1863" y="1"/>
                  </a:moveTo>
                  <a:cubicBezTo>
                    <a:pt x="1190" y="1"/>
                    <a:pt x="207" y="247"/>
                    <a:pt x="1" y="924"/>
                  </a:cubicBezTo>
                  <a:lnTo>
                    <a:pt x="31" y="1024"/>
                  </a:lnTo>
                  <a:cubicBezTo>
                    <a:pt x="989" y="1468"/>
                    <a:pt x="1724" y="2334"/>
                    <a:pt x="1594" y="3483"/>
                  </a:cubicBezTo>
                  <a:cubicBezTo>
                    <a:pt x="1563" y="3736"/>
                    <a:pt x="1495" y="4027"/>
                    <a:pt x="1372" y="4249"/>
                  </a:cubicBezTo>
                  <a:lnTo>
                    <a:pt x="1433" y="4371"/>
                  </a:lnTo>
                  <a:cubicBezTo>
                    <a:pt x="1614" y="4508"/>
                    <a:pt x="1927" y="4547"/>
                    <a:pt x="2198" y="4547"/>
                  </a:cubicBezTo>
                  <a:cubicBezTo>
                    <a:pt x="2306" y="4547"/>
                    <a:pt x="2407" y="4541"/>
                    <a:pt x="2490" y="4532"/>
                  </a:cubicBezTo>
                  <a:cubicBezTo>
                    <a:pt x="3157" y="4471"/>
                    <a:pt x="3831" y="4119"/>
                    <a:pt x="4214" y="3605"/>
                  </a:cubicBezTo>
                  <a:cubicBezTo>
                    <a:pt x="4528" y="3766"/>
                    <a:pt x="5042" y="4027"/>
                    <a:pt x="5042" y="4027"/>
                  </a:cubicBezTo>
                  <a:lnTo>
                    <a:pt x="4367" y="3130"/>
                  </a:lnTo>
                  <a:cubicBezTo>
                    <a:pt x="4367" y="3130"/>
                    <a:pt x="4819" y="1981"/>
                    <a:pt x="4084" y="1024"/>
                  </a:cubicBezTo>
                  <a:cubicBezTo>
                    <a:pt x="3601" y="349"/>
                    <a:pt x="2805" y="66"/>
                    <a:pt x="2008" y="5"/>
                  </a:cubicBezTo>
                  <a:cubicBezTo>
                    <a:pt x="1962" y="2"/>
                    <a:pt x="1913" y="1"/>
                    <a:pt x="1863"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44"/>
            <p:cNvSpPr/>
            <p:nvPr/>
          </p:nvSpPr>
          <p:spPr>
            <a:xfrm>
              <a:off x="639606" y="720168"/>
              <a:ext cx="891647" cy="702614"/>
            </a:xfrm>
            <a:custGeom>
              <a:avLst/>
              <a:gdLst/>
              <a:ahLst/>
              <a:cxnLst/>
              <a:rect l="l" t="t" r="r" b="b"/>
              <a:pathLst>
                <a:path w="6038" h="4758" extrusionOk="0">
                  <a:moveTo>
                    <a:pt x="2722" y="0"/>
                  </a:moveTo>
                  <a:cubicBezTo>
                    <a:pt x="2062" y="0"/>
                    <a:pt x="1411" y="214"/>
                    <a:pt x="866" y="660"/>
                  </a:cubicBezTo>
                  <a:cubicBezTo>
                    <a:pt x="483" y="982"/>
                    <a:pt x="131" y="1464"/>
                    <a:pt x="70" y="1970"/>
                  </a:cubicBezTo>
                  <a:cubicBezTo>
                    <a:pt x="1" y="2575"/>
                    <a:pt x="223" y="3089"/>
                    <a:pt x="606" y="3533"/>
                  </a:cubicBezTo>
                  <a:cubicBezTo>
                    <a:pt x="614" y="3541"/>
                    <a:pt x="622" y="3544"/>
                    <a:pt x="631" y="3544"/>
                  </a:cubicBezTo>
                  <a:cubicBezTo>
                    <a:pt x="665" y="3544"/>
                    <a:pt x="699" y="3490"/>
                    <a:pt x="675" y="3441"/>
                  </a:cubicBezTo>
                  <a:cubicBezTo>
                    <a:pt x="70" y="2705"/>
                    <a:pt x="1" y="1847"/>
                    <a:pt x="606" y="1081"/>
                  </a:cubicBezTo>
                  <a:cubicBezTo>
                    <a:pt x="1089" y="507"/>
                    <a:pt x="1824" y="154"/>
                    <a:pt x="2559" y="85"/>
                  </a:cubicBezTo>
                  <a:cubicBezTo>
                    <a:pt x="2610" y="83"/>
                    <a:pt x="2662" y="81"/>
                    <a:pt x="2713" y="81"/>
                  </a:cubicBezTo>
                  <a:cubicBezTo>
                    <a:pt x="3817" y="81"/>
                    <a:pt x="4972" y="706"/>
                    <a:pt x="5463" y="1687"/>
                  </a:cubicBezTo>
                  <a:cubicBezTo>
                    <a:pt x="5938" y="2644"/>
                    <a:pt x="5555" y="3954"/>
                    <a:pt x="4597" y="4429"/>
                  </a:cubicBezTo>
                  <a:cubicBezTo>
                    <a:pt x="4246" y="4607"/>
                    <a:pt x="3836" y="4677"/>
                    <a:pt x="3420" y="4677"/>
                  </a:cubicBezTo>
                  <a:cubicBezTo>
                    <a:pt x="3084" y="4677"/>
                    <a:pt x="2744" y="4631"/>
                    <a:pt x="2429" y="4559"/>
                  </a:cubicBezTo>
                  <a:cubicBezTo>
                    <a:pt x="2107" y="4490"/>
                    <a:pt x="1755" y="4368"/>
                    <a:pt x="1472" y="4146"/>
                  </a:cubicBezTo>
                  <a:lnTo>
                    <a:pt x="1441" y="4146"/>
                  </a:lnTo>
                  <a:cubicBezTo>
                    <a:pt x="1150" y="4299"/>
                    <a:pt x="866" y="4429"/>
                    <a:pt x="575" y="4529"/>
                  </a:cubicBezTo>
                  <a:cubicBezTo>
                    <a:pt x="483" y="4559"/>
                    <a:pt x="384" y="4590"/>
                    <a:pt x="261" y="4621"/>
                  </a:cubicBezTo>
                  <a:cubicBezTo>
                    <a:pt x="247" y="4623"/>
                    <a:pt x="235" y="4624"/>
                    <a:pt x="225" y="4624"/>
                  </a:cubicBezTo>
                  <a:cubicBezTo>
                    <a:pt x="97" y="4624"/>
                    <a:pt x="263" y="4455"/>
                    <a:pt x="292" y="4399"/>
                  </a:cubicBezTo>
                  <a:cubicBezTo>
                    <a:pt x="483" y="4146"/>
                    <a:pt x="675" y="3885"/>
                    <a:pt x="836" y="3602"/>
                  </a:cubicBezTo>
                  <a:cubicBezTo>
                    <a:pt x="856" y="3602"/>
                    <a:pt x="849" y="3588"/>
                    <a:pt x="831" y="3588"/>
                  </a:cubicBezTo>
                  <a:cubicBezTo>
                    <a:pt x="822" y="3588"/>
                    <a:pt x="810" y="3592"/>
                    <a:pt x="797" y="3602"/>
                  </a:cubicBezTo>
                  <a:cubicBezTo>
                    <a:pt x="545" y="3916"/>
                    <a:pt x="292" y="4299"/>
                    <a:pt x="31" y="4651"/>
                  </a:cubicBezTo>
                  <a:cubicBezTo>
                    <a:pt x="31" y="4682"/>
                    <a:pt x="70" y="4720"/>
                    <a:pt x="70" y="4720"/>
                  </a:cubicBezTo>
                  <a:cubicBezTo>
                    <a:pt x="575" y="4651"/>
                    <a:pt x="1027" y="4429"/>
                    <a:pt x="1472" y="4207"/>
                  </a:cubicBezTo>
                  <a:lnTo>
                    <a:pt x="1472" y="4207"/>
                  </a:lnTo>
                  <a:cubicBezTo>
                    <a:pt x="1441" y="4238"/>
                    <a:pt x="1472" y="4238"/>
                    <a:pt x="1502" y="4268"/>
                  </a:cubicBezTo>
                  <a:cubicBezTo>
                    <a:pt x="1602" y="4299"/>
                    <a:pt x="1663" y="4337"/>
                    <a:pt x="1724" y="4399"/>
                  </a:cubicBezTo>
                  <a:cubicBezTo>
                    <a:pt x="2016" y="4529"/>
                    <a:pt x="2299" y="4621"/>
                    <a:pt x="2621" y="4682"/>
                  </a:cubicBezTo>
                  <a:cubicBezTo>
                    <a:pt x="2866" y="4731"/>
                    <a:pt x="3119" y="4758"/>
                    <a:pt x="3371" y="4758"/>
                  </a:cubicBezTo>
                  <a:cubicBezTo>
                    <a:pt x="4302" y="4758"/>
                    <a:pt x="5212" y="4393"/>
                    <a:pt x="5586" y="3441"/>
                  </a:cubicBezTo>
                  <a:cubicBezTo>
                    <a:pt x="6038" y="2292"/>
                    <a:pt x="5494" y="1143"/>
                    <a:pt x="4505" y="537"/>
                  </a:cubicBezTo>
                  <a:cubicBezTo>
                    <a:pt x="3953" y="184"/>
                    <a:pt x="3333" y="0"/>
                    <a:pt x="27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44"/>
            <p:cNvSpPr/>
            <p:nvPr/>
          </p:nvSpPr>
          <p:spPr>
            <a:xfrm>
              <a:off x="852255" y="1056711"/>
              <a:ext cx="137040" cy="128473"/>
            </a:xfrm>
            <a:custGeom>
              <a:avLst/>
              <a:gdLst/>
              <a:ahLst/>
              <a:cxnLst/>
              <a:rect l="l" t="t" r="r" b="b"/>
              <a:pathLst>
                <a:path w="928" h="870" extrusionOk="0">
                  <a:moveTo>
                    <a:pt x="458" y="1"/>
                  </a:moveTo>
                  <a:cubicBezTo>
                    <a:pt x="371" y="1"/>
                    <a:pt x="277" y="40"/>
                    <a:pt x="192" y="105"/>
                  </a:cubicBezTo>
                  <a:cubicBezTo>
                    <a:pt x="32" y="266"/>
                    <a:pt x="1" y="526"/>
                    <a:pt x="124" y="718"/>
                  </a:cubicBezTo>
                  <a:cubicBezTo>
                    <a:pt x="195" y="823"/>
                    <a:pt x="324" y="870"/>
                    <a:pt x="452" y="870"/>
                  </a:cubicBezTo>
                  <a:cubicBezTo>
                    <a:pt x="558" y="870"/>
                    <a:pt x="664" y="838"/>
                    <a:pt x="736" y="779"/>
                  </a:cubicBezTo>
                  <a:cubicBezTo>
                    <a:pt x="890" y="618"/>
                    <a:pt x="928" y="296"/>
                    <a:pt x="767" y="143"/>
                  </a:cubicBezTo>
                  <a:cubicBezTo>
                    <a:pt x="767" y="132"/>
                    <a:pt x="761" y="127"/>
                    <a:pt x="753" y="127"/>
                  </a:cubicBezTo>
                  <a:cubicBezTo>
                    <a:pt x="735" y="127"/>
                    <a:pt x="710" y="152"/>
                    <a:pt x="736" y="174"/>
                  </a:cubicBezTo>
                  <a:cubicBezTo>
                    <a:pt x="767" y="296"/>
                    <a:pt x="767" y="457"/>
                    <a:pt x="736" y="587"/>
                  </a:cubicBezTo>
                  <a:cubicBezTo>
                    <a:pt x="702" y="714"/>
                    <a:pt x="597" y="769"/>
                    <a:pt x="485" y="769"/>
                  </a:cubicBezTo>
                  <a:cubicBezTo>
                    <a:pt x="373" y="769"/>
                    <a:pt x="254" y="714"/>
                    <a:pt x="192" y="618"/>
                  </a:cubicBezTo>
                  <a:cubicBezTo>
                    <a:pt x="93" y="457"/>
                    <a:pt x="124" y="266"/>
                    <a:pt x="254" y="174"/>
                  </a:cubicBezTo>
                  <a:cubicBezTo>
                    <a:pt x="325" y="119"/>
                    <a:pt x="405" y="95"/>
                    <a:pt x="483" y="95"/>
                  </a:cubicBezTo>
                  <a:cubicBezTo>
                    <a:pt x="548" y="95"/>
                    <a:pt x="612" y="112"/>
                    <a:pt x="667" y="143"/>
                  </a:cubicBezTo>
                  <a:cubicBezTo>
                    <a:pt x="667" y="143"/>
                    <a:pt x="698" y="105"/>
                    <a:pt x="667" y="105"/>
                  </a:cubicBezTo>
                  <a:cubicBezTo>
                    <a:pt x="610" y="32"/>
                    <a:pt x="536" y="1"/>
                    <a:pt x="45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44"/>
            <p:cNvSpPr/>
            <p:nvPr/>
          </p:nvSpPr>
          <p:spPr>
            <a:xfrm>
              <a:off x="1031087" y="1076942"/>
              <a:ext cx="132462" cy="126553"/>
            </a:xfrm>
            <a:custGeom>
              <a:avLst/>
              <a:gdLst/>
              <a:ahLst/>
              <a:cxnLst/>
              <a:rect l="l" t="t" r="r" b="b"/>
              <a:pathLst>
                <a:path w="897" h="857" extrusionOk="0">
                  <a:moveTo>
                    <a:pt x="445" y="0"/>
                  </a:moveTo>
                  <a:cubicBezTo>
                    <a:pt x="360" y="0"/>
                    <a:pt x="272" y="33"/>
                    <a:pt x="192" y="98"/>
                  </a:cubicBezTo>
                  <a:cubicBezTo>
                    <a:pt x="31" y="259"/>
                    <a:pt x="0" y="512"/>
                    <a:pt x="131" y="703"/>
                  </a:cubicBezTo>
                  <a:cubicBezTo>
                    <a:pt x="199" y="810"/>
                    <a:pt x="319" y="857"/>
                    <a:pt x="445" y="857"/>
                  </a:cubicBezTo>
                  <a:cubicBezTo>
                    <a:pt x="546" y="857"/>
                    <a:pt x="651" y="827"/>
                    <a:pt x="736" y="772"/>
                  </a:cubicBezTo>
                  <a:cubicBezTo>
                    <a:pt x="897" y="611"/>
                    <a:pt x="897" y="289"/>
                    <a:pt x="766" y="129"/>
                  </a:cubicBezTo>
                  <a:cubicBezTo>
                    <a:pt x="766" y="120"/>
                    <a:pt x="761" y="116"/>
                    <a:pt x="755" y="116"/>
                  </a:cubicBezTo>
                  <a:cubicBezTo>
                    <a:pt x="738" y="116"/>
                    <a:pt x="714" y="138"/>
                    <a:pt x="736" y="159"/>
                  </a:cubicBezTo>
                  <a:cubicBezTo>
                    <a:pt x="766" y="289"/>
                    <a:pt x="766" y="450"/>
                    <a:pt x="736" y="581"/>
                  </a:cubicBezTo>
                  <a:cubicBezTo>
                    <a:pt x="705" y="707"/>
                    <a:pt x="602" y="763"/>
                    <a:pt x="490" y="763"/>
                  </a:cubicBezTo>
                  <a:cubicBezTo>
                    <a:pt x="378" y="763"/>
                    <a:pt x="257" y="707"/>
                    <a:pt x="192" y="611"/>
                  </a:cubicBezTo>
                  <a:cubicBezTo>
                    <a:pt x="100" y="481"/>
                    <a:pt x="131" y="259"/>
                    <a:pt x="253" y="159"/>
                  </a:cubicBezTo>
                  <a:cubicBezTo>
                    <a:pt x="308" y="109"/>
                    <a:pt x="381" y="86"/>
                    <a:pt x="457" y="86"/>
                  </a:cubicBezTo>
                  <a:cubicBezTo>
                    <a:pt x="518" y="86"/>
                    <a:pt x="581" y="101"/>
                    <a:pt x="636" y="129"/>
                  </a:cubicBezTo>
                  <a:cubicBezTo>
                    <a:pt x="675" y="129"/>
                    <a:pt x="705" y="129"/>
                    <a:pt x="675" y="98"/>
                  </a:cubicBezTo>
                  <a:cubicBezTo>
                    <a:pt x="609" y="33"/>
                    <a:pt x="529" y="0"/>
                    <a:pt x="4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44"/>
            <p:cNvSpPr/>
            <p:nvPr/>
          </p:nvSpPr>
          <p:spPr>
            <a:xfrm>
              <a:off x="1209771" y="1098059"/>
              <a:ext cx="132315" cy="126110"/>
            </a:xfrm>
            <a:custGeom>
              <a:avLst/>
              <a:gdLst/>
              <a:ahLst/>
              <a:cxnLst/>
              <a:rect l="l" t="t" r="r" b="b"/>
              <a:pathLst>
                <a:path w="896" h="854" extrusionOk="0">
                  <a:moveTo>
                    <a:pt x="489" y="1"/>
                  </a:moveTo>
                  <a:cubicBezTo>
                    <a:pt x="281" y="1"/>
                    <a:pt x="56" y="151"/>
                    <a:pt x="39" y="399"/>
                  </a:cubicBezTo>
                  <a:cubicBezTo>
                    <a:pt x="1" y="629"/>
                    <a:pt x="162" y="821"/>
                    <a:pt x="422" y="851"/>
                  </a:cubicBezTo>
                  <a:cubicBezTo>
                    <a:pt x="433" y="853"/>
                    <a:pt x="444" y="854"/>
                    <a:pt x="455" y="854"/>
                  </a:cubicBezTo>
                  <a:cubicBezTo>
                    <a:pt x="669" y="854"/>
                    <a:pt x="896" y="581"/>
                    <a:pt x="866" y="399"/>
                  </a:cubicBezTo>
                  <a:cubicBezTo>
                    <a:pt x="866" y="384"/>
                    <a:pt x="859" y="376"/>
                    <a:pt x="851" y="376"/>
                  </a:cubicBezTo>
                  <a:cubicBezTo>
                    <a:pt x="844" y="376"/>
                    <a:pt x="836" y="384"/>
                    <a:pt x="836" y="399"/>
                  </a:cubicBezTo>
                  <a:cubicBezTo>
                    <a:pt x="767" y="530"/>
                    <a:pt x="644" y="690"/>
                    <a:pt x="483" y="752"/>
                  </a:cubicBezTo>
                  <a:cubicBezTo>
                    <a:pt x="458" y="759"/>
                    <a:pt x="434" y="763"/>
                    <a:pt x="411" y="763"/>
                  </a:cubicBezTo>
                  <a:cubicBezTo>
                    <a:pt x="228" y="763"/>
                    <a:pt x="104" y="539"/>
                    <a:pt x="131" y="369"/>
                  </a:cubicBezTo>
                  <a:cubicBezTo>
                    <a:pt x="162" y="177"/>
                    <a:pt x="353" y="85"/>
                    <a:pt x="545" y="85"/>
                  </a:cubicBezTo>
                  <a:cubicBezTo>
                    <a:pt x="644" y="116"/>
                    <a:pt x="736" y="208"/>
                    <a:pt x="805" y="307"/>
                  </a:cubicBezTo>
                  <a:cubicBezTo>
                    <a:pt x="805" y="323"/>
                    <a:pt x="813" y="330"/>
                    <a:pt x="821" y="330"/>
                  </a:cubicBezTo>
                  <a:cubicBezTo>
                    <a:pt x="828" y="330"/>
                    <a:pt x="836" y="323"/>
                    <a:pt x="836" y="307"/>
                  </a:cubicBezTo>
                  <a:cubicBezTo>
                    <a:pt x="805" y="94"/>
                    <a:pt x="653" y="1"/>
                    <a:pt x="48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44"/>
            <p:cNvSpPr/>
            <p:nvPr/>
          </p:nvSpPr>
          <p:spPr>
            <a:xfrm>
              <a:off x="1507332" y="932962"/>
              <a:ext cx="132462" cy="126110"/>
            </a:xfrm>
            <a:custGeom>
              <a:avLst/>
              <a:gdLst/>
              <a:ahLst/>
              <a:cxnLst/>
              <a:rect l="l" t="t" r="r" b="b"/>
              <a:pathLst>
                <a:path w="897" h="854" extrusionOk="0">
                  <a:moveTo>
                    <a:pt x="498" y="1"/>
                  </a:moveTo>
                  <a:cubicBezTo>
                    <a:pt x="294" y="1"/>
                    <a:pt x="65" y="140"/>
                    <a:pt x="31" y="368"/>
                  </a:cubicBezTo>
                  <a:cubicBezTo>
                    <a:pt x="1" y="629"/>
                    <a:pt x="192" y="820"/>
                    <a:pt x="414" y="851"/>
                  </a:cubicBezTo>
                  <a:cubicBezTo>
                    <a:pt x="426" y="852"/>
                    <a:pt x="437" y="853"/>
                    <a:pt x="448" y="853"/>
                  </a:cubicBezTo>
                  <a:cubicBezTo>
                    <a:pt x="662" y="853"/>
                    <a:pt x="897" y="588"/>
                    <a:pt x="897" y="406"/>
                  </a:cubicBezTo>
                  <a:cubicBezTo>
                    <a:pt x="897" y="385"/>
                    <a:pt x="875" y="365"/>
                    <a:pt x="856" y="365"/>
                  </a:cubicBezTo>
                  <a:cubicBezTo>
                    <a:pt x="841" y="365"/>
                    <a:pt x="828" y="377"/>
                    <a:pt x="828" y="406"/>
                  </a:cubicBezTo>
                  <a:cubicBezTo>
                    <a:pt x="797" y="529"/>
                    <a:pt x="636" y="690"/>
                    <a:pt x="514" y="751"/>
                  </a:cubicBezTo>
                  <a:cubicBezTo>
                    <a:pt x="485" y="759"/>
                    <a:pt x="457" y="763"/>
                    <a:pt x="430" y="763"/>
                  </a:cubicBezTo>
                  <a:cubicBezTo>
                    <a:pt x="220" y="763"/>
                    <a:pt x="97" y="538"/>
                    <a:pt x="131" y="368"/>
                  </a:cubicBezTo>
                  <a:cubicBezTo>
                    <a:pt x="192" y="177"/>
                    <a:pt x="384" y="85"/>
                    <a:pt x="575" y="85"/>
                  </a:cubicBezTo>
                  <a:cubicBezTo>
                    <a:pt x="667" y="115"/>
                    <a:pt x="767" y="215"/>
                    <a:pt x="797" y="307"/>
                  </a:cubicBezTo>
                  <a:cubicBezTo>
                    <a:pt x="797" y="322"/>
                    <a:pt x="805" y="330"/>
                    <a:pt x="813" y="330"/>
                  </a:cubicBezTo>
                  <a:cubicBezTo>
                    <a:pt x="820" y="330"/>
                    <a:pt x="828" y="322"/>
                    <a:pt x="828" y="307"/>
                  </a:cubicBezTo>
                  <a:cubicBezTo>
                    <a:pt x="814" y="94"/>
                    <a:pt x="664" y="1"/>
                    <a:pt x="49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44"/>
            <p:cNvSpPr/>
            <p:nvPr/>
          </p:nvSpPr>
          <p:spPr>
            <a:xfrm>
              <a:off x="1705361" y="955556"/>
              <a:ext cx="132462" cy="126849"/>
            </a:xfrm>
            <a:custGeom>
              <a:avLst/>
              <a:gdLst/>
              <a:ahLst/>
              <a:cxnLst/>
              <a:rect l="l" t="t" r="r" b="b"/>
              <a:pathLst>
                <a:path w="897" h="859" extrusionOk="0">
                  <a:moveTo>
                    <a:pt x="511" y="0"/>
                  </a:moveTo>
                  <a:cubicBezTo>
                    <a:pt x="304" y="0"/>
                    <a:pt x="65" y="143"/>
                    <a:pt x="31" y="376"/>
                  </a:cubicBezTo>
                  <a:cubicBezTo>
                    <a:pt x="0" y="636"/>
                    <a:pt x="192" y="828"/>
                    <a:pt x="414" y="859"/>
                  </a:cubicBezTo>
                  <a:cubicBezTo>
                    <a:pt x="636" y="859"/>
                    <a:pt x="897" y="598"/>
                    <a:pt x="897" y="376"/>
                  </a:cubicBezTo>
                  <a:cubicBezTo>
                    <a:pt x="897" y="361"/>
                    <a:pt x="879" y="353"/>
                    <a:pt x="862" y="353"/>
                  </a:cubicBezTo>
                  <a:cubicBezTo>
                    <a:pt x="845" y="353"/>
                    <a:pt x="828" y="361"/>
                    <a:pt x="828" y="376"/>
                  </a:cubicBezTo>
                  <a:cubicBezTo>
                    <a:pt x="797" y="537"/>
                    <a:pt x="636" y="698"/>
                    <a:pt x="514" y="728"/>
                  </a:cubicBezTo>
                  <a:cubicBezTo>
                    <a:pt x="474" y="743"/>
                    <a:pt x="437" y="750"/>
                    <a:pt x="403" y="750"/>
                  </a:cubicBezTo>
                  <a:cubicBezTo>
                    <a:pt x="209" y="750"/>
                    <a:pt x="98" y="534"/>
                    <a:pt x="131" y="345"/>
                  </a:cubicBezTo>
                  <a:cubicBezTo>
                    <a:pt x="184" y="178"/>
                    <a:pt x="337" y="87"/>
                    <a:pt x="482" y="87"/>
                  </a:cubicBezTo>
                  <a:cubicBezTo>
                    <a:pt x="503" y="87"/>
                    <a:pt x="524" y="89"/>
                    <a:pt x="544" y="93"/>
                  </a:cubicBezTo>
                  <a:cubicBezTo>
                    <a:pt x="667" y="93"/>
                    <a:pt x="766" y="184"/>
                    <a:pt x="797" y="315"/>
                  </a:cubicBezTo>
                  <a:cubicBezTo>
                    <a:pt x="797" y="315"/>
                    <a:pt x="828" y="315"/>
                    <a:pt x="828" y="284"/>
                  </a:cubicBezTo>
                  <a:cubicBezTo>
                    <a:pt x="814" y="86"/>
                    <a:pt x="672" y="0"/>
                    <a:pt x="51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44"/>
            <p:cNvSpPr/>
            <p:nvPr/>
          </p:nvSpPr>
          <p:spPr>
            <a:xfrm>
              <a:off x="1191755" y="540009"/>
              <a:ext cx="824899" cy="766112"/>
            </a:xfrm>
            <a:custGeom>
              <a:avLst/>
              <a:gdLst/>
              <a:ahLst/>
              <a:cxnLst/>
              <a:rect l="l" t="t" r="r" b="b"/>
              <a:pathLst>
                <a:path w="5586" h="5188" extrusionOk="0">
                  <a:moveTo>
                    <a:pt x="2095" y="0"/>
                  </a:moveTo>
                  <a:cubicBezTo>
                    <a:pt x="2046" y="0"/>
                    <a:pt x="1996" y="1"/>
                    <a:pt x="1946" y="3"/>
                  </a:cubicBezTo>
                  <a:cubicBezTo>
                    <a:pt x="1211" y="34"/>
                    <a:pt x="284" y="287"/>
                    <a:pt x="0" y="1053"/>
                  </a:cubicBezTo>
                  <a:cubicBezTo>
                    <a:pt x="0" y="1089"/>
                    <a:pt x="21" y="1103"/>
                    <a:pt x="45" y="1103"/>
                  </a:cubicBezTo>
                  <a:cubicBezTo>
                    <a:pt x="62" y="1103"/>
                    <a:pt x="79" y="1096"/>
                    <a:pt x="92" y="1083"/>
                  </a:cubicBezTo>
                  <a:cubicBezTo>
                    <a:pt x="393" y="310"/>
                    <a:pt x="1390" y="92"/>
                    <a:pt x="2145" y="92"/>
                  </a:cubicBezTo>
                  <a:cubicBezTo>
                    <a:pt x="2197" y="92"/>
                    <a:pt x="2249" y="93"/>
                    <a:pt x="2299" y="95"/>
                  </a:cubicBezTo>
                  <a:cubicBezTo>
                    <a:pt x="3448" y="156"/>
                    <a:pt x="4566" y="769"/>
                    <a:pt x="4911" y="1918"/>
                  </a:cubicBezTo>
                  <a:cubicBezTo>
                    <a:pt x="5041" y="2332"/>
                    <a:pt x="5041" y="2776"/>
                    <a:pt x="4949" y="3190"/>
                  </a:cubicBezTo>
                  <a:cubicBezTo>
                    <a:pt x="4949" y="3259"/>
                    <a:pt x="4850" y="3481"/>
                    <a:pt x="4880" y="3542"/>
                  </a:cubicBezTo>
                  <a:cubicBezTo>
                    <a:pt x="5051" y="3884"/>
                    <a:pt x="5246" y="4225"/>
                    <a:pt x="5422" y="4544"/>
                  </a:cubicBezTo>
                  <a:lnTo>
                    <a:pt x="5422" y="4544"/>
                  </a:lnTo>
                  <a:cubicBezTo>
                    <a:pt x="5144" y="4425"/>
                    <a:pt x="4868" y="4286"/>
                    <a:pt x="4597" y="4148"/>
                  </a:cubicBezTo>
                  <a:cubicBezTo>
                    <a:pt x="4597" y="4132"/>
                    <a:pt x="4589" y="4125"/>
                    <a:pt x="4577" y="4125"/>
                  </a:cubicBezTo>
                  <a:cubicBezTo>
                    <a:pt x="4564" y="4125"/>
                    <a:pt x="4547" y="4132"/>
                    <a:pt x="4528" y="4148"/>
                  </a:cubicBezTo>
                  <a:cubicBezTo>
                    <a:pt x="4183" y="4561"/>
                    <a:pt x="3762" y="4852"/>
                    <a:pt x="3187" y="5013"/>
                  </a:cubicBezTo>
                  <a:cubicBezTo>
                    <a:pt x="2990" y="5054"/>
                    <a:pt x="2756" y="5083"/>
                    <a:pt x="2516" y="5083"/>
                  </a:cubicBezTo>
                  <a:cubicBezTo>
                    <a:pt x="2215" y="5083"/>
                    <a:pt x="1907" y="5037"/>
                    <a:pt x="1655" y="4914"/>
                  </a:cubicBezTo>
                  <a:cubicBezTo>
                    <a:pt x="1655" y="4905"/>
                    <a:pt x="1652" y="4901"/>
                    <a:pt x="1649" y="4901"/>
                  </a:cubicBezTo>
                  <a:cubicBezTo>
                    <a:pt x="1642" y="4901"/>
                    <a:pt x="1633" y="4923"/>
                    <a:pt x="1655" y="4944"/>
                  </a:cubicBezTo>
                  <a:cubicBezTo>
                    <a:pt x="1888" y="5118"/>
                    <a:pt x="2212" y="5188"/>
                    <a:pt x="2548" y="5188"/>
                  </a:cubicBezTo>
                  <a:cubicBezTo>
                    <a:pt x="2952" y="5188"/>
                    <a:pt x="3373" y="5087"/>
                    <a:pt x="3670" y="4944"/>
                  </a:cubicBezTo>
                  <a:cubicBezTo>
                    <a:pt x="3831" y="4852"/>
                    <a:pt x="3992" y="4791"/>
                    <a:pt x="4145" y="4661"/>
                  </a:cubicBezTo>
                  <a:cubicBezTo>
                    <a:pt x="4211" y="4631"/>
                    <a:pt x="4541" y="4246"/>
                    <a:pt x="4620" y="4246"/>
                  </a:cubicBezTo>
                  <a:cubicBezTo>
                    <a:pt x="4623" y="4246"/>
                    <a:pt x="4625" y="4246"/>
                    <a:pt x="4627" y="4247"/>
                  </a:cubicBezTo>
                  <a:cubicBezTo>
                    <a:pt x="4911" y="4408"/>
                    <a:pt x="5202" y="4531"/>
                    <a:pt x="5485" y="4692"/>
                  </a:cubicBezTo>
                  <a:cubicBezTo>
                    <a:pt x="5554" y="4692"/>
                    <a:pt x="5585" y="4661"/>
                    <a:pt x="5554" y="4630"/>
                  </a:cubicBezTo>
                  <a:cubicBezTo>
                    <a:pt x="5551" y="4623"/>
                    <a:pt x="5548" y="4617"/>
                    <a:pt x="5545" y="4610"/>
                  </a:cubicBezTo>
                  <a:lnTo>
                    <a:pt x="5545" y="4610"/>
                  </a:lnTo>
                  <a:cubicBezTo>
                    <a:pt x="5548" y="4606"/>
                    <a:pt x="5551" y="4603"/>
                    <a:pt x="5554" y="4600"/>
                  </a:cubicBezTo>
                  <a:cubicBezTo>
                    <a:pt x="5549" y="4597"/>
                    <a:pt x="5543" y="4595"/>
                    <a:pt x="5537" y="4593"/>
                  </a:cubicBezTo>
                  <a:lnTo>
                    <a:pt x="5537" y="4593"/>
                  </a:lnTo>
                  <a:cubicBezTo>
                    <a:pt x="5441" y="4382"/>
                    <a:pt x="5325" y="4168"/>
                    <a:pt x="5202" y="3987"/>
                  </a:cubicBezTo>
                  <a:cubicBezTo>
                    <a:pt x="5141" y="3834"/>
                    <a:pt x="5072" y="3703"/>
                    <a:pt x="5010" y="3573"/>
                  </a:cubicBezTo>
                  <a:cubicBezTo>
                    <a:pt x="4949" y="3481"/>
                    <a:pt x="4949" y="3542"/>
                    <a:pt x="4980" y="3450"/>
                  </a:cubicBezTo>
                  <a:cubicBezTo>
                    <a:pt x="5233" y="2684"/>
                    <a:pt x="5141" y="1788"/>
                    <a:pt x="4627" y="1114"/>
                  </a:cubicBezTo>
                  <a:cubicBezTo>
                    <a:pt x="4023" y="356"/>
                    <a:pt x="3064" y="0"/>
                    <a:pt x="209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44"/>
            <p:cNvSpPr/>
            <p:nvPr/>
          </p:nvSpPr>
          <p:spPr>
            <a:xfrm>
              <a:off x="1219960" y="568657"/>
              <a:ext cx="159634" cy="178976"/>
            </a:xfrm>
            <a:custGeom>
              <a:avLst/>
              <a:gdLst/>
              <a:ahLst/>
              <a:cxnLst/>
              <a:rect l="l" t="t" r="r" b="b"/>
              <a:pathLst>
                <a:path w="1081" h="1212" extrusionOk="0">
                  <a:moveTo>
                    <a:pt x="1050" y="1"/>
                  </a:moveTo>
                  <a:cubicBezTo>
                    <a:pt x="637" y="315"/>
                    <a:pt x="284" y="767"/>
                    <a:pt x="1" y="1211"/>
                  </a:cubicBezTo>
                  <a:lnTo>
                    <a:pt x="31" y="1211"/>
                  </a:lnTo>
                  <a:cubicBezTo>
                    <a:pt x="353" y="797"/>
                    <a:pt x="698" y="414"/>
                    <a:pt x="1081" y="31"/>
                  </a:cubicBezTo>
                  <a:cubicBezTo>
                    <a:pt x="1081" y="1"/>
                    <a:pt x="1081" y="1"/>
                    <a:pt x="105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44"/>
            <p:cNvSpPr/>
            <p:nvPr/>
          </p:nvSpPr>
          <p:spPr>
            <a:xfrm>
              <a:off x="1248313" y="571167"/>
              <a:ext cx="177355" cy="192414"/>
            </a:xfrm>
            <a:custGeom>
              <a:avLst/>
              <a:gdLst/>
              <a:ahLst/>
              <a:cxnLst/>
              <a:rect l="l" t="t" r="r" b="b"/>
              <a:pathLst>
                <a:path w="1201" h="1303" extrusionOk="0">
                  <a:moveTo>
                    <a:pt x="1187" y="1"/>
                  </a:moveTo>
                  <a:cubicBezTo>
                    <a:pt x="1183" y="1"/>
                    <a:pt x="1180" y="4"/>
                    <a:pt x="1180" y="14"/>
                  </a:cubicBezTo>
                  <a:cubicBezTo>
                    <a:pt x="1200" y="14"/>
                    <a:pt x="1194" y="1"/>
                    <a:pt x="1187" y="1"/>
                  </a:cubicBezTo>
                  <a:close/>
                  <a:moveTo>
                    <a:pt x="1180" y="14"/>
                  </a:moveTo>
                  <a:cubicBezTo>
                    <a:pt x="766" y="397"/>
                    <a:pt x="383" y="842"/>
                    <a:pt x="0" y="1286"/>
                  </a:cubicBezTo>
                  <a:cubicBezTo>
                    <a:pt x="0" y="1286"/>
                    <a:pt x="14" y="1303"/>
                    <a:pt x="23" y="1303"/>
                  </a:cubicBezTo>
                  <a:cubicBezTo>
                    <a:pt x="28" y="1303"/>
                    <a:pt x="31" y="1299"/>
                    <a:pt x="31" y="1286"/>
                  </a:cubicBezTo>
                  <a:cubicBezTo>
                    <a:pt x="414" y="872"/>
                    <a:pt x="797" y="459"/>
                    <a:pt x="1180"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44"/>
            <p:cNvSpPr/>
            <p:nvPr/>
          </p:nvSpPr>
          <p:spPr>
            <a:xfrm>
              <a:off x="1300294" y="547540"/>
              <a:ext cx="191236" cy="219290"/>
            </a:xfrm>
            <a:custGeom>
              <a:avLst/>
              <a:gdLst/>
              <a:ahLst/>
              <a:cxnLst/>
              <a:rect l="l" t="t" r="r" b="b"/>
              <a:pathLst>
                <a:path w="1295" h="1485" extrusionOk="0">
                  <a:moveTo>
                    <a:pt x="1267" y="1"/>
                  </a:moveTo>
                  <a:cubicBezTo>
                    <a:pt x="1260" y="1"/>
                    <a:pt x="1251" y="4"/>
                    <a:pt x="1242" y="13"/>
                  </a:cubicBezTo>
                  <a:cubicBezTo>
                    <a:pt x="767" y="427"/>
                    <a:pt x="384" y="940"/>
                    <a:pt x="1" y="1446"/>
                  </a:cubicBezTo>
                  <a:cubicBezTo>
                    <a:pt x="1" y="1484"/>
                    <a:pt x="31" y="1484"/>
                    <a:pt x="31" y="1484"/>
                  </a:cubicBezTo>
                  <a:cubicBezTo>
                    <a:pt x="414" y="971"/>
                    <a:pt x="828" y="488"/>
                    <a:pt x="1272" y="44"/>
                  </a:cubicBezTo>
                  <a:cubicBezTo>
                    <a:pt x="1294" y="22"/>
                    <a:pt x="1285" y="1"/>
                    <a:pt x="126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44"/>
            <p:cNvSpPr/>
            <p:nvPr/>
          </p:nvSpPr>
          <p:spPr>
            <a:xfrm>
              <a:off x="1313880" y="549460"/>
              <a:ext cx="241149" cy="265658"/>
            </a:xfrm>
            <a:custGeom>
              <a:avLst/>
              <a:gdLst/>
              <a:ahLst/>
              <a:cxnLst/>
              <a:rect l="l" t="t" r="r" b="b"/>
              <a:pathLst>
                <a:path w="1633" h="1799" extrusionOk="0">
                  <a:moveTo>
                    <a:pt x="1563" y="0"/>
                  </a:moveTo>
                  <a:cubicBezTo>
                    <a:pt x="1020" y="544"/>
                    <a:pt x="514" y="1180"/>
                    <a:pt x="1" y="1755"/>
                  </a:cubicBezTo>
                  <a:cubicBezTo>
                    <a:pt x="1" y="1776"/>
                    <a:pt x="16" y="1798"/>
                    <a:pt x="25" y="1798"/>
                  </a:cubicBezTo>
                  <a:cubicBezTo>
                    <a:pt x="29" y="1798"/>
                    <a:pt x="31" y="1794"/>
                    <a:pt x="31" y="1785"/>
                  </a:cubicBezTo>
                  <a:cubicBezTo>
                    <a:pt x="575" y="1211"/>
                    <a:pt x="1119" y="636"/>
                    <a:pt x="1594" y="31"/>
                  </a:cubicBezTo>
                  <a:cubicBezTo>
                    <a:pt x="1632" y="31"/>
                    <a:pt x="1594" y="0"/>
                    <a:pt x="156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44"/>
            <p:cNvSpPr/>
            <p:nvPr/>
          </p:nvSpPr>
          <p:spPr>
            <a:xfrm>
              <a:off x="1351241" y="552118"/>
              <a:ext cx="264924" cy="280278"/>
            </a:xfrm>
            <a:custGeom>
              <a:avLst/>
              <a:gdLst/>
              <a:ahLst/>
              <a:cxnLst/>
              <a:rect l="l" t="t" r="r" b="b"/>
              <a:pathLst>
                <a:path w="1794" h="1898" extrusionOk="0">
                  <a:moveTo>
                    <a:pt x="1769" y="0"/>
                  </a:moveTo>
                  <a:cubicBezTo>
                    <a:pt x="1765" y="0"/>
                    <a:pt x="1762" y="4"/>
                    <a:pt x="1762" y="13"/>
                  </a:cubicBezTo>
                  <a:cubicBezTo>
                    <a:pt x="1119" y="588"/>
                    <a:pt x="575" y="1223"/>
                    <a:pt x="0" y="1867"/>
                  </a:cubicBezTo>
                  <a:lnTo>
                    <a:pt x="39" y="1898"/>
                  </a:lnTo>
                  <a:cubicBezTo>
                    <a:pt x="613" y="1262"/>
                    <a:pt x="1219" y="687"/>
                    <a:pt x="1793" y="44"/>
                  </a:cubicBezTo>
                  <a:cubicBezTo>
                    <a:pt x="1793" y="22"/>
                    <a:pt x="1778" y="0"/>
                    <a:pt x="176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44"/>
            <p:cNvSpPr/>
            <p:nvPr/>
          </p:nvSpPr>
          <p:spPr>
            <a:xfrm>
              <a:off x="1385206" y="577665"/>
              <a:ext cx="287518" cy="304053"/>
            </a:xfrm>
            <a:custGeom>
              <a:avLst/>
              <a:gdLst/>
              <a:ahLst/>
              <a:cxnLst/>
              <a:rect l="l" t="t" r="r" b="b"/>
              <a:pathLst>
                <a:path w="1947" h="2059" extrusionOk="0">
                  <a:moveTo>
                    <a:pt x="1877" y="1"/>
                  </a:moveTo>
                  <a:cubicBezTo>
                    <a:pt x="1180" y="606"/>
                    <a:pt x="575" y="1311"/>
                    <a:pt x="0" y="2008"/>
                  </a:cubicBezTo>
                  <a:cubicBezTo>
                    <a:pt x="0" y="2035"/>
                    <a:pt x="16" y="2059"/>
                    <a:pt x="25" y="2059"/>
                  </a:cubicBezTo>
                  <a:cubicBezTo>
                    <a:pt x="28" y="2059"/>
                    <a:pt x="31" y="2055"/>
                    <a:pt x="31" y="2046"/>
                  </a:cubicBezTo>
                  <a:cubicBezTo>
                    <a:pt x="636" y="1342"/>
                    <a:pt x="1272" y="706"/>
                    <a:pt x="1915" y="32"/>
                  </a:cubicBezTo>
                  <a:cubicBezTo>
                    <a:pt x="1946" y="32"/>
                    <a:pt x="1915" y="1"/>
                    <a:pt x="187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44"/>
            <p:cNvSpPr/>
            <p:nvPr/>
          </p:nvSpPr>
          <p:spPr>
            <a:xfrm>
              <a:off x="1432905" y="615026"/>
              <a:ext cx="277034" cy="295045"/>
            </a:xfrm>
            <a:custGeom>
              <a:avLst/>
              <a:gdLst/>
              <a:ahLst/>
              <a:cxnLst/>
              <a:rect l="l" t="t" r="r" b="b"/>
              <a:pathLst>
                <a:path w="1876" h="1998" extrusionOk="0">
                  <a:moveTo>
                    <a:pt x="1845" y="1"/>
                  </a:moveTo>
                  <a:cubicBezTo>
                    <a:pt x="1140" y="545"/>
                    <a:pt x="566" y="1249"/>
                    <a:pt x="22" y="1947"/>
                  </a:cubicBezTo>
                  <a:cubicBezTo>
                    <a:pt x="0" y="1974"/>
                    <a:pt x="9" y="1997"/>
                    <a:pt x="31" y="1997"/>
                  </a:cubicBezTo>
                  <a:cubicBezTo>
                    <a:pt x="39" y="1997"/>
                    <a:pt x="49" y="1994"/>
                    <a:pt x="60" y="1985"/>
                  </a:cubicBezTo>
                  <a:cubicBezTo>
                    <a:pt x="597" y="1280"/>
                    <a:pt x="1240" y="675"/>
                    <a:pt x="1876" y="31"/>
                  </a:cubicBezTo>
                  <a:cubicBezTo>
                    <a:pt x="1876" y="1"/>
                    <a:pt x="1845" y="1"/>
                    <a:pt x="184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44"/>
            <p:cNvSpPr/>
            <p:nvPr/>
          </p:nvSpPr>
          <p:spPr>
            <a:xfrm>
              <a:off x="1446195" y="662576"/>
              <a:ext cx="292096" cy="308778"/>
            </a:xfrm>
            <a:custGeom>
              <a:avLst/>
              <a:gdLst/>
              <a:ahLst/>
              <a:cxnLst/>
              <a:rect l="l" t="t" r="r" b="b"/>
              <a:pathLst>
                <a:path w="1978" h="2091" extrusionOk="0">
                  <a:moveTo>
                    <a:pt x="1916" y="0"/>
                  </a:moveTo>
                  <a:cubicBezTo>
                    <a:pt x="1181" y="575"/>
                    <a:pt x="576" y="1310"/>
                    <a:pt x="1" y="2077"/>
                  </a:cubicBezTo>
                  <a:cubicBezTo>
                    <a:pt x="1" y="2077"/>
                    <a:pt x="1" y="2090"/>
                    <a:pt x="10" y="2090"/>
                  </a:cubicBezTo>
                  <a:cubicBezTo>
                    <a:pt x="15" y="2090"/>
                    <a:pt x="21" y="2087"/>
                    <a:pt x="32" y="2077"/>
                  </a:cubicBezTo>
                  <a:cubicBezTo>
                    <a:pt x="606" y="1341"/>
                    <a:pt x="1273" y="705"/>
                    <a:pt x="1947" y="31"/>
                  </a:cubicBezTo>
                  <a:cubicBezTo>
                    <a:pt x="1977" y="31"/>
                    <a:pt x="1947" y="0"/>
                    <a:pt x="191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44"/>
            <p:cNvSpPr/>
            <p:nvPr/>
          </p:nvSpPr>
          <p:spPr>
            <a:xfrm>
              <a:off x="1544693" y="676162"/>
              <a:ext cx="264924" cy="260342"/>
            </a:xfrm>
            <a:custGeom>
              <a:avLst/>
              <a:gdLst/>
              <a:ahLst/>
              <a:cxnLst/>
              <a:rect l="l" t="t" r="r" b="b"/>
              <a:pathLst>
                <a:path w="1794" h="1763" extrusionOk="0">
                  <a:moveTo>
                    <a:pt x="1755" y="0"/>
                  </a:moveTo>
                  <a:cubicBezTo>
                    <a:pt x="1119" y="514"/>
                    <a:pt x="575" y="1119"/>
                    <a:pt x="31" y="1724"/>
                  </a:cubicBezTo>
                  <a:cubicBezTo>
                    <a:pt x="0" y="1724"/>
                    <a:pt x="31" y="1762"/>
                    <a:pt x="69" y="1762"/>
                  </a:cubicBezTo>
                  <a:cubicBezTo>
                    <a:pt x="606" y="1150"/>
                    <a:pt x="1249" y="644"/>
                    <a:pt x="1793" y="39"/>
                  </a:cubicBezTo>
                  <a:cubicBezTo>
                    <a:pt x="1793" y="0"/>
                    <a:pt x="1755" y="0"/>
                    <a:pt x="175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44"/>
            <p:cNvSpPr/>
            <p:nvPr/>
          </p:nvSpPr>
          <p:spPr>
            <a:xfrm>
              <a:off x="1620449" y="699937"/>
              <a:ext cx="226382" cy="221800"/>
            </a:xfrm>
            <a:custGeom>
              <a:avLst/>
              <a:gdLst/>
              <a:ahLst/>
              <a:cxnLst/>
              <a:rect l="l" t="t" r="r" b="b"/>
              <a:pathLst>
                <a:path w="1533" h="1502" extrusionOk="0">
                  <a:moveTo>
                    <a:pt x="1533" y="0"/>
                  </a:moveTo>
                  <a:lnTo>
                    <a:pt x="1533" y="0"/>
                  </a:lnTo>
                  <a:cubicBezTo>
                    <a:pt x="958" y="353"/>
                    <a:pt x="476" y="927"/>
                    <a:pt x="31" y="1441"/>
                  </a:cubicBezTo>
                  <a:cubicBezTo>
                    <a:pt x="1" y="1471"/>
                    <a:pt x="31" y="1502"/>
                    <a:pt x="62" y="1502"/>
                  </a:cubicBezTo>
                  <a:cubicBezTo>
                    <a:pt x="545" y="958"/>
                    <a:pt x="1089" y="514"/>
                    <a:pt x="153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44"/>
            <p:cNvSpPr/>
            <p:nvPr/>
          </p:nvSpPr>
          <p:spPr>
            <a:xfrm>
              <a:off x="1630491" y="754575"/>
              <a:ext cx="224167" cy="220471"/>
            </a:xfrm>
            <a:custGeom>
              <a:avLst/>
              <a:gdLst/>
              <a:ahLst/>
              <a:cxnLst/>
              <a:rect l="l" t="t" r="r" b="b"/>
              <a:pathLst>
                <a:path w="1518" h="1493" extrusionOk="0">
                  <a:moveTo>
                    <a:pt x="1501" y="1"/>
                  </a:moveTo>
                  <a:cubicBezTo>
                    <a:pt x="1498" y="1"/>
                    <a:pt x="1496" y="4"/>
                    <a:pt x="1496" y="13"/>
                  </a:cubicBezTo>
                  <a:cubicBezTo>
                    <a:pt x="921" y="396"/>
                    <a:pt x="477" y="940"/>
                    <a:pt x="25" y="1454"/>
                  </a:cubicBezTo>
                  <a:cubicBezTo>
                    <a:pt x="0" y="1454"/>
                    <a:pt x="39" y="1493"/>
                    <a:pt x="56" y="1493"/>
                  </a:cubicBezTo>
                  <a:cubicBezTo>
                    <a:pt x="60" y="1493"/>
                    <a:pt x="63" y="1490"/>
                    <a:pt x="63" y="1484"/>
                  </a:cubicBezTo>
                  <a:cubicBezTo>
                    <a:pt x="507" y="971"/>
                    <a:pt x="1051" y="527"/>
                    <a:pt x="1496" y="44"/>
                  </a:cubicBezTo>
                  <a:cubicBezTo>
                    <a:pt x="1517" y="22"/>
                    <a:pt x="1508" y="1"/>
                    <a:pt x="150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44"/>
            <p:cNvSpPr/>
            <p:nvPr/>
          </p:nvSpPr>
          <p:spPr>
            <a:xfrm>
              <a:off x="1474548" y="773772"/>
              <a:ext cx="424411" cy="411556"/>
            </a:xfrm>
            <a:custGeom>
              <a:avLst/>
              <a:gdLst/>
              <a:ahLst/>
              <a:cxnLst/>
              <a:rect l="l" t="t" r="r" b="b"/>
              <a:pathLst>
                <a:path w="2874" h="2787" extrusionOk="0">
                  <a:moveTo>
                    <a:pt x="2849" y="1"/>
                  </a:moveTo>
                  <a:cubicBezTo>
                    <a:pt x="2845" y="1"/>
                    <a:pt x="2843" y="5"/>
                    <a:pt x="2843" y="14"/>
                  </a:cubicBezTo>
                  <a:cubicBezTo>
                    <a:pt x="1816" y="841"/>
                    <a:pt x="927" y="1799"/>
                    <a:pt x="31" y="2756"/>
                  </a:cubicBezTo>
                  <a:cubicBezTo>
                    <a:pt x="0" y="2756"/>
                    <a:pt x="31" y="2787"/>
                    <a:pt x="62" y="2787"/>
                  </a:cubicBezTo>
                  <a:cubicBezTo>
                    <a:pt x="958" y="1829"/>
                    <a:pt x="1946" y="971"/>
                    <a:pt x="2873" y="44"/>
                  </a:cubicBezTo>
                  <a:cubicBezTo>
                    <a:pt x="2873" y="23"/>
                    <a:pt x="2858" y="1"/>
                    <a:pt x="284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44"/>
            <p:cNvSpPr/>
            <p:nvPr/>
          </p:nvSpPr>
          <p:spPr>
            <a:xfrm>
              <a:off x="1504083" y="1054053"/>
              <a:ext cx="36180" cy="39280"/>
            </a:xfrm>
            <a:custGeom>
              <a:avLst/>
              <a:gdLst/>
              <a:ahLst/>
              <a:cxnLst/>
              <a:rect l="l" t="t" r="r" b="b"/>
              <a:pathLst>
                <a:path w="245" h="266" extrusionOk="0">
                  <a:moveTo>
                    <a:pt x="245" y="0"/>
                  </a:moveTo>
                  <a:lnTo>
                    <a:pt x="245" y="0"/>
                  </a:lnTo>
                  <a:cubicBezTo>
                    <a:pt x="153" y="61"/>
                    <a:pt x="84" y="161"/>
                    <a:pt x="23" y="222"/>
                  </a:cubicBezTo>
                  <a:cubicBezTo>
                    <a:pt x="1" y="244"/>
                    <a:pt x="10" y="266"/>
                    <a:pt x="17" y="266"/>
                  </a:cubicBezTo>
                  <a:cubicBezTo>
                    <a:pt x="20" y="266"/>
                    <a:pt x="23" y="262"/>
                    <a:pt x="23" y="253"/>
                  </a:cubicBezTo>
                  <a:cubicBezTo>
                    <a:pt x="115" y="192"/>
                    <a:pt x="184" y="92"/>
                    <a:pt x="2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44"/>
            <p:cNvSpPr/>
            <p:nvPr/>
          </p:nvSpPr>
          <p:spPr>
            <a:xfrm>
              <a:off x="1483556" y="1013591"/>
              <a:ext cx="36032" cy="42381"/>
            </a:xfrm>
            <a:custGeom>
              <a:avLst/>
              <a:gdLst/>
              <a:ahLst/>
              <a:cxnLst/>
              <a:rect l="l" t="t" r="r" b="b"/>
              <a:pathLst>
                <a:path w="244" h="287" extrusionOk="0">
                  <a:moveTo>
                    <a:pt x="230" y="0"/>
                  </a:moveTo>
                  <a:cubicBezTo>
                    <a:pt x="226" y="0"/>
                    <a:pt x="223" y="3"/>
                    <a:pt x="223" y="14"/>
                  </a:cubicBezTo>
                  <a:cubicBezTo>
                    <a:pt x="243" y="14"/>
                    <a:pt x="237" y="0"/>
                    <a:pt x="230" y="0"/>
                  </a:cubicBezTo>
                  <a:close/>
                  <a:moveTo>
                    <a:pt x="223" y="14"/>
                  </a:moveTo>
                  <a:cubicBezTo>
                    <a:pt x="131" y="52"/>
                    <a:pt x="31" y="175"/>
                    <a:pt x="1" y="243"/>
                  </a:cubicBezTo>
                  <a:cubicBezTo>
                    <a:pt x="1" y="265"/>
                    <a:pt x="16" y="287"/>
                    <a:pt x="25" y="287"/>
                  </a:cubicBezTo>
                  <a:cubicBezTo>
                    <a:pt x="29" y="287"/>
                    <a:pt x="31" y="283"/>
                    <a:pt x="31" y="274"/>
                  </a:cubicBezTo>
                  <a:cubicBezTo>
                    <a:pt x="62" y="243"/>
                    <a:pt x="100" y="175"/>
                    <a:pt x="131" y="144"/>
                  </a:cubicBezTo>
                  <a:cubicBezTo>
                    <a:pt x="162" y="113"/>
                    <a:pt x="192" y="83"/>
                    <a:pt x="223"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44"/>
            <p:cNvSpPr/>
            <p:nvPr/>
          </p:nvSpPr>
          <p:spPr>
            <a:xfrm>
              <a:off x="1470857" y="982727"/>
              <a:ext cx="36623" cy="39723"/>
            </a:xfrm>
            <a:custGeom>
              <a:avLst/>
              <a:gdLst/>
              <a:ahLst/>
              <a:cxnLst/>
              <a:rect l="l" t="t" r="r" b="b"/>
              <a:pathLst>
                <a:path w="248" h="269" extrusionOk="0">
                  <a:moveTo>
                    <a:pt x="217" y="0"/>
                  </a:moveTo>
                  <a:cubicBezTo>
                    <a:pt x="148" y="69"/>
                    <a:pt x="87" y="131"/>
                    <a:pt x="25" y="223"/>
                  </a:cubicBezTo>
                  <a:cubicBezTo>
                    <a:pt x="0" y="223"/>
                    <a:pt x="37" y="269"/>
                    <a:pt x="51" y="269"/>
                  </a:cubicBezTo>
                  <a:cubicBezTo>
                    <a:pt x="54" y="269"/>
                    <a:pt x="56" y="267"/>
                    <a:pt x="56" y="261"/>
                  </a:cubicBezTo>
                  <a:cubicBezTo>
                    <a:pt x="117" y="192"/>
                    <a:pt x="186" y="100"/>
                    <a:pt x="248" y="31"/>
                  </a:cubicBezTo>
                  <a:cubicBezTo>
                    <a:pt x="248" y="31"/>
                    <a:pt x="248" y="0"/>
                    <a:pt x="21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4"/>
            <p:cNvSpPr/>
            <p:nvPr/>
          </p:nvSpPr>
          <p:spPr>
            <a:xfrm>
              <a:off x="1428327" y="1025700"/>
              <a:ext cx="277181" cy="261081"/>
            </a:xfrm>
            <a:custGeom>
              <a:avLst/>
              <a:gdLst/>
              <a:ahLst/>
              <a:cxnLst/>
              <a:rect l="l" t="t" r="r" b="b"/>
              <a:pathLst>
                <a:path w="1877" h="1768" extrusionOk="0">
                  <a:moveTo>
                    <a:pt x="1846" y="1"/>
                  </a:moveTo>
                  <a:cubicBezTo>
                    <a:pt x="1171" y="506"/>
                    <a:pt x="566" y="1119"/>
                    <a:pt x="22" y="1724"/>
                  </a:cubicBezTo>
                  <a:cubicBezTo>
                    <a:pt x="1" y="1746"/>
                    <a:pt x="10" y="1768"/>
                    <a:pt x="28" y="1768"/>
                  </a:cubicBezTo>
                  <a:cubicBezTo>
                    <a:pt x="35" y="1768"/>
                    <a:pt x="44" y="1764"/>
                    <a:pt x="53" y="1755"/>
                  </a:cubicBezTo>
                  <a:cubicBezTo>
                    <a:pt x="628" y="1150"/>
                    <a:pt x="1240" y="606"/>
                    <a:pt x="1846" y="31"/>
                  </a:cubicBezTo>
                  <a:cubicBezTo>
                    <a:pt x="1876" y="31"/>
                    <a:pt x="1846" y="1"/>
                    <a:pt x="184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4"/>
            <p:cNvSpPr/>
            <p:nvPr/>
          </p:nvSpPr>
          <p:spPr>
            <a:xfrm>
              <a:off x="1775506" y="839338"/>
              <a:ext cx="127884" cy="119760"/>
            </a:xfrm>
            <a:custGeom>
              <a:avLst/>
              <a:gdLst/>
              <a:ahLst/>
              <a:cxnLst/>
              <a:rect l="l" t="t" r="r" b="b"/>
              <a:pathLst>
                <a:path w="866" h="811" extrusionOk="0">
                  <a:moveTo>
                    <a:pt x="857" y="0"/>
                  </a:moveTo>
                  <a:cubicBezTo>
                    <a:pt x="852" y="0"/>
                    <a:pt x="846" y="4"/>
                    <a:pt x="835" y="14"/>
                  </a:cubicBezTo>
                  <a:cubicBezTo>
                    <a:pt x="544" y="236"/>
                    <a:pt x="291" y="527"/>
                    <a:pt x="39" y="780"/>
                  </a:cubicBezTo>
                  <a:cubicBezTo>
                    <a:pt x="0" y="811"/>
                    <a:pt x="39" y="811"/>
                    <a:pt x="39" y="811"/>
                  </a:cubicBezTo>
                  <a:cubicBezTo>
                    <a:pt x="322" y="558"/>
                    <a:pt x="613" y="305"/>
                    <a:pt x="866" y="14"/>
                  </a:cubicBezTo>
                  <a:cubicBezTo>
                    <a:pt x="866" y="14"/>
                    <a:pt x="866" y="0"/>
                    <a:pt x="85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4"/>
            <p:cNvSpPr/>
            <p:nvPr/>
          </p:nvSpPr>
          <p:spPr>
            <a:xfrm>
              <a:off x="1483556" y="1084916"/>
              <a:ext cx="221952" cy="209101"/>
            </a:xfrm>
            <a:custGeom>
              <a:avLst/>
              <a:gdLst/>
              <a:ahLst/>
              <a:cxnLst/>
              <a:rect l="l" t="t" r="r" b="b"/>
              <a:pathLst>
                <a:path w="1503" h="1416" extrusionOk="0">
                  <a:moveTo>
                    <a:pt x="1478" y="1"/>
                  </a:moveTo>
                  <a:cubicBezTo>
                    <a:pt x="1474" y="1"/>
                    <a:pt x="1472" y="4"/>
                    <a:pt x="1472" y="13"/>
                  </a:cubicBezTo>
                  <a:cubicBezTo>
                    <a:pt x="958" y="458"/>
                    <a:pt x="483" y="940"/>
                    <a:pt x="1" y="1385"/>
                  </a:cubicBezTo>
                  <a:cubicBezTo>
                    <a:pt x="1" y="1415"/>
                    <a:pt x="1" y="1415"/>
                    <a:pt x="31" y="1415"/>
                  </a:cubicBezTo>
                  <a:cubicBezTo>
                    <a:pt x="514" y="971"/>
                    <a:pt x="1020" y="527"/>
                    <a:pt x="1502" y="44"/>
                  </a:cubicBezTo>
                  <a:cubicBezTo>
                    <a:pt x="1502" y="22"/>
                    <a:pt x="1487" y="1"/>
                    <a:pt x="147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4"/>
            <p:cNvSpPr/>
            <p:nvPr/>
          </p:nvSpPr>
          <p:spPr>
            <a:xfrm>
              <a:off x="1809471" y="884231"/>
              <a:ext cx="117695" cy="103221"/>
            </a:xfrm>
            <a:custGeom>
              <a:avLst/>
              <a:gdLst/>
              <a:ahLst/>
              <a:cxnLst/>
              <a:rect l="l" t="t" r="r" b="b"/>
              <a:pathLst>
                <a:path w="797" h="699" extrusionOk="0">
                  <a:moveTo>
                    <a:pt x="766" y="1"/>
                  </a:moveTo>
                  <a:cubicBezTo>
                    <a:pt x="475" y="193"/>
                    <a:pt x="253" y="445"/>
                    <a:pt x="31" y="667"/>
                  </a:cubicBezTo>
                  <a:cubicBezTo>
                    <a:pt x="0" y="698"/>
                    <a:pt x="31" y="698"/>
                    <a:pt x="31" y="698"/>
                  </a:cubicBezTo>
                  <a:cubicBezTo>
                    <a:pt x="284" y="476"/>
                    <a:pt x="536" y="254"/>
                    <a:pt x="766" y="32"/>
                  </a:cubicBezTo>
                  <a:cubicBezTo>
                    <a:pt x="797" y="32"/>
                    <a:pt x="766" y="1"/>
                    <a:pt x="76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4"/>
            <p:cNvSpPr/>
            <p:nvPr/>
          </p:nvSpPr>
          <p:spPr>
            <a:xfrm>
              <a:off x="1537014" y="1082258"/>
              <a:ext cx="220475" cy="213531"/>
            </a:xfrm>
            <a:custGeom>
              <a:avLst/>
              <a:gdLst/>
              <a:ahLst/>
              <a:cxnLst/>
              <a:rect l="l" t="t" r="r" b="b"/>
              <a:pathLst>
                <a:path w="1493" h="1446" extrusionOk="0">
                  <a:moveTo>
                    <a:pt x="1493" y="1"/>
                  </a:moveTo>
                  <a:cubicBezTo>
                    <a:pt x="979" y="476"/>
                    <a:pt x="535" y="958"/>
                    <a:pt x="22" y="1403"/>
                  </a:cubicBezTo>
                  <a:cubicBezTo>
                    <a:pt x="0" y="1424"/>
                    <a:pt x="9" y="1446"/>
                    <a:pt x="27" y="1446"/>
                  </a:cubicBezTo>
                  <a:cubicBezTo>
                    <a:pt x="34" y="1446"/>
                    <a:pt x="43" y="1442"/>
                    <a:pt x="52" y="1433"/>
                  </a:cubicBezTo>
                  <a:cubicBezTo>
                    <a:pt x="566" y="989"/>
                    <a:pt x="1041" y="545"/>
                    <a:pt x="1493" y="31"/>
                  </a:cubicBezTo>
                  <a:lnTo>
                    <a:pt x="149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44"/>
            <p:cNvSpPr/>
            <p:nvPr/>
          </p:nvSpPr>
          <p:spPr>
            <a:xfrm>
              <a:off x="1620449" y="1011080"/>
              <a:ext cx="273932" cy="280425"/>
            </a:xfrm>
            <a:custGeom>
              <a:avLst/>
              <a:gdLst/>
              <a:ahLst/>
              <a:cxnLst/>
              <a:rect l="l" t="t" r="r" b="b"/>
              <a:pathLst>
                <a:path w="1855" h="1899" extrusionOk="0">
                  <a:moveTo>
                    <a:pt x="1786" y="0"/>
                  </a:moveTo>
                  <a:cubicBezTo>
                    <a:pt x="1150" y="575"/>
                    <a:pt x="575" y="1249"/>
                    <a:pt x="1" y="1885"/>
                  </a:cubicBezTo>
                  <a:cubicBezTo>
                    <a:pt x="1" y="1885"/>
                    <a:pt x="1" y="1898"/>
                    <a:pt x="10" y="1898"/>
                  </a:cubicBezTo>
                  <a:cubicBezTo>
                    <a:pt x="14" y="1898"/>
                    <a:pt x="21" y="1895"/>
                    <a:pt x="31" y="1885"/>
                  </a:cubicBezTo>
                  <a:cubicBezTo>
                    <a:pt x="606" y="1279"/>
                    <a:pt x="1242" y="674"/>
                    <a:pt x="1816" y="31"/>
                  </a:cubicBezTo>
                  <a:cubicBezTo>
                    <a:pt x="1855" y="0"/>
                    <a:pt x="1816" y="0"/>
                    <a:pt x="178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44"/>
            <p:cNvSpPr/>
            <p:nvPr/>
          </p:nvSpPr>
          <p:spPr>
            <a:xfrm>
              <a:off x="1832065" y="921591"/>
              <a:ext cx="99679" cy="85058"/>
            </a:xfrm>
            <a:custGeom>
              <a:avLst/>
              <a:gdLst/>
              <a:ahLst/>
              <a:cxnLst/>
              <a:rect l="l" t="t" r="r" b="b"/>
              <a:pathLst>
                <a:path w="675" h="576" extrusionOk="0">
                  <a:moveTo>
                    <a:pt x="644" y="1"/>
                  </a:moveTo>
                  <a:cubicBezTo>
                    <a:pt x="422" y="162"/>
                    <a:pt x="230" y="353"/>
                    <a:pt x="39" y="545"/>
                  </a:cubicBezTo>
                  <a:cubicBezTo>
                    <a:pt x="0" y="575"/>
                    <a:pt x="39" y="575"/>
                    <a:pt x="39" y="575"/>
                  </a:cubicBezTo>
                  <a:cubicBezTo>
                    <a:pt x="261" y="384"/>
                    <a:pt x="483" y="223"/>
                    <a:pt x="674" y="31"/>
                  </a:cubicBezTo>
                  <a:cubicBezTo>
                    <a:pt x="674" y="31"/>
                    <a:pt x="674" y="1"/>
                    <a:pt x="64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44"/>
            <p:cNvSpPr/>
            <p:nvPr/>
          </p:nvSpPr>
          <p:spPr>
            <a:xfrm>
              <a:off x="1724559" y="1075317"/>
              <a:ext cx="183409" cy="162142"/>
            </a:xfrm>
            <a:custGeom>
              <a:avLst/>
              <a:gdLst/>
              <a:ahLst/>
              <a:cxnLst/>
              <a:rect l="l" t="t" r="r" b="b"/>
              <a:pathLst>
                <a:path w="1242" h="1098" extrusionOk="0">
                  <a:moveTo>
                    <a:pt x="1231" y="1"/>
                  </a:moveTo>
                  <a:cubicBezTo>
                    <a:pt x="1227" y="1"/>
                    <a:pt x="1220" y="6"/>
                    <a:pt x="1211" y="17"/>
                  </a:cubicBezTo>
                  <a:cubicBezTo>
                    <a:pt x="797" y="300"/>
                    <a:pt x="414" y="714"/>
                    <a:pt x="31" y="1067"/>
                  </a:cubicBezTo>
                  <a:cubicBezTo>
                    <a:pt x="1" y="1097"/>
                    <a:pt x="31" y="1097"/>
                    <a:pt x="62" y="1097"/>
                  </a:cubicBezTo>
                  <a:cubicBezTo>
                    <a:pt x="445" y="745"/>
                    <a:pt x="889" y="431"/>
                    <a:pt x="1242" y="48"/>
                  </a:cubicBezTo>
                  <a:cubicBezTo>
                    <a:pt x="1242" y="26"/>
                    <a:pt x="1242" y="1"/>
                    <a:pt x="12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44"/>
            <p:cNvSpPr/>
            <p:nvPr/>
          </p:nvSpPr>
          <p:spPr>
            <a:xfrm>
              <a:off x="1846684" y="1110611"/>
              <a:ext cx="65862" cy="61135"/>
            </a:xfrm>
            <a:custGeom>
              <a:avLst/>
              <a:gdLst/>
              <a:ahLst/>
              <a:cxnLst/>
              <a:rect l="l" t="t" r="r" b="b"/>
              <a:pathLst>
                <a:path w="446" h="414" extrusionOk="0">
                  <a:moveTo>
                    <a:pt x="415" y="0"/>
                  </a:moveTo>
                  <a:cubicBezTo>
                    <a:pt x="254" y="123"/>
                    <a:pt x="131" y="253"/>
                    <a:pt x="1" y="383"/>
                  </a:cubicBezTo>
                  <a:lnTo>
                    <a:pt x="1" y="414"/>
                  </a:lnTo>
                  <a:cubicBezTo>
                    <a:pt x="162" y="284"/>
                    <a:pt x="284" y="161"/>
                    <a:pt x="415" y="31"/>
                  </a:cubicBezTo>
                  <a:cubicBezTo>
                    <a:pt x="445" y="31"/>
                    <a:pt x="415" y="0"/>
                    <a:pt x="41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44"/>
            <p:cNvSpPr/>
            <p:nvPr/>
          </p:nvSpPr>
          <p:spPr>
            <a:xfrm>
              <a:off x="1888623" y="1115041"/>
              <a:ext cx="52128" cy="52275"/>
            </a:xfrm>
            <a:custGeom>
              <a:avLst/>
              <a:gdLst/>
              <a:ahLst/>
              <a:cxnLst/>
              <a:rect l="l" t="t" r="r" b="b"/>
              <a:pathLst>
                <a:path w="353" h="354" extrusionOk="0">
                  <a:moveTo>
                    <a:pt x="322" y="1"/>
                  </a:moveTo>
                  <a:cubicBezTo>
                    <a:pt x="230" y="93"/>
                    <a:pt x="100" y="223"/>
                    <a:pt x="0" y="323"/>
                  </a:cubicBezTo>
                  <a:cubicBezTo>
                    <a:pt x="0" y="323"/>
                    <a:pt x="0" y="353"/>
                    <a:pt x="39" y="353"/>
                  </a:cubicBezTo>
                  <a:cubicBezTo>
                    <a:pt x="131" y="254"/>
                    <a:pt x="261" y="162"/>
                    <a:pt x="353" y="31"/>
                  </a:cubicBezTo>
                  <a:cubicBezTo>
                    <a:pt x="353" y="31"/>
                    <a:pt x="353" y="1"/>
                    <a:pt x="32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4"/>
            <p:cNvSpPr/>
            <p:nvPr/>
          </p:nvSpPr>
          <p:spPr>
            <a:xfrm>
              <a:off x="1922588" y="1143394"/>
              <a:ext cx="32931" cy="25842"/>
            </a:xfrm>
            <a:custGeom>
              <a:avLst/>
              <a:gdLst/>
              <a:ahLst/>
              <a:cxnLst/>
              <a:rect l="l" t="t" r="r" b="b"/>
              <a:pathLst>
                <a:path w="223" h="175" extrusionOk="0">
                  <a:moveTo>
                    <a:pt x="192" y="0"/>
                  </a:moveTo>
                  <a:cubicBezTo>
                    <a:pt x="123" y="31"/>
                    <a:pt x="61" y="92"/>
                    <a:pt x="0" y="161"/>
                  </a:cubicBezTo>
                  <a:cubicBezTo>
                    <a:pt x="0" y="161"/>
                    <a:pt x="0" y="175"/>
                    <a:pt x="9" y="175"/>
                  </a:cubicBezTo>
                  <a:cubicBezTo>
                    <a:pt x="14" y="175"/>
                    <a:pt x="21" y="171"/>
                    <a:pt x="31" y="161"/>
                  </a:cubicBezTo>
                  <a:cubicBezTo>
                    <a:pt x="92" y="131"/>
                    <a:pt x="153" y="62"/>
                    <a:pt x="2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4"/>
            <p:cNvSpPr/>
            <p:nvPr/>
          </p:nvSpPr>
          <p:spPr>
            <a:xfrm>
              <a:off x="1945182" y="1160081"/>
              <a:ext cx="28353" cy="22594"/>
            </a:xfrm>
            <a:custGeom>
              <a:avLst/>
              <a:gdLst/>
              <a:ahLst/>
              <a:cxnLst/>
              <a:rect l="l" t="t" r="r" b="b"/>
              <a:pathLst>
                <a:path w="192" h="153" extrusionOk="0">
                  <a:moveTo>
                    <a:pt x="183" y="1"/>
                  </a:moveTo>
                  <a:cubicBezTo>
                    <a:pt x="178" y="1"/>
                    <a:pt x="172" y="5"/>
                    <a:pt x="161" y="18"/>
                  </a:cubicBezTo>
                  <a:cubicBezTo>
                    <a:pt x="100" y="18"/>
                    <a:pt x="69" y="79"/>
                    <a:pt x="0" y="110"/>
                  </a:cubicBezTo>
                  <a:cubicBezTo>
                    <a:pt x="0" y="131"/>
                    <a:pt x="20" y="153"/>
                    <a:pt x="42" y="153"/>
                  </a:cubicBezTo>
                  <a:cubicBezTo>
                    <a:pt x="51" y="153"/>
                    <a:pt x="60" y="149"/>
                    <a:pt x="69" y="140"/>
                  </a:cubicBezTo>
                  <a:cubicBezTo>
                    <a:pt x="100" y="110"/>
                    <a:pt x="161" y="79"/>
                    <a:pt x="192" y="18"/>
                  </a:cubicBezTo>
                  <a:cubicBezTo>
                    <a:pt x="192" y="18"/>
                    <a:pt x="192" y="1"/>
                    <a:pt x="1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5" name="Google Shape;4415;p44"/>
          <p:cNvGrpSpPr/>
          <p:nvPr/>
        </p:nvGrpSpPr>
        <p:grpSpPr>
          <a:xfrm>
            <a:off x="1320924" y="3510562"/>
            <a:ext cx="632422" cy="574746"/>
            <a:chOff x="1320924" y="3510562"/>
            <a:chExt cx="632422" cy="574746"/>
          </a:xfrm>
        </p:grpSpPr>
        <p:sp>
          <p:nvSpPr>
            <p:cNvPr id="4416" name="Google Shape;4416;p44"/>
            <p:cNvSpPr/>
            <p:nvPr/>
          </p:nvSpPr>
          <p:spPr>
            <a:xfrm>
              <a:off x="1320924" y="3510562"/>
              <a:ext cx="632422" cy="574746"/>
            </a:xfrm>
            <a:custGeom>
              <a:avLst/>
              <a:gdLst/>
              <a:ahLst/>
              <a:cxnLst/>
              <a:rect l="l" t="t" r="r" b="b"/>
              <a:pathLst>
                <a:path w="7601" h="6908" extrusionOk="0">
                  <a:moveTo>
                    <a:pt x="4308" y="0"/>
                  </a:moveTo>
                  <a:cubicBezTo>
                    <a:pt x="3148" y="0"/>
                    <a:pt x="1940" y="888"/>
                    <a:pt x="1441" y="1435"/>
                  </a:cubicBezTo>
                  <a:cubicBezTo>
                    <a:pt x="1" y="3036"/>
                    <a:pt x="705" y="5266"/>
                    <a:pt x="1180" y="5649"/>
                  </a:cubicBezTo>
                  <a:cubicBezTo>
                    <a:pt x="1456" y="5895"/>
                    <a:pt x="1471" y="6908"/>
                    <a:pt x="3329" y="6908"/>
                  </a:cubicBezTo>
                  <a:cubicBezTo>
                    <a:pt x="3436" y="6908"/>
                    <a:pt x="3550" y="6905"/>
                    <a:pt x="3670" y="6897"/>
                  </a:cubicBezTo>
                  <a:cubicBezTo>
                    <a:pt x="5746" y="6737"/>
                    <a:pt x="6765" y="5649"/>
                    <a:pt x="7378" y="3802"/>
                  </a:cubicBezTo>
                  <a:cubicBezTo>
                    <a:pt x="7600" y="3098"/>
                    <a:pt x="6896" y="1090"/>
                    <a:pt x="5233" y="225"/>
                  </a:cubicBezTo>
                  <a:cubicBezTo>
                    <a:pt x="4939" y="67"/>
                    <a:pt x="4625" y="0"/>
                    <a:pt x="4308"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4"/>
            <p:cNvSpPr/>
            <p:nvPr/>
          </p:nvSpPr>
          <p:spPr>
            <a:xfrm>
              <a:off x="1384659" y="3605745"/>
              <a:ext cx="499215" cy="439962"/>
            </a:xfrm>
            <a:custGeom>
              <a:avLst/>
              <a:gdLst/>
              <a:ahLst/>
              <a:cxnLst/>
              <a:rect l="l" t="t" r="r" b="b"/>
              <a:pathLst>
                <a:path w="6000" h="5288" extrusionOk="0">
                  <a:moveTo>
                    <a:pt x="1772" y="0"/>
                  </a:moveTo>
                  <a:cubicBezTo>
                    <a:pt x="1247" y="0"/>
                    <a:pt x="737" y="301"/>
                    <a:pt x="414" y="743"/>
                  </a:cubicBezTo>
                  <a:cubicBezTo>
                    <a:pt x="100" y="1218"/>
                    <a:pt x="1" y="1823"/>
                    <a:pt x="62" y="2398"/>
                  </a:cubicBezTo>
                  <a:cubicBezTo>
                    <a:pt x="223" y="3777"/>
                    <a:pt x="1341" y="5018"/>
                    <a:pt x="2713" y="5240"/>
                  </a:cubicBezTo>
                  <a:cubicBezTo>
                    <a:pt x="2878" y="5272"/>
                    <a:pt x="3045" y="5288"/>
                    <a:pt x="3213" y="5288"/>
                  </a:cubicBezTo>
                  <a:cubicBezTo>
                    <a:pt x="4407" y="5288"/>
                    <a:pt x="5610" y="4504"/>
                    <a:pt x="5999" y="3356"/>
                  </a:cubicBezTo>
                  <a:lnTo>
                    <a:pt x="5999" y="3356"/>
                  </a:lnTo>
                  <a:cubicBezTo>
                    <a:pt x="5577" y="3601"/>
                    <a:pt x="5096" y="3719"/>
                    <a:pt x="4615" y="3719"/>
                  </a:cubicBezTo>
                  <a:cubicBezTo>
                    <a:pt x="3969" y="3719"/>
                    <a:pt x="3321" y="3507"/>
                    <a:pt x="2812" y="3103"/>
                  </a:cubicBezTo>
                  <a:cubicBezTo>
                    <a:pt x="1947" y="2367"/>
                    <a:pt x="1564" y="1096"/>
                    <a:pt x="1916" y="8"/>
                  </a:cubicBezTo>
                  <a:cubicBezTo>
                    <a:pt x="1868" y="3"/>
                    <a:pt x="1820" y="0"/>
                    <a:pt x="1772"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44"/>
            <p:cNvSpPr/>
            <p:nvPr/>
          </p:nvSpPr>
          <p:spPr>
            <a:xfrm>
              <a:off x="1514707" y="3698016"/>
              <a:ext cx="252520" cy="209747"/>
            </a:xfrm>
            <a:custGeom>
              <a:avLst/>
              <a:gdLst/>
              <a:ahLst/>
              <a:cxnLst/>
              <a:rect l="l" t="t" r="r" b="b"/>
              <a:pathLst>
                <a:path w="3035" h="2521" extrusionOk="0">
                  <a:moveTo>
                    <a:pt x="2263" y="1"/>
                  </a:moveTo>
                  <a:cubicBezTo>
                    <a:pt x="2136" y="1"/>
                    <a:pt x="2006" y="22"/>
                    <a:pt x="1885" y="48"/>
                  </a:cubicBezTo>
                  <a:cubicBezTo>
                    <a:pt x="1219" y="140"/>
                    <a:pt x="575" y="370"/>
                    <a:pt x="1" y="622"/>
                  </a:cubicBezTo>
                  <a:cubicBezTo>
                    <a:pt x="223" y="1136"/>
                    <a:pt x="483" y="1641"/>
                    <a:pt x="797" y="2093"/>
                  </a:cubicBezTo>
                  <a:cubicBezTo>
                    <a:pt x="928" y="2247"/>
                    <a:pt x="1088" y="2438"/>
                    <a:pt x="1280" y="2507"/>
                  </a:cubicBezTo>
                  <a:cubicBezTo>
                    <a:pt x="1318" y="2516"/>
                    <a:pt x="1355" y="2520"/>
                    <a:pt x="1393" y="2520"/>
                  </a:cubicBezTo>
                  <a:cubicBezTo>
                    <a:pt x="1610" y="2520"/>
                    <a:pt x="1826" y="2383"/>
                    <a:pt x="2015" y="2247"/>
                  </a:cubicBezTo>
                  <a:cubicBezTo>
                    <a:pt x="2330" y="1963"/>
                    <a:pt x="2590" y="1611"/>
                    <a:pt x="2782" y="1228"/>
                  </a:cubicBezTo>
                  <a:cubicBezTo>
                    <a:pt x="2942" y="906"/>
                    <a:pt x="3034" y="431"/>
                    <a:pt x="2751" y="178"/>
                  </a:cubicBezTo>
                  <a:cubicBezTo>
                    <a:pt x="2616" y="44"/>
                    <a:pt x="2443" y="1"/>
                    <a:pt x="2263" y="1"/>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4"/>
            <p:cNvSpPr/>
            <p:nvPr/>
          </p:nvSpPr>
          <p:spPr>
            <a:xfrm>
              <a:off x="1379583" y="3547671"/>
              <a:ext cx="525923" cy="507520"/>
            </a:xfrm>
            <a:custGeom>
              <a:avLst/>
              <a:gdLst/>
              <a:ahLst/>
              <a:cxnLst/>
              <a:rect l="l" t="t" r="r" b="b"/>
              <a:pathLst>
                <a:path w="6321" h="6100" extrusionOk="0">
                  <a:moveTo>
                    <a:pt x="3379" y="131"/>
                  </a:moveTo>
                  <a:cubicBezTo>
                    <a:pt x="4497" y="131"/>
                    <a:pt x="5424" y="836"/>
                    <a:pt x="5807" y="1985"/>
                  </a:cubicBezTo>
                  <a:cubicBezTo>
                    <a:pt x="6191" y="3065"/>
                    <a:pt x="6030" y="4567"/>
                    <a:pt x="4850" y="5494"/>
                  </a:cubicBezTo>
                  <a:cubicBezTo>
                    <a:pt x="4406" y="5816"/>
                    <a:pt x="3923" y="5969"/>
                    <a:pt x="3448" y="5969"/>
                  </a:cubicBezTo>
                  <a:cubicBezTo>
                    <a:pt x="2077" y="5969"/>
                    <a:pt x="828" y="4697"/>
                    <a:pt x="445" y="3448"/>
                  </a:cubicBezTo>
                  <a:cubicBezTo>
                    <a:pt x="123" y="2368"/>
                    <a:pt x="384" y="1472"/>
                    <a:pt x="1150" y="928"/>
                  </a:cubicBezTo>
                  <a:cubicBezTo>
                    <a:pt x="1916" y="415"/>
                    <a:pt x="2682" y="131"/>
                    <a:pt x="3379" y="131"/>
                  </a:cubicBezTo>
                  <a:close/>
                  <a:moveTo>
                    <a:pt x="3379" y="1"/>
                  </a:moveTo>
                  <a:cubicBezTo>
                    <a:pt x="2651" y="1"/>
                    <a:pt x="1885" y="292"/>
                    <a:pt x="1081" y="836"/>
                  </a:cubicBezTo>
                  <a:cubicBezTo>
                    <a:pt x="253" y="1411"/>
                    <a:pt x="0" y="2368"/>
                    <a:pt x="353" y="3479"/>
                  </a:cubicBezTo>
                  <a:cubicBezTo>
                    <a:pt x="736" y="4758"/>
                    <a:pt x="2008" y="6099"/>
                    <a:pt x="3448" y="6099"/>
                  </a:cubicBezTo>
                  <a:cubicBezTo>
                    <a:pt x="3954" y="6099"/>
                    <a:pt x="4467" y="5938"/>
                    <a:pt x="4911" y="5586"/>
                  </a:cubicBezTo>
                  <a:cubicBezTo>
                    <a:pt x="6160" y="4597"/>
                    <a:pt x="6321" y="3065"/>
                    <a:pt x="5938" y="1947"/>
                  </a:cubicBezTo>
                  <a:cubicBezTo>
                    <a:pt x="5524" y="767"/>
                    <a:pt x="4566" y="1"/>
                    <a:pt x="337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4"/>
            <p:cNvSpPr/>
            <p:nvPr/>
          </p:nvSpPr>
          <p:spPr>
            <a:xfrm>
              <a:off x="1517287" y="3691110"/>
              <a:ext cx="270991" cy="236538"/>
            </a:xfrm>
            <a:custGeom>
              <a:avLst/>
              <a:gdLst/>
              <a:ahLst/>
              <a:cxnLst/>
              <a:rect l="l" t="t" r="r" b="b"/>
              <a:pathLst>
                <a:path w="3257" h="2843" extrusionOk="0">
                  <a:moveTo>
                    <a:pt x="2076" y="131"/>
                  </a:moveTo>
                  <a:cubicBezTo>
                    <a:pt x="2590" y="131"/>
                    <a:pt x="2942" y="223"/>
                    <a:pt x="3003" y="384"/>
                  </a:cubicBezTo>
                  <a:cubicBezTo>
                    <a:pt x="3103" y="575"/>
                    <a:pt x="2973" y="928"/>
                    <a:pt x="2682" y="1410"/>
                  </a:cubicBezTo>
                  <a:cubicBezTo>
                    <a:pt x="2268" y="2077"/>
                    <a:pt x="1632" y="2713"/>
                    <a:pt x="1471" y="2713"/>
                  </a:cubicBezTo>
                  <a:cubicBezTo>
                    <a:pt x="1249" y="2651"/>
                    <a:pt x="613" y="1824"/>
                    <a:pt x="291" y="1150"/>
                  </a:cubicBezTo>
                  <a:cubicBezTo>
                    <a:pt x="130" y="797"/>
                    <a:pt x="130" y="644"/>
                    <a:pt x="161" y="606"/>
                  </a:cubicBezTo>
                  <a:cubicBezTo>
                    <a:pt x="261" y="384"/>
                    <a:pt x="1249" y="131"/>
                    <a:pt x="2076" y="131"/>
                  </a:cubicBezTo>
                  <a:close/>
                  <a:moveTo>
                    <a:pt x="2076" y="1"/>
                  </a:moveTo>
                  <a:cubicBezTo>
                    <a:pt x="1249" y="1"/>
                    <a:pt x="192" y="223"/>
                    <a:pt x="39" y="545"/>
                  </a:cubicBezTo>
                  <a:cubicBezTo>
                    <a:pt x="0" y="675"/>
                    <a:pt x="39" y="897"/>
                    <a:pt x="161" y="1219"/>
                  </a:cubicBezTo>
                  <a:cubicBezTo>
                    <a:pt x="452" y="1824"/>
                    <a:pt x="1149" y="2782"/>
                    <a:pt x="1440" y="2843"/>
                  </a:cubicBezTo>
                  <a:lnTo>
                    <a:pt x="1471" y="2843"/>
                  </a:lnTo>
                  <a:cubicBezTo>
                    <a:pt x="1724" y="2843"/>
                    <a:pt x="2398" y="2107"/>
                    <a:pt x="2812" y="1472"/>
                  </a:cubicBezTo>
                  <a:cubicBezTo>
                    <a:pt x="3034" y="1119"/>
                    <a:pt x="3256" y="606"/>
                    <a:pt x="3134" y="322"/>
                  </a:cubicBezTo>
                  <a:cubicBezTo>
                    <a:pt x="3003" y="70"/>
                    <a:pt x="2459" y="1"/>
                    <a:pt x="207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4"/>
            <p:cNvSpPr/>
            <p:nvPr/>
          </p:nvSpPr>
          <p:spPr>
            <a:xfrm>
              <a:off x="1690019" y="3972832"/>
              <a:ext cx="83" cy="2662"/>
            </a:xfrm>
            <a:custGeom>
              <a:avLst/>
              <a:gdLst/>
              <a:ahLst/>
              <a:cxnLst/>
              <a:rect l="l" t="t" r="r" b="b"/>
              <a:pathLst>
                <a:path w="1" h="32" extrusionOk="0">
                  <a:moveTo>
                    <a:pt x="0" y="31"/>
                  </a:moveTo>
                  <a:lnTo>
                    <a:pt x="0" y="31"/>
                  </a:lnTo>
                  <a:cubicBezTo>
                    <a:pt x="0" y="1"/>
                    <a:pt x="0" y="1"/>
                    <a:pt x="0" y="3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4"/>
            <p:cNvSpPr/>
            <p:nvPr/>
          </p:nvSpPr>
          <p:spPr>
            <a:xfrm>
              <a:off x="1676623" y="3972832"/>
              <a:ext cx="26874" cy="38106"/>
            </a:xfrm>
            <a:custGeom>
              <a:avLst/>
              <a:gdLst/>
              <a:ahLst/>
              <a:cxnLst/>
              <a:rect l="l" t="t" r="r" b="b"/>
              <a:pathLst>
                <a:path w="323" h="458" extrusionOk="0">
                  <a:moveTo>
                    <a:pt x="261" y="1"/>
                  </a:moveTo>
                  <a:cubicBezTo>
                    <a:pt x="192" y="1"/>
                    <a:pt x="161" y="1"/>
                    <a:pt x="161" y="31"/>
                  </a:cubicBezTo>
                  <a:cubicBezTo>
                    <a:pt x="161" y="31"/>
                    <a:pt x="131" y="31"/>
                    <a:pt x="131" y="62"/>
                  </a:cubicBezTo>
                  <a:cubicBezTo>
                    <a:pt x="100" y="93"/>
                    <a:pt x="100" y="131"/>
                    <a:pt x="69" y="162"/>
                  </a:cubicBezTo>
                  <a:cubicBezTo>
                    <a:pt x="39" y="223"/>
                    <a:pt x="0" y="284"/>
                    <a:pt x="0" y="384"/>
                  </a:cubicBezTo>
                  <a:cubicBezTo>
                    <a:pt x="0" y="429"/>
                    <a:pt x="54" y="457"/>
                    <a:pt x="94" y="457"/>
                  </a:cubicBezTo>
                  <a:cubicBezTo>
                    <a:pt x="109" y="457"/>
                    <a:pt x="122" y="453"/>
                    <a:pt x="131" y="445"/>
                  </a:cubicBezTo>
                  <a:cubicBezTo>
                    <a:pt x="192" y="384"/>
                    <a:pt x="230" y="284"/>
                    <a:pt x="261" y="223"/>
                  </a:cubicBezTo>
                  <a:cubicBezTo>
                    <a:pt x="292" y="162"/>
                    <a:pt x="322" y="62"/>
                    <a:pt x="26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4"/>
            <p:cNvSpPr/>
            <p:nvPr/>
          </p:nvSpPr>
          <p:spPr>
            <a:xfrm>
              <a:off x="1709073" y="3988141"/>
              <a:ext cx="18637" cy="28122"/>
            </a:xfrm>
            <a:custGeom>
              <a:avLst/>
              <a:gdLst/>
              <a:ahLst/>
              <a:cxnLst/>
              <a:rect l="l" t="t" r="r" b="b"/>
              <a:pathLst>
                <a:path w="224" h="338" extrusionOk="0">
                  <a:moveTo>
                    <a:pt x="158" y="1"/>
                  </a:moveTo>
                  <a:cubicBezTo>
                    <a:pt x="126" y="1"/>
                    <a:pt x="93" y="24"/>
                    <a:pt x="93" y="70"/>
                  </a:cubicBezTo>
                  <a:cubicBezTo>
                    <a:pt x="93" y="139"/>
                    <a:pt x="62" y="200"/>
                    <a:pt x="32" y="261"/>
                  </a:cubicBezTo>
                  <a:cubicBezTo>
                    <a:pt x="0" y="286"/>
                    <a:pt x="42" y="338"/>
                    <a:pt x="74" y="338"/>
                  </a:cubicBezTo>
                  <a:cubicBezTo>
                    <a:pt x="81" y="338"/>
                    <a:pt x="88" y="335"/>
                    <a:pt x="93" y="330"/>
                  </a:cubicBezTo>
                  <a:cubicBezTo>
                    <a:pt x="185" y="261"/>
                    <a:pt x="223" y="169"/>
                    <a:pt x="223" y="70"/>
                  </a:cubicBezTo>
                  <a:cubicBezTo>
                    <a:pt x="223" y="24"/>
                    <a:pt x="191" y="1"/>
                    <a:pt x="15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4"/>
            <p:cNvSpPr/>
            <p:nvPr/>
          </p:nvSpPr>
          <p:spPr>
            <a:xfrm>
              <a:off x="1637850" y="3581284"/>
              <a:ext cx="17805" cy="24710"/>
            </a:xfrm>
            <a:custGeom>
              <a:avLst/>
              <a:gdLst/>
              <a:ahLst/>
              <a:cxnLst/>
              <a:rect l="l" t="t" r="r" b="b"/>
              <a:pathLst>
                <a:path w="214" h="297" extrusionOk="0">
                  <a:moveTo>
                    <a:pt x="114" y="1"/>
                  </a:moveTo>
                  <a:cubicBezTo>
                    <a:pt x="82" y="1"/>
                    <a:pt x="53" y="25"/>
                    <a:pt x="53" y="80"/>
                  </a:cubicBezTo>
                  <a:cubicBezTo>
                    <a:pt x="53" y="110"/>
                    <a:pt x="53" y="171"/>
                    <a:pt x="22" y="202"/>
                  </a:cubicBezTo>
                  <a:cubicBezTo>
                    <a:pt x="0" y="251"/>
                    <a:pt x="25" y="296"/>
                    <a:pt x="66" y="296"/>
                  </a:cubicBezTo>
                  <a:cubicBezTo>
                    <a:pt x="82" y="296"/>
                    <a:pt x="102" y="289"/>
                    <a:pt x="122" y="271"/>
                  </a:cubicBezTo>
                  <a:cubicBezTo>
                    <a:pt x="183" y="202"/>
                    <a:pt x="214" y="141"/>
                    <a:pt x="183" y="49"/>
                  </a:cubicBezTo>
                  <a:cubicBezTo>
                    <a:pt x="169" y="18"/>
                    <a:pt x="141" y="1"/>
                    <a:pt x="11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4"/>
            <p:cNvSpPr/>
            <p:nvPr/>
          </p:nvSpPr>
          <p:spPr>
            <a:xfrm>
              <a:off x="1668968" y="3588689"/>
              <a:ext cx="14810" cy="16474"/>
            </a:xfrm>
            <a:custGeom>
              <a:avLst/>
              <a:gdLst/>
              <a:ahLst/>
              <a:cxnLst/>
              <a:rect l="l" t="t" r="r" b="b"/>
              <a:pathLst>
                <a:path w="178" h="198" extrusionOk="0">
                  <a:moveTo>
                    <a:pt x="78" y="1"/>
                  </a:moveTo>
                  <a:cubicBezTo>
                    <a:pt x="62" y="1"/>
                    <a:pt x="45" y="7"/>
                    <a:pt x="31" y="21"/>
                  </a:cubicBezTo>
                  <a:cubicBezTo>
                    <a:pt x="1" y="52"/>
                    <a:pt x="1" y="82"/>
                    <a:pt x="1" y="151"/>
                  </a:cubicBezTo>
                  <a:cubicBezTo>
                    <a:pt x="1" y="182"/>
                    <a:pt x="24" y="197"/>
                    <a:pt x="47" y="197"/>
                  </a:cubicBezTo>
                  <a:cubicBezTo>
                    <a:pt x="69" y="197"/>
                    <a:pt x="92" y="182"/>
                    <a:pt x="92" y="151"/>
                  </a:cubicBezTo>
                  <a:lnTo>
                    <a:pt x="131" y="113"/>
                  </a:lnTo>
                  <a:cubicBezTo>
                    <a:pt x="178" y="66"/>
                    <a:pt x="130" y="1"/>
                    <a:pt x="7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4"/>
            <p:cNvSpPr/>
            <p:nvPr/>
          </p:nvSpPr>
          <p:spPr>
            <a:xfrm>
              <a:off x="1475185" y="3711911"/>
              <a:ext cx="20634" cy="14227"/>
            </a:xfrm>
            <a:custGeom>
              <a:avLst/>
              <a:gdLst/>
              <a:ahLst/>
              <a:cxnLst/>
              <a:rect l="l" t="t" r="r" b="b"/>
              <a:pathLst>
                <a:path w="248" h="171" extrusionOk="0">
                  <a:moveTo>
                    <a:pt x="163" y="0"/>
                  </a:moveTo>
                  <a:cubicBezTo>
                    <a:pt x="150" y="0"/>
                    <a:pt x="137" y="3"/>
                    <a:pt x="123" y="11"/>
                  </a:cubicBezTo>
                  <a:cubicBezTo>
                    <a:pt x="93" y="11"/>
                    <a:pt x="62" y="42"/>
                    <a:pt x="31" y="72"/>
                  </a:cubicBezTo>
                  <a:cubicBezTo>
                    <a:pt x="1" y="103"/>
                    <a:pt x="1" y="134"/>
                    <a:pt x="31" y="134"/>
                  </a:cubicBezTo>
                  <a:cubicBezTo>
                    <a:pt x="54" y="160"/>
                    <a:pt x="83" y="170"/>
                    <a:pt x="111" y="170"/>
                  </a:cubicBezTo>
                  <a:cubicBezTo>
                    <a:pt x="158" y="170"/>
                    <a:pt x="204" y="141"/>
                    <a:pt x="223" y="103"/>
                  </a:cubicBezTo>
                  <a:cubicBezTo>
                    <a:pt x="247" y="54"/>
                    <a:pt x="213" y="0"/>
                    <a:pt x="16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44"/>
            <p:cNvSpPr/>
            <p:nvPr/>
          </p:nvSpPr>
          <p:spPr>
            <a:xfrm>
              <a:off x="1628781" y="3950700"/>
              <a:ext cx="19220" cy="21632"/>
            </a:xfrm>
            <a:custGeom>
              <a:avLst/>
              <a:gdLst/>
              <a:ahLst/>
              <a:cxnLst/>
              <a:rect l="l" t="t" r="r" b="b"/>
              <a:pathLst>
                <a:path w="231" h="260" extrusionOk="0">
                  <a:moveTo>
                    <a:pt x="100" y="1"/>
                  </a:moveTo>
                  <a:cubicBezTo>
                    <a:pt x="60" y="1"/>
                    <a:pt x="20" y="25"/>
                    <a:pt x="1" y="75"/>
                  </a:cubicBezTo>
                  <a:cubicBezTo>
                    <a:pt x="1" y="137"/>
                    <a:pt x="1" y="205"/>
                    <a:pt x="39" y="236"/>
                  </a:cubicBezTo>
                  <a:cubicBezTo>
                    <a:pt x="55" y="251"/>
                    <a:pt x="78" y="259"/>
                    <a:pt x="100" y="259"/>
                  </a:cubicBezTo>
                  <a:cubicBezTo>
                    <a:pt x="123" y="259"/>
                    <a:pt x="146" y="251"/>
                    <a:pt x="162" y="236"/>
                  </a:cubicBezTo>
                  <a:cubicBezTo>
                    <a:pt x="192" y="205"/>
                    <a:pt x="231" y="137"/>
                    <a:pt x="192" y="75"/>
                  </a:cubicBezTo>
                  <a:cubicBezTo>
                    <a:pt x="177" y="25"/>
                    <a:pt x="139" y="1"/>
                    <a:pt x="1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4"/>
            <p:cNvSpPr/>
            <p:nvPr/>
          </p:nvSpPr>
          <p:spPr>
            <a:xfrm>
              <a:off x="1796438" y="3686035"/>
              <a:ext cx="23713" cy="24794"/>
            </a:xfrm>
            <a:custGeom>
              <a:avLst/>
              <a:gdLst/>
              <a:ahLst/>
              <a:cxnLst/>
              <a:rect l="l" t="t" r="r" b="b"/>
              <a:pathLst>
                <a:path w="285" h="298" extrusionOk="0">
                  <a:moveTo>
                    <a:pt x="162" y="0"/>
                  </a:moveTo>
                  <a:cubicBezTo>
                    <a:pt x="62" y="0"/>
                    <a:pt x="1" y="92"/>
                    <a:pt x="1" y="223"/>
                  </a:cubicBezTo>
                  <a:cubicBezTo>
                    <a:pt x="1" y="272"/>
                    <a:pt x="33" y="297"/>
                    <a:pt x="70" y="297"/>
                  </a:cubicBezTo>
                  <a:cubicBezTo>
                    <a:pt x="106" y="297"/>
                    <a:pt x="146" y="272"/>
                    <a:pt x="162" y="223"/>
                  </a:cubicBezTo>
                  <a:cubicBezTo>
                    <a:pt x="192" y="192"/>
                    <a:pt x="223" y="161"/>
                    <a:pt x="254" y="92"/>
                  </a:cubicBezTo>
                  <a:cubicBezTo>
                    <a:pt x="284" y="62"/>
                    <a:pt x="223" y="0"/>
                    <a:pt x="16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4"/>
            <p:cNvSpPr/>
            <p:nvPr/>
          </p:nvSpPr>
          <p:spPr>
            <a:xfrm>
              <a:off x="1610309" y="3773314"/>
              <a:ext cx="74716" cy="48422"/>
            </a:xfrm>
            <a:custGeom>
              <a:avLst/>
              <a:gdLst/>
              <a:ahLst/>
              <a:cxnLst/>
              <a:rect l="l" t="t" r="r" b="b"/>
              <a:pathLst>
                <a:path w="898" h="582" extrusionOk="0">
                  <a:moveTo>
                    <a:pt x="100" y="1"/>
                  </a:moveTo>
                  <a:cubicBezTo>
                    <a:pt x="70" y="39"/>
                    <a:pt x="1" y="70"/>
                    <a:pt x="31" y="100"/>
                  </a:cubicBezTo>
                  <a:lnTo>
                    <a:pt x="31" y="131"/>
                  </a:lnTo>
                  <a:cubicBezTo>
                    <a:pt x="31" y="162"/>
                    <a:pt x="70" y="192"/>
                    <a:pt x="100" y="231"/>
                  </a:cubicBezTo>
                  <a:cubicBezTo>
                    <a:pt x="131" y="323"/>
                    <a:pt x="192" y="422"/>
                    <a:pt x="261" y="514"/>
                  </a:cubicBezTo>
                  <a:cubicBezTo>
                    <a:pt x="299" y="552"/>
                    <a:pt x="338" y="582"/>
                    <a:pt x="378" y="582"/>
                  </a:cubicBezTo>
                  <a:cubicBezTo>
                    <a:pt x="402" y="582"/>
                    <a:pt x="427" y="571"/>
                    <a:pt x="453" y="545"/>
                  </a:cubicBezTo>
                  <a:cubicBezTo>
                    <a:pt x="575" y="453"/>
                    <a:pt x="675" y="353"/>
                    <a:pt x="797" y="231"/>
                  </a:cubicBezTo>
                  <a:cubicBezTo>
                    <a:pt x="897" y="162"/>
                    <a:pt x="797" y="1"/>
                    <a:pt x="675"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618;p47">
            <a:extLst>
              <a:ext uri="{FF2B5EF4-FFF2-40B4-BE49-F238E27FC236}">
                <a16:creationId xmlns:a16="http://schemas.microsoft.com/office/drawing/2014/main" id="{11376D6F-2DA4-6BAE-C91E-CC57072EAE31}"/>
              </a:ext>
            </a:extLst>
          </p:cNvPr>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Strength</a:t>
            </a:r>
            <a:endParaRPr dirty="0"/>
          </a:p>
        </p:txBody>
      </p:sp>
    </p:spTree>
    <p:extLst>
      <p:ext uri="{BB962C8B-B14F-4D97-AF65-F5344CB8AC3E}">
        <p14:creationId xmlns:p14="http://schemas.microsoft.com/office/powerpoint/2010/main" val="321189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17"/>
        <p:cNvGrpSpPr/>
        <p:nvPr/>
      </p:nvGrpSpPr>
      <p:grpSpPr>
        <a:xfrm>
          <a:off x="0" y="0"/>
          <a:ext cx="0" cy="0"/>
          <a:chOff x="0" y="0"/>
          <a:chExt cx="0" cy="0"/>
        </a:xfrm>
      </p:grpSpPr>
      <p:sp>
        <p:nvSpPr>
          <p:cNvPr id="4618" name="Google Shape;4618;p47"/>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Opportunity</a:t>
            </a:r>
            <a:endParaRPr dirty="0"/>
          </a:p>
        </p:txBody>
      </p:sp>
      <p:grpSp>
        <p:nvGrpSpPr>
          <p:cNvPr id="4662" name="Google Shape;4662;p47"/>
          <p:cNvGrpSpPr/>
          <p:nvPr/>
        </p:nvGrpSpPr>
        <p:grpSpPr>
          <a:xfrm>
            <a:off x="7743666" y="147080"/>
            <a:ext cx="1294868" cy="1293772"/>
            <a:chOff x="7743666" y="147080"/>
            <a:chExt cx="1294868" cy="1293772"/>
          </a:xfrm>
        </p:grpSpPr>
        <p:sp>
          <p:nvSpPr>
            <p:cNvPr id="4663" name="Google Shape;4663;p47"/>
            <p:cNvSpPr/>
            <p:nvPr/>
          </p:nvSpPr>
          <p:spPr>
            <a:xfrm rot="2711300">
              <a:off x="8013387" y="343755"/>
              <a:ext cx="860302" cy="760049"/>
            </a:xfrm>
            <a:custGeom>
              <a:avLst/>
              <a:gdLst/>
              <a:ahLst/>
              <a:cxnLst/>
              <a:rect l="l" t="t" r="r" b="b"/>
              <a:pathLst>
                <a:path w="7440" h="6573" extrusionOk="0">
                  <a:moveTo>
                    <a:pt x="3521" y="0"/>
                  </a:moveTo>
                  <a:cubicBezTo>
                    <a:pt x="2688" y="0"/>
                    <a:pt x="1863" y="243"/>
                    <a:pt x="1242" y="780"/>
                  </a:cubicBezTo>
                  <a:cubicBezTo>
                    <a:pt x="284" y="1608"/>
                    <a:pt x="0" y="3178"/>
                    <a:pt x="767" y="4167"/>
                  </a:cubicBezTo>
                  <a:cubicBezTo>
                    <a:pt x="1180" y="4710"/>
                    <a:pt x="1816" y="4994"/>
                    <a:pt x="2329" y="5438"/>
                  </a:cubicBezTo>
                  <a:cubicBezTo>
                    <a:pt x="2620" y="5699"/>
                    <a:pt x="2873" y="6013"/>
                    <a:pt x="3195" y="6273"/>
                  </a:cubicBezTo>
                  <a:cubicBezTo>
                    <a:pt x="3454" y="6440"/>
                    <a:pt x="3757" y="6573"/>
                    <a:pt x="4054" y="6573"/>
                  </a:cubicBezTo>
                  <a:cubicBezTo>
                    <a:pt x="4152" y="6573"/>
                    <a:pt x="4249" y="6558"/>
                    <a:pt x="4344" y="6526"/>
                  </a:cubicBezTo>
                  <a:cubicBezTo>
                    <a:pt x="4850" y="6365"/>
                    <a:pt x="5110" y="5760"/>
                    <a:pt x="5493" y="5377"/>
                  </a:cubicBezTo>
                  <a:cubicBezTo>
                    <a:pt x="5807" y="5055"/>
                    <a:pt x="6259" y="4902"/>
                    <a:pt x="6604" y="4580"/>
                  </a:cubicBezTo>
                  <a:cubicBezTo>
                    <a:pt x="7309" y="3944"/>
                    <a:pt x="7439" y="2795"/>
                    <a:pt x="7026" y="1930"/>
                  </a:cubicBezTo>
                  <a:cubicBezTo>
                    <a:pt x="6604" y="1071"/>
                    <a:pt x="5746" y="497"/>
                    <a:pt x="4850" y="206"/>
                  </a:cubicBezTo>
                  <a:cubicBezTo>
                    <a:pt x="4425" y="71"/>
                    <a:pt x="3972" y="0"/>
                    <a:pt x="3521" y="0"/>
                  </a:cubicBezTo>
                  <a:close/>
                </a:path>
              </a:pathLst>
            </a:custGeom>
            <a:solidFill>
              <a:srgbClr val="F8D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47"/>
            <p:cNvSpPr/>
            <p:nvPr/>
          </p:nvSpPr>
          <p:spPr>
            <a:xfrm rot="2711300">
              <a:off x="8038826" y="969562"/>
              <a:ext cx="136446" cy="145696"/>
            </a:xfrm>
            <a:custGeom>
              <a:avLst/>
              <a:gdLst/>
              <a:ahLst/>
              <a:cxnLst/>
              <a:rect l="l" t="t" r="r" b="b"/>
              <a:pathLst>
                <a:path w="1180" h="1260" extrusionOk="0">
                  <a:moveTo>
                    <a:pt x="397" y="0"/>
                  </a:moveTo>
                  <a:cubicBezTo>
                    <a:pt x="288" y="0"/>
                    <a:pt x="165" y="59"/>
                    <a:pt x="92" y="154"/>
                  </a:cubicBezTo>
                  <a:cubicBezTo>
                    <a:pt x="31" y="277"/>
                    <a:pt x="0" y="468"/>
                    <a:pt x="31" y="599"/>
                  </a:cubicBezTo>
                  <a:cubicBezTo>
                    <a:pt x="104" y="978"/>
                    <a:pt x="511" y="1260"/>
                    <a:pt x="898" y="1260"/>
                  </a:cubicBezTo>
                  <a:cubicBezTo>
                    <a:pt x="995" y="1260"/>
                    <a:pt x="1091" y="1242"/>
                    <a:pt x="1180" y="1204"/>
                  </a:cubicBezTo>
                  <a:cubicBezTo>
                    <a:pt x="797" y="920"/>
                    <a:pt x="544" y="468"/>
                    <a:pt x="506" y="24"/>
                  </a:cubicBezTo>
                  <a:cubicBezTo>
                    <a:pt x="473" y="8"/>
                    <a:pt x="436" y="0"/>
                    <a:pt x="397"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47"/>
            <p:cNvSpPr/>
            <p:nvPr/>
          </p:nvSpPr>
          <p:spPr>
            <a:xfrm rot="2711300">
              <a:off x="7992401" y="277438"/>
              <a:ext cx="797398" cy="1033057"/>
            </a:xfrm>
            <a:custGeom>
              <a:avLst/>
              <a:gdLst/>
              <a:ahLst/>
              <a:cxnLst/>
              <a:rect l="l" t="t" r="r" b="b"/>
              <a:pathLst>
                <a:path w="6896" h="8934" extrusionOk="0">
                  <a:moveTo>
                    <a:pt x="3256" y="124"/>
                  </a:moveTo>
                  <a:cubicBezTo>
                    <a:pt x="3892" y="124"/>
                    <a:pt x="4536" y="315"/>
                    <a:pt x="5110" y="637"/>
                  </a:cubicBezTo>
                  <a:cubicBezTo>
                    <a:pt x="6129" y="1273"/>
                    <a:pt x="6765" y="2583"/>
                    <a:pt x="6604" y="3762"/>
                  </a:cubicBezTo>
                  <a:cubicBezTo>
                    <a:pt x="6482" y="4789"/>
                    <a:pt x="5807" y="5486"/>
                    <a:pt x="4758" y="5777"/>
                  </a:cubicBezTo>
                  <a:cubicBezTo>
                    <a:pt x="4727" y="5808"/>
                    <a:pt x="4689" y="5808"/>
                    <a:pt x="4689" y="5839"/>
                  </a:cubicBezTo>
                  <a:cubicBezTo>
                    <a:pt x="4689" y="5839"/>
                    <a:pt x="4689" y="6413"/>
                    <a:pt x="4658" y="6766"/>
                  </a:cubicBezTo>
                  <a:cubicBezTo>
                    <a:pt x="4658" y="6865"/>
                    <a:pt x="4245" y="6988"/>
                    <a:pt x="3609" y="6988"/>
                  </a:cubicBezTo>
                  <a:cubicBezTo>
                    <a:pt x="3157" y="6988"/>
                    <a:pt x="2843" y="6926"/>
                    <a:pt x="2774" y="6865"/>
                  </a:cubicBezTo>
                  <a:cubicBezTo>
                    <a:pt x="2621" y="6735"/>
                    <a:pt x="2460" y="6099"/>
                    <a:pt x="2429" y="5869"/>
                  </a:cubicBezTo>
                  <a:cubicBezTo>
                    <a:pt x="2429" y="5839"/>
                    <a:pt x="2391" y="5839"/>
                    <a:pt x="2360" y="5808"/>
                  </a:cubicBezTo>
                  <a:cubicBezTo>
                    <a:pt x="1946" y="5777"/>
                    <a:pt x="1280" y="5486"/>
                    <a:pt x="828" y="4881"/>
                  </a:cubicBezTo>
                  <a:cubicBezTo>
                    <a:pt x="514" y="4467"/>
                    <a:pt x="131" y="3671"/>
                    <a:pt x="322" y="2521"/>
                  </a:cubicBezTo>
                  <a:cubicBezTo>
                    <a:pt x="606" y="859"/>
                    <a:pt x="2008" y="124"/>
                    <a:pt x="3256" y="124"/>
                  </a:cubicBezTo>
                  <a:close/>
                  <a:moveTo>
                    <a:pt x="4658" y="6926"/>
                  </a:moveTo>
                  <a:cubicBezTo>
                    <a:pt x="4689" y="7309"/>
                    <a:pt x="4727" y="7976"/>
                    <a:pt x="4497" y="8168"/>
                  </a:cubicBezTo>
                  <a:cubicBezTo>
                    <a:pt x="4344" y="8267"/>
                    <a:pt x="4084" y="8328"/>
                    <a:pt x="3770" y="8328"/>
                  </a:cubicBezTo>
                  <a:cubicBezTo>
                    <a:pt x="3448" y="8328"/>
                    <a:pt x="3157" y="8267"/>
                    <a:pt x="2965" y="8106"/>
                  </a:cubicBezTo>
                  <a:cubicBezTo>
                    <a:pt x="2743" y="7945"/>
                    <a:pt x="2682" y="7340"/>
                    <a:pt x="2682" y="6957"/>
                  </a:cubicBezTo>
                  <a:lnTo>
                    <a:pt x="2712" y="6957"/>
                  </a:lnTo>
                  <a:cubicBezTo>
                    <a:pt x="2843" y="7057"/>
                    <a:pt x="3256" y="7118"/>
                    <a:pt x="3609" y="7118"/>
                  </a:cubicBezTo>
                  <a:cubicBezTo>
                    <a:pt x="3831" y="7118"/>
                    <a:pt x="4436" y="7087"/>
                    <a:pt x="4658" y="6926"/>
                  </a:cubicBezTo>
                  <a:close/>
                  <a:moveTo>
                    <a:pt x="3318" y="8428"/>
                  </a:moveTo>
                  <a:lnTo>
                    <a:pt x="3318" y="8428"/>
                  </a:lnTo>
                  <a:cubicBezTo>
                    <a:pt x="3479" y="8459"/>
                    <a:pt x="3609" y="8459"/>
                    <a:pt x="3770" y="8459"/>
                  </a:cubicBezTo>
                  <a:cubicBezTo>
                    <a:pt x="3923" y="8459"/>
                    <a:pt x="4053" y="8459"/>
                    <a:pt x="4153" y="8428"/>
                  </a:cubicBezTo>
                  <a:lnTo>
                    <a:pt x="4153" y="8428"/>
                  </a:lnTo>
                  <a:cubicBezTo>
                    <a:pt x="4153" y="8520"/>
                    <a:pt x="4114" y="8589"/>
                    <a:pt x="4053" y="8650"/>
                  </a:cubicBezTo>
                  <a:cubicBezTo>
                    <a:pt x="3992" y="8742"/>
                    <a:pt x="3923" y="8780"/>
                    <a:pt x="3800" y="8780"/>
                  </a:cubicBezTo>
                  <a:cubicBezTo>
                    <a:pt x="3782" y="8783"/>
                    <a:pt x="3764" y="8784"/>
                    <a:pt x="3747" y="8784"/>
                  </a:cubicBezTo>
                  <a:cubicBezTo>
                    <a:pt x="3522" y="8784"/>
                    <a:pt x="3410" y="8606"/>
                    <a:pt x="3318" y="8428"/>
                  </a:cubicBezTo>
                  <a:close/>
                  <a:moveTo>
                    <a:pt x="3256" y="1"/>
                  </a:moveTo>
                  <a:cubicBezTo>
                    <a:pt x="1946" y="1"/>
                    <a:pt x="475" y="767"/>
                    <a:pt x="192" y="2491"/>
                  </a:cubicBezTo>
                  <a:cubicBezTo>
                    <a:pt x="1" y="3701"/>
                    <a:pt x="384" y="4498"/>
                    <a:pt x="736" y="4981"/>
                  </a:cubicBezTo>
                  <a:cubicBezTo>
                    <a:pt x="1211" y="5555"/>
                    <a:pt x="1854" y="5869"/>
                    <a:pt x="2299" y="5938"/>
                  </a:cubicBezTo>
                  <a:cubicBezTo>
                    <a:pt x="2329" y="6099"/>
                    <a:pt x="2429" y="6513"/>
                    <a:pt x="2552" y="6766"/>
                  </a:cubicBezTo>
                  <a:cubicBezTo>
                    <a:pt x="2552" y="7057"/>
                    <a:pt x="2552" y="7945"/>
                    <a:pt x="2904" y="8236"/>
                  </a:cubicBezTo>
                  <a:cubicBezTo>
                    <a:pt x="2965" y="8267"/>
                    <a:pt x="3065" y="8328"/>
                    <a:pt x="3157" y="8359"/>
                  </a:cubicBezTo>
                  <a:cubicBezTo>
                    <a:pt x="3256" y="8650"/>
                    <a:pt x="3417" y="8934"/>
                    <a:pt x="3770" y="8934"/>
                  </a:cubicBezTo>
                  <a:cubicBezTo>
                    <a:pt x="3800" y="8934"/>
                    <a:pt x="3800" y="8903"/>
                    <a:pt x="3800" y="8903"/>
                  </a:cubicBezTo>
                  <a:cubicBezTo>
                    <a:pt x="3961" y="8903"/>
                    <a:pt x="4084" y="8842"/>
                    <a:pt x="4183" y="8742"/>
                  </a:cubicBezTo>
                  <a:cubicBezTo>
                    <a:pt x="4245" y="8650"/>
                    <a:pt x="4275" y="8520"/>
                    <a:pt x="4306" y="8397"/>
                  </a:cubicBezTo>
                  <a:cubicBezTo>
                    <a:pt x="4406" y="8359"/>
                    <a:pt x="4497" y="8298"/>
                    <a:pt x="4566" y="8267"/>
                  </a:cubicBezTo>
                  <a:cubicBezTo>
                    <a:pt x="4919" y="7976"/>
                    <a:pt x="4819" y="6926"/>
                    <a:pt x="4789" y="6766"/>
                  </a:cubicBezTo>
                  <a:cubicBezTo>
                    <a:pt x="4819" y="6482"/>
                    <a:pt x="4819" y="6030"/>
                    <a:pt x="4819" y="5908"/>
                  </a:cubicBezTo>
                  <a:cubicBezTo>
                    <a:pt x="5907" y="5586"/>
                    <a:pt x="6574" y="4820"/>
                    <a:pt x="6734" y="3801"/>
                  </a:cubicBezTo>
                  <a:cubicBezTo>
                    <a:pt x="6895" y="2552"/>
                    <a:pt x="6259" y="1181"/>
                    <a:pt x="5172" y="545"/>
                  </a:cubicBezTo>
                  <a:cubicBezTo>
                    <a:pt x="4597" y="192"/>
                    <a:pt x="3923" y="1"/>
                    <a:pt x="325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47"/>
            <p:cNvSpPr/>
            <p:nvPr/>
          </p:nvSpPr>
          <p:spPr>
            <a:xfrm rot="2711300">
              <a:off x="8094609" y="1003578"/>
              <a:ext cx="32955" cy="58394"/>
            </a:xfrm>
            <a:custGeom>
              <a:avLst/>
              <a:gdLst/>
              <a:ahLst/>
              <a:cxnLst/>
              <a:rect l="l" t="t" r="r" b="b"/>
              <a:pathLst>
                <a:path w="285" h="505" extrusionOk="0">
                  <a:moveTo>
                    <a:pt x="85" y="0"/>
                  </a:moveTo>
                  <a:cubicBezTo>
                    <a:pt x="56" y="0"/>
                    <a:pt x="32" y="17"/>
                    <a:pt x="32" y="52"/>
                  </a:cubicBezTo>
                  <a:cubicBezTo>
                    <a:pt x="1" y="205"/>
                    <a:pt x="32" y="396"/>
                    <a:pt x="192" y="496"/>
                  </a:cubicBezTo>
                  <a:cubicBezTo>
                    <a:pt x="198" y="502"/>
                    <a:pt x="205" y="504"/>
                    <a:pt x="212" y="504"/>
                  </a:cubicBezTo>
                  <a:cubicBezTo>
                    <a:pt x="243" y="504"/>
                    <a:pt x="284" y="453"/>
                    <a:pt x="284" y="396"/>
                  </a:cubicBezTo>
                  <a:cubicBezTo>
                    <a:pt x="254" y="366"/>
                    <a:pt x="223" y="305"/>
                    <a:pt x="192" y="274"/>
                  </a:cubicBezTo>
                  <a:cubicBezTo>
                    <a:pt x="162" y="205"/>
                    <a:pt x="162" y="113"/>
                    <a:pt x="162" y="52"/>
                  </a:cubicBezTo>
                  <a:cubicBezTo>
                    <a:pt x="146" y="17"/>
                    <a:pt x="114" y="0"/>
                    <a:pt x="8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47"/>
            <p:cNvSpPr/>
            <p:nvPr/>
          </p:nvSpPr>
          <p:spPr>
            <a:xfrm rot="2711300">
              <a:off x="8134505" y="1043548"/>
              <a:ext cx="32493" cy="47640"/>
            </a:xfrm>
            <a:custGeom>
              <a:avLst/>
              <a:gdLst/>
              <a:ahLst/>
              <a:cxnLst/>
              <a:rect l="l" t="t" r="r" b="b"/>
              <a:pathLst>
                <a:path w="281" h="412" extrusionOk="0">
                  <a:moveTo>
                    <a:pt x="89" y="1"/>
                  </a:moveTo>
                  <a:cubicBezTo>
                    <a:pt x="46" y="1"/>
                    <a:pt x="0" y="36"/>
                    <a:pt x="20" y="99"/>
                  </a:cubicBezTo>
                  <a:cubicBezTo>
                    <a:pt x="58" y="191"/>
                    <a:pt x="58" y="321"/>
                    <a:pt x="119" y="382"/>
                  </a:cubicBezTo>
                  <a:cubicBezTo>
                    <a:pt x="138" y="403"/>
                    <a:pt x="156" y="411"/>
                    <a:pt x="174" y="411"/>
                  </a:cubicBezTo>
                  <a:cubicBezTo>
                    <a:pt x="216" y="411"/>
                    <a:pt x="250" y="364"/>
                    <a:pt x="250" y="321"/>
                  </a:cubicBezTo>
                  <a:cubicBezTo>
                    <a:pt x="280" y="229"/>
                    <a:pt x="211" y="130"/>
                    <a:pt x="150" y="38"/>
                  </a:cubicBezTo>
                  <a:cubicBezTo>
                    <a:pt x="139" y="12"/>
                    <a:pt x="114" y="1"/>
                    <a:pt x="8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47"/>
            <p:cNvSpPr/>
            <p:nvPr/>
          </p:nvSpPr>
          <p:spPr>
            <a:xfrm rot="2711300">
              <a:off x="8183295" y="1079494"/>
              <a:ext cx="18732" cy="46831"/>
            </a:xfrm>
            <a:custGeom>
              <a:avLst/>
              <a:gdLst/>
              <a:ahLst/>
              <a:cxnLst/>
              <a:rect l="l" t="t" r="r" b="b"/>
              <a:pathLst>
                <a:path w="162" h="405" extrusionOk="0">
                  <a:moveTo>
                    <a:pt x="81" y="0"/>
                  </a:moveTo>
                  <a:cubicBezTo>
                    <a:pt x="40" y="0"/>
                    <a:pt x="0" y="25"/>
                    <a:pt x="0" y="75"/>
                  </a:cubicBezTo>
                  <a:lnTo>
                    <a:pt x="0" y="358"/>
                  </a:lnTo>
                  <a:cubicBezTo>
                    <a:pt x="15" y="389"/>
                    <a:pt x="48" y="404"/>
                    <a:pt x="77" y="404"/>
                  </a:cubicBezTo>
                  <a:cubicBezTo>
                    <a:pt x="105" y="404"/>
                    <a:pt x="130" y="389"/>
                    <a:pt x="130" y="358"/>
                  </a:cubicBezTo>
                  <a:cubicBezTo>
                    <a:pt x="161" y="266"/>
                    <a:pt x="161" y="167"/>
                    <a:pt x="161" y="75"/>
                  </a:cubicBezTo>
                  <a:cubicBezTo>
                    <a:pt x="161" y="25"/>
                    <a:pt x="121" y="0"/>
                    <a:pt x="8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47"/>
            <p:cNvSpPr/>
            <p:nvPr/>
          </p:nvSpPr>
          <p:spPr>
            <a:xfrm rot="2711300">
              <a:off x="8232288" y="977820"/>
              <a:ext cx="50531" cy="43825"/>
            </a:xfrm>
            <a:custGeom>
              <a:avLst/>
              <a:gdLst/>
              <a:ahLst/>
              <a:cxnLst/>
              <a:rect l="l" t="t" r="r" b="b"/>
              <a:pathLst>
                <a:path w="437" h="379" extrusionOk="0">
                  <a:moveTo>
                    <a:pt x="375" y="1"/>
                  </a:moveTo>
                  <a:cubicBezTo>
                    <a:pt x="283" y="1"/>
                    <a:pt x="214" y="62"/>
                    <a:pt x="153" y="93"/>
                  </a:cubicBezTo>
                  <a:cubicBezTo>
                    <a:pt x="122" y="162"/>
                    <a:pt x="53" y="223"/>
                    <a:pt x="23" y="284"/>
                  </a:cubicBezTo>
                  <a:cubicBezTo>
                    <a:pt x="1" y="333"/>
                    <a:pt x="26" y="378"/>
                    <a:pt x="55" y="378"/>
                  </a:cubicBezTo>
                  <a:cubicBezTo>
                    <a:pt x="68" y="378"/>
                    <a:pt x="81" y="371"/>
                    <a:pt x="92" y="353"/>
                  </a:cubicBezTo>
                  <a:cubicBezTo>
                    <a:pt x="153" y="323"/>
                    <a:pt x="214" y="254"/>
                    <a:pt x="245" y="223"/>
                  </a:cubicBezTo>
                  <a:cubicBezTo>
                    <a:pt x="314" y="192"/>
                    <a:pt x="375" y="162"/>
                    <a:pt x="406" y="93"/>
                  </a:cubicBezTo>
                  <a:cubicBezTo>
                    <a:pt x="436" y="62"/>
                    <a:pt x="406" y="1"/>
                    <a:pt x="3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47"/>
            <p:cNvSpPr/>
            <p:nvPr/>
          </p:nvSpPr>
          <p:spPr>
            <a:xfrm rot="2711300">
              <a:off x="8249022" y="1021786"/>
              <a:ext cx="31568" cy="20698"/>
            </a:xfrm>
            <a:custGeom>
              <a:avLst/>
              <a:gdLst/>
              <a:ahLst/>
              <a:cxnLst/>
              <a:rect l="l" t="t" r="r" b="b"/>
              <a:pathLst>
                <a:path w="273" h="179" extrusionOk="0">
                  <a:moveTo>
                    <a:pt x="211" y="1"/>
                  </a:moveTo>
                  <a:cubicBezTo>
                    <a:pt x="150" y="1"/>
                    <a:pt x="111" y="31"/>
                    <a:pt x="50" y="70"/>
                  </a:cubicBezTo>
                  <a:cubicBezTo>
                    <a:pt x="1" y="94"/>
                    <a:pt x="31" y="178"/>
                    <a:pt x="76" y="178"/>
                  </a:cubicBezTo>
                  <a:cubicBezTo>
                    <a:pt x="87" y="178"/>
                    <a:pt x="99" y="174"/>
                    <a:pt x="111" y="162"/>
                  </a:cubicBezTo>
                  <a:cubicBezTo>
                    <a:pt x="150" y="162"/>
                    <a:pt x="180" y="131"/>
                    <a:pt x="211" y="131"/>
                  </a:cubicBezTo>
                  <a:cubicBezTo>
                    <a:pt x="272" y="100"/>
                    <a:pt x="272" y="31"/>
                    <a:pt x="21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47"/>
            <p:cNvSpPr/>
            <p:nvPr/>
          </p:nvSpPr>
          <p:spPr>
            <a:xfrm rot="2711300">
              <a:off x="8196901" y="631414"/>
              <a:ext cx="128583" cy="214844"/>
            </a:xfrm>
            <a:custGeom>
              <a:avLst/>
              <a:gdLst/>
              <a:ahLst/>
              <a:cxnLst/>
              <a:rect l="l" t="t" r="r" b="b"/>
              <a:pathLst>
                <a:path w="1112" h="1858" extrusionOk="0">
                  <a:moveTo>
                    <a:pt x="118" y="1"/>
                  </a:moveTo>
                  <a:cubicBezTo>
                    <a:pt x="70" y="1"/>
                    <a:pt x="0" y="69"/>
                    <a:pt x="24" y="116"/>
                  </a:cubicBezTo>
                  <a:cubicBezTo>
                    <a:pt x="376" y="690"/>
                    <a:pt x="698" y="1234"/>
                    <a:pt x="981" y="1809"/>
                  </a:cubicBezTo>
                  <a:cubicBezTo>
                    <a:pt x="992" y="1844"/>
                    <a:pt x="1011" y="1858"/>
                    <a:pt x="1031" y="1858"/>
                  </a:cubicBezTo>
                  <a:cubicBezTo>
                    <a:pt x="1069" y="1858"/>
                    <a:pt x="1111" y="1808"/>
                    <a:pt x="1111" y="1748"/>
                  </a:cubicBezTo>
                  <a:cubicBezTo>
                    <a:pt x="1012" y="1104"/>
                    <a:pt x="598" y="499"/>
                    <a:pt x="154" y="24"/>
                  </a:cubicBezTo>
                  <a:cubicBezTo>
                    <a:pt x="146" y="7"/>
                    <a:pt x="133" y="1"/>
                    <a:pt x="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47"/>
            <p:cNvSpPr/>
            <p:nvPr/>
          </p:nvSpPr>
          <p:spPr>
            <a:xfrm rot="2711300">
              <a:off x="8283528" y="699438"/>
              <a:ext cx="216694" cy="89384"/>
            </a:xfrm>
            <a:custGeom>
              <a:avLst/>
              <a:gdLst/>
              <a:ahLst/>
              <a:cxnLst/>
              <a:rect l="l" t="t" r="r" b="b"/>
              <a:pathLst>
                <a:path w="1874" h="773" extrusionOk="0">
                  <a:moveTo>
                    <a:pt x="794" y="0"/>
                  </a:moveTo>
                  <a:cubicBezTo>
                    <a:pt x="773" y="0"/>
                    <a:pt x="755" y="10"/>
                    <a:pt x="755" y="29"/>
                  </a:cubicBezTo>
                  <a:cubicBezTo>
                    <a:pt x="694" y="121"/>
                    <a:pt x="663" y="251"/>
                    <a:pt x="633" y="374"/>
                  </a:cubicBezTo>
                  <a:cubicBezTo>
                    <a:pt x="592" y="492"/>
                    <a:pt x="540" y="537"/>
                    <a:pt x="484" y="537"/>
                  </a:cubicBezTo>
                  <a:cubicBezTo>
                    <a:pt x="360" y="537"/>
                    <a:pt x="219" y="314"/>
                    <a:pt x="150" y="182"/>
                  </a:cubicBezTo>
                  <a:cubicBezTo>
                    <a:pt x="132" y="164"/>
                    <a:pt x="111" y="157"/>
                    <a:pt x="92" y="157"/>
                  </a:cubicBezTo>
                  <a:cubicBezTo>
                    <a:pt x="43" y="157"/>
                    <a:pt x="0" y="202"/>
                    <a:pt x="27" y="251"/>
                  </a:cubicBezTo>
                  <a:cubicBezTo>
                    <a:pt x="150" y="473"/>
                    <a:pt x="280" y="634"/>
                    <a:pt x="502" y="757"/>
                  </a:cubicBezTo>
                  <a:cubicBezTo>
                    <a:pt x="512" y="768"/>
                    <a:pt x="521" y="773"/>
                    <a:pt x="530" y="773"/>
                  </a:cubicBezTo>
                  <a:cubicBezTo>
                    <a:pt x="552" y="773"/>
                    <a:pt x="575" y="747"/>
                    <a:pt x="602" y="726"/>
                  </a:cubicBezTo>
                  <a:cubicBezTo>
                    <a:pt x="755" y="565"/>
                    <a:pt x="755" y="374"/>
                    <a:pt x="824" y="182"/>
                  </a:cubicBezTo>
                  <a:cubicBezTo>
                    <a:pt x="916" y="312"/>
                    <a:pt x="947" y="442"/>
                    <a:pt x="1046" y="565"/>
                  </a:cubicBezTo>
                  <a:cubicBezTo>
                    <a:pt x="1062" y="600"/>
                    <a:pt x="1085" y="617"/>
                    <a:pt x="1109" y="617"/>
                  </a:cubicBezTo>
                  <a:cubicBezTo>
                    <a:pt x="1133" y="617"/>
                    <a:pt x="1157" y="600"/>
                    <a:pt x="1177" y="565"/>
                  </a:cubicBezTo>
                  <a:cubicBezTo>
                    <a:pt x="1269" y="473"/>
                    <a:pt x="1299" y="343"/>
                    <a:pt x="1399" y="251"/>
                  </a:cubicBezTo>
                  <a:cubicBezTo>
                    <a:pt x="1447" y="326"/>
                    <a:pt x="1511" y="361"/>
                    <a:pt x="1578" y="361"/>
                  </a:cubicBezTo>
                  <a:cubicBezTo>
                    <a:pt x="1684" y="361"/>
                    <a:pt x="1799" y="275"/>
                    <a:pt x="1874" y="121"/>
                  </a:cubicBezTo>
                  <a:cubicBezTo>
                    <a:pt x="1874" y="72"/>
                    <a:pt x="1815" y="18"/>
                    <a:pt x="1776" y="18"/>
                  </a:cubicBezTo>
                  <a:cubicBezTo>
                    <a:pt x="1766" y="18"/>
                    <a:pt x="1757" y="21"/>
                    <a:pt x="1751" y="29"/>
                  </a:cubicBezTo>
                  <a:cubicBezTo>
                    <a:pt x="1714" y="94"/>
                    <a:pt x="1671" y="125"/>
                    <a:pt x="1618" y="125"/>
                  </a:cubicBezTo>
                  <a:cubicBezTo>
                    <a:pt x="1573" y="125"/>
                    <a:pt x="1521" y="102"/>
                    <a:pt x="1460" y="59"/>
                  </a:cubicBezTo>
                  <a:cubicBezTo>
                    <a:pt x="1443" y="20"/>
                    <a:pt x="1415" y="3"/>
                    <a:pt x="1387" y="3"/>
                  </a:cubicBezTo>
                  <a:cubicBezTo>
                    <a:pt x="1367" y="3"/>
                    <a:pt x="1346" y="12"/>
                    <a:pt x="1330" y="29"/>
                  </a:cubicBezTo>
                  <a:cubicBezTo>
                    <a:pt x="1238" y="151"/>
                    <a:pt x="1177" y="282"/>
                    <a:pt x="1108" y="412"/>
                  </a:cubicBezTo>
                  <a:cubicBezTo>
                    <a:pt x="1016" y="282"/>
                    <a:pt x="947" y="121"/>
                    <a:pt x="855" y="29"/>
                  </a:cubicBezTo>
                  <a:cubicBezTo>
                    <a:pt x="840" y="10"/>
                    <a:pt x="815" y="0"/>
                    <a:pt x="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47"/>
            <p:cNvSpPr/>
            <p:nvPr/>
          </p:nvSpPr>
          <p:spPr>
            <a:xfrm rot="2711300">
              <a:off x="8406694" y="769993"/>
              <a:ext cx="101872" cy="236352"/>
            </a:xfrm>
            <a:custGeom>
              <a:avLst/>
              <a:gdLst/>
              <a:ahLst/>
              <a:cxnLst/>
              <a:rect l="l" t="t" r="r" b="b"/>
              <a:pathLst>
                <a:path w="881" h="2044" extrusionOk="0">
                  <a:moveTo>
                    <a:pt x="768" y="0"/>
                  </a:moveTo>
                  <a:cubicBezTo>
                    <a:pt x="744" y="0"/>
                    <a:pt x="718" y="8"/>
                    <a:pt x="698" y="29"/>
                  </a:cubicBezTo>
                  <a:cubicBezTo>
                    <a:pt x="353" y="573"/>
                    <a:pt x="1" y="1339"/>
                    <a:pt x="123" y="1975"/>
                  </a:cubicBezTo>
                  <a:cubicBezTo>
                    <a:pt x="123" y="2021"/>
                    <a:pt x="171" y="2044"/>
                    <a:pt x="219" y="2044"/>
                  </a:cubicBezTo>
                  <a:cubicBezTo>
                    <a:pt x="267" y="2044"/>
                    <a:pt x="315" y="2021"/>
                    <a:pt x="315" y="1975"/>
                  </a:cubicBezTo>
                  <a:cubicBezTo>
                    <a:pt x="384" y="1653"/>
                    <a:pt x="415" y="1339"/>
                    <a:pt x="506" y="1017"/>
                  </a:cubicBezTo>
                  <a:cubicBezTo>
                    <a:pt x="606" y="695"/>
                    <a:pt x="736" y="412"/>
                    <a:pt x="859" y="90"/>
                  </a:cubicBezTo>
                  <a:cubicBezTo>
                    <a:pt x="880" y="47"/>
                    <a:pt x="826" y="0"/>
                    <a:pt x="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47"/>
            <p:cNvSpPr/>
            <p:nvPr/>
          </p:nvSpPr>
          <p:spPr>
            <a:xfrm rot="2711300">
              <a:off x="8217633" y="527053"/>
              <a:ext cx="50531" cy="37927"/>
            </a:xfrm>
            <a:custGeom>
              <a:avLst/>
              <a:gdLst/>
              <a:ahLst/>
              <a:cxnLst/>
              <a:rect l="l" t="t" r="r" b="b"/>
              <a:pathLst>
                <a:path w="437" h="328" extrusionOk="0">
                  <a:moveTo>
                    <a:pt x="345" y="0"/>
                  </a:moveTo>
                  <a:cubicBezTo>
                    <a:pt x="214" y="0"/>
                    <a:pt x="122" y="130"/>
                    <a:pt x="54" y="192"/>
                  </a:cubicBezTo>
                  <a:cubicBezTo>
                    <a:pt x="0" y="245"/>
                    <a:pt x="40" y="328"/>
                    <a:pt x="97" y="328"/>
                  </a:cubicBezTo>
                  <a:cubicBezTo>
                    <a:pt x="105" y="328"/>
                    <a:pt x="114" y="326"/>
                    <a:pt x="122" y="322"/>
                  </a:cubicBezTo>
                  <a:cubicBezTo>
                    <a:pt x="153" y="291"/>
                    <a:pt x="214" y="253"/>
                    <a:pt x="245" y="222"/>
                  </a:cubicBezTo>
                  <a:cubicBezTo>
                    <a:pt x="314" y="192"/>
                    <a:pt x="345" y="192"/>
                    <a:pt x="406" y="130"/>
                  </a:cubicBezTo>
                  <a:cubicBezTo>
                    <a:pt x="437" y="100"/>
                    <a:pt x="406" y="0"/>
                    <a:pt x="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47"/>
            <p:cNvSpPr/>
            <p:nvPr/>
          </p:nvSpPr>
          <p:spPr>
            <a:xfrm rot="2711300">
              <a:off x="8275002" y="464330"/>
              <a:ext cx="55041" cy="28445"/>
            </a:xfrm>
            <a:custGeom>
              <a:avLst/>
              <a:gdLst/>
              <a:ahLst/>
              <a:cxnLst/>
              <a:rect l="l" t="t" r="r" b="b"/>
              <a:pathLst>
                <a:path w="476" h="246" extrusionOk="0">
                  <a:moveTo>
                    <a:pt x="353" y="1"/>
                  </a:moveTo>
                  <a:cubicBezTo>
                    <a:pt x="299" y="1"/>
                    <a:pt x="269" y="43"/>
                    <a:pt x="229" y="43"/>
                  </a:cubicBezTo>
                  <a:cubicBezTo>
                    <a:pt x="218" y="43"/>
                    <a:pt x="206" y="40"/>
                    <a:pt x="192" y="31"/>
                  </a:cubicBezTo>
                  <a:cubicBezTo>
                    <a:pt x="62" y="31"/>
                    <a:pt x="1" y="192"/>
                    <a:pt x="124" y="223"/>
                  </a:cubicBezTo>
                  <a:cubicBezTo>
                    <a:pt x="169" y="236"/>
                    <a:pt x="215" y="245"/>
                    <a:pt x="258" y="245"/>
                  </a:cubicBezTo>
                  <a:cubicBezTo>
                    <a:pt x="337" y="245"/>
                    <a:pt x="406" y="215"/>
                    <a:pt x="445" y="131"/>
                  </a:cubicBezTo>
                  <a:cubicBezTo>
                    <a:pt x="476" y="70"/>
                    <a:pt x="415" y="1"/>
                    <a:pt x="3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47"/>
            <p:cNvSpPr/>
            <p:nvPr/>
          </p:nvSpPr>
          <p:spPr>
            <a:xfrm rot="2711300">
              <a:off x="8405224" y="405927"/>
              <a:ext cx="68685" cy="41165"/>
            </a:xfrm>
            <a:custGeom>
              <a:avLst/>
              <a:gdLst/>
              <a:ahLst/>
              <a:cxnLst/>
              <a:rect l="l" t="t" r="r" b="b"/>
              <a:pathLst>
                <a:path w="594" h="356" extrusionOk="0">
                  <a:moveTo>
                    <a:pt x="177" y="0"/>
                  </a:moveTo>
                  <a:cubicBezTo>
                    <a:pt x="42" y="0"/>
                    <a:pt x="0" y="169"/>
                    <a:pt x="149" y="225"/>
                  </a:cubicBezTo>
                  <a:cubicBezTo>
                    <a:pt x="241" y="256"/>
                    <a:pt x="341" y="356"/>
                    <a:pt x="471" y="356"/>
                  </a:cubicBezTo>
                  <a:cubicBezTo>
                    <a:pt x="532" y="356"/>
                    <a:pt x="594" y="256"/>
                    <a:pt x="563" y="195"/>
                  </a:cubicBezTo>
                  <a:cubicBezTo>
                    <a:pt x="471" y="65"/>
                    <a:pt x="341" y="34"/>
                    <a:pt x="210" y="3"/>
                  </a:cubicBezTo>
                  <a:cubicBezTo>
                    <a:pt x="199" y="1"/>
                    <a:pt x="187" y="0"/>
                    <a:pt x="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47"/>
            <p:cNvSpPr/>
            <p:nvPr/>
          </p:nvSpPr>
          <p:spPr>
            <a:xfrm rot="2711300">
              <a:off x="8523220" y="402275"/>
              <a:ext cx="47525" cy="62094"/>
            </a:xfrm>
            <a:custGeom>
              <a:avLst/>
              <a:gdLst/>
              <a:ahLst/>
              <a:cxnLst/>
              <a:rect l="l" t="t" r="r" b="b"/>
              <a:pathLst>
                <a:path w="411" h="537" extrusionOk="0">
                  <a:moveTo>
                    <a:pt x="124" y="1"/>
                  </a:moveTo>
                  <a:cubicBezTo>
                    <a:pt x="50" y="1"/>
                    <a:pt x="1" y="83"/>
                    <a:pt x="28" y="137"/>
                  </a:cubicBezTo>
                  <a:cubicBezTo>
                    <a:pt x="66" y="198"/>
                    <a:pt x="97" y="229"/>
                    <a:pt x="97" y="298"/>
                  </a:cubicBezTo>
                  <a:cubicBezTo>
                    <a:pt x="127" y="328"/>
                    <a:pt x="127" y="390"/>
                    <a:pt x="127" y="458"/>
                  </a:cubicBezTo>
                  <a:cubicBezTo>
                    <a:pt x="147" y="497"/>
                    <a:pt x="206" y="536"/>
                    <a:pt x="255" y="536"/>
                  </a:cubicBezTo>
                  <a:cubicBezTo>
                    <a:pt x="283" y="536"/>
                    <a:pt x="308" y="523"/>
                    <a:pt x="319" y="489"/>
                  </a:cubicBezTo>
                  <a:cubicBezTo>
                    <a:pt x="411" y="328"/>
                    <a:pt x="288" y="106"/>
                    <a:pt x="158" y="6"/>
                  </a:cubicBezTo>
                  <a:cubicBezTo>
                    <a:pt x="146" y="3"/>
                    <a:pt x="135" y="1"/>
                    <a:pt x="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47"/>
            <p:cNvSpPr/>
            <p:nvPr/>
          </p:nvSpPr>
          <p:spPr>
            <a:xfrm rot="2711300">
              <a:off x="8635730" y="460746"/>
              <a:ext cx="31105" cy="63251"/>
            </a:xfrm>
            <a:custGeom>
              <a:avLst/>
              <a:gdLst/>
              <a:ahLst/>
              <a:cxnLst/>
              <a:rect l="l" t="t" r="r" b="b"/>
              <a:pathLst>
                <a:path w="269" h="547" extrusionOk="0">
                  <a:moveTo>
                    <a:pt x="85" y="0"/>
                  </a:moveTo>
                  <a:cubicBezTo>
                    <a:pt x="41" y="0"/>
                    <a:pt x="1" y="23"/>
                    <a:pt x="16" y="69"/>
                  </a:cubicBezTo>
                  <a:cubicBezTo>
                    <a:pt x="16" y="230"/>
                    <a:pt x="16" y="360"/>
                    <a:pt x="47" y="483"/>
                  </a:cubicBezTo>
                  <a:cubicBezTo>
                    <a:pt x="63" y="521"/>
                    <a:pt x="109" y="547"/>
                    <a:pt x="153" y="547"/>
                  </a:cubicBezTo>
                  <a:cubicBezTo>
                    <a:pt x="189" y="547"/>
                    <a:pt x="224" y="528"/>
                    <a:pt x="238" y="483"/>
                  </a:cubicBezTo>
                  <a:cubicBezTo>
                    <a:pt x="269" y="360"/>
                    <a:pt x="207" y="200"/>
                    <a:pt x="177" y="69"/>
                  </a:cubicBezTo>
                  <a:cubicBezTo>
                    <a:pt x="177" y="23"/>
                    <a:pt x="129" y="0"/>
                    <a:pt x="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47"/>
            <p:cNvSpPr/>
            <p:nvPr/>
          </p:nvSpPr>
          <p:spPr>
            <a:xfrm rot="2711300">
              <a:off x="8699607" y="539185"/>
              <a:ext cx="26711" cy="62210"/>
            </a:xfrm>
            <a:custGeom>
              <a:avLst/>
              <a:gdLst/>
              <a:ahLst/>
              <a:cxnLst/>
              <a:rect l="l" t="t" r="r" b="b"/>
              <a:pathLst>
                <a:path w="231" h="538" extrusionOk="0">
                  <a:moveTo>
                    <a:pt x="121" y="1"/>
                  </a:moveTo>
                  <a:cubicBezTo>
                    <a:pt x="78" y="1"/>
                    <a:pt x="39" y="33"/>
                    <a:pt x="39" y="99"/>
                  </a:cubicBezTo>
                  <a:cubicBezTo>
                    <a:pt x="1" y="221"/>
                    <a:pt x="1" y="321"/>
                    <a:pt x="1" y="451"/>
                  </a:cubicBezTo>
                  <a:cubicBezTo>
                    <a:pt x="1" y="504"/>
                    <a:pt x="35" y="537"/>
                    <a:pt x="75" y="537"/>
                  </a:cubicBezTo>
                  <a:cubicBezTo>
                    <a:pt x="104" y="537"/>
                    <a:pt x="136" y="520"/>
                    <a:pt x="162" y="482"/>
                  </a:cubicBezTo>
                  <a:cubicBezTo>
                    <a:pt x="231" y="382"/>
                    <a:pt x="231" y="259"/>
                    <a:pt x="231" y="99"/>
                  </a:cubicBezTo>
                  <a:cubicBezTo>
                    <a:pt x="212" y="33"/>
                    <a:pt x="164" y="1"/>
                    <a:pt x="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47"/>
            <p:cNvSpPr/>
            <p:nvPr/>
          </p:nvSpPr>
          <p:spPr>
            <a:xfrm rot="2711300">
              <a:off x="8725884" y="639617"/>
              <a:ext cx="54116" cy="62094"/>
            </a:xfrm>
            <a:custGeom>
              <a:avLst/>
              <a:gdLst/>
              <a:ahLst/>
              <a:cxnLst/>
              <a:rect l="l" t="t" r="r" b="b"/>
              <a:pathLst>
                <a:path w="468" h="537" extrusionOk="0">
                  <a:moveTo>
                    <a:pt x="351" y="0"/>
                  </a:moveTo>
                  <a:cubicBezTo>
                    <a:pt x="323" y="0"/>
                    <a:pt x="297" y="14"/>
                    <a:pt x="286" y="46"/>
                  </a:cubicBezTo>
                  <a:cubicBezTo>
                    <a:pt x="218" y="176"/>
                    <a:pt x="126" y="306"/>
                    <a:pt x="26" y="429"/>
                  </a:cubicBezTo>
                  <a:cubicBezTo>
                    <a:pt x="1" y="485"/>
                    <a:pt x="43" y="536"/>
                    <a:pt x="109" y="536"/>
                  </a:cubicBezTo>
                  <a:cubicBezTo>
                    <a:pt x="124" y="536"/>
                    <a:pt x="140" y="534"/>
                    <a:pt x="156" y="528"/>
                  </a:cubicBezTo>
                  <a:cubicBezTo>
                    <a:pt x="286" y="429"/>
                    <a:pt x="378" y="275"/>
                    <a:pt x="447" y="115"/>
                  </a:cubicBezTo>
                  <a:cubicBezTo>
                    <a:pt x="467" y="49"/>
                    <a:pt x="405" y="0"/>
                    <a:pt x="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47"/>
            <p:cNvSpPr/>
            <p:nvPr/>
          </p:nvSpPr>
          <p:spPr>
            <a:xfrm rot="2711300">
              <a:off x="8692577" y="755463"/>
              <a:ext cx="85105" cy="46715"/>
            </a:xfrm>
            <a:custGeom>
              <a:avLst/>
              <a:gdLst/>
              <a:ahLst/>
              <a:cxnLst/>
              <a:rect l="l" t="t" r="r" b="b"/>
              <a:pathLst>
                <a:path w="736" h="404" extrusionOk="0">
                  <a:moveTo>
                    <a:pt x="568" y="0"/>
                  </a:moveTo>
                  <a:cubicBezTo>
                    <a:pt x="548" y="0"/>
                    <a:pt x="525" y="5"/>
                    <a:pt x="501" y="15"/>
                  </a:cubicBezTo>
                  <a:cubicBezTo>
                    <a:pt x="371" y="76"/>
                    <a:pt x="218" y="138"/>
                    <a:pt x="88" y="237"/>
                  </a:cubicBezTo>
                  <a:cubicBezTo>
                    <a:pt x="1" y="318"/>
                    <a:pt x="66" y="404"/>
                    <a:pt x="145" y="404"/>
                  </a:cubicBezTo>
                  <a:cubicBezTo>
                    <a:pt x="156" y="404"/>
                    <a:pt x="168" y="402"/>
                    <a:pt x="180" y="398"/>
                  </a:cubicBezTo>
                  <a:cubicBezTo>
                    <a:pt x="340" y="398"/>
                    <a:pt x="501" y="268"/>
                    <a:pt x="632" y="207"/>
                  </a:cubicBezTo>
                  <a:cubicBezTo>
                    <a:pt x="736" y="148"/>
                    <a:pt x="685"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47"/>
            <p:cNvSpPr/>
            <p:nvPr/>
          </p:nvSpPr>
          <p:spPr>
            <a:xfrm rot="2711300">
              <a:off x="8660859" y="862477"/>
              <a:ext cx="44403" cy="22201"/>
            </a:xfrm>
            <a:custGeom>
              <a:avLst/>
              <a:gdLst/>
              <a:ahLst/>
              <a:cxnLst/>
              <a:rect l="l" t="t" r="r" b="b"/>
              <a:pathLst>
                <a:path w="384" h="192" extrusionOk="0">
                  <a:moveTo>
                    <a:pt x="253" y="0"/>
                  </a:moveTo>
                  <a:cubicBezTo>
                    <a:pt x="192" y="0"/>
                    <a:pt x="92" y="0"/>
                    <a:pt x="31" y="62"/>
                  </a:cubicBezTo>
                  <a:cubicBezTo>
                    <a:pt x="0" y="123"/>
                    <a:pt x="31" y="192"/>
                    <a:pt x="92" y="192"/>
                  </a:cubicBezTo>
                  <a:cubicBezTo>
                    <a:pt x="161" y="192"/>
                    <a:pt x="222" y="161"/>
                    <a:pt x="283" y="161"/>
                  </a:cubicBezTo>
                  <a:cubicBezTo>
                    <a:pt x="383" y="123"/>
                    <a:pt x="352" y="0"/>
                    <a:pt x="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47"/>
            <p:cNvSpPr/>
            <p:nvPr/>
          </p:nvSpPr>
          <p:spPr>
            <a:xfrm rot="2711300">
              <a:off x="8599072" y="926783"/>
              <a:ext cx="44403" cy="26133"/>
            </a:xfrm>
            <a:custGeom>
              <a:avLst/>
              <a:gdLst/>
              <a:ahLst/>
              <a:cxnLst/>
              <a:rect l="l" t="t" r="r" b="b"/>
              <a:pathLst>
                <a:path w="384" h="226" extrusionOk="0">
                  <a:moveTo>
                    <a:pt x="223" y="0"/>
                  </a:moveTo>
                  <a:cubicBezTo>
                    <a:pt x="192" y="0"/>
                    <a:pt x="131" y="0"/>
                    <a:pt x="93" y="31"/>
                  </a:cubicBezTo>
                  <a:cubicBezTo>
                    <a:pt x="1" y="62"/>
                    <a:pt x="1" y="192"/>
                    <a:pt x="93" y="223"/>
                  </a:cubicBezTo>
                  <a:lnTo>
                    <a:pt x="223" y="223"/>
                  </a:lnTo>
                  <a:cubicBezTo>
                    <a:pt x="232" y="224"/>
                    <a:pt x="241" y="225"/>
                    <a:pt x="249" y="225"/>
                  </a:cubicBezTo>
                  <a:cubicBezTo>
                    <a:pt x="383" y="225"/>
                    <a:pt x="375"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47"/>
            <p:cNvSpPr/>
            <p:nvPr/>
          </p:nvSpPr>
          <p:spPr>
            <a:xfrm rot="2711300">
              <a:off x="8514091" y="966570"/>
              <a:ext cx="47293" cy="54347"/>
            </a:xfrm>
            <a:custGeom>
              <a:avLst/>
              <a:gdLst/>
              <a:ahLst/>
              <a:cxnLst/>
              <a:rect l="l" t="t" r="r" b="b"/>
              <a:pathLst>
                <a:path w="409" h="470" extrusionOk="0">
                  <a:moveTo>
                    <a:pt x="91" y="1"/>
                  </a:moveTo>
                  <a:cubicBezTo>
                    <a:pt x="58" y="1"/>
                    <a:pt x="22" y="26"/>
                    <a:pt x="0" y="48"/>
                  </a:cubicBezTo>
                  <a:cubicBezTo>
                    <a:pt x="0" y="139"/>
                    <a:pt x="31" y="208"/>
                    <a:pt x="61" y="270"/>
                  </a:cubicBezTo>
                  <a:cubicBezTo>
                    <a:pt x="92" y="362"/>
                    <a:pt x="161" y="431"/>
                    <a:pt x="253" y="461"/>
                  </a:cubicBezTo>
                  <a:cubicBezTo>
                    <a:pt x="265" y="467"/>
                    <a:pt x="278" y="469"/>
                    <a:pt x="291" y="469"/>
                  </a:cubicBezTo>
                  <a:cubicBezTo>
                    <a:pt x="350" y="469"/>
                    <a:pt x="408" y="413"/>
                    <a:pt x="383" y="331"/>
                  </a:cubicBezTo>
                  <a:cubicBezTo>
                    <a:pt x="353" y="270"/>
                    <a:pt x="284" y="208"/>
                    <a:pt x="253" y="170"/>
                  </a:cubicBezTo>
                  <a:cubicBezTo>
                    <a:pt x="192" y="109"/>
                    <a:pt x="192" y="48"/>
                    <a:pt x="130" y="17"/>
                  </a:cubicBezTo>
                  <a:cubicBezTo>
                    <a:pt x="119" y="5"/>
                    <a:pt x="105"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5" name="Google Shape;4685;p47"/>
          <p:cNvGrpSpPr/>
          <p:nvPr/>
        </p:nvGrpSpPr>
        <p:grpSpPr>
          <a:xfrm>
            <a:off x="333613" y="182953"/>
            <a:ext cx="1225628" cy="1257892"/>
            <a:chOff x="333613" y="182953"/>
            <a:chExt cx="1225628" cy="1257892"/>
          </a:xfrm>
        </p:grpSpPr>
        <p:sp>
          <p:nvSpPr>
            <p:cNvPr id="4686" name="Google Shape;4686;p47"/>
            <p:cNvSpPr/>
            <p:nvPr/>
          </p:nvSpPr>
          <p:spPr>
            <a:xfrm rot="-2062221">
              <a:off x="479419" y="743972"/>
              <a:ext cx="671829" cy="502855"/>
            </a:xfrm>
            <a:custGeom>
              <a:avLst/>
              <a:gdLst/>
              <a:ahLst/>
              <a:cxnLst/>
              <a:rect l="l" t="t" r="r" b="b"/>
              <a:pathLst>
                <a:path w="5447" h="4077" extrusionOk="0">
                  <a:moveTo>
                    <a:pt x="2528" y="1"/>
                  </a:moveTo>
                  <a:cubicBezTo>
                    <a:pt x="2450" y="1"/>
                    <a:pt x="2374" y="4"/>
                    <a:pt x="2299" y="11"/>
                  </a:cubicBezTo>
                  <a:cubicBezTo>
                    <a:pt x="1594" y="80"/>
                    <a:pt x="897" y="425"/>
                    <a:pt x="514" y="999"/>
                  </a:cubicBezTo>
                  <a:cubicBezTo>
                    <a:pt x="0" y="1673"/>
                    <a:pt x="131" y="2378"/>
                    <a:pt x="667" y="3014"/>
                  </a:cubicBezTo>
                  <a:lnTo>
                    <a:pt x="828" y="3106"/>
                  </a:lnTo>
                  <a:cubicBezTo>
                    <a:pt x="606" y="3428"/>
                    <a:pt x="384" y="3719"/>
                    <a:pt x="161" y="4033"/>
                  </a:cubicBezTo>
                  <a:cubicBezTo>
                    <a:pt x="606" y="4002"/>
                    <a:pt x="1433" y="3619"/>
                    <a:pt x="1433" y="3619"/>
                  </a:cubicBezTo>
                  <a:cubicBezTo>
                    <a:pt x="1433" y="3619"/>
                    <a:pt x="1946" y="4002"/>
                    <a:pt x="2965" y="4063"/>
                  </a:cubicBezTo>
                  <a:cubicBezTo>
                    <a:pt x="3076" y="4072"/>
                    <a:pt x="3183" y="4077"/>
                    <a:pt x="3284" y="4077"/>
                  </a:cubicBezTo>
                  <a:cubicBezTo>
                    <a:pt x="4673" y="4077"/>
                    <a:pt x="5180" y="3275"/>
                    <a:pt x="5302" y="2439"/>
                  </a:cubicBezTo>
                  <a:cubicBezTo>
                    <a:pt x="5446" y="964"/>
                    <a:pt x="3836" y="1"/>
                    <a:pt x="2528"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47"/>
            <p:cNvSpPr/>
            <p:nvPr/>
          </p:nvSpPr>
          <p:spPr>
            <a:xfrm rot="-2062221">
              <a:off x="809102" y="381225"/>
              <a:ext cx="621877" cy="560947"/>
            </a:xfrm>
            <a:custGeom>
              <a:avLst/>
              <a:gdLst/>
              <a:ahLst/>
              <a:cxnLst/>
              <a:rect l="l" t="t" r="r" b="b"/>
              <a:pathLst>
                <a:path w="5042" h="4548" extrusionOk="0">
                  <a:moveTo>
                    <a:pt x="1863" y="1"/>
                  </a:moveTo>
                  <a:cubicBezTo>
                    <a:pt x="1190" y="1"/>
                    <a:pt x="207" y="247"/>
                    <a:pt x="1" y="924"/>
                  </a:cubicBezTo>
                  <a:lnTo>
                    <a:pt x="31" y="1024"/>
                  </a:lnTo>
                  <a:cubicBezTo>
                    <a:pt x="989" y="1468"/>
                    <a:pt x="1724" y="2334"/>
                    <a:pt x="1594" y="3483"/>
                  </a:cubicBezTo>
                  <a:cubicBezTo>
                    <a:pt x="1563" y="3736"/>
                    <a:pt x="1495" y="4027"/>
                    <a:pt x="1372" y="4249"/>
                  </a:cubicBezTo>
                  <a:lnTo>
                    <a:pt x="1433" y="4371"/>
                  </a:lnTo>
                  <a:cubicBezTo>
                    <a:pt x="1614" y="4508"/>
                    <a:pt x="1927" y="4547"/>
                    <a:pt x="2198" y="4547"/>
                  </a:cubicBezTo>
                  <a:cubicBezTo>
                    <a:pt x="2306" y="4547"/>
                    <a:pt x="2407" y="4541"/>
                    <a:pt x="2490" y="4532"/>
                  </a:cubicBezTo>
                  <a:cubicBezTo>
                    <a:pt x="3157" y="4471"/>
                    <a:pt x="3831" y="4119"/>
                    <a:pt x="4214" y="3605"/>
                  </a:cubicBezTo>
                  <a:cubicBezTo>
                    <a:pt x="4528" y="3766"/>
                    <a:pt x="5042" y="4027"/>
                    <a:pt x="5042" y="4027"/>
                  </a:cubicBezTo>
                  <a:lnTo>
                    <a:pt x="4367" y="3130"/>
                  </a:lnTo>
                  <a:cubicBezTo>
                    <a:pt x="4367" y="3130"/>
                    <a:pt x="4819" y="1981"/>
                    <a:pt x="4084" y="1024"/>
                  </a:cubicBezTo>
                  <a:cubicBezTo>
                    <a:pt x="3601" y="349"/>
                    <a:pt x="2805" y="66"/>
                    <a:pt x="2008" y="5"/>
                  </a:cubicBezTo>
                  <a:cubicBezTo>
                    <a:pt x="1962" y="2"/>
                    <a:pt x="1913" y="1"/>
                    <a:pt x="1863"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47"/>
            <p:cNvSpPr/>
            <p:nvPr/>
          </p:nvSpPr>
          <p:spPr>
            <a:xfrm rot="-2062221">
              <a:off x="434251" y="695014"/>
              <a:ext cx="744723" cy="586849"/>
            </a:xfrm>
            <a:custGeom>
              <a:avLst/>
              <a:gdLst/>
              <a:ahLst/>
              <a:cxnLst/>
              <a:rect l="l" t="t" r="r" b="b"/>
              <a:pathLst>
                <a:path w="6038" h="4758" extrusionOk="0">
                  <a:moveTo>
                    <a:pt x="2722" y="0"/>
                  </a:moveTo>
                  <a:cubicBezTo>
                    <a:pt x="2062" y="0"/>
                    <a:pt x="1411" y="214"/>
                    <a:pt x="866" y="660"/>
                  </a:cubicBezTo>
                  <a:cubicBezTo>
                    <a:pt x="483" y="982"/>
                    <a:pt x="131" y="1464"/>
                    <a:pt x="70" y="1970"/>
                  </a:cubicBezTo>
                  <a:cubicBezTo>
                    <a:pt x="1" y="2575"/>
                    <a:pt x="223" y="3089"/>
                    <a:pt x="606" y="3533"/>
                  </a:cubicBezTo>
                  <a:cubicBezTo>
                    <a:pt x="614" y="3541"/>
                    <a:pt x="622" y="3544"/>
                    <a:pt x="631" y="3544"/>
                  </a:cubicBezTo>
                  <a:cubicBezTo>
                    <a:pt x="665" y="3544"/>
                    <a:pt x="699" y="3490"/>
                    <a:pt x="675" y="3441"/>
                  </a:cubicBezTo>
                  <a:cubicBezTo>
                    <a:pt x="70" y="2705"/>
                    <a:pt x="1" y="1847"/>
                    <a:pt x="606" y="1081"/>
                  </a:cubicBezTo>
                  <a:cubicBezTo>
                    <a:pt x="1089" y="507"/>
                    <a:pt x="1824" y="154"/>
                    <a:pt x="2559" y="85"/>
                  </a:cubicBezTo>
                  <a:cubicBezTo>
                    <a:pt x="2610" y="83"/>
                    <a:pt x="2662" y="81"/>
                    <a:pt x="2713" y="81"/>
                  </a:cubicBezTo>
                  <a:cubicBezTo>
                    <a:pt x="3817" y="81"/>
                    <a:pt x="4972" y="706"/>
                    <a:pt x="5463" y="1687"/>
                  </a:cubicBezTo>
                  <a:cubicBezTo>
                    <a:pt x="5938" y="2644"/>
                    <a:pt x="5555" y="3954"/>
                    <a:pt x="4597" y="4429"/>
                  </a:cubicBezTo>
                  <a:cubicBezTo>
                    <a:pt x="4246" y="4607"/>
                    <a:pt x="3836" y="4677"/>
                    <a:pt x="3420" y="4677"/>
                  </a:cubicBezTo>
                  <a:cubicBezTo>
                    <a:pt x="3084" y="4677"/>
                    <a:pt x="2744" y="4631"/>
                    <a:pt x="2429" y="4559"/>
                  </a:cubicBezTo>
                  <a:cubicBezTo>
                    <a:pt x="2107" y="4490"/>
                    <a:pt x="1755" y="4368"/>
                    <a:pt x="1472" y="4146"/>
                  </a:cubicBezTo>
                  <a:lnTo>
                    <a:pt x="1441" y="4146"/>
                  </a:lnTo>
                  <a:cubicBezTo>
                    <a:pt x="1150" y="4299"/>
                    <a:pt x="866" y="4429"/>
                    <a:pt x="575" y="4529"/>
                  </a:cubicBezTo>
                  <a:cubicBezTo>
                    <a:pt x="483" y="4559"/>
                    <a:pt x="384" y="4590"/>
                    <a:pt x="261" y="4621"/>
                  </a:cubicBezTo>
                  <a:cubicBezTo>
                    <a:pt x="247" y="4623"/>
                    <a:pt x="235" y="4624"/>
                    <a:pt x="225" y="4624"/>
                  </a:cubicBezTo>
                  <a:cubicBezTo>
                    <a:pt x="97" y="4624"/>
                    <a:pt x="263" y="4455"/>
                    <a:pt x="292" y="4399"/>
                  </a:cubicBezTo>
                  <a:cubicBezTo>
                    <a:pt x="483" y="4146"/>
                    <a:pt x="675" y="3885"/>
                    <a:pt x="836" y="3602"/>
                  </a:cubicBezTo>
                  <a:cubicBezTo>
                    <a:pt x="856" y="3602"/>
                    <a:pt x="849" y="3588"/>
                    <a:pt x="831" y="3588"/>
                  </a:cubicBezTo>
                  <a:cubicBezTo>
                    <a:pt x="822" y="3588"/>
                    <a:pt x="810" y="3592"/>
                    <a:pt x="797" y="3602"/>
                  </a:cubicBezTo>
                  <a:cubicBezTo>
                    <a:pt x="545" y="3916"/>
                    <a:pt x="292" y="4299"/>
                    <a:pt x="31" y="4651"/>
                  </a:cubicBezTo>
                  <a:cubicBezTo>
                    <a:pt x="31" y="4682"/>
                    <a:pt x="70" y="4720"/>
                    <a:pt x="70" y="4720"/>
                  </a:cubicBezTo>
                  <a:cubicBezTo>
                    <a:pt x="575" y="4651"/>
                    <a:pt x="1027" y="4429"/>
                    <a:pt x="1472" y="4207"/>
                  </a:cubicBezTo>
                  <a:lnTo>
                    <a:pt x="1472" y="4207"/>
                  </a:lnTo>
                  <a:cubicBezTo>
                    <a:pt x="1441" y="4238"/>
                    <a:pt x="1472" y="4238"/>
                    <a:pt x="1502" y="4268"/>
                  </a:cubicBezTo>
                  <a:cubicBezTo>
                    <a:pt x="1602" y="4299"/>
                    <a:pt x="1663" y="4337"/>
                    <a:pt x="1724" y="4399"/>
                  </a:cubicBezTo>
                  <a:cubicBezTo>
                    <a:pt x="2016" y="4529"/>
                    <a:pt x="2299" y="4621"/>
                    <a:pt x="2621" y="4682"/>
                  </a:cubicBezTo>
                  <a:cubicBezTo>
                    <a:pt x="2866" y="4731"/>
                    <a:pt x="3119" y="4758"/>
                    <a:pt x="3371" y="4758"/>
                  </a:cubicBezTo>
                  <a:cubicBezTo>
                    <a:pt x="4302" y="4758"/>
                    <a:pt x="5212" y="4393"/>
                    <a:pt x="5586" y="3441"/>
                  </a:cubicBezTo>
                  <a:cubicBezTo>
                    <a:pt x="6038" y="2292"/>
                    <a:pt x="5494" y="1143"/>
                    <a:pt x="4505" y="537"/>
                  </a:cubicBezTo>
                  <a:cubicBezTo>
                    <a:pt x="3953" y="184"/>
                    <a:pt x="3333" y="0"/>
                    <a:pt x="27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47"/>
            <p:cNvSpPr/>
            <p:nvPr/>
          </p:nvSpPr>
          <p:spPr>
            <a:xfrm rot="-2062221">
              <a:off x="659198" y="1046530"/>
              <a:ext cx="114459" cy="107305"/>
            </a:xfrm>
            <a:custGeom>
              <a:avLst/>
              <a:gdLst/>
              <a:ahLst/>
              <a:cxnLst/>
              <a:rect l="l" t="t" r="r" b="b"/>
              <a:pathLst>
                <a:path w="928" h="870" extrusionOk="0">
                  <a:moveTo>
                    <a:pt x="458" y="1"/>
                  </a:moveTo>
                  <a:cubicBezTo>
                    <a:pt x="371" y="1"/>
                    <a:pt x="277" y="40"/>
                    <a:pt x="192" y="105"/>
                  </a:cubicBezTo>
                  <a:cubicBezTo>
                    <a:pt x="32" y="266"/>
                    <a:pt x="1" y="526"/>
                    <a:pt x="124" y="718"/>
                  </a:cubicBezTo>
                  <a:cubicBezTo>
                    <a:pt x="195" y="823"/>
                    <a:pt x="324" y="870"/>
                    <a:pt x="452" y="870"/>
                  </a:cubicBezTo>
                  <a:cubicBezTo>
                    <a:pt x="558" y="870"/>
                    <a:pt x="664" y="838"/>
                    <a:pt x="736" y="779"/>
                  </a:cubicBezTo>
                  <a:cubicBezTo>
                    <a:pt x="890" y="618"/>
                    <a:pt x="928" y="296"/>
                    <a:pt x="767" y="143"/>
                  </a:cubicBezTo>
                  <a:cubicBezTo>
                    <a:pt x="767" y="132"/>
                    <a:pt x="761" y="127"/>
                    <a:pt x="753" y="127"/>
                  </a:cubicBezTo>
                  <a:cubicBezTo>
                    <a:pt x="735" y="127"/>
                    <a:pt x="710" y="152"/>
                    <a:pt x="736" y="174"/>
                  </a:cubicBezTo>
                  <a:cubicBezTo>
                    <a:pt x="767" y="296"/>
                    <a:pt x="767" y="457"/>
                    <a:pt x="736" y="587"/>
                  </a:cubicBezTo>
                  <a:cubicBezTo>
                    <a:pt x="702" y="714"/>
                    <a:pt x="597" y="769"/>
                    <a:pt x="485" y="769"/>
                  </a:cubicBezTo>
                  <a:cubicBezTo>
                    <a:pt x="373" y="769"/>
                    <a:pt x="254" y="714"/>
                    <a:pt x="192" y="618"/>
                  </a:cubicBezTo>
                  <a:cubicBezTo>
                    <a:pt x="93" y="457"/>
                    <a:pt x="124" y="266"/>
                    <a:pt x="254" y="174"/>
                  </a:cubicBezTo>
                  <a:cubicBezTo>
                    <a:pt x="325" y="119"/>
                    <a:pt x="405" y="95"/>
                    <a:pt x="483" y="95"/>
                  </a:cubicBezTo>
                  <a:cubicBezTo>
                    <a:pt x="548" y="95"/>
                    <a:pt x="612" y="112"/>
                    <a:pt x="667" y="143"/>
                  </a:cubicBezTo>
                  <a:cubicBezTo>
                    <a:pt x="667" y="143"/>
                    <a:pt x="698" y="105"/>
                    <a:pt x="667" y="105"/>
                  </a:cubicBezTo>
                  <a:cubicBezTo>
                    <a:pt x="610" y="32"/>
                    <a:pt x="536" y="1"/>
                    <a:pt x="45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47"/>
            <p:cNvSpPr/>
            <p:nvPr/>
          </p:nvSpPr>
          <p:spPr>
            <a:xfrm rot="-2062221">
              <a:off x="791906" y="977374"/>
              <a:ext cx="110635" cy="105702"/>
            </a:xfrm>
            <a:custGeom>
              <a:avLst/>
              <a:gdLst/>
              <a:ahLst/>
              <a:cxnLst/>
              <a:rect l="l" t="t" r="r" b="b"/>
              <a:pathLst>
                <a:path w="897" h="857" extrusionOk="0">
                  <a:moveTo>
                    <a:pt x="445" y="0"/>
                  </a:moveTo>
                  <a:cubicBezTo>
                    <a:pt x="360" y="0"/>
                    <a:pt x="272" y="33"/>
                    <a:pt x="192" y="98"/>
                  </a:cubicBezTo>
                  <a:cubicBezTo>
                    <a:pt x="31" y="259"/>
                    <a:pt x="0" y="512"/>
                    <a:pt x="131" y="703"/>
                  </a:cubicBezTo>
                  <a:cubicBezTo>
                    <a:pt x="199" y="810"/>
                    <a:pt x="319" y="857"/>
                    <a:pt x="445" y="857"/>
                  </a:cubicBezTo>
                  <a:cubicBezTo>
                    <a:pt x="546" y="857"/>
                    <a:pt x="651" y="827"/>
                    <a:pt x="736" y="772"/>
                  </a:cubicBezTo>
                  <a:cubicBezTo>
                    <a:pt x="897" y="611"/>
                    <a:pt x="897" y="289"/>
                    <a:pt x="766" y="129"/>
                  </a:cubicBezTo>
                  <a:cubicBezTo>
                    <a:pt x="766" y="120"/>
                    <a:pt x="761" y="116"/>
                    <a:pt x="755" y="116"/>
                  </a:cubicBezTo>
                  <a:cubicBezTo>
                    <a:pt x="738" y="116"/>
                    <a:pt x="714" y="138"/>
                    <a:pt x="736" y="159"/>
                  </a:cubicBezTo>
                  <a:cubicBezTo>
                    <a:pt x="766" y="289"/>
                    <a:pt x="766" y="450"/>
                    <a:pt x="736" y="581"/>
                  </a:cubicBezTo>
                  <a:cubicBezTo>
                    <a:pt x="705" y="707"/>
                    <a:pt x="602" y="763"/>
                    <a:pt x="490" y="763"/>
                  </a:cubicBezTo>
                  <a:cubicBezTo>
                    <a:pt x="378" y="763"/>
                    <a:pt x="257" y="707"/>
                    <a:pt x="192" y="611"/>
                  </a:cubicBezTo>
                  <a:cubicBezTo>
                    <a:pt x="100" y="481"/>
                    <a:pt x="131" y="259"/>
                    <a:pt x="253" y="159"/>
                  </a:cubicBezTo>
                  <a:cubicBezTo>
                    <a:pt x="308" y="109"/>
                    <a:pt x="381" y="86"/>
                    <a:pt x="457" y="86"/>
                  </a:cubicBezTo>
                  <a:cubicBezTo>
                    <a:pt x="518" y="86"/>
                    <a:pt x="581" y="101"/>
                    <a:pt x="636" y="129"/>
                  </a:cubicBezTo>
                  <a:cubicBezTo>
                    <a:pt x="675" y="129"/>
                    <a:pt x="705" y="129"/>
                    <a:pt x="675" y="98"/>
                  </a:cubicBezTo>
                  <a:cubicBezTo>
                    <a:pt x="609" y="33"/>
                    <a:pt x="529" y="0"/>
                    <a:pt x="4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47"/>
            <p:cNvSpPr/>
            <p:nvPr/>
          </p:nvSpPr>
          <p:spPr>
            <a:xfrm rot="-2062221">
              <a:off x="924955" y="907747"/>
              <a:ext cx="110512" cy="105332"/>
            </a:xfrm>
            <a:custGeom>
              <a:avLst/>
              <a:gdLst/>
              <a:ahLst/>
              <a:cxnLst/>
              <a:rect l="l" t="t" r="r" b="b"/>
              <a:pathLst>
                <a:path w="896" h="854" extrusionOk="0">
                  <a:moveTo>
                    <a:pt x="489" y="1"/>
                  </a:moveTo>
                  <a:cubicBezTo>
                    <a:pt x="281" y="1"/>
                    <a:pt x="56" y="151"/>
                    <a:pt x="39" y="399"/>
                  </a:cubicBezTo>
                  <a:cubicBezTo>
                    <a:pt x="1" y="629"/>
                    <a:pt x="162" y="821"/>
                    <a:pt x="422" y="851"/>
                  </a:cubicBezTo>
                  <a:cubicBezTo>
                    <a:pt x="433" y="853"/>
                    <a:pt x="444" y="854"/>
                    <a:pt x="455" y="854"/>
                  </a:cubicBezTo>
                  <a:cubicBezTo>
                    <a:pt x="669" y="854"/>
                    <a:pt x="896" y="581"/>
                    <a:pt x="866" y="399"/>
                  </a:cubicBezTo>
                  <a:cubicBezTo>
                    <a:pt x="866" y="384"/>
                    <a:pt x="859" y="376"/>
                    <a:pt x="851" y="376"/>
                  </a:cubicBezTo>
                  <a:cubicBezTo>
                    <a:pt x="844" y="376"/>
                    <a:pt x="836" y="384"/>
                    <a:pt x="836" y="399"/>
                  </a:cubicBezTo>
                  <a:cubicBezTo>
                    <a:pt x="767" y="530"/>
                    <a:pt x="644" y="690"/>
                    <a:pt x="483" y="752"/>
                  </a:cubicBezTo>
                  <a:cubicBezTo>
                    <a:pt x="458" y="759"/>
                    <a:pt x="434" y="763"/>
                    <a:pt x="411" y="763"/>
                  </a:cubicBezTo>
                  <a:cubicBezTo>
                    <a:pt x="228" y="763"/>
                    <a:pt x="104" y="539"/>
                    <a:pt x="131" y="369"/>
                  </a:cubicBezTo>
                  <a:cubicBezTo>
                    <a:pt x="162" y="177"/>
                    <a:pt x="353" y="85"/>
                    <a:pt x="545" y="85"/>
                  </a:cubicBezTo>
                  <a:cubicBezTo>
                    <a:pt x="644" y="116"/>
                    <a:pt x="736" y="208"/>
                    <a:pt x="805" y="307"/>
                  </a:cubicBezTo>
                  <a:cubicBezTo>
                    <a:pt x="805" y="323"/>
                    <a:pt x="813" y="330"/>
                    <a:pt x="821" y="330"/>
                  </a:cubicBezTo>
                  <a:cubicBezTo>
                    <a:pt x="828" y="330"/>
                    <a:pt x="836" y="323"/>
                    <a:pt x="836" y="307"/>
                  </a:cubicBezTo>
                  <a:cubicBezTo>
                    <a:pt x="805" y="94"/>
                    <a:pt x="653" y="1"/>
                    <a:pt x="48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47"/>
            <p:cNvSpPr/>
            <p:nvPr/>
          </p:nvSpPr>
          <p:spPr>
            <a:xfrm rot="-2062221">
              <a:off x="1052237" y="653588"/>
              <a:ext cx="110635" cy="105332"/>
            </a:xfrm>
            <a:custGeom>
              <a:avLst/>
              <a:gdLst/>
              <a:ahLst/>
              <a:cxnLst/>
              <a:rect l="l" t="t" r="r" b="b"/>
              <a:pathLst>
                <a:path w="897" h="854" extrusionOk="0">
                  <a:moveTo>
                    <a:pt x="498" y="1"/>
                  </a:moveTo>
                  <a:cubicBezTo>
                    <a:pt x="294" y="1"/>
                    <a:pt x="65" y="140"/>
                    <a:pt x="31" y="368"/>
                  </a:cubicBezTo>
                  <a:cubicBezTo>
                    <a:pt x="1" y="629"/>
                    <a:pt x="192" y="820"/>
                    <a:pt x="414" y="851"/>
                  </a:cubicBezTo>
                  <a:cubicBezTo>
                    <a:pt x="426" y="852"/>
                    <a:pt x="437" y="853"/>
                    <a:pt x="448" y="853"/>
                  </a:cubicBezTo>
                  <a:cubicBezTo>
                    <a:pt x="662" y="853"/>
                    <a:pt x="897" y="588"/>
                    <a:pt x="897" y="406"/>
                  </a:cubicBezTo>
                  <a:cubicBezTo>
                    <a:pt x="897" y="385"/>
                    <a:pt x="875" y="365"/>
                    <a:pt x="856" y="365"/>
                  </a:cubicBezTo>
                  <a:cubicBezTo>
                    <a:pt x="841" y="365"/>
                    <a:pt x="828" y="377"/>
                    <a:pt x="828" y="406"/>
                  </a:cubicBezTo>
                  <a:cubicBezTo>
                    <a:pt x="797" y="529"/>
                    <a:pt x="636" y="690"/>
                    <a:pt x="514" y="751"/>
                  </a:cubicBezTo>
                  <a:cubicBezTo>
                    <a:pt x="485" y="759"/>
                    <a:pt x="457" y="763"/>
                    <a:pt x="430" y="763"/>
                  </a:cubicBezTo>
                  <a:cubicBezTo>
                    <a:pt x="220" y="763"/>
                    <a:pt x="97" y="538"/>
                    <a:pt x="131" y="368"/>
                  </a:cubicBezTo>
                  <a:cubicBezTo>
                    <a:pt x="192" y="177"/>
                    <a:pt x="384" y="85"/>
                    <a:pt x="575" y="85"/>
                  </a:cubicBezTo>
                  <a:cubicBezTo>
                    <a:pt x="667" y="115"/>
                    <a:pt x="767" y="215"/>
                    <a:pt x="797" y="307"/>
                  </a:cubicBezTo>
                  <a:cubicBezTo>
                    <a:pt x="797" y="322"/>
                    <a:pt x="805" y="330"/>
                    <a:pt x="813" y="330"/>
                  </a:cubicBezTo>
                  <a:cubicBezTo>
                    <a:pt x="820" y="330"/>
                    <a:pt x="828" y="322"/>
                    <a:pt x="828" y="307"/>
                  </a:cubicBezTo>
                  <a:cubicBezTo>
                    <a:pt x="814" y="94"/>
                    <a:pt x="664" y="1"/>
                    <a:pt x="49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47"/>
            <p:cNvSpPr/>
            <p:nvPr/>
          </p:nvSpPr>
          <p:spPr>
            <a:xfrm rot="-2062221">
              <a:off x="1199587" y="575736"/>
              <a:ext cx="110635" cy="105949"/>
            </a:xfrm>
            <a:custGeom>
              <a:avLst/>
              <a:gdLst/>
              <a:ahLst/>
              <a:cxnLst/>
              <a:rect l="l" t="t" r="r" b="b"/>
              <a:pathLst>
                <a:path w="897" h="859" extrusionOk="0">
                  <a:moveTo>
                    <a:pt x="511" y="0"/>
                  </a:moveTo>
                  <a:cubicBezTo>
                    <a:pt x="304" y="0"/>
                    <a:pt x="65" y="143"/>
                    <a:pt x="31" y="376"/>
                  </a:cubicBezTo>
                  <a:cubicBezTo>
                    <a:pt x="0" y="636"/>
                    <a:pt x="192" y="828"/>
                    <a:pt x="414" y="859"/>
                  </a:cubicBezTo>
                  <a:cubicBezTo>
                    <a:pt x="636" y="859"/>
                    <a:pt x="897" y="598"/>
                    <a:pt x="897" y="376"/>
                  </a:cubicBezTo>
                  <a:cubicBezTo>
                    <a:pt x="897" y="361"/>
                    <a:pt x="879" y="353"/>
                    <a:pt x="862" y="353"/>
                  </a:cubicBezTo>
                  <a:cubicBezTo>
                    <a:pt x="845" y="353"/>
                    <a:pt x="828" y="361"/>
                    <a:pt x="828" y="376"/>
                  </a:cubicBezTo>
                  <a:cubicBezTo>
                    <a:pt x="797" y="537"/>
                    <a:pt x="636" y="698"/>
                    <a:pt x="514" y="728"/>
                  </a:cubicBezTo>
                  <a:cubicBezTo>
                    <a:pt x="474" y="743"/>
                    <a:pt x="437" y="750"/>
                    <a:pt x="403" y="750"/>
                  </a:cubicBezTo>
                  <a:cubicBezTo>
                    <a:pt x="209" y="750"/>
                    <a:pt x="98" y="534"/>
                    <a:pt x="131" y="345"/>
                  </a:cubicBezTo>
                  <a:cubicBezTo>
                    <a:pt x="184" y="178"/>
                    <a:pt x="337" y="87"/>
                    <a:pt x="482" y="87"/>
                  </a:cubicBezTo>
                  <a:cubicBezTo>
                    <a:pt x="503" y="87"/>
                    <a:pt x="524" y="89"/>
                    <a:pt x="544" y="93"/>
                  </a:cubicBezTo>
                  <a:cubicBezTo>
                    <a:pt x="667" y="93"/>
                    <a:pt x="766" y="184"/>
                    <a:pt x="797" y="315"/>
                  </a:cubicBezTo>
                  <a:cubicBezTo>
                    <a:pt x="797" y="315"/>
                    <a:pt x="828" y="315"/>
                    <a:pt x="828" y="284"/>
                  </a:cubicBezTo>
                  <a:cubicBezTo>
                    <a:pt x="814" y="86"/>
                    <a:pt x="672" y="0"/>
                    <a:pt x="51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47"/>
            <p:cNvSpPr/>
            <p:nvPr/>
          </p:nvSpPr>
          <p:spPr>
            <a:xfrm rot="-2062221">
              <a:off x="749792" y="321569"/>
              <a:ext cx="688974" cy="639885"/>
            </a:xfrm>
            <a:custGeom>
              <a:avLst/>
              <a:gdLst/>
              <a:ahLst/>
              <a:cxnLst/>
              <a:rect l="l" t="t" r="r" b="b"/>
              <a:pathLst>
                <a:path w="5586" h="5188" extrusionOk="0">
                  <a:moveTo>
                    <a:pt x="2095" y="0"/>
                  </a:moveTo>
                  <a:cubicBezTo>
                    <a:pt x="2046" y="0"/>
                    <a:pt x="1996" y="1"/>
                    <a:pt x="1946" y="3"/>
                  </a:cubicBezTo>
                  <a:cubicBezTo>
                    <a:pt x="1211" y="34"/>
                    <a:pt x="284" y="287"/>
                    <a:pt x="0" y="1053"/>
                  </a:cubicBezTo>
                  <a:cubicBezTo>
                    <a:pt x="0" y="1089"/>
                    <a:pt x="21" y="1103"/>
                    <a:pt x="45" y="1103"/>
                  </a:cubicBezTo>
                  <a:cubicBezTo>
                    <a:pt x="62" y="1103"/>
                    <a:pt x="79" y="1096"/>
                    <a:pt x="92" y="1083"/>
                  </a:cubicBezTo>
                  <a:cubicBezTo>
                    <a:pt x="393" y="310"/>
                    <a:pt x="1390" y="92"/>
                    <a:pt x="2145" y="92"/>
                  </a:cubicBezTo>
                  <a:cubicBezTo>
                    <a:pt x="2197" y="92"/>
                    <a:pt x="2249" y="93"/>
                    <a:pt x="2299" y="95"/>
                  </a:cubicBezTo>
                  <a:cubicBezTo>
                    <a:pt x="3448" y="156"/>
                    <a:pt x="4566" y="769"/>
                    <a:pt x="4911" y="1918"/>
                  </a:cubicBezTo>
                  <a:cubicBezTo>
                    <a:pt x="5041" y="2332"/>
                    <a:pt x="5041" y="2776"/>
                    <a:pt x="4949" y="3190"/>
                  </a:cubicBezTo>
                  <a:cubicBezTo>
                    <a:pt x="4949" y="3259"/>
                    <a:pt x="4850" y="3481"/>
                    <a:pt x="4880" y="3542"/>
                  </a:cubicBezTo>
                  <a:cubicBezTo>
                    <a:pt x="5051" y="3884"/>
                    <a:pt x="5246" y="4225"/>
                    <a:pt x="5422" y="4544"/>
                  </a:cubicBezTo>
                  <a:lnTo>
                    <a:pt x="5422" y="4544"/>
                  </a:lnTo>
                  <a:cubicBezTo>
                    <a:pt x="5144" y="4425"/>
                    <a:pt x="4868" y="4286"/>
                    <a:pt x="4597" y="4148"/>
                  </a:cubicBezTo>
                  <a:cubicBezTo>
                    <a:pt x="4597" y="4132"/>
                    <a:pt x="4589" y="4125"/>
                    <a:pt x="4577" y="4125"/>
                  </a:cubicBezTo>
                  <a:cubicBezTo>
                    <a:pt x="4564" y="4125"/>
                    <a:pt x="4547" y="4132"/>
                    <a:pt x="4528" y="4148"/>
                  </a:cubicBezTo>
                  <a:cubicBezTo>
                    <a:pt x="4183" y="4561"/>
                    <a:pt x="3762" y="4852"/>
                    <a:pt x="3187" y="5013"/>
                  </a:cubicBezTo>
                  <a:cubicBezTo>
                    <a:pt x="2990" y="5054"/>
                    <a:pt x="2756" y="5083"/>
                    <a:pt x="2516" y="5083"/>
                  </a:cubicBezTo>
                  <a:cubicBezTo>
                    <a:pt x="2215" y="5083"/>
                    <a:pt x="1907" y="5037"/>
                    <a:pt x="1655" y="4914"/>
                  </a:cubicBezTo>
                  <a:cubicBezTo>
                    <a:pt x="1655" y="4905"/>
                    <a:pt x="1652" y="4901"/>
                    <a:pt x="1649" y="4901"/>
                  </a:cubicBezTo>
                  <a:cubicBezTo>
                    <a:pt x="1642" y="4901"/>
                    <a:pt x="1633" y="4923"/>
                    <a:pt x="1655" y="4944"/>
                  </a:cubicBezTo>
                  <a:cubicBezTo>
                    <a:pt x="1888" y="5118"/>
                    <a:pt x="2212" y="5188"/>
                    <a:pt x="2548" y="5188"/>
                  </a:cubicBezTo>
                  <a:cubicBezTo>
                    <a:pt x="2952" y="5188"/>
                    <a:pt x="3373" y="5087"/>
                    <a:pt x="3670" y="4944"/>
                  </a:cubicBezTo>
                  <a:cubicBezTo>
                    <a:pt x="3831" y="4852"/>
                    <a:pt x="3992" y="4791"/>
                    <a:pt x="4145" y="4661"/>
                  </a:cubicBezTo>
                  <a:cubicBezTo>
                    <a:pt x="4211" y="4631"/>
                    <a:pt x="4541" y="4246"/>
                    <a:pt x="4620" y="4246"/>
                  </a:cubicBezTo>
                  <a:cubicBezTo>
                    <a:pt x="4623" y="4246"/>
                    <a:pt x="4625" y="4246"/>
                    <a:pt x="4627" y="4247"/>
                  </a:cubicBezTo>
                  <a:cubicBezTo>
                    <a:pt x="4911" y="4408"/>
                    <a:pt x="5202" y="4531"/>
                    <a:pt x="5485" y="4692"/>
                  </a:cubicBezTo>
                  <a:cubicBezTo>
                    <a:pt x="5554" y="4692"/>
                    <a:pt x="5585" y="4661"/>
                    <a:pt x="5554" y="4630"/>
                  </a:cubicBezTo>
                  <a:cubicBezTo>
                    <a:pt x="5551" y="4623"/>
                    <a:pt x="5548" y="4617"/>
                    <a:pt x="5545" y="4610"/>
                  </a:cubicBezTo>
                  <a:lnTo>
                    <a:pt x="5545" y="4610"/>
                  </a:lnTo>
                  <a:cubicBezTo>
                    <a:pt x="5548" y="4606"/>
                    <a:pt x="5551" y="4603"/>
                    <a:pt x="5554" y="4600"/>
                  </a:cubicBezTo>
                  <a:cubicBezTo>
                    <a:pt x="5549" y="4597"/>
                    <a:pt x="5543" y="4595"/>
                    <a:pt x="5537" y="4593"/>
                  </a:cubicBezTo>
                  <a:lnTo>
                    <a:pt x="5537" y="4593"/>
                  </a:lnTo>
                  <a:cubicBezTo>
                    <a:pt x="5441" y="4382"/>
                    <a:pt x="5325" y="4168"/>
                    <a:pt x="5202" y="3987"/>
                  </a:cubicBezTo>
                  <a:cubicBezTo>
                    <a:pt x="5141" y="3834"/>
                    <a:pt x="5072" y="3703"/>
                    <a:pt x="5010" y="3573"/>
                  </a:cubicBezTo>
                  <a:cubicBezTo>
                    <a:pt x="4949" y="3481"/>
                    <a:pt x="4949" y="3542"/>
                    <a:pt x="4980" y="3450"/>
                  </a:cubicBezTo>
                  <a:cubicBezTo>
                    <a:pt x="5233" y="2684"/>
                    <a:pt x="5141" y="1788"/>
                    <a:pt x="4627" y="1114"/>
                  </a:cubicBezTo>
                  <a:cubicBezTo>
                    <a:pt x="4023" y="356"/>
                    <a:pt x="3064" y="0"/>
                    <a:pt x="209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47"/>
            <p:cNvSpPr/>
            <p:nvPr/>
          </p:nvSpPr>
          <p:spPr>
            <a:xfrm rot="-2062221">
              <a:off x="692827" y="527672"/>
              <a:ext cx="133330" cy="149487"/>
            </a:xfrm>
            <a:custGeom>
              <a:avLst/>
              <a:gdLst/>
              <a:ahLst/>
              <a:cxnLst/>
              <a:rect l="l" t="t" r="r" b="b"/>
              <a:pathLst>
                <a:path w="1081" h="1212" extrusionOk="0">
                  <a:moveTo>
                    <a:pt x="1050" y="1"/>
                  </a:moveTo>
                  <a:cubicBezTo>
                    <a:pt x="637" y="315"/>
                    <a:pt x="284" y="767"/>
                    <a:pt x="1" y="1211"/>
                  </a:cubicBezTo>
                  <a:lnTo>
                    <a:pt x="31" y="1211"/>
                  </a:lnTo>
                  <a:cubicBezTo>
                    <a:pt x="353" y="797"/>
                    <a:pt x="698" y="414"/>
                    <a:pt x="1081" y="31"/>
                  </a:cubicBezTo>
                  <a:cubicBezTo>
                    <a:pt x="1081" y="1"/>
                    <a:pt x="1081" y="1"/>
                    <a:pt x="105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47"/>
            <p:cNvSpPr/>
            <p:nvPr/>
          </p:nvSpPr>
          <p:spPr>
            <a:xfrm rot="-2062221">
              <a:off x="715434" y="510876"/>
              <a:ext cx="148131" cy="160711"/>
            </a:xfrm>
            <a:custGeom>
              <a:avLst/>
              <a:gdLst/>
              <a:ahLst/>
              <a:cxnLst/>
              <a:rect l="l" t="t" r="r" b="b"/>
              <a:pathLst>
                <a:path w="1201" h="1303" extrusionOk="0">
                  <a:moveTo>
                    <a:pt x="1187" y="1"/>
                  </a:moveTo>
                  <a:cubicBezTo>
                    <a:pt x="1183" y="1"/>
                    <a:pt x="1180" y="4"/>
                    <a:pt x="1180" y="14"/>
                  </a:cubicBezTo>
                  <a:cubicBezTo>
                    <a:pt x="1200" y="14"/>
                    <a:pt x="1194" y="1"/>
                    <a:pt x="1187" y="1"/>
                  </a:cubicBezTo>
                  <a:close/>
                  <a:moveTo>
                    <a:pt x="1180" y="14"/>
                  </a:moveTo>
                  <a:cubicBezTo>
                    <a:pt x="766" y="397"/>
                    <a:pt x="383" y="842"/>
                    <a:pt x="0" y="1286"/>
                  </a:cubicBezTo>
                  <a:cubicBezTo>
                    <a:pt x="0" y="1286"/>
                    <a:pt x="14" y="1303"/>
                    <a:pt x="23" y="1303"/>
                  </a:cubicBezTo>
                  <a:cubicBezTo>
                    <a:pt x="28" y="1303"/>
                    <a:pt x="31" y="1299"/>
                    <a:pt x="31" y="1286"/>
                  </a:cubicBezTo>
                  <a:cubicBezTo>
                    <a:pt x="414" y="872"/>
                    <a:pt x="797" y="459"/>
                    <a:pt x="1180"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47"/>
            <p:cNvSpPr/>
            <p:nvPr/>
          </p:nvSpPr>
          <p:spPr>
            <a:xfrm rot="-2062221">
              <a:off x="745453" y="464845"/>
              <a:ext cx="159724" cy="183159"/>
            </a:xfrm>
            <a:custGeom>
              <a:avLst/>
              <a:gdLst/>
              <a:ahLst/>
              <a:cxnLst/>
              <a:rect l="l" t="t" r="r" b="b"/>
              <a:pathLst>
                <a:path w="1295" h="1485" extrusionOk="0">
                  <a:moveTo>
                    <a:pt x="1267" y="1"/>
                  </a:moveTo>
                  <a:cubicBezTo>
                    <a:pt x="1260" y="1"/>
                    <a:pt x="1251" y="4"/>
                    <a:pt x="1242" y="13"/>
                  </a:cubicBezTo>
                  <a:cubicBezTo>
                    <a:pt x="767" y="427"/>
                    <a:pt x="384" y="940"/>
                    <a:pt x="1" y="1446"/>
                  </a:cubicBezTo>
                  <a:cubicBezTo>
                    <a:pt x="1" y="1484"/>
                    <a:pt x="31" y="1484"/>
                    <a:pt x="31" y="1484"/>
                  </a:cubicBezTo>
                  <a:cubicBezTo>
                    <a:pt x="414" y="971"/>
                    <a:pt x="828" y="488"/>
                    <a:pt x="1272" y="44"/>
                  </a:cubicBezTo>
                  <a:cubicBezTo>
                    <a:pt x="1294" y="22"/>
                    <a:pt x="1285" y="1"/>
                    <a:pt x="126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47"/>
            <p:cNvSpPr/>
            <p:nvPr/>
          </p:nvSpPr>
          <p:spPr>
            <a:xfrm rot="-2062221">
              <a:off x="763017" y="444614"/>
              <a:ext cx="201413" cy="221887"/>
            </a:xfrm>
            <a:custGeom>
              <a:avLst/>
              <a:gdLst/>
              <a:ahLst/>
              <a:cxnLst/>
              <a:rect l="l" t="t" r="r" b="b"/>
              <a:pathLst>
                <a:path w="1633" h="1799" extrusionOk="0">
                  <a:moveTo>
                    <a:pt x="1563" y="0"/>
                  </a:moveTo>
                  <a:cubicBezTo>
                    <a:pt x="1020" y="544"/>
                    <a:pt x="514" y="1180"/>
                    <a:pt x="1" y="1755"/>
                  </a:cubicBezTo>
                  <a:cubicBezTo>
                    <a:pt x="1" y="1776"/>
                    <a:pt x="16" y="1798"/>
                    <a:pt x="25" y="1798"/>
                  </a:cubicBezTo>
                  <a:cubicBezTo>
                    <a:pt x="29" y="1798"/>
                    <a:pt x="31" y="1794"/>
                    <a:pt x="31" y="1785"/>
                  </a:cubicBezTo>
                  <a:cubicBezTo>
                    <a:pt x="575" y="1211"/>
                    <a:pt x="1119" y="636"/>
                    <a:pt x="1594" y="31"/>
                  </a:cubicBezTo>
                  <a:cubicBezTo>
                    <a:pt x="1632" y="31"/>
                    <a:pt x="1594" y="0"/>
                    <a:pt x="156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47"/>
            <p:cNvSpPr/>
            <p:nvPr/>
          </p:nvSpPr>
          <p:spPr>
            <a:xfrm rot="-2062221">
              <a:off x="791741" y="422159"/>
              <a:ext cx="221271" cy="234098"/>
            </a:xfrm>
            <a:custGeom>
              <a:avLst/>
              <a:gdLst/>
              <a:ahLst/>
              <a:cxnLst/>
              <a:rect l="l" t="t" r="r" b="b"/>
              <a:pathLst>
                <a:path w="1794" h="1898" extrusionOk="0">
                  <a:moveTo>
                    <a:pt x="1769" y="0"/>
                  </a:moveTo>
                  <a:cubicBezTo>
                    <a:pt x="1765" y="0"/>
                    <a:pt x="1762" y="4"/>
                    <a:pt x="1762" y="13"/>
                  </a:cubicBezTo>
                  <a:cubicBezTo>
                    <a:pt x="1119" y="588"/>
                    <a:pt x="575" y="1223"/>
                    <a:pt x="0" y="1867"/>
                  </a:cubicBezTo>
                  <a:lnTo>
                    <a:pt x="39" y="1898"/>
                  </a:lnTo>
                  <a:cubicBezTo>
                    <a:pt x="613" y="1262"/>
                    <a:pt x="1219" y="687"/>
                    <a:pt x="1793" y="44"/>
                  </a:cubicBezTo>
                  <a:cubicBezTo>
                    <a:pt x="1793" y="22"/>
                    <a:pt x="1778" y="0"/>
                    <a:pt x="176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7"/>
            <p:cNvSpPr/>
            <p:nvPr/>
          </p:nvSpPr>
          <p:spPr>
            <a:xfrm rot="-2062221">
              <a:off x="831160" y="416696"/>
              <a:ext cx="240142" cy="253956"/>
            </a:xfrm>
            <a:custGeom>
              <a:avLst/>
              <a:gdLst/>
              <a:ahLst/>
              <a:cxnLst/>
              <a:rect l="l" t="t" r="r" b="b"/>
              <a:pathLst>
                <a:path w="1947" h="2059" extrusionOk="0">
                  <a:moveTo>
                    <a:pt x="1877" y="1"/>
                  </a:moveTo>
                  <a:cubicBezTo>
                    <a:pt x="1180" y="606"/>
                    <a:pt x="575" y="1311"/>
                    <a:pt x="0" y="2008"/>
                  </a:cubicBezTo>
                  <a:cubicBezTo>
                    <a:pt x="0" y="2035"/>
                    <a:pt x="16" y="2059"/>
                    <a:pt x="25" y="2059"/>
                  </a:cubicBezTo>
                  <a:cubicBezTo>
                    <a:pt x="28" y="2059"/>
                    <a:pt x="31" y="2055"/>
                    <a:pt x="31" y="2046"/>
                  </a:cubicBezTo>
                  <a:cubicBezTo>
                    <a:pt x="636" y="1342"/>
                    <a:pt x="1272" y="706"/>
                    <a:pt x="1915" y="32"/>
                  </a:cubicBezTo>
                  <a:cubicBezTo>
                    <a:pt x="1946" y="32"/>
                    <a:pt x="1915" y="1"/>
                    <a:pt x="187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7"/>
            <p:cNvSpPr/>
            <p:nvPr/>
          </p:nvSpPr>
          <p:spPr>
            <a:xfrm rot="-2062221">
              <a:off x="880300" y="423091"/>
              <a:ext cx="231385" cy="246432"/>
            </a:xfrm>
            <a:custGeom>
              <a:avLst/>
              <a:gdLst/>
              <a:ahLst/>
              <a:cxnLst/>
              <a:rect l="l" t="t" r="r" b="b"/>
              <a:pathLst>
                <a:path w="1876" h="1998" extrusionOk="0">
                  <a:moveTo>
                    <a:pt x="1845" y="1"/>
                  </a:moveTo>
                  <a:cubicBezTo>
                    <a:pt x="1140" y="545"/>
                    <a:pt x="566" y="1249"/>
                    <a:pt x="22" y="1947"/>
                  </a:cubicBezTo>
                  <a:cubicBezTo>
                    <a:pt x="0" y="1974"/>
                    <a:pt x="9" y="1997"/>
                    <a:pt x="31" y="1997"/>
                  </a:cubicBezTo>
                  <a:cubicBezTo>
                    <a:pt x="39" y="1997"/>
                    <a:pt x="49" y="1994"/>
                    <a:pt x="60" y="1985"/>
                  </a:cubicBezTo>
                  <a:cubicBezTo>
                    <a:pt x="597" y="1280"/>
                    <a:pt x="1240" y="675"/>
                    <a:pt x="1876" y="31"/>
                  </a:cubicBezTo>
                  <a:cubicBezTo>
                    <a:pt x="1876" y="1"/>
                    <a:pt x="1845" y="1"/>
                    <a:pt x="184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47"/>
            <p:cNvSpPr/>
            <p:nvPr/>
          </p:nvSpPr>
          <p:spPr>
            <a:xfrm rot="-2062221">
              <a:off x="914023" y="445054"/>
              <a:ext cx="243965" cy="257903"/>
            </a:xfrm>
            <a:custGeom>
              <a:avLst/>
              <a:gdLst/>
              <a:ahLst/>
              <a:cxnLst/>
              <a:rect l="l" t="t" r="r" b="b"/>
              <a:pathLst>
                <a:path w="1978" h="2091" extrusionOk="0">
                  <a:moveTo>
                    <a:pt x="1916" y="0"/>
                  </a:moveTo>
                  <a:cubicBezTo>
                    <a:pt x="1181" y="575"/>
                    <a:pt x="576" y="1310"/>
                    <a:pt x="1" y="2077"/>
                  </a:cubicBezTo>
                  <a:cubicBezTo>
                    <a:pt x="1" y="2077"/>
                    <a:pt x="1" y="2090"/>
                    <a:pt x="10" y="2090"/>
                  </a:cubicBezTo>
                  <a:cubicBezTo>
                    <a:pt x="15" y="2090"/>
                    <a:pt x="21" y="2087"/>
                    <a:pt x="32" y="2077"/>
                  </a:cubicBezTo>
                  <a:cubicBezTo>
                    <a:pt x="606" y="1341"/>
                    <a:pt x="1273" y="705"/>
                    <a:pt x="1947" y="31"/>
                  </a:cubicBezTo>
                  <a:cubicBezTo>
                    <a:pt x="1977" y="31"/>
                    <a:pt x="1947" y="0"/>
                    <a:pt x="191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7"/>
            <p:cNvSpPr/>
            <p:nvPr/>
          </p:nvSpPr>
          <p:spPr>
            <a:xfrm rot="-2062221">
              <a:off x="978896" y="417914"/>
              <a:ext cx="221271" cy="217447"/>
            </a:xfrm>
            <a:custGeom>
              <a:avLst/>
              <a:gdLst/>
              <a:ahLst/>
              <a:cxnLst/>
              <a:rect l="l" t="t" r="r" b="b"/>
              <a:pathLst>
                <a:path w="1794" h="1763" extrusionOk="0">
                  <a:moveTo>
                    <a:pt x="1755" y="0"/>
                  </a:moveTo>
                  <a:cubicBezTo>
                    <a:pt x="1119" y="514"/>
                    <a:pt x="575" y="1119"/>
                    <a:pt x="31" y="1724"/>
                  </a:cubicBezTo>
                  <a:cubicBezTo>
                    <a:pt x="0" y="1724"/>
                    <a:pt x="31" y="1762"/>
                    <a:pt x="69" y="1762"/>
                  </a:cubicBezTo>
                  <a:cubicBezTo>
                    <a:pt x="606" y="1150"/>
                    <a:pt x="1249" y="644"/>
                    <a:pt x="1793" y="39"/>
                  </a:cubicBezTo>
                  <a:cubicBezTo>
                    <a:pt x="1793" y="0"/>
                    <a:pt x="1755" y="0"/>
                    <a:pt x="175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7"/>
            <p:cNvSpPr/>
            <p:nvPr/>
          </p:nvSpPr>
          <p:spPr>
            <a:xfrm rot="-2062221">
              <a:off x="1036057" y="410482"/>
              <a:ext cx="189079" cy="185256"/>
            </a:xfrm>
            <a:custGeom>
              <a:avLst/>
              <a:gdLst/>
              <a:ahLst/>
              <a:cxnLst/>
              <a:rect l="l" t="t" r="r" b="b"/>
              <a:pathLst>
                <a:path w="1533" h="1502" extrusionOk="0">
                  <a:moveTo>
                    <a:pt x="1533" y="0"/>
                  </a:moveTo>
                  <a:lnTo>
                    <a:pt x="1533" y="0"/>
                  </a:lnTo>
                  <a:cubicBezTo>
                    <a:pt x="958" y="353"/>
                    <a:pt x="476" y="927"/>
                    <a:pt x="31" y="1441"/>
                  </a:cubicBezTo>
                  <a:cubicBezTo>
                    <a:pt x="1" y="1471"/>
                    <a:pt x="31" y="1502"/>
                    <a:pt x="62" y="1502"/>
                  </a:cubicBezTo>
                  <a:cubicBezTo>
                    <a:pt x="545" y="958"/>
                    <a:pt x="1089" y="514"/>
                    <a:pt x="153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7"/>
            <p:cNvSpPr/>
            <p:nvPr/>
          </p:nvSpPr>
          <p:spPr>
            <a:xfrm rot="-2062221">
              <a:off x="1068591" y="444034"/>
              <a:ext cx="187229" cy="184146"/>
            </a:xfrm>
            <a:custGeom>
              <a:avLst/>
              <a:gdLst/>
              <a:ahLst/>
              <a:cxnLst/>
              <a:rect l="l" t="t" r="r" b="b"/>
              <a:pathLst>
                <a:path w="1518" h="1493" extrusionOk="0">
                  <a:moveTo>
                    <a:pt x="1501" y="1"/>
                  </a:moveTo>
                  <a:cubicBezTo>
                    <a:pt x="1498" y="1"/>
                    <a:pt x="1496" y="4"/>
                    <a:pt x="1496" y="13"/>
                  </a:cubicBezTo>
                  <a:cubicBezTo>
                    <a:pt x="921" y="396"/>
                    <a:pt x="477" y="940"/>
                    <a:pt x="25" y="1454"/>
                  </a:cubicBezTo>
                  <a:cubicBezTo>
                    <a:pt x="0" y="1454"/>
                    <a:pt x="39" y="1493"/>
                    <a:pt x="56" y="1493"/>
                  </a:cubicBezTo>
                  <a:cubicBezTo>
                    <a:pt x="60" y="1493"/>
                    <a:pt x="63" y="1490"/>
                    <a:pt x="63" y="1484"/>
                  </a:cubicBezTo>
                  <a:cubicBezTo>
                    <a:pt x="507" y="971"/>
                    <a:pt x="1051" y="527"/>
                    <a:pt x="1496" y="44"/>
                  </a:cubicBezTo>
                  <a:cubicBezTo>
                    <a:pt x="1517" y="22"/>
                    <a:pt x="1508" y="1"/>
                    <a:pt x="150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7"/>
            <p:cNvSpPr/>
            <p:nvPr/>
          </p:nvSpPr>
          <p:spPr>
            <a:xfrm rot="-2062221">
              <a:off x="1000586" y="469657"/>
              <a:ext cx="354477" cy="343747"/>
            </a:xfrm>
            <a:custGeom>
              <a:avLst/>
              <a:gdLst/>
              <a:ahLst/>
              <a:cxnLst/>
              <a:rect l="l" t="t" r="r" b="b"/>
              <a:pathLst>
                <a:path w="2874" h="2787" extrusionOk="0">
                  <a:moveTo>
                    <a:pt x="2849" y="1"/>
                  </a:moveTo>
                  <a:cubicBezTo>
                    <a:pt x="2845" y="1"/>
                    <a:pt x="2843" y="5"/>
                    <a:pt x="2843" y="14"/>
                  </a:cubicBezTo>
                  <a:cubicBezTo>
                    <a:pt x="1816" y="841"/>
                    <a:pt x="927" y="1799"/>
                    <a:pt x="31" y="2756"/>
                  </a:cubicBezTo>
                  <a:cubicBezTo>
                    <a:pt x="0" y="2756"/>
                    <a:pt x="31" y="2787"/>
                    <a:pt x="62" y="2787"/>
                  </a:cubicBezTo>
                  <a:cubicBezTo>
                    <a:pt x="958" y="1829"/>
                    <a:pt x="1946" y="971"/>
                    <a:pt x="2873" y="44"/>
                  </a:cubicBezTo>
                  <a:cubicBezTo>
                    <a:pt x="2873" y="23"/>
                    <a:pt x="2858" y="1"/>
                    <a:pt x="284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7"/>
            <p:cNvSpPr/>
            <p:nvPr/>
          </p:nvSpPr>
          <p:spPr>
            <a:xfrm rot="-2062221">
              <a:off x="1093643" y="767631"/>
              <a:ext cx="30218" cy="32808"/>
            </a:xfrm>
            <a:custGeom>
              <a:avLst/>
              <a:gdLst/>
              <a:ahLst/>
              <a:cxnLst/>
              <a:rect l="l" t="t" r="r" b="b"/>
              <a:pathLst>
                <a:path w="245" h="266" extrusionOk="0">
                  <a:moveTo>
                    <a:pt x="245" y="0"/>
                  </a:moveTo>
                  <a:lnTo>
                    <a:pt x="245" y="0"/>
                  </a:lnTo>
                  <a:cubicBezTo>
                    <a:pt x="153" y="61"/>
                    <a:pt x="84" y="161"/>
                    <a:pt x="23" y="222"/>
                  </a:cubicBezTo>
                  <a:cubicBezTo>
                    <a:pt x="1" y="244"/>
                    <a:pt x="10" y="266"/>
                    <a:pt x="17" y="266"/>
                  </a:cubicBezTo>
                  <a:cubicBezTo>
                    <a:pt x="20" y="266"/>
                    <a:pt x="23" y="262"/>
                    <a:pt x="23" y="253"/>
                  </a:cubicBezTo>
                  <a:cubicBezTo>
                    <a:pt x="115" y="192"/>
                    <a:pt x="184" y="92"/>
                    <a:pt x="2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7"/>
            <p:cNvSpPr/>
            <p:nvPr/>
          </p:nvSpPr>
          <p:spPr>
            <a:xfrm rot="-2062221">
              <a:off x="1061155" y="749224"/>
              <a:ext cx="30095" cy="35398"/>
            </a:xfrm>
            <a:custGeom>
              <a:avLst/>
              <a:gdLst/>
              <a:ahLst/>
              <a:cxnLst/>
              <a:rect l="l" t="t" r="r" b="b"/>
              <a:pathLst>
                <a:path w="244" h="287" extrusionOk="0">
                  <a:moveTo>
                    <a:pt x="230" y="0"/>
                  </a:moveTo>
                  <a:cubicBezTo>
                    <a:pt x="226" y="0"/>
                    <a:pt x="223" y="3"/>
                    <a:pt x="223" y="14"/>
                  </a:cubicBezTo>
                  <a:cubicBezTo>
                    <a:pt x="243" y="14"/>
                    <a:pt x="237" y="0"/>
                    <a:pt x="230" y="0"/>
                  </a:cubicBezTo>
                  <a:close/>
                  <a:moveTo>
                    <a:pt x="223" y="14"/>
                  </a:moveTo>
                  <a:cubicBezTo>
                    <a:pt x="131" y="52"/>
                    <a:pt x="31" y="175"/>
                    <a:pt x="1" y="243"/>
                  </a:cubicBezTo>
                  <a:cubicBezTo>
                    <a:pt x="1" y="265"/>
                    <a:pt x="16" y="287"/>
                    <a:pt x="25" y="287"/>
                  </a:cubicBezTo>
                  <a:cubicBezTo>
                    <a:pt x="29" y="287"/>
                    <a:pt x="31" y="283"/>
                    <a:pt x="31" y="274"/>
                  </a:cubicBezTo>
                  <a:cubicBezTo>
                    <a:pt x="62" y="243"/>
                    <a:pt x="100" y="175"/>
                    <a:pt x="131" y="144"/>
                  </a:cubicBezTo>
                  <a:cubicBezTo>
                    <a:pt x="162" y="113"/>
                    <a:pt x="192" y="83"/>
                    <a:pt x="223" y="14"/>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7"/>
            <p:cNvSpPr/>
            <p:nvPr/>
          </p:nvSpPr>
          <p:spPr>
            <a:xfrm rot="-2062221">
              <a:off x="1037178" y="733989"/>
              <a:ext cx="30588" cy="33178"/>
            </a:xfrm>
            <a:custGeom>
              <a:avLst/>
              <a:gdLst/>
              <a:ahLst/>
              <a:cxnLst/>
              <a:rect l="l" t="t" r="r" b="b"/>
              <a:pathLst>
                <a:path w="248" h="269" extrusionOk="0">
                  <a:moveTo>
                    <a:pt x="217" y="0"/>
                  </a:moveTo>
                  <a:cubicBezTo>
                    <a:pt x="148" y="69"/>
                    <a:pt x="87" y="131"/>
                    <a:pt x="25" y="223"/>
                  </a:cubicBezTo>
                  <a:cubicBezTo>
                    <a:pt x="0" y="223"/>
                    <a:pt x="37" y="269"/>
                    <a:pt x="51" y="269"/>
                  </a:cubicBezTo>
                  <a:cubicBezTo>
                    <a:pt x="54" y="269"/>
                    <a:pt x="56" y="267"/>
                    <a:pt x="56" y="261"/>
                  </a:cubicBezTo>
                  <a:cubicBezTo>
                    <a:pt x="117" y="192"/>
                    <a:pt x="186" y="100"/>
                    <a:pt x="248" y="31"/>
                  </a:cubicBezTo>
                  <a:cubicBezTo>
                    <a:pt x="248" y="31"/>
                    <a:pt x="248" y="0"/>
                    <a:pt x="21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7"/>
            <p:cNvSpPr/>
            <p:nvPr/>
          </p:nvSpPr>
          <p:spPr>
            <a:xfrm rot="-2062221">
              <a:off x="1062768" y="710814"/>
              <a:ext cx="231508" cy="218064"/>
            </a:xfrm>
            <a:custGeom>
              <a:avLst/>
              <a:gdLst/>
              <a:ahLst/>
              <a:cxnLst/>
              <a:rect l="l" t="t" r="r" b="b"/>
              <a:pathLst>
                <a:path w="1877" h="1768" extrusionOk="0">
                  <a:moveTo>
                    <a:pt x="1846" y="1"/>
                  </a:moveTo>
                  <a:cubicBezTo>
                    <a:pt x="1171" y="506"/>
                    <a:pt x="566" y="1119"/>
                    <a:pt x="22" y="1724"/>
                  </a:cubicBezTo>
                  <a:cubicBezTo>
                    <a:pt x="1" y="1746"/>
                    <a:pt x="10" y="1768"/>
                    <a:pt x="28" y="1768"/>
                  </a:cubicBezTo>
                  <a:cubicBezTo>
                    <a:pt x="35" y="1768"/>
                    <a:pt x="44" y="1764"/>
                    <a:pt x="53" y="1755"/>
                  </a:cubicBezTo>
                  <a:cubicBezTo>
                    <a:pt x="628" y="1150"/>
                    <a:pt x="1240" y="606"/>
                    <a:pt x="1846" y="31"/>
                  </a:cubicBezTo>
                  <a:cubicBezTo>
                    <a:pt x="1876" y="31"/>
                    <a:pt x="1846" y="1"/>
                    <a:pt x="184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7"/>
            <p:cNvSpPr/>
            <p:nvPr/>
          </p:nvSpPr>
          <p:spPr>
            <a:xfrm rot="-2062221">
              <a:off x="1191808" y="464136"/>
              <a:ext cx="106812" cy="100028"/>
            </a:xfrm>
            <a:custGeom>
              <a:avLst/>
              <a:gdLst/>
              <a:ahLst/>
              <a:cxnLst/>
              <a:rect l="l" t="t" r="r" b="b"/>
              <a:pathLst>
                <a:path w="866" h="811" extrusionOk="0">
                  <a:moveTo>
                    <a:pt x="857" y="0"/>
                  </a:moveTo>
                  <a:cubicBezTo>
                    <a:pt x="852" y="0"/>
                    <a:pt x="846" y="4"/>
                    <a:pt x="835" y="14"/>
                  </a:cubicBezTo>
                  <a:cubicBezTo>
                    <a:pt x="544" y="236"/>
                    <a:pt x="291" y="527"/>
                    <a:pt x="39" y="780"/>
                  </a:cubicBezTo>
                  <a:cubicBezTo>
                    <a:pt x="0" y="811"/>
                    <a:pt x="39" y="811"/>
                    <a:pt x="39" y="811"/>
                  </a:cubicBezTo>
                  <a:cubicBezTo>
                    <a:pt x="322" y="558"/>
                    <a:pt x="613" y="305"/>
                    <a:pt x="866" y="14"/>
                  </a:cubicBezTo>
                  <a:cubicBezTo>
                    <a:pt x="866" y="14"/>
                    <a:pt x="866" y="0"/>
                    <a:pt x="85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7"/>
            <p:cNvSpPr/>
            <p:nvPr/>
          </p:nvSpPr>
          <p:spPr>
            <a:xfrm rot="-2062221">
              <a:off x="1120537" y="742408"/>
              <a:ext cx="185379" cy="174649"/>
            </a:xfrm>
            <a:custGeom>
              <a:avLst/>
              <a:gdLst/>
              <a:ahLst/>
              <a:cxnLst/>
              <a:rect l="l" t="t" r="r" b="b"/>
              <a:pathLst>
                <a:path w="1503" h="1416" extrusionOk="0">
                  <a:moveTo>
                    <a:pt x="1478" y="1"/>
                  </a:moveTo>
                  <a:cubicBezTo>
                    <a:pt x="1474" y="1"/>
                    <a:pt x="1472" y="4"/>
                    <a:pt x="1472" y="13"/>
                  </a:cubicBezTo>
                  <a:cubicBezTo>
                    <a:pt x="958" y="458"/>
                    <a:pt x="483" y="940"/>
                    <a:pt x="1" y="1385"/>
                  </a:cubicBezTo>
                  <a:cubicBezTo>
                    <a:pt x="1" y="1415"/>
                    <a:pt x="1" y="1415"/>
                    <a:pt x="31" y="1415"/>
                  </a:cubicBezTo>
                  <a:cubicBezTo>
                    <a:pt x="514" y="971"/>
                    <a:pt x="1020" y="527"/>
                    <a:pt x="1502" y="44"/>
                  </a:cubicBezTo>
                  <a:cubicBezTo>
                    <a:pt x="1502" y="22"/>
                    <a:pt x="1487" y="1"/>
                    <a:pt x="147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7"/>
            <p:cNvSpPr/>
            <p:nvPr/>
          </p:nvSpPr>
          <p:spPr>
            <a:xfrm rot="-2062221">
              <a:off x="1233235" y="482679"/>
              <a:ext cx="98301" cy="86214"/>
            </a:xfrm>
            <a:custGeom>
              <a:avLst/>
              <a:gdLst/>
              <a:ahLst/>
              <a:cxnLst/>
              <a:rect l="l" t="t" r="r" b="b"/>
              <a:pathLst>
                <a:path w="797" h="699" extrusionOk="0">
                  <a:moveTo>
                    <a:pt x="766" y="1"/>
                  </a:moveTo>
                  <a:cubicBezTo>
                    <a:pt x="475" y="193"/>
                    <a:pt x="253" y="445"/>
                    <a:pt x="31" y="667"/>
                  </a:cubicBezTo>
                  <a:cubicBezTo>
                    <a:pt x="0" y="698"/>
                    <a:pt x="31" y="698"/>
                    <a:pt x="31" y="698"/>
                  </a:cubicBezTo>
                  <a:cubicBezTo>
                    <a:pt x="284" y="476"/>
                    <a:pt x="536" y="254"/>
                    <a:pt x="766" y="32"/>
                  </a:cubicBezTo>
                  <a:cubicBezTo>
                    <a:pt x="797" y="32"/>
                    <a:pt x="766" y="1"/>
                    <a:pt x="76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7"/>
            <p:cNvSpPr/>
            <p:nvPr/>
          </p:nvSpPr>
          <p:spPr>
            <a:xfrm rot="-2062221">
              <a:off x="1157290" y="715394"/>
              <a:ext cx="184146" cy="178349"/>
            </a:xfrm>
            <a:custGeom>
              <a:avLst/>
              <a:gdLst/>
              <a:ahLst/>
              <a:cxnLst/>
              <a:rect l="l" t="t" r="r" b="b"/>
              <a:pathLst>
                <a:path w="1493" h="1446" extrusionOk="0">
                  <a:moveTo>
                    <a:pt x="1493" y="1"/>
                  </a:moveTo>
                  <a:cubicBezTo>
                    <a:pt x="979" y="476"/>
                    <a:pt x="535" y="958"/>
                    <a:pt x="22" y="1403"/>
                  </a:cubicBezTo>
                  <a:cubicBezTo>
                    <a:pt x="0" y="1424"/>
                    <a:pt x="9" y="1446"/>
                    <a:pt x="27" y="1446"/>
                  </a:cubicBezTo>
                  <a:cubicBezTo>
                    <a:pt x="34" y="1446"/>
                    <a:pt x="43" y="1442"/>
                    <a:pt x="52" y="1433"/>
                  </a:cubicBezTo>
                  <a:cubicBezTo>
                    <a:pt x="566" y="989"/>
                    <a:pt x="1041" y="545"/>
                    <a:pt x="1493" y="31"/>
                  </a:cubicBezTo>
                  <a:lnTo>
                    <a:pt x="1493"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7"/>
            <p:cNvSpPr/>
            <p:nvPr/>
          </p:nvSpPr>
          <p:spPr>
            <a:xfrm rot="-2062221">
              <a:off x="1193122" y="609502"/>
              <a:ext cx="228794" cy="234221"/>
            </a:xfrm>
            <a:custGeom>
              <a:avLst/>
              <a:gdLst/>
              <a:ahLst/>
              <a:cxnLst/>
              <a:rect l="l" t="t" r="r" b="b"/>
              <a:pathLst>
                <a:path w="1855" h="1899" extrusionOk="0">
                  <a:moveTo>
                    <a:pt x="1786" y="0"/>
                  </a:moveTo>
                  <a:cubicBezTo>
                    <a:pt x="1150" y="575"/>
                    <a:pt x="575" y="1249"/>
                    <a:pt x="1" y="1885"/>
                  </a:cubicBezTo>
                  <a:cubicBezTo>
                    <a:pt x="1" y="1885"/>
                    <a:pt x="1" y="1898"/>
                    <a:pt x="10" y="1898"/>
                  </a:cubicBezTo>
                  <a:cubicBezTo>
                    <a:pt x="14" y="1898"/>
                    <a:pt x="21" y="1895"/>
                    <a:pt x="31" y="1885"/>
                  </a:cubicBezTo>
                  <a:cubicBezTo>
                    <a:pt x="606" y="1279"/>
                    <a:pt x="1242" y="674"/>
                    <a:pt x="1816" y="31"/>
                  </a:cubicBezTo>
                  <a:cubicBezTo>
                    <a:pt x="1855" y="0"/>
                    <a:pt x="1816" y="0"/>
                    <a:pt x="178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47"/>
            <p:cNvSpPr/>
            <p:nvPr/>
          </p:nvSpPr>
          <p:spPr>
            <a:xfrm rot="-2062221">
              <a:off x="1263459" y="503354"/>
              <a:ext cx="83254" cy="71043"/>
            </a:xfrm>
            <a:custGeom>
              <a:avLst/>
              <a:gdLst/>
              <a:ahLst/>
              <a:cxnLst/>
              <a:rect l="l" t="t" r="r" b="b"/>
              <a:pathLst>
                <a:path w="675" h="576" extrusionOk="0">
                  <a:moveTo>
                    <a:pt x="644" y="1"/>
                  </a:moveTo>
                  <a:cubicBezTo>
                    <a:pt x="422" y="162"/>
                    <a:pt x="230" y="353"/>
                    <a:pt x="39" y="545"/>
                  </a:cubicBezTo>
                  <a:cubicBezTo>
                    <a:pt x="0" y="575"/>
                    <a:pt x="39" y="575"/>
                    <a:pt x="39" y="575"/>
                  </a:cubicBezTo>
                  <a:cubicBezTo>
                    <a:pt x="261" y="384"/>
                    <a:pt x="483" y="223"/>
                    <a:pt x="674" y="31"/>
                  </a:cubicBezTo>
                  <a:cubicBezTo>
                    <a:pt x="674" y="31"/>
                    <a:pt x="674" y="1"/>
                    <a:pt x="64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47"/>
            <p:cNvSpPr/>
            <p:nvPr/>
          </p:nvSpPr>
          <p:spPr>
            <a:xfrm rot="-2062221">
              <a:off x="1273898" y="634664"/>
              <a:ext cx="153187" cy="135427"/>
            </a:xfrm>
            <a:custGeom>
              <a:avLst/>
              <a:gdLst/>
              <a:ahLst/>
              <a:cxnLst/>
              <a:rect l="l" t="t" r="r" b="b"/>
              <a:pathLst>
                <a:path w="1242" h="1098" extrusionOk="0">
                  <a:moveTo>
                    <a:pt x="1231" y="1"/>
                  </a:moveTo>
                  <a:cubicBezTo>
                    <a:pt x="1227" y="1"/>
                    <a:pt x="1220" y="6"/>
                    <a:pt x="1211" y="17"/>
                  </a:cubicBezTo>
                  <a:cubicBezTo>
                    <a:pt x="797" y="300"/>
                    <a:pt x="414" y="714"/>
                    <a:pt x="31" y="1067"/>
                  </a:cubicBezTo>
                  <a:cubicBezTo>
                    <a:pt x="1" y="1097"/>
                    <a:pt x="31" y="1097"/>
                    <a:pt x="62" y="1097"/>
                  </a:cubicBezTo>
                  <a:cubicBezTo>
                    <a:pt x="445" y="745"/>
                    <a:pt x="889" y="431"/>
                    <a:pt x="1242" y="48"/>
                  </a:cubicBezTo>
                  <a:cubicBezTo>
                    <a:pt x="1242" y="26"/>
                    <a:pt x="1242" y="1"/>
                    <a:pt x="12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47"/>
            <p:cNvSpPr/>
            <p:nvPr/>
          </p:nvSpPr>
          <p:spPr>
            <a:xfrm rot="-2062221">
              <a:off x="1359490" y="636489"/>
              <a:ext cx="55009" cy="51062"/>
            </a:xfrm>
            <a:custGeom>
              <a:avLst/>
              <a:gdLst/>
              <a:ahLst/>
              <a:cxnLst/>
              <a:rect l="l" t="t" r="r" b="b"/>
              <a:pathLst>
                <a:path w="446" h="414" extrusionOk="0">
                  <a:moveTo>
                    <a:pt x="415" y="0"/>
                  </a:moveTo>
                  <a:cubicBezTo>
                    <a:pt x="254" y="123"/>
                    <a:pt x="131" y="253"/>
                    <a:pt x="1" y="383"/>
                  </a:cubicBezTo>
                  <a:lnTo>
                    <a:pt x="1" y="414"/>
                  </a:lnTo>
                  <a:cubicBezTo>
                    <a:pt x="162" y="284"/>
                    <a:pt x="284" y="161"/>
                    <a:pt x="415" y="31"/>
                  </a:cubicBezTo>
                  <a:cubicBezTo>
                    <a:pt x="445" y="31"/>
                    <a:pt x="415" y="0"/>
                    <a:pt x="41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47"/>
            <p:cNvSpPr/>
            <p:nvPr/>
          </p:nvSpPr>
          <p:spPr>
            <a:xfrm rot="-2062221">
              <a:off x="1389405" y="623652"/>
              <a:ext cx="43539" cy="43662"/>
            </a:xfrm>
            <a:custGeom>
              <a:avLst/>
              <a:gdLst/>
              <a:ahLst/>
              <a:cxnLst/>
              <a:rect l="l" t="t" r="r" b="b"/>
              <a:pathLst>
                <a:path w="353" h="354" extrusionOk="0">
                  <a:moveTo>
                    <a:pt x="322" y="1"/>
                  </a:moveTo>
                  <a:cubicBezTo>
                    <a:pt x="230" y="93"/>
                    <a:pt x="100" y="223"/>
                    <a:pt x="0" y="323"/>
                  </a:cubicBezTo>
                  <a:cubicBezTo>
                    <a:pt x="0" y="323"/>
                    <a:pt x="0" y="353"/>
                    <a:pt x="39" y="353"/>
                  </a:cubicBezTo>
                  <a:cubicBezTo>
                    <a:pt x="131" y="254"/>
                    <a:pt x="261" y="162"/>
                    <a:pt x="353" y="31"/>
                  </a:cubicBezTo>
                  <a:cubicBezTo>
                    <a:pt x="353" y="31"/>
                    <a:pt x="353" y="1"/>
                    <a:pt x="32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47"/>
            <p:cNvSpPr/>
            <p:nvPr/>
          </p:nvSpPr>
          <p:spPr>
            <a:xfrm rot="-2062221">
              <a:off x="1421357" y="633637"/>
              <a:ext cx="27505" cy="21584"/>
            </a:xfrm>
            <a:custGeom>
              <a:avLst/>
              <a:gdLst/>
              <a:ahLst/>
              <a:cxnLst/>
              <a:rect l="l" t="t" r="r" b="b"/>
              <a:pathLst>
                <a:path w="223" h="175" extrusionOk="0">
                  <a:moveTo>
                    <a:pt x="192" y="0"/>
                  </a:moveTo>
                  <a:cubicBezTo>
                    <a:pt x="123" y="31"/>
                    <a:pt x="61" y="92"/>
                    <a:pt x="0" y="161"/>
                  </a:cubicBezTo>
                  <a:cubicBezTo>
                    <a:pt x="0" y="161"/>
                    <a:pt x="0" y="175"/>
                    <a:pt x="9" y="175"/>
                  </a:cubicBezTo>
                  <a:cubicBezTo>
                    <a:pt x="14" y="175"/>
                    <a:pt x="21" y="171"/>
                    <a:pt x="31" y="161"/>
                  </a:cubicBezTo>
                  <a:cubicBezTo>
                    <a:pt x="92" y="131"/>
                    <a:pt x="153" y="62"/>
                    <a:pt x="2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47"/>
            <p:cNvSpPr/>
            <p:nvPr/>
          </p:nvSpPr>
          <p:spPr>
            <a:xfrm rot="-2062221">
              <a:off x="1444369" y="635804"/>
              <a:ext cx="23681" cy="18871"/>
            </a:xfrm>
            <a:custGeom>
              <a:avLst/>
              <a:gdLst/>
              <a:ahLst/>
              <a:cxnLst/>
              <a:rect l="l" t="t" r="r" b="b"/>
              <a:pathLst>
                <a:path w="192" h="153" extrusionOk="0">
                  <a:moveTo>
                    <a:pt x="183" y="1"/>
                  </a:moveTo>
                  <a:cubicBezTo>
                    <a:pt x="178" y="1"/>
                    <a:pt x="172" y="5"/>
                    <a:pt x="161" y="18"/>
                  </a:cubicBezTo>
                  <a:cubicBezTo>
                    <a:pt x="100" y="18"/>
                    <a:pt x="69" y="79"/>
                    <a:pt x="0" y="110"/>
                  </a:cubicBezTo>
                  <a:cubicBezTo>
                    <a:pt x="0" y="131"/>
                    <a:pt x="20" y="153"/>
                    <a:pt x="42" y="153"/>
                  </a:cubicBezTo>
                  <a:cubicBezTo>
                    <a:pt x="51" y="153"/>
                    <a:pt x="60" y="149"/>
                    <a:pt x="69" y="140"/>
                  </a:cubicBezTo>
                  <a:cubicBezTo>
                    <a:pt x="100" y="110"/>
                    <a:pt x="161" y="79"/>
                    <a:pt x="192" y="18"/>
                  </a:cubicBezTo>
                  <a:cubicBezTo>
                    <a:pt x="192" y="18"/>
                    <a:pt x="192" y="1"/>
                    <a:pt x="18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6" name="Diagram 25">
            <a:extLst>
              <a:ext uri="{FF2B5EF4-FFF2-40B4-BE49-F238E27FC236}">
                <a16:creationId xmlns:a16="http://schemas.microsoft.com/office/drawing/2014/main" id="{2360D558-6D67-E54B-C773-AC2FA66E1DC4}"/>
              </a:ext>
            </a:extLst>
          </p:cNvPr>
          <p:cNvGraphicFramePr/>
          <p:nvPr>
            <p:extLst>
              <p:ext uri="{D42A27DB-BD31-4B8C-83A1-F6EECF244321}">
                <p14:modId xmlns:p14="http://schemas.microsoft.com/office/powerpoint/2010/main" val="1383496541"/>
              </p:ext>
            </p:extLst>
          </p:nvPr>
        </p:nvGraphicFramePr>
        <p:xfrm>
          <a:off x="1904072" y="1093333"/>
          <a:ext cx="5417905" cy="3548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086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12"/>
        <p:cNvGrpSpPr/>
        <p:nvPr/>
      </p:nvGrpSpPr>
      <p:grpSpPr>
        <a:xfrm>
          <a:off x="0" y="0"/>
          <a:ext cx="0" cy="0"/>
          <a:chOff x="0" y="0"/>
          <a:chExt cx="0" cy="0"/>
        </a:xfrm>
      </p:grpSpPr>
      <p:sp>
        <p:nvSpPr>
          <p:cNvPr id="4813" name="Google Shape;4813;p50"/>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Weakness</a:t>
            </a:r>
            <a:endParaRPr dirty="0"/>
          </a:p>
        </p:txBody>
      </p:sp>
      <p:grpSp>
        <p:nvGrpSpPr>
          <p:cNvPr id="4822" name="Google Shape;4822;p50"/>
          <p:cNvGrpSpPr/>
          <p:nvPr/>
        </p:nvGrpSpPr>
        <p:grpSpPr>
          <a:xfrm>
            <a:off x="7695274" y="4202501"/>
            <a:ext cx="841422" cy="666499"/>
            <a:chOff x="7695274" y="4202501"/>
            <a:chExt cx="841422" cy="666499"/>
          </a:xfrm>
        </p:grpSpPr>
        <p:sp>
          <p:nvSpPr>
            <p:cNvPr id="4823" name="Google Shape;4823;p50"/>
            <p:cNvSpPr/>
            <p:nvPr/>
          </p:nvSpPr>
          <p:spPr>
            <a:xfrm>
              <a:off x="7830618" y="4381257"/>
              <a:ext cx="706079" cy="487743"/>
            </a:xfrm>
            <a:custGeom>
              <a:avLst/>
              <a:gdLst/>
              <a:ahLst/>
              <a:cxnLst/>
              <a:rect l="l" t="t" r="r" b="b"/>
              <a:pathLst>
                <a:path w="3318" h="2292" extrusionOk="0">
                  <a:moveTo>
                    <a:pt x="2902" y="1"/>
                  </a:moveTo>
                  <a:cubicBezTo>
                    <a:pt x="2860" y="1"/>
                    <a:pt x="2077" y="1184"/>
                    <a:pt x="2077" y="1214"/>
                  </a:cubicBezTo>
                  <a:cubicBezTo>
                    <a:pt x="2076" y="1215"/>
                    <a:pt x="2074" y="1215"/>
                    <a:pt x="2073" y="1215"/>
                  </a:cubicBezTo>
                  <a:cubicBezTo>
                    <a:pt x="2019" y="1215"/>
                    <a:pt x="1568" y="767"/>
                    <a:pt x="1535" y="767"/>
                  </a:cubicBezTo>
                  <a:cubicBezTo>
                    <a:pt x="1533" y="767"/>
                    <a:pt x="1533" y="768"/>
                    <a:pt x="1533" y="769"/>
                  </a:cubicBezTo>
                  <a:cubicBezTo>
                    <a:pt x="1563" y="800"/>
                    <a:pt x="1563" y="1344"/>
                    <a:pt x="1533" y="1405"/>
                  </a:cubicBezTo>
                  <a:cubicBezTo>
                    <a:pt x="1502" y="1466"/>
                    <a:pt x="0" y="1497"/>
                    <a:pt x="0" y="1497"/>
                  </a:cubicBezTo>
                  <a:cubicBezTo>
                    <a:pt x="0" y="1497"/>
                    <a:pt x="292" y="2233"/>
                    <a:pt x="322" y="2263"/>
                  </a:cubicBezTo>
                  <a:cubicBezTo>
                    <a:pt x="338" y="2282"/>
                    <a:pt x="776" y="2292"/>
                    <a:pt x="1227" y="2292"/>
                  </a:cubicBezTo>
                  <a:cubicBezTo>
                    <a:pt x="1678" y="2292"/>
                    <a:pt x="2142" y="2282"/>
                    <a:pt x="2207" y="2263"/>
                  </a:cubicBezTo>
                  <a:cubicBezTo>
                    <a:pt x="2299" y="2202"/>
                    <a:pt x="3287" y="831"/>
                    <a:pt x="3287" y="800"/>
                  </a:cubicBezTo>
                  <a:cubicBezTo>
                    <a:pt x="3318" y="769"/>
                    <a:pt x="2904" y="65"/>
                    <a:pt x="2904" y="3"/>
                  </a:cubicBezTo>
                  <a:cubicBezTo>
                    <a:pt x="2904" y="1"/>
                    <a:pt x="2903" y="1"/>
                    <a:pt x="2902"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50"/>
            <p:cNvSpPr/>
            <p:nvPr/>
          </p:nvSpPr>
          <p:spPr>
            <a:xfrm>
              <a:off x="7749114" y="4231868"/>
              <a:ext cx="577333" cy="264301"/>
            </a:xfrm>
            <a:custGeom>
              <a:avLst/>
              <a:gdLst/>
              <a:ahLst/>
              <a:cxnLst/>
              <a:rect l="l" t="t" r="r" b="b"/>
              <a:pathLst>
                <a:path w="2713" h="1242" extrusionOk="0">
                  <a:moveTo>
                    <a:pt x="2712" y="0"/>
                  </a:moveTo>
                  <a:lnTo>
                    <a:pt x="2712" y="0"/>
                  </a:lnTo>
                  <a:cubicBezTo>
                    <a:pt x="2712" y="0"/>
                    <a:pt x="989" y="161"/>
                    <a:pt x="866" y="223"/>
                  </a:cubicBezTo>
                  <a:cubicBezTo>
                    <a:pt x="767" y="284"/>
                    <a:pt x="0" y="1180"/>
                    <a:pt x="0" y="1180"/>
                  </a:cubicBezTo>
                  <a:lnTo>
                    <a:pt x="1824" y="1242"/>
                  </a:lnTo>
                  <a:lnTo>
                    <a:pt x="2712" y="0"/>
                  </a:ln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50"/>
            <p:cNvSpPr/>
            <p:nvPr/>
          </p:nvSpPr>
          <p:spPr>
            <a:xfrm>
              <a:off x="7701871" y="4482977"/>
              <a:ext cx="448588" cy="21280"/>
            </a:xfrm>
            <a:custGeom>
              <a:avLst/>
              <a:gdLst/>
              <a:ahLst/>
              <a:cxnLst/>
              <a:rect l="l" t="t" r="r" b="b"/>
              <a:pathLst>
                <a:path w="2108" h="100" extrusionOk="0">
                  <a:moveTo>
                    <a:pt x="2046" y="0"/>
                  </a:moveTo>
                  <a:cubicBezTo>
                    <a:pt x="1372" y="31"/>
                    <a:pt x="667" y="31"/>
                    <a:pt x="0" y="62"/>
                  </a:cubicBezTo>
                  <a:lnTo>
                    <a:pt x="0" y="100"/>
                  </a:lnTo>
                  <a:cubicBezTo>
                    <a:pt x="667" y="100"/>
                    <a:pt x="1372" y="100"/>
                    <a:pt x="2046" y="62"/>
                  </a:cubicBezTo>
                  <a:cubicBezTo>
                    <a:pt x="2107" y="62"/>
                    <a:pt x="2107" y="0"/>
                    <a:pt x="204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50"/>
            <p:cNvSpPr/>
            <p:nvPr/>
          </p:nvSpPr>
          <p:spPr>
            <a:xfrm>
              <a:off x="7701871" y="4223569"/>
              <a:ext cx="210462" cy="268982"/>
            </a:xfrm>
            <a:custGeom>
              <a:avLst/>
              <a:gdLst/>
              <a:ahLst/>
              <a:cxnLst/>
              <a:rect l="l" t="t" r="r" b="b"/>
              <a:pathLst>
                <a:path w="989" h="1264" extrusionOk="0">
                  <a:moveTo>
                    <a:pt x="945" y="0"/>
                  </a:moveTo>
                  <a:cubicBezTo>
                    <a:pt x="939" y="0"/>
                    <a:pt x="933" y="3"/>
                    <a:pt x="927" y="9"/>
                  </a:cubicBezTo>
                  <a:cubicBezTo>
                    <a:pt x="605" y="422"/>
                    <a:pt x="284" y="806"/>
                    <a:pt x="0" y="1250"/>
                  </a:cubicBezTo>
                  <a:cubicBezTo>
                    <a:pt x="0" y="1250"/>
                    <a:pt x="0" y="1263"/>
                    <a:pt x="9" y="1263"/>
                  </a:cubicBezTo>
                  <a:cubicBezTo>
                    <a:pt x="14" y="1263"/>
                    <a:pt x="21" y="1260"/>
                    <a:pt x="31" y="1250"/>
                  </a:cubicBezTo>
                  <a:cubicBezTo>
                    <a:pt x="353" y="867"/>
                    <a:pt x="667" y="453"/>
                    <a:pt x="989" y="70"/>
                  </a:cubicBezTo>
                  <a:cubicBezTo>
                    <a:pt x="989" y="45"/>
                    <a:pt x="968" y="0"/>
                    <a:pt x="94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50"/>
            <p:cNvSpPr/>
            <p:nvPr/>
          </p:nvSpPr>
          <p:spPr>
            <a:xfrm>
              <a:off x="8131310" y="4210588"/>
              <a:ext cx="209823" cy="288986"/>
            </a:xfrm>
            <a:custGeom>
              <a:avLst/>
              <a:gdLst/>
              <a:ahLst/>
              <a:cxnLst/>
              <a:rect l="l" t="t" r="r" b="b"/>
              <a:pathLst>
                <a:path w="986" h="1358" extrusionOk="0">
                  <a:moveTo>
                    <a:pt x="947" y="1"/>
                  </a:moveTo>
                  <a:cubicBezTo>
                    <a:pt x="633" y="453"/>
                    <a:pt x="311" y="867"/>
                    <a:pt x="28" y="1311"/>
                  </a:cubicBezTo>
                  <a:cubicBezTo>
                    <a:pt x="1" y="1332"/>
                    <a:pt x="27" y="1358"/>
                    <a:pt x="45" y="1358"/>
                  </a:cubicBezTo>
                  <a:cubicBezTo>
                    <a:pt x="52" y="1358"/>
                    <a:pt x="58" y="1353"/>
                    <a:pt x="58" y="1342"/>
                  </a:cubicBezTo>
                  <a:cubicBezTo>
                    <a:pt x="372" y="897"/>
                    <a:pt x="694" y="483"/>
                    <a:pt x="985" y="39"/>
                  </a:cubicBezTo>
                  <a:cubicBezTo>
                    <a:pt x="985" y="1"/>
                    <a:pt x="985" y="1"/>
                    <a:pt x="94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50"/>
            <p:cNvSpPr/>
            <p:nvPr/>
          </p:nvSpPr>
          <p:spPr>
            <a:xfrm>
              <a:off x="7912122" y="4204204"/>
              <a:ext cx="401346" cy="27026"/>
            </a:xfrm>
            <a:custGeom>
              <a:avLst/>
              <a:gdLst/>
              <a:ahLst/>
              <a:cxnLst/>
              <a:rect l="l" t="t" r="r" b="b"/>
              <a:pathLst>
                <a:path w="1886" h="127" extrusionOk="0">
                  <a:moveTo>
                    <a:pt x="1854" y="0"/>
                  </a:moveTo>
                  <a:cubicBezTo>
                    <a:pt x="1249" y="31"/>
                    <a:pt x="606" y="0"/>
                    <a:pt x="1" y="100"/>
                  </a:cubicBezTo>
                  <a:cubicBezTo>
                    <a:pt x="188" y="119"/>
                    <a:pt x="380" y="126"/>
                    <a:pt x="572" y="126"/>
                  </a:cubicBezTo>
                  <a:cubicBezTo>
                    <a:pt x="1001" y="126"/>
                    <a:pt x="1437" y="90"/>
                    <a:pt x="1854" y="69"/>
                  </a:cubicBezTo>
                  <a:cubicBezTo>
                    <a:pt x="1885" y="69"/>
                    <a:pt x="1885" y="0"/>
                    <a:pt x="185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50"/>
            <p:cNvSpPr/>
            <p:nvPr/>
          </p:nvSpPr>
          <p:spPr>
            <a:xfrm>
              <a:off x="7695274" y="4484467"/>
              <a:ext cx="461569" cy="189394"/>
            </a:xfrm>
            <a:custGeom>
              <a:avLst/>
              <a:gdLst/>
              <a:ahLst/>
              <a:cxnLst/>
              <a:rect l="l" t="t" r="r" b="b"/>
              <a:pathLst>
                <a:path w="2169" h="890" extrusionOk="0">
                  <a:moveTo>
                    <a:pt x="2073" y="1"/>
                  </a:moveTo>
                  <a:cubicBezTo>
                    <a:pt x="2056" y="1"/>
                    <a:pt x="2038" y="9"/>
                    <a:pt x="2038" y="24"/>
                  </a:cubicBezTo>
                  <a:cubicBezTo>
                    <a:pt x="2008" y="215"/>
                    <a:pt x="2038" y="438"/>
                    <a:pt x="2038" y="629"/>
                  </a:cubicBezTo>
                  <a:lnTo>
                    <a:pt x="2038" y="790"/>
                  </a:lnTo>
                  <a:lnTo>
                    <a:pt x="1119" y="790"/>
                  </a:lnTo>
                  <a:cubicBezTo>
                    <a:pt x="797" y="821"/>
                    <a:pt x="476" y="821"/>
                    <a:pt x="161" y="821"/>
                  </a:cubicBezTo>
                  <a:lnTo>
                    <a:pt x="62" y="821"/>
                  </a:lnTo>
                  <a:cubicBezTo>
                    <a:pt x="61" y="821"/>
                    <a:pt x="60" y="821"/>
                    <a:pt x="59" y="821"/>
                  </a:cubicBezTo>
                  <a:lnTo>
                    <a:pt x="59" y="821"/>
                  </a:lnTo>
                  <a:cubicBezTo>
                    <a:pt x="61" y="814"/>
                    <a:pt x="62" y="805"/>
                    <a:pt x="62" y="790"/>
                  </a:cubicBezTo>
                  <a:cubicBezTo>
                    <a:pt x="62" y="537"/>
                    <a:pt x="62" y="315"/>
                    <a:pt x="31" y="55"/>
                  </a:cubicBezTo>
                  <a:lnTo>
                    <a:pt x="1" y="55"/>
                  </a:lnTo>
                  <a:cubicBezTo>
                    <a:pt x="1" y="346"/>
                    <a:pt x="31" y="598"/>
                    <a:pt x="1" y="859"/>
                  </a:cubicBezTo>
                  <a:cubicBezTo>
                    <a:pt x="1" y="890"/>
                    <a:pt x="31" y="890"/>
                    <a:pt x="31" y="890"/>
                  </a:cubicBezTo>
                  <a:lnTo>
                    <a:pt x="2107" y="890"/>
                  </a:lnTo>
                  <a:cubicBezTo>
                    <a:pt x="2138" y="890"/>
                    <a:pt x="2138" y="859"/>
                    <a:pt x="2138" y="821"/>
                  </a:cubicBezTo>
                  <a:cubicBezTo>
                    <a:pt x="2138" y="568"/>
                    <a:pt x="2169" y="284"/>
                    <a:pt x="2107" y="24"/>
                  </a:cubicBezTo>
                  <a:cubicBezTo>
                    <a:pt x="2107" y="9"/>
                    <a:pt x="2090" y="1"/>
                    <a:pt x="207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50"/>
            <p:cNvSpPr/>
            <p:nvPr/>
          </p:nvSpPr>
          <p:spPr>
            <a:xfrm>
              <a:off x="8137056" y="4202501"/>
              <a:ext cx="332823" cy="407730"/>
            </a:xfrm>
            <a:custGeom>
              <a:avLst/>
              <a:gdLst/>
              <a:ahLst/>
              <a:cxnLst/>
              <a:rect l="l" t="t" r="r" b="b"/>
              <a:pathLst>
                <a:path w="1564" h="1916" extrusionOk="0">
                  <a:moveTo>
                    <a:pt x="586" y="1826"/>
                  </a:moveTo>
                  <a:lnTo>
                    <a:pt x="586" y="1826"/>
                  </a:lnTo>
                  <a:cubicBezTo>
                    <a:pt x="575" y="1839"/>
                    <a:pt x="570" y="1843"/>
                    <a:pt x="568" y="1843"/>
                  </a:cubicBezTo>
                  <a:cubicBezTo>
                    <a:pt x="565" y="1843"/>
                    <a:pt x="574" y="1829"/>
                    <a:pt x="586" y="1826"/>
                  </a:cubicBezTo>
                  <a:close/>
                  <a:moveTo>
                    <a:pt x="1017" y="0"/>
                  </a:moveTo>
                  <a:cubicBezTo>
                    <a:pt x="967" y="0"/>
                    <a:pt x="927" y="51"/>
                    <a:pt x="958" y="108"/>
                  </a:cubicBezTo>
                  <a:cubicBezTo>
                    <a:pt x="1081" y="169"/>
                    <a:pt x="1150" y="269"/>
                    <a:pt x="1242" y="330"/>
                  </a:cubicBezTo>
                  <a:cubicBezTo>
                    <a:pt x="1303" y="391"/>
                    <a:pt x="1372" y="422"/>
                    <a:pt x="1403" y="491"/>
                  </a:cubicBezTo>
                  <a:cubicBezTo>
                    <a:pt x="1406" y="493"/>
                    <a:pt x="1409" y="495"/>
                    <a:pt x="1412" y="497"/>
                  </a:cubicBezTo>
                  <a:lnTo>
                    <a:pt x="1412" y="497"/>
                  </a:lnTo>
                  <a:cubicBezTo>
                    <a:pt x="1286" y="707"/>
                    <a:pt x="1143" y="917"/>
                    <a:pt x="1020" y="1127"/>
                  </a:cubicBezTo>
                  <a:cubicBezTo>
                    <a:pt x="889" y="1349"/>
                    <a:pt x="729" y="1571"/>
                    <a:pt x="606" y="1801"/>
                  </a:cubicBezTo>
                  <a:cubicBezTo>
                    <a:pt x="601" y="1808"/>
                    <a:pt x="596" y="1814"/>
                    <a:pt x="592" y="1819"/>
                  </a:cubicBezTo>
                  <a:lnTo>
                    <a:pt x="592" y="1819"/>
                  </a:lnTo>
                  <a:cubicBezTo>
                    <a:pt x="558" y="1791"/>
                    <a:pt x="502" y="1759"/>
                    <a:pt x="476" y="1732"/>
                  </a:cubicBezTo>
                  <a:cubicBezTo>
                    <a:pt x="315" y="1609"/>
                    <a:pt x="192" y="1479"/>
                    <a:pt x="31" y="1349"/>
                  </a:cubicBezTo>
                  <a:cubicBezTo>
                    <a:pt x="1" y="1349"/>
                    <a:pt x="1" y="1380"/>
                    <a:pt x="1" y="1380"/>
                  </a:cubicBezTo>
                  <a:cubicBezTo>
                    <a:pt x="154" y="1571"/>
                    <a:pt x="384" y="1732"/>
                    <a:pt x="575" y="1893"/>
                  </a:cubicBezTo>
                  <a:cubicBezTo>
                    <a:pt x="575" y="1908"/>
                    <a:pt x="583" y="1916"/>
                    <a:pt x="594" y="1916"/>
                  </a:cubicBezTo>
                  <a:cubicBezTo>
                    <a:pt x="606" y="1916"/>
                    <a:pt x="621" y="1908"/>
                    <a:pt x="637" y="1893"/>
                  </a:cubicBezTo>
                  <a:cubicBezTo>
                    <a:pt x="920" y="1448"/>
                    <a:pt x="1242" y="966"/>
                    <a:pt x="1533" y="521"/>
                  </a:cubicBezTo>
                  <a:cubicBezTo>
                    <a:pt x="1564" y="491"/>
                    <a:pt x="1564" y="460"/>
                    <a:pt x="1533" y="460"/>
                  </a:cubicBezTo>
                  <a:cubicBezTo>
                    <a:pt x="1372" y="299"/>
                    <a:pt x="1211" y="169"/>
                    <a:pt x="1050" y="8"/>
                  </a:cubicBezTo>
                  <a:cubicBezTo>
                    <a:pt x="1039" y="3"/>
                    <a:pt x="1028" y="0"/>
                    <a:pt x="101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50"/>
            <p:cNvSpPr/>
            <p:nvPr/>
          </p:nvSpPr>
          <p:spPr>
            <a:xfrm>
              <a:off x="8128969" y="4493404"/>
              <a:ext cx="156623" cy="315799"/>
            </a:xfrm>
            <a:custGeom>
              <a:avLst/>
              <a:gdLst/>
              <a:ahLst/>
              <a:cxnLst/>
              <a:rect l="l" t="t" r="r" b="b"/>
              <a:pathLst>
                <a:path w="736" h="1484" extrusionOk="0">
                  <a:moveTo>
                    <a:pt x="56" y="0"/>
                  </a:moveTo>
                  <a:cubicBezTo>
                    <a:pt x="36" y="0"/>
                    <a:pt x="0" y="23"/>
                    <a:pt x="0" y="51"/>
                  </a:cubicBezTo>
                  <a:cubicBezTo>
                    <a:pt x="192" y="526"/>
                    <a:pt x="422" y="1070"/>
                    <a:pt x="705" y="1483"/>
                  </a:cubicBezTo>
                  <a:lnTo>
                    <a:pt x="736" y="1483"/>
                  </a:lnTo>
                  <a:cubicBezTo>
                    <a:pt x="613" y="970"/>
                    <a:pt x="322" y="465"/>
                    <a:pt x="69" y="13"/>
                  </a:cubicBezTo>
                  <a:cubicBezTo>
                    <a:pt x="69" y="4"/>
                    <a:pt x="64" y="0"/>
                    <a:pt x="5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50"/>
            <p:cNvSpPr/>
            <p:nvPr/>
          </p:nvSpPr>
          <p:spPr>
            <a:xfrm>
              <a:off x="7905525" y="4222717"/>
              <a:ext cx="129171" cy="273451"/>
            </a:xfrm>
            <a:custGeom>
              <a:avLst/>
              <a:gdLst/>
              <a:ahLst/>
              <a:cxnLst/>
              <a:rect l="l" t="t" r="r" b="b"/>
              <a:pathLst>
                <a:path w="607" h="1285" extrusionOk="0">
                  <a:moveTo>
                    <a:pt x="36" y="0"/>
                  </a:moveTo>
                  <a:cubicBezTo>
                    <a:pt x="16" y="0"/>
                    <a:pt x="1" y="22"/>
                    <a:pt x="1" y="43"/>
                  </a:cubicBezTo>
                  <a:cubicBezTo>
                    <a:pt x="93" y="296"/>
                    <a:pt x="223" y="557"/>
                    <a:pt x="353" y="840"/>
                  </a:cubicBezTo>
                  <a:cubicBezTo>
                    <a:pt x="415" y="970"/>
                    <a:pt x="476" y="1193"/>
                    <a:pt x="575" y="1285"/>
                  </a:cubicBezTo>
                  <a:lnTo>
                    <a:pt x="606" y="1285"/>
                  </a:lnTo>
                  <a:cubicBezTo>
                    <a:pt x="606" y="1162"/>
                    <a:pt x="514" y="1001"/>
                    <a:pt x="476" y="901"/>
                  </a:cubicBezTo>
                  <a:cubicBezTo>
                    <a:pt x="353" y="618"/>
                    <a:pt x="223" y="296"/>
                    <a:pt x="62" y="13"/>
                  </a:cubicBezTo>
                  <a:cubicBezTo>
                    <a:pt x="53" y="4"/>
                    <a:pt x="44" y="0"/>
                    <a:pt x="3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50"/>
            <p:cNvSpPr/>
            <p:nvPr/>
          </p:nvSpPr>
          <p:spPr>
            <a:xfrm>
              <a:off x="7776778" y="4667053"/>
              <a:ext cx="94697" cy="182797"/>
            </a:xfrm>
            <a:custGeom>
              <a:avLst/>
              <a:gdLst/>
              <a:ahLst/>
              <a:cxnLst/>
              <a:rect l="l" t="t" r="r" b="b"/>
              <a:pathLst>
                <a:path w="445" h="859" extrusionOk="0">
                  <a:moveTo>
                    <a:pt x="31" y="1"/>
                  </a:moveTo>
                  <a:cubicBezTo>
                    <a:pt x="31" y="1"/>
                    <a:pt x="1" y="1"/>
                    <a:pt x="1" y="32"/>
                  </a:cubicBezTo>
                  <a:cubicBezTo>
                    <a:pt x="93" y="315"/>
                    <a:pt x="253" y="606"/>
                    <a:pt x="414" y="859"/>
                  </a:cubicBezTo>
                  <a:cubicBezTo>
                    <a:pt x="414" y="859"/>
                    <a:pt x="445" y="859"/>
                    <a:pt x="445" y="828"/>
                  </a:cubicBezTo>
                  <a:cubicBezTo>
                    <a:pt x="353" y="537"/>
                    <a:pt x="192" y="254"/>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50"/>
            <p:cNvSpPr/>
            <p:nvPr/>
          </p:nvSpPr>
          <p:spPr>
            <a:xfrm>
              <a:off x="7877860" y="4534050"/>
              <a:ext cx="643940" cy="320055"/>
            </a:xfrm>
            <a:custGeom>
              <a:avLst/>
              <a:gdLst/>
              <a:ahLst/>
              <a:cxnLst/>
              <a:rect l="l" t="t" r="r" b="b"/>
              <a:pathLst>
                <a:path w="3026" h="1504" extrusionOk="0">
                  <a:moveTo>
                    <a:pt x="2973" y="1"/>
                  </a:moveTo>
                  <a:cubicBezTo>
                    <a:pt x="2962" y="1"/>
                    <a:pt x="2951" y="4"/>
                    <a:pt x="2942" y="13"/>
                  </a:cubicBezTo>
                  <a:cubicBezTo>
                    <a:pt x="2651" y="465"/>
                    <a:pt x="2299" y="909"/>
                    <a:pt x="1985" y="1354"/>
                  </a:cubicBezTo>
                  <a:cubicBezTo>
                    <a:pt x="1942" y="1415"/>
                    <a:pt x="1952" y="1427"/>
                    <a:pt x="1950" y="1427"/>
                  </a:cubicBezTo>
                  <a:cubicBezTo>
                    <a:pt x="1948" y="1427"/>
                    <a:pt x="1942" y="1423"/>
                    <a:pt x="1916" y="1423"/>
                  </a:cubicBezTo>
                  <a:cubicBezTo>
                    <a:pt x="1755" y="1423"/>
                    <a:pt x="1602" y="1423"/>
                    <a:pt x="1441" y="1392"/>
                  </a:cubicBezTo>
                  <a:cubicBezTo>
                    <a:pt x="1187" y="1392"/>
                    <a:pt x="935" y="1381"/>
                    <a:pt x="687" y="1381"/>
                  </a:cubicBezTo>
                  <a:cubicBezTo>
                    <a:pt x="465" y="1381"/>
                    <a:pt x="245" y="1390"/>
                    <a:pt x="31" y="1423"/>
                  </a:cubicBezTo>
                  <a:cubicBezTo>
                    <a:pt x="1" y="1423"/>
                    <a:pt x="1" y="1453"/>
                    <a:pt x="31" y="1453"/>
                  </a:cubicBezTo>
                  <a:cubicBezTo>
                    <a:pt x="514" y="1484"/>
                    <a:pt x="1027" y="1484"/>
                    <a:pt x="1502" y="1484"/>
                  </a:cubicBezTo>
                  <a:cubicBezTo>
                    <a:pt x="1577" y="1484"/>
                    <a:pt x="1711" y="1504"/>
                    <a:pt x="1825" y="1504"/>
                  </a:cubicBezTo>
                  <a:cubicBezTo>
                    <a:pt x="1911" y="1504"/>
                    <a:pt x="1986" y="1493"/>
                    <a:pt x="2015" y="1453"/>
                  </a:cubicBezTo>
                  <a:cubicBezTo>
                    <a:pt x="2368" y="971"/>
                    <a:pt x="2682" y="526"/>
                    <a:pt x="3004" y="51"/>
                  </a:cubicBezTo>
                  <a:cubicBezTo>
                    <a:pt x="3026" y="24"/>
                    <a:pt x="3001" y="1"/>
                    <a:pt x="297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50"/>
            <p:cNvSpPr/>
            <p:nvPr/>
          </p:nvSpPr>
          <p:spPr>
            <a:xfrm>
              <a:off x="8422426" y="4360615"/>
              <a:ext cx="88313" cy="169816"/>
            </a:xfrm>
            <a:custGeom>
              <a:avLst/>
              <a:gdLst/>
              <a:ahLst/>
              <a:cxnLst/>
              <a:rect l="l" t="t" r="r" b="b"/>
              <a:pathLst>
                <a:path w="415" h="798" extrusionOk="0">
                  <a:moveTo>
                    <a:pt x="31" y="1"/>
                  </a:moveTo>
                  <a:cubicBezTo>
                    <a:pt x="31" y="1"/>
                    <a:pt x="0" y="1"/>
                    <a:pt x="0" y="31"/>
                  </a:cubicBezTo>
                  <a:cubicBezTo>
                    <a:pt x="62" y="192"/>
                    <a:pt x="154" y="353"/>
                    <a:pt x="253" y="514"/>
                  </a:cubicBezTo>
                  <a:cubicBezTo>
                    <a:pt x="284" y="606"/>
                    <a:pt x="345" y="736"/>
                    <a:pt x="414" y="797"/>
                  </a:cubicBezTo>
                  <a:cubicBezTo>
                    <a:pt x="414" y="705"/>
                    <a:pt x="345" y="606"/>
                    <a:pt x="284" y="514"/>
                  </a:cubicBezTo>
                  <a:cubicBezTo>
                    <a:pt x="223" y="353"/>
                    <a:pt x="123" y="162"/>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6" name="Google Shape;4836;p50"/>
          <p:cNvGrpSpPr/>
          <p:nvPr/>
        </p:nvGrpSpPr>
        <p:grpSpPr>
          <a:xfrm>
            <a:off x="425950" y="465551"/>
            <a:ext cx="813005" cy="1343710"/>
            <a:chOff x="425950" y="465551"/>
            <a:chExt cx="813005" cy="1343710"/>
          </a:xfrm>
        </p:grpSpPr>
        <p:sp>
          <p:nvSpPr>
            <p:cNvPr id="4837" name="Google Shape;4837;p50"/>
            <p:cNvSpPr/>
            <p:nvPr/>
          </p:nvSpPr>
          <p:spPr>
            <a:xfrm>
              <a:off x="474163" y="503578"/>
              <a:ext cx="737459" cy="1290233"/>
            </a:xfrm>
            <a:custGeom>
              <a:avLst/>
              <a:gdLst/>
              <a:ahLst/>
              <a:cxnLst/>
              <a:rect l="l" t="t" r="r" b="b"/>
              <a:pathLst>
                <a:path w="4344" h="7600" extrusionOk="0">
                  <a:moveTo>
                    <a:pt x="2901" y="722"/>
                  </a:moveTo>
                  <a:cubicBezTo>
                    <a:pt x="3168" y="722"/>
                    <a:pt x="3355" y="744"/>
                    <a:pt x="3386" y="797"/>
                  </a:cubicBezTo>
                  <a:cubicBezTo>
                    <a:pt x="3517" y="988"/>
                    <a:pt x="3769" y="4183"/>
                    <a:pt x="3961" y="5845"/>
                  </a:cubicBezTo>
                  <a:lnTo>
                    <a:pt x="3769" y="6228"/>
                  </a:lnTo>
                  <a:cubicBezTo>
                    <a:pt x="3497" y="6323"/>
                    <a:pt x="2041" y="6459"/>
                    <a:pt x="1382" y="6459"/>
                  </a:cubicBezTo>
                  <a:cubicBezTo>
                    <a:pt x="1189" y="6459"/>
                    <a:pt x="1064" y="6448"/>
                    <a:pt x="1057" y="6420"/>
                  </a:cubicBezTo>
                  <a:cubicBezTo>
                    <a:pt x="989" y="6290"/>
                    <a:pt x="322" y="1279"/>
                    <a:pt x="383" y="1088"/>
                  </a:cubicBezTo>
                  <a:cubicBezTo>
                    <a:pt x="407" y="942"/>
                    <a:pt x="2054" y="722"/>
                    <a:pt x="2901" y="722"/>
                  </a:cubicBezTo>
                  <a:close/>
                  <a:moveTo>
                    <a:pt x="3356" y="0"/>
                  </a:moveTo>
                  <a:cubicBezTo>
                    <a:pt x="2751" y="0"/>
                    <a:pt x="2176" y="69"/>
                    <a:pt x="1563" y="100"/>
                  </a:cubicBezTo>
                  <a:cubicBezTo>
                    <a:pt x="1280" y="130"/>
                    <a:pt x="1027" y="161"/>
                    <a:pt x="736" y="192"/>
                  </a:cubicBezTo>
                  <a:cubicBezTo>
                    <a:pt x="544" y="222"/>
                    <a:pt x="353" y="192"/>
                    <a:pt x="192" y="291"/>
                  </a:cubicBezTo>
                  <a:cubicBezTo>
                    <a:pt x="31" y="383"/>
                    <a:pt x="0" y="605"/>
                    <a:pt x="0" y="797"/>
                  </a:cubicBezTo>
                  <a:cubicBezTo>
                    <a:pt x="0" y="1057"/>
                    <a:pt x="69" y="1341"/>
                    <a:pt x="100" y="1632"/>
                  </a:cubicBezTo>
                  <a:cubicBezTo>
                    <a:pt x="161" y="2206"/>
                    <a:pt x="222" y="2781"/>
                    <a:pt x="291" y="3356"/>
                  </a:cubicBezTo>
                  <a:cubicBezTo>
                    <a:pt x="414" y="4505"/>
                    <a:pt x="544" y="5654"/>
                    <a:pt x="674" y="6834"/>
                  </a:cubicBezTo>
                  <a:cubicBezTo>
                    <a:pt x="705" y="6995"/>
                    <a:pt x="705" y="7186"/>
                    <a:pt x="736" y="7378"/>
                  </a:cubicBezTo>
                  <a:cubicBezTo>
                    <a:pt x="736" y="7439"/>
                    <a:pt x="736" y="7500"/>
                    <a:pt x="797" y="7569"/>
                  </a:cubicBezTo>
                  <a:cubicBezTo>
                    <a:pt x="866" y="7600"/>
                    <a:pt x="927" y="7600"/>
                    <a:pt x="989" y="7600"/>
                  </a:cubicBezTo>
                  <a:cubicBezTo>
                    <a:pt x="1984" y="7500"/>
                    <a:pt x="2942" y="7408"/>
                    <a:pt x="3930" y="7309"/>
                  </a:cubicBezTo>
                  <a:cubicBezTo>
                    <a:pt x="4022" y="7309"/>
                    <a:pt x="4152" y="7278"/>
                    <a:pt x="4214" y="7217"/>
                  </a:cubicBezTo>
                  <a:cubicBezTo>
                    <a:pt x="4244" y="7155"/>
                    <a:pt x="4283" y="7117"/>
                    <a:pt x="4313" y="7056"/>
                  </a:cubicBezTo>
                  <a:cubicBezTo>
                    <a:pt x="4344" y="6834"/>
                    <a:pt x="4344" y="6612"/>
                    <a:pt x="4313" y="6389"/>
                  </a:cubicBezTo>
                  <a:cubicBezTo>
                    <a:pt x="4122" y="4344"/>
                    <a:pt x="3900" y="2298"/>
                    <a:pt x="3609" y="261"/>
                  </a:cubicBezTo>
                  <a:cubicBezTo>
                    <a:pt x="3609" y="192"/>
                    <a:pt x="3578" y="130"/>
                    <a:pt x="3547" y="69"/>
                  </a:cubicBezTo>
                  <a:cubicBezTo>
                    <a:pt x="3478" y="0"/>
                    <a:pt x="3417" y="0"/>
                    <a:pt x="3356"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50"/>
            <p:cNvSpPr/>
            <p:nvPr/>
          </p:nvSpPr>
          <p:spPr>
            <a:xfrm>
              <a:off x="425950" y="465551"/>
              <a:ext cx="813005" cy="1343710"/>
            </a:xfrm>
            <a:custGeom>
              <a:avLst/>
              <a:gdLst/>
              <a:ahLst/>
              <a:cxnLst/>
              <a:rect l="l" t="t" r="r" b="b"/>
              <a:pathLst>
                <a:path w="4789" h="7915" extrusionOk="0">
                  <a:moveTo>
                    <a:pt x="3434" y="1"/>
                  </a:moveTo>
                  <a:cubicBezTo>
                    <a:pt x="3385" y="1"/>
                    <a:pt x="3335" y="2"/>
                    <a:pt x="3287" y="2"/>
                  </a:cubicBezTo>
                  <a:cubicBezTo>
                    <a:pt x="2651" y="33"/>
                    <a:pt x="2008" y="102"/>
                    <a:pt x="1372" y="163"/>
                  </a:cubicBezTo>
                  <a:cubicBezTo>
                    <a:pt x="1020" y="193"/>
                    <a:pt x="637" y="224"/>
                    <a:pt x="284" y="293"/>
                  </a:cubicBezTo>
                  <a:cubicBezTo>
                    <a:pt x="223" y="293"/>
                    <a:pt x="223" y="354"/>
                    <a:pt x="284" y="354"/>
                  </a:cubicBezTo>
                  <a:cubicBezTo>
                    <a:pt x="1242" y="255"/>
                    <a:pt x="2199" y="163"/>
                    <a:pt x="3157" y="102"/>
                  </a:cubicBezTo>
                  <a:lnTo>
                    <a:pt x="3540" y="102"/>
                  </a:lnTo>
                  <a:cubicBezTo>
                    <a:pt x="3923" y="102"/>
                    <a:pt x="3862" y="676"/>
                    <a:pt x="3923" y="929"/>
                  </a:cubicBezTo>
                  <a:cubicBezTo>
                    <a:pt x="3992" y="1442"/>
                    <a:pt x="4053" y="1948"/>
                    <a:pt x="4084" y="2430"/>
                  </a:cubicBezTo>
                  <a:cubicBezTo>
                    <a:pt x="4214" y="3480"/>
                    <a:pt x="4337" y="4537"/>
                    <a:pt x="4436" y="5587"/>
                  </a:cubicBezTo>
                  <a:cubicBezTo>
                    <a:pt x="4498" y="6069"/>
                    <a:pt x="4567" y="6544"/>
                    <a:pt x="4567" y="7027"/>
                  </a:cubicBezTo>
                  <a:cubicBezTo>
                    <a:pt x="4528" y="7502"/>
                    <a:pt x="4145" y="7502"/>
                    <a:pt x="3801" y="7533"/>
                  </a:cubicBezTo>
                  <a:cubicBezTo>
                    <a:pt x="3540" y="7571"/>
                    <a:pt x="3287" y="7571"/>
                    <a:pt x="3065" y="7602"/>
                  </a:cubicBezTo>
                  <a:cubicBezTo>
                    <a:pt x="2552" y="7663"/>
                    <a:pt x="2039" y="7694"/>
                    <a:pt x="1564" y="7762"/>
                  </a:cubicBezTo>
                  <a:cubicBezTo>
                    <a:pt x="1479" y="7762"/>
                    <a:pt x="1298" y="7796"/>
                    <a:pt x="1136" y="7796"/>
                  </a:cubicBezTo>
                  <a:cubicBezTo>
                    <a:pt x="989" y="7796"/>
                    <a:pt x="857" y="7769"/>
                    <a:pt x="828" y="7663"/>
                  </a:cubicBezTo>
                  <a:cubicBezTo>
                    <a:pt x="767" y="7441"/>
                    <a:pt x="767" y="7119"/>
                    <a:pt x="736" y="6866"/>
                  </a:cubicBezTo>
                  <a:cubicBezTo>
                    <a:pt x="506" y="4821"/>
                    <a:pt x="315" y="2783"/>
                    <a:pt x="1" y="768"/>
                  </a:cubicBezTo>
                  <a:lnTo>
                    <a:pt x="1" y="768"/>
                  </a:lnTo>
                  <a:cubicBezTo>
                    <a:pt x="123" y="2905"/>
                    <a:pt x="445" y="5012"/>
                    <a:pt x="667" y="7119"/>
                  </a:cubicBezTo>
                  <a:cubicBezTo>
                    <a:pt x="698" y="7341"/>
                    <a:pt x="637" y="7762"/>
                    <a:pt x="889" y="7885"/>
                  </a:cubicBezTo>
                  <a:cubicBezTo>
                    <a:pt x="921" y="7907"/>
                    <a:pt x="964" y="7915"/>
                    <a:pt x="1011" y="7915"/>
                  </a:cubicBezTo>
                  <a:cubicBezTo>
                    <a:pt x="1116" y="7915"/>
                    <a:pt x="1242" y="7875"/>
                    <a:pt x="1311" y="7854"/>
                  </a:cubicBezTo>
                  <a:cubicBezTo>
                    <a:pt x="1594" y="7824"/>
                    <a:pt x="1885" y="7824"/>
                    <a:pt x="2169" y="7793"/>
                  </a:cubicBezTo>
                  <a:cubicBezTo>
                    <a:pt x="2682" y="7724"/>
                    <a:pt x="3188" y="7694"/>
                    <a:pt x="3670" y="7632"/>
                  </a:cubicBezTo>
                  <a:cubicBezTo>
                    <a:pt x="3992" y="7602"/>
                    <a:pt x="4406" y="7663"/>
                    <a:pt x="4597" y="7379"/>
                  </a:cubicBezTo>
                  <a:cubicBezTo>
                    <a:pt x="4789" y="7088"/>
                    <a:pt x="4628" y="6514"/>
                    <a:pt x="4597" y="6192"/>
                  </a:cubicBezTo>
                  <a:cubicBezTo>
                    <a:pt x="4528" y="5656"/>
                    <a:pt x="4498" y="5112"/>
                    <a:pt x="4436" y="4568"/>
                  </a:cubicBezTo>
                  <a:cubicBezTo>
                    <a:pt x="4306" y="3511"/>
                    <a:pt x="4214" y="2492"/>
                    <a:pt x="4084" y="1442"/>
                  </a:cubicBezTo>
                  <a:cubicBezTo>
                    <a:pt x="4053" y="1182"/>
                    <a:pt x="4023" y="929"/>
                    <a:pt x="3992" y="676"/>
                  </a:cubicBezTo>
                  <a:cubicBezTo>
                    <a:pt x="3954" y="546"/>
                    <a:pt x="3954" y="324"/>
                    <a:pt x="3893" y="193"/>
                  </a:cubicBezTo>
                  <a:cubicBezTo>
                    <a:pt x="3790" y="19"/>
                    <a:pt x="3613" y="1"/>
                    <a:pt x="343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50"/>
            <p:cNvSpPr/>
            <p:nvPr/>
          </p:nvSpPr>
          <p:spPr>
            <a:xfrm>
              <a:off x="474163" y="578445"/>
              <a:ext cx="672439" cy="1039486"/>
            </a:xfrm>
            <a:custGeom>
              <a:avLst/>
              <a:gdLst/>
              <a:ahLst/>
              <a:cxnLst/>
              <a:rect l="l" t="t" r="r" b="b"/>
              <a:pathLst>
                <a:path w="3961" h="6123" extrusionOk="0">
                  <a:moveTo>
                    <a:pt x="2649" y="0"/>
                  </a:moveTo>
                  <a:cubicBezTo>
                    <a:pt x="2254" y="0"/>
                    <a:pt x="1845" y="54"/>
                    <a:pt x="1441" y="103"/>
                  </a:cubicBezTo>
                  <a:cubicBezTo>
                    <a:pt x="1027" y="134"/>
                    <a:pt x="605" y="203"/>
                    <a:pt x="192" y="325"/>
                  </a:cubicBezTo>
                  <a:cubicBezTo>
                    <a:pt x="31" y="356"/>
                    <a:pt x="0" y="425"/>
                    <a:pt x="31" y="616"/>
                  </a:cubicBezTo>
                  <a:cubicBezTo>
                    <a:pt x="31" y="969"/>
                    <a:pt x="100" y="1283"/>
                    <a:pt x="130" y="1635"/>
                  </a:cubicBezTo>
                  <a:cubicBezTo>
                    <a:pt x="291" y="3037"/>
                    <a:pt x="452" y="4477"/>
                    <a:pt x="705" y="5879"/>
                  </a:cubicBezTo>
                  <a:cubicBezTo>
                    <a:pt x="705" y="5948"/>
                    <a:pt x="705" y="6040"/>
                    <a:pt x="797" y="6071"/>
                  </a:cubicBezTo>
                  <a:cubicBezTo>
                    <a:pt x="898" y="6110"/>
                    <a:pt x="1013" y="6123"/>
                    <a:pt x="1130" y="6123"/>
                  </a:cubicBezTo>
                  <a:cubicBezTo>
                    <a:pt x="1316" y="6123"/>
                    <a:pt x="1508" y="6090"/>
                    <a:pt x="1663" y="6071"/>
                  </a:cubicBezTo>
                  <a:cubicBezTo>
                    <a:pt x="2076" y="6071"/>
                    <a:pt x="2521" y="6040"/>
                    <a:pt x="2942" y="5979"/>
                  </a:cubicBezTo>
                  <a:cubicBezTo>
                    <a:pt x="3195" y="5948"/>
                    <a:pt x="3517" y="5910"/>
                    <a:pt x="3739" y="5818"/>
                  </a:cubicBezTo>
                  <a:cubicBezTo>
                    <a:pt x="3800" y="5787"/>
                    <a:pt x="3769" y="5757"/>
                    <a:pt x="3739" y="5757"/>
                  </a:cubicBezTo>
                  <a:cubicBezTo>
                    <a:pt x="3325" y="5879"/>
                    <a:pt x="2842" y="5879"/>
                    <a:pt x="2398" y="5948"/>
                  </a:cubicBezTo>
                  <a:cubicBezTo>
                    <a:pt x="1915" y="5979"/>
                    <a:pt x="1441" y="6010"/>
                    <a:pt x="958" y="6010"/>
                  </a:cubicBezTo>
                  <a:cubicBezTo>
                    <a:pt x="835" y="5979"/>
                    <a:pt x="835" y="6010"/>
                    <a:pt x="797" y="5910"/>
                  </a:cubicBezTo>
                  <a:cubicBezTo>
                    <a:pt x="797" y="5818"/>
                    <a:pt x="766" y="5688"/>
                    <a:pt x="736" y="5565"/>
                  </a:cubicBezTo>
                  <a:cubicBezTo>
                    <a:pt x="674" y="5144"/>
                    <a:pt x="644" y="4730"/>
                    <a:pt x="575" y="4317"/>
                  </a:cubicBezTo>
                  <a:cubicBezTo>
                    <a:pt x="414" y="3298"/>
                    <a:pt x="291" y="2271"/>
                    <a:pt x="192" y="1222"/>
                  </a:cubicBezTo>
                  <a:cubicBezTo>
                    <a:pt x="161" y="969"/>
                    <a:pt x="100" y="708"/>
                    <a:pt x="130" y="455"/>
                  </a:cubicBezTo>
                  <a:cubicBezTo>
                    <a:pt x="130" y="356"/>
                    <a:pt x="989" y="264"/>
                    <a:pt x="1088" y="233"/>
                  </a:cubicBezTo>
                  <a:cubicBezTo>
                    <a:pt x="1693" y="164"/>
                    <a:pt x="2299" y="103"/>
                    <a:pt x="2904" y="103"/>
                  </a:cubicBezTo>
                  <a:cubicBezTo>
                    <a:pt x="2944" y="103"/>
                    <a:pt x="3013" y="98"/>
                    <a:pt x="3084" y="98"/>
                  </a:cubicBezTo>
                  <a:cubicBezTo>
                    <a:pt x="3191" y="98"/>
                    <a:pt x="3302" y="109"/>
                    <a:pt x="3325" y="164"/>
                  </a:cubicBezTo>
                  <a:cubicBezTo>
                    <a:pt x="3386" y="394"/>
                    <a:pt x="3386" y="586"/>
                    <a:pt x="3417" y="808"/>
                  </a:cubicBezTo>
                  <a:cubicBezTo>
                    <a:pt x="3609" y="2340"/>
                    <a:pt x="3708" y="3872"/>
                    <a:pt x="3930" y="5404"/>
                  </a:cubicBezTo>
                  <a:cubicBezTo>
                    <a:pt x="3930" y="5420"/>
                    <a:pt x="3938" y="5427"/>
                    <a:pt x="3946" y="5427"/>
                  </a:cubicBezTo>
                  <a:cubicBezTo>
                    <a:pt x="3953" y="5427"/>
                    <a:pt x="3961" y="5420"/>
                    <a:pt x="3961" y="5404"/>
                  </a:cubicBezTo>
                  <a:cubicBezTo>
                    <a:pt x="3831" y="4064"/>
                    <a:pt x="3739" y="2723"/>
                    <a:pt x="3578" y="1382"/>
                  </a:cubicBezTo>
                  <a:cubicBezTo>
                    <a:pt x="3547" y="969"/>
                    <a:pt x="3517" y="547"/>
                    <a:pt x="3417" y="164"/>
                  </a:cubicBezTo>
                  <a:cubicBezTo>
                    <a:pt x="3373" y="28"/>
                    <a:pt x="3228" y="8"/>
                    <a:pt x="3092" y="8"/>
                  </a:cubicBezTo>
                  <a:cubicBezTo>
                    <a:pt x="3038" y="8"/>
                    <a:pt x="2986" y="11"/>
                    <a:pt x="2942" y="11"/>
                  </a:cubicBezTo>
                  <a:cubicBezTo>
                    <a:pt x="2846" y="3"/>
                    <a:pt x="2748" y="0"/>
                    <a:pt x="264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50"/>
            <p:cNvSpPr/>
            <p:nvPr/>
          </p:nvSpPr>
          <p:spPr>
            <a:xfrm>
              <a:off x="734242" y="536004"/>
              <a:ext cx="65190" cy="22240"/>
            </a:xfrm>
            <a:custGeom>
              <a:avLst/>
              <a:gdLst/>
              <a:ahLst/>
              <a:cxnLst/>
              <a:rect l="l" t="t" r="r" b="b"/>
              <a:pathLst>
                <a:path w="384" h="131" extrusionOk="0">
                  <a:moveTo>
                    <a:pt x="322" y="1"/>
                  </a:moveTo>
                  <a:cubicBezTo>
                    <a:pt x="223" y="1"/>
                    <a:pt x="131" y="1"/>
                    <a:pt x="31" y="31"/>
                  </a:cubicBezTo>
                  <a:cubicBezTo>
                    <a:pt x="0" y="70"/>
                    <a:pt x="31" y="131"/>
                    <a:pt x="69" y="131"/>
                  </a:cubicBezTo>
                  <a:cubicBezTo>
                    <a:pt x="161" y="131"/>
                    <a:pt x="223" y="100"/>
                    <a:pt x="322" y="100"/>
                  </a:cubicBezTo>
                  <a:cubicBezTo>
                    <a:pt x="383" y="100"/>
                    <a:pt x="383" y="1"/>
                    <a:pt x="32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50"/>
            <p:cNvSpPr/>
            <p:nvPr/>
          </p:nvSpPr>
          <p:spPr>
            <a:xfrm>
              <a:off x="836949" y="1634560"/>
              <a:ext cx="109498" cy="100163"/>
            </a:xfrm>
            <a:custGeom>
              <a:avLst/>
              <a:gdLst/>
              <a:ahLst/>
              <a:cxnLst/>
              <a:rect l="l" t="t" r="r" b="b"/>
              <a:pathLst>
                <a:path w="645" h="590" extrusionOk="0">
                  <a:moveTo>
                    <a:pt x="347" y="0"/>
                  </a:moveTo>
                  <a:cubicBezTo>
                    <a:pt x="317" y="0"/>
                    <a:pt x="288" y="4"/>
                    <a:pt x="261" y="11"/>
                  </a:cubicBezTo>
                  <a:cubicBezTo>
                    <a:pt x="230" y="41"/>
                    <a:pt x="261" y="41"/>
                    <a:pt x="261" y="72"/>
                  </a:cubicBezTo>
                  <a:cubicBezTo>
                    <a:pt x="353" y="72"/>
                    <a:pt x="453" y="72"/>
                    <a:pt x="514" y="141"/>
                  </a:cubicBezTo>
                  <a:cubicBezTo>
                    <a:pt x="575" y="202"/>
                    <a:pt x="545" y="302"/>
                    <a:pt x="514" y="363"/>
                  </a:cubicBezTo>
                  <a:cubicBezTo>
                    <a:pt x="490" y="463"/>
                    <a:pt x="426" y="504"/>
                    <a:pt x="342" y="504"/>
                  </a:cubicBezTo>
                  <a:cubicBezTo>
                    <a:pt x="317" y="504"/>
                    <a:pt x="290" y="501"/>
                    <a:pt x="261" y="493"/>
                  </a:cubicBezTo>
                  <a:cubicBezTo>
                    <a:pt x="100" y="455"/>
                    <a:pt x="70" y="233"/>
                    <a:pt x="162" y="110"/>
                  </a:cubicBezTo>
                  <a:cubicBezTo>
                    <a:pt x="183" y="83"/>
                    <a:pt x="174" y="60"/>
                    <a:pt x="156" y="60"/>
                  </a:cubicBezTo>
                  <a:cubicBezTo>
                    <a:pt x="148" y="60"/>
                    <a:pt x="140" y="63"/>
                    <a:pt x="131" y="72"/>
                  </a:cubicBezTo>
                  <a:cubicBezTo>
                    <a:pt x="1" y="202"/>
                    <a:pt x="1" y="394"/>
                    <a:pt x="131" y="524"/>
                  </a:cubicBezTo>
                  <a:cubicBezTo>
                    <a:pt x="191" y="567"/>
                    <a:pt x="265" y="590"/>
                    <a:pt x="336" y="590"/>
                  </a:cubicBezTo>
                  <a:cubicBezTo>
                    <a:pt x="417" y="590"/>
                    <a:pt x="495" y="559"/>
                    <a:pt x="545" y="493"/>
                  </a:cubicBezTo>
                  <a:cubicBezTo>
                    <a:pt x="614" y="394"/>
                    <a:pt x="644" y="264"/>
                    <a:pt x="614" y="172"/>
                  </a:cubicBezTo>
                  <a:cubicBezTo>
                    <a:pt x="560" y="47"/>
                    <a:pt x="451" y="0"/>
                    <a:pt x="34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50"/>
            <p:cNvSpPr/>
            <p:nvPr/>
          </p:nvSpPr>
          <p:spPr>
            <a:xfrm>
              <a:off x="718623" y="1043774"/>
              <a:ext cx="340888" cy="339875"/>
            </a:xfrm>
            <a:custGeom>
              <a:avLst/>
              <a:gdLst/>
              <a:ahLst/>
              <a:cxnLst/>
              <a:rect l="l" t="t" r="r" b="b"/>
              <a:pathLst>
                <a:path w="2008" h="2002" extrusionOk="0">
                  <a:moveTo>
                    <a:pt x="1053" y="633"/>
                  </a:moveTo>
                  <a:cubicBezTo>
                    <a:pt x="1209" y="633"/>
                    <a:pt x="1346" y="755"/>
                    <a:pt x="1372" y="940"/>
                  </a:cubicBezTo>
                  <a:cubicBezTo>
                    <a:pt x="1433" y="1131"/>
                    <a:pt x="1311" y="1323"/>
                    <a:pt x="1081" y="1353"/>
                  </a:cubicBezTo>
                  <a:cubicBezTo>
                    <a:pt x="1048" y="1364"/>
                    <a:pt x="1014" y="1369"/>
                    <a:pt x="982" y="1369"/>
                  </a:cubicBezTo>
                  <a:cubicBezTo>
                    <a:pt x="828" y="1369"/>
                    <a:pt x="692" y="1252"/>
                    <a:pt x="667" y="1062"/>
                  </a:cubicBezTo>
                  <a:cubicBezTo>
                    <a:pt x="636" y="871"/>
                    <a:pt x="767" y="679"/>
                    <a:pt x="958" y="649"/>
                  </a:cubicBezTo>
                  <a:cubicBezTo>
                    <a:pt x="990" y="638"/>
                    <a:pt x="1022" y="633"/>
                    <a:pt x="1053" y="633"/>
                  </a:cubicBezTo>
                  <a:close/>
                  <a:moveTo>
                    <a:pt x="985" y="0"/>
                  </a:moveTo>
                  <a:cubicBezTo>
                    <a:pt x="976" y="0"/>
                    <a:pt x="967" y="4"/>
                    <a:pt x="958" y="13"/>
                  </a:cubicBezTo>
                  <a:lnTo>
                    <a:pt x="698" y="43"/>
                  </a:lnTo>
                  <a:cubicBezTo>
                    <a:pt x="636" y="74"/>
                    <a:pt x="606" y="105"/>
                    <a:pt x="636" y="143"/>
                  </a:cubicBezTo>
                  <a:lnTo>
                    <a:pt x="667" y="334"/>
                  </a:lnTo>
                  <a:cubicBezTo>
                    <a:pt x="606" y="396"/>
                    <a:pt x="544" y="426"/>
                    <a:pt x="506" y="457"/>
                  </a:cubicBezTo>
                  <a:lnTo>
                    <a:pt x="315" y="365"/>
                  </a:lnTo>
                  <a:cubicBezTo>
                    <a:pt x="297" y="356"/>
                    <a:pt x="281" y="352"/>
                    <a:pt x="268" y="352"/>
                  </a:cubicBezTo>
                  <a:cubicBezTo>
                    <a:pt x="235" y="352"/>
                    <a:pt x="214" y="374"/>
                    <a:pt x="192" y="396"/>
                  </a:cubicBezTo>
                  <a:lnTo>
                    <a:pt x="62" y="649"/>
                  </a:lnTo>
                  <a:cubicBezTo>
                    <a:pt x="62" y="679"/>
                    <a:pt x="62" y="718"/>
                    <a:pt x="92" y="748"/>
                  </a:cubicBezTo>
                  <a:lnTo>
                    <a:pt x="284" y="840"/>
                  </a:lnTo>
                  <a:lnTo>
                    <a:pt x="284" y="1032"/>
                  </a:lnTo>
                  <a:lnTo>
                    <a:pt x="62" y="1131"/>
                  </a:lnTo>
                  <a:cubicBezTo>
                    <a:pt x="31" y="1162"/>
                    <a:pt x="1" y="1193"/>
                    <a:pt x="31" y="1223"/>
                  </a:cubicBezTo>
                  <a:lnTo>
                    <a:pt x="123" y="1484"/>
                  </a:lnTo>
                  <a:cubicBezTo>
                    <a:pt x="123" y="1514"/>
                    <a:pt x="192" y="1545"/>
                    <a:pt x="223" y="1545"/>
                  </a:cubicBezTo>
                  <a:lnTo>
                    <a:pt x="414" y="1445"/>
                  </a:lnTo>
                  <a:cubicBezTo>
                    <a:pt x="475" y="1514"/>
                    <a:pt x="506" y="1545"/>
                    <a:pt x="575" y="1576"/>
                  </a:cubicBezTo>
                  <a:lnTo>
                    <a:pt x="506" y="1798"/>
                  </a:lnTo>
                  <a:cubicBezTo>
                    <a:pt x="475" y="1867"/>
                    <a:pt x="506" y="1897"/>
                    <a:pt x="544" y="1897"/>
                  </a:cubicBezTo>
                  <a:lnTo>
                    <a:pt x="797" y="1989"/>
                  </a:lnTo>
                  <a:cubicBezTo>
                    <a:pt x="815" y="1998"/>
                    <a:pt x="831" y="2002"/>
                    <a:pt x="843" y="2002"/>
                  </a:cubicBezTo>
                  <a:cubicBezTo>
                    <a:pt x="874" y="2002"/>
                    <a:pt x="889" y="1980"/>
                    <a:pt x="889" y="1959"/>
                  </a:cubicBezTo>
                  <a:lnTo>
                    <a:pt x="958" y="1736"/>
                  </a:lnTo>
                  <a:lnTo>
                    <a:pt x="1180" y="1736"/>
                  </a:lnTo>
                  <a:lnTo>
                    <a:pt x="1311" y="1928"/>
                  </a:lnTo>
                  <a:cubicBezTo>
                    <a:pt x="1311" y="1943"/>
                    <a:pt x="1326" y="1951"/>
                    <a:pt x="1345" y="1951"/>
                  </a:cubicBezTo>
                  <a:cubicBezTo>
                    <a:pt x="1364" y="1951"/>
                    <a:pt x="1387" y="1943"/>
                    <a:pt x="1402" y="1928"/>
                  </a:cubicBezTo>
                  <a:lnTo>
                    <a:pt x="1625" y="1798"/>
                  </a:lnTo>
                  <a:cubicBezTo>
                    <a:pt x="1655" y="1767"/>
                    <a:pt x="1694" y="1736"/>
                    <a:pt x="1655" y="1675"/>
                  </a:cubicBezTo>
                  <a:lnTo>
                    <a:pt x="1563" y="1514"/>
                  </a:lnTo>
                  <a:cubicBezTo>
                    <a:pt x="1594" y="1484"/>
                    <a:pt x="1655" y="1415"/>
                    <a:pt x="1694" y="1353"/>
                  </a:cubicBezTo>
                  <a:lnTo>
                    <a:pt x="1885" y="1353"/>
                  </a:lnTo>
                  <a:cubicBezTo>
                    <a:pt x="1902" y="1362"/>
                    <a:pt x="1916" y="1365"/>
                    <a:pt x="1928" y="1365"/>
                  </a:cubicBezTo>
                  <a:cubicBezTo>
                    <a:pt x="1961" y="1365"/>
                    <a:pt x="1977" y="1337"/>
                    <a:pt x="1977" y="1292"/>
                  </a:cubicBezTo>
                  <a:lnTo>
                    <a:pt x="2008" y="1032"/>
                  </a:lnTo>
                  <a:cubicBezTo>
                    <a:pt x="2008" y="1001"/>
                    <a:pt x="1977" y="940"/>
                    <a:pt x="1946" y="940"/>
                  </a:cubicBezTo>
                  <a:lnTo>
                    <a:pt x="1755" y="909"/>
                  </a:lnTo>
                  <a:lnTo>
                    <a:pt x="1755" y="840"/>
                  </a:lnTo>
                  <a:cubicBezTo>
                    <a:pt x="1755" y="779"/>
                    <a:pt x="1724" y="748"/>
                    <a:pt x="1694" y="679"/>
                  </a:cubicBezTo>
                  <a:lnTo>
                    <a:pt x="1847" y="557"/>
                  </a:lnTo>
                  <a:cubicBezTo>
                    <a:pt x="1885" y="526"/>
                    <a:pt x="1885" y="488"/>
                    <a:pt x="1847" y="457"/>
                  </a:cubicBezTo>
                  <a:lnTo>
                    <a:pt x="1694" y="266"/>
                  </a:lnTo>
                  <a:cubicBezTo>
                    <a:pt x="1666" y="244"/>
                    <a:pt x="1628" y="222"/>
                    <a:pt x="1597" y="222"/>
                  </a:cubicBezTo>
                  <a:cubicBezTo>
                    <a:pt x="1584" y="222"/>
                    <a:pt x="1572" y="226"/>
                    <a:pt x="1563" y="235"/>
                  </a:cubicBezTo>
                  <a:lnTo>
                    <a:pt x="1433" y="365"/>
                  </a:lnTo>
                  <a:cubicBezTo>
                    <a:pt x="1341" y="296"/>
                    <a:pt x="1211" y="266"/>
                    <a:pt x="1081" y="266"/>
                  </a:cubicBezTo>
                  <a:lnTo>
                    <a:pt x="1050" y="43"/>
                  </a:lnTo>
                  <a:cubicBezTo>
                    <a:pt x="1028" y="22"/>
                    <a:pt x="1007" y="0"/>
                    <a:pt x="985" y="0"/>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50"/>
            <p:cNvSpPr/>
            <p:nvPr/>
          </p:nvSpPr>
          <p:spPr>
            <a:xfrm>
              <a:off x="713361" y="1026627"/>
              <a:ext cx="368220" cy="382316"/>
            </a:xfrm>
            <a:custGeom>
              <a:avLst/>
              <a:gdLst/>
              <a:ahLst/>
              <a:cxnLst/>
              <a:rect l="l" t="t" r="r" b="b"/>
              <a:pathLst>
                <a:path w="2169" h="2252" extrusionOk="0">
                  <a:moveTo>
                    <a:pt x="2108" y="1071"/>
                  </a:moveTo>
                  <a:cubicBezTo>
                    <a:pt x="2138" y="1071"/>
                    <a:pt x="2138" y="1102"/>
                    <a:pt x="2169" y="1133"/>
                  </a:cubicBezTo>
                  <a:cubicBezTo>
                    <a:pt x="2169" y="1102"/>
                    <a:pt x="2138" y="1071"/>
                    <a:pt x="2108" y="1071"/>
                  </a:cubicBezTo>
                  <a:close/>
                  <a:moveTo>
                    <a:pt x="1050" y="1"/>
                  </a:moveTo>
                  <a:cubicBezTo>
                    <a:pt x="1030" y="1"/>
                    <a:pt x="1010" y="14"/>
                    <a:pt x="989" y="14"/>
                  </a:cubicBezTo>
                  <a:cubicBezTo>
                    <a:pt x="958" y="14"/>
                    <a:pt x="920" y="14"/>
                    <a:pt x="890" y="52"/>
                  </a:cubicBezTo>
                  <a:lnTo>
                    <a:pt x="767" y="83"/>
                  </a:lnTo>
                  <a:lnTo>
                    <a:pt x="729" y="83"/>
                  </a:lnTo>
                  <a:cubicBezTo>
                    <a:pt x="698" y="83"/>
                    <a:pt x="698" y="83"/>
                    <a:pt x="698" y="114"/>
                  </a:cubicBezTo>
                  <a:cubicBezTo>
                    <a:pt x="667" y="114"/>
                    <a:pt x="637" y="144"/>
                    <a:pt x="637" y="175"/>
                  </a:cubicBezTo>
                  <a:lnTo>
                    <a:pt x="637" y="244"/>
                  </a:lnTo>
                  <a:lnTo>
                    <a:pt x="667" y="275"/>
                  </a:lnTo>
                  <a:lnTo>
                    <a:pt x="667" y="305"/>
                  </a:lnTo>
                  <a:lnTo>
                    <a:pt x="690" y="402"/>
                  </a:lnTo>
                  <a:lnTo>
                    <a:pt x="690" y="402"/>
                  </a:lnTo>
                  <a:cubicBezTo>
                    <a:pt x="643" y="433"/>
                    <a:pt x="596" y="477"/>
                    <a:pt x="561" y="524"/>
                  </a:cubicBezTo>
                  <a:lnTo>
                    <a:pt x="561" y="524"/>
                  </a:lnTo>
                  <a:lnTo>
                    <a:pt x="445" y="497"/>
                  </a:lnTo>
                  <a:lnTo>
                    <a:pt x="384" y="466"/>
                  </a:lnTo>
                  <a:cubicBezTo>
                    <a:pt x="384" y="435"/>
                    <a:pt x="346" y="435"/>
                    <a:pt x="315" y="435"/>
                  </a:cubicBezTo>
                  <a:lnTo>
                    <a:pt x="254" y="435"/>
                  </a:lnTo>
                  <a:cubicBezTo>
                    <a:pt x="223" y="435"/>
                    <a:pt x="223" y="466"/>
                    <a:pt x="192" y="497"/>
                  </a:cubicBezTo>
                  <a:lnTo>
                    <a:pt x="154" y="589"/>
                  </a:lnTo>
                  <a:lnTo>
                    <a:pt x="93" y="719"/>
                  </a:lnTo>
                  <a:cubicBezTo>
                    <a:pt x="62" y="719"/>
                    <a:pt x="62" y="750"/>
                    <a:pt x="62" y="780"/>
                  </a:cubicBezTo>
                  <a:cubicBezTo>
                    <a:pt x="62" y="819"/>
                    <a:pt x="62" y="849"/>
                    <a:pt x="93" y="849"/>
                  </a:cubicBezTo>
                  <a:cubicBezTo>
                    <a:pt x="123" y="880"/>
                    <a:pt x="123" y="880"/>
                    <a:pt x="154" y="910"/>
                  </a:cubicBezTo>
                  <a:lnTo>
                    <a:pt x="223" y="910"/>
                  </a:lnTo>
                  <a:lnTo>
                    <a:pt x="315" y="972"/>
                  </a:lnTo>
                  <a:cubicBezTo>
                    <a:pt x="287" y="1034"/>
                    <a:pt x="285" y="1090"/>
                    <a:pt x="284" y="1173"/>
                  </a:cubicBezTo>
                  <a:lnTo>
                    <a:pt x="284" y="1173"/>
                  </a:lnTo>
                  <a:lnTo>
                    <a:pt x="192" y="1202"/>
                  </a:lnTo>
                  <a:lnTo>
                    <a:pt x="123" y="1232"/>
                  </a:lnTo>
                  <a:lnTo>
                    <a:pt x="62" y="1232"/>
                  </a:lnTo>
                  <a:cubicBezTo>
                    <a:pt x="32" y="1263"/>
                    <a:pt x="1" y="1294"/>
                    <a:pt x="1" y="1324"/>
                  </a:cubicBezTo>
                  <a:lnTo>
                    <a:pt x="1" y="1424"/>
                  </a:lnTo>
                  <a:lnTo>
                    <a:pt x="62" y="1516"/>
                  </a:lnTo>
                  <a:lnTo>
                    <a:pt x="93" y="1646"/>
                  </a:lnTo>
                  <a:lnTo>
                    <a:pt x="93" y="1677"/>
                  </a:lnTo>
                  <a:cubicBezTo>
                    <a:pt x="123" y="1707"/>
                    <a:pt x="123" y="1707"/>
                    <a:pt x="123" y="1738"/>
                  </a:cubicBezTo>
                  <a:cubicBezTo>
                    <a:pt x="144" y="1738"/>
                    <a:pt x="168" y="1755"/>
                    <a:pt x="199" y="1755"/>
                  </a:cubicBezTo>
                  <a:cubicBezTo>
                    <a:pt x="215" y="1755"/>
                    <a:pt x="233" y="1751"/>
                    <a:pt x="254" y="1738"/>
                  </a:cubicBezTo>
                  <a:lnTo>
                    <a:pt x="315" y="1738"/>
                  </a:lnTo>
                  <a:lnTo>
                    <a:pt x="384" y="1707"/>
                  </a:lnTo>
                  <a:lnTo>
                    <a:pt x="457" y="1689"/>
                  </a:lnTo>
                  <a:lnTo>
                    <a:pt x="457" y="1689"/>
                  </a:lnTo>
                  <a:cubicBezTo>
                    <a:pt x="491" y="1723"/>
                    <a:pt x="526" y="1757"/>
                    <a:pt x="562" y="1782"/>
                  </a:cubicBezTo>
                  <a:lnTo>
                    <a:pt x="562" y="1782"/>
                  </a:lnTo>
                  <a:lnTo>
                    <a:pt x="537" y="1868"/>
                  </a:lnTo>
                  <a:lnTo>
                    <a:pt x="506" y="1929"/>
                  </a:lnTo>
                  <a:cubicBezTo>
                    <a:pt x="506" y="1929"/>
                    <a:pt x="506" y="1968"/>
                    <a:pt x="476" y="1998"/>
                  </a:cubicBezTo>
                  <a:cubicBezTo>
                    <a:pt x="476" y="2029"/>
                    <a:pt x="476" y="2060"/>
                    <a:pt x="506" y="2090"/>
                  </a:cubicBezTo>
                  <a:cubicBezTo>
                    <a:pt x="506" y="2121"/>
                    <a:pt x="575" y="2159"/>
                    <a:pt x="606" y="2159"/>
                  </a:cubicBezTo>
                  <a:lnTo>
                    <a:pt x="698" y="2220"/>
                  </a:lnTo>
                  <a:lnTo>
                    <a:pt x="828" y="2251"/>
                  </a:lnTo>
                  <a:lnTo>
                    <a:pt x="920" y="2251"/>
                  </a:lnTo>
                  <a:cubicBezTo>
                    <a:pt x="958" y="2251"/>
                    <a:pt x="989" y="2251"/>
                    <a:pt x="1020" y="2220"/>
                  </a:cubicBezTo>
                  <a:cubicBezTo>
                    <a:pt x="1020" y="2190"/>
                    <a:pt x="1050" y="2190"/>
                    <a:pt x="1050" y="2159"/>
                  </a:cubicBezTo>
                  <a:lnTo>
                    <a:pt x="1050" y="2121"/>
                  </a:lnTo>
                  <a:lnTo>
                    <a:pt x="1081" y="2060"/>
                  </a:lnTo>
                  <a:lnTo>
                    <a:pt x="1096" y="1998"/>
                  </a:lnTo>
                  <a:lnTo>
                    <a:pt x="1096" y="1998"/>
                  </a:lnTo>
                  <a:cubicBezTo>
                    <a:pt x="1137" y="1997"/>
                    <a:pt x="1187" y="1994"/>
                    <a:pt x="1237" y="1985"/>
                  </a:cubicBezTo>
                  <a:lnTo>
                    <a:pt x="1237" y="1985"/>
                  </a:lnTo>
                  <a:lnTo>
                    <a:pt x="1273" y="2060"/>
                  </a:lnTo>
                  <a:lnTo>
                    <a:pt x="1342" y="2090"/>
                  </a:lnTo>
                  <a:cubicBezTo>
                    <a:pt x="1342" y="2121"/>
                    <a:pt x="1342" y="2121"/>
                    <a:pt x="1372" y="2159"/>
                  </a:cubicBezTo>
                  <a:cubicBezTo>
                    <a:pt x="1403" y="2190"/>
                    <a:pt x="1433" y="2220"/>
                    <a:pt x="1464" y="2220"/>
                  </a:cubicBezTo>
                  <a:cubicBezTo>
                    <a:pt x="1495" y="2220"/>
                    <a:pt x="1533" y="2190"/>
                    <a:pt x="1564" y="2190"/>
                  </a:cubicBezTo>
                  <a:lnTo>
                    <a:pt x="1656" y="2121"/>
                  </a:lnTo>
                  <a:lnTo>
                    <a:pt x="1755" y="2029"/>
                  </a:lnTo>
                  <a:lnTo>
                    <a:pt x="1786" y="2029"/>
                  </a:lnTo>
                  <a:lnTo>
                    <a:pt x="1817" y="1998"/>
                  </a:lnTo>
                  <a:cubicBezTo>
                    <a:pt x="1847" y="1968"/>
                    <a:pt x="1847" y="1929"/>
                    <a:pt x="1847" y="1899"/>
                  </a:cubicBezTo>
                  <a:cubicBezTo>
                    <a:pt x="1847" y="1868"/>
                    <a:pt x="1817" y="1837"/>
                    <a:pt x="1817" y="1837"/>
                  </a:cubicBezTo>
                  <a:lnTo>
                    <a:pt x="1786" y="1776"/>
                  </a:lnTo>
                  <a:lnTo>
                    <a:pt x="1733" y="1691"/>
                  </a:lnTo>
                  <a:lnTo>
                    <a:pt x="1733" y="1691"/>
                  </a:lnTo>
                  <a:cubicBezTo>
                    <a:pt x="1765" y="1636"/>
                    <a:pt x="1817" y="1581"/>
                    <a:pt x="1845" y="1520"/>
                  </a:cubicBezTo>
                  <a:lnTo>
                    <a:pt x="1845" y="1520"/>
                  </a:lnTo>
                  <a:lnTo>
                    <a:pt x="2008" y="1546"/>
                  </a:lnTo>
                  <a:lnTo>
                    <a:pt x="2069" y="1546"/>
                  </a:lnTo>
                  <a:lnTo>
                    <a:pt x="2108" y="1516"/>
                  </a:lnTo>
                  <a:cubicBezTo>
                    <a:pt x="2138" y="1485"/>
                    <a:pt x="2138" y="1485"/>
                    <a:pt x="2138" y="1454"/>
                  </a:cubicBezTo>
                  <a:lnTo>
                    <a:pt x="2138" y="1424"/>
                  </a:lnTo>
                  <a:lnTo>
                    <a:pt x="2169" y="1232"/>
                  </a:lnTo>
                  <a:lnTo>
                    <a:pt x="2169" y="1133"/>
                  </a:lnTo>
                  <a:cubicBezTo>
                    <a:pt x="2169" y="1163"/>
                    <a:pt x="2169" y="1202"/>
                    <a:pt x="2138" y="1232"/>
                  </a:cubicBezTo>
                  <a:lnTo>
                    <a:pt x="2108" y="1424"/>
                  </a:lnTo>
                  <a:lnTo>
                    <a:pt x="2108" y="1485"/>
                  </a:lnTo>
                  <a:cubicBezTo>
                    <a:pt x="2088" y="1500"/>
                    <a:pt x="2071" y="1508"/>
                    <a:pt x="2055" y="1508"/>
                  </a:cubicBezTo>
                  <a:cubicBezTo>
                    <a:pt x="2039" y="1508"/>
                    <a:pt x="2023" y="1500"/>
                    <a:pt x="2008" y="1485"/>
                  </a:cubicBezTo>
                  <a:lnTo>
                    <a:pt x="1817" y="1454"/>
                  </a:lnTo>
                  <a:lnTo>
                    <a:pt x="1786" y="1485"/>
                  </a:lnTo>
                  <a:cubicBezTo>
                    <a:pt x="1755" y="1546"/>
                    <a:pt x="1725" y="1615"/>
                    <a:pt x="1656" y="1677"/>
                  </a:cubicBezTo>
                  <a:cubicBezTo>
                    <a:pt x="1625" y="1677"/>
                    <a:pt x="1625" y="1677"/>
                    <a:pt x="1656" y="1707"/>
                  </a:cubicBezTo>
                  <a:lnTo>
                    <a:pt x="1725" y="1807"/>
                  </a:lnTo>
                  <a:lnTo>
                    <a:pt x="1725" y="1868"/>
                  </a:lnTo>
                  <a:lnTo>
                    <a:pt x="1755" y="1899"/>
                  </a:lnTo>
                  <a:lnTo>
                    <a:pt x="1755" y="1929"/>
                  </a:lnTo>
                  <a:lnTo>
                    <a:pt x="1725" y="1929"/>
                  </a:lnTo>
                  <a:lnTo>
                    <a:pt x="1725" y="1968"/>
                  </a:lnTo>
                  <a:lnTo>
                    <a:pt x="1594" y="2029"/>
                  </a:lnTo>
                  <a:lnTo>
                    <a:pt x="1495" y="2090"/>
                  </a:lnTo>
                  <a:lnTo>
                    <a:pt x="1464" y="2090"/>
                  </a:lnTo>
                  <a:lnTo>
                    <a:pt x="1464" y="2060"/>
                  </a:lnTo>
                  <a:cubicBezTo>
                    <a:pt x="1464" y="2060"/>
                    <a:pt x="1433" y="2060"/>
                    <a:pt x="1433" y="2029"/>
                  </a:cubicBezTo>
                  <a:lnTo>
                    <a:pt x="1403" y="1968"/>
                  </a:lnTo>
                  <a:lnTo>
                    <a:pt x="1342" y="1868"/>
                  </a:lnTo>
                  <a:cubicBezTo>
                    <a:pt x="1303" y="1837"/>
                    <a:pt x="1303" y="1837"/>
                    <a:pt x="1273" y="1837"/>
                  </a:cubicBezTo>
                  <a:cubicBezTo>
                    <a:pt x="1211" y="1868"/>
                    <a:pt x="1112" y="1868"/>
                    <a:pt x="1050" y="1868"/>
                  </a:cubicBezTo>
                  <a:cubicBezTo>
                    <a:pt x="1020" y="1868"/>
                    <a:pt x="989" y="1868"/>
                    <a:pt x="989" y="1899"/>
                  </a:cubicBezTo>
                  <a:lnTo>
                    <a:pt x="958" y="2029"/>
                  </a:lnTo>
                  <a:lnTo>
                    <a:pt x="920" y="2090"/>
                  </a:lnTo>
                  <a:lnTo>
                    <a:pt x="920" y="2121"/>
                  </a:lnTo>
                  <a:lnTo>
                    <a:pt x="859" y="2121"/>
                  </a:lnTo>
                  <a:lnTo>
                    <a:pt x="767" y="2090"/>
                  </a:lnTo>
                  <a:lnTo>
                    <a:pt x="637" y="2029"/>
                  </a:lnTo>
                  <a:lnTo>
                    <a:pt x="606" y="2029"/>
                  </a:lnTo>
                  <a:lnTo>
                    <a:pt x="698" y="1776"/>
                  </a:lnTo>
                  <a:cubicBezTo>
                    <a:pt x="698" y="1776"/>
                    <a:pt x="698" y="1738"/>
                    <a:pt x="667" y="1707"/>
                  </a:cubicBezTo>
                  <a:cubicBezTo>
                    <a:pt x="606" y="1677"/>
                    <a:pt x="575" y="1615"/>
                    <a:pt x="506" y="1585"/>
                  </a:cubicBezTo>
                  <a:cubicBezTo>
                    <a:pt x="506" y="1546"/>
                    <a:pt x="476" y="1546"/>
                    <a:pt x="445" y="1546"/>
                  </a:cubicBezTo>
                  <a:lnTo>
                    <a:pt x="346" y="1615"/>
                  </a:lnTo>
                  <a:lnTo>
                    <a:pt x="284" y="1646"/>
                  </a:lnTo>
                  <a:lnTo>
                    <a:pt x="192" y="1646"/>
                  </a:lnTo>
                  <a:lnTo>
                    <a:pt x="192" y="1615"/>
                  </a:lnTo>
                  <a:lnTo>
                    <a:pt x="123" y="1485"/>
                  </a:lnTo>
                  <a:lnTo>
                    <a:pt x="93" y="1393"/>
                  </a:lnTo>
                  <a:cubicBezTo>
                    <a:pt x="62" y="1355"/>
                    <a:pt x="62" y="1355"/>
                    <a:pt x="62" y="1324"/>
                  </a:cubicBezTo>
                  <a:lnTo>
                    <a:pt x="93" y="1324"/>
                  </a:lnTo>
                  <a:cubicBezTo>
                    <a:pt x="93" y="1294"/>
                    <a:pt x="123" y="1294"/>
                    <a:pt x="154" y="1294"/>
                  </a:cubicBezTo>
                  <a:lnTo>
                    <a:pt x="223" y="1263"/>
                  </a:lnTo>
                  <a:lnTo>
                    <a:pt x="315" y="1202"/>
                  </a:lnTo>
                  <a:cubicBezTo>
                    <a:pt x="346" y="1202"/>
                    <a:pt x="346" y="1202"/>
                    <a:pt x="346" y="1163"/>
                  </a:cubicBezTo>
                  <a:lnTo>
                    <a:pt x="346" y="972"/>
                  </a:lnTo>
                  <a:lnTo>
                    <a:pt x="346" y="941"/>
                  </a:lnTo>
                  <a:lnTo>
                    <a:pt x="223" y="880"/>
                  </a:lnTo>
                  <a:lnTo>
                    <a:pt x="192" y="849"/>
                  </a:lnTo>
                  <a:cubicBezTo>
                    <a:pt x="154" y="849"/>
                    <a:pt x="123" y="849"/>
                    <a:pt x="123" y="819"/>
                  </a:cubicBezTo>
                  <a:cubicBezTo>
                    <a:pt x="123" y="819"/>
                    <a:pt x="93" y="819"/>
                    <a:pt x="93" y="780"/>
                  </a:cubicBezTo>
                  <a:cubicBezTo>
                    <a:pt x="93" y="780"/>
                    <a:pt x="93" y="750"/>
                    <a:pt x="123" y="750"/>
                  </a:cubicBezTo>
                  <a:lnTo>
                    <a:pt x="192" y="627"/>
                  </a:lnTo>
                  <a:lnTo>
                    <a:pt x="254" y="497"/>
                  </a:lnTo>
                  <a:lnTo>
                    <a:pt x="284" y="466"/>
                  </a:lnTo>
                  <a:lnTo>
                    <a:pt x="315" y="466"/>
                  </a:lnTo>
                  <a:cubicBezTo>
                    <a:pt x="315" y="466"/>
                    <a:pt x="346" y="497"/>
                    <a:pt x="384" y="497"/>
                  </a:cubicBezTo>
                  <a:lnTo>
                    <a:pt x="415" y="527"/>
                  </a:lnTo>
                  <a:lnTo>
                    <a:pt x="537" y="589"/>
                  </a:lnTo>
                  <a:lnTo>
                    <a:pt x="575" y="589"/>
                  </a:lnTo>
                  <a:cubicBezTo>
                    <a:pt x="637" y="527"/>
                    <a:pt x="667" y="497"/>
                    <a:pt x="767" y="466"/>
                  </a:cubicBezTo>
                  <a:lnTo>
                    <a:pt x="767" y="435"/>
                  </a:lnTo>
                  <a:lnTo>
                    <a:pt x="729" y="305"/>
                  </a:lnTo>
                  <a:lnTo>
                    <a:pt x="729" y="244"/>
                  </a:lnTo>
                  <a:lnTo>
                    <a:pt x="729" y="206"/>
                  </a:lnTo>
                  <a:lnTo>
                    <a:pt x="729" y="175"/>
                  </a:lnTo>
                  <a:lnTo>
                    <a:pt x="767" y="175"/>
                  </a:lnTo>
                  <a:cubicBezTo>
                    <a:pt x="767" y="175"/>
                    <a:pt x="767" y="144"/>
                    <a:pt x="798" y="144"/>
                  </a:cubicBezTo>
                  <a:lnTo>
                    <a:pt x="890" y="144"/>
                  </a:lnTo>
                  <a:cubicBezTo>
                    <a:pt x="958" y="144"/>
                    <a:pt x="989" y="114"/>
                    <a:pt x="1020" y="114"/>
                  </a:cubicBezTo>
                  <a:lnTo>
                    <a:pt x="1081" y="114"/>
                  </a:lnTo>
                  <a:lnTo>
                    <a:pt x="1081" y="175"/>
                  </a:lnTo>
                  <a:lnTo>
                    <a:pt x="1081" y="244"/>
                  </a:lnTo>
                  <a:lnTo>
                    <a:pt x="1112" y="336"/>
                  </a:lnTo>
                  <a:cubicBezTo>
                    <a:pt x="1112" y="367"/>
                    <a:pt x="1150" y="397"/>
                    <a:pt x="1181" y="397"/>
                  </a:cubicBezTo>
                  <a:cubicBezTo>
                    <a:pt x="1303" y="397"/>
                    <a:pt x="1403" y="435"/>
                    <a:pt x="1495" y="497"/>
                  </a:cubicBezTo>
                  <a:cubicBezTo>
                    <a:pt x="1514" y="512"/>
                    <a:pt x="1531" y="520"/>
                    <a:pt x="1544" y="520"/>
                  </a:cubicBezTo>
                  <a:cubicBezTo>
                    <a:pt x="1556" y="520"/>
                    <a:pt x="1564" y="512"/>
                    <a:pt x="1564" y="497"/>
                  </a:cubicBezTo>
                  <a:lnTo>
                    <a:pt x="1656" y="397"/>
                  </a:lnTo>
                  <a:lnTo>
                    <a:pt x="1686" y="367"/>
                  </a:lnTo>
                  <a:cubicBezTo>
                    <a:pt x="1725" y="367"/>
                    <a:pt x="1725" y="367"/>
                    <a:pt x="1725" y="336"/>
                  </a:cubicBezTo>
                  <a:lnTo>
                    <a:pt x="1755" y="336"/>
                  </a:lnTo>
                  <a:cubicBezTo>
                    <a:pt x="1786" y="336"/>
                    <a:pt x="1786" y="367"/>
                    <a:pt x="1786" y="367"/>
                  </a:cubicBezTo>
                  <a:lnTo>
                    <a:pt x="1878" y="466"/>
                  </a:lnTo>
                  <a:lnTo>
                    <a:pt x="1977" y="558"/>
                  </a:lnTo>
                  <a:lnTo>
                    <a:pt x="1977" y="589"/>
                  </a:lnTo>
                  <a:cubicBezTo>
                    <a:pt x="2008" y="589"/>
                    <a:pt x="2008" y="627"/>
                    <a:pt x="1977" y="627"/>
                  </a:cubicBezTo>
                  <a:cubicBezTo>
                    <a:pt x="1977" y="658"/>
                    <a:pt x="1947" y="688"/>
                    <a:pt x="1916" y="719"/>
                  </a:cubicBezTo>
                  <a:lnTo>
                    <a:pt x="1817" y="780"/>
                  </a:lnTo>
                  <a:lnTo>
                    <a:pt x="1817" y="819"/>
                  </a:lnTo>
                  <a:cubicBezTo>
                    <a:pt x="1847" y="880"/>
                    <a:pt x="1878" y="972"/>
                    <a:pt x="1878" y="1041"/>
                  </a:cubicBezTo>
                  <a:lnTo>
                    <a:pt x="1916" y="1041"/>
                  </a:lnTo>
                  <a:cubicBezTo>
                    <a:pt x="1916" y="979"/>
                    <a:pt x="1885" y="899"/>
                    <a:pt x="1857" y="812"/>
                  </a:cubicBezTo>
                  <a:lnTo>
                    <a:pt x="1857" y="812"/>
                  </a:lnTo>
                  <a:lnTo>
                    <a:pt x="1947" y="750"/>
                  </a:lnTo>
                  <a:lnTo>
                    <a:pt x="1977" y="688"/>
                  </a:lnTo>
                  <a:cubicBezTo>
                    <a:pt x="2008" y="688"/>
                    <a:pt x="2008" y="688"/>
                    <a:pt x="2039" y="658"/>
                  </a:cubicBezTo>
                  <a:lnTo>
                    <a:pt x="2039" y="558"/>
                  </a:lnTo>
                  <a:lnTo>
                    <a:pt x="2008" y="527"/>
                  </a:lnTo>
                  <a:lnTo>
                    <a:pt x="1916" y="435"/>
                  </a:lnTo>
                  <a:lnTo>
                    <a:pt x="1847" y="336"/>
                  </a:lnTo>
                  <a:cubicBezTo>
                    <a:pt x="1847" y="305"/>
                    <a:pt x="1817" y="305"/>
                    <a:pt x="1786" y="275"/>
                  </a:cubicBezTo>
                  <a:lnTo>
                    <a:pt x="1725" y="275"/>
                  </a:lnTo>
                  <a:cubicBezTo>
                    <a:pt x="1686" y="275"/>
                    <a:pt x="1656" y="305"/>
                    <a:pt x="1656" y="305"/>
                  </a:cubicBezTo>
                  <a:lnTo>
                    <a:pt x="1594" y="336"/>
                  </a:lnTo>
                  <a:lnTo>
                    <a:pt x="1544" y="386"/>
                  </a:lnTo>
                  <a:lnTo>
                    <a:pt x="1544" y="386"/>
                  </a:lnTo>
                  <a:cubicBezTo>
                    <a:pt x="1458" y="340"/>
                    <a:pt x="1336" y="312"/>
                    <a:pt x="1230" y="287"/>
                  </a:cubicBezTo>
                  <a:lnTo>
                    <a:pt x="1230" y="287"/>
                  </a:lnTo>
                  <a:lnTo>
                    <a:pt x="1211" y="206"/>
                  </a:lnTo>
                  <a:lnTo>
                    <a:pt x="1181" y="144"/>
                  </a:lnTo>
                  <a:lnTo>
                    <a:pt x="1181" y="114"/>
                  </a:lnTo>
                  <a:lnTo>
                    <a:pt x="1181" y="83"/>
                  </a:lnTo>
                  <a:cubicBezTo>
                    <a:pt x="1150" y="52"/>
                    <a:pt x="1112" y="14"/>
                    <a:pt x="1081" y="14"/>
                  </a:cubicBezTo>
                  <a:cubicBezTo>
                    <a:pt x="1071" y="4"/>
                    <a:pt x="1061" y="1"/>
                    <a:pt x="105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50"/>
            <p:cNvSpPr/>
            <p:nvPr/>
          </p:nvSpPr>
          <p:spPr>
            <a:xfrm>
              <a:off x="826594" y="1143426"/>
              <a:ext cx="152279" cy="145830"/>
            </a:xfrm>
            <a:custGeom>
              <a:avLst/>
              <a:gdLst/>
              <a:ahLst/>
              <a:cxnLst/>
              <a:rect l="l" t="t" r="r" b="b"/>
              <a:pathLst>
                <a:path w="897" h="859" extrusionOk="0">
                  <a:moveTo>
                    <a:pt x="483" y="0"/>
                  </a:moveTo>
                  <a:cubicBezTo>
                    <a:pt x="445" y="0"/>
                    <a:pt x="383" y="0"/>
                    <a:pt x="353" y="31"/>
                  </a:cubicBezTo>
                  <a:cubicBezTo>
                    <a:pt x="291" y="62"/>
                    <a:pt x="192" y="92"/>
                    <a:pt x="161" y="161"/>
                  </a:cubicBezTo>
                  <a:cubicBezTo>
                    <a:pt x="100" y="222"/>
                    <a:pt x="62" y="284"/>
                    <a:pt x="31" y="353"/>
                  </a:cubicBezTo>
                  <a:cubicBezTo>
                    <a:pt x="0" y="383"/>
                    <a:pt x="0" y="414"/>
                    <a:pt x="0" y="475"/>
                  </a:cubicBezTo>
                  <a:lnTo>
                    <a:pt x="0" y="514"/>
                  </a:lnTo>
                  <a:cubicBezTo>
                    <a:pt x="0" y="544"/>
                    <a:pt x="0" y="575"/>
                    <a:pt x="31" y="575"/>
                  </a:cubicBezTo>
                  <a:cubicBezTo>
                    <a:pt x="31" y="667"/>
                    <a:pt x="100" y="736"/>
                    <a:pt x="131" y="766"/>
                  </a:cubicBezTo>
                  <a:cubicBezTo>
                    <a:pt x="192" y="797"/>
                    <a:pt x="253" y="828"/>
                    <a:pt x="291" y="828"/>
                  </a:cubicBezTo>
                  <a:cubicBezTo>
                    <a:pt x="353" y="858"/>
                    <a:pt x="383" y="858"/>
                    <a:pt x="414" y="858"/>
                  </a:cubicBezTo>
                  <a:cubicBezTo>
                    <a:pt x="483" y="828"/>
                    <a:pt x="514" y="828"/>
                    <a:pt x="514" y="828"/>
                  </a:cubicBezTo>
                  <a:lnTo>
                    <a:pt x="414" y="828"/>
                  </a:lnTo>
                  <a:cubicBezTo>
                    <a:pt x="353" y="828"/>
                    <a:pt x="253" y="766"/>
                    <a:pt x="192" y="705"/>
                  </a:cubicBezTo>
                  <a:cubicBezTo>
                    <a:pt x="161" y="636"/>
                    <a:pt x="131" y="606"/>
                    <a:pt x="131" y="544"/>
                  </a:cubicBezTo>
                  <a:lnTo>
                    <a:pt x="100" y="514"/>
                  </a:lnTo>
                  <a:lnTo>
                    <a:pt x="100" y="445"/>
                  </a:lnTo>
                  <a:lnTo>
                    <a:pt x="100" y="383"/>
                  </a:lnTo>
                  <a:cubicBezTo>
                    <a:pt x="100" y="284"/>
                    <a:pt x="131" y="222"/>
                    <a:pt x="192" y="192"/>
                  </a:cubicBezTo>
                  <a:cubicBezTo>
                    <a:pt x="223" y="131"/>
                    <a:pt x="291" y="92"/>
                    <a:pt x="383" y="92"/>
                  </a:cubicBezTo>
                  <a:cubicBezTo>
                    <a:pt x="445" y="92"/>
                    <a:pt x="514" y="92"/>
                    <a:pt x="575" y="131"/>
                  </a:cubicBezTo>
                  <a:cubicBezTo>
                    <a:pt x="636" y="161"/>
                    <a:pt x="675" y="192"/>
                    <a:pt x="705" y="253"/>
                  </a:cubicBezTo>
                  <a:cubicBezTo>
                    <a:pt x="736" y="322"/>
                    <a:pt x="766" y="353"/>
                    <a:pt x="766" y="414"/>
                  </a:cubicBezTo>
                  <a:lnTo>
                    <a:pt x="766" y="575"/>
                  </a:lnTo>
                  <a:cubicBezTo>
                    <a:pt x="736" y="667"/>
                    <a:pt x="675" y="736"/>
                    <a:pt x="606" y="766"/>
                  </a:cubicBezTo>
                  <a:cubicBezTo>
                    <a:pt x="575" y="828"/>
                    <a:pt x="514" y="828"/>
                    <a:pt x="514" y="828"/>
                  </a:cubicBezTo>
                  <a:cubicBezTo>
                    <a:pt x="514" y="828"/>
                    <a:pt x="575" y="828"/>
                    <a:pt x="636" y="797"/>
                  </a:cubicBezTo>
                  <a:cubicBezTo>
                    <a:pt x="705" y="766"/>
                    <a:pt x="797" y="736"/>
                    <a:pt x="866" y="606"/>
                  </a:cubicBezTo>
                  <a:cubicBezTo>
                    <a:pt x="897" y="544"/>
                    <a:pt x="897" y="475"/>
                    <a:pt x="897" y="383"/>
                  </a:cubicBezTo>
                  <a:cubicBezTo>
                    <a:pt x="897" y="322"/>
                    <a:pt x="866" y="253"/>
                    <a:pt x="828" y="192"/>
                  </a:cubicBezTo>
                  <a:cubicBezTo>
                    <a:pt x="766" y="92"/>
                    <a:pt x="705" y="62"/>
                    <a:pt x="606" y="31"/>
                  </a:cubicBezTo>
                  <a:cubicBezTo>
                    <a:pt x="575" y="0"/>
                    <a:pt x="514" y="0"/>
                    <a:pt x="48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50"/>
            <p:cNvSpPr/>
            <p:nvPr/>
          </p:nvSpPr>
          <p:spPr>
            <a:xfrm>
              <a:off x="615916" y="856013"/>
              <a:ext cx="215941" cy="217302"/>
            </a:xfrm>
            <a:custGeom>
              <a:avLst/>
              <a:gdLst/>
              <a:ahLst/>
              <a:cxnLst/>
              <a:rect l="l" t="t" r="r" b="b"/>
              <a:pathLst>
                <a:path w="1272" h="1280" extrusionOk="0">
                  <a:moveTo>
                    <a:pt x="651" y="408"/>
                  </a:moveTo>
                  <a:cubicBezTo>
                    <a:pt x="759" y="408"/>
                    <a:pt x="862" y="498"/>
                    <a:pt x="889" y="605"/>
                  </a:cubicBezTo>
                  <a:cubicBezTo>
                    <a:pt x="889" y="736"/>
                    <a:pt x="828" y="828"/>
                    <a:pt x="697" y="866"/>
                  </a:cubicBezTo>
                  <a:cubicBezTo>
                    <a:pt x="678" y="871"/>
                    <a:pt x="658" y="873"/>
                    <a:pt x="639" y="873"/>
                  </a:cubicBezTo>
                  <a:cubicBezTo>
                    <a:pt x="536" y="873"/>
                    <a:pt x="440" y="808"/>
                    <a:pt x="414" y="705"/>
                  </a:cubicBezTo>
                  <a:cubicBezTo>
                    <a:pt x="414" y="575"/>
                    <a:pt x="475" y="445"/>
                    <a:pt x="606" y="414"/>
                  </a:cubicBezTo>
                  <a:cubicBezTo>
                    <a:pt x="621" y="410"/>
                    <a:pt x="636" y="408"/>
                    <a:pt x="651" y="408"/>
                  </a:cubicBezTo>
                  <a:close/>
                  <a:moveTo>
                    <a:pt x="606" y="0"/>
                  </a:moveTo>
                  <a:lnTo>
                    <a:pt x="445" y="31"/>
                  </a:lnTo>
                  <a:cubicBezTo>
                    <a:pt x="414" y="62"/>
                    <a:pt x="414" y="62"/>
                    <a:pt x="414" y="100"/>
                  </a:cubicBezTo>
                  <a:lnTo>
                    <a:pt x="445" y="222"/>
                  </a:lnTo>
                  <a:cubicBezTo>
                    <a:pt x="383" y="253"/>
                    <a:pt x="345" y="291"/>
                    <a:pt x="314" y="322"/>
                  </a:cubicBezTo>
                  <a:lnTo>
                    <a:pt x="192" y="253"/>
                  </a:lnTo>
                  <a:cubicBezTo>
                    <a:pt x="192" y="243"/>
                    <a:pt x="188" y="239"/>
                    <a:pt x="181" y="239"/>
                  </a:cubicBezTo>
                  <a:cubicBezTo>
                    <a:pt x="167" y="239"/>
                    <a:pt x="143" y="253"/>
                    <a:pt x="123" y="253"/>
                  </a:cubicBezTo>
                  <a:lnTo>
                    <a:pt x="62" y="414"/>
                  </a:lnTo>
                  <a:cubicBezTo>
                    <a:pt x="31" y="445"/>
                    <a:pt x="62" y="483"/>
                    <a:pt x="62" y="483"/>
                  </a:cubicBezTo>
                  <a:lnTo>
                    <a:pt x="192" y="544"/>
                  </a:lnTo>
                  <a:lnTo>
                    <a:pt x="192" y="674"/>
                  </a:lnTo>
                  <a:lnTo>
                    <a:pt x="62" y="736"/>
                  </a:lnTo>
                  <a:cubicBezTo>
                    <a:pt x="31" y="736"/>
                    <a:pt x="0" y="766"/>
                    <a:pt x="31" y="797"/>
                  </a:cubicBezTo>
                  <a:lnTo>
                    <a:pt x="92" y="958"/>
                  </a:lnTo>
                  <a:cubicBezTo>
                    <a:pt x="92" y="958"/>
                    <a:pt x="123" y="988"/>
                    <a:pt x="154" y="988"/>
                  </a:cubicBezTo>
                  <a:lnTo>
                    <a:pt x="284" y="927"/>
                  </a:lnTo>
                  <a:cubicBezTo>
                    <a:pt x="314" y="958"/>
                    <a:pt x="345" y="988"/>
                    <a:pt x="383" y="1019"/>
                  </a:cubicBezTo>
                  <a:lnTo>
                    <a:pt x="314" y="1149"/>
                  </a:lnTo>
                  <a:cubicBezTo>
                    <a:pt x="314" y="1180"/>
                    <a:pt x="314" y="1211"/>
                    <a:pt x="345" y="1211"/>
                  </a:cubicBezTo>
                  <a:lnTo>
                    <a:pt x="506" y="1280"/>
                  </a:lnTo>
                  <a:cubicBezTo>
                    <a:pt x="537" y="1280"/>
                    <a:pt x="575" y="1280"/>
                    <a:pt x="575" y="1249"/>
                  </a:cubicBezTo>
                  <a:lnTo>
                    <a:pt x="606" y="1119"/>
                  </a:lnTo>
                  <a:cubicBezTo>
                    <a:pt x="667" y="1119"/>
                    <a:pt x="697" y="1119"/>
                    <a:pt x="728" y="1088"/>
                  </a:cubicBezTo>
                  <a:lnTo>
                    <a:pt x="766" y="1088"/>
                  </a:lnTo>
                  <a:lnTo>
                    <a:pt x="828" y="1211"/>
                  </a:lnTo>
                  <a:cubicBezTo>
                    <a:pt x="828" y="1249"/>
                    <a:pt x="858" y="1249"/>
                    <a:pt x="889" y="1249"/>
                  </a:cubicBezTo>
                  <a:lnTo>
                    <a:pt x="1019" y="1149"/>
                  </a:lnTo>
                  <a:cubicBezTo>
                    <a:pt x="1050" y="1119"/>
                    <a:pt x="1050" y="1088"/>
                    <a:pt x="1050" y="1088"/>
                  </a:cubicBezTo>
                  <a:lnTo>
                    <a:pt x="989" y="958"/>
                  </a:lnTo>
                  <a:cubicBezTo>
                    <a:pt x="1019" y="927"/>
                    <a:pt x="1050" y="897"/>
                    <a:pt x="1080" y="866"/>
                  </a:cubicBezTo>
                  <a:lnTo>
                    <a:pt x="1180" y="866"/>
                  </a:lnTo>
                  <a:cubicBezTo>
                    <a:pt x="1211" y="866"/>
                    <a:pt x="1241" y="866"/>
                    <a:pt x="1241" y="828"/>
                  </a:cubicBezTo>
                  <a:lnTo>
                    <a:pt x="1272" y="674"/>
                  </a:lnTo>
                  <a:cubicBezTo>
                    <a:pt x="1272" y="636"/>
                    <a:pt x="1272" y="605"/>
                    <a:pt x="1241" y="605"/>
                  </a:cubicBezTo>
                  <a:lnTo>
                    <a:pt x="1111" y="605"/>
                  </a:lnTo>
                  <a:lnTo>
                    <a:pt x="1111" y="544"/>
                  </a:lnTo>
                  <a:cubicBezTo>
                    <a:pt x="1111" y="514"/>
                    <a:pt x="1080" y="483"/>
                    <a:pt x="1080" y="445"/>
                  </a:cubicBezTo>
                  <a:lnTo>
                    <a:pt x="1180" y="383"/>
                  </a:lnTo>
                  <a:lnTo>
                    <a:pt x="1180" y="291"/>
                  </a:lnTo>
                  <a:lnTo>
                    <a:pt x="1050" y="161"/>
                  </a:lnTo>
                  <a:lnTo>
                    <a:pt x="989" y="161"/>
                  </a:lnTo>
                  <a:lnTo>
                    <a:pt x="889" y="253"/>
                  </a:lnTo>
                  <a:cubicBezTo>
                    <a:pt x="828" y="192"/>
                    <a:pt x="766" y="192"/>
                    <a:pt x="697" y="192"/>
                  </a:cubicBezTo>
                  <a:lnTo>
                    <a:pt x="667" y="62"/>
                  </a:lnTo>
                  <a:cubicBezTo>
                    <a:pt x="667" y="31"/>
                    <a:pt x="636" y="0"/>
                    <a:pt x="606"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50"/>
            <p:cNvSpPr/>
            <p:nvPr/>
          </p:nvSpPr>
          <p:spPr>
            <a:xfrm>
              <a:off x="609295" y="833773"/>
              <a:ext cx="244801" cy="255161"/>
            </a:xfrm>
            <a:custGeom>
              <a:avLst/>
              <a:gdLst/>
              <a:ahLst/>
              <a:cxnLst/>
              <a:rect l="l" t="t" r="r" b="b"/>
              <a:pathLst>
                <a:path w="1442" h="1503" extrusionOk="0">
                  <a:moveTo>
                    <a:pt x="1219" y="545"/>
                  </a:moveTo>
                  <a:lnTo>
                    <a:pt x="1219" y="645"/>
                  </a:lnTo>
                  <a:lnTo>
                    <a:pt x="1250" y="645"/>
                  </a:lnTo>
                  <a:lnTo>
                    <a:pt x="1250" y="614"/>
                  </a:lnTo>
                  <a:lnTo>
                    <a:pt x="1219" y="545"/>
                  </a:lnTo>
                  <a:close/>
                  <a:moveTo>
                    <a:pt x="675" y="1"/>
                  </a:moveTo>
                  <a:lnTo>
                    <a:pt x="614" y="39"/>
                  </a:lnTo>
                  <a:lnTo>
                    <a:pt x="514" y="70"/>
                  </a:lnTo>
                  <a:lnTo>
                    <a:pt x="484" y="70"/>
                  </a:lnTo>
                  <a:lnTo>
                    <a:pt x="453" y="101"/>
                  </a:lnTo>
                  <a:cubicBezTo>
                    <a:pt x="453" y="101"/>
                    <a:pt x="422" y="131"/>
                    <a:pt x="422" y="162"/>
                  </a:cubicBezTo>
                  <a:lnTo>
                    <a:pt x="422" y="193"/>
                  </a:lnTo>
                  <a:lnTo>
                    <a:pt x="453" y="193"/>
                  </a:lnTo>
                  <a:lnTo>
                    <a:pt x="453" y="231"/>
                  </a:lnTo>
                  <a:lnTo>
                    <a:pt x="476" y="299"/>
                  </a:lnTo>
                  <a:lnTo>
                    <a:pt x="476" y="299"/>
                  </a:lnTo>
                  <a:cubicBezTo>
                    <a:pt x="448" y="323"/>
                    <a:pt x="401" y="346"/>
                    <a:pt x="370" y="370"/>
                  </a:cubicBezTo>
                  <a:lnTo>
                    <a:pt x="370" y="370"/>
                  </a:lnTo>
                  <a:lnTo>
                    <a:pt x="323" y="323"/>
                  </a:lnTo>
                  <a:lnTo>
                    <a:pt x="292" y="323"/>
                  </a:lnTo>
                  <a:cubicBezTo>
                    <a:pt x="261" y="323"/>
                    <a:pt x="261" y="323"/>
                    <a:pt x="261" y="292"/>
                  </a:cubicBezTo>
                  <a:cubicBezTo>
                    <a:pt x="231" y="292"/>
                    <a:pt x="193" y="292"/>
                    <a:pt x="193" y="323"/>
                  </a:cubicBezTo>
                  <a:cubicBezTo>
                    <a:pt x="162" y="323"/>
                    <a:pt x="162" y="323"/>
                    <a:pt x="162" y="353"/>
                  </a:cubicBezTo>
                  <a:lnTo>
                    <a:pt x="131" y="422"/>
                  </a:lnTo>
                  <a:lnTo>
                    <a:pt x="70" y="484"/>
                  </a:lnTo>
                  <a:lnTo>
                    <a:pt x="70" y="545"/>
                  </a:lnTo>
                  <a:cubicBezTo>
                    <a:pt x="70" y="545"/>
                    <a:pt x="70" y="576"/>
                    <a:pt x="101" y="576"/>
                  </a:cubicBezTo>
                  <a:cubicBezTo>
                    <a:pt x="101" y="614"/>
                    <a:pt x="101" y="614"/>
                    <a:pt x="131" y="614"/>
                  </a:cubicBezTo>
                  <a:lnTo>
                    <a:pt x="162" y="645"/>
                  </a:lnTo>
                  <a:cubicBezTo>
                    <a:pt x="187" y="645"/>
                    <a:pt x="192" y="666"/>
                    <a:pt x="215" y="673"/>
                  </a:cubicBezTo>
                  <a:lnTo>
                    <a:pt x="215" y="673"/>
                  </a:lnTo>
                  <a:cubicBezTo>
                    <a:pt x="196" y="711"/>
                    <a:pt x="193" y="739"/>
                    <a:pt x="193" y="782"/>
                  </a:cubicBezTo>
                  <a:lnTo>
                    <a:pt x="193" y="782"/>
                  </a:lnTo>
                  <a:lnTo>
                    <a:pt x="131" y="805"/>
                  </a:lnTo>
                  <a:lnTo>
                    <a:pt x="101" y="805"/>
                  </a:lnTo>
                  <a:cubicBezTo>
                    <a:pt x="101" y="805"/>
                    <a:pt x="70" y="805"/>
                    <a:pt x="70" y="836"/>
                  </a:cubicBezTo>
                  <a:cubicBezTo>
                    <a:pt x="39" y="836"/>
                    <a:pt x="39" y="867"/>
                    <a:pt x="1" y="867"/>
                  </a:cubicBezTo>
                  <a:lnTo>
                    <a:pt x="1" y="928"/>
                  </a:lnTo>
                  <a:lnTo>
                    <a:pt x="39" y="1028"/>
                  </a:lnTo>
                  <a:lnTo>
                    <a:pt x="70" y="1089"/>
                  </a:lnTo>
                  <a:cubicBezTo>
                    <a:pt x="70" y="1119"/>
                    <a:pt x="70" y="1119"/>
                    <a:pt x="101" y="1119"/>
                  </a:cubicBezTo>
                  <a:lnTo>
                    <a:pt x="101" y="1150"/>
                  </a:lnTo>
                  <a:cubicBezTo>
                    <a:pt x="131" y="1188"/>
                    <a:pt x="162" y="1188"/>
                    <a:pt x="193" y="1188"/>
                  </a:cubicBezTo>
                  <a:cubicBezTo>
                    <a:pt x="231" y="1188"/>
                    <a:pt x="231" y="1188"/>
                    <a:pt x="231" y="1150"/>
                  </a:cubicBezTo>
                  <a:lnTo>
                    <a:pt x="292" y="1150"/>
                  </a:lnTo>
                  <a:lnTo>
                    <a:pt x="319" y="1137"/>
                  </a:lnTo>
                  <a:lnTo>
                    <a:pt x="319" y="1137"/>
                  </a:lnTo>
                  <a:cubicBezTo>
                    <a:pt x="334" y="1161"/>
                    <a:pt x="348" y="1180"/>
                    <a:pt x="363" y="1197"/>
                  </a:cubicBezTo>
                  <a:lnTo>
                    <a:pt x="363" y="1197"/>
                  </a:lnTo>
                  <a:lnTo>
                    <a:pt x="353" y="1219"/>
                  </a:lnTo>
                  <a:lnTo>
                    <a:pt x="323" y="1280"/>
                  </a:lnTo>
                  <a:lnTo>
                    <a:pt x="323" y="1311"/>
                  </a:lnTo>
                  <a:lnTo>
                    <a:pt x="323" y="1411"/>
                  </a:lnTo>
                  <a:cubicBezTo>
                    <a:pt x="353" y="1441"/>
                    <a:pt x="384" y="1441"/>
                    <a:pt x="422" y="1441"/>
                  </a:cubicBezTo>
                  <a:lnTo>
                    <a:pt x="484" y="1472"/>
                  </a:lnTo>
                  <a:lnTo>
                    <a:pt x="545" y="1503"/>
                  </a:lnTo>
                  <a:lnTo>
                    <a:pt x="645" y="1503"/>
                  </a:lnTo>
                  <a:cubicBezTo>
                    <a:pt x="675" y="1503"/>
                    <a:pt x="675" y="1503"/>
                    <a:pt x="706" y="1472"/>
                  </a:cubicBezTo>
                  <a:lnTo>
                    <a:pt x="736" y="1441"/>
                  </a:lnTo>
                  <a:lnTo>
                    <a:pt x="736" y="1411"/>
                  </a:lnTo>
                  <a:lnTo>
                    <a:pt x="736" y="1380"/>
                  </a:lnTo>
                  <a:lnTo>
                    <a:pt x="748" y="1341"/>
                  </a:lnTo>
                  <a:lnTo>
                    <a:pt x="748" y="1341"/>
                  </a:lnTo>
                  <a:cubicBezTo>
                    <a:pt x="771" y="1340"/>
                    <a:pt x="792" y="1338"/>
                    <a:pt x="815" y="1332"/>
                  </a:cubicBezTo>
                  <a:lnTo>
                    <a:pt x="815" y="1332"/>
                  </a:lnTo>
                  <a:lnTo>
                    <a:pt x="836" y="1380"/>
                  </a:lnTo>
                  <a:lnTo>
                    <a:pt x="867" y="1411"/>
                  </a:lnTo>
                  <a:lnTo>
                    <a:pt x="897" y="1441"/>
                  </a:lnTo>
                  <a:cubicBezTo>
                    <a:pt x="928" y="1472"/>
                    <a:pt x="928" y="1472"/>
                    <a:pt x="959" y="1472"/>
                  </a:cubicBezTo>
                  <a:cubicBezTo>
                    <a:pt x="997" y="1472"/>
                    <a:pt x="1028" y="1472"/>
                    <a:pt x="1058" y="1441"/>
                  </a:cubicBezTo>
                  <a:lnTo>
                    <a:pt x="1119" y="1411"/>
                  </a:lnTo>
                  <a:lnTo>
                    <a:pt x="1188" y="1380"/>
                  </a:lnTo>
                  <a:lnTo>
                    <a:pt x="1188" y="1342"/>
                  </a:lnTo>
                  <a:cubicBezTo>
                    <a:pt x="1219" y="1342"/>
                    <a:pt x="1219" y="1342"/>
                    <a:pt x="1219" y="1311"/>
                  </a:cubicBezTo>
                  <a:cubicBezTo>
                    <a:pt x="1250" y="1311"/>
                    <a:pt x="1250" y="1280"/>
                    <a:pt x="1250" y="1250"/>
                  </a:cubicBezTo>
                  <a:cubicBezTo>
                    <a:pt x="1250" y="1219"/>
                    <a:pt x="1219" y="1219"/>
                    <a:pt x="1219" y="1188"/>
                  </a:cubicBezTo>
                  <a:lnTo>
                    <a:pt x="1188" y="1150"/>
                  </a:lnTo>
                  <a:lnTo>
                    <a:pt x="1170" y="1120"/>
                  </a:lnTo>
                  <a:lnTo>
                    <a:pt x="1170" y="1120"/>
                  </a:lnTo>
                  <a:cubicBezTo>
                    <a:pt x="1192" y="1087"/>
                    <a:pt x="1210" y="1061"/>
                    <a:pt x="1216" y="1028"/>
                  </a:cubicBezTo>
                  <a:lnTo>
                    <a:pt x="1411" y="1028"/>
                  </a:lnTo>
                  <a:lnTo>
                    <a:pt x="1411" y="997"/>
                  </a:lnTo>
                  <a:lnTo>
                    <a:pt x="1411" y="959"/>
                  </a:lnTo>
                  <a:lnTo>
                    <a:pt x="1441" y="836"/>
                  </a:lnTo>
                  <a:lnTo>
                    <a:pt x="1441" y="767"/>
                  </a:lnTo>
                  <a:cubicBezTo>
                    <a:pt x="1441" y="736"/>
                    <a:pt x="1411" y="706"/>
                    <a:pt x="1380" y="706"/>
                  </a:cubicBezTo>
                  <a:lnTo>
                    <a:pt x="1280" y="706"/>
                  </a:lnTo>
                  <a:lnTo>
                    <a:pt x="1250" y="675"/>
                  </a:lnTo>
                  <a:lnTo>
                    <a:pt x="1250" y="706"/>
                  </a:lnTo>
                  <a:lnTo>
                    <a:pt x="1380" y="736"/>
                  </a:lnTo>
                  <a:cubicBezTo>
                    <a:pt x="1411" y="736"/>
                    <a:pt x="1411" y="736"/>
                    <a:pt x="1411" y="767"/>
                  </a:cubicBezTo>
                  <a:cubicBezTo>
                    <a:pt x="1441" y="767"/>
                    <a:pt x="1411" y="805"/>
                    <a:pt x="1411" y="836"/>
                  </a:cubicBezTo>
                  <a:lnTo>
                    <a:pt x="1411" y="928"/>
                  </a:lnTo>
                  <a:cubicBezTo>
                    <a:pt x="1380" y="959"/>
                    <a:pt x="1380" y="997"/>
                    <a:pt x="1380" y="997"/>
                  </a:cubicBezTo>
                  <a:lnTo>
                    <a:pt x="1342" y="997"/>
                  </a:lnTo>
                  <a:lnTo>
                    <a:pt x="1219" y="959"/>
                  </a:lnTo>
                  <a:cubicBezTo>
                    <a:pt x="1188" y="959"/>
                    <a:pt x="1188" y="959"/>
                    <a:pt x="1188" y="997"/>
                  </a:cubicBezTo>
                  <a:cubicBezTo>
                    <a:pt x="1150" y="1028"/>
                    <a:pt x="1119" y="1058"/>
                    <a:pt x="1089" y="1089"/>
                  </a:cubicBezTo>
                  <a:cubicBezTo>
                    <a:pt x="1089" y="1089"/>
                    <a:pt x="1058" y="1119"/>
                    <a:pt x="1089" y="1119"/>
                  </a:cubicBezTo>
                  <a:lnTo>
                    <a:pt x="1089" y="1150"/>
                  </a:lnTo>
                  <a:lnTo>
                    <a:pt x="1119" y="1219"/>
                  </a:lnTo>
                  <a:lnTo>
                    <a:pt x="1119" y="1250"/>
                  </a:lnTo>
                  <a:lnTo>
                    <a:pt x="1150" y="1250"/>
                  </a:lnTo>
                  <a:lnTo>
                    <a:pt x="1119" y="1280"/>
                  </a:lnTo>
                  <a:lnTo>
                    <a:pt x="1058" y="1311"/>
                  </a:lnTo>
                  <a:lnTo>
                    <a:pt x="997" y="1342"/>
                  </a:lnTo>
                  <a:lnTo>
                    <a:pt x="959" y="1342"/>
                  </a:lnTo>
                  <a:lnTo>
                    <a:pt x="959" y="1280"/>
                  </a:lnTo>
                  <a:lnTo>
                    <a:pt x="897" y="1219"/>
                  </a:lnTo>
                  <a:cubicBezTo>
                    <a:pt x="897" y="1219"/>
                    <a:pt x="867" y="1188"/>
                    <a:pt x="836" y="1188"/>
                  </a:cubicBezTo>
                  <a:cubicBezTo>
                    <a:pt x="805" y="1219"/>
                    <a:pt x="767" y="1219"/>
                    <a:pt x="706" y="1219"/>
                  </a:cubicBezTo>
                  <a:cubicBezTo>
                    <a:pt x="675" y="1219"/>
                    <a:pt x="645" y="1219"/>
                    <a:pt x="645" y="1250"/>
                  </a:cubicBezTo>
                  <a:lnTo>
                    <a:pt x="614" y="1342"/>
                  </a:lnTo>
                  <a:lnTo>
                    <a:pt x="614" y="1380"/>
                  </a:lnTo>
                  <a:lnTo>
                    <a:pt x="514" y="1342"/>
                  </a:lnTo>
                  <a:lnTo>
                    <a:pt x="459" y="1314"/>
                  </a:lnTo>
                  <a:lnTo>
                    <a:pt x="484" y="1188"/>
                  </a:lnTo>
                  <a:cubicBezTo>
                    <a:pt x="514" y="1150"/>
                    <a:pt x="484" y="1119"/>
                    <a:pt x="484" y="1119"/>
                  </a:cubicBezTo>
                  <a:cubicBezTo>
                    <a:pt x="453" y="1089"/>
                    <a:pt x="422" y="1058"/>
                    <a:pt x="384" y="1028"/>
                  </a:cubicBezTo>
                  <a:cubicBezTo>
                    <a:pt x="364" y="1028"/>
                    <a:pt x="357" y="1014"/>
                    <a:pt x="345" y="1014"/>
                  </a:cubicBezTo>
                  <a:cubicBezTo>
                    <a:pt x="340" y="1014"/>
                    <a:pt x="333" y="1017"/>
                    <a:pt x="323" y="1028"/>
                  </a:cubicBezTo>
                  <a:lnTo>
                    <a:pt x="231" y="1058"/>
                  </a:lnTo>
                  <a:lnTo>
                    <a:pt x="193" y="1058"/>
                  </a:lnTo>
                  <a:lnTo>
                    <a:pt x="162" y="1089"/>
                  </a:lnTo>
                  <a:lnTo>
                    <a:pt x="162" y="1058"/>
                  </a:lnTo>
                  <a:lnTo>
                    <a:pt x="131" y="997"/>
                  </a:lnTo>
                  <a:lnTo>
                    <a:pt x="101" y="897"/>
                  </a:lnTo>
                  <a:lnTo>
                    <a:pt x="131" y="867"/>
                  </a:lnTo>
                  <a:lnTo>
                    <a:pt x="162" y="867"/>
                  </a:lnTo>
                  <a:lnTo>
                    <a:pt x="261" y="836"/>
                  </a:lnTo>
                  <a:lnTo>
                    <a:pt x="261" y="805"/>
                  </a:lnTo>
                  <a:lnTo>
                    <a:pt x="261" y="675"/>
                  </a:lnTo>
                  <a:lnTo>
                    <a:pt x="261" y="645"/>
                  </a:lnTo>
                  <a:cubicBezTo>
                    <a:pt x="231" y="614"/>
                    <a:pt x="193" y="614"/>
                    <a:pt x="193" y="614"/>
                  </a:cubicBezTo>
                  <a:lnTo>
                    <a:pt x="131" y="576"/>
                  </a:lnTo>
                  <a:lnTo>
                    <a:pt x="101" y="545"/>
                  </a:lnTo>
                  <a:lnTo>
                    <a:pt x="101" y="514"/>
                  </a:lnTo>
                  <a:lnTo>
                    <a:pt x="162" y="453"/>
                  </a:lnTo>
                  <a:lnTo>
                    <a:pt x="193" y="353"/>
                  </a:lnTo>
                  <a:cubicBezTo>
                    <a:pt x="218" y="353"/>
                    <a:pt x="227" y="340"/>
                    <a:pt x="229" y="340"/>
                  </a:cubicBezTo>
                  <a:cubicBezTo>
                    <a:pt x="231" y="340"/>
                    <a:pt x="231" y="343"/>
                    <a:pt x="231" y="353"/>
                  </a:cubicBezTo>
                  <a:lnTo>
                    <a:pt x="261" y="353"/>
                  </a:lnTo>
                  <a:lnTo>
                    <a:pt x="292" y="384"/>
                  </a:lnTo>
                  <a:lnTo>
                    <a:pt x="384" y="422"/>
                  </a:lnTo>
                  <a:lnTo>
                    <a:pt x="422" y="422"/>
                  </a:lnTo>
                  <a:cubicBezTo>
                    <a:pt x="453" y="384"/>
                    <a:pt x="484" y="353"/>
                    <a:pt x="514" y="353"/>
                  </a:cubicBezTo>
                  <a:cubicBezTo>
                    <a:pt x="545" y="323"/>
                    <a:pt x="545" y="323"/>
                    <a:pt x="545" y="292"/>
                  </a:cubicBezTo>
                  <a:lnTo>
                    <a:pt x="514" y="231"/>
                  </a:lnTo>
                  <a:lnTo>
                    <a:pt x="514" y="193"/>
                  </a:lnTo>
                  <a:lnTo>
                    <a:pt x="514" y="162"/>
                  </a:lnTo>
                  <a:lnTo>
                    <a:pt x="545" y="162"/>
                  </a:lnTo>
                  <a:lnTo>
                    <a:pt x="614" y="131"/>
                  </a:lnTo>
                  <a:lnTo>
                    <a:pt x="706" y="131"/>
                  </a:lnTo>
                  <a:lnTo>
                    <a:pt x="706" y="193"/>
                  </a:lnTo>
                  <a:lnTo>
                    <a:pt x="736" y="261"/>
                  </a:lnTo>
                  <a:cubicBezTo>
                    <a:pt x="736" y="292"/>
                    <a:pt x="767" y="292"/>
                    <a:pt x="767" y="292"/>
                  </a:cubicBezTo>
                  <a:cubicBezTo>
                    <a:pt x="867" y="323"/>
                    <a:pt x="928" y="323"/>
                    <a:pt x="997" y="384"/>
                  </a:cubicBezTo>
                  <a:cubicBezTo>
                    <a:pt x="1028" y="384"/>
                    <a:pt x="1058" y="384"/>
                    <a:pt x="1058" y="353"/>
                  </a:cubicBezTo>
                  <a:lnTo>
                    <a:pt x="1119" y="323"/>
                  </a:lnTo>
                  <a:lnTo>
                    <a:pt x="1150" y="292"/>
                  </a:lnTo>
                  <a:lnTo>
                    <a:pt x="1150" y="261"/>
                  </a:lnTo>
                  <a:lnTo>
                    <a:pt x="1188" y="292"/>
                  </a:lnTo>
                  <a:lnTo>
                    <a:pt x="1250" y="353"/>
                  </a:lnTo>
                  <a:lnTo>
                    <a:pt x="1280" y="384"/>
                  </a:lnTo>
                  <a:lnTo>
                    <a:pt x="1311" y="422"/>
                  </a:lnTo>
                  <a:cubicBezTo>
                    <a:pt x="1311" y="453"/>
                    <a:pt x="1280" y="484"/>
                    <a:pt x="1250" y="484"/>
                  </a:cubicBezTo>
                  <a:lnTo>
                    <a:pt x="1219" y="545"/>
                  </a:lnTo>
                  <a:lnTo>
                    <a:pt x="1280" y="514"/>
                  </a:lnTo>
                  <a:lnTo>
                    <a:pt x="1311" y="484"/>
                  </a:lnTo>
                  <a:cubicBezTo>
                    <a:pt x="1311" y="484"/>
                    <a:pt x="1342" y="484"/>
                    <a:pt x="1342" y="453"/>
                  </a:cubicBezTo>
                  <a:lnTo>
                    <a:pt x="1342" y="384"/>
                  </a:lnTo>
                  <a:lnTo>
                    <a:pt x="1342" y="353"/>
                  </a:lnTo>
                  <a:lnTo>
                    <a:pt x="1280" y="292"/>
                  </a:lnTo>
                  <a:lnTo>
                    <a:pt x="1250" y="231"/>
                  </a:lnTo>
                  <a:cubicBezTo>
                    <a:pt x="1219" y="231"/>
                    <a:pt x="1219" y="193"/>
                    <a:pt x="1188" y="193"/>
                  </a:cubicBezTo>
                  <a:lnTo>
                    <a:pt x="1119" y="193"/>
                  </a:lnTo>
                  <a:lnTo>
                    <a:pt x="1089" y="231"/>
                  </a:lnTo>
                  <a:lnTo>
                    <a:pt x="1058" y="231"/>
                  </a:lnTo>
                  <a:lnTo>
                    <a:pt x="1020" y="269"/>
                  </a:lnTo>
                  <a:lnTo>
                    <a:pt x="1020" y="269"/>
                  </a:lnTo>
                  <a:cubicBezTo>
                    <a:pt x="952" y="228"/>
                    <a:pt x="900" y="200"/>
                    <a:pt x="836" y="194"/>
                  </a:cubicBezTo>
                  <a:lnTo>
                    <a:pt x="836" y="194"/>
                  </a:lnTo>
                  <a:lnTo>
                    <a:pt x="836" y="162"/>
                  </a:lnTo>
                  <a:lnTo>
                    <a:pt x="836" y="131"/>
                  </a:lnTo>
                  <a:lnTo>
                    <a:pt x="805" y="101"/>
                  </a:lnTo>
                  <a:lnTo>
                    <a:pt x="805" y="70"/>
                  </a:lnTo>
                  <a:cubicBezTo>
                    <a:pt x="805" y="39"/>
                    <a:pt x="767" y="39"/>
                    <a:pt x="73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50"/>
            <p:cNvSpPr/>
            <p:nvPr/>
          </p:nvSpPr>
          <p:spPr>
            <a:xfrm>
              <a:off x="686029" y="911866"/>
              <a:ext cx="103047" cy="96428"/>
            </a:xfrm>
            <a:custGeom>
              <a:avLst/>
              <a:gdLst/>
              <a:ahLst/>
              <a:cxnLst/>
              <a:rect l="l" t="t" r="r" b="b"/>
              <a:pathLst>
                <a:path w="607" h="568" extrusionOk="0">
                  <a:moveTo>
                    <a:pt x="254" y="85"/>
                  </a:moveTo>
                  <a:cubicBezTo>
                    <a:pt x="284" y="85"/>
                    <a:pt x="315" y="85"/>
                    <a:pt x="384" y="116"/>
                  </a:cubicBezTo>
                  <a:cubicBezTo>
                    <a:pt x="415" y="154"/>
                    <a:pt x="415" y="154"/>
                    <a:pt x="445" y="185"/>
                  </a:cubicBezTo>
                  <a:cubicBezTo>
                    <a:pt x="476" y="215"/>
                    <a:pt x="476" y="246"/>
                    <a:pt x="476" y="276"/>
                  </a:cubicBezTo>
                  <a:lnTo>
                    <a:pt x="476" y="376"/>
                  </a:lnTo>
                  <a:cubicBezTo>
                    <a:pt x="476" y="437"/>
                    <a:pt x="445" y="499"/>
                    <a:pt x="415" y="499"/>
                  </a:cubicBezTo>
                  <a:cubicBezTo>
                    <a:pt x="384" y="537"/>
                    <a:pt x="353" y="537"/>
                    <a:pt x="353" y="537"/>
                  </a:cubicBezTo>
                  <a:cubicBezTo>
                    <a:pt x="353" y="537"/>
                    <a:pt x="336" y="551"/>
                    <a:pt x="316" y="551"/>
                  </a:cubicBezTo>
                  <a:cubicBezTo>
                    <a:pt x="306" y="551"/>
                    <a:pt x="295" y="547"/>
                    <a:pt x="284" y="537"/>
                  </a:cubicBezTo>
                  <a:cubicBezTo>
                    <a:pt x="223" y="537"/>
                    <a:pt x="193" y="499"/>
                    <a:pt x="162" y="437"/>
                  </a:cubicBezTo>
                  <a:cubicBezTo>
                    <a:pt x="124" y="407"/>
                    <a:pt x="124" y="407"/>
                    <a:pt x="93" y="376"/>
                  </a:cubicBezTo>
                  <a:lnTo>
                    <a:pt x="93" y="345"/>
                  </a:lnTo>
                  <a:lnTo>
                    <a:pt x="93" y="307"/>
                  </a:lnTo>
                  <a:lnTo>
                    <a:pt x="93" y="246"/>
                  </a:lnTo>
                  <a:cubicBezTo>
                    <a:pt x="93" y="215"/>
                    <a:pt x="93" y="185"/>
                    <a:pt x="124" y="154"/>
                  </a:cubicBezTo>
                  <a:cubicBezTo>
                    <a:pt x="162" y="116"/>
                    <a:pt x="223" y="85"/>
                    <a:pt x="254" y="85"/>
                  </a:cubicBezTo>
                  <a:close/>
                  <a:moveTo>
                    <a:pt x="319" y="1"/>
                  </a:moveTo>
                  <a:cubicBezTo>
                    <a:pt x="286" y="1"/>
                    <a:pt x="254" y="8"/>
                    <a:pt x="223" y="24"/>
                  </a:cubicBezTo>
                  <a:cubicBezTo>
                    <a:pt x="193" y="54"/>
                    <a:pt x="124" y="85"/>
                    <a:pt x="93" y="116"/>
                  </a:cubicBezTo>
                  <a:cubicBezTo>
                    <a:pt x="62" y="154"/>
                    <a:pt x="32" y="185"/>
                    <a:pt x="1" y="246"/>
                  </a:cubicBezTo>
                  <a:lnTo>
                    <a:pt x="1" y="307"/>
                  </a:lnTo>
                  <a:lnTo>
                    <a:pt x="1" y="345"/>
                  </a:lnTo>
                  <a:lnTo>
                    <a:pt x="1" y="407"/>
                  </a:lnTo>
                  <a:cubicBezTo>
                    <a:pt x="32" y="437"/>
                    <a:pt x="32" y="499"/>
                    <a:pt x="93" y="537"/>
                  </a:cubicBezTo>
                  <a:cubicBezTo>
                    <a:pt x="162" y="568"/>
                    <a:pt x="223" y="568"/>
                    <a:pt x="284" y="568"/>
                  </a:cubicBezTo>
                  <a:lnTo>
                    <a:pt x="353" y="568"/>
                  </a:lnTo>
                  <a:cubicBezTo>
                    <a:pt x="353" y="568"/>
                    <a:pt x="384" y="568"/>
                    <a:pt x="415" y="537"/>
                  </a:cubicBezTo>
                  <a:cubicBezTo>
                    <a:pt x="445" y="537"/>
                    <a:pt x="545" y="499"/>
                    <a:pt x="576" y="407"/>
                  </a:cubicBezTo>
                  <a:cubicBezTo>
                    <a:pt x="606" y="376"/>
                    <a:pt x="606" y="345"/>
                    <a:pt x="606" y="276"/>
                  </a:cubicBezTo>
                  <a:cubicBezTo>
                    <a:pt x="606" y="215"/>
                    <a:pt x="606" y="154"/>
                    <a:pt x="545" y="116"/>
                  </a:cubicBezTo>
                  <a:cubicBezTo>
                    <a:pt x="507" y="54"/>
                    <a:pt x="476" y="24"/>
                    <a:pt x="415" y="24"/>
                  </a:cubicBezTo>
                  <a:cubicBezTo>
                    <a:pt x="384" y="8"/>
                    <a:pt x="351" y="1"/>
                    <a:pt x="31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8" name="Diagram 17">
            <a:extLst>
              <a:ext uri="{FF2B5EF4-FFF2-40B4-BE49-F238E27FC236}">
                <a16:creationId xmlns:a16="http://schemas.microsoft.com/office/drawing/2014/main" id="{37CAEAAB-6565-7B2B-D02B-A5EF4C9FB25F}"/>
              </a:ext>
            </a:extLst>
          </p:cNvPr>
          <p:cNvGraphicFramePr/>
          <p:nvPr>
            <p:extLst>
              <p:ext uri="{D42A27DB-BD31-4B8C-83A1-F6EECF244321}">
                <p14:modId xmlns:p14="http://schemas.microsoft.com/office/powerpoint/2010/main" val="3762720961"/>
              </p:ext>
            </p:extLst>
          </p:nvPr>
        </p:nvGraphicFramePr>
        <p:xfrm>
          <a:off x="1904073" y="1093333"/>
          <a:ext cx="3774832" cy="2137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1005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89"/>
        <p:cNvGrpSpPr/>
        <p:nvPr/>
      </p:nvGrpSpPr>
      <p:grpSpPr>
        <a:xfrm>
          <a:off x="0" y="0"/>
          <a:ext cx="0" cy="0"/>
          <a:chOff x="0" y="0"/>
          <a:chExt cx="0" cy="0"/>
        </a:xfrm>
      </p:grpSpPr>
      <p:sp>
        <p:nvSpPr>
          <p:cNvPr id="5591" name="Google Shape;5591;p60"/>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Threat</a:t>
            </a:r>
            <a:endParaRPr dirty="0"/>
          </a:p>
        </p:txBody>
      </p:sp>
      <p:grpSp>
        <p:nvGrpSpPr>
          <p:cNvPr id="5593" name="Google Shape;5593;p60"/>
          <p:cNvGrpSpPr/>
          <p:nvPr/>
        </p:nvGrpSpPr>
        <p:grpSpPr>
          <a:xfrm>
            <a:off x="7592600" y="3422375"/>
            <a:ext cx="1445726" cy="1632149"/>
            <a:chOff x="7592600" y="3422375"/>
            <a:chExt cx="1445726" cy="1632149"/>
          </a:xfrm>
        </p:grpSpPr>
        <p:sp>
          <p:nvSpPr>
            <p:cNvPr id="5594" name="Google Shape;5594;p60"/>
            <p:cNvSpPr/>
            <p:nvPr/>
          </p:nvSpPr>
          <p:spPr>
            <a:xfrm flipH="1">
              <a:off x="8065820" y="4327245"/>
              <a:ext cx="348445" cy="140583"/>
            </a:xfrm>
            <a:custGeom>
              <a:avLst/>
              <a:gdLst/>
              <a:ahLst/>
              <a:cxnLst/>
              <a:rect l="l" t="t" r="r" b="b"/>
              <a:pathLst>
                <a:path w="5641" h="2276" extrusionOk="0">
                  <a:moveTo>
                    <a:pt x="390" y="0"/>
                  </a:moveTo>
                  <a:cubicBezTo>
                    <a:pt x="144" y="0"/>
                    <a:pt x="1" y="21"/>
                    <a:pt x="18" y="68"/>
                  </a:cubicBezTo>
                  <a:cubicBezTo>
                    <a:pt x="148" y="359"/>
                    <a:pt x="309" y="896"/>
                    <a:pt x="500" y="1026"/>
                  </a:cubicBezTo>
                  <a:cubicBezTo>
                    <a:pt x="689" y="1154"/>
                    <a:pt x="5258" y="2275"/>
                    <a:pt x="5503" y="2275"/>
                  </a:cubicBezTo>
                  <a:cubicBezTo>
                    <a:pt x="5506" y="2275"/>
                    <a:pt x="5509" y="2275"/>
                    <a:pt x="5511" y="2275"/>
                  </a:cubicBezTo>
                  <a:cubicBezTo>
                    <a:pt x="5641" y="2236"/>
                    <a:pt x="4997" y="995"/>
                    <a:pt x="4745" y="704"/>
                  </a:cubicBezTo>
                  <a:cubicBezTo>
                    <a:pt x="4483" y="393"/>
                    <a:pt x="1461" y="0"/>
                    <a:pt x="390"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60"/>
            <p:cNvSpPr/>
            <p:nvPr/>
          </p:nvSpPr>
          <p:spPr>
            <a:xfrm flipH="1">
              <a:off x="8367689" y="4213156"/>
              <a:ext cx="410338" cy="387468"/>
            </a:xfrm>
            <a:custGeom>
              <a:avLst/>
              <a:gdLst/>
              <a:ahLst/>
              <a:cxnLst/>
              <a:rect l="l" t="t" r="r" b="b"/>
              <a:pathLst>
                <a:path w="6643" h="6273" extrusionOk="0">
                  <a:moveTo>
                    <a:pt x="996" y="0"/>
                  </a:moveTo>
                  <a:cubicBezTo>
                    <a:pt x="613" y="222"/>
                    <a:pt x="230" y="513"/>
                    <a:pt x="130" y="927"/>
                  </a:cubicBezTo>
                  <a:cubicBezTo>
                    <a:pt x="0" y="1279"/>
                    <a:pt x="100" y="1663"/>
                    <a:pt x="230" y="2015"/>
                  </a:cubicBezTo>
                  <a:cubicBezTo>
                    <a:pt x="483" y="2934"/>
                    <a:pt x="866" y="3861"/>
                    <a:pt x="1310" y="4727"/>
                  </a:cubicBezTo>
                  <a:cubicBezTo>
                    <a:pt x="1632" y="5424"/>
                    <a:pt x="2145" y="6129"/>
                    <a:pt x="2873" y="6259"/>
                  </a:cubicBezTo>
                  <a:cubicBezTo>
                    <a:pt x="2936" y="6268"/>
                    <a:pt x="2999" y="6272"/>
                    <a:pt x="3063" y="6272"/>
                  </a:cubicBezTo>
                  <a:cubicBezTo>
                    <a:pt x="3425" y="6272"/>
                    <a:pt x="3796" y="6136"/>
                    <a:pt x="4122" y="5999"/>
                  </a:cubicBezTo>
                  <a:cubicBezTo>
                    <a:pt x="5018" y="5654"/>
                    <a:pt x="5845" y="5202"/>
                    <a:pt x="6642" y="4658"/>
                  </a:cubicBezTo>
                  <a:cubicBezTo>
                    <a:pt x="6612" y="4566"/>
                    <a:pt x="6550" y="4436"/>
                    <a:pt x="6512" y="4344"/>
                  </a:cubicBezTo>
                  <a:cubicBezTo>
                    <a:pt x="6006" y="4597"/>
                    <a:pt x="5524" y="4849"/>
                    <a:pt x="5018" y="5041"/>
                  </a:cubicBezTo>
                  <a:cubicBezTo>
                    <a:pt x="4668" y="5200"/>
                    <a:pt x="4324" y="5317"/>
                    <a:pt x="3980" y="5317"/>
                  </a:cubicBezTo>
                  <a:cubicBezTo>
                    <a:pt x="3910" y="5317"/>
                    <a:pt x="3840" y="5312"/>
                    <a:pt x="3769" y="5301"/>
                  </a:cubicBezTo>
                  <a:cubicBezTo>
                    <a:pt x="3034" y="5202"/>
                    <a:pt x="2528" y="4466"/>
                    <a:pt x="2207" y="3800"/>
                  </a:cubicBezTo>
                  <a:cubicBezTo>
                    <a:pt x="1762" y="2904"/>
                    <a:pt x="1379" y="2015"/>
                    <a:pt x="1119" y="1057"/>
                  </a:cubicBezTo>
                  <a:cubicBezTo>
                    <a:pt x="996" y="705"/>
                    <a:pt x="927" y="352"/>
                    <a:pt x="996"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60"/>
            <p:cNvSpPr/>
            <p:nvPr/>
          </p:nvSpPr>
          <p:spPr>
            <a:xfrm flipH="1">
              <a:off x="8263113" y="4603543"/>
              <a:ext cx="323304" cy="335459"/>
            </a:xfrm>
            <a:custGeom>
              <a:avLst/>
              <a:gdLst/>
              <a:ahLst/>
              <a:cxnLst/>
              <a:rect l="l" t="t" r="r" b="b"/>
              <a:pathLst>
                <a:path w="5234" h="5431" extrusionOk="0">
                  <a:moveTo>
                    <a:pt x="920" y="0"/>
                  </a:moveTo>
                  <a:lnTo>
                    <a:pt x="1" y="383"/>
                  </a:lnTo>
                  <a:cubicBezTo>
                    <a:pt x="284" y="1785"/>
                    <a:pt x="767" y="3164"/>
                    <a:pt x="1372" y="4467"/>
                  </a:cubicBezTo>
                  <a:cubicBezTo>
                    <a:pt x="1564" y="4819"/>
                    <a:pt x="1786" y="5233"/>
                    <a:pt x="2200" y="5394"/>
                  </a:cubicBezTo>
                  <a:cubicBezTo>
                    <a:pt x="2295" y="5420"/>
                    <a:pt x="2396" y="5430"/>
                    <a:pt x="2500" y="5430"/>
                  </a:cubicBezTo>
                  <a:cubicBezTo>
                    <a:pt x="2671" y="5430"/>
                    <a:pt x="2850" y="5401"/>
                    <a:pt x="3027" y="5363"/>
                  </a:cubicBezTo>
                  <a:cubicBezTo>
                    <a:pt x="3640" y="5202"/>
                    <a:pt x="4214" y="4980"/>
                    <a:pt x="4751" y="4697"/>
                  </a:cubicBezTo>
                  <a:cubicBezTo>
                    <a:pt x="4911" y="4597"/>
                    <a:pt x="5072" y="4467"/>
                    <a:pt x="5203" y="4344"/>
                  </a:cubicBezTo>
                  <a:cubicBezTo>
                    <a:pt x="5203" y="4313"/>
                    <a:pt x="5233" y="4275"/>
                    <a:pt x="5233" y="4245"/>
                  </a:cubicBezTo>
                  <a:lnTo>
                    <a:pt x="5233" y="4245"/>
                  </a:lnTo>
                  <a:cubicBezTo>
                    <a:pt x="4720" y="4536"/>
                    <a:pt x="4498" y="4505"/>
                    <a:pt x="3923" y="4628"/>
                  </a:cubicBezTo>
                  <a:cubicBezTo>
                    <a:pt x="3760" y="4685"/>
                    <a:pt x="3595" y="4719"/>
                    <a:pt x="3429" y="4719"/>
                  </a:cubicBezTo>
                  <a:cubicBezTo>
                    <a:pt x="3307" y="4719"/>
                    <a:pt x="3186" y="4701"/>
                    <a:pt x="3065" y="4658"/>
                  </a:cubicBezTo>
                  <a:cubicBezTo>
                    <a:pt x="2682" y="4536"/>
                    <a:pt x="2452" y="4122"/>
                    <a:pt x="2261" y="3739"/>
                  </a:cubicBezTo>
                  <a:cubicBezTo>
                    <a:pt x="1686" y="2521"/>
                    <a:pt x="1211" y="1310"/>
                    <a:pt x="920"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60"/>
            <p:cNvSpPr/>
            <p:nvPr/>
          </p:nvSpPr>
          <p:spPr>
            <a:xfrm flipH="1">
              <a:off x="7916275" y="3727828"/>
              <a:ext cx="400393" cy="880866"/>
            </a:xfrm>
            <a:custGeom>
              <a:avLst/>
              <a:gdLst/>
              <a:ahLst/>
              <a:cxnLst/>
              <a:rect l="l" t="t" r="r" b="b"/>
              <a:pathLst>
                <a:path w="6482" h="14261" extrusionOk="0">
                  <a:moveTo>
                    <a:pt x="553" y="1"/>
                  </a:moveTo>
                  <a:cubicBezTo>
                    <a:pt x="266" y="1"/>
                    <a:pt x="39" y="180"/>
                    <a:pt x="39" y="296"/>
                  </a:cubicBezTo>
                  <a:cubicBezTo>
                    <a:pt x="1" y="549"/>
                    <a:pt x="100" y="801"/>
                    <a:pt x="192" y="1024"/>
                  </a:cubicBezTo>
                  <a:cubicBezTo>
                    <a:pt x="1824" y="5275"/>
                    <a:pt x="3578" y="9451"/>
                    <a:pt x="5432" y="13572"/>
                  </a:cubicBezTo>
                  <a:cubicBezTo>
                    <a:pt x="5524" y="13825"/>
                    <a:pt x="5685" y="14147"/>
                    <a:pt x="5907" y="14239"/>
                  </a:cubicBezTo>
                  <a:cubicBezTo>
                    <a:pt x="5951" y="14254"/>
                    <a:pt x="5993" y="14261"/>
                    <a:pt x="6033" y="14261"/>
                  </a:cubicBezTo>
                  <a:cubicBezTo>
                    <a:pt x="6261" y="14261"/>
                    <a:pt x="6425" y="14037"/>
                    <a:pt x="6451" y="13764"/>
                  </a:cubicBezTo>
                  <a:cubicBezTo>
                    <a:pt x="6482" y="13442"/>
                    <a:pt x="6390" y="13090"/>
                    <a:pt x="6260" y="12775"/>
                  </a:cubicBezTo>
                  <a:cubicBezTo>
                    <a:pt x="4980" y="9006"/>
                    <a:pt x="3034" y="4823"/>
                    <a:pt x="1533" y="1123"/>
                  </a:cubicBezTo>
                  <a:lnTo>
                    <a:pt x="1410" y="740"/>
                  </a:lnTo>
                  <a:cubicBezTo>
                    <a:pt x="1172" y="172"/>
                    <a:pt x="834" y="1"/>
                    <a:pt x="553"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60"/>
            <p:cNvSpPr/>
            <p:nvPr/>
          </p:nvSpPr>
          <p:spPr>
            <a:xfrm flipH="1">
              <a:off x="8706992" y="4345158"/>
              <a:ext cx="171350" cy="242685"/>
            </a:xfrm>
            <a:custGeom>
              <a:avLst/>
              <a:gdLst/>
              <a:ahLst/>
              <a:cxnLst/>
              <a:rect l="l" t="t" r="r" b="b"/>
              <a:pathLst>
                <a:path w="2774" h="3929" extrusionOk="0">
                  <a:moveTo>
                    <a:pt x="1210" y="0"/>
                  </a:moveTo>
                  <a:cubicBezTo>
                    <a:pt x="927" y="69"/>
                    <a:pt x="636" y="223"/>
                    <a:pt x="414" y="414"/>
                  </a:cubicBezTo>
                  <a:cubicBezTo>
                    <a:pt x="322" y="483"/>
                    <a:pt x="222" y="575"/>
                    <a:pt x="192" y="705"/>
                  </a:cubicBezTo>
                  <a:cubicBezTo>
                    <a:pt x="0" y="1088"/>
                    <a:pt x="130" y="1632"/>
                    <a:pt x="322" y="2077"/>
                  </a:cubicBezTo>
                  <a:cubicBezTo>
                    <a:pt x="544" y="2590"/>
                    <a:pt x="636" y="3134"/>
                    <a:pt x="1019" y="3578"/>
                  </a:cubicBezTo>
                  <a:cubicBezTo>
                    <a:pt x="1254" y="3837"/>
                    <a:pt x="1500" y="3928"/>
                    <a:pt x="1740" y="3928"/>
                  </a:cubicBezTo>
                  <a:cubicBezTo>
                    <a:pt x="2118" y="3928"/>
                    <a:pt x="2483" y="3702"/>
                    <a:pt x="2773" y="3548"/>
                  </a:cubicBezTo>
                  <a:lnTo>
                    <a:pt x="1210" y="0"/>
                  </a:ln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60"/>
            <p:cNvSpPr/>
            <p:nvPr/>
          </p:nvSpPr>
          <p:spPr>
            <a:xfrm flipH="1">
              <a:off x="8468004" y="4238667"/>
              <a:ext cx="2471" cy="1977"/>
            </a:xfrm>
            <a:custGeom>
              <a:avLst/>
              <a:gdLst/>
              <a:ahLst/>
              <a:cxnLst/>
              <a:rect l="l" t="t" r="r" b="b"/>
              <a:pathLst>
                <a:path w="40" h="32" extrusionOk="0">
                  <a:moveTo>
                    <a:pt x="39" y="1"/>
                  </a:moveTo>
                  <a:cubicBezTo>
                    <a:pt x="1" y="1"/>
                    <a:pt x="1" y="31"/>
                    <a:pt x="39" y="31"/>
                  </a:cubicBezTo>
                  <a:lnTo>
                    <a:pt x="39" y="1"/>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60"/>
            <p:cNvSpPr/>
            <p:nvPr/>
          </p:nvSpPr>
          <p:spPr>
            <a:xfrm flipH="1">
              <a:off x="8347861" y="4100425"/>
              <a:ext cx="469452" cy="528359"/>
            </a:xfrm>
            <a:custGeom>
              <a:avLst/>
              <a:gdLst/>
              <a:ahLst/>
              <a:cxnLst/>
              <a:rect l="l" t="t" r="r" b="b"/>
              <a:pathLst>
                <a:path w="7600" h="8554" extrusionOk="0">
                  <a:moveTo>
                    <a:pt x="4370" y="1"/>
                  </a:moveTo>
                  <a:cubicBezTo>
                    <a:pt x="4362" y="1"/>
                    <a:pt x="4353" y="4"/>
                    <a:pt x="4344" y="9"/>
                  </a:cubicBezTo>
                  <a:cubicBezTo>
                    <a:pt x="3670" y="201"/>
                    <a:pt x="3003" y="546"/>
                    <a:pt x="2398" y="867"/>
                  </a:cubicBezTo>
                  <a:cubicBezTo>
                    <a:pt x="1824" y="1120"/>
                    <a:pt x="1149" y="1350"/>
                    <a:pt x="674" y="1764"/>
                  </a:cubicBezTo>
                  <a:cubicBezTo>
                    <a:pt x="161" y="2177"/>
                    <a:pt x="0" y="2721"/>
                    <a:pt x="131" y="3357"/>
                  </a:cubicBezTo>
                  <a:cubicBezTo>
                    <a:pt x="253" y="4154"/>
                    <a:pt x="606" y="4951"/>
                    <a:pt x="897" y="5686"/>
                  </a:cubicBezTo>
                  <a:cubicBezTo>
                    <a:pt x="1341" y="6743"/>
                    <a:pt x="1946" y="8306"/>
                    <a:pt x="3256" y="8528"/>
                  </a:cubicBezTo>
                  <a:cubicBezTo>
                    <a:pt x="3348" y="8545"/>
                    <a:pt x="3441" y="8553"/>
                    <a:pt x="3534" y="8553"/>
                  </a:cubicBezTo>
                  <a:cubicBezTo>
                    <a:pt x="4158" y="8553"/>
                    <a:pt x="4806" y="8207"/>
                    <a:pt x="5332" y="7954"/>
                  </a:cubicBezTo>
                  <a:cubicBezTo>
                    <a:pt x="6098" y="7601"/>
                    <a:pt x="6834" y="7188"/>
                    <a:pt x="7531" y="6743"/>
                  </a:cubicBezTo>
                  <a:cubicBezTo>
                    <a:pt x="7600" y="6674"/>
                    <a:pt x="7600" y="6644"/>
                    <a:pt x="7569" y="6583"/>
                  </a:cubicBezTo>
                  <a:cubicBezTo>
                    <a:pt x="6612" y="4506"/>
                    <a:pt x="5746" y="2369"/>
                    <a:pt x="4758" y="324"/>
                  </a:cubicBezTo>
                  <a:cubicBezTo>
                    <a:pt x="4742" y="308"/>
                    <a:pt x="4727" y="301"/>
                    <a:pt x="4716" y="301"/>
                  </a:cubicBezTo>
                  <a:cubicBezTo>
                    <a:pt x="4704" y="301"/>
                    <a:pt x="4696" y="308"/>
                    <a:pt x="4696" y="324"/>
                  </a:cubicBezTo>
                  <a:cubicBezTo>
                    <a:pt x="5454" y="2476"/>
                    <a:pt x="6430" y="4561"/>
                    <a:pt x="7348" y="6608"/>
                  </a:cubicBezTo>
                  <a:lnTo>
                    <a:pt x="7348" y="6608"/>
                  </a:lnTo>
                  <a:cubicBezTo>
                    <a:pt x="6800" y="6941"/>
                    <a:pt x="6225" y="7266"/>
                    <a:pt x="5616" y="7571"/>
                  </a:cubicBezTo>
                  <a:cubicBezTo>
                    <a:pt x="4980" y="7893"/>
                    <a:pt x="4244" y="8276"/>
                    <a:pt x="3509" y="8306"/>
                  </a:cubicBezTo>
                  <a:cubicBezTo>
                    <a:pt x="3487" y="8307"/>
                    <a:pt x="3466" y="8308"/>
                    <a:pt x="3445" y="8308"/>
                  </a:cubicBezTo>
                  <a:cubicBezTo>
                    <a:pt x="2184" y="8308"/>
                    <a:pt x="1526" y="6536"/>
                    <a:pt x="1119" y="5594"/>
                  </a:cubicBezTo>
                  <a:cubicBezTo>
                    <a:pt x="828" y="4920"/>
                    <a:pt x="575" y="4223"/>
                    <a:pt x="383" y="3488"/>
                  </a:cubicBezTo>
                  <a:cubicBezTo>
                    <a:pt x="291" y="3104"/>
                    <a:pt x="253" y="2721"/>
                    <a:pt x="414" y="2369"/>
                  </a:cubicBezTo>
                  <a:cubicBezTo>
                    <a:pt x="575" y="2078"/>
                    <a:pt x="828" y="1886"/>
                    <a:pt x="1088" y="1733"/>
                  </a:cubicBezTo>
                  <a:cubicBezTo>
                    <a:pt x="1594" y="1411"/>
                    <a:pt x="2168" y="1189"/>
                    <a:pt x="2682" y="967"/>
                  </a:cubicBezTo>
                  <a:cubicBezTo>
                    <a:pt x="3256" y="707"/>
                    <a:pt x="3861" y="484"/>
                    <a:pt x="4375" y="132"/>
                  </a:cubicBezTo>
                  <a:cubicBezTo>
                    <a:pt x="4427" y="80"/>
                    <a:pt x="4413" y="1"/>
                    <a:pt x="437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60"/>
            <p:cNvSpPr/>
            <p:nvPr/>
          </p:nvSpPr>
          <p:spPr>
            <a:xfrm flipH="1">
              <a:off x="8034564" y="4441520"/>
              <a:ext cx="271541" cy="73565"/>
            </a:xfrm>
            <a:custGeom>
              <a:avLst/>
              <a:gdLst/>
              <a:ahLst/>
              <a:cxnLst/>
              <a:rect l="l" t="t" r="r" b="b"/>
              <a:pathLst>
                <a:path w="4396" h="1191" extrusionOk="0">
                  <a:moveTo>
                    <a:pt x="156" y="0"/>
                  </a:moveTo>
                  <a:cubicBezTo>
                    <a:pt x="50" y="0"/>
                    <a:pt x="0" y="166"/>
                    <a:pt x="121" y="195"/>
                  </a:cubicBezTo>
                  <a:cubicBezTo>
                    <a:pt x="825" y="356"/>
                    <a:pt x="1523" y="547"/>
                    <a:pt x="2227" y="708"/>
                  </a:cubicBezTo>
                  <a:cubicBezTo>
                    <a:pt x="2702" y="838"/>
                    <a:pt x="3185" y="961"/>
                    <a:pt x="3698" y="1061"/>
                  </a:cubicBezTo>
                  <a:cubicBezTo>
                    <a:pt x="3890" y="1122"/>
                    <a:pt x="4112" y="1191"/>
                    <a:pt x="4334" y="1191"/>
                  </a:cubicBezTo>
                  <a:cubicBezTo>
                    <a:pt x="4395" y="1191"/>
                    <a:pt x="4395" y="1122"/>
                    <a:pt x="4365" y="1091"/>
                  </a:cubicBezTo>
                  <a:cubicBezTo>
                    <a:pt x="4173" y="999"/>
                    <a:pt x="3982" y="930"/>
                    <a:pt x="3790" y="900"/>
                  </a:cubicBezTo>
                  <a:cubicBezTo>
                    <a:pt x="3315" y="769"/>
                    <a:pt x="2802" y="647"/>
                    <a:pt x="2319" y="517"/>
                  </a:cubicBezTo>
                  <a:cubicBezTo>
                    <a:pt x="1622" y="356"/>
                    <a:pt x="887" y="164"/>
                    <a:pt x="182" y="3"/>
                  </a:cubicBezTo>
                  <a:cubicBezTo>
                    <a:pt x="173" y="1"/>
                    <a:pt x="164" y="0"/>
                    <a:pt x="15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60"/>
            <p:cNvSpPr/>
            <p:nvPr/>
          </p:nvSpPr>
          <p:spPr>
            <a:xfrm flipH="1">
              <a:off x="8327786" y="3788795"/>
              <a:ext cx="175797" cy="389691"/>
            </a:xfrm>
            <a:custGeom>
              <a:avLst/>
              <a:gdLst/>
              <a:ahLst/>
              <a:cxnLst/>
              <a:rect l="l" t="t" r="r" b="b"/>
              <a:pathLst>
                <a:path w="2846" h="6309" extrusionOk="0">
                  <a:moveTo>
                    <a:pt x="2738" y="1"/>
                  </a:moveTo>
                  <a:cubicBezTo>
                    <a:pt x="2700" y="1"/>
                    <a:pt x="2659" y="22"/>
                    <a:pt x="2644" y="75"/>
                  </a:cubicBezTo>
                  <a:cubicBezTo>
                    <a:pt x="2391" y="680"/>
                    <a:pt x="2107" y="1446"/>
                    <a:pt x="1816" y="2113"/>
                  </a:cubicBezTo>
                  <a:cubicBezTo>
                    <a:pt x="1533" y="2787"/>
                    <a:pt x="1242" y="3453"/>
                    <a:pt x="958" y="4158"/>
                  </a:cubicBezTo>
                  <a:cubicBezTo>
                    <a:pt x="797" y="4511"/>
                    <a:pt x="636" y="4863"/>
                    <a:pt x="475" y="5177"/>
                  </a:cubicBezTo>
                  <a:cubicBezTo>
                    <a:pt x="284" y="5529"/>
                    <a:pt x="92" y="5882"/>
                    <a:pt x="1" y="6265"/>
                  </a:cubicBezTo>
                  <a:cubicBezTo>
                    <a:pt x="1" y="6287"/>
                    <a:pt x="31" y="6308"/>
                    <a:pt x="60" y="6308"/>
                  </a:cubicBezTo>
                  <a:cubicBezTo>
                    <a:pt x="72" y="6308"/>
                    <a:pt x="83" y="6304"/>
                    <a:pt x="92" y="6296"/>
                  </a:cubicBezTo>
                  <a:cubicBezTo>
                    <a:pt x="537" y="5752"/>
                    <a:pt x="797" y="4986"/>
                    <a:pt x="1081" y="4350"/>
                  </a:cubicBezTo>
                  <a:cubicBezTo>
                    <a:pt x="1372" y="3675"/>
                    <a:pt x="1655" y="3009"/>
                    <a:pt x="1946" y="2335"/>
                  </a:cubicBezTo>
                  <a:cubicBezTo>
                    <a:pt x="2230" y="1607"/>
                    <a:pt x="2552" y="841"/>
                    <a:pt x="2804" y="105"/>
                  </a:cubicBezTo>
                  <a:cubicBezTo>
                    <a:pt x="2845" y="46"/>
                    <a:pt x="2794" y="1"/>
                    <a:pt x="273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60"/>
            <p:cNvSpPr/>
            <p:nvPr/>
          </p:nvSpPr>
          <p:spPr>
            <a:xfrm flipH="1">
              <a:off x="8342179" y="4427992"/>
              <a:ext cx="49231" cy="14762"/>
            </a:xfrm>
            <a:custGeom>
              <a:avLst/>
              <a:gdLst/>
              <a:ahLst/>
              <a:cxnLst/>
              <a:rect l="l" t="t" r="r" b="b"/>
              <a:pathLst>
                <a:path w="797" h="239" extrusionOk="0">
                  <a:moveTo>
                    <a:pt x="100" y="0"/>
                  </a:moveTo>
                  <a:cubicBezTo>
                    <a:pt x="31" y="0"/>
                    <a:pt x="0" y="100"/>
                    <a:pt x="100" y="130"/>
                  </a:cubicBezTo>
                  <a:cubicBezTo>
                    <a:pt x="192" y="161"/>
                    <a:pt x="322" y="192"/>
                    <a:pt x="414" y="192"/>
                  </a:cubicBezTo>
                  <a:cubicBezTo>
                    <a:pt x="505" y="213"/>
                    <a:pt x="596" y="238"/>
                    <a:pt x="674" y="238"/>
                  </a:cubicBezTo>
                  <a:cubicBezTo>
                    <a:pt x="708" y="238"/>
                    <a:pt x="739" y="234"/>
                    <a:pt x="766" y="222"/>
                  </a:cubicBezTo>
                  <a:cubicBezTo>
                    <a:pt x="797" y="222"/>
                    <a:pt x="797" y="161"/>
                    <a:pt x="766" y="161"/>
                  </a:cubicBezTo>
                  <a:cubicBezTo>
                    <a:pt x="674" y="100"/>
                    <a:pt x="575" y="100"/>
                    <a:pt x="483" y="69"/>
                  </a:cubicBezTo>
                  <a:cubicBezTo>
                    <a:pt x="353" y="69"/>
                    <a:pt x="222" y="31"/>
                    <a:pt x="10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60"/>
            <p:cNvSpPr/>
            <p:nvPr/>
          </p:nvSpPr>
          <p:spPr>
            <a:xfrm flipH="1">
              <a:off x="8227657" y="4526886"/>
              <a:ext cx="376735" cy="437376"/>
            </a:xfrm>
            <a:custGeom>
              <a:avLst/>
              <a:gdLst/>
              <a:ahLst/>
              <a:cxnLst/>
              <a:rect l="l" t="t" r="r" b="b"/>
              <a:pathLst>
                <a:path w="6099" h="7081" extrusionOk="0">
                  <a:moveTo>
                    <a:pt x="3610" y="0"/>
                  </a:moveTo>
                  <a:cubicBezTo>
                    <a:pt x="3540" y="0"/>
                    <a:pt x="3469" y="72"/>
                    <a:pt x="3509" y="154"/>
                  </a:cubicBezTo>
                  <a:cubicBezTo>
                    <a:pt x="4153" y="1241"/>
                    <a:pt x="4789" y="2299"/>
                    <a:pt x="5302" y="3409"/>
                  </a:cubicBezTo>
                  <a:cubicBezTo>
                    <a:pt x="5586" y="4053"/>
                    <a:pt x="5846" y="4719"/>
                    <a:pt x="5716" y="5424"/>
                  </a:cubicBezTo>
                  <a:cubicBezTo>
                    <a:pt x="5586" y="6060"/>
                    <a:pt x="4628" y="6382"/>
                    <a:pt x="4084" y="6573"/>
                  </a:cubicBezTo>
                  <a:cubicBezTo>
                    <a:pt x="3703" y="6721"/>
                    <a:pt x="3254" y="6899"/>
                    <a:pt x="2836" y="6899"/>
                  </a:cubicBezTo>
                  <a:cubicBezTo>
                    <a:pt x="2625" y="6899"/>
                    <a:pt x="2421" y="6853"/>
                    <a:pt x="2238" y="6734"/>
                  </a:cubicBezTo>
                  <a:cubicBezTo>
                    <a:pt x="1755" y="6443"/>
                    <a:pt x="1533" y="5708"/>
                    <a:pt x="1341" y="5233"/>
                  </a:cubicBezTo>
                  <a:cubicBezTo>
                    <a:pt x="797" y="4053"/>
                    <a:pt x="445" y="2804"/>
                    <a:pt x="131" y="1532"/>
                  </a:cubicBezTo>
                  <a:cubicBezTo>
                    <a:pt x="131" y="1507"/>
                    <a:pt x="113" y="1495"/>
                    <a:pt x="91" y="1495"/>
                  </a:cubicBezTo>
                  <a:cubicBezTo>
                    <a:pt x="53" y="1495"/>
                    <a:pt x="1" y="1531"/>
                    <a:pt x="1" y="1594"/>
                  </a:cubicBezTo>
                  <a:cubicBezTo>
                    <a:pt x="254" y="3026"/>
                    <a:pt x="767" y="4436"/>
                    <a:pt x="1372" y="5777"/>
                  </a:cubicBezTo>
                  <a:cubicBezTo>
                    <a:pt x="1564" y="6221"/>
                    <a:pt x="1824" y="6796"/>
                    <a:pt x="2299" y="6987"/>
                  </a:cubicBezTo>
                  <a:cubicBezTo>
                    <a:pt x="2466" y="7054"/>
                    <a:pt x="2641" y="7081"/>
                    <a:pt x="2817" y="7081"/>
                  </a:cubicBezTo>
                  <a:cubicBezTo>
                    <a:pt x="3311" y="7081"/>
                    <a:pt x="3822" y="6867"/>
                    <a:pt x="4245" y="6704"/>
                  </a:cubicBezTo>
                  <a:cubicBezTo>
                    <a:pt x="4758" y="6512"/>
                    <a:pt x="5463" y="6252"/>
                    <a:pt x="5777" y="5777"/>
                  </a:cubicBezTo>
                  <a:cubicBezTo>
                    <a:pt x="6099" y="5263"/>
                    <a:pt x="5907" y="4497"/>
                    <a:pt x="5716" y="3984"/>
                  </a:cubicBezTo>
                  <a:cubicBezTo>
                    <a:pt x="5271" y="2613"/>
                    <a:pt x="4436" y="1303"/>
                    <a:pt x="3701" y="62"/>
                  </a:cubicBezTo>
                  <a:cubicBezTo>
                    <a:pt x="3681" y="18"/>
                    <a:pt x="3646" y="0"/>
                    <a:pt x="361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60"/>
            <p:cNvSpPr/>
            <p:nvPr/>
          </p:nvSpPr>
          <p:spPr>
            <a:xfrm flipH="1">
              <a:off x="8259345" y="4599960"/>
              <a:ext cx="75483" cy="96172"/>
            </a:xfrm>
            <a:custGeom>
              <a:avLst/>
              <a:gdLst/>
              <a:ahLst/>
              <a:cxnLst/>
              <a:rect l="l" t="t" r="r" b="b"/>
              <a:pathLst>
                <a:path w="1222" h="1557" extrusionOk="0">
                  <a:moveTo>
                    <a:pt x="166" y="1"/>
                  </a:moveTo>
                  <a:cubicBezTo>
                    <a:pt x="68" y="1"/>
                    <a:pt x="0" y="58"/>
                    <a:pt x="11" y="219"/>
                  </a:cubicBezTo>
                  <a:cubicBezTo>
                    <a:pt x="11" y="255"/>
                    <a:pt x="43" y="270"/>
                    <a:pt x="69" y="270"/>
                  </a:cubicBezTo>
                  <a:cubicBezTo>
                    <a:pt x="87" y="270"/>
                    <a:pt x="103" y="263"/>
                    <a:pt x="103" y="250"/>
                  </a:cubicBezTo>
                  <a:cubicBezTo>
                    <a:pt x="130" y="184"/>
                    <a:pt x="170" y="157"/>
                    <a:pt x="217" y="157"/>
                  </a:cubicBezTo>
                  <a:cubicBezTo>
                    <a:pt x="399" y="157"/>
                    <a:pt x="686" y="554"/>
                    <a:pt x="716" y="602"/>
                  </a:cubicBezTo>
                  <a:cubicBezTo>
                    <a:pt x="869" y="824"/>
                    <a:pt x="938" y="1146"/>
                    <a:pt x="808" y="1399"/>
                  </a:cubicBezTo>
                  <a:cubicBezTo>
                    <a:pt x="767" y="1486"/>
                    <a:pt x="825" y="1556"/>
                    <a:pt x="887" y="1556"/>
                  </a:cubicBezTo>
                  <a:cubicBezTo>
                    <a:pt x="917" y="1556"/>
                    <a:pt x="948" y="1539"/>
                    <a:pt x="969" y="1499"/>
                  </a:cubicBezTo>
                  <a:cubicBezTo>
                    <a:pt x="1222" y="1077"/>
                    <a:pt x="969" y="602"/>
                    <a:pt x="678" y="281"/>
                  </a:cubicBezTo>
                  <a:cubicBezTo>
                    <a:pt x="599" y="178"/>
                    <a:pt x="338" y="1"/>
                    <a:pt x="16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60"/>
            <p:cNvSpPr/>
            <p:nvPr/>
          </p:nvSpPr>
          <p:spPr>
            <a:xfrm flipH="1">
              <a:off x="8691549" y="4323415"/>
              <a:ext cx="234170" cy="277830"/>
            </a:xfrm>
            <a:custGeom>
              <a:avLst/>
              <a:gdLst/>
              <a:ahLst/>
              <a:cxnLst/>
              <a:rect l="l" t="t" r="r" b="b"/>
              <a:pathLst>
                <a:path w="3791" h="4498" extrusionOk="0">
                  <a:moveTo>
                    <a:pt x="1947" y="0"/>
                  </a:moveTo>
                  <a:cubicBezTo>
                    <a:pt x="1342" y="69"/>
                    <a:pt x="545" y="513"/>
                    <a:pt x="284" y="1088"/>
                  </a:cubicBezTo>
                  <a:cubicBezTo>
                    <a:pt x="1" y="1724"/>
                    <a:pt x="415" y="2459"/>
                    <a:pt x="606" y="3064"/>
                  </a:cubicBezTo>
                  <a:cubicBezTo>
                    <a:pt x="828" y="3677"/>
                    <a:pt x="1119" y="4313"/>
                    <a:pt x="1817" y="4474"/>
                  </a:cubicBezTo>
                  <a:cubicBezTo>
                    <a:pt x="1897" y="4490"/>
                    <a:pt x="1981" y="4498"/>
                    <a:pt x="2066" y="4498"/>
                  </a:cubicBezTo>
                  <a:cubicBezTo>
                    <a:pt x="2627" y="4498"/>
                    <a:pt x="3262" y="4176"/>
                    <a:pt x="3701" y="3930"/>
                  </a:cubicBezTo>
                  <a:cubicBezTo>
                    <a:pt x="3791" y="3875"/>
                    <a:pt x="3720" y="3765"/>
                    <a:pt x="3638" y="3765"/>
                  </a:cubicBezTo>
                  <a:cubicBezTo>
                    <a:pt x="3628" y="3765"/>
                    <a:pt x="3619" y="3766"/>
                    <a:pt x="3609" y="3769"/>
                  </a:cubicBezTo>
                  <a:cubicBezTo>
                    <a:pt x="3117" y="3982"/>
                    <a:pt x="2660" y="4315"/>
                    <a:pt x="2083" y="4315"/>
                  </a:cubicBezTo>
                  <a:cubicBezTo>
                    <a:pt x="2058" y="4315"/>
                    <a:pt x="2033" y="4314"/>
                    <a:pt x="2008" y="4313"/>
                  </a:cubicBezTo>
                  <a:cubicBezTo>
                    <a:pt x="1242" y="4313"/>
                    <a:pt x="959" y="3547"/>
                    <a:pt x="736" y="2942"/>
                  </a:cubicBezTo>
                  <a:cubicBezTo>
                    <a:pt x="545" y="2367"/>
                    <a:pt x="254" y="1854"/>
                    <a:pt x="415" y="1218"/>
                  </a:cubicBezTo>
                  <a:cubicBezTo>
                    <a:pt x="576" y="544"/>
                    <a:pt x="1434" y="352"/>
                    <a:pt x="1977" y="100"/>
                  </a:cubicBezTo>
                  <a:cubicBezTo>
                    <a:pt x="2008" y="69"/>
                    <a:pt x="2008" y="0"/>
                    <a:pt x="194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60"/>
            <p:cNvSpPr/>
            <p:nvPr/>
          </p:nvSpPr>
          <p:spPr>
            <a:xfrm flipH="1">
              <a:off x="7910098" y="3705344"/>
              <a:ext cx="443941" cy="914591"/>
            </a:xfrm>
            <a:custGeom>
              <a:avLst/>
              <a:gdLst/>
              <a:ahLst/>
              <a:cxnLst/>
              <a:rect l="l" t="t" r="r" b="b"/>
              <a:pathLst>
                <a:path w="7187" h="14807" extrusionOk="0">
                  <a:moveTo>
                    <a:pt x="951" y="0"/>
                  </a:moveTo>
                  <a:cubicBezTo>
                    <a:pt x="892" y="0"/>
                    <a:pt x="830" y="5"/>
                    <a:pt x="766" y="16"/>
                  </a:cubicBezTo>
                  <a:cubicBezTo>
                    <a:pt x="544" y="47"/>
                    <a:pt x="69" y="177"/>
                    <a:pt x="31" y="468"/>
                  </a:cubicBezTo>
                  <a:cubicBezTo>
                    <a:pt x="0" y="913"/>
                    <a:pt x="223" y="1326"/>
                    <a:pt x="383" y="1709"/>
                  </a:cubicBezTo>
                  <a:lnTo>
                    <a:pt x="958" y="3241"/>
                  </a:lnTo>
                  <a:lnTo>
                    <a:pt x="2107" y="6114"/>
                  </a:lnTo>
                  <a:cubicBezTo>
                    <a:pt x="2873" y="7999"/>
                    <a:pt x="3670" y="9884"/>
                    <a:pt x="4474" y="11730"/>
                  </a:cubicBezTo>
                  <a:cubicBezTo>
                    <a:pt x="4697" y="12212"/>
                    <a:pt x="4888" y="12657"/>
                    <a:pt x="5080" y="13109"/>
                  </a:cubicBezTo>
                  <a:cubicBezTo>
                    <a:pt x="5302" y="13553"/>
                    <a:pt x="5463" y="14028"/>
                    <a:pt x="5715" y="14449"/>
                  </a:cubicBezTo>
                  <a:cubicBezTo>
                    <a:pt x="5867" y="14687"/>
                    <a:pt x="6101" y="14806"/>
                    <a:pt x="6333" y="14806"/>
                  </a:cubicBezTo>
                  <a:cubicBezTo>
                    <a:pt x="6596" y="14806"/>
                    <a:pt x="6857" y="14654"/>
                    <a:pt x="6995" y="14350"/>
                  </a:cubicBezTo>
                  <a:cubicBezTo>
                    <a:pt x="7186" y="13875"/>
                    <a:pt x="6995" y="13362"/>
                    <a:pt x="6834" y="12879"/>
                  </a:cubicBezTo>
                  <a:cubicBezTo>
                    <a:pt x="6642" y="12304"/>
                    <a:pt x="6451" y="11768"/>
                    <a:pt x="6259" y="11194"/>
                  </a:cubicBezTo>
                  <a:cubicBezTo>
                    <a:pt x="5815" y="10044"/>
                    <a:pt x="5332" y="8895"/>
                    <a:pt x="4857" y="7746"/>
                  </a:cubicBezTo>
                  <a:cubicBezTo>
                    <a:pt x="3961" y="5540"/>
                    <a:pt x="3003" y="3341"/>
                    <a:pt x="2046" y="1165"/>
                  </a:cubicBezTo>
                  <a:cubicBezTo>
                    <a:pt x="2034" y="1142"/>
                    <a:pt x="2012" y="1132"/>
                    <a:pt x="1992" y="1132"/>
                  </a:cubicBezTo>
                  <a:cubicBezTo>
                    <a:pt x="1958" y="1132"/>
                    <a:pt x="1927" y="1158"/>
                    <a:pt x="1946" y="1196"/>
                  </a:cubicBezTo>
                  <a:cubicBezTo>
                    <a:pt x="2590" y="2958"/>
                    <a:pt x="3356" y="4682"/>
                    <a:pt x="4122" y="6405"/>
                  </a:cubicBezTo>
                  <a:cubicBezTo>
                    <a:pt x="4888" y="8221"/>
                    <a:pt x="5654" y="10044"/>
                    <a:pt x="6290" y="11891"/>
                  </a:cubicBezTo>
                  <a:cubicBezTo>
                    <a:pt x="6451" y="12304"/>
                    <a:pt x="6612" y="12726"/>
                    <a:pt x="6734" y="13139"/>
                  </a:cubicBezTo>
                  <a:cubicBezTo>
                    <a:pt x="6834" y="13392"/>
                    <a:pt x="6895" y="13645"/>
                    <a:pt x="6895" y="13936"/>
                  </a:cubicBezTo>
                  <a:cubicBezTo>
                    <a:pt x="6895" y="14265"/>
                    <a:pt x="6675" y="14647"/>
                    <a:pt x="6310" y="14647"/>
                  </a:cubicBezTo>
                  <a:cubicBezTo>
                    <a:pt x="6283" y="14647"/>
                    <a:pt x="6256" y="14645"/>
                    <a:pt x="6229" y="14641"/>
                  </a:cubicBezTo>
                  <a:cubicBezTo>
                    <a:pt x="5815" y="14572"/>
                    <a:pt x="5585" y="13775"/>
                    <a:pt x="5463" y="13454"/>
                  </a:cubicBezTo>
                  <a:cubicBezTo>
                    <a:pt x="5240" y="12979"/>
                    <a:pt x="5011" y="12496"/>
                    <a:pt x="4788" y="11990"/>
                  </a:cubicBezTo>
                  <a:cubicBezTo>
                    <a:pt x="3930" y="10075"/>
                    <a:pt x="3095" y="8129"/>
                    <a:pt x="2299" y="6176"/>
                  </a:cubicBezTo>
                  <a:cubicBezTo>
                    <a:pt x="1693" y="4682"/>
                    <a:pt x="1119" y="3180"/>
                    <a:pt x="544" y="1679"/>
                  </a:cubicBezTo>
                  <a:cubicBezTo>
                    <a:pt x="414" y="1388"/>
                    <a:pt x="69" y="782"/>
                    <a:pt x="223" y="468"/>
                  </a:cubicBezTo>
                  <a:cubicBezTo>
                    <a:pt x="291" y="338"/>
                    <a:pt x="483" y="277"/>
                    <a:pt x="575" y="208"/>
                  </a:cubicBezTo>
                  <a:cubicBezTo>
                    <a:pt x="684" y="169"/>
                    <a:pt x="789" y="152"/>
                    <a:pt x="889" y="152"/>
                  </a:cubicBezTo>
                  <a:cubicBezTo>
                    <a:pt x="1289" y="152"/>
                    <a:pt x="1609" y="433"/>
                    <a:pt x="1793" y="813"/>
                  </a:cubicBezTo>
                  <a:cubicBezTo>
                    <a:pt x="1815" y="849"/>
                    <a:pt x="1846" y="864"/>
                    <a:pt x="1875" y="864"/>
                  </a:cubicBezTo>
                  <a:cubicBezTo>
                    <a:pt x="1926" y="864"/>
                    <a:pt x="1971" y="816"/>
                    <a:pt x="1946" y="752"/>
                  </a:cubicBezTo>
                  <a:cubicBezTo>
                    <a:pt x="1750" y="298"/>
                    <a:pt x="1404" y="0"/>
                    <a:pt x="95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60"/>
            <p:cNvSpPr/>
            <p:nvPr/>
          </p:nvSpPr>
          <p:spPr>
            <a:xfrm flipH="1">
              <a:off x="8550838" y="4648450"/>
              <a:ext cx="21372" cy="11798"/>
            </a:xfrm>
            <a:custGeom>
              <a:avLst/>
              <a:gdLst/>
              <a:ahLst/>
              <a:cxnLst/>
              <a:rect l="l" t="t" r="r" b="b"/>
              <a:pathLst>
                <a:path w="346" h="191" extrusionOk="0">
                  <a:moveTo>
                    <a:pt x="256" y="1"/>
                  </a:moveTo>
                  <a:cubicBezTo>
                    <a:pt x="179" y="1"/>
                    <a:pt x="99" y="51"/>
                    <a:pt x="24" y="101"/>
                  </a:cubicBezTo>
                  <a:cubicBezTo>
                    <a:pt x="0" y="130"/>
                    <a:pt x="30" y="190"/>
                    <a:pt x="73" y="190"/>
                  </a:cubicBezTo>
                  <a:cubicBezTo>
                    <a:pt x="86" y="190"/>
                    <a:pt x="101" y="184"/>
                    <a:pt x="116" y="170"/>
                  </a:cubicBezTo>
                  <a:cubicBezTo>
                    <a:pt x="154" y="170"/>
                    <a:pt x="185" y="139"/>
                    <a:pt x="246" y="101"/>
                  </a:cubicBezTo>
                  <a:cubicBezTo>
                    <a:pt x="276" y="101"/>
                    <a:pt x="307" y="70"/>
                    <a:pt x="307" y="39"/>
                  </a:cubicBezTo>
                  <a:cubicBezTo>
                    <a:pt x="345" y="39"/>
                    <a:pt x="345" y="9"/>
                    <a:pt x="307" y="9"/>
                  </a:cubicBezTo>
                  <a:cubicBezTo>
                    <a:pt x="290" y="3"/>
                    <a:pt x="273" y="1"/>
                    <a:pt x="25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60"/>
            <p:cNvSpPr/>
            <p:nvPr/>
          </p:nvSpPr>
          <p:spPr>
            <a:xfrm flipH="1">
              <a:off x="8548923" y="4670440"/>
              <a:ext cx="15751" cy="6547"/>
            </a:xfrm>
            <a:custGeom>
              <a:avLst/>
              <a:gdLst/>
              <a:ahLst/>
              <a:cxnLst/>
              <a:rect l="l" t="t" r="r" b="b"/>
              <a:pathLst>
                <a:path w="255" h="106" extrusionOk="0">
                  <a:moveTo>
                    <a:pt x="158" y="0"/>
                  </a:moveTo>
                  <a:cubicBezTo>
                    <a:pt x="113" y="0"/>
                    <a:pt x="67" y="18"/>
                    <a:pt x="32" y="36"/>
                  </a:cubicBezTo>
                  <a:cubicBezTo>
                    <a:pt x="1" y="61"/>
                    <a:pt x="20" y="106"/>
                    <a:pt x="45" y="106"/>
                  </a:cubicBezTo>
                  <a:cubicBezTo>
                    <a:pt x="51" y="106"/>
                    <a:pt x="57" y="103"/>
                    <a:pt x="63" y="97"/>
                  </a:cubicBezTo>
                  <a:cubicBezTo>
                    <a:pt x="93" y="82"/>
                    <a:pt x="124" y="82"/>
                    <a:pt x="152" y="82"/>
                  </a:cubicBezTo>
                  <a:cubicBezTo>
                    <a:pt x="179" y="82"/>
                    <a:pt x="204" y="82"/>
                    <a:pt x="223" y="67"/>
                  </a:cubicBezTo>
                  <a:cubicBezTo>
                    <a:pt x="254" y="67"/>
                    <a:pt x="254" y="67"/>
                    <a:pt x="254" y="36"/>
                  </a:cubicBezTo>
                  <a:cubicBezTo>
                    <a:pt x="225" y="10"/>
                    <a:pt x="192" y="0"/>
                    <a:pt x="15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60"/>
            <p:cNvSpPr/>
            <p:nvPr/>
          </p:nvSpPr>
          <p:spPr>
            <a:xfrm flipH="1">
              <a:off x="8539040" y="4692492"/>
              <a:ext cx="23226" cy="12230"/>
            </a:xfrm>
            <a:custGeom>
              <a:avLst/>
              <a:gdLst/>
              <a:ahLst/>
              <a:cxnLst/>
              <a:rect l="l" t="t" r="r" b="b"/>
              <a:pathLst>
                <a:path w="376" h="198" extrusionOk="0">
                  <a:moveTo>
                    <a:pt x="338" y="1"/>
                  </a:moveTo>
                  <a:cubicBezTo>
                    <a:pt x="246" y="1"/>
                    <a:pt x="115" y="62"/>
                    <a:pt x="54" y="93"/>
                  </a:cubicBezTo>
                  <a:cubicBezTo>
                    <a:pt x="1" y="119"/>
                    <a:pt x="17" y="198"/>
                    <a:pt x="42" y="198"/>
                  </a:cubicBezTo>
                  <a:cubicBezTo>
                    <a:pt x="46" y="198"/>
                    <a:pt x="50" y="196"/>
                    <a:pt x="54" y="192"/>
                  </a:cubicBezTo>
                  <a:cubicBezTo>
                    <a:pt x="146" y="154"/>
                    <a:pt x="307" y="123"/>
                    <a:pt x="338" y="62"/>
                  </a:cubicBezTo>
                  <a:cubicBezTo>
                    <a:pt x="376" y="31"/>
                    <a:pt x="338" y="31"/>
                    <a:pt x="33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60"/>
            <p:cNvSpPr/>
            <p:nvPr/>
          </p:nvSpPr>
          <p:spPr>
            <a:xfrm flipH="1">
              <a:off x="8448608" y="4885214"/>
              <a:ext cx="27117" cy="14454"/>
            </a:xfrm>
            <a:custGeom>
              <a:avLst/>
              <a:gdLst/>
              <a:ahLst/>
              <a:cxnLst/>
              <a:rect l="l" t="t" r="r" b="b"/>
              <a:pathLst>
                <a:path w="439" h="234" extrusionOk="0">
                  <a:moveTo>
                    <a:pt x="353" y="0"/>
                  </a:moveTo>
                  <a:cubicBezTo>
                    <a:pt x="244" y="0"/>
                    <a:pt x="141" y="72"/>
                    <a:pt x="55" y="98"/>
                  </a:cubicBezTo>
                  <a:cubicBezTo>
                    <a:pt x="1" y="132"/>
                    <a:pt x="43" y="233"/>
                    <a:pt x="102" y="233"/>
                  </a:cubicBezTo>
                  <a:cubicBezTo>
                    <a:pt x="109" y="233"/>
                    <a:pt x="117" y="232"/>
                    <a:pt x="124" y="228"/>
                  </a:cubicBezTo>
                  <a:cubicBezTo>
                    <a:pt x="216" y="198"/>
                    <a:pt x="377" y="167"/>
                    <a:pt x="408" y="68"/>
                  </a:cubicBezTo>
                  <a:cubicBezTo>
                    <a:pt x="438" y="37"/>
                    <a:pt x="408" y="6"/>
                    <a:pt x="408" y="6"/>
                  </a:cubicBezTo>
                  <a:cubicBezTo>
                    <a:pt x="389" y="2"/>
                    <a:pt x="371" y="0"/>
                    <a:pt x="35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60"/>
            <p:cNvSpPr/>
            <p:nvPr/>
          </p:nvSpPr>
          <p:spPr>
            <a:xfrm flipH="1">
              <a:off x="8440578" y="4917952"/>
              <a:ext cx="23040" cy="12230"/>
            </a:xfrm>
            <a:custGeom>
              <a:avLst/>
              <a:gdLst/>
              <a:ahLst/>
              <a:cxnLst/>
              <a:rect l="l" t="t" r="r" b="b"/>
              <a:pathLst>
                <a:path w="373" h="198" extrusionOk="0">
                  <a:moveTo>
                    <a:pt x="249" y="1"/>
                  </a:moveTo>
                  <a:cubicBezTo>
                    <a:pt x="172" y="1"/>
                    <a:pt x="94" y="43"/>
                    <a:pt x="51" y="82"/>
                  </a:cubicBezTo>
                  <a:cubicBezTo>
                    <a:pt x="1" y="106"/>
                    <a:pt x="32" y="197"/>
                    <a:pt x="83" y="197"/>
                  </a:cubicBezTo>
                  <a:cubicBezTo>
                    <a:pt x="94" y="197"/>
                    <a:pt x="107" y="193"/>
                    <a:pt x="120" y="181"/>
                  </a:cubicBezTo>
                  <a:cubicBezTo>
                    <a:pt x="181" y="112"/>
                    <a:pt x="273" y="143"/>
                    <a:pt x="372" y="82"/>
                  </a:cubicBezTo>
                  <a:lnTo>
                    <a:pt x="372" y="51"/>
                  </a:lnTo>
                  <a:cubicBezTo>
                    <a:pt x="336" y="15"/>
                    <a:pt x="293" y="1"/>
                    <a:pt x="24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60"/>
            <p:cNvSpPr/>
            <p:nvPr/>
          </p:nvSpPr>
          <p:spPr>
            <a:xfrm flipH="1">
              <a:off x="8401293" y="4924871"/>
              <a:ext cx="39347" cy="11859"/>
            </a:xfrm>
            <a:custGeom>
              <a:avLst/>
              <a:gdLst/>
              <a:ahLst/>
              <a:cxnLst/>
              <a:rect l="l" t="t" r="r" b="b"/>
              <a:pathLst>
                <a:path w="637" h="192" extrusionOk="0">
                  <a:moveTo>
                    <a:pt x="606" y="0"/>
                  </a:moveTo>
                  <a:cubicBezTo>
                    <a:pt x="514" y="0"/>
                    <a:pt x="445" y="31"/>
                    <a:pt x="353" y="69"/>
                  </a:cubicBezTo>
                  <a:cubicBezTo>
                    <a:pt x="253" y="69"/>
                    <a:pt x="161" y="100"/>
                    <a:pt x="62" y="100"/>
                  </a:cubicBezTo>
                  <a:cubicBezTo>
                    <a:pt x="0" y="100"/>
                    <a:pt x="0" y="192"/>
                    <a:pt x="62" y="192"/>
                  </a:cubicBezTo>
                  <a:cubicBezTo>
                    <a:pt x="253" y="192"/>
                    <a:pt x="475" y="192"/>
                    <a:pt x="606" y="69"/>
                  </a:cubicBezTo>
                  <a:cubicBezTo>
                    <a:pt x="636" y="31"/>
                    <a:pt x="606" y="0"/>
                    <a:pt x="60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60"/>
            <p:cNvSpPr/>
            <p:nvPr/>
          </p:nvSpPr>
          <p:spPr>
            <a:xfrm flipH="1">
              <a:off x="8310429" y="4437937"/>
              <a:ext cx="23720" cy="11859"/>
            </a:xfrm>
            <a:custGeom>
              <a:avLst/>
              <a:gdLst/>
              <a:ahLst/>
              <a:cxnLst/>
              <a:rect l="l" t="t" r="r" b="b"/>
              <a:pathLst>
                <a:path w="384" h="192" extrusionOk="0">
                  <a:moveTo>
                    <a:pt x="61" y="0"/>
                  </a:moveTo>
                  <a:cubicBezTo>
                    <a:pt x="0" y="0"/>
                    <a:pt x="0" y="130"/>
                    <a:pt x="61" y="130"/>
                  </a:cubicBezTo>
                  <a:cubicBezTo>
                    <a:pt x="130" y="161"/>
                    <a:pt x="192" y="161"/>
                    <a:pt x="253" y="192"/>
                  </a:cubicBezTo>
                  <a:cubicBezTo>
                    <a:pt x="353" y="192"/>
                    <a:pt x="383" y="61"/>
                    <a:pt x="284" y="31"/>
                  </a:cubicBezTo>
                  <a:cubicBezTo>
                    <a:pt x="222" y="31"/>
                    <a:pt x="161" y="0"/>
                    <a:pt x="6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60"/>
            <p:cNvSpPr/>
            <p:nvPr/>
          </p:nvSpPr>
          <p:spPr>
            <a:xfrm flipH="1">
              <a:off x="7931903" y="3959651"/>
              <a:ext cx="220704" cy="345219"/>
            </a:xfrm>
            <a:custGeom>
              <a:avLst/>
              <a:gdLst/>
              <a:ahLst/>
              <a:cxnLst/>
              <a:rect l="l" t="t" r="r" b="b"/>
              <a:pathLst>
                <a:path w="3573" h="5589" extrusionOk="0">
                  <a:moveTo>
                    <a:pt x="607" y="0"/>
                  </a:moveTo>
                  <a:cubicBezTo>
                    <a:pt x="421" y="0"/>
                    <a:pt x="227" y="35"/>
                    <a:pt x="26" y="113"/>
                  </a:cubicBezTo>
                  <a:cubicBezTo>
                    <a:pt x="1" y="138"/>
                    <a:pt x="17" y="189"/>
                    <a:pt x="45" y="189"/>
                  </a:cubicBezTo>
                  <a:cubicBezTo>
                    <a:pt x="51" y="189"/>
                    <a:pt x="57" y="187"/>
                    <a:pt x="64" y="182"/>
                  </a:cubicBezTo>
                  <a:cubicBezTo>
                    <a:pt x="195" y="153"/>
                    <a:pt x="322" y="139"/>
                    <a:pt x="445" y="139"/>
                  </a:cubicBezTo>
                  <a:cubicBezTo>
                    <a:pt x="1435" y="139"/>
                    <a:pt x="2183" y="1015"/>
                    <a:pt x="2585" y="1867"/>
                  </a:cubicBezTo>
                  <a:cubicBezTo>
                    <a:pt x="2868" y="2480"/>
                    <a:pt x="3060" y="3146"/>
                    <a:pt x="3060" y="3821"/>
                  </a:cubicBezTo>
                  <a:cubicBezTo>
                    <a:pt x="3029" y="4395"/>
                    <a:pt x="2807" y="5092"/>
                    <a:pt x="2294" y="5414"/>
                  </a:cubicBezTo>
                  <a:cubicBezTo>
                    <a:pt x="2216" y="5466"/>
                    <a:pt x="2269" y="5589"/>
                    <a:pt x="2348" y="5589"/>
                  </a:cubicBezTo>
                  <a:cubicBezTo>
                    <a:pt x="2362" y="5589"/>
                    <a:pt x="2378" y="5585"/>
                    <a:pt x="2393" y="5575"/>
                  </a:cubicBezTo>
                  <a:cubicBezTo>
                    <a:pt x="3573" y="4840"/>
                    <a:pt x="3282" y="3055"/>
                    <a:pt x="2837" y="1967"/>
                  </a:cubicBezTo>
                  <a:cubicBezTo>
                    <a:pt x="2435" y="1071"/>
                    <a:pt x="1637" y="0"/>
                    <a:pt x="60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60"/>
            <p:cNvSpPr/>
            <p:nvPr/>
          </p:nvSpPr>
          <p:spPr>
            <a:xfrm flipH="1">
              <a:off x="8421182" y="4929195"/>
              <a:ext cx="114089" cy="85054"/>
            </a:xfrm>
            <a:custGeom>
              <a:avLst/>
              <a:gdLst/>
              <a:ahLst/>
              <a:cxnLst/>
              <a:rect l="l" t="t" r="r" b="b"/>
              <a:pathLst>
                <a:path w="1847" h="1377" extrusionOk="0">
                  <a:moveTo>
                    <a:pt x="47" y="0"/>
                  </a:moveTo>
                  <a:cubicBezTo>
                    <a:pt x="29" y="0"/>
                    <a:pt x="0" y="39"/>
                    <a:pt x="0" y="60"/>
                  </a:cubicBezTo>
                  <a:cubicBezTo>
                    <a:pt x="192" y="474"/>
                    <a:pt x="445" y="918"/>
                    <a:pt x="828" y="1179"/>
                  </a:cubicBezTo>
                  <a:cubicBezTo>
                    <a:pt x="997" y="1296"/>
                    <a:pt x="1192" y="1377"/>
                    <a:pt x="1376" y="1377"/>
                  </a:cubicBezTo>
                  <a:cubicBezTo>
                    <a:pt x="1540" y="1377"/>
                    <a:pt x="1696" y="1311"/>
                    <a:pt x="1816" y="1148"/>
                  </a:cubicBezTo>
                  <a:cubicBezTo>
                    <a:pt x="1847" y="1117"/>
                    <a:pt x="1828" y="1071"/>
                    <a:pt x="1786" y="1071"/>
                  </a:cubicBezTo>
                  <a:cubicBezTo>
                    <a:pt x="1777" y="1071"/>
                    <a:pt x="1766" y="1074"/>
                    <a:pt x="1755" y="1079"/>
                  </a:cubicBezTo>
                  <a:cubicBezTo>
                    <a:pt x="1623" y="1169"/>
                    <a:pt x="1493" y="1208"/>
                    <a:pt x="1366" y="1208"/>
                  </a:cubicBezTo>
                  <a:cubicBezTo>
                    <a:pt x="813" y="1208"/>
                    <a:pt x="323" y="472"/>
                    <a:pt x="62" y="30"/>
                  </a:cubicBezTo>
                  <a:cubicBezTo>
                    <a:pt x="62" y="8"/>
                    <a:pt x="56" y="0"/>
                    <a:pt x="4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60"/>
            <p:cNvSpPr/>
            <p:nvPr/>
          </p:nvSpPr>
          <p:spPr>
            <a:xfrm flipH="1">
              <a:off x="8444470" y="5003381"/>
              <a:ext cx="84687" cy="51143"/>
            </a:xfrm>
            <a:custGeom>
              <a:avLst/>
              <a:gdLst/>
              <a:ahLst/>
              <a:cxnLst/>
              <a:rect l="l" t="t" r="r" b="b"/>
              <a:pathLst>
                <a:path w="1371" h="828" extrusionOk="0">
                  <a:moveTo>
                    <a:pt x="44" y="0"/>
                  </a:moveTo>
                  <a:cubicBezTo>
                    <a:pt x="20" y="0"/>
                    <a:pt x="0" y="45"/>
                    <a:pt x="31" y="70"/>
                  </a:cubicBezTo>
                  <a:cubicBezTo>
                    <a:pt x="231" y="348"/>
                    <a:pt x="594" y="828"/>
                    <a:pt x="1001" y="828"/>
                  </a:cubicBezTo>
                  <a:cubicBezTo>
                    <a:pt x="1110" y="828"/>
                    <a:pt x="1221" y="794"/>
                    <a:pt x="1334" y="713"/>
                  </a:cubicBezTo>
                  <a:cubicBezTo>
                    <a:pt x="1365" y="682"/>
                    <a:pt x="1371" y="636"/>
                    <a:pt x="1335" y="636"/>
                  </a:cubicBezTo>
                  <a:cubicBezTo>
                    <a:pt x="1327" y="636"/>
                    <a:pt x="1316" y="639"/>
                    <a:pt x="1303" y="644"/>
                  </a:cubicBezTo>
                  <a:cubicBezTo>
                    <a:pt x="1253" y="651"/>
                    <a:pt x="1204" y="655"/>
                    <a:pt x="1157" y="655"/>
                  </a:cubicBezTo>
                  <a:cubicBezTo>
                    <a:pt x="722" y="655"/>
                    <a:pt x="380" y="381"/>
                    <a:pt x="62" y="9"/>
                  </a:cubicBezTo>
                  <a:cubicBezTo>
                    <a:pt x="56" y="3"/>
                    <a:pt x="50" y="0"/>
                    <a:pt x="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60"/>
            <p:cNvSpPr/>
            <p:nvPr/>
          </p:nvSpPr>
          <p:spPr>
            <a:xfrm flipH="1">
              <a:off x="8900641" y="4277458"/>
              <a:ext cx="78510" cy="150095"/>
            </a:xfrm>
            <a:custGeom>
              <a:avLst/>
              <a:gdLst/>
              <a:ahLst/>
              <a:cxnLst/>
              <a:rect l="l" t="t" r="r" b="b"/>
              <a:pathLst>
                <a:path w="1271" h="2430" extrusionOk="0">
                  <a:moveTo>
                    <a:pt x="1234" y="0"/>
                  </a:moveTo>
                  <a:cubicBezTo>
                    <a:pt x="1222" y="0"/>
                    <a:pt x="1206" y="5"/>
                    <a:pt x="1188" y="16"/>
                  </a:cubicBezTo>
                  <a:cubicBezTo>
                    <a:pt x="353" y="399"/>
                    <a:pt x="0" y="1548"/>
                    <a:pt x="69" y="2407"/>
                  </a:cubicBezTo>
                  <a:cubicBezTo>
                    <a:pt x="69" y="2422"/>
                    <a:pt x="92" y="2430"/>
                    <a:pt x="115" y="2430"/>
                  </a:cubicBezTo>
                  <a:cubicBezTo>
                    <a:pt x="138" y="2430"/>
                    <a:pt x="161" y="2422"/>
                    <a:pt x="161" y="2407"/>
                  </a:cubicBezTo>
                  <a:cubicBezTo>
                    <a:pt x="131" y="1932"/>
                    <a:pt x="230" y="1480"/>
                    <a:pt x="422" y="1066"/>
                  </a:cubicBezTo>
                  <a:cubicBezTo>
                    <a:pt x="644" y="652"/>
                    <a:pt x="958" y="399"/>
                    <a:pt x="1249" y="47"/>
                  </a:cubicBezTo>
                  <a:cubicBezTo>
                    <a:pt x="1270" y="25"/>
                    <a:pt x="1262" y="0"/>
                    <a:pt x="123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60"/>
            <p:cNvSpPr/>
            <p:nvPr/>
          </p:nvSpPr>
          <p:spPr>
            <a:xfrm flipH="1">
              <a:off x="8947771" y="4248118"/>
              <a:ext cx="66897" cy="129588"/>
            </a:xfrm>
            <a:custGeom>
              <a:avLst/>
              <a:gdLst/>
              <a:ahLst/>
              <a:cxnLst/>
              <a:rect l="l" t="t" r="r" b="b"/>
              <a:pathLst>
                <a:path w="1083" h="2098" extrusionOk="0">
                  <a:moveTo>
                    <a:pt x="1044" y="0"/>
                  </a:moveTo>
                  <a:cubicBezTo>
                    <a:pt x="1039" y="0"/>
                    <a:pt x="1033" y="3"/>
                    <a:pt x="1027" y="9"/>
                  </a:cubicBezTo>
                  <a:cubicBezTo>
                    <a:pt x="675" y="200"/>
                    <a:pt x="422" y="583"/>
                    <a:pt x="292" y="966"/>
                  </a:cubicBezTo>
                  <a:cubicBezTo>
                    <a:pt x="162" y="1288"/>
                    <a:pt x="1" y="1763"/>
                    <a:pt x="162" y="2085"/>
                  </a:cubicBezTo>
                  <a:cubicBezTo>
                    <a:pt x="162" y="2094"/>
                    <a:pt x="167" y="2097"/>
                    <a:pt x="176" y="2097"/>
                  </a:cubicBezTo>
                  <a:cubicBezTo>
                    <a:pt x="196" y="2097"/>
                    <a:pt x="231" y="2076"/>
                    <a:pt x="231" y="2054"/>
                  </a:cubicBezTo>
                  <a:cubicBezTo>
                    <a:pt x="70" y="1732"/>
                    <a:pt x="292" y="1219"/>
                    <a:pt x="453" y="936"/>
                  </a:cubicBezTo>
                  <a:cubicBezTo>
                    <a:pt x="575" y="614"/>
                    <a:pt x="836" y="361"/>
                    <a:pt x="1058" y="70"/>
                  </a:cubicBezTo>
                  <a:cubicBezTo>
                    <a:pt x="1083" y="45"/>
                    <a:pt x="1067" y="0"/>
                    <a:pt x="104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60"/>
            <p:cNvSpPr/>
            <p:nvPr/>
          </p:nvSpPr>
          <p:spPr>
            <a:xfrm flipH="1">
              <a:off x="8979459" y="4234405"/>
              <a:ext cx="58867" cy="89439"/>
            </a:xfrm>
            <a:custGeom>
              <a:avLst/>
              <a:gdLst/>
              <a:ahLst/>
              <a:cxnLst/>
              <a:rect l="l" t="t" r="r" b="b"/>
              <a:pathLst>
                <a:path w="953" h="1448" extrusionOk="0">
                  <a:moveTo>
                    <a:pt x="914" y="0"/>
                  </a:moveTo>
                  <a:cubicBezTo>
                    <a:pt x="909" y="0"/>
                    <a:pt x="903" y="3"/>
                    <a:pt x="897" y="8"/>
                  </a:cubicBezTo>
                  <a:cubicBezTo>
                    <a:pt x="384" y="261"/>
                    <a:pt x="100" y="867"/>
                    <a:pt x="1" y="1380"/>
                  </a:cubicBezTo>
                  <a:cubicBezTo>
                    <a:pt x="1" y="1418"/>
                    <a:pt x="39" y="1447"/>
                    <a:pt x="68" y="1447"/>
                  </a:cubicBezTo>
                  <a:cubicBezTo>
                    <a:pt x="86" y="1447"/>
                    <a:pt x="100" y="1436"/>
                    <a:pt x="100" y="1410"/>
                  </a:cubicBezTo>
                  <a:cubicBezTo>
                    <a:pt x="230" y="867"/>
                    <a:pt x="545" y="483"/>
                    <a:pt x="928" y="70"/>
                  </a:cubicBezTo>
                  <a:cubicBezTo>
                    <a:pt x="952" y="45"/>
                    <a:pt x="937" y="0"/>
                    <a:pt x="91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60"/>
            <p:cNvSpPr/>
            <p:nvPr/>
          </p:nvSpPr>
          <p:spPr>
            <a:xfrm flipH="1">
              <a:off x="8754678" y="4610770"/>
              <a:ext cx="131199" cy="51638"/>
            </a:xfrm>
            <a:custGeom>
              <a:avLst/>
              <a:gdLst/>
              <a:ahLst/>
              <a:cxnLst/>
              <a:rect l="l" t="t" r="r" b="b"/>
              <a:pathLst>
                <a:path w="2124" h="836" extrusionOk="0">
                  <a:moveTo>
                    <a:pt x="58" y="1"/>
                  </a:moveTo>
                  <a:cubicBezTo>
                    <a:pt x="29" y="1"/>
                    <a:pt x="1" y="23"/>
                    <a:pt x="22" y="44"/>
                  </a:cubicBezTo>
                  <a:cubicBezTo>
                    <a:pt x="308" y="475"/>
                    <a:pt x="867" y="835"/>
                    <a:pt x="1396" y="835"/>
                  </a:cubicBezTo>
                  <a:cubicBezTo>
                    <a:pt x="1648" y="835"/>
                    <a:pt x="1893" y="753"/>
                    <a:pt x="2099" y="558"/>
                  </a:cubicBezTo>
                  <a:cubicBezTo>
                    <a:pt x="2123" y="526"/>
                    <a:pt x="2108" y="480"/>
                    <a:pt x="2085" y="480"/>
                  </a:cubicBezTo>
                  <a:cubicBezTo>
                    <a:pt x="2080" y="480"/>
                    <a:pt x="2074" y="483"/>
                    <a:pt x="2068" y="489"/>
                  </a:cubicBezTo>
                  <a:cubicBezTo>
                    <a:pt x="1771" y="566"/>
                    <a:pt x="1510" y="639"/>
                    <a:pt x="1229" y="639"/>
                  </a:cubicBezTo>
                  <a:cubicBezTo>
                    <a:pt x="1148" y="639"/>
                    <a:pt x="1066" y="633"/>
                    <a:pt x="980" y="619"/>
                  </a:cubicBezTo>
                  <a:cubicBezTo>
                    <a:pt x="635" y="519"/>
                    <a:pt x="314" y="297"/>
                    <a:pt x="91" y="14"/>
                  </a:cubicBezTo>
                  <a:cubicBezTo>
                    <a:pt x="82" y="5"/>
                    <a:pt x="70" y="1"/>
                    <a:pt x="5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60"/>
            <p:cNvSpPr/>
            <p:nvPr/>
          </p:nvSpPr>
          <p:spPr>
            <a:xfrm flipH="1">
              <a:off x="8734480" y="4689650"/>
              <a:ext cx="126011" cy="36813"/>
            </a:xfrm>
            <a:custGeom>
              <a:avLst/>
              <a:gdLst/>
              <a:ahLst/>
              <a:cxnLst/>
              <a:rect l="l" t="t" r="r" b="b"/>
              <a:pathLst>
                <a:path w="2040" h="596" extrusionOk="0">
                  <a:moveTo>
                    <a:pt x="94" y="1"/>
                  </a:moveTo>
                  <a:cubicBezTo>
                    <a:pt x="43" y="1"/>
                    <a:pt x="1" y="57"/>
                    <a:pt x="33" y="108"/>
                  </a:cubicBezTo>
                  <a:cubicBezTo>
                    <a:pt x="326" y="406"/>
                    <a:pt x="762" y="596"/>
                    <a:pt x="1183" y="596"/>
                  </a:cubicBezTo>
                  <a:cubicBezTo>
                    <a:pt x="1486" y="596"/>
                    <a:pt x="1781" y="497"/>
                    <a:pt x="2009" y="269"/>
                  </a:cubicBezTo>
                  <a:cubicBezTo>
                    <a:pt x="2040" y="238"/>
                    <a:pt x="2009" y="200"/>
                    <a:pt x="1979" y="200"/>
                  </a:cubicBezTo>
                  <a:cubicBezTo>
                    <a:pt x="1685" y="319"/>
                    <a:pt x="1386" y="396"/>
                    <a:pt x="1096" y="396"/>
                  </a:cubicBezTo>
                  <a:cubicBezTo>
                    <a:pt x="752" y="396"/>
                    <a:pt x="420" y="287"/>
                    <a:pt x="125" y="8"/>
                  </a:cubicBezTo>
                  <a:cubicBezTo>
                    <a:pt x="114" y="3"/>
                    <a:pt x="104" y="1"/>
                    <a:pt x="9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60"/>
            <p:cNvSpPr/>
            <p:nvPr/>
          </p:nvSpPr>
          <p:spPr>
            <a:xfrm flipH="1">
              <a:off x="7620891" y="4347073"/>
              <a:ext cx="251898" cy="93331"/>
            </a:xfrm>
            <a:custGeom>
              <a:avLst/>
              <a:gdLst/>
              <a:ahLst/>
              <a:cxnLst/>
              <a:rect l="l" t="t" r="r" b="b"/>
              <a:pathLst>
                <a:path w="4078" h="1511" extrusionOk="0">
                  <a:moveTo>
                    <a:pt x="1" y="0"/>
                  </a:moveTo>
                  <a:lnTo>
                    <a:pt x="1" y="0"/>
                  </a:lnTo>
                  <a:cubicBezTo>
                    <a:pt x="705" y="100"/>
                    <a:pt x="1372" y="261"/>
                    <a:pt x="2046" y="513"/>
                  </a:cubicBezTo>
                  <a:cubicBezTo>
                    <a:pt x="2391" y="644"/>
                    <a:pt x="2774" y="835"/>
                    <a:pt x="3126" y="1027"/>
                  </a:cubicBezTo>
                  <a:cubicBezTo>
                    <a:pt x="3417" y="1149"/>
                    <a:pt x="3701" y="1379"/>
                    <a:pt x="3992" y="1502"/>
                  </a:cubicBezTo>
                  <a:cubicBezTo>
                    <a:pt x="4004" y="1508"/>
                    <a:pt x="4014" y="1510"/>
                    <a:pt x="4023" y="1510"/>
                  </a:cubicBezTo>
                  <a:cubicBezTo>
                    <a:pt x="4063" y="1510"/>
                    <a:pt x="4078" y="1465"/>
                    <a:pt x="4053" y="1440"/>
                  </a:cubicBezTo>
                  <a:cubicBezTo>
                    <a:pt x="3831" y="1188"/>
                    <a:pt x="3479" y="1057"/>
                    <a:pt x="3195" y="896"/>
                  </a:cubicBezTo>
                  <a:cubicBezTo>
                    <a:pt x="2873" y="705"/>
                    <a:pt x="2521" y="575"/>
                    <a:pt x="2169" y="452"/>
                  </a:cubicBezTo>
                  <a:cubicBezTo>
                    <a:pt x="1471" y="192"/>
                    <a:pt x="736" y="38"/>
                    <a:pt x="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60"/>
            <p:cNvSpPr/>
            <p:nvPr/>
          </p:nvSpPr>
          <p:spPr>
            <a:xfrm flipH="1">
              <a:off x="7592600" y="4386791"/>
              <a:ext cx="63438" cy="77086"/>
            </a:xfrm>
            <a:custGeom>
              <a:avLst/>
              <a:gdLst/>
              <a:ahLst/>
              <a:cxnLst/>
              <a:rect l="l" t="t" r="r" b="b"/>
              <a:pathLst>
                <a:path w="1027" h="1248" extrusionOk="0">
                  <a:moveTo>
                    <a:pt x="988" y="1180"/>
                  </a:moveTo>
                  <a:cubicBezTo>
                    <a:pt x="986" y="1181"/>
                    <a:pt x="984" y="1181"/>
                    <a:pt x="982" y="1181"/>
                  </a:cubicBezTo>
                  <a:lnTo>
                    <a:pt x="982" y="1181"/>
                  </a:lnTo>
                  <a:cubicBezTo>
                    <a:pt x="984" y="1181"/>
                    <a:pt x="986" y="1180"/>
                    <a:pt x="988" y="1180"/>
                  </a:cubicBezTo>
                  <a:close/>
                  <a:moveTo>
                    <a:pt x="192" y="1"/>
                  </a:moveTo>
                  <a:cubicBezTo>
                    <a:pt x="404" y="395"/>
                    <a:pt x="651" y="790"/>
                    <a:pt x="892" y="1185"/>
                  </a:cubicBezTo>
                  <a:lnTo>
                    <a:pt x="892" y="1185"/>
                  </a:lnTo>
                  <a:cubicBezTo>
                    <a:pt x="891" y="1185"/>
                    <a:pt x="889" y="1185"/>
                    <a:pt x="888" y="1185"/>
                  </a:cubicBezTo>
                  <a:cubicBezTo>
                    <a:pt x="581" y="1185"/>
                    <a:pt x="293" y="1062"/>
                    <a:pt x="31" y="889"/>
                  </a:cubicBezTo>
                  <a:cubicBezTo>
                    <a:pt x="22" y="881"/>
                    <a:pt x="16" y="877"/>
                    <a:pt x="11" y="877"/>
                  </a:cubicBezTo>
                  <a:cubicBezTo>
                    <a:pt x="0" y="877"/>
                    <a:pt x="0" y="900"/>
                    <a:pt x="0" y="928"/>
                  </a:cubicBezTo>
                  <a:cubicBezTo>
                    <a:pt x="229" y="1149"/>
                    <a:pt x="522" y="1247"/>
                    <a:pt x="849" y="1247"/>
                  </a:cubicBezTo>
                  <a:cubicBezTo>
                    <a:pt x="895" y="1247"/>
                    <a:pt x="942" y="1245"/>
                    <a:pt x="988" y="1242"/>
                  </a:cubicBezTo>
                  <a:cubicBezTo>
                    <a:pt x="1027" y="1242"/>
                    <a:pt x="1027" y="1211"/>
                    <a:pt x="1027" y="1180"/>
                  </a:cubicBezTo>
                  <a:cubicBezTo>
                    <a:pt x="736" y="797"/>
                    <a:pt x="483" y="384"/>
                    <a:pt x="19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60"/>
            <p:cNvSpPr/>
            <p:nvPr/>
          </p:nvSpPr>
          <p:spPr>
            <a:xfrm flipH="1">
              <a:off x="7766236" y="3823201"/>
              <a:ext cx="203100" cy="206859"/>
            </a:xfrm>
            <a:custGeom>
              <a:avLst/>
              <a:gdLst/>
              <a:ahLst/>
              <a:cxnLst/>
              <a:rect l="l" t="t" r="r" b="b"/>
              <a:pathLst>
                <a:path w="3288" h="3349" extrusionOk="0">
                  <a:moveTo>
                    <a:pt x="3268" y="0"/>
                  </a:moveTo>
                  <a:cubicBezTo>
                    <a:pt x="3257" y="0"/>
                    <a:pt x="3241" y="8"/>
                    <a:pt x="3226" y="23"/>
                  </a:cubicBezTo>
                  <a:cubicBezTo>
                    <a:pt x="2874" y="728"/>
                    <a:pt x="2490" y="1395"/>
                    <a:pt x="1947" y="1969"/>
                  </a:cubicBezTo>
                  <a:cubicBezTo>
                    <a:pt x="1403" y="2582"/>
                    <a:pt x="736" y="3027"/>
                    <a:pt x="1" y="3348"/>
                  </a:cubicBezTo>
                  <a:cubicBezTo>
                    <a:pt x="1464" y="2774"/>
                    <a:pt x="2843" y="1556"/>
                    <a:pt x="3287" y="23"/>
                  </a:cubicBezTo>
                  <a:cubicBezTo>
                    <a:pt x="3287" y="8"/>
                    <a:pt x="3280" y="0"/>
                    <a:pt x="326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60"/>
            <p:cNvSpPr/>
            <p:nvPr/>
          </p:nvSpPr>
          <p:spPr>
            <a:xfrm flipH="1">
              <a:off x="7756291" y="3812762"/>
              <a:ext cx="37494" cy="31316"/>
            </a:xfrm>
            <a:custGeom>
              <a:avLst/>
              <a:gdLst/>
              <a:ahLst/>
              <a:cxnLst/>
              <a:rect l="l" t="t" r="r" b="b"/>
              <a:pathLst>
                <a:path w="607" h="507" extrusionOk="0">
                  <a:moveTo>
                    <a:pt x="575" y="1"/>
                  </a:moveTo>
                  <a:cubicBezTo>
                    <a:pt x="415" y="162"/>
                    <a:pt x="223" y="223"/>
                    <a:pt x="32" y="223"/>
                  </a:cubicBezTo>
                  <a:cubicBezTo>
                    <a:pt x="1" y="223"/>
                    <a:pt x="1" y="261"/>
                    <a:pt x="32" y="261"/>
                  </a:cubicBezTo>
                  <a:cubicBezTo>
                    <a:pt x="55" y="265"/>
                    <a:pt x="79" y="267"/>
                    <a:pt x="103" y="267"/>
                  </a:cubicBezTo>
                  <a:cubicBezTo>
                    <a:pt x="264" y="267"/>
                    <a:pt x="438" y="186"/>
                    <a:pt x="575" y="61"/>
                  </a:cubicBezTo>
                  <a:lnTo>
                    <a:pt x="575" y="61"/>
                  </a:lnTo>
                  <a:cubicBezTo>
                    <a:pt x="571" y="209"/>
                    <a:pt x="537" y="333"/>
                    <a:pt x="537" y="484"/>
                  </a:cubicBezTo>
                  <a:cubicBezTo>
                    <a:pt x="537" y="499"/>
                    <a:pt x="547" y="507"/>
                    <a:pt x="556" y="507"/>
                  </a:cubicBezTo>
                  <a:cubicBezTo>
                    <a:pt x="566" y="507"/>
                    <a:pt x="575" y="499"/>
                    <a:pt x="575" y="484"/>
                  </a:cubicBezTo>
                  <a:cubicBezTo>
                    <a:pt x="606" y="353"/>
                    <a:pt x="606" y="192"/>
                    <a:pt x="606" y="32"/>
                  </a:cubicBezTo>
                  <a:cubicBezTo>
                    <a:pt x="606" y="1"/>
                    <a:pt x="606" y="1"/>
                    <a:pt x="57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60"/>
            <p:cNvSpPr/>
            <p:nvPr/>
          </p:nvSpPr>
          <p:spPr>
            <a:xfrm flipH="1">
              <a:off x="8075765" y="3432320"/>
              <a:ext cx="183642" cy="353063"/>
            </a:xfrm>
            <a:custGeom>
              <a:avLst/>
              <a:gdLst/>
              <a:ahLst/>
              <a:cxnLst/>
              <a:rect l="l" t="t" r="r" b="b"/>
              <a:pathLst>
                <a:path w="2973" h="5716" extrusionOk="0">
                  <a:moveTo>
                    <a:pt x="1311" y="2299"/>
                  </a:moveTo>
                  <a:cubicBezTo>
                    <a:pt x="1280" y="2329"/>
                    <a:pt x="1280" y="2360"/>
                    <a:pt x="1280" y="2398"/>
                  </a:cubicBezTo>
                  <a:cubicBezTo>
                    <a:pt x="1180" y="2590"/>
                    <a:pt x="1088" y="2743"/>
                    <a:pt x="958" y="2812"/>
                  </a:cubicBezTo>
                  <a:cubicBezTo>
                    <a:pt x="883" y="2855"/>
                    <a:pt x="789" y="2878"/>
                    <a:pt x="703" y="2878"/>
                  </a:cubicBezTo>
                  <a:cubicBezTo>
                    <a:pt x="604" y="2878"/>
                    <a:pt x="516" y="2847"/>
                    <a:pt x="483" y="2781"/>
                  </a:cubicBezTo>
                  <a:cubicBezTo>
                    <a:pt x="453" y="2743"/>
                    <a:pt x="453" y="2713"/>
                    <a:pt x="453" y="2651"/>
                  </a:cubicBezTo>
                  <a:cubicBezTo>
                    <a:pt x="483" y="2590"/>
                    <a:pt x="544" y="2490"/>
                    <a:pt x="644" y="2429"/>
                  </a:cubicBezTo>
                  <a:cubicBezTo>
                    <a:pt x="767" y="2329"/>
                    <a:pt x="958" y="2299"/>
                    <a:pt x="1119" y="2299"/>
                  </a:cubicBezTo>
                  <a:close/>
                  <a:moveTo>
                    <a:pt x="100" y="1"/>
                  </a:moveTo>
                  <a:cubicBezTo>
                    <a:pt x="69" y="1"/>
                    <a:pt x="1" y="1"/>
                    <a:pt x="1" y="62"/>
                  </a:cubicBezTo>
                  <a:cubicBezTo>
                    <a:pt x="1" y="100"/>
                    <a:pt x="31" y="131"/>
                    <a:pt x="69" y="131"/>
                  </a:cubicBezTo>
                  <a:cubicBezTo>
                    <a:pt x="736" y="292"/>
                    <a:pt x="1150" y="705"/>
                    <a:pt x="1311" y="1341"/>
                  </a:cubicBezTo>
                  <a:cubicBezTo>
                    <a:pt x="1372" y="1663"/>
                    <a:pt x="1372" y="1946"/>
                    <a:pt x="1341" y="2207"/>
                  </a:cubicBezTo>
                  <a:cubicBezTo>
                    <a:pt x="1258" y="2184"/>
                    <a:pt x="1170" y="2172"/>
                    <a:pt x="1083" y="2172"/>
                  </a:cubicBezTo>
                  <a:cubicBezTo>
                    <a:pt x="904" y="2172"/>
                    <a:pt x="724" y="2222"/>
                    <a:pt x="575" y="2329"/>
                  </a:cubicBezTo>
                  <a:cubicBezTo>
                    <a:pt x="453" y="2398"/>
                    <a:pt x="353" y="2521"/>
                    <a:pt x="322" y="2651"/>
                  </a:cubicBezTo>
                  <a:cubicBezTo>
                    <a:pt x="322" y="2713"/>
                    <a:pt x="322" y="2812"/>
                    <a:pt x="384" y="2873"/>
                  </a:cubicBezTo>
                  <a:cubicBezTo>
                    <a:pt x="456" y="2963"/>
                    <a:pt x="577" y="3003"/>
                    <a:pt x="710" y="3003"/>
                  </a:cubicBezTo>
                  <a:cubicBezTo>
                    <a:pt x="814" y="3003"/>
                    <a:pt x="926" y="2979"/>
                    <a:pt x="1027" y="2935"/>
                  </a:cubicBezTo>
                  <a:cubicBezTo>
                    <a:pt x="1180" y="2843"/>
                    <a:pt x="1311" y="2651"/>
                    <a:pt x="1372" y="2429"/>
                  </a:cubicBezTo>
                  <a:cubicBezTo>
                    <a:pt x="1410" y="2398"/>
                    <a:pt x="1410" y="2360"/>
                    <a:pt x="1441" y="2329"/>
                  </a:cubicBezTo>
                  <a:cubicBezTo>
                    <a:pt x="1471" y="2360"/>
                    <a:pt x="1502" y="2360"/>
                    <a:pt x="1533" y="2398"/>
                  </a:cubicBezTo>
                  <a:cubicBezTo>
                    <a:pt x="1854" y="2521"/>
                    <a:pt x="2176" y="2743"/>
                    <a:pt x="2329" y="2973"/>
                  </a:cubicBezTo>
                  <a:cubicBezTo>
                    <a:pt x="2713" y="3548"/>
                    <a:pt x="2843" y="4505"/>
                    <a:pt x="2651" y="5654"/>
                  </a:cubicBezTo>
                  <a:cubicBezTo>
                    <a:pt x="2651" y="5685"/>
                    <a:pt x="2682" y="5716"/>
                    <a:pt x="2713" y="5716"/>
                  </a:cubicBezTo>
                  <a:cubicBezTo>
                    <a:pt x="2751" y="5716"/>
                    <a:pt x="2781" y="5716"/>
                    <a:pt x="2781" y="5685"/>
                  </a:cubicBezTo>
                  <a:cubicBezTo>
                    <a:pt x="2973" y="4505"/>
                    <a:pt x="2843" y="3479"/>
                    <a:pt x="2429" y="2904"/>
                  </a:cubicBezTo>
                  <a:cubicBezTo>
                    <a:pt x="2268" y="2651"/>
                    <a:pt x="1916" y="2398"/>
                    <a:pt x="1602" y="2268"/>
                  </a:cubicBezTo>
                  <a:cubicBezTo>
                    <a:pt x="1533" y="2238"/>
                    <a:pt x="1502" y="2238"/>
                    <a:pt x="1441" y="2207"/>
                  </a:cubicBezTo>
                  <a:cubicBezTo>
                    <a:pt x="1502" y="1946"/>
                    <a:pt x="1502" y="1632"/>
                    <a:pt x="1441" y="1311"/>
                  </a:cubicBezTo>
                  <a:cubicBezTo>
                    <a:pt x="1249" y="606"/>
                    <a:pt x="797" y="192"/>
                    <a:pt x="1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60"/>
            <p:cNvSpPr/>
            <p:nvPr/>
          </p:nvSpPr>
          <p:spPr>
            <a:xfrm flipH="1">
              <a:off x="8231425" y="3422375"/>
              <a:ext cx="37927" cy="33663"/>
            </a:xfrm>
            <a:custGeom>
              <a:avLst/>
              <a:gdLst/>
              <a:ahLst/>
              <a:cxnLst/>
              <a:rect l="l" t="t" r="r" b="b"/>
              <a:pathLst>
                <a:path w="614" h="545" extrusionOk="0">
                  <a:moveTo>
                    <a:pt x="514" y="1"/>
                  </a:moveTo>
                  <a:cubicBezTo>
                    <a:pt x="384" y="31"/>
                    <a:pt x="292" y="31"/>
                    <a:pt x="162" y="70"/>
                  </a:cubicBezTo>
                  <a:lnTo>
                    <a:pt x="100" y="70"/>
                  </a:lnTo>
                  <a:lnTo>
                    <a:pt x="70" y="31"/>
                  </a:lnTo>
                  <a:lnTo>
                    <a:pt x="39" y="100"/>
                  </a:lnTo>
                  <a:lnTo>
                    <a:pt x="1" y="131"/>
                  </a:lnTo>
                  <a:lnTo>
                    <a:pt x="1" y="192"/>
                  </a:lnTo>
                  <a:lnTo>
                    <a:pt x="1" y="261"/>
                  </a:lnTo>
                  <a:lnTo>
                    <a:pt x="70" y="261"/>
                  </a:lnTo>
                  <a:cubicBezTo>
                    <a:pt x="131" y="322"/>
                    <a:pt x="192" y="414"/>
                    <a:pt x="261" y="514"/>
                  </a:cubicBezTo>
                  <a:lnTo>
                    <a:pt x="261" y="545"/>
                  </a:lnTo>
                  <a:lnTo>
                    <a:pt x="353" y="545"/>
                  </a:lnTo>
                  <a:lnTo>
                    <a:pt x="384" y="483"/>
                  </a:lnTo>
                  <a:lnTo>
                    <a:pt x="353" y="453"/>
                  </a:lnTo>
                  <a:cubicBezTo>
                    <a:pt x="353" y="384"/>
                    <a:pt x="292" y="292"/>
                    <a:pt x="230" y="223"/>
                  </a:cubicBezTo>
                  <a:cubicBezTo>
                    <a:pt x="322" y="192"/>
                    <a:pt x="453" y="192"/>
                    <a:pt x="545" y="162"/>
                  </a:cubicBezTo>
                  <a:cubicBezTo>
                    <a:pt x="575" y="162"/>
                    <a:pt x="614" y="100"/>
                    <a:pt x="575" y="70"/>
                  </a:cubicBezTo>
                  <a:cubicBezTo>
                    <a:pt x="575" y="31"/>
                    <a:pt x="545" y="1"/>
                    <a:pt x="51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9" name="Google Shape;5629;p60"/>
          <p:cNvGrpSpPr/>
          <p:nvPr/>
        </p:nvGrpSpPr>
        <p:grpSpPr>
          <a:xfrm>
            <a:off x="497849" y="361401"/>
            <a:ext cx="700531" cy="844446"/>
            <a:chOff x="497849" y="361401"/>
            <a:chExt cx="700531" cy="844446"/>
          </a:xfrm>
        </p:grpSpPr>
        <p:sp>
          <p:nvSpPr>
            <p:cNvPr id="5630" name="Google Shape;5630;p60"/>
            <p:cNvSpPr/>
            <p:nvPr/>
          </p:nvSpPr>
          <p:spPr>
            <a:xfrm>
              <a:off x="510309" y="361401"/>
              <a:ext cx="688071" cy="844446"/>
            </a:xfrm>
            <a:custGeom>
              <a:avLst/>
              <a:gdLst/>
              <a:ahLst/>
              <a:cxnLst/>
              <a:rect l="l" t="t" r="r" b="b"/>
              <a:pathLst>
                <a:path w="7179" h="8811" extrusionOk="0">
                  <a:moveTo>
                    <a:pt x="4097" y="0"/>
                  </a:moveTo>
                  <a:cubicBezTo>
                    <a:pt x="3957" y="0"/>
                    <a:pt x="3813" y="19"/>
                    <a:pt x="3670" y="57"/>
                  </a:cubicBezTo>
                  <a:lnTo>
                    <a:pt x="828" y="915"/>
                  </a:lnTo>
                  <a:cubicBezTo>
                    <a:pt x="1" y="1138"/>
                    <a:pt x="1" y="1973"/>
                    <a:pt x="254" y="2769"/>
                  </a:cubicBezTo>
                  <a:lnTo>
                    <a:pt x="1311" y="7971"/>
                  </a:lnTo>
                  <a:cubicBezTo>
                    <a:pt x="1473" y="8552"/>
                    <a:pt x="1891" y="8811"/>
                    <a:pt x="2426" y="8811"/>
                  </a:cubicBezTo>
                  <a:cubicBezTo>
                    <a:pt x="2625" y="8811"/>
                    <a:pt x="2841" y="8775"/>
                    <a:pt x="3065" y="8707"/>
                  </a:cubicBezTo>
                  <a:lnTo>
                    <a:pt x="6068" y="8163"/>
                  </a:lnTo>
                  <a:cubicBezTo>
                    <a:pt x="6957" y="7397"/>
                    <a:pt x="7179" y="7044"/>
                    <a:pt x="6926" y="6217"/>
                  </a:cubicBezTo>
                  <a:lnTo>
                    <a:pt x="5586" y="1107"/>
                  </a:lnTo>
                  <a:cubicBezTo>
                    <a:pt x="5376" y="423"/>
                    <a:pt x="4769" y="0"/>
                    <a:pt x="4097"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60"/>
            <p:cNvSpPr/>
            <p:nvPr/>
          </p:nvSpPr>
          <p:spPr>
            <a:xfrm>
              <a:off x="978029" y="957048"/>
              <a:ext cx="141084" cy="155836"/>
            </a:xfrm>
            <a:custGeom>
              <a:avLst/>
              <a:gdLst/>
              <a:ahLst/>
              <a:cxnLst/>
              <a:rect l="l" t="t" r="r" b="b"/>
              <a:pathLst>
                <a:path w="1472" h="1626" extrusionOk="0">
                  <a:moveTo>
                    <a:pt x="1099" y="0"/>
                  </a:moveTo>
                  <a:cubicBezTo>
                    <a:pt x="774" y="0"/>
                    <a:pt x="447" y="156"/>
                    <a:pt x="261" y="415"/>
                  </a:cubicBezTo>
                  <a:cubicBezTo>
                    <a:pt x="1" y="798"/>
                    <a:pt x="70" y="1342"/>
                    <a:pt x="384" y="1626"/>
                  </a:cubicBezTo>
                  <a:cubicBezTo>
                    <a:pt x="1027" y="1404"/>
                    <a:pt x="1472" y="737"/>
                    <a:pt x="1441" y="63"/>
                  </a:cubicBezTo>
                  <a:cubicBezTo>
                    <a:pt x="1332" y="21"/>
                    <a:pt x="1216" y="0"/>
                    <a:pt x="1099"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60"/>
            <p:cNvSpPr/>
            <p:nvPr/>
          </p:nvSpPr>
          <p:spPr>
            <a:xfrm>
              <a:off x="497849" y="480626"/>
              <a:ext cx="505295" cy="692540"/>
            </a:xfrm>
            <a:custGeom>
              <a:avLst/>
              <a:gdLst/>
              <a:ahLst/>
              <a:cxnLst/>
              <a:rect l="l" t="t" r="r" b="b"/>
              <a:pathLst>
                <a:path w="5272" h="7226" extrusionOk="0">
                  <a:moveTo>
                    <a:pt x="632" y="0"/>
                  </a:moveTo>
                  <a:cubicBezTo>
                    <a:pt x="418" y="0"/>
                    <a:pt x="207" y="167"/>
                    <a:pt x="131" y="376"/>
                  </a:cubicBezTo>
                  <a:cubicBezTo>
                    <a:pt x="0" y="629"/>
                    <a:pt x="31" y="920"/>
                    <a:pt x="31" y="1173"/>
                  </a:cubicBezTo>
                  <a:cubicBezTo>
                    <a:pt x="192" y="3057"/>
                    <a:pt x="575" y="4942"/>
                    <a:pt x="1180" y="6727"/>
                  </a:cubicBezTo>
                  <a:cubicBezTo>
                    <a:pt x="1219" y="6857"/>
                    <a:pt x="1249" y="6980"/>
                    <a:pt x="1372" y="7079"/>
                  </a:cubicBezTo>
                  <a:cubicBezTo>
                    <a:pt x="1484" y="7191"/>
                    <a:pt x="1625" y="7226"/>
                    <a:pt x="1779" y="7226"/>
                  </a:cubicBezTo>
                  <a:cubicBezTo>
                    <a:pt x="1846" y="7226"/>
                    <a:pt x="1915" y="7219"/>
                    <a:pt x="1985" y="7210"/>
                  </a:cubicBezTo>
                  <a:cubicBezTo>
                    <a:pt x="2460" y="7171"/>
                    <a:pt x="2942" y="7171"/>
                    <a:pt x="3448" y="7141"/>
                  </a:cubicBezTo>
                  <a:cubicBezTo>
                    <a:pt x="3831" y="7110"/>
                    <a:pt x="4214" y="7079"/>
                    <a:pt x="4566" y="6949"/>
                  </a:cubicBezTo>
                  <a:cubicBezTo>
                    <a:pt x="4919" y="6788"/>
                    <a:pt x="5241" y="6444"/>
                    <a:pt x="5271" y="6061"/>
                  </a:cubicBezTo>
                  <a:cubicBezTo>
                    <a:pt x="5271" y="5739"/>
                    <a:pt x="5080" y="5417"/>
                    <a:pt x="4819" y="5195"/>
                  </a:cubicBezTo>
                  <a:cubicBezTo>
                    <a:pt x="4597" y="4973"/>
                    <a:pt x="4283" y="4842"/>
                    <a:pt x="3992" y="4682"/>
                  </a:cubicBezTo>
                  <a:cubicBezTo>
                    <a:pt x="2299" y="3693"/>
                    <a:pt x="1088" y="1939"/>
                    <a:pt x="767" y="24"/>
                  </a:cubicBezTo>
                  <a:cubicBezTo>
                    <a:pt x="723" y="8"/>
                    <a:pt x="677" y="0"/>
                    <a:pt x="632"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60"/>
            <p:cNvSpPr/>
            <p:nvPr/>
          </p:nvSpPr>
          <p:spPr>
            <a:xfrm>
              <a:off x="497849" y="403570"/>
              <a:ext cx="639670" cy="789338"/>
            </a:xfrm>
            <a:custGeom>
              <a:avLst/>
              <a:gdLst/>
              <a:ahLst/>
              <a:cxnLst/>
              <a:rect l="l" t="t" r="r" b="b"/>
              <a:pathLst>
                <a:path w="6674" h="8236" extrusionOk="0">
                  <a:moveTo>
                    <a:pt x="6390" y="5838"/>
                  </a:moveTo>
                  <a:cubicBezTo>
                    <a:pt x="6482" y="5838"/>
                    <a:pt x="6512" y="5869"/>
                    <a:pt x="6543" y="5869"/>
                  </a:cubicBezTo>
                  <a:cubicBezTo>
                    <a:pt x="6390" y="6351"/>
                    <a:pt x="5524" y="7470"/>
                    <a:pt x="5302" y="7470"/>
                  </a:cubicBezTo>
                  <a:lnTo>
                    <a:pt x="5302" y="7500"/>
                  </a:lnTo>
                  <a:cubicBezTo>
                    <a:pt x="5141" y="7340"/>
                    <a:pt x="5011" y="6382"/>
                    <a:pt x="5141" y="6190"/>
                  </a:cubicBezTo>
                  <a:cubicBezTo>
                    <a:pt x="5202" y="6060"/>
                    <a:pt x="5968" y="5838"/>
                    <a:pt x="6390" y="5838"/>
                  </a:cubicBezTo>
                  <a:close/>
                  <a:moveTo>
                    <a:pt x="5332" y="123"/>
                  </a:moveTo>
                  <a:cubicBezTo>
                    <a:pt x="5585" y="253"/>
                    <a:pt x="6129" y="3065"/>
                    <a:pt x="6512" y="5746"/>
                  </a:cubicBezTo>
                  <a:cubicBezTo>
                    <a:pt x="6482" y="5715"/>
                    <a:pt x="6451" y="5715"/>
                    <a:pt x="6390" y="5715"/>
                  </a:cubicBezTo>
                  <a:cubicBezTo>
                    <a:pt x="6037" y="5715"/>
                    <a:pt x="5141" y="5907"/>
                    <a:pt x="5011" y="6129"/>
                  </a:cubicBezTo>
                  <a:cubicBezTo>
                    <a:pt x="4919" y="6351"/>
                    <a:pt x="4980" y="7179"/>
                    <a:pt x="5141" y="7500"/>
                  </a:cubicBezTo>
                  <a:cubicBezTo>
                    <a:pt x="4628" y="7592"/>
                    <a:pt x="2176" y="8106"/>
                    <a:pt x="1602" y="8106"/>
                  </a:cubicBezTo>
                  <a:lnTo>
                    <a:pt x="1502" y="8106"/>
                  </a:lnTo>
                  <a:cubicBezTo>
                    <a:pt x="1180" y="7883"/>
                    <a:pt x="131" y="1433"/>
                    <a:pt x="161" y="1050"/>
                  </a:cubicBezTo>
                  <a:cubicBezTo>
                    <a:pt x="261" y="736"/>
                    <a:pt x="4344" y="223"/>
                    <a:pt x="5332" y="123"/>
                  </a:cubicBezTo>
                  <a:close/>
                  <a:moveTo>
                    <a:pt x="5332" y="0"/>
                  </a:moveTo>
                  <a:cubicBezTo>
                    <a:pt x="5172" y="0"/>
                    <a:pt x="3862" y="161"/>
                    <a:pt x="2559" y="353"/>
                  </a:cubicBezTo>
                  <a:cubicBezTo>
                    <a:pt x="31" y="736"/>
                    <a:pt x="31" y="958"/>
                    <a:pt x="31" y="1050"/>
                  </a:cubicBezTo>
                  <a:cubicBezTo>
                    <a:pt x="0" y="1241"/>
                    <a:pt x="292" y="3095"/>
                    <a:pt x="575" y="4720"/>
                  </a:cubicBezTo>
                  <a:cubicBezTo>
                    <a:pt x="1180" y="8167"/>
                    <a:pt x="1410" y="8205"/>
                    <a:pt x="1471" y="8236"/>
                  </a:cubicBezTo>
                  <a:lnTo>
                    <a:pt x="1602" y="8236"/>
                  </a:lnTo>
                  <a:cubicBezTo>
                    <a:pt x="2237" y="8236"/>
                    <a:pt x="4949" y="7661"/>
                    <a:pt x="5241" y="7592"/>
                  </a:cubicBezTo>
                  <a:lnTo>
                    <a:pt x="5302" y="7592"/>
                  </a:lnTo>
                  <a:cubicBezTo>
                    <a:pt x="5624" y="7592"/>
                    <a:pt x="6512" y="6382"/>
                    <a:pt x="6643" y="5907"/>
                  </a:cubicBezTo>
                  <a:lnTo>
                    <a:pt x="6673" y="5869"/>
                  </a:lnTo>
                  <a:cubicBezTo>
                    <a:pt x="6673" y="5838"/>
                    <a:pt x="6673" y="5838"/>
                    <a:pt x="6643" y="5807"/>
                  </a:cubicBezTo>
                  <a:cubicBezTo>
                    <a:pt x="6612" y="5585"/>
                    <a:pt x="6420" y="4245"/>
                    <a:pt x="6198" y="2965"/>
                  </a:cubicBezTo>
                  <a:cubicBezTo>
                    <a:pt x="5654" y="0"/>
                    <a:pt x="5463" y="0"/>
                    <a:pt x="533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60"/>
            <p:cNvSpPr/>
            <p:nvPr/>
          </p:nvSpPr>
          <p:spPr>
            <a:xfrm>
              <a:off x="881802" y="1057009"/>
              <a:ext cx="65079" cy="52041"/>
            </a:xfrm>
            <a:custGeom>
              <a:avLst/>
              <a:gdLst/>
              <a:ahLst/>
              <a:cxnLst/>
              <a:rect l="l" t="t" r="r" b="b"/>
              <a:pathLst>
                <a:path w="679" h="543" extrusionOk="0">
                  <a:moveTo>
                    <a:pt x="591" y="1"/>
                  </a:moveTo>
                  <a:cubicBezTo>
                    <a:pt x="581" y="1"/>
                    <a:pt x="571" y="3"/>
                    <a:pt x="560" y="8"/>
                  </a:cubicBezTo>
                  <a:cubicBezTo>
                    <a:pt x="369" y="108"/>
                    <a:pt x="177" y="269"/>
                    <a:pt x="47" y="460"/>
                  </a:cubicBezTo>
                  <a:cubicBezTo>
                    <a:pt x="1" y="484"/>
                    <a:pt x="47" y="542"/>
                    <a:pt x="85" y="542"/>
                  </a:cubicBezTo>
                  <a:cubicBezTo>
                    <a:pt x="97" y="542"/>
                    <a:pt x="109" y="536"/>
                    <a:pt x="116" y="522"/>
                  </a:cubicBezTo>
                  <a:cubicBezTo>
                    <a:pt x="277" y="361"/>
                    <a:pt x="468" y="238"/>
                    <a:pt x="622" y="108"/>
                  </a:cubicBezTo>
                  <a:cubicBezTo>
                    <a:pt x="679" y="57"/>
                    <a:pt x="641" y="1"/>
                    <a:pt x="59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60"/>
            <p:cNvSpPr/>
            <p:nvPr/>
          </p:nvSpPr>
          <p:spPr>
            <a:xfrm>
              <a:off x="921577" y="1090745"/>
              <a:ext cx="23482" cy="18210"/>
            </a:xfrm>
            <a:custGeom>
              <a:avLst/>
              <a:gdLst/>
              <a:ahLst/>
              <a:cxnLst/>
              <a:rect l="l" t="t" r="r" b="b"/>
              <a:pathLst>
                <a:path w="245" h="190" extrusionOk="0">
                  <a:moveTo>
                    <a:pt x="178" y="0"/>
                  </a:moveTo>
                  <a:cubicBezTo>
                    <a:pt x="168" y="0"/>
                    <a:pt x="157" y="3"/>
                    <a:pt x="145" y="9"/>
                  </a:cubicBezTo>
                  <a:cubicBezTo>
                    <a:pt x="115" y="39"/>
                    <a:pt x="84" y="39"/>
                    <a:pt x="53" y="78"/>
                  </a:cubicBezTo>
                  <a:cubicBezTo>
                    <a:pt x="1" y="125"/>
                    <a:pt x="47" y="190"/>
                    <a:pt x="99" y="190"/>
                  </a:cubicBezTo>
                  <a:cubicBezTo>
                    <a:pt x="115" y="190"/>
                    <a:pt x="131" y="184"/>
                    <a:pt x="145" y="170"/>
                  </a:cubicBezTo>
                  <a:lnTo>
                    <a:pt x="245" y="78"/>
                  </a:lnTo>
                  <a:cubicBezTo>
                    <a:pt x="245" y="47"/>
                    <a:pt x="220" y="0"/>
                    <a:pt x="17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60"/>
            <p:cNvSpPr/>
            <p:nvPr/>
          </p:nvSpPr>
          <p:spPr>
            <a:xfrm>
              <a:off x="639890" y="590842"/>
              <a:ext cx="338237" cy="70538"/>
            </a:xfrm>
            <a:custGeom>
              <a:avLst/>
              <a:gdLst/>
              <a:ahLst/>
              <a:cxnLst/>
              <a:rect l="l" t="t" r="r" b="b"/>
              <a:pathLst>
                <a:path w="3529" h="736" extrusionOk="0">
                  <a:moveTo>
                    <a:pt x="3056" y="0"/>
                  </a:moveTo>
                  <a:cubicBezTo>
                    <a:pt x="2544" y="0"/>
                    <a:pt x="2128" y="437"/>
                    <a:pt x="1583" y="437"/>
                  </a:cubicBezTo>
                  <a:cubicBezTo>
                    <a:pt x="1180" y="437"/>
                    <a:pt x="923" y="299"/>
                    <a:pt x="667" y="299"/>
                  </a:cubicBezTo>
                  <a:cubicBezTo>
                    <a:pt x="480" y="299"/>
                    <a:pt x="293" y="372"/>
                    <a:pt x="51" y="628"/>
                  </a:cubicBezTo>
                  <a:cubicBezTo>
                    <a:pt x="1" y="685"/>
                    <a:pt x="53" y="736"/>
                    <a:pt x="111" y="736"/>
                  </a:cubicBezTo>
                  <a:cubicBezTo>
                    <a:pt x="124" y="736"/>
                    <a:pt x="138" y="733"/>
                    <a:pt x="150" y="728"/>
                  </a:cubicBezTo>
                  <a:cubicBezTo>
                    <a:pt x="358" y="531"/>
                    <a:pt x="552" y="471"/>
                    <a:pt x="746" y="471"/>
                  </a:cubicBezTo>
                  <a:cubicBezTo>
                    <a:pt x="1058" y="471"/>
                    <a:pt x="1370" y="628"/>
                    <a:pt x="1744" y="628"/>
                  </a:cubicBezTo>
                  <a:cubicBezTo>
                    <a:pt x="2268" y="628"/>
                    <a:pt x="2632" y="233"/>
                    <a:pt x="3174" y="233"/>
                  </a:cubicBezTo>
                  <a:cubicBezTo>
                    <a:pt x="3227" y="233"/>
                    <a:pt x="3281" y="237"/>
                    <a:pt x="3337" y="245"/>
                  </a:cubicBezTo>
                  <a:cubicBezTo>
                    <a:pt x="3437" y="245"/>
                    <a:pt x="3529" y="122"/>
                    <a:pt x="3437" y="84"/>
                  </a:cubicBezTo>
                  <a:cubicBezTo>
                    <a:pt x="3302" y="24"/>
                    <a:pt x="3176" y="0"/>
                    <a:pt x="305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60"/>
            <p:cNvSpPr/>
            <p:nvPr/>
          </p:nvSpPr>
          <p:spPr>
            <a:xfrm>
              <a:off x="611520" y="678536"/>
              <a:ext cx="375329" cy="108395"/>
            </a:xfrm>
            <a:custGeom>
              <a:avLst/>
              <a:gdLst/>
              <a:ahLst/>
              <a:cxnLst/>
              <a:rect l="l" t="t" r="r" b="b"/>
              <a:pathLst>
                <a:path w="3916" h="1131" extrusionOk="0">
                  <a:moveTo>
                    <a:pt x="3789" y="0"/>
                  </a:moveTo>
                  <a:cubicBezTo>
                    <a:pt x="3781" y="0"/>
                    <a:pt x="3772" y="1"/>
                    <a:pt x="3763" y="4"/>
                  </a:cubicBezTo>
                  <a:cubicBezTo>
                    <a:pt x="3074" y="213"/>
                    <a:pt x="2586" y="677"/>
                    <a:pt x="1814" y="677"/>
                  </a:cubicBezTo>
                  <a:cubicBezTo>
                    <a:pt x="1763" y="677"/>
                    <a:pt x="1710" y="675"/>
                    <a:pt x="1657" y="671"/>
                  </a:cubicBezTo>
                  <a:cubicBezTo>
                    <a:pt x="1466" y="652"/>
                    <a:pt x="1288" y="637"/>
                    <a:pt x="1120" y="637"/>
                  </a:cubicBezTo>
                  <a:cubicBezTo>
                    <a:pt x="729" y="637"/>
                    <a:pt x="386" y="722"/>
                    <a:pt x="33" y="1054"/>
                  </a:cubicBezTo>
                  <a:cubicBezTo>
                    <a:pt x="1" y="1079"/>
                    <a:pt x="21" y="1130"/>
                    <a:pt x="47" y="1130"/>
                  </a:cubicBezTo>
                  <a:cubicBezTo>
                    <a:pt x="52" y="1130"/>
                    <a:pt x="58" y="1128"/>
                    <a:pt x="63" y="1123"/>
                  </a:cubicBezTo>
                  <a:cubicBezTo>
                    <a:pt x="405" y="856"/>
                    <a:pt x="733" y="788"/>
                    <a:pt x="1069" y="788"/>
                  </a:cubicBezTo>
                  <a:cubicBezTo>
                    <a:pt x="1420" y="788"/>
                    <a:pt x="1779" y="862"/>
                    <a:pt x="2170" y="862"/>
                  </a:cubicBezTo>
                  <a:cubicBezTo>
                    <a:pt x="2714" y="862"/>
                    <a:pt x="3411" y="449"/>
                    <a:pt x="3825" y="165"/>
                  </a:cubicBezTo>
                  <a:cubicBezTo>
                    <a:pt x="3915" y="130"/>
                    <a:pt x="3873" y="0"/>
                    <a:pt x="378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60"/>
            <p:cNvSpPr/>
            <p:nvPr/>
          </p:nvSpPr>
          <p:spPr>
            <a:xfrm>
              <a:off x="654938" y="797666"/>
              <a:ext cx="357023" cy="103507"/>
            </a:xfrm>
            <a:custGeom>
              <a:avLst/>
              <a:gdLst/>
              <a:ahLst/>
              <a:cxnLst/>
              <a:rect l="l" t="t" r="r" b="b"/>
              <a:pathLst>
                <a:path w="3725" h="1080" extrusionOk="0">
                  <a:moveTo>
                    <a:pt x="3543" y="1"/>
                  </a:moveTo>
                  <a:cubicBezTo>
                    <a:pt x="2894" y="1"/>
                    <a:pt x="2334" y="488"/>
                    <a:pt x="1686" y="577"/>
                  </a:cubicBezTo>
                  <a:cubicBezTo>
                    <a:pt x="1073" y="646"/>
                    <a:pt x="568" y="608"/>
                    <a:pt x="24" y="960"/>
                  </a:cubicBezTo>
                  <a:cubicBezTo>
                    <a:pt x="0" y="1013"/>
                    <a:pt x="13" y="1080"/>
                    <a:pt x="48" y="1080"/>
                  </a:cubicBezTo>
                  <a:cubicBezTo>
                    <a:pt x="59" y="1080"/>
                    <a:pt x="71" y="1074"/>
                    <a:pt x="85" y="1060"/>
                  </a:cubicBezTo>
                  <a:cubicBezTo>
                    <a:pt x="690" y="707"/>
                    <a:pt x="1234" y="837"/>
                    <a:pt x="1878" y="738"/>
                  </a:cubicBezTo>
                  <a:cubicBezTo>
                    <a:pt x="2483" y="646"/>
                    <a:pt x="3027" y="324"/>
                    <a:pt x="3632" y="163"/>
                  </a:cubicBezTo>
                  <a:cubicBezTo>
                    <a:pt x="3724" y="133"/>
                    <a:pt x="3693" y="2"/>
                    <a:pt x="3602" y="2"/>
                  </a:cubicBezTo>
                  <a:cubicBezTo>
                    <a:pt x="3582" y="1"/>
                    <a:pt x="3563" y="1"/>
                    <a:pt x="354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60"/>
            <p:cNvSpPr/>
            <p:nvPr/>
          </p:nvSpPr>
          <p:spPr>
            <a:xfrm>
              <a:off x="685896" y="899161"/>
              <a:ext cx="328940" cy="99674"/>
            </a:xfrm>
            <a:custGeom>
              <a:avLst/>
              <a:gdLst/>
              <a:ahLst/>
              <a:cxnLst/>
              <a:rect l="l" t="t" r="r" b="b"/>
              <a:pathLst>
                <a:path w="3432" h="1040" extrusionOk="0">
                  <a:moveTo>
                    <a:pt x="3309" y="1"/>
                  </a:moveTo>
                  <a:cubicBezTo>
                    <a:pt x="2221" y="223"/>
                    <a:pt x="1011" y="315"/>
                    <a:pt x="53" y="927"/>
                  </a:cubicBezTo>
                  <a:cubicBezTo>
                    <a:pt x="0" y="975"/>
                    <a:pt x="29" y="1040"/>
                    <a:pt x="72" y="1040"/>
                  </a:cubicBezTo>
                  <a:cubicBezTo>
                    <a:pt x="86" y="1040"/>
                    <a:pt x="100" y="1034"/>
                    <a:pt x="115" y="1019"/>
                  </a:cubicBezTo>
                  <a:cubicBezTo>
                    <a:pt x="1133" y="414"/>
                    <a:pt x="2283" y="575"/>
                    <a:pt x="3340" y="161"/>
                  </a:cubicBezTo>
                  <a:cubicBezTo>
                    <a:pt x="3432" y="123"/>
                    <a:pt x="3401" y="1"/>
                    <a:pt x="330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0" name="Google Shape;5640;p60"/>
          <p:cNvGrpSpPr/>
          <p:nvPr/>
        </p:nvGrpSpPr>
        <p:grpSpPr>
          <a:xfrm>
            <a:off x="7821267" y="389895"/>
            <a:ext cx="988406" cy="787444"/>
            <a:chOff x="7821267" y="389895"/>
            <a:chExt cx="988406" cy="787444"/>
          </a:xfrm>
        </p:grpSpPr>
        <p:sp>
          <p:nvSpPr>
            <p:cNvPr id="5641" name="Google Shape;5641;p60"/>
            <p:cNvSpPr/>
            <p:nvPr/>
          </p:nvSpPr>
          <p:spPr>
            <a:xfrm>
              <a:off x="8202152" y="389895"/>
              <a:ext cx="596020" cy="589000"/>
            </a:xfrm>
            <a:custGeom>
              <a:avLst/>
              <a:gdLst/>
              <a:ahLst/>
              <a:cxnLst/>
              <a:rect l="l" t="t" r="r" b="b"/>
              <a:pathLst>
                <a:path w="6893" h="6812" extrusionOk="0">
                  <a:moveTo>
                    <a:pt x="3158" y="2145"/>
                  </a:moveTo>
                  <a:cubicBezTo>
                    <a:pt x="3201" y="2145"/>
                    <a:pt x="3244" y="2147"/>
                    <a:pt x="3287" y="2151"/>
                  </a:cubicBezTo>
                  <a:cubicBezTo>
                    <a:pt x="3732" y="2181"/>
                    <a:pt x="4153" y="2403"/>
                    <a:pt x="4536" y="2656"/>
                  </a:cubicBezTo>
                  <a:cubicBezTo>
                    <a:pt x="4789" y="2786"/>
                    <a:pt x="5011" y="2978"/>
                    <a:pt x="5141" y="3231"/>
                  </a:cubicBezTo>
                  <a:cubicBezTo>
                    <a:pt x="5233" y="3491"/>
                    <a:pt x="5202" y="3805"/>
                    <a:pt x="5072" y="4066"/>
                  </a:cubicBezTo>
                  <a:cubicBezTo>
                    <a:pt x="4919" y="4479"/>
                    <a:pt x="4597" y="4832"/>
                    <a:pt x="4184" y="5023"/>
                  </a:cubicBezTo>
                  <a:cubicBezTo>
                    <a:pt x="3965" y="5127"/>
                    <a:pt x="3733" y="5193"/>
                    <a:pt x="3496" y="5193"/>
                  </a:cubicBezTo>
                  <a:cubicBezTo>
                    <a:pt x="3383" y="5193"/>
                    <a:pt x="3270" y="5178"/>
                    <a:pt x="3157" y="5146"/>
                  </a:cubicBezTo>
                  <a:cubicBezTo>
                    <a:pt x="2774" y="5023"/>
                    <a:pt x="2521" y="4702"/>
                    <a:pt x="2299" y="4349"/>
                  </a:cubicBezTo>
                  <a:cubicBezTo>
                    <a:pt x="2138" y="4096"/>
                    <a:pt x="2008" y="3805"/>
                    <a:pt x="1947" y="3522"/>
                  </a:cubicBezTo>
                  <a:cubicBezTo>
                    <a:pt x="1916" y="3231"/>
                    <a:pt x="1947" y="2878"/>
                    <a:pt x="2107" y="2626"/>
                  </a:cubicBezTo>
                  <a:cubicBezTo>
                    <a:pt x="2336" y="2307"/>
                    <a:pt x="2752" y="2145"/>
                    <a:pt x="3158" y="2145"/>
                  </a:cubicBezTo>
                  <a:close/>
                  <a:moveTo>
                    <a:pt x="2885" y="0"/>
                  </a:moveTo>
                  <a:cubicBezTo>
                    <a:pt x="2861" y="0"/>
                    <a:pt x="2837" y="2"/>
                    <a:pt x="2812" y="5"/>
                  </a:cubicBezTo>
                  <a:cubicBezTo>
                    <a:pt x="2360" y="44"/>
                    <a:pt x="2077" y="618"/>
                    <a:pt x="2268" y="1001"/>
                  </a:cubicBezTo>
                  <a:cubicBezTo>
                    <a:pt x="1786" y="1063"/>
                    <a:pt x="1280" y="1093"/>
                    <a:pt x="897" y="1446"/>
                  </a:cubicBezTo>
                  <a:cubicBezTo>
                    <a:pt x="545" y="1767"/>
                    <a:pt x="514" y="2495"/>
                    <a:pt x="958" y="2687"/>
                  </a:cubicBezTo>
                  <a:cubicBezTo>
                    <a:pt x="1119" y="2917"/>
                    <a:pt x="828" y="3200"/>
                    <a:pt x="575" y="3330"/>
                  </a:cubicBezTo>
                  <a:cubicBezTo>
                    <a:pt x="322" y="3453"/>
                    <a:pt x="1" y="3583"/>
                    <a:pt x="1" y="3874"/>
                  </a:cubicBezTo>
                  <a:cubicBezTo>
                    <a:pt x="1" y="4127"/>
                    <a:pt x="253" y="4257"/>
                    <a:pt x="476" y="4319"/>
                  </a:cubicBezTo>
                  <a:cubicBezTo>
                    <a:pt x="705" y="4380"/>
                    <a:pt x="958" y="4411"/>
                    <a:pt x="1150" y="4571"/>
                  </a:cubicBezTo>
                  <a:cubicBezTo>
                    <a:pt x="1372" y="4763"/>
                    <a:pt x="1403" y="5085"/>
                    <a:pt x="1311" y="5368"/>
                  </a:cubicBezTo>
                  <a:cubicBezTo>
                    <a:pt x="1242" y="5629"/>
                    <a:pt x="1020" y="5881"/>
                    <a:pt x="828" y="6073"/>
                  </a:cubicBezTo>
                  <a:cubicBezTo>
                    <a:pt x="895" y="6242"/>
                    <a:pt x="1057" y="6315"/>
                    <a:pt x="1236" y="6315"/>
                  </a:cubicBezTo>
                  <a:cubicBezTo>
                    <a:pt x="1324" y="6315"/>
                    <a:pt x="1416" y="6297"/>
                    <a:pt x="1502" y="6264"/>
                  </a:cubicBezTo>
                  <a:cubicBezTo>
                    <a:pt x="1724" y="6173"/>
                    <a:pt x="1916" y="6012"/>
                    <a:pt x="2169" y="6012"/>
                  </a:cubicBezTo>
                  <a:cubicBezTo>
                    <a:pt x="2189" y="6010"/>
                    <a:pt x="2209" y="6009"/>
                    <a:pt x="2229" y="6009"/>
                  </a:cubicBezTo>
                  <a:cubicBezTo>
                    <a:pt x="2522" y="6009"/>
                    <a:pt x="2760" y="6215"/>
                    <a:pt x="3004" y="6395"/>
                  </a:cubicBezTo>
                  <a:cubicBezTo>
                    <a:pt x="3212" y="6603"/>
                    <a:pt x="3447" y="6811"/>
                    <a:pt x="3741" y="6811"/>
                  </a:cubicBezTo>
                  <a:cubicBezTo>
                    <a:pt x="3760" y="6811"/>
                    <a:pt x="3780" y="6810"/>
                    <a:pt x="3800" y="6808"/>
                  </a:cubicBezTo>
                  <a:cubicBezTo>
                    <a:pt x="4115" y="6808"/>
                    <a:pt x="4406" y="6425"/>
                    <a:pt x="4184" y="6203"/>
                  </a:cubicBezTo>
                  <a:cubicBezTo>
                    <a:pt x="4436" y="5981"/>
                    <a:pt x="4789" y="5981"/>
                    <a:pt x="5110" y="5943"/>
                  </a:cubicBezTo>
                  <a:cubicBezTo>
                    <a:pt x="5455" y="5912"/>
                    <a:pt x="5808" y="5851"/>
                    <a:pt x="5999" y="5598"/>
                  </a:cubicBezTo>
                  <a:cubicBezTo>
                    <a:pt x="6221" y="5337"/>
                    <a:pt x="6099" y="4863"/>
                    <a:pt x="5746" y="4863"/>
                  </a:cubicBezTo>
                  <a:cubicBezTo>
                    <a:pt x="5877" y="4571"/>
                    <a:pt x="5999" y="4288"/>
                    <a:pt x="6160" y="3997"/>
                  </a:cubicBezTo>
                  <a:cubicBezTo>
                    <a:pt x="6190" y="4003"/>
                    <a:pt x="6220" y="4006"/>
                    <a:pt x="6250" y="4006"/>
                  </a:cubicBezTo>
                  <a:cubicBezTo>
                    <a:pt x="6575" y="4006"/>
                    <a:pt x="6893" y="3681"/>
                    <a:pt x="6865" y="3330"/>
                  </a:cubicBezTo>
                  <a:cubicBezTo>
                    <a:pt x="6839" y="3003"/>
                    <a:pt x="6505" y="2765"/>
                    <a:pt x="6188" y="2765"/>
                  </a:cubicBezTo>
                  <a:cubicBezTo>
                    <a:pt x="6134" y="2765"/>
                    <a:pt x="6081" y="2772"/>
                    <a:pt x="6030" y="2786"/>
                  </a:cubicBezTo>
                  <a:cubicBezTo>
                    <a:pt x="5907" y="2465"/>
                    <a:pt x="5907" y="2082"/>
                    <a:pt x="5877" y="1699"/>
                  </a:cubicBezTo>
                  <a:cubicBezTo>
                    <a:pt x="5838" y="1346"/>
                    <a:pt x="5716" y="932"/>
                    <a:pt x="5394" y="741"/>
                  </a:cubicBezTo>
                  <a:cubicBezTo>
                    <a:pt x="5311" y="676"/>
                    <a:pt x="5207" y="647"/>
                    <a:pt x="5100" y="647"/>
                  </a:cubicBezTo>
                  <a:cubicBezTo>
                    <a:pt x="4840" y="647"/>
                    <a:pt x="4567" y="822"/>
                    <a:pt x="4567" y="1093"/>
                  </a:cubicBezTo>
                  <a:cubicBezTo>
                    <a:pt x="4214" y="1001"/>
                    <a:pt x="3892" y="932"/>
                    <a:pt x="3540" y="871"/>
                  </a:cubicBezTo>
                  <a:cubicBezTo>
                    <a:pt x="3663" y="480"/>
                    <a:pt x="3300" y="0"/>
                    <a:pt x="2885"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60"/>
            <p:cNvSpPr/>
            <p:nvPr/>
          </p:nvSpPr>
          <p:spPr>
            <a:xfrm>
              <a:off x="7845823" y="746483"/>
              <a:ext cx="400345" cy="414773"/>
            </a:xfrm>
            <a:custGeom>
              <a:avLst/>
              <a:gdLst/>
              <a:ahLst/>
              <a:cxnLst/>
              <a:rect l="l" t="t" r="r" b="b"/>
              <a:pathLst>
                <a:path w="4630" h="4797" extrusionOk="0">
                  <a:moveTo>
                    <a:pt x="2440" y="1418"/>
                  </a:moveTo>
                  <a:cubicBezTo>
                    <a:pt x="2552" y="1418"/>
                    <a:pt x="2666" y="1425"/>
                    <a:pt x="2781" y="1436"/>
                  </a:cubicBezTo>
                  <a:cubicBezTo>
                    <a:pt x="2973" y="1474"/>
                    <a:pt x="3195" y="1505"/>
                    <a:pt x="3325" y="1665"/>
                  </a:cubicBezTo>
                  <a:cubicBezTo>
                    <a:pt x="3486" y="1788"/>
                    <a:pt x="3547" y="1980"/>
                    <a:pt x="3547" y="2171"/>
                  </a:cubicBezTo>
                  <a:cubicBezTo>
                    <a:pt x="3578" y="2493"/>
                    <a:pt x="3486" y="2815"/>
                    <a:pt x="3294" y="3067"/>
                  </a:cubicBezTo>
                  <a:cubicBezTo>
                    <a:pt x="3133" y="3259"/>
                    <a:pt x="2911" y="3420"/>
                    <a:pt x="2681" y="3450"/>
                  </a:cubicBezTo>
                  <a:cubicBezTo>
                    <a:pt x="2653" y="3454"/>
                    <a:pt x="2625" y="3455"/>
                    <a:pt x="2598" y="3455"/>
                  </a:cubicBezTo>
                  <a:cubicBezTo>
                    <a:pt x="2348" y="3455"/>
                    <a:pt x="2119" y="3336"/>
                    <a:pt x="1885" y="3198"/>
                  </a:cubicBezTo>
                  <a:cubicBezTo>
                    <a:pt x="1724" y="3098"/>
                    <a:pt x="1532" y="2937"/>
                    <a:pt x="1440" y="2776"/>
                  </a:cubicBezTo>
                  <a:cubicBezTo>
                    <a:pt x="1310" y="2623"/>
                    <a:pt x="1218" y="2393"/>
                    <a:pt x="1249" y="2171"/>
                  </a:cubicBezTo>
                  <a:cubicBezTo>
                    <a:pt x="1310" y="1857"/>
                    <a:pt x="1571" y="1627"/>
                    <a:pt x="1854" y="1505"/>
                  </a:cubicBezTo>
                  <a:cubicBezTo>
                    <a:pt x="2041" y="1441"/>
                    <a:pt x="2238" y="1418"/>
                    <a:pt x="2440" y="1418"/>
                  </a:cubicBezTo>
                  <a:close/>
                  <a:moveTo>
                    <a:pt x="2707" y="1"/>
                  </a:moveTo>
                  <a:cubicBezTo>
                    <a:pt x="2460" y="1"/>
                    <a:pt x="2214" y="238"/>
                    <a:pt x="2337" y="447"/>
                  </a:cubicBezTo>
                  <a:cubicBezTo>
                    <a:pt x="2076" y="516"/>
                    <a:pt x="1854" y="578"/>
                    <a:pt x="1632" y="639"/>
                  </a:cubicBezTo>
                  <a:cubicBezTo>
                    <a:pt x="1587" y="409"/>
                    <a:pt x="1350" y="262"/>
                    <a:pt x="1127" y="262"/>
                  </a:cubicBezTo>
                  <a:cubicBezTo>
                    <a:pt x="1045" y="262"/>
                    <a:pt x="964" y="282"/>
                    <a:pt x="896" y="325"/>
                  </a:cubicBezTo>
                  <a:cubicBezTo>
                    <a:pt x="644" y="478"/>
                    <a:pt x="613" y="930"/>
                    <a:pt x="866" y="1091"/>
                  </a:cubicBezTo>
                  <a:cubicBezTo>
                    <a:pt x="575" y="1282"/>
                    <a:pt x="261" y="1474"/>
                    <a:pt x="130" y="1788"/>
                  </a:cubicBezTo>
                  <a:cubicBezTo>
                    <a:pt x="0" y="2110"/>
                    <a:pt x="192" y="2554"/>
                    <a:pt x="544" y="2554"/>
                  </a:cubicBezTo>
                  <a:cubicBezTo>
                    <a:pt x="705" y="2654"/>
                    <a:pt x="613" y="2907"/>
                    <a:pt x="483" y="3067"/>
                  </a:cubicBezTo>
                  <a:cubicBezTo>
                    <a:pt x="383" y="3228"/>
                    <a:pt x="230" y="3420"/>
                    <a:pt x="291" y="3581"/>
                  </a:cubicBezTo>
                  <a:cubicBezTo>
                    <a:pt x="361" y="3698"/>
                    <a:pt x="490" y="3748"/>
                    <a:pt x="618" y="3748"/>
                  </a:cubicBezTo>
                  <a:cubicBezTo>
                    <a:pt x="658" y="3748"/>
                    <a:pt x="698" y="3743"/>
                    <a:pt x="736" y="3734"/>
                  </a:cubicBezTo>
                  <a:cubicBezTo>
                    <a:pt x="866" y="3709"/>
                    <a:pt x="996" y="3664"/>
                    <a:pt x="1126" y="3664"/>
                  </a:cubicBezTo>
                  <a:cubicBezTo>
                    <a:pt x="1157" y="3664"/>
                    <a:pt x="1187" y="3667"/>
                    <a:pt x="1218" y="3673"/>
                  </a:cubicBezTo>
                  <a:cubicBezTo>
                    <a:pt x="1440" y="3734"/>
                    <a:pt x="1571" y="3925"/>
                    <a:pt x="1571" y="4117"/>
                  </a:cubicBezTo>
                  <a:cubicBezTo>
                    <a:pt x="1601" y="4347"/>
                    <a:pt x="1532" y="4538"/>
                    <a:pt x="1502" y="4730"/>
                  </a:cubicBezTo>
                  <a:cubicBezTo>
                    <a:pt x="1539" y="4776"/>
                    <a:pt x="1594" y="4796"/>
                    <a:pt x="1655" y="4796"/>
                  </a:cubicBezTo>
                  <a:cubicBezTo>
                    <a:pt x="1756" y="4796"/>
                    <a:pt x="1873" y="4742"/>
                    <a:pt x="1954" y="4661"/>
                  </a:cubicBezTo>
                  <a:cubicBezTo>
                    <a:pt x="2076" y="4538"/>
                    <a:pt x="2145" y="4347"/>
                    <a:pt x="2298" y="4278"/>
                  </a:cubicBezTo>
                  <a:cubicBezTo>
                    <a:pt x="2379" y="4226"/>
                    <a:pt x="2467" y="4207"/>
                    <a:pt x="2558" y="4207"/>
                  </a:cubicBezTo>
                  <a:cubicBezTo>
                    <a:pt x="2683" y="4207"/>
                    <a:pt x="2814" y="4242"/>
                    <a:pt x="2942" y="4278"/>
                  </a:cubicBezTo>
                  <a:cubicBezTo>
                    <a:pt x="3061" y="4321"/>
                    <a:pt x="3204" y="4361"/>
                    <a:pt x="3341" y="4361"/>
                  </a:cubicBezTo>
                  <a:cubicBezTo>
                    <a:pt x="3424" y="4361"/>
                    <a:pt x="3505" y="4346"/>
                    <a:pt x="3578" y="4309"/>
                  </a:cubicBezTo>
                  <a:cubicBezTo>
                    <a:pt x="3769" y="4217"/>
                    <a:pt x="3831" y="3864"/>
                    <a:pt x="3608" y="3803"/>
                  </a:cubicBezTo>
                  <a:cubicBezTo>
                    <a:pt x="3739" y="3581"/>
                    <a:pt x="3961" y="3481"/>
                    <a:pt x="4152" y="3351"/>
                  </a:cubicBezTo>
                  <a:cubicBezTo>
                    <a:pt x="4344" y="3228"/>
                    <a:pt x="4535" y="3098"/>
                    <a:pt x="4597" y="2876"/>
                  </a:cubicBezTo>
                  <a:cubicBezTo>
                    <a:pt x="4630" y="2685"/>
                    <a:pt x="4464" y="2442"/>
                    <a:pt x="4295" y="2442"/>
                  </a:cubicBezTo>
                  <a:cubicBezTo>
                    <a:pt x="4267" y="2442"/>
                    <a:pt x="4240" y="2448"/>
                    <a:pt x="4214" y="2462"/>
                  </a:cubicBezTo>
                  <a:cubicBezTo>
                    <a:pt x="4214" y="2240"/>
                    <a:pt x="4214" y="2049"/>
                    <a:pt x="4183" y="1819"/>
                  </a:cubicBezTo>
                  <a:cubicBezTo>
                    <a:pt x="4443" y="1727"/>
                    <a:pt x="4566" y="1405"/>
                    <a:pt x="4443" y="1183"/>
                  </a:cubicBezTo>
                  <a:cubicBezTo>
                    <a:pt x="4368" y="1054"/>
                    <a:pt x="4218" y="990"/>
                    <a:pt x="4067" y="990"/>
                  </a:cubicBezTo>
                  <a:cubicBezTo>
                    <a:pt x="3958" y="990"/>
                    <a:pt x="3850" y="1023"/>
                    <a:pt x="3769" y="1091"/>
                  </a:cubicBezTo>
                  <a:cubicBezTo>
                    <a:pt x="3578" y="930"/>
                    <a:pt x="3486" y="670"/>
                    <a:pt x="3325" y="447"/>
                  </a:cubicBezTo>
                  <a:cubicBezTo>
                    <a:pt x="3195" y="225"/>
                    <a:pt x="3003" y="34"/>
                    <a:pt x="2750" y="3"/>
                  </a:cubicBezTo>
                  <a:cubicBezTo>
                    <a:pt x="2736" y="1"/>
                    <a:pt x="2721" y="1"/>
                    <a:pt x="2707" y="1"/>
                  </a:cubicBezTo>
                  <a:close/>
                </a:path>
              </a:pathLst>
            </a:custGeom>
            <a:solidFill>
              <a:srgbClr val="FE7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60"/>
            <p:cNvSpPr/>
            <p:nvPr/>
          </p:nvSpPr>
          <p:spPr>
            <a:xfrm>
              <a:off x="8190912" y="396293"/>
              <a:ext cx="618761" cy="610184"/>
            </a:xfrm>
            <a:custGeom>
              <a:avLst/>
              <a:gdLst/>
              <a:ahLst/>
              <a:cxnLst/>
              <a:rect l="l" t="t" r="r" b="b"/>
              <a:pathLst>
                <a:path w="7156" h="7057" extrusionOk="0">
                  <a:moveTo>
                    <a:pt x="3195" y="123"/>
                  </a:moveTo>
                  <a:cubicBezTo>
                    <a:pt x="3578" y="123"/>
                    <a:pt x="3961" y="315"/>
                    <a:pt x="3992" y="506"/>
                  </a:cubicBezTo>
                  <a:cubicBezTo>
                    <a:pt x="3992" y="506"/>
                    <a:pt x="4022" y="575"/>
                    <a:pt x="4022" y="698"/>
                  </a:cubicBezTo>
                  <a:cubicBezTo>
                    <a:pt x="4022" y="736"/>
                    <a:pt x="4053" y="767"/>
                    <a:pt x="4091" y="767"/>
                  </a:cubicBezTo>
                  <a:cubicBezTo>
                    <a:pt x="4344" y="828"/>
                    <a:pt x="4597" y="889"/>
                    <a:pt x="4857" y="1019"/>
                  </a:cubicBezTo>
                  <a:cubicBezTo>
                    <a:pt x="4857" y="1019"/>
                    <a:pt x="4888" y="1019"/>
                    <a:pt x="4919" y="989"/>
                  </a:cubicBezTo>
                  <a:cubicBezTo>
                    <a:pt x="4980" y="927"/>
                    <a:pt x="5011" y="889"/>
                    <a:pt x="5049" y="828"/>
                  </a:cubicBezTo>
                  <a:cubicBezTo>
                    <a:pt x="5172" y="736"/>
                    <a:pt x="5271" y="667"/>
                    <a:pt x="5363" y="667"/>
                  </a:cubicBezTo>
                  <a:cubicBezTo>
                    <a:pt x="5585" y="667"/>
                    <a:pt x="5777" y="889"/>
                    <a:pt x="5907" y="1119"/>
                  </a:cubicBezTo>
                  <a:cubicBezTo>
                    <a:pt x="6037" y="1341"/>
                    <a:pt x="6068" y="1594"/>
                    <a:pt x="6007" y="1693"/>
                  </a:cubicBezTo>
                  <a:cubicBezTo>
                    <a:pt x="6007" y="1724"/>
                    <a:pt x="5968" y="1755"/>
                    <a:pt x="5907" y="1816"/>
                  </a:cubicBezTo>
                  <a:lnTo>
                    <a:pt x="5907" y="1885"/>
                  </a:lnTo>
                  <a:cubicBezTo>
                    <a:pt x="6099" y="2107"/>
                    <a:pt x="6229" y="2360"/>
                    <a:pt x="6321" y="2651"/>
                  </a:cubicBezTo>
                  <a:cubicBezTo>
                    <a:pt x="6321" y="2682"/>
                    <a:pt x="6351" y="2682"/>
                    <a:pt x="6390" y="2682"/>
                  </a:cubicBezTo>
                  <a:lnTo>
                    <a:pt x="6543" y="2682"/>
                  </a:lnTo>
                  <a:cubicBezTo>
                    <a:pt x="6803" y="2682"/>
                    <a:pt x="6926" y="2804"/>
                    <a:pt x="6964" y="3065"/>
                  </a:cubicBezTo>
                  <a:cubicBezTo>
                    <a:pt x="7025" y="3448"/>
                    <a:pt x="6773" y="3923"/>
                    <a:pt x="6581" y="3953"/>
                  </a:cubicBezTo>
                  <a:cubicBezTo>
                    <a:pt x="6581" y="3953"/>
                    <a:pt x="6512" y="3992"/>
                    <a:pt x="6451" y="3992"/>
                  </a:cubicBezTo>
                  <a:cubicBezTo>
                    <a:pt x="6420" y="3992"/>
                    <a:pt x="6390" y="4022"/>
                    <a:pt x="6390" y="4022"/>
                  </a:cubicBezTo>
                  <a:cubicBezTo>
                    <a:pt x="6321" y="4306"/>
                    <a:pt x="6229" y="4528"/>
                    <a:pt x="6068" y="4789"/>
                  </a:cubicBezTo>
                  <a:cubicBezTo>
                    <a:pt x="6037" y="4819"/>
                    <a:pt x="6068" y="4850"/>
                    <a:pt x="6068" y="4850"/>
                  </a:cubicBezTo>
                  <a:cubicBezTo>
                    <a:pt x="6129" y="4911"/>
                    <a:pt x="6198" y="4980"/>
                    <a:pt x="6259" y="5011"/>
                  </a:cubicBezTo>
                  <a:cubicBezTo>
                    <a:pt x="6390" y="5172"/>
                    <a:pt x="6451" y="5294"/>
                    <a:pt x="6390" y="5455"/>
                  </a:cubicBezTo>
                  <a:cubicBezTo>
                    <a:pt x="6259" y="5746"/>
                    <a:pt x="5815" y="5999"/>
                    <a:pt x="5524" y="5999"/>
                  </a:cubicBezTo>
                  <a:cubicBezTo>
                    <a:pt x="5463" y="5999"/>
                    <a:pt x="5432" y="5999"/>
                    <a:pt x="5394" y="5968"/>
                  </a:cubicBezTo>
                  <a:cubicBezTo>
                    <a:pt x="5363" y="5968"/>
                    <a:pt x="5302" y="5907"/>
                    <a:pt x="5141" y="5777"/>
                  </a:cubicBezTo>
                  <a:cubicBezTo>
                    <a:pt x="5126" y="5761"/>
                    <a:pt x="5110" y="5754"/>
                    <a:pt x="5095" y="5754"/>
                  </a:cubicBezTo>
                  <a:cubicBezTo>
                    <a:pt x="5080" y="5754"/>
                    <a:pt x="5064" y="5761"/>
                    <a:pt x="5049" y="5777"/>
                  </a:cubicBezTo>
                  <a:cubicBezTo>
                    <a:pt x="4857" y="5907"/>
                    <a:pt x="4666" y="5999"/>
                    <a:pt x="4436" y="6060"/>
                  </a:cubicBezTo>
                  <a:cubicBezTo>
                    <a:pt x="4405" y="6060"/>
                    <a:pt x="4405" y="6099"/>
                    <a:pt x="4405" y="6129"/>
                  </a:cubicBezTo>
                  <a:cubicBezTo>
                    <a:pt x="4405" y="6290"/>
                    <a:pt x="4405" y="6413"/>
                    <a:pt x="4375" y="6482"/>
                  </a:cubicBezTo>
                  <a:cubicBezTo>
                    <a:pt x="4314" y="6796"/>
                    <a:pt x="4022" y="6926"/>
                    <a:pt x="3770" y="6926"/>
                  </a:cubicBezTo>
                  <a:cubicBezTo>
                    <a:pt x="3517" y="6926"/>
                    <a:pt x="3226" y="6796"/>
                    <a:pt x="3226" y="6382"/>
                  </a:cubicBezTo>
                  <a:lnTo>
                    <a:pt x="3226" y="6290"/>
                  </a:lnTo>
                  <a:cubicBezTo>
                    <a:pt x="3226" y="6252"/>
                    <a:pt x="3195" y="6221"/>
                    <a:pt x="3164" y="6221"/>
                  </a:cubicBezTo>
                  <a:cubicBezTo>
                    <a:pt x="2873" y="6190"/>
                    <a:pt x="2590" y="6129"/>
                    <a:pt x="2329" y="5999"/>
                  </a:cubicBezTo>
                  <a:lnTo>
                    <a:pt x="2268" y="5999"/>
                  </a:lnTo>
                  <a:cubicBezTo>
                    <a:pt x="2176" y="6099"/>
                    <a:pt x="2107" y="6160"/>
                    <a:pt x="2046" y="6190"/>
                  </a:cubicBezTo>
                  <a:cubicBezTo>
                    <a:pt x="1985" y="6252"/>
                    <a:pt x="1854" y="6290"/>
                    <a:pt x="1755" y="6290"/>
                  </a:cubicBezTo>
                  <a:cubicBezTo>
                    <a:pt x="1502" y="6290"/>
                    <a:pt x="1249" y="6129"/>
                    <a:pt x="1150" y="5869"/>
                  </a:cubicBezTo>
                  <a:cubicBezTo>
                    <a:pt x="1088" y="5677"/>
                    <a:pt x="1119" y="5486"/>
                    <a:pt x="1310" y="5332"/>
                  </a:cubicBezTo>
                  <a:cubicBezTo>
                    <a:pt x="1341" y="5294"/>
                    <a:pt x="1372" y="5233"/>
                    <a:pt x="1410" y="5202"/>
                  </a:cubicBezTo>
                  <a:cubicBezTo>
                    <a:pt x="1441" y="5172"/>
                    <a:pt x="1441" y="5141"/>
                    <a:pt x="1441" y="5141"/>
                  </a:cubicBezTo>
                  <a:cubicBezTo>
                    <a:pt x="1341" y="4911"/>
                    <a:pt x="1249" y="4658"/>
                    <a:pt x="1180" y="4405"/>
                  </a:cubicBezTo>
                  <a:cubicBezTo>
                    <a:pt x="1180" y="4375"/>
                    <a:pt x="1150" y="4375"/>
                    <a:pt x="1119" y="4375"/>
                  </a:cubicBezTo>
                  <a:lnTo>
                    <a:pt x="1058" y="4375"/>
                  </a:lnTo>
                  <a:cubicBezTo>
                    <a:pt x="835" y="4375"/>
                    <a:pt x="705" y="4375"/>
                    <a:pt x="606" y="4337"/>
                  </a:cubicBezTo>
                  <a:cubicBezTo>
                    <a:pt x="292" y="4275"/>
                    <a:pt x="131" y="3953"/>
                    <a:pt x="161" y="3670"/>
                  </a:cubicBezTo>
                  <a:cubicBezTo>
                    <a:pt x="161" y="3448"/>
                    <a:pt x="322" y="3187"/>
                    <a:pt x="705" y="3187"/>
                  </a:cubicBezTo>
                  <a:lnTo>
                    <a:pt x="927" y="3187"/>
                  </a:lnTo>
                  <a:cubicBezTo>
                    <a:pt x="958" y="3187"/>
                    <a:pt x="989" y="3157"/>
                    <a:pt x="989" y="3126"/>
                  </a:cubicBezTo>
                  <a:cubicBezTo>
                    <a:pt x="989" y="2804"/>
                    <a:pt x="1027" y="2521"/>
                    <a:pt x="1088" y="2268"/>
                  </a:cubicBezTo>
                  <a:lnTo>
                    <a:pt x="1088" y="2230"/>
                  </a:lnTo>
                  <a:cubicBezTo>
                    <a:pt x="989" y="2138"/>
                    <a:pt x="927" y="2077"/>
                    <a:pt x="897" y="2008"/>
                  </a:cubicBezTo>
                  <a:cubicBezTo>
                    <a:pt x="766" y="1847"/>
                    <a:pt x="766" y="1625"/>
                    <a:pt x="866" y="1433"/>
                  </a:cubicBezTo>
                  <a:cubicBezTo>
                    <a:pt x="989" y="1211"/>
                    <a:pt x="1180" y="1081"/>
                    <a:pt x="1372" y="1081"/>
                  </a:cubicBezTo>
                  <a:cubicBezTo>
                    <a:pt x="1502" y="1081"/>
                    <a:pt x="1602" y="1119"/>
                    <a:pt x="1693" y="1211"/>
                  </a:cubicBezTo>
                  <a:lnTo>
                    <a:pt x="1793" y="1211"/>
                  </a:lnTo>
                  <a:cubicBezTo>
                    <a:pt x="2015" y="1019"/>
                    <a:pt x="2329" y="889"/>
                    <a:pt x="2682" y="797"/>
                  </a:cubicBezTo>
                  <a:cubicBezTo>
                    <a:pt x="2712" y="797"/>
                    <a:pt x="2712" y="767"/>
                    <a:pt x="2712" y="736"/>
                  </a:cubicBezTo>
                  <a:lnTo>
                    <a:pt x="2712" y="575"/>
                  </a:lnTo>
                  <a:cubicBezTo>
                    <a:pt x="2712" y="414"/>
                    <a:pt x="2751" y="315"/>
                    <a:pt x="2812" y="253"/>
                  </a:cubicBezTo>
                  <a:cubicBezTo>
                    <a:pt x="2942" y="123"/>
                    <a:pt x="3095" y="123"/>
                    <a:pt x="3195" y="123"/>
                  </a:cubicBezTo>
                  <a:close/>
                  <a:moveTo>
                    <a:pt x="3195" y="0"/>
                  </a:moveTo>
                  <a:cubicBezTo>
                    <a:pt x="3003" y="0"/>
                    <a:pt x="2843" y="31"/>
                    <a:pt x="2751" y="161"/>
                  </a:cubicBezTo>
                  <a:cubicBezTo>
                    <a:pt x="2620" y="253"/>
                    <a:pt x="2590" y="383"/>
                    <a:pt x="2590" y="575"/>
                  </a:cubicBezTo>
                  <a:lnTo>
                    <a:pt x="2590" y="698"/>
                  </a:lnTo>
                  <a:cubicBezTo>
                    <a:pt x="2268" y="767"/>
                    <a:pt x="1985" y="889"/>
                    <a:pt x="1724" y="1081"/>
                  </a:cubicBezTo>
                  <a:cubicBezTo>
                    <a:pt x="1632" y="989"/>
                    <a:pt x="1502" y="958"/>
                    <a:pt x="1372" y="958"/>
                  </a:cubicBezTo>
                  <a:cubicBezTo>
                    <a:pt x="1150" y="958"/>
                    <a:pt x="897" y="1119"/>
                    <a:pt x="766" y="1372"/>
                  </a:cubicBezTo>
                  <a:cubicBezTo>
                    <a:pt x="644" y="1594"/>
                    <a:pt x="644" y="1885"/>
                    <a:pt x="797" y="2107"/>
                  </a:cubicBezTo>
                  <a:cubicBezTo>
                    <a:pt x="835" y="2138"/>
                    <a:pt x="866" y="2199"/>
                    <a:pt x="958" y="2299"/>
                  </a:cubicBezTo>
                  <a:cubicBezTo>
                    <a:pt x="897" y="2521"/>
                    <a:pt x="866" y="2774"/>
                    <a:pt x="866" y="3065"/>
                  </a:cubicBezTo>
                  <a:lnTo>
                    <a:pt x="705" y="3065"/>
                  </a:lnTo>
                  <a:cubicBezTo>
                    <a:pt x="223" y="3065"/>
                    <a:pt x="69" y="3379"/>
                    <a:pt x="31" y="3670"/>
                  </a:cubicBezTo>
                  <a:cubicBezTo>
                    <a:pt x="0" y="3992"/>
                    <a:pt x="192" y="4405"/>
                    <a:pt x="575" y="4467"/>
                  </a:cubicBezTo>
                  <a:cubicBezTo>
                    <a:pt x="675" y="4497"/>
                    <a:pt x="835" y="4497"/>
                    <a:pt x="1058" y="4497"/>
                  </a:cubicBezTo>
                  <a:lnTo>
                    <a:pt x="1088" y="4497"/>
                  </a:lnTo>
                  <a:cubicBezTo>
                    <a:pt x="1150" y="4720"/>
                    <a:pt x="1218" y="4949"/>
                    <a:pt x="1310" y="5141"/>
                  </a:cubicBezTo>
                  <a:cubicBezTo>
                    <a:pt x="1280" y="5172"/>
                    <a:pt x="1249" y="5202"/>
                    <a:pt x="1218" y="5233"/>
                  </a:cubicBezTo>
                  <a:cubicBezTo>
                    <a:pt x="989" y="5424"/>
                    <a:pt x="958" y="5677"/>
                    <a:pt x="1058" y="5938"/>
                  </a:cubicBezTo>
                  <a:cubicBezTo>
                    <a:pt x="1150" y="6221"/>
                    <a:pt x="1471" y="6413"/>
                    <a:pt x="1755" y="6413"/>
                  </a:cubicBezTo>
                  <a:cubicBezTo>
                    <a:pt x="1885" y="6413"/>
                    <a:pt x="2015" y="6382"/>
                    <a:pt x="2138" y="6290"/>
                  </a:cubicBezTo>
                  <a:cubicBezTo>
                    <a:pt x="2176" y="6252"/>
                    <a:pt x="2237" y="6221"/>
                    <a:pt x="2329" y="6129"/>
                  </a:cubicBezTo>
                  <a:cubicBezTo>
                    <a:pt x="2559" y="6252"/>
                    <a:pt x="2812" y="6321"/>
                    <a:pt x="3095" y="6351"/>
                  </a:cubicBezTo>
                  <a:lnTo>
                    <a:pt x="3095" y="6382"/>
                  </a:lnTo>
                  <a:cubicBezTo>
                    <a:pt x="3095" y="6865"/>
                    <a:pt x="3448" y="7056"/>
                    <a:pt x="3770" y="7056"/>
                  </a:cubicBezTo>
                  <a:cubicBezTo>
                    <a:pt x="4091" y="7056"/>
                    <a:pt x="4436" y="6895"/>
                    <a:pt x="4505" y="6512"/>
                  </a:cubicBezTo>
                  <a:cubicBezTo>
                    <a:pt x="4536" y="6413"/>
                    <a:pt x="4536" y="6321"/>
                    <a:pt x="4536" y="6160"/>
                  </a:cubicBezTo>
                  <a:cubicBezTo>
                    <a:pt x="4727" y="6099"/>
                    <a:pt x="4919" y="5999"/>
                    <a:pt x="5080" y="5907"/>
                  </a:cubicBezTo>
                  <a:cubicBezTo>
                    <a:pt x="5202" y="5999"/>
                    <a:pt x="5302" y="6060"/>
                    <a:pt x="5332" y="6099"/>
                  </a:cubicBezTo>
                  <a:cubicBezTo>
                    <a:pt x="5363" y="6129"/>
                    <a:pt x="5463" y="6129"/>
                    <a:pt x="5524" y="6129"/>
                  </a:cubicBezTo>
                  <a:cubicBezTo>
                    <a:pt x="5846" y="6129"/>
                    <a:pt x="6351" y="5838"/>
                    <a:pt x="6512" y="5524"/>
                  </a:cubicBezTo>
                  <a:cubicBezTo>
                    <a:pt x="6543" y="5363"/>
                    <a:pt x="6581" y="5141"/>
                    <a:pt x="6321" y="4911"/>
                  </a:cubicBezTo>
                  <a:cubicBezTo>
                    <a:pt x="6290" y="4880"/>
                    <a:pt x="6259" y="4850"/>
                    <a:pt x="6198" y="4819"/>
                  </a:cubicBezTo>
                  <a:cubicBezTo>
                    <a:pt x="6321" y="4597"/>
                    <a:pt x="6451" y="4337"/>
                    <a:pt x="6482" y="4114"/>
                  </a:cubicBezTo>
                  <a:cubicBezTo>
                    <a:pt x="6543" y="4084"/>
                    <a:pt x="6612" y="4084"/>
                    <a:pt x="6612" y="4084"/>
                  </a:cubicBezTo>
                  <a:cubicBezTo>
                    <a:pt x="6895" y="4022"/>
                    <a:pt x="7156" y="3478"/>
                    <a:pt x="7087" y="3065"/>
                  </a:cubicBezTo>
                  <a:cubicBezTo>
                    <a:pt x="7056" y="2743"/>
                    <a:pt x="6865" y="2552"/>
                    <a:pt x="6543" y="2552"/>
                  </a:cubicBezTo>
                  <a:lnTo>
                    <a:pt x="6420" y="2552"/>
                  </a:lnTo>
                  <a:cubicBezTo>
                    <a:pt x="6321" y="2299"/>
                    <a:pt x="6198" y="2077"/>
                    <a:pt x="6068" y="1847"/>
                  </a:cubicBezTo>
                  <a:cubicBezTo>
                    <a:pt x="6099" y="1816"/>
                    <a:pt x="6099" y="1785"/>
                    <a:pt x="6129" y="1755"/>
                  </a:cubicBezTo>
                  <a:cubicBezTo>
                    <a:pt x="6229" y="1594"/>
                    <a:pt x="6129" y="1272"/>
                    <a:pt x="6007" y="1050"/>
                  </a:cubicBezTo>
                  <a:cubicBezTo>
                    <a:pt x="5846" y="736"/>
                    <a:pt x="5624" y="544"/>
                    <a:pt x="5363" y="544"/>
                  </a:cubicBezTo>
                  <a:cubicBezTo>
                    <a:pt x="5240" y="544"/>
                    <a:pt x="5080" y="606"/>
                    <a:pt x="4980" y="767"/>
                  </a:cubicBezTo>
                  <a:cubicBezTo>
                    <a:pt x="4919" y="797"/>
                    <a:pt x="4888" y="828"/>
                    <a:pt x="4857" y="858"/>
                  </a:cubicBezTo>
                  <a:cubicBezTo>
                    <a:pt x="4628" y="767"/>
                    <a:pt x="4405" y="698"/>
                    <a:pt x="4153" y="636"/>
                  </a:cubicBezTo>
                  <a:cubicBezTo>
                    <a:pt x="4153" y="575"/>
                    <a:pt x="4122" y="506"/>
                    <a:pt x="4122" y="475"/>
                  </a:cubicBezTo>
                  <a:cubicBezTo>
                    <a:pt x="4053" y="192"/>
                    <a:pt x="3578" y="0"/>
                    <a:pt x="3195"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60"/>
            <p:cNvSpPr/>
            <p:nvPr/>
          </p:nvSpPr>
          <p:spPr>
            <a:xfrm>
              <a:off x="8359176" y="555911"/>
              <a:ext cx="301426" cy="281617"/>
            </a:xfrm>
            <a:custGeom>
              <a:avLst/>
              <a:gdLst/>
              <a:ahLst/>
              <a:cxnLst/>
              <a:rect l="l" t="t" r="r" b="b"/>
              <a:pathLst>
                <a:path w="3486" h="3257" extrusionOk="0">
                  <a:moveTo>
                    <a:pt x="1663" y="131"/>
                  </a:moveTo>
                  <a:cubicBezTo>
                    <a:pt x="2299" y="131"/>
                    <a:pt x="2842" y="483"/>
                    <a:pt x="3103" y="1027"/>
                  </a:cubicBezTo>
                  <a:cubicBezTo>
                    <a:pt x="3356" y="1502"/>
                    <a:pt x="3294" y="2046"/>
                    <a:pt x="2942" y="2460"/>
                  </a:cubicBezTo>
                  <a:cubicBezTo>
                    <a:pt x="2620" y="2874"/>
                    <a:pt x="2145" y="3134"/>
                    <a:pt x="1632" y="3134"/>
                  </a:cubicBezTo>
                  <a:cubicBezTo>
                    <a:pt x="1119" y="3134"/>
                    <a:pt x="705" y="2874"/>
                    <a:pt x="544" y="2529"/>
                  </a:cubicBezTo>
                  <a:cubicBezTo>
                    <a:pt x="353" y="2107"/>
                    <a:pt x="131" y="1219"/>
                    <a:pt x="483" y="644"/>
                  </a:cubicBezTo>
                  <a:cubicBezTo>
                    <a:pt x="705" y="322"/>
                    <a:pt x="1057" y="162"/>
                    <a:pt x="1601" y="131"/>
                  </a:cubicBezTo>
                  <a:close/>
                  <a:moveTo>
                    <a:pt x="1601" y="1"/>
                  </a:moveTo>
                  <a:cubicBezTo>
                    <a:pt x="1027" y="39"/>
                    <a:pt x="613" y="231"/>
                    <a:pt x="383" y="575"/>
                  </a:cubicBezTo>
                  <a:cubicBezTo>
                    <a:pt x="0" y="1188"/>
                    <a:pt x="230" y="2146"/>
                    <a:pt x="422" y="2590"/>
                  </a:cubicBezTo>
                  <a:cubicBezTo>
                    <a:pt x="613" y="2973"/>
                    <a:pt x="1088" y="3257"/>
                    <a:pt x="1632" y="3257"/>
                  </a:cubicBezTo>
                  <a:cubicBezTo>
                    <a:pt x="2176" y="3257"/>
                    <a:pt x="2682" y="3004"/>
                    <a:pt x="3034" y="2559"/>
                  </a:cubicBezTo>
                  <a:cubicBezTo>
                    <a:pt x="3417" y="2077"/>
                    <a:pt x="3486" y="1502"/>
                    <a:pt x="3226" y="958"/>
                  </a:cubicBezTo>
                  <a:cubicBezTo>
                    <a:pt x="2942" y="353"/>
                    <a:pt x="2299" y="1"/>
                    <a:pt x="160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60"/>
            <p:cNvSpPr/>
            <p:nvPr/>
          </p:nvSpPr>
          <p:spPr>
            <a:xfrm>
              <a:off x="7821267" y="744062"/>
              <a:ext cx="438650" cy="433276"/>
            </a:xfrm>
            <a:custGeom>
              <a:avLst/>
              <a:gdLst/>
              <a:ahLst/>
              <a:cxnLst/>
              <a:rect l="l" t="t" r="r" b="b"/>
              <a:pathLst>
                <a:path w="5073" h="5011" extrusionOk="0">
                  <a:moveTo>
                    <a:pt x="2743" y="123"/>
                  </a:moveTo>
                  <a:cubicBezTo>
                    <a:pt x="2935" y="123"/>
                    <a:pt x="3126" y="253"/>
                    <a:pt x="3257" y="353"/>
                  </a:cubicBezTo>
                  <a:cubicBezTo>
                    <a:pt x="3287" y="414"/>
                    <a:pt x="3348" y="475"/>
                    <a:pt x="3318" y="544"/>
                  </a:cubicBezTo>
                  <a:lnTo>
                    <a:pt x="3318" y="667"/>
                  </a:lnTo>
                  <a:cubicBezTo>
                    <a:pt x="3318" y="698"/>
                    <a:pt x="3318" y="736"/>
                    <a:pt x="3348" y="736"/>
                  </a:cubicBezTo>
                  <a:cubicBezTo>
                    <a:pt x="3509" y="828"/>
                    <a:pt x="3670" y="927"/>
                    <a:pt x="3831" y="1050"/>
                  </a:cubicBezTo>
                  <a:lnTo>
                    <a:pt x="3892" y="1050"/>
                  </a:lnTo>
                  <a:cubicBezTo>
                    <a:pt x="3961" y="1019"/>
                    <a:pt x="3992" y="989"/>
                    <a:pt x="4023" y="958"/>
                  </a:cubicBezTo>
                  <a:cubicBezTo>
                    <a:pt x="4084" y="927"/>
                    <a:pt x="4153" y="927"/>
                    <a:pt x="4214" y="927"/>
                  </a:cubicBezTo>
                  <a:cubicBezTo>
                    <a:pt x="4375" y="927"/>
                    <a:pt x="4467" y="1119"/>
                    <a:pt x="4498" y="1180"/>
                  </a:cubicBezTo>
                  <a:cubicBezTo>
                    <a:pt x="4567" y="1402"/>
                    <a:pt x="4567" y="1625"/>
                    <a:pt x="4498" y="1693"/>
                  </a:cubicBezTo>
                  <a:cubicBezTo>
                    <a:pt x="4498" y="1693"/>
                    <a:pt x="4467" y="1724"/>
                    <a:pt x="4436" y="1755"/>
                  </a:cubicBezTo>
                  <a:cubicBezTo>
                    <a:pt x="4406" y="1785"/>
                    <a:pt x="4406" y="1816"/>
                    <a:pt x="4406" y="1816"/>
                  </a:cubicBezTo>
                  <a:cubicBezTo>
                    <a:pt x="4467" y="2008"/>
                    <a:pt x="4536" y="2199"/>
                    <a:pt x="4536" y="2421"/>
                  </a:cubicBezTo>
                  <a:cubicBezTo>
                    <a:pt x="4536" y="2421"/>
                    <a:pt x="4567" y="2460"/>
                    <a:pt x="4597" y="2460"/>
                  </a:cubicBezTo>
                  <a:cubicBezTo>
                    <a:pt x="4628" y="2490"/>
                    <a:pt x="4658" y="2490"/>
                    <a:pt x="4689" y="2490"/>
                  </a:cubicBezTo>
                  <a:cubicBezTo>
                    <a:pt x="4850" y="2521"/>
                    <a:pt x="4919" y="2613"/>
                    <a:pt x="4919" y="2804"/>
                  </a:cubicBezTo>
                  <a:cubicBezTo>
                    <a:pt x="4881" y="3065"/>
                    <a:pt x="4658" y="3348"/>
                    <a:pt x="4498" y="3348"/>
                  </a:cubicBezTo>
                  <a:cubicBezTo>
                    <a:pt x="4498" y="3348"/>
                    <a:pt x="4467" y="3348"/>
                    <a:pt x="4406" y="3318"/>
                  </a:cubicBezTo>
                  <a:cubicBezTo>
                    <a:pt x="4375" y="3318"/>
                    <a:pt x="4344" y="3348"/>
                    <a:pt x="4344" y="3348"/>
                  </a:cubicBezTo>
                  <a:cubicBezTo>
                    <a:pt x="4245" y="3540"/>
                    <a:pt x="4153" y="3670"/>
                    <a:pt x="3992" y="3831"/>
                  </a:cubicBezTo>
                  <a:cubicBezTo>
                    <a:pt x="3961" y="3831"/>
                    <a:pt x="3961" y="3862"/>
                    <a:pt x="3992" y="3892"/>
                  </a:cubicBezTo>
                  <a:cubicBezTo>
                    <a:pt x="4023" y="3953"/>
                    <a:pt x="4053" y="3992"/>
                    <a:pt x="4084" y="4022"/>
                  </a:cubicBezTo>
                  <a:cubicBezTo>
                    <a:pt x="4153" y="4145"/>
                    <a:pt x="4153" y="4245"/>
                    <a:pt x="4115" y="4306"/>
                  </a:cubicBezTo>
                  <a:cubicBezTo>
                    <a:pt x="4023" y="4467"/>
                    <a:pt x="3770" y="4566"/>
                    <a:pt x="3540" y="4566"/>
                  </a:cubicBezTo>
                  <a:cubicBezTo>
                    <a:pt x="3448" y="4566"/>
                    <a:pt x="3387" y="4528"/>
                    <a:pt x="3348" y="4497"/>
                  </a:cubicBezTo>
                  <a:cubicBezTo>
                    <a:pt x="3318" y="4497"/>
                    <a:pt x="3287" y="4436"/>
                    <a:pt x="3226" y="4337"/>
                  </a:cubicBezTo>
                  <a:cubicBezTo>
                    <a:pt x="3195" y="4306"/>
                    <a:pt x="3157" y="4306"/>
                    <a:pt x="3126" y="4306"/>
                  </a:cubicBezTo>
                  <a:cubicBezTo>
                    <a:pt x="3004" y="4337"/>
                    <a:pt x="2843" y="4375"/>
                    <a:pt x="2682" y="4405"/>
                  </a:cubicBezTo>
                  <a:cubicBezTo>
                    <a:pt x="2651" y="4405"/>
                    <a:pt x="2621" y="4436"/>
                    <a:pt x="2621" y="4436"/>
                  </a:cubicBezTo>
                  <a:cubicBezTo>
                    <a:pt x="2582" y="4566"/>
                    <a:pt x="2552" y="4628"/>
                    <a:pt x="2552" y="4689"/>
                  </a:cubicBezTo>
                  <a:cubicBezTo>
                    <a:pt x="2490" y="4819"/>
                    <a:pt x="2330" y="4880"/>
                    <a:pt x="2169" y="4880"/>
                  </a:cubicBezTo>
                  <a:cubicBezTo>
                    <a:pt x="2046" y="4880"/>
                    <a:pt x="1916" y="4819"/>
                    <a:pt x="1855" y="4758"/>
                  </a:cubicBezTo>
                  <a:cubicBezTo>
                    <a:pt x="1786" y="4658"/>
                    <a:pt x="1755" y="4566"/>
                    <a:pt x="1786" y="4436"/>
                  </a:cubicBezTo>
                  <a:cubicBezTo>
                    <a:pt x="1816" y="4405"/>
                    <a:pt x="1816" y="4375"/>
                    <a:pt x="1816" y="4375"/>
                  </a:cubicBezTo>
                  <a:cubicBezTo>
                    <a:pt x="1816" y="4337"/>
                    <a:pt x="1816" y="4306"/>
                    <a:pt x="1786" y="4275"/>
                  </a:cubicBezTo>
                  <a:cubicBezTo>
                    <a:pt x="1563" y="4214"/>
                    <a:pt x="1403" y="4114"/>
                    <a:pt x="1242" y="3992"/>
                  </a:cubicBezTo>
                  <a:lnTo>
                    <a:pt x="1211" y="3953"/>
                  </a:lnTo>
                  <a:lnTo>
                    <a:pt x="1180" y="3992"/>
                  </a:lnTo>
                  <a:cubicBezTo>
                    <a:pt x="1119" y="4022"/>
                    <a:pt x="1050" y="4053"/>
                    <a:pt x="1020" y="4053"/>
                  </a:cubicBezTo>
                  <a:cubicBezTo>
                    <a:pt x="975" y="4072"/>
                    <a:pt x="929" y="4080"/>
                    <a:pt x="883" y="4080"/>
                  </a:cubicBezTo>
                  <a:cubicBezTo>
                    <a:pt x="703" y="4080"/>
                    <a:pt x="531" y="3945"/>
                    <a:pt x="476" y="3762"/>
                  </a:cubicBezTo>
                  <a:cubicBezTo>
                    <a:pt x="445" y="3609"/>
                    <a:pt x="514" y="3448"/>
                    <a:pt x="667" y="3379"/>
                  </a:cubicBezTo>
                  <a:cubicBezTo>
                    <a:pt x="705" y="3348"/>
                    <a:pt x="736" y="3318"/>
                    <a:pt x="767" y="3287"/>
                  </a:cubicBezTo>
                  <a:cubicBezTo>
                    <a:pt x="797" y="3287"/>
                    <a:pt x="797" y="3256"/>
                    <a:pt x="797" y="3226"/>
                  </a:cubicBezTo>
                  <a:cubicBezTo>
                    <a:pt x="767" y="3065"/>
                    <a:pt x="767" y="2904"/>
                    <a:pt x="767" y="2712"/>
                  </a:cubicBezTo>
                  <a:cubicBezTo>
                    <a:pt x="767" y="2682"/>
                    <a:pt x="736" y="2651"/>
                    <a:pt x="705" y="2651"/>
                  </a:cubicBezTo>
                  <a:cubicBezTo>
                    <a:pt x="545" y="2613"/>
                    <a:pt x="414" y="2582"/>
                    <a:pt x="353" y="2552"/>
                  </a:cubicBezTo>
                  <a:cubicBezTo>
                    <a:pt x="192" y="2460"/>
                    <a:pt x="131" y="2230"/>
                    <a:pt x="161" y="2077"/>
                  </a:cubicBezTo>
                  <a:cubicBezTo>
                    <a:pt x="192" y="1946"/>
                    <a:pt x="284" y="1785"/>
                    <a:pt x="514" y="1785"/>
                  </a:cubicBezTo>
                  <a:cubicBezTo>
                    <a:pt x="545" y="1785"/>
                    <a:pt x="575" y="1785"/>
                    <a:pt x="606" y="1816"/>
                  </a:cubicBezTo>
                  <a:cubicBezTo>
                    <a:pt x="636" y="1816"/>
                    <a:pt x="705" y="1816"/>
                    <a:pt x="767" y="1847"/>
                  </a:cubicBezTo>
                  <a:cubicBezTo>
                    <a:pt x="797" y="1847"/>
                    <a:pt x="828" y="1816"/>
                    <a:pt x="859" y="1785"/>
                  </a:cubicBezTo>
                  <a:cubicBezTo>
                    <a:pt x="897" y="1594"/>
                    <a:pt x="989" y="1402"/>
                    <a:pt x="1050" y="1241"/>
                  </a:cubicBezTo>
                  <a:cubicBezTo>
                    <a:pt x="1088" y="1211"/>
                    <a:pt x="1088" y="1211"/>
                    <a:pt x="1050" y="1180"/>
                  </a:cubicBezTo>
                  <a:cubicBezTo>
                    <a:pt x="1020" y="1119"/>
                    <a:pt x="989" y="1050"/>
                    <a:pt x="989" y="1019"/>
                  </a:cubicBezTo>
                  <a:cubicBezTo>
                    <a:pt x="928" y="889"/>
                    <a:pt x="958" y="767"/>
                    <a:pt x="1020" y="667"/>
                  </a:cubicBezTo>
                  <a:cubicBezTo>
                    <a:pt x="1119" y="544"/>
                    <a:pt x="1242" y="475"/>
                    <a:pt x="1372" y="475"/>
                  </a:cubicBezTo>
                  <a:cubicBezTo>
                    <a:pt x="1472" y="475"/>
                    <a:pt x="1563" y="544"/>
                    <a:pt x="1625" y="606"/>
                  </a:cubicBezTo>
                  <a:cubicBezTo>
                    <a:pt x="1663" y="636"/>
                    <a:pt x="1694" y="636"/>
                    <a:pt x="1724" y="636"/>
                  </a:cubicBezTo>
                  <a:cubicBezTo>
                    <a:pt x="1866" y="568"/>
                    <a:pt x="2024" y="530"/>
                    <a:pt x="2200" y="530"/>
                  </a:cubicBezTo>
                  <a:cubicBezTo>
                    <a:pt x="2261" y="530"/>
                    <a:pt x="2325" y="534"/>
                    <a:pt x="2391" y="544"/>
                  </a:cubicBezTo>
                  <a:cubicBezTo>
                    <a:pt x="2429" y="506"/>
                    <a:pt x="2460" y="506"/>
                    <a:pt x="2460" y="475"/>
                  </a:cubicBezTo>
                  <a:cubicBezTo>
                    <a:pt x="2460" y="445"/>
                    <a:pt x="2490" y="383"/>
                    <a:pt x="2490" y="353"/>
                  </a:cubicBezTo>
                  <a:cubicBezTo>
                    <a:pt x="2521" y="192"/>
                    <a:pt x="2621" y="123"/>
                    <a:pt x="2743" y="123"/>
                  </a:cubicBezTo>
                  <a:close/>
                  <a:moveTo>
                    <a:pt x="2743" y="0"/>
                  </a:moveTo>
                  <a:cubicBezTo>
                    <a:pt x="2552" y="0"/>
                    <a:pt x="2391" y="123"/>
                    <a:pt x="2360" y="315"/>
                  </a:cubicBezTo>
                  <a:cubicBezTo>
                    <a:pt x="2360" y="353"/>
                    <a:pt x="2360" y="383"/>
                    <a:pt x="2330" y="383"/>
                  </a:cubicBezTo>
                  <a:cubicBezTo>
                    <a:pt x="2107" y="383"/>
                    <a:pt x="1916" y="445"/>
                    <a:pt x="1724" y="506"/>
                  </a:cubicBezTo>
                  <a:cubicBezTo>
                    <a:pt x="1625" y="414"/>
                    <a:pt x="1502" y="353"/>
                    <a:pt x="1372" y="353"/>
                  </a:cubicBezTo>
                  <a:cubicBezTo>
                    <a:pt x="1211" y="353"/>
                    <a:pt x="1020" y="445"/>
                    <a:pt x="928" y="606"/>
                  </a:cubicBezTo>
                  <a:cubicBezTo>
                    <a:pt x="828" y="736"/>
                    <a:pt x="797" y="889"/>
                    <a:pt x="859" y="1050"/>
                  </a:cubicBezTo>
                  <a:cubicBezTo>
                    <a:pt x="859" y="1081"/>
                    <a:pt x="897" y="1150"/>
                    <a:pt x="928" y="1211"/>
                  </a:cubicBezTo>
                  <a:cubicBezTo>
                    <a:pt x="859" y="1372"/>
                    <a:pt x="797" y="1533"/>
                    <a:pt x="736" y="1724"/>
                  </a:cubicBezTo>
                  <a:cubicBezTo>
                    <a:pt x="705" y="1693"/>
                    <a:pt x="667" y="1693"/>
                    <a:pt x="636" y="1693"/>
                  </a:cubicBezTo>
                  <a:cubicBezTo>
                    <a:pt x="579" y="1673"/>
                    <a:pt x="523" y="1664"/>
                    <a:pt x="469" y="1664"/>
                  </a:cubicBezTo>
                  <a:cubicBezTo>
                    <a:pt x="256" y="1664"/>
                    <a:pt x="80" y="1812"/>
                    <a:pt x="31" y="2038"/>
                  </a:cubicBezTo>
                  <a:cubicBezTo>
                    <a:pt x="1" y="2268"/>
                    <a:pt x="62" y="2552"/>
                    <a:pt x="322" y="2651"/>
                  </a:cubicBezTo>
                  <a:cubicBezTo>
                    <a:pt x="384" y="2682"/>
                    <a:pt x="476" y="2712"/>
                    <a:pt x="636" y="2774"/>
                  </a:cubicBezTo>
                  <a:cubicBezTo>
                    <a:pt x="636" y="2904"/>
                    <a:pt x="636" y="3065"/>
                    <a:pt x="667" y="3226"/>
                  </a:cubicBezTo>
                  <a:cubicBezTo>
                    <a:pt x="636" y="3226"/>
                    <a:pt x="606" y="3256"/>
                    <a:pt x="606" y="3256"/>
                  </a:cubicBezTo>
                  <a:cubicBezTo>
                    <a:pt x="384" y="3379"/>
                    <a:pt x="322" y="3570"/>
                    <a:pt x="353" y="3800"/>
                  </a:cubicBezTo>
                  <a:cubicBezTo>
                    <a:pt x="414" y="4022"/>
                    <a:pt x="667" y="4214"/>
                    <a:pt x="897" y="4214"/>
                  </a:cubicBezTo>
                  <a:cubicBezTo>
                    <a:pt x="958" y="4214"/>
                    <a:pt x="989" y="4214"/>
                    <a:pt x="1050" y="4183"/>
                  </a:cubicBezTo>
                  <a:cubicBezTo>
                    <a:pt x="1088" y="4183"/>
                    <a:pt x="1150" y="4145"/>
                    <a:pt x="1211" y="4114"/>
                  </a:cubicBezTo>
                  <a:cubicBezTo>
                    <a:pt x="1341" y="4214"/>
                    <a:pt x="1502" y="4306"/>
                    <a:pt x="1694" y="4375"/>
                  </a:cubicBezTo>
                  <a:lnTo>
                    <a:pt x="1694" y="4405"/>
                  </a:lnTo>
                  <a:cubicBezTo>
                    <a:pt x="1625" y="4597"/>
                    <a:pt x="1694" y="4758"/>
                    <a:pt x="1755" y="4819"/>
                  </a:cubicBezTo>
                  <a:cubicBezTo>
                    <a:pt x="1855" y="4949"/>
                    <a:pt x="2008" y="5011"/>
                    <a:pt x="2169" y="5011"/>
                  </a:cubicBezTo>
                  <a:cubicBezTo>
                    <a:pt x="2391" y="5011"/>
                    <a:pt x="2582" y="4911"/>
                    <a:pt x="2651" y="4720"/>
                  </a:cubicBezTo>
                  <a:cubicBezTo>
                    <a:pt x="2682" y="4689"/>
                    <a:pt x="2713" y="4628"/>
                    <a:pt x="2713" y="4528"/>
                  </a:cubicBezTo>
                  <a:cubicBezTo>
                    <a:pt x="2873" y="4497"/>
                    <a:pt x="3004" y="4467"/>
                    <a:pt x="3126" y="4436"/>
                  </a:cubicBezTo>
                  <a:cubicBezTo>
                    <a:pt x="3195" y="4528"/>
                    <a:pt x="3226" y="4566"/>
                    <a:pt x="3257" y="4597"/>
                  </a:cubicBezTo>
                  <a:cubicBezTo>
                    <a:pt x="3318" y="4658"/>
                    <a:pt x="3448" y="4689"/>
                    <a:pt x="3540" y="4689"/>
                  </a:cubicBezTo>
                  <a:cubicBezTo>
                    <a:pt x="3800" y="4689"/>
                    <a:pt x="4084" y="4566"/>
                    <a:pt x="4214" y="4375"/>
                  </a:cubicBezTo>
                  <a:cubicBezTo>
                    <a:pt x="4275" y="4275"/>
                    <a:pt x="4306" y="4145"/>
                    <a:pt x="4183" y="3953"/>
                  </a:cubicBezTo>
                  <a:cubicBezTo>
                    <a:pt x="4153" y="3923"/>
                    <a:pt x="4153" y="3892"/>
                    <a:pt x="4115" y="3862"/>
                  </a:cubicBezTo>
                  <a:cubicBezTo>
                    <a:pt x="4245" y="3731"/>
                    <a:pt x="4344" y="3609"/>
                    <a:pt x="4436" y="3448"/>
                  </a:cubicBezTo>
                  <a:cubicBezTo>
                    <a:pt x="4467" y="3478"/>
                    <a:pt x="4498" y="3478"/>
                    <a:pt x="4498" y="3478"/>
                  </a:cubicBezTo>
                  <a:cubicBezTo>
                    <a:pt x="4727" y="3478"/>
                    <a:pt x="5011" y="3126"/>
                    <a:pt x="5041" y="2804"/>
                  </a:cubicBezTo>
                  <a:cubicBezTo>
                    <a:pt x="5072" y="2582"/>
                    <a:pt x="4950" y="2421"/>
                    <a:pt x="4727" y="2360"/>
                  </a:cubicBezTo>
                  <a:lnTo>
                    <a:pt x="4658" y="2360"/>
                  </a:lnTo>
                  <a:cubicBezTo>
                    <a:pt x="4628" y="2168"/>
                    <a:pt x="4597" y="2008"/>
                    <a:pt x="4536" y="1816"/>
                  </a:cubicBezTo>
                  <a:cubicBezTo>
                    <a:pt x="4567" y="1816"/>
                    <a:pt x="4597" y="1785"/>
                    <a:pt x="4597" y="1785"/>
                  </a:cubicBezTo>
                  <a:cubicBezTo>
                    <a:pt x="4727" y="1655"/>
                    <a:pt x="4689" y="1372"/>
                    <a:pt x="4628" y="1150"/>
                  </a:cubicBezTo>
                  <a:cubicBezTo>
                    <a:pt x="4517" y="906"/>
                    <a:pt x="4362" y="784"/>
                    <a:pt x="4194" y="784"/>
                  </a:cubicBezTo>
                  <a:cubicBezTo>
                    <a:pt x="4118" y="784"/>
                    <a:pt x="4040" y="809"/>
                    <a:pt x="3961" y="858"/>
                  </a:cubicBezTo>
                  <a:cubicBezTo>
                    <a:pt x="3923" y="889"/>
                    <a:pt x="3892" y="889"/>
                    <a:pt x="3862" y="927"/>
                  </a:cubicBezTo>
                  <a:cubicBezTo>
                    <a:pt x="3731" y="828"/>
                    <a:pt x="3609" y="736"/>
                    <a:pt x="3448" y="636"/>
                  </a:cubicBezTo>
                  <a:lnTo>
                    <a:pt x="3448" y="544"/>
                  </a:lnTo>
                  <a:cubicBezTo>
                    <a:pt x="3479" y="445"/>
                    <a:pt x="3387" y="353"/>
                    <a:pt x="3318" y="284"/>
                  </a:cubicBezTo>
                  <a:cubicBezTo>
                    <a:pt x="3195" y="161"/>
                    <a:pt x="2965" y="0"/>
                    <a:pt x="274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60"/>
            <p:cNvSpPr/>
            <p:nvPr/>
          </p:nvSpPr>
          <p:spPr>
            <a:xfrm>
              <a:off x="7948459" y="858890"/>
              <a:ext cx="204150" cy="202587"/>
            </a:xfrm>
            <a:custGeom>
              <a:avLst/>
              <a:gdLst/>
              <a:ahLst/>
              <a:cxnLst/>
              <a:rect l="l" t="t" r="r" b="b"/>
              <a:pathLst>
                <a:path w="2361" h="2343" extrusionOk="0">
                  <a:moveTo>
                    <a:pt x="989" y="136"/>
                  </a:moveTo>
                  <a:cubicBezTo>
                    <a:pt x="1081" y="136"/>
                    <a:pt x="1180" y="136"/>
                    <a:pt x="1303" y="174"/>
                  </a:cubicBezTo>
                  <a:cubicBezTo>
                    <a:pt x="1755" y="266"/>
                    <a:pt x="2069" y="588"/>
                    <a:pt x="2169" y="1001"/>
                  </a:cubicBezTo>
                  <a:cubicBezTo>
                    <a:pt x="2230" y="1384"/>
                    <a:pt x="2107" y="1737"/>
                    <a:pt x="1816" y="1959"/>
                  </a:cubicBezTo>
                  <a:cubicBezTo>
                    <a:pt x="1594" y="2120"/>
                    <a:pt x="1341" y="2212"/>
                    <a:pt x="1081" y="2212"/>
                  </a:cubicBezTo>
                  <a:cubicBezTo>
                    <a:pt x="636" y="2212"/>
                    <a:pt x="253" y="1928"/>
                    <a:pt x="192" y="1576"/>
                  </a:cubicBezTo>
                  <a:cubicBezTo>
                    <a:pt x="123" y="1285"/>
                    <a:pt x="123" y="710"/>
                    <a:pt x="414" y="365"/>
                  </a:cubicBezTo>
                  <a:cubicBezTo>
                    <a:pt x="575" y="205"/>
                    <a:pt x="767" y="136"/>
                    <a:pt x="989" y="136"/>
                  </a:cubicBezTo>
                  <a:close/>
                  <a:moveTo>
                    <a:pt x="980" y="1"/>
                  </a:moveTo>
                  <a:cubicBezTo>
                    <a:pt x="699" y="1"/>
                    <a:pt x="474" y="94"/>
                    <a:pt x="315" y="297"/>
                  </a:cubicBezTo>
                  <a:cubicBezTo>
                    <a:pt x="31" y="618"/>
                    <a:pt x="1" y="1224"/>
                    <a:pt x="62" y="1607"/>
                  </a:cubicBezTo>
                  <a:cubicBezTo>
                    <a:pt x="123" y="2020"/>
                    <a:pt x="575" y="2342"/>
                    <a:pt x="1081" y="2342"/>
                  </a:cubicBezTo>
                  <a:cubicBezTo>
                    <a:pt x="1372" y="2342"/>
                    <a:pt x="1625" y="2242"/>
                    <a:pt x="1877" y="2051"/>
                  </a:cubicBezTo>
                  <a:cubicBezTo>
                    <a:pt x="2230" y="1798"/>
                    <a:pt x="2360" y="1384"/>
                    <a:pt x="2299" y="971"/>
                  </a:cubicBezTo>
                  <a:cubicBezTo>
                    <a:pt x="2199" y="488"/>
                    <a:pt x="1816" y="136"/>
                    <a:pt x="1341" y="44"/>
                  </a:cubicBezTo>
                  <a:cubicBezTo>
                    <a:pt x="1213" y="15"/>
                    <a:pt x="1092" y="1"/>
                    <a:pt x="98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60"/>
            <p:cNvSpPr/>
            <p:nvPr/>
          </p:nvSpPr>
          <p:spPr>
            <a:xfrm>
              <a:off x="8497609" y="881804"/>
              <a:ext cx="19282" cy="34327"/>
            </a:xfrm>
            <a:custGeom>
              <a:avLst/>
              <a:gdLst/>
              <a:ahLst/>
              <a:cxnLst/>
              <a:rect l="l" t="t" r="r" b="b"/>
              <a:pathLst>
                <a:path w="223" h="397" extrusionOk="0">
                  <a:moveTo>
                    <a:pt x="161" y="1"/>
                  </a:moveTo>
                  <a:cubicBezTo>
                    <a:pt x="31" y="100"/>
                    <a:pt x="0" y="223"/>
                    <a:pt x="62" y="353"/>
                  </a:cubicBezTo>
                  <a:cubicBezTo>
                    <a:pt x="75" y="381"/>
                    <a:pt x="103" y="396"/>
                    <a:pt x="130" y="396"/>
                  </a:cubicBezTo>
                  <a:cubicBezTo>
                    <a:pt x="162" y="396"/>
                    <a:pt x="192" y="373"/>
                    <a:pt x="192" y="323"/>
                  </a:cubicBezTo>
                  <a:cubicBezTo>
                    <a:pt x="223" y="254"/>
                    <a:pt x="223" y="162"/>
                    <a:pt x="223" y="62"/>
                  </a:cubicBezTo>
                  <a:cubicBezTo>
                    <a:pt x="223" y="1"/>
                    <a:pt x="192" y="1"/>
                    <a:pt x="16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60"/>
            <p:cNvSpPr/>
            <p:nvPr/>
          </p:nvSpPr>
          <p:spPr>
            <a:xfrm>
              <a:off x="8345946" y="846093"/>
              <a:ext cx="33204" cy="29571"/>
            </a:xfrm>
            <a:custGeom>
              <a:avLst/>
              <a:gdLst/>
              <a:ahLst/>
              <a:cxnLst/>
              <a:rect l="l" t="t" r="r" b="b"/>
              <a:pathLst>
                <a:path w="384" h="342" extrusionOk="0">
                  <a:moveTo>
                    <a:pt x="284" y="0"/>
                  </a:moveTo>
                  <a:cubicBezTo>
                    <a:pt x="123" y="31"/>
                    <a:pt x="0" y="130"/>
                    <a:pt x="31" y="284"/>
                  </a:cubicBezTo>
                  <a:cubicBezTo>
                    <a:pt x="31" y="325"/>
                    <a:pt x="64" y="342"/>
                    <a:pt x="97" y="342"/>
                  </a:cubicBezTo>
                  <a:cubicBezTo>
                    <a:pt x="119" y="342"/>
                    <a:pt x="141" y="334"/>
                    <a:pt x="153" y="322"/>
                  </a:cubicBezTo>
                  <a:cubicBezTo>
                    <a:pt x="192" y="253"/>
                    <a:pt x="253" y="192"/>
                    <a:pt x="314" y="161"/>
                  </a:cubicBezTo>
                  <a:cubicBezTo>
                    <a:pt x="383" y="130"/>
                    <a:pt x="345" y="0"/>
                    <a:pt x="28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60"/>
            <p:cNvSpPr/>
            <p:nvPr/>
          </p:nvSpPr>
          <p:spPr>
            <a:xfrm>
              <a:off x="8304183" y="699705"/>
              <a:ext cx="35884" cy="18849"/>
            </a:xfrm>
            <a:custGeom>
              <a:avLst/>
              <a:gdLst/>
              <a:ahLst/>
              <a:cxnLst/>
              <a:rect l="l" t="t" r="r" b="b"/>
              <a:pathLst>
                <a:path w="415" h="218" extrusionOk="0">
                  <a:moveTo>
                    <a:pt x="322" y="0"/>
                  </a:moveTo>
                  <a:cubicBezTo>
                    <a:pt x="253" y="0"/>
                    <a:pt x="161" y="0"/>
                    <a:pt x="100" y="31"/>
                  </a:cubicBezTo>
                  <a:cubicBezTo>
                    <a:pt x="0" y="61"/>
                    <a:pt x="0" y="161"/>
                    <a:pt x="100" y="192"/>
                  </a:cubicBezTo>
                  <a:cubicBezTo>
                    <a:pt x="127" y="210"/>
                    <a:pt x="157" y="217"/>
                    <a:pt x="188" y="217"/>
                  </a:cubicBezTo>
                  <a:cubicBezTo>
                    <a:pt x="262" y="217"/>
                    <a:pt x="340" y="174"/>
                    <a:pt x="383" y="130"/>
                  </a:cubicBezTo>
                  <a:cubicBezTo>
                    <a:pt x="414" y="100"/>
                    <a:pt x="383" y="0"/>
                    <a:pt x="32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60"/>
            <p:cNvSpPr/>
            <p:nvPr/>
          </p:nvSpPr>
          <p:spPr>
            <a:xfrm>
              <a:off x="8318882" y="542854"/>
              <a:ext cx="37700" cy="29744"/>
            </a:xfrm>
            <a:custGeom>
              <a:avLst/>
              <a:gdLst/>
              <a:ahLst/>
              <a:cxnLst/>
              <a:rect l="l" t="t" r="r" b="b"/>
              <a:pathLst>
                <a:path w="436" h="344" extrusionOk="0">
                  <a:moveTo>
                    <a:pt x="78" y="0"/>
                  </a:moveTo>
                  <a:cubicBezTo>
                    <a:pt x="40" y="0"/>
                    <a:pt x="0" y="47"/>
                    <a:pt x="22" y="90"/>
                  </a:cubicBezTo>
                  <a:cubicBezTo>
                    <a:pt x="22" y="152"/>
                    <a:pt x="53" y="221"/>
                    <a:pt x="122" y="251"/>
                  </a:cubicBezTo>
                  <a:cubicBezTo>
                    <a:pt x="183" y="313"/>
                    <a:pt x="244" y="343"/>
                    <a:pt x="313" y="343"/>
                  </a:cubicBezTo>
                  <a:cubicBezTo>
                    <a:pt x="374" y="343"/>
                    <a:pt x="436" y="251"/>
                    <a:pt x="374" y="221"/>
                  </a:cubicBezTo>
                  <a:cubicBezTo>
                    <a:pt x="275" y="190"/>
                    <a:pt x="183" y="90"/>
                    <a:pt x="122" y="29"/>
                  </a:cubicBezTo>
                  <a:cubicBezTo>
                    <a:pt x="110" y="9"/>
                    <a:pt x="94" y="0"/>
                    <a:pt x="7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60"/>
            <p:cNvSpPr/>
            <p:nvPr/>
          </p:nvSpPr>
          <p:spPr>
            <a:xfrm>
              <a:off x="8469767" y="476621"/>
              <a:ext cx="21963" cy="41676"/>
            </a:xfrm>
            <a:custGeom>
              <a:avLst/>
              <a:gdLst/>
              <a:ahLst/>
              <a:cxnLst/>
              <a:rect l="l" t="t" r="r" b="b"/>
              <a:pathLst>
                <a:path w="254" h="482" extrusionOk="0">
                  <a:moveTo>
                    <a:pt x="73" y="0"/>
                  </a:moveTo>
                  <a:cubicBezTo>
                    <a:pt x="31" y="0"/>
                    <a:pt x="1" y="47"/>
                    <a:pt x="1" y="90"/>
                  </a:cubicBezTo>
                  <a:cubicBezTo>
                    <a:pt x="31" y="190"/>
                    <a:pt x="62" y="282"/>
                    <a:pt x="62" y="412"/>
                  </a:cubicBezTo>
                  <a:cubicBezTo>
                    <a:pt x="62" y="458"/>
                    <a:pt x="102" y="481"/>
                    <a:pt x="142" y="481"/>
                  </a:cubicBezTo>
                  <a:cubicBezTo>
                    <a:pt x="183" y="481"/>
                    <a:pt x="223" y="458"/>
                    <a:pt x="223" y="412"/>
                  </a:cubicBezTo>
                  <a:cubicBezTo>
                    <a:pt x="253" y="251"/>
                    <a:pt x="223" y="121"/>
                    <a:pt x="131" y="29"/>
                  </a:cubicBezTo>
                  <a:cubicBezTo>
                    <a:pt x="110" y="9"/>
                    <a:pt x="91" y="0"/>
                    <a:pt x="7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60"/>
            <p:cNvSpPr/>
            <p:nvPr/>
          </p:nvSpPr>
          <p:spPr>
            <a:xfrm>
              <a:off x="8625579" y="528501"/>
              <a:ext cx="25421" cy="26891"/>
            </a:xfrm>
            <a:custGeom>
              <a:avLst/>
              <a:gdLst/>
              <a:ahLst/>
              <a:cxnLst/>
              <a:rect l="l" t="t" r="r" b="b"/>
              <a:pathLst>
                <a:path w="294" h="311" extrusionOk="0">
                  <a:moveTo>
                    <a:pt x="233" y="1"/>
                  </a:moveTo>
                  <a:cubicBezTo>
                    <a:pt x="212" y="1"/>
                    <a:pt x="190" y="11"/>
                    <a:pt x="175" y="34"/>
                  </a:cubicBezTo>
                  <a:cubicBezTo>
                    <a:pt x="145" y="96"/>
                    <a:pt x="83" y="126"/>
                    <a:pt x="53" y="195"/>
                  </a:cubicBezTo>
                  <a:cubicBezTo>
                    <a:pt x="0" y="242"/>
                    <a:pt x="45" y="310"/>
                    <a:pt x="97" y="310"/>
                  </a:cubicBezTo>
                  <a:cubicBezTo>
                    <a:pt x="113" y="310"/>
                    <a:pt x="130" y="304"/>
                    <a:pt x="145" y="287"/>
                  </a:cubicBezTo>
                  <a:cubicBezTo>
                    <a:pt x="213" y="226"/>
                    <a:pt x="244" y="164"/>
                    <a:pt x="275" y="65"/>
                  </a:cubicBezTo>
                  <a:cubicBezTo>
                    <a:pt x="294" y="27"/>
                    <a:pt x="266" y="1"/>
                    <a:pt x="23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60"/>
            <p:cNvSpPr/>
            <p:nvPr/>
          </p:nvSpPr>
          <p:spPr>
            <a:xfrm>
              <a:off x="8680399" y="674543"/>
              <a:ext cx="37873" cy="18331"/>
            </a:xfrm>
            <a:custGeom>
              <a:avLst/>
              <a:gdLst/>
              <a:ahLst/>
              <a:cxnLst/>
              <a:rect l="l" t="t" r="r" b="b"/>
              <a:pathLst>
                <a:path w="438" h="212" extrusionOk="0">
                  <a:moveTo>
                    <a:pt x="93" y="1"/>
                  </a:moveTo>
                  <a:cubicBezTo>
                    <a:pt x="41" y="1"/>
                    <a:pt x="1" y="103"/>
                    <a:pt x="54" y="130"/>
                  </a:cubicBezTo>
                  <a:cubicBezTo>
                    <a:pt x="150" y="181"/>
                    <a:pt x="226" y="211"/>
                    <a:pt x="298" y="211"/>
                  </a:cubicBezTo>
                  <a:cubicBezTo>
                    <a:pt x="324" y="211"/>
                    <a:pt x="350" y="207"/>
                    <a:pt x="376" y="199"/>
                  </a:cubicBezTo>
                  <a:cubicBezTo>
                    <a:pt x="438" y="161"/>
                    <a:pt x="438" y="69"/>
                    <a:pt x="376" y="38"/>
                  </a:cubicBezTo>
                  <a:cubicBezTo>
                    <a:pt x="277" y="38"/>
                    <a:pt x="215" y="8"/>
                    <a:pt x="116" y="8"/>
                  </a:cubicBezTo>
                  <a:cubicBezTo>
                    <a:pt x="108" y="3"/>
                    <a:pt x="100" y="1"/>
                    <a:pt x="9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60"/>
            <p:cNvSpPr/>
            <p:nvPr/>
          </p:nvSpPr>
          <p:spPr>
            <a:xfrm>
              <a:off x="8647628" y="819807"/>
              <a:ext cx="32252" cy="28966"/>
            </a:xfrm>
            <a:custGeom>
              <a:avLst/>
              <a:gdLst/>
              <a:ahLst/>
              <a:cxnLst/>
              <a:rect l="l" t="t" r="r" b="b"/>
              <a:pathLst>
                <a:path w="373" h="335" extrusionOk="0">
                  <a:moveTo>
                    <a:pt x="95" y="1"/>
                  </a:moveTo>
                  <a:cubicBezTo>
                    <a:pt x="44" y="1"/>
                    <a:pt x="0" y="49"/>
                    <a:pt x="20" y="113"/>
                  </a:cubicBezTo>
                  <a:cubicBezTo>
                    <a:pt x="20" y="174"/>
                    <a:pt x="50" y="243"/>
                    <a:pt x="81" y="274"/>
                  </a:cubicBezTo>
                  <a:cubicBezTo>
                    <a:pt x="150" y="335"/>
                    <a:pt x="211" y="335"/>
                    <a:pt x="273" y="335"/>
                  </a:cubicBezTo>
                  <a:cubicBezTo>
                    <a:pt x="342" y="335"/>
                    <a:pt x="372" y="274"/>
                    <a:pt x="342" y="205"/>
                  </a:cubicBezTo>
                  <a:cubicBezTo>
                    <a:pt x="303" y="174"/>
                    <a:pt x="273" y="143"/>
                    <a:pt x="242" y="143"/>
                  </a:cubicBezTo>
                  <a:cubicBezTo>
                    <a:pt x="211" y="113"/>
                    <a:pt x="181" y="82"/>
                    <a:pt x="181" y="51"/>
                  </a:cubicBezTo>
                  <a:cubicBezTo>
                    <a:pt x="156" y="16"/>
                    <a:pt x="124" y="1"/>
                    <a:pt x="95"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60"/>
            <p:cNvSpPr/>
            <p:nvPr/>
          </p:nvSpPr>
          <p:spPr>
            <a:xfrm>
              <a:off x="7994805" y="1087335"/>
              <a:ext cx="16688" cy="33808"/>
            </a:xfrm>
            <a:custGeom>
              <a:avLst/>
              <a:gdLst/>
              <a:ahLst/>
              <a:cxnLst/>
              <a:rect l="l" t="t" r="r" b="b"/>
              <a:pathLst>
                <a:path w="193" h="391" extrusionOk="0">
                  <a:moveTo>
                    <a:pt x="104" y="1"/>
                  </a:moveTo>
                  <a:cubicBezTo>
                    <a:pt x="70" y="1"/>
                    <a:pt x="39" y="18"/>
                    <a:pt x="39" y="52"/>
                  </a:cubicBezTo>
                  <a:cubicBezTo>
                    <a:pt x="39" y="144"/>
                    <a:pt x="1" y="244"/>
                    <a:pt x="1" y="305"/>
                  </a:cubicBezTo>
                  <a:cubicBezTo>
                    <a:pt x="1" y="367"/>
                    <a:pt x="39" y="390"/>
                    <a:pt x="75" y="390"/>
                  </a:cubicBezTo>
                  <a:cubicBezTo>
                    <a:pt x="97" y="390"/>
                    <a:pt x="119" y="381"/>
                    <a:pt x="131" y="367"/>
                  </a:cubicBezTo>
                  <a:cubicBezTo>
                    <a:pt x="192" y="275"/>
                    <a:pt x="192" y="175"/>
                    <a:pt x="192" y="52"/>
                  </a:cubicBezTo>
                  <a:cubicBezTo>
                    <a:pt x="177" y="18"/>
                    <a:pt x="139" y="1"/>
                    <a:pt x="10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60"/>
            <p:cNvSpPr/>
            <p:nvPr/>
          </p:nvSpPr>
          <p:spPr>
            <a:xfrm>
              <a:off x="7898741" y="1028192"/>
              <a:ext cx="35884" cy="16688"/>
            </a:xfrm>
            <a:custGeom>
              <a:avLst/>
              <a:gdLst/>
              <a:ahLst/>
              <a:cxnLst/>
              <a:rect l="l" t="t" r="r" b="b"/>
              <a:pathLst>
                <a:path w="415" h="193" extrusionOk="0">
                  <a:moveTo>
                    <a:pt x="346" y="1"/>
                  </a:moveTo>
                  <a:cubicBezTo>
                    <a:pt x="254" y="1"/>
                    <a:pt x="124" y="1"/>
                    <a:pt x="32" y="62"/>
                  </a:cubicBezTo>
                  <a:cubicBezTo>
                    <a:pt x="1" y="93"/>
                    <a:pt x="1" y="192"/>
                    <a:pt x="93" y="192"/>
                  </a:cubicBezTo>
                  <a:cubicBezTo>
                    <a:pt x="154" y="162"/>
                    <a:pt x="254" y="131"/>
                    <a:pt x="346" y="131"/>
                  </a:cubicBezTo>
                  <a:cubicBezTo>
                    <a:pt x="415" y="131"/>
                    <a:pt x="415" y="32"/>
                    <a:pt x="346"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60"/>
            <p:cNvSpPr/>
            <p:nvPr/>
          </p:nvSpPr>
          <p:spPr>
            <a:xfrm>
              <a:off x="7870985" y="931522"/>
              <a:ext cx="44444" cy="18244"/>
            </a:xfrm>
            <a:custGeom>
              <a:avLst/>
              <a:gdLst/>
              <a:ahLst/>
              <a:cxnLst/>
              <a:rect l="l" t="t" r="r" b="b"/>
              <a:pathLst>
                <a:path w="514" h="211" extrusionOk="0">
                  <a:moveTo>
                    <a:pt x="92" y="0"/>
                  </a:moveTo>
                  <a:cubicBezTo>
                    <a:pt x="31" y="0"/>
                    <a:pt x="0" y="100"/>
                    <a:pt x="61" y="131"/>
                  </a:cubicBezTo>
                  <a:cubicBezTo>
                    <a:pt x="125" y="189"/>
                    <a:pt x="197" y="210"/>
                    <a:pt x="275" y="210"/>
                  </a:cubicBezTo>
                  <a:cubicBezTo>
                    <a:pt x="320" y="210"/>
                    <a:pt x="366" y="203"/>
                    <a:pt x="414" y="192"/>
                  </a:cubicBezTo>
                  <a:cubicBezTo>
                    <a:pt x="513" y="161"/>
                    <a:pt x="475" y="62"/>
                    <a:pt x="414" y="62"/>
                  </a:cubicBezTo>
                  <a:cubicBezTo>
                    <a:pt x="284" y="31"/>
                    <a:pt x="192" y="0"/>
                    <a:pt x="9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60"/>
            <p:cNvSpPr/>
            <p:nvPr/>
          </p:nvSpPr>
          <p:spPr>
            <a:xfrm>
              <a:off x="7915861" y="806664"/>
              <a:ext cx="39429" cy="35883"/>
            </a:xfrm>
            <a:custGeom>
              <a:avLst/>
              <a:gdLst/>
              <a:ahLst/>
              <a:cxnLst/>
              <a:rect l="l" t="t" r="r" b="b"/>
              <a:pathLst>
                <a:path w="456" h="415" extrusionOk="0">
                  <a:moveTo>
                    <a:pt x="81" y="1"/>
                  </a:moveTo>
                  <a:cubicBezTo>
                    <a:pt x="35" y="1"/>
                    <a:pt x="1" y="55"/>
                    <a:pt x="25" y="104"/>
                  </a:cubicBezTo>
                  <a:cubicBezTo>
                    <a:pt x="86" y="234"/>
                    <a:pt x="217" y="295"/>
                    <a:pt x="278" y="395"/>
                  </a:cubicBezTo>
                  <a:cubicBezTo>
                    <a:pt x="291" y="408"/>
                    <a:pt x="308" y="414"/>
                    <a:pt x="326" y="414"/>
                  </a:cubicBezTo>
                  <a:cubicBezTo>
                    <a:pt x="387" y="414"/>
                    <a:pt x="456" y="343"/>
                    <a:pt x="408" y="295"/>
                  </a:cubicBezTo>
                  <a:cubicBezTo>
                    <a:pt x="339" y="203"/>
                    <a:pt x="247" y="73"/>
                    <a:pt x="117" y="12"/>
                  </a:cubicBezTo>
                  <a:cubicBezTo>
                    <a:pt x="105" y="4"/>
                    <a:pt x="93" y="1"/>
                    <a:pt x="8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60"/>
            <p:cNvSpPr/>
            <p:nvPr/>
          </p:nvSpPr>
          <p:spPr>
            <a:xfrm>
              <a:off x="8064411" y="793521"/>
              <a:ext cx="16602" cy="38045"/>
            </a:xfrm>
            <a:custGeom>
              <a:avLst/>
              <a:gdLst/>
              <a:ahLst/>
              <a:cxnLst/>
              <a:rect l="l" t="t" r="r" b="b"/>
              <a:pathLst>
                <a:path w="192" h="440" extrusionOk="0">
                  <a:moveTo>
                    <a:pt x="117" y="0"/>
                  </a:moveTo>
                  <a:cubicBezTo>
                    <a:pt x="95" y="0"/>
                    <a:pt x="73" y="10"/>
                    <a:pt x="61" y="34"/>
                  </a:cubicBezTo>
                  <a:cubicBezTo>
                    <a:pt x="31" y="95"/>
                    <a:pt x="0" y="164"/>
                    <a:pt x="0" y="225"/>
                  </a:cubicBezTo>
                  <a:cubicBezTo>
                    <a:pt x="0" y="286"/>
                    <a:pt x="0" y="355"/>
                    <a:pt x="31" y="417"/>
                  </a:cubicBezTo>
                  <a:cubicBezTo>
                    <a:pt x="46" y="432"/>
                    <a:pt x="61" y="440"/>
                    <a:pt x="77" y="440"/>
                  </a:cubicBezTo>
                  <a:cubicBezTo>
                    <a:pt x="92" y="440"/>
                    <a:pt x="107" y="432"/>
                    <a:pt x="123" y="417"/>
                  </a:cubicBezTo>
                  <a:cubicBezTo>
                    <a:pt x="153" y="355"/>
                    <a:pt x="123" y="286"/>
                    <a:pt x="153" y="256"/>
                  </a:cubicBezTo>
                  <a:cubicBezTo>
                    <a:pt x="153" y="195"/>
                    <a:pt x="192" y="126"/>
                    <a:pt x="192" y="64"/>
                  </a:cubicBezTo>
                  <a:cubicBezTo>
                    <a:pt x="192" y="26"/>
                    <a:pt x="154" y="0"/>
                    <a:pt x="11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60"/>
            <p:cNvSpPr/>
            <p:nvPr/>
          </p:nvSpPr>
          <p:spPr>
            <a:xfrm>
              <a:off x="8152521" y="870563"/>
              <a:ext cx="30523" cy="16688"/>
            </a:xfrm>
            <a:custGeom>
              <a:avLst/>
              <a:gdLst/>
              <a:ahLst/>
              <a:cxnLst/>
              <a:rect l="l" t="t" r="r" b="b"/>
              <a:pathLst>
                <a:path w="353" h="193" extrusionOk="0">
                  <a:moveTo>
                    <a:pt x="253" y="1"/>
                  </a:moveTo>
                  <a:cubicBezTo>
                    <a:pt x="192" y="1"/>
                    <a:pt x="92" y="39"/>
                    <a:pt x="61" y="100"/>
                  </a:cubicBezTo>
                  <a:lnTo>
                    <a:pt x="31" y="100"/>
                  </a:lnTo>
                  <a:cubicBezTo>
                    <a:pt x="0" y="131"/>
                    <a:pt x="31" y="192"/>
                    <a:pt x="92" y="192"/>
                  </a:cubicBezTo>
                  <a:cubicBezTo>
                    <a:pt x="161" y="192"/>
                    <a:pt x="253" y="131"/>
                    <a:pt x="284" y="100"/>
                  </a:cubicBezTo>
                  <a:cubicBezTo>
                    <a:pt x="352" y="70"/>
                    <a:pt x="322" y="1"/>
                    <a:pt x="25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60"/>
            <p:cNvSpPr/>
            <p:nvPr/>
          </p:nvSpPr>
          <p:spPr>
            <a:xfrm>
              <a:off x="8166355" y="1008996"/>
              <a:ext cx="27324" cy="20406"/>
            </a:xfrm>
            <a:custGeom>
              <a:avLst/>
              <a:gdLst/>
              <a:ahLst/>
              <a:cxnLst/>
              <a:rect l="l" t="t" r="r" b="b"/>
              <a:pathLst>
                <a:path w="316" h="236" extrusionOk="0">
                  <a:moveTo>
                    <a:pt x="93" y="1"/>
                  </a:moveTo>
                  <a:cubicBezTo>
                    <a:pt x="1" y="1"/>
                    <a:pt x="1" y="123"/>
                    <a:pt x="62" y="162"/>
                  </a:cubicBezTo>
                  <a:cubicBezTo>
                    <a:pt x="124" y="162"/>
                    <a:pt x="124" y="192"/>
                    <a:pt x="192" y="223"/>
                  </a:cubicBezTo>
                  <a:cubicBezTo>
                    <a:pt x="201" y="232"/>
                    <a:pt x="213" y="236"/>
                    <a:pt x="225" y="236"/>
                  </a:cubicBezTo>
                  <a:cubicBezTo>
                    <a:pt x="254" y="236"/>
                    <a:pt x="284" y="214"/>
                    <a:pt x="284" y="192"/>
                  </a:cubicBezTo>
                  <a:cubicBezTo>
                    <a:pt x="315" y="62"/>
                    <a:pt x="192" y="1"/>
                    <a:pt x="9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60"/>
            <p:cNvSpPr/>
            <p:nvPr/>
          </p:nvSpPr>
          <p:spPr>
            <a:xfrm>
              <a:off x="8087498" y="1078862"/>
              <a:ext cx="36749" cy="35624"/>
            </a:xfrm>
            <a:custGeom>
              <a:avLst/>
              <a:gdLst/>
              <a:ahLst/>
              <a:cxnLst/>
              <a:rect l="l" t="t" r="r" b="b"/>
              <a:pathLst>
                <a:path w="425" h="412" extrusionOk="0">
                  <a:moveTo>
                    <a:pt x="127" y="0"/>
                  </a:moveTo>
                  <a:cubicBezTo>
                    <a:pt x="66" y="0"/>
                    <a:pt x="0" y="67"/>
                    <a:pt x="47" y="120"/>
                  </a:cubicBezTo>
                  <a:cubicBezTo>
                    <a:pt x="116" y="212"/>
                    <a:pt x="178" y="342"/>
                    <a:pt x="269" y="403"/>
                  </a:cubicBezTo>
                  <a:cubicBezTo>
                    <a:pt x="288" y="409"/>
                    <a:pt x="305" y="411"/>
                    <a:pt x="320" y="411"/>
                  </a:cubicBezTo>
                  <a:cubicBezTo>
                    <a:pt x="388" y="411"/>
                    <a:pt x="425" y="361"/>
                    <a:pt x="400" y="311"/>
                  </a:cubicBezTo>
                  <a:cubicBezTo>
                    <a:pt x="338" y="181"/>
                    <a:pt x="239" y="120"/>
                    <a:pt x="178" y="20"/>
                  </a:cubicBezTo>
                  <a:cubicBezTo>
                    <a:pt x="163" y="6"/>
                    <a:pt x="146" y="0"/>
                    <a:pt x="12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Diagram 1">
            <a:extLst>
              <a:ext uri="{FF2B5EF4-FFF2-40B4-BE49-F238E27FC236}">
                <a16:creationId xmlns:a16="http://schemas.microsoft.com/office/drawing/2014/main" id="{097F6643-BB2F-954F-B4A9-A8D828B30442}"/>
              </a:ext>
            </a:extLst>
          </p:cNvPr>
          <p:cNvGraphicFramePr/>
          <p:nvPr>
            <p:extLst>
              <p:ext uri="{D42A27DB-BD31-4B8C-83A1-F6EECF244321}">
                <p14:modId xmlns:p14="http://schemas.microsoft.com/office/powerpoint/2010/main" val="919358347"/>
              </p:ext>
            </p:extLst>
          </p:nvPr>
        </p:nvGraphicFramePr>
        <p:xfrm>
          <a:off x="1904072" y="1093333"/>
          <a:ext cx="5514894" cy="3548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7157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25"/>
        <p:cNvGrpSpPr/>
        <p:nvPr/>
      </p:nvGrpSpPr>
      <p:grpSpPr>
        <a:xfrm>
          <a:off x="0" y="0"/>
          <a:ext cx="0" cy="0"/>
          <a:chOff x="0" y="0"/>
          <a:chExt cx="0" cy="0"/>
        </a:xfrm>
      </p:grpSpPr>
      <p:sp>
        <p:nvSpPr>
          <p:cNvPr id="4726" name="Google Shape;4726;p48"/>
          <p:cNvSpPr txBox="1">
            <a:spLocks noGrp="1"/>
          </p:cNvSpPr>
          <p:nvPr>
            <p:ph type="title"/>
          </p:nvPr>
        </p:nvSpPr>
        <p:spPr>
          <a:xfrm>
            <a:off x="720000" y="376150"/>
            <a:ext cx="7704000" cy="56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Arsitektur IT</a:t>
            </a:r>
            <a:endParaRPr dirty="0"/>
          </a:p>
        </p:txBody>
      </p:sp>
      <p:sp>
        <p:nvSpPr>
          <p:cNvPr id="4727" name="Google Shape;4727;p48"/>
          <p:cNvSpPr txBox="1">
            <a:spLocks noGrp="1"/>
          </p:cNvSpPr>
          <p:nvPr>
            <p:ph type="subTitle" idx="1"/>
          </p:nvPr>
        </p:nvSpPr>
        <p:spPr>
          <a:xfrm>
            <a:off x="1730399" y="2269300"/>
            <a:ext cx="2464499" cy="1708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 sz="1700" dirty="0"/>
              <a:t>Cek gaji karyawan</a:t>
            </a:r>
          </a:p>
          <a:p>
            <a:pPr marL="285750" lvl="0" indent="-285750" algn="l" rtl="0">
              <a:spcBef>
                <a:spcPts val="0"/>
              </a:spcBef>
              <a:spcAft>
                <a:spcPts val="0"/>
              </a:spcAft>
              <a:buFontTx/>
              <a:buChar char="-"/>
            </a:pPr>
            <a:r>
              <a:rPr lang="en" sz="1700" dirty="0"/>
              <a:t>Invoice penjualan</a:t>
            </a:r>
          </a:p>
          <a:p>
            <a:pPr marL="285750" lvl="0" indent="-285750" algn="l" rtl="0">
              <a:spcBef>
                <a:spcPts val="0"/>
              </a:spcBef>
              <a:spcAft>
                <a:spcPts val="0"/>
              </a:spcAft>
              <a:buFontTx/>
              <a:buChar char="-"/>
            </a:pPr>
            <a:r>
              <a:rPr lang="en" sz="1700" dirty="0"/>
              <a:t>Rekening keuangan</a:t>
            </a:r>
            <a:endParaRPr sz="1700" dirty="0"/>
          </a:p>
        </p:txBody>
      </p:sp>
      <p:sp>
        <p:nvSpPr>
          <p:cNvPr id="4728" name="Google Shape;4728;p48"/>
          <p:cNvSpPr txBox="1">
            <a:spLocks noGrp="1"/>
          </p:cNvSpPr>
          <p:nvPr>
            <p:ph type="title" idx="2"/>
          </p:nvPr>
        </p:nvSpPr>
        <p:spPr>
          <a:xfrm>
            <a:off x="1590299" y="1815950"/>
            <a:ext cx="2604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solidFill>
              </a:rPr>
              <a:t>Internal</a:t>
            </a:r>
            <a:endParaRPr dirty="0">
              <a:solidFill>
                <a:schemeClr val="bg2"/>
              </a:solidFill>
            </a:endParaRPr>
          </a:p>
        </p:txBody>
      </p:sp>
      <p:sp>
        <p:nvSpPr>
          <p:cNvPr id="4729" name="Google Shape;4729;p48"/>
          <p:cNvSpPr txBox="1">
            <a:spLocks noGrp="1"/>
          </p:cNvSpPr>
          <p:nvPr>
            <p:ph type="subTitle" idx="3"/>
          </p:nvPr>
        </p:nvSpPr>
        <p:spPr>
          <a:xfrm>
            <a:off x="4789547" y="2269300"/>
            <a:ext cx="2362001" cy="1708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 sz="1700" dirty="0"/>
              <a:t>Review konsumen</a:t>
            </a:r>
          </a:p>
          <a:p>
            <a:pPr marL="285750" lvl="0" indent="-285750" algn="l" rtl="0">
              <a:spcBef>
                <a:spcPts val="0"/>
              </a:spcBef>
              <a:spcAft>
                <a:spcPts val="0"/>
              </a:spcAft>
              <a:buFontTx/>
              <a:buChar char="-"/>
            </a:pPr>
            <a:r>
              <a:rPr lang="en" sz="1700" dirty="0"/>
              <a:t>Kerjasama antar perusahaan (Event Organizer)</a:t>
            </a:r>
            <a:endParaRPr sz="1700" dirty="0"/>
          </a:p>
        </p:txBody>
      </p:sp>
      <p:sp>
        <p:nvSpPr>
          <p:cNvPr id="4730" name="Google Shape;4730;p48"/>
          <p:cNvSpPr txBox="1">
            <a:spLocks noGrp="1"/>
          </p:cNvSpPr>
          <p:nvPr>
            <p:ph type="title" idx="4"/>
          </p:nvPr>
        </p:nvSpPr>
        <p:spPr>
          <a:xfrm>
            <a:off x="4546949" y="1815950"/>
            <a:ext cx="2604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External</a:t>
            </a:r>
            <a:endParaRPr dirty="0">
              <a:solidFill>
                <a:srgbClr val="FF0000"/>
              </a:solidFill>
            </a:endParaRPr>
          </a:p>
        </p:txBody>
      </p:sp>
      <p:grpSp>
        <p:nvGrpSpPr>
          <p:cNvPr id="4731" name="Google Shape;4731;p48"/>
          <p:cNvGrpSpPr/>
          <p:nvPr/>
        </p:nvGrpSpPr>
        <p:grpSpPr>
          <a:xfrm>
            <a:off x="8064450" y="453975"/>
            <a:ext cx="719081" cy="1544402"/>
            <a:chOff x="8064450" y="453975"/>
            <a:chExt cx="719081" cy="1544402"/>
          </a:xfrm>
        </p:grpSpPr>
        <p:sp>
          <p:nvSpPr>
            <p:cNvPr id="4732" name="Google Shape;4732;p48"/>
            <p:cNvSpPr/>
            <p:nvPr/>
          </p:nvSpPr>
          <p:spPr>
            <a:xfrm>
              <a:off x="8120202" y="1398999"/>
              <a:ext cx="659621" cy="583487"/>
            </a:xfrm>
            <a:custGeom>
              <a:avLst/>
              <a:gdLst/>
              <a:ahLst/>
              <a:cxnLst/>
              <a:rect l="l" t="t" r="r" b="b"/>
              <a:pathLst>
                <a:path w="4981" h="4406" extrusionOk="0">
                  <a:moveTo>
                    <a:pt x="2497" y="1"/>
                  </a:moveTo>
                  <a:cubicBezTo>
                    <a:pt x="2216" y="1"/>
                    <a:pt x="1931" y="56"/>
                    <a:pt x="1656" y="173"/>
                  </a:cubicBezTo>
                  <a:cubicBezTo>
                    <a:pt x="537" y="625"/>
                    <a:pt x="1" y="1897"/>
                    <a:pt x="445" y="3046"/>
                  </a:cubicBezTo>
                  <a:cubicBezTo>
                    <a:pt x="803" y="3889"/>
                    <a:pt x="1618" y="4405"/>
                    <a:pt x="2477" y="4405"/>
                  </a:cubicBezTo>
                  <a:cubicBezTo>
                    <a:pt x="2757" y="4405"/>
                    <a:pt x="3043" y="4350"/>
                    <a:pt x="3318" y="4233"/>
                  </a:cubicBezTo>
                  <a:cubicBezTo>
                    <a:pt x="4467" y="3781"/>
                    <a:pt x="4981" y="2471"/>
                    <a:pt x="4529" y="1360"/>
                  </a:cubicBezTo>
                  <a:cubicBezTo>
                    <a:pt x="4171" y="517"/>
                    <a:pt x="3356" y="1"/>
                    <a:pt x="2497" y="1"/>
                  </a:cubicBezTo>
                  <a:close/>
                </a:path>
              </a:pathLst>
            </a:custGeom>
            <a:solidFill>
              <a:srgbClr val="F8D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48"/>
            <p:cNvSpPr/>
            <p:nvPr/>
          </p:nvSpPr>
          <p:spPr>
            <a:xfrm>
              <a:off x="8064450" y="1361654"/>
              <a:ext cx="719081" cy="636723"/>
            </a:xfrm>
            <a:custGeom>
              <a:avLst/>
              <a:gdLst/>
              <a:ahLst/>
              <a:cxnLst/>
              <a:rect l="l" t="t" r="r" b="b"/>
              <a:pathLst>
                <a:path w="5430" h="4808" extrusionOk="0">
                  <a:moveTo>
                    <a:pt x="2681" y="100"/>
                  </a:moveTo>
                  <a:cubicBezTo>
                    <a:pt x="3592" y="100"/>
                    <a:pt x="4466" y="661"/>
                    <a:pt x="4827" y="1543"/>
                  </a:cubicBezTo>
                  <a:cubicBezTo>
                    <a:pt x="4831" y="1552"/>
                    <a:pt x="4838" y="1558"/>
                    <a:pt x="4846" y="1562"/>
                  </a:cubicBezTo>
                  <a:lnTo>
                    <a:pt x="4846" y="1562"/>
                  </a:lnTo>
                  <a:cubicBezTo>
                    <a:pt x="5257" y="2698"/>
                    <a:pt x="4772" y="3948"/>
                    <a:pt x="3640" y="4477"/>
                  </a:cubicBezTo>
                  <a:cubicBezTo>
                    <a:pt x="3350" y="4619"/>
                    <a:pt x="3042" y="4684"/>
                    <a:pt x="2737" y="4684"/>
                  </a:cubicBezTo>
                  <a:cubicBezTo>
                    <a:pt x="1869" y="4684"/>
                    <a:pt x="1018" y="4155"/>
                    <a:pt x="644" y="3328"/>
                  </a:cubicBezTo>
                  <a:cubicBezTo>
                    <a:pt x="70" y="2217"/>
                    <a:pt x="675" y="838"/>
                    <a:pt x="1763" y="302"/>
                  </a:cubicBezTo>
                  <a:cubicBezTo>
                    <a:pt x="2061" y="164"/>
                    <a:pt x="2373" y="100"/>
                    <a:pt x="2681" y="100"/>
                  </a:cubicBezTo>
                  <a:close/>
                  <a:moveTo>
                    <a:pt x="2694" y="1"/>
                  </a:moveTo>
                  <a:cubicBezTo>
                    <a:pt x="2395" y="1"/>
                    <a:pt x="2090" y="56"/>
                    <a:pt x="1793" y="171"/>
                  </a:cubicBezTo>
                  <a:cubicBezTo>
                    <a:pt x="544" y="646"/>
                    <a:pt x="1" y="2087"/>
                    <a:pt x="483" y="3297"/>
                  </a:cubicBezTo>
                  <a:cubicBezTo>
                    <a:pt x="845" y="4248"/>
                    <a:pt x="1766" y="4808"/>
                    <a:pt x="2720" y="4808"/>
                  </a:cubicBezTo>
                  <a:cubicBezTo>
                    <a:pt x="3018" y="4808"/>
                    <a:pt x="3320" y="4753"/>
                    <a:pt x="3609" y="4638"/>
                  </a:cubicBezTo>
                  <a:cubicBezTo>
                    <a:pt x="4855" y="4164"/>
                    <a:pt x="5430" y="2698"/>
                    <a:pt x="4953" y="1489"/>
                  </a:cubicBezTo>
                  <a:lnTo>
                    <a:pt x="4953" y="1489"/>
                  </a:lnTo>
                  <a:cubicBezTo>
                    <a:pt x="4952" y="1487"/>
                    <a:pt x="4951" y="1484"/>
                    <a:pt x="4950" y="1481"/>
                  </a:cubicBezTo>
                  <a:lnTo>
                    <a:pt x="4950" y="1481"/>
                  </a:lnTo>
                  <a:cubicBezTo>
                    <a:pt x="4950" y="1481"/>
                    <a:pt x="4950" y="1481"/>
                    <a:pt x="4950" y="1481"/>
                  </a:cubicBezTo>
                  <a:cubicBezTo>
                    <a:pt x="4950" y="1481"/>
                    <a:pt x="4949" y="1481"/>
                    <a:pt x="4949" y="1481"/>
                  </a:cubicBezTo>
                  <a:lnTo>
                    <a:pt x="4949" y="1481"/>
                  </a:lnTo>
                  <a:cubicBezTo>
                    <a:pt x="4536" y="555"/>
                    <a:pt x="3644" y="1"/>
                    <a:pt x="269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48"/>
            <p:cNvSpPr/>
            <p:nvPr/>
          </p:nvSpPr>
          <p:spPr>
            <a:xfrm>
              <a:off x="8183105" y="1466936"/>
              <a:ext cx="478063" cy="426954"/>
            </a:xfrm>
            <a:custGeom>
              <a:avLst/>
              <a:gdLst/>
              <a:ahLst/>
              <a:cxnLst/>
              <a:rect l="l" t="t" r="r" b="b"/>
              <a:pathLst>
                <a:path w="3610" h="3224" extrusionOk="0">
                  <a:moveTo>
                    <a:pt x="1721" y="0"/>
                  </a:moveTo>
                  <a:cubicBezTo>
                    <a:pt x="1114" y="0"/>
                    <a:pt x="547" y="371"/>
                    <a:pt x="323" y="1001"/>
                  </a:cubicBezTo>
                  <a:cubicBezTo>
                    <a:pt x="1" y="1767"/>
                    <a:pt x="323" y="2632"/>
                    <a:pt x="1058" y="3046"/>
                  </a:cubicBezTo>
                  <a:cubicBezTo>
                    <a:pt x="1285" y="3166"/>
                    <a:pt x="1547" y="3223"/>
                    <a:pt x="1810" y="3223"/>
                  </a:cubicBezTo>
                  <a:cubicBezTo>
                    <a:pt x="2318" y="3223"/>
                    <a:pt x="2834" y="3011"/>
                    <a:pt x="3127" y="2632"/>
                  </a:cubicBezTo>
                  <a:cubicBezTo>
                    <a:pt x="3448" y="2188"/>
                    <a:pt x="3609" y="1192"/>
                    <a:pt x="3196" y="778"/>
                  </a:cubicBezTo>
                  <a:cubicBezTo>
                    <a:pt x="3175" y="769"/>
                    <a:pt x="3158" y="766"/>
                    <a:pt x="3145" y="766"/>
                  </a:cubicBezTo>
                  <a:cubicBezTo>
                    <a:pt x="3114" y="766"/>
                    <a:pt x="3105" y="787"/>
                    <a:pt x="3127" y="809"/>
                  </a:cubicBezTo>
                  <a:cubicBezTo>
                    <a:pt x="3318" y="1322"/>
                    <a:pt x="3356" y="1866"/>
                    <a:pt x="3127" y="2379"/>
                  </a:cubicBezTo>
                  <a:cubicBezTo>
                    <a:pt x="2918" y="2870"/>
                    <a:pt x="2360" y="3104"/>
                    <a:pt x="1826" y="3104"/>
                  </a:cubicBezTo>
                  <a:cubicBezTo>
                    <a:pt x="1635" y="3104"/>
                    <a:pt x="1448" y="3074"/>
                    <a:pt x="1280" y="3015"/>
                  </a:cubicBezTo>
                  <a:cubicBezTo>
                    <a:pt x="514" y="2793"/>
                    <a:pt x="162" y="1927"/>
                    <a:pt x="353" y="1192"/>
                  </a:cubicBezTo>
                  <a:cubicBezTo>
                    <a:pt x="515" y="493"/>
                    <a:pt x="1152" y="68"/>
                    <a:pt x="1831" y="68"/>
                  </a:cubicBezTo>
                  <a:cubicBezTo>
                    <a:pt x="1956" y="68"/>
                    <a:pt x="2082" y="82"/>
                    <a:pt x="2207" y="112"/>
                  </a:cubicBezTo>
                  <a:cubicBezTo>
                    <a:pt x="2238" y="112"/>
                    <a:pt x="2238" y="81"/>
                    <a:pt x="2207" y="81"/>
                  </a:cubicBezTo>
                  <a:cubicBezTo>
                    <a:pt x="2046" y="26"/>
                    <a:pt x="1882" y="0"/>
                    <a:pt x="172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48"/>
            <p:cNvSpPr/>
            <p:nvPr/>
          </p:nvSpPr>
          <p:spPr>
            <a:xfrm>
              <a:off x="8502255" y="1488655"/>
              <a:ext cx="90845" cy="73366"/>
            </a:xfrm>
            <a:custGeom>
              <a:avLst/>
              <a:gdLst/>
              <a:ahLst/>
              <a:cxnLst/>
              <a:rect l="l" t="t" r="r" b="b"/>
              <a:pathLst>
                <a:path w="686" h="554" extrusionOk="0">
                  <a:moveTo>
                    <a:pt x="49" y="1"/>
                  </a:moveTo>
                  <a:cubicBezTo>
                    <a:pt x="11" y="1"/>
                    <a:pt x="0" y="46"/>
                    <a:pt x="50" y="70"/>
                  </a:cubicBezTo>
                  <a:cubicBezTo>
                    <a:pt x="180" y="109"/>
                    <a:pt x="303" y="201"/>
                    <a:pt x="402" y="262"/>
                  </a:cubicBezTo>
                  <a:cubicBezTo>
                    <a:pt x="494" y="362"/>
                    <a:pt x="563" y="453"/>
                    <a:pt x="655" y="553"/>
                  </a:cubicBezTo>
                  <a:cubicBezTo>
                    <a:pt x="655" y="553"/>
                    <a:pt x="686" y="553"/>
                    <a:pt x="686" y="522"/>
                  </a:cubicBezTo>
                  <a:cubicBezTo>
                    <a:pt x="686" y="392"/>
                    <a:pt x="563" y="262"/>
                    <a:pt x="464" y="201"/>
                  </a:cubicBezTo>
                  <a:cubicBezTo>
                    <a:pt x="334" y="109"/>
                    <a:pt x="211" y="9"/>
                    <a:pt x="81" y="9"/>
                  </a:cubicBezTo>
                  <a:cubicBezTo>
                    <a:pt x="69" y="3"/>
                    <a:pt x="58" y="1"/>
                    <a:pt x="4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48"/>
            <p:cNvSpPr/>
            <p:nvPr/>
          </p:nvSpPr>
          <p:spPr>
            <a:xfrm>
              <a:off x="8339369" y="1545600"/>
              <a:ext cx="186855" cy="287241"/>
            </a:xfrm>
            <a:custGeom>
              <a:avLst/>
              <a:gdLst/>
              <a:ahLst/>
              <a:cxnLst/>
              <a:rect l="l" t="t" r="r" b="b"/>
              <a:pathLst>
                <a:path w="1411" h="2169" extrusionOk="0">
                  <a:moveTo>
                    <a:pt x="782" y="0"/>
                  </a:moveTo>
                  <a:cubicBezTo>
                    <a:pt x="774" y="0"/>
                    <a:pt x="767" y="8"/>
                    <a:pt x="767" y="23"/>
                  </a:cubicBezTo>
                  <a:cubicBezTo>
                    <a:pt x="736" y="23"/>
                    <a:pt x="736" y="62"/>
                    <a:pt x="736" y="62"/>
                  </a:cubicBezTo>
                  <a:cubicBezTo>
                    <a:pt x="736" y="92"/>
                    <a:pt x="705" y="253"/>
                    <a:pt x="705" y="253"/>
                  </a:cubicBezTo>
                  <a:cubicBezTo>
                    <a:pt x="705" y="253"/>
                    <a:pt x="661" y="243"/>
                    <a:pt x="600" y="243"/>
                  </a:cubicBezTo>
                  <a:cubicBezTo>
                    <a:pt x="545" y="243"/>
                    <a:pt x="476" y="251"/>
                    <a:pt x="414" y="284"/>
                  </a:cubicBezTo>
                  <a:cubicBezTo>
                    <a:pt x="162" y="475"/>
                    <a:pt x="100" y="790"/>
                    <a:pt x="223" y="1019"/>
                  </a:cubicBezTo>
                  <a:cubicBezTo>
                    <a:pt x="322" y="1173"/>
                    <a:pt x="514" y="1272"/>
                    <a:pt x="705" y="1303"/>
                  </a:cubicBezTo>
                  <a:cubicBezTo>
                    <a:pt x="767" y="1333"/>
                    <a:pt x="836" y="1364"/>
                    <a:pt x="836" y="1433"/>
                  </a:cubicBezTo>
                  <a:cubicBezTo>
                    <a:pt x="836" y="1433"/>
                    <a:pt x="797" y="1464"/>
                    <a:pt x="797" y="1494"/>
                  </a:cubicBezTo>
                  <a:cubicBezTo>
                    <a:pt x="776" y="1516"/>
                    <a:pt x="739" y="1538"/>
                    <a:pt x="697" y="1538"/>
                  </a:cubicBezTo>
                  <a:cubicBezTo>
                    <a:pt x="680" y="1538"/>
                    <a:pt x="662" y="1534"/>
                    <a:pt x="644" y="1525"/>
                  </a:cubicBezTo>
                  <a:cubicBezTo>
                    <a:pt x="575" y="1525"/>
                    <a:pt x="545" y="1464"/>
                    <a:pt x="514" y="1433"/>
                  </a:cubicBezTo>
                  <a:cubicBezTo>
                    <a:pt x="514" y="1402"/>
                    <a:pt x="514" y="1364"/>
                    <a:pt x="483" y="1364"/>
                  </a:cubicBezTo>
                  <a:cubicBezTo>
                    <a:pt x="483" y="1333"/>
                    <a:pt x="453" y="1333"/>
                    <a:pt x="453" y="1333"/>
                  </a:cubicBezTo>
                  <a:cubicBezTo>
                    <a:pt x="322" y="1333"/>
                    <a:pt x="223" y="1303"/>
                    <a:pt x="100" y="1272"/>
                  </a:cubicBezTo>
                  <a:cubicBezTo>
                    <a:pt x="70" y="1272"/>
                    <a:pt x="70" y="1272"/>
                    <a:pt x="31" y="1303"/>
                  </a:cubicBezTo>
                  <a:lnTo>
                    <a:pt x="31" y="1364"/>
                  </a:lnTo>
                  <a:cubicBezTo>
                    <a:pt x="1" y="1594"/>
                    <a:pt x="192" y="1816"/>
                    <a:pt x="414" y="1908"/>
                  </a:cubicBezTo>
                  <a:cubicBezTo>
                    <a:pt x="414" y="1939"/>
                    <a:pt x="384" y="2008"/>
                    <a:pt x="384" y="2069"/>
                  </a:cubicBezTo>
                  <a:lnTo>
                    <a:pt x="384" y="2100"/>
                  </a:lnTo>
                  <a:cubicBezTo>
                    <a:pt x="414" y="2130"/>
                    <a:pt x="414" y="2130"/>
                    <a:pt x="453" y="2130"/>
                  </a:cubicBezTo>
                  <a:cubicBezTo>
                    <a:pt x="514" y="2130"/>
                    <a:pt x="575" y="2169"/>
                    <a:pt x="675" y="2169"/>
                  </a:cubicBezTo>
                  <a:lnTo>
                    <a:pt x="705" y="2169"/>
                  </a:lnTo>
                  <a:cubicBezTo>
                    <a:pt x="736" y="2169"/>
                    <a:pt x="736" y="2130"/>
                    <a:pt x="736" y="2100"/>
                  </a:cubicBezTo>
                  <a:cubicBezTo>
                    <a:pt x="736" y="2069"/>
                    <a:pt x="767" y="2008"/>
                    <a:pt x="767" y="1939"/>
                  </a:cubicBezTo>
                  <a:cubicBezTo>
                    <a:pt x="989" y="1939"/>
                    <a:pt x="1219" y="1816"/>
                    <a:pt x="1311" y="1625"/>
                  </a:cubicBezTo>
                  <a:cubicBezTo>
                    <a:pt x="1410" y="1402"/>
                    <a:pt x="1341" y="1142"/>
                    <a:pt x="1150" y="1019"/>
                  </a:cubicBezTo>
                  <a:cubicBezTo>
                    <a:pt x="1027" y="920"/>
                    <a:pt x="897" y="920"/>
                    <a:pt x="767" y="859"/>
                  </a:cubicBezTo>
                  <a:cubicBezTo>
                    <a:pt x="736" y="828"/>
                    <a:pt x="705" y="828"/>
                    <a:pt x="675" y="790"/>
                  </a:cubicBezTo>
                  <a:cubicBezTo>
                    <a:pt x="675" y="759"/>
                    <a:pt x="644" y="698"/>
                    <a:pt x="675" y="667"/>
                  </a:cubicBezTo>
                  <a:cubicBezTo>
                    <a:pt x="705" y="636"/>
                    <a:pt x="767" y="636"/>
                    <a:pt x="797" y="636"/>
                  </a:cubicBezTo>
                  <a:cubicBezTo>
                    <a:pt x="836" y="667"/>
                    <a:pt x="866" y="698"/>
                    <a:pt x="897" y="728"/>
                  </a:cubicBezTo>
                  <a:cubicBezTo>
                    <a:pt x="897" y="759"/>
                    <a:pt x="897" y="790"/>
                    <a:pt x="928" y="790"/>
                  </a:cubicBezTo>
                  <a:cubicBezTo>
                    <a:pt x="958" y="828"/>
                    <a:pt x="958" y="828"/>
                    <a:pt x="989" y="828"/>
                  </a:cubicBezTo>
                  <a:cubicBezTo>
                    <a:pt x="1089" y="828"/>
                    <a:pt x="1219" y="859"/>
                    <a:pt x="1311" y="889"/>
                  </a:cubicBezTo>
                  <a:cubicBezTo>
                    <a:pt x="1341" y="889"/>
                    <a:pt x="1372" y="889"/>
                    <a:pt x="1410" y="859"/>
                  </a:cubicBezTo>
                  <a:lnTo>
                    <a:pt x="1410" y="790"/>
                  </a:lnTo>
                  <a:cubicBezTo>
                    <a:pt x="1410" y="567"/>
                    <a:pt x="1249" y="376"/>
                    <a:pt x="1058" y="284"/>
                  </a:cubicBezTo>
                  <a:cubicBezTo>
                    <a:pt x="1058" y="253"/>
                    <a:pt x="1058" y="184"/>
                    <a:pt x="1089" y="123"/>
                  </a:cubicBezTo>
                  <a:cubicBezTo>
                    <a:pt x="1089" y="123"/>
                    <a:pt x="1089" y="92"/>
                    <a:pt x="1058" y="62"/>
                  </a:cubicBezTo>
                  <a:lnTo>
                    <a:pt x="1027" y="62"/>
                  </a:lnTo>
                  <a:cubicBezTo>
                    <a:pt x="958" y="23"/>
                    <a:pt x="897" y="23"/>
                    <a:pt x="797" y="23"/>
                  </a:cubicBezTo>
                  <a:cubicBezTo>
                    <a:pt x="797" y="8"/>
                    <a:pt x="790" y="0"/>
                    <a:pt x="782"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48"/>
            <p:cNvSpPr/>
            <p:nvPr/>
          </p:nvSpPr>
          <p:spPr>
            <a:xfrm>
              <a:off x="8327186" y="1532357"/>
              <a:ext cx="189901" cy="291346"/>
            </a:xfrm>
            <a:custGeom>
              <a:avLst/>
              <a:gdLst/>
              <a:ahLst/>
              <a:cxnLst/>
              <a:rect l="l" t="t" r="r" b="b"/>
              <a:pathLst>
                <a:path w="1434" h="2200" extrusionOk="0">
                  <a:moveTo>
                    <a:pt x="1081" y="123"/>
                  </a:moveTo>
                  <a:cubicBezTo>
                    <a:pt x="1081" y="162"/>
                    <a:pt x="1050" y="192"/>
                    <a:pt x="1050" y="223"/>
                  </a:cubicBezTo>
                  <a:lnTo>
                    <a:pt x="1050" y="315"/>
                  </a:lnTo>
                  <a:lnTo>
                    <a:pt x="1081" y="223"/>
                  </a:lnTo>
                  <a:lnTo>
                    <a:pt x="1081" y="123"/>
                  </a:lnTo>
                  <a:close/>
                  <a:moveTo>
                    <a:pt x="767" y="698"/>
                  </a:moveTo>
                  <a:cubicBezTo>
                    <a:pt x="797" y="698"/>
                    <a:pt x="828" y="698"/>
                    <a:pt x="828" y="736"/>
                  </a:cubicBezTo>
                  <a:cubicBezTo>
                    <a:pt x="859" y="767"/>
                    <a:pt x="859" y="798"/>
                    <a:pt x="889" y="828"/>
                  </a:cubicBezTo>
                  <a:cubicBezTo>
                    <a:pt x="928" y="859"/>
                    <a:pt x="928" y="859"/>
                    <a:pt x="958" y="859"/>
                  </a:cubicBezTo>
                  <a:cubicBezTo>
                    <a:pt x="989" y="859"/>
                    <a:pt x="989" y="859"/>
                    <a:pt x="1020" y="890"/>
                  </a:cubicBezTo>
                  <a:cubicBezTo>
                    <a:pt x="928" y="890"/>
                    <a:pt x="859" y="859"/>
                    <a:pt x="797" y="828"/>
                  </a:cubicBezTo>
                  <a:cubicBezTo>
                    <a:pt x="767" y="828"/>
                    <a:pt x="736" y="798"/>
                    <a:pt x="736" y="767"/>
                  </a:cubicBezTo>
                  <a:cubicBezTo>
                    <a:pt x="698" y="767"/>
                    <a:pt x="698" y="736"/>
                    <a:pt x="698" y="698"/>
                  </a:cubicBezTo>
                  <a:close/>
                  <a:moveTo>
                    <a:pt x="1050" y="315"/>
                  </a:moveTo>
                  <a:lnTo>
                    <a:pt x="1050" y="315"/>
                  </a:lnTo>
                  <a:cubicBezTo>
                    <a:pt x="1181" y="384"/>
                    <a:pt x="1272" y="507"/>
                    <a:pt x="1341" y="637"/>
                  </a:cubicBezTo>
                  <a:cubicBezTo>
                    <a:pt x="1372" y="698"/>
                    <a:pt x="1403" y="767"/>
                    <a:pt x="1403" y="828"/>
                  </a:cubicBezTo>
                  <a:cubicBezTo>
                    <a:pt x="1372" y="859"/>
                    <a:pt x="1372" y="859"/>
                    <a:pt x="1341" y="859"/>
                  </a:cubicBezTo>
                  <a:lnTo>
                    <a:pt x="1242" y="859"/>
                  </a:lnTo>
                  <a:lnTo>
                    <a:pt x="1020" y="798"/>
                  </a:lnTo>
                  <a:cubicBezTo>
                    <a:pt x="989" y="798"/>
                    <a:pt x="958" y="798"/>
                    <a:pt x="958" y="767"/>
                  </a:cubicBezTo>
                  <a:cubicBezTo>
                    <a:pt x="928" y="767"/>
                    <a:pt x="928" y="736"/>
                    <a:pt x="889" y="698"/>
                  </a:cubicBezTo>
                  <a:cubicBezTo>
                    <a:pt x="859" y="667"/>
                    <a:pt x="828" y="637"/>
                    <a:pt x="767" y="606"/>
                  </a:cubicBezTo>
                  <a:cubicBezTo>
                    <a:pt x="736" y="606"/>
                    <a:pt x="667" y="637"/>
                    <a:pt x="637" y="667"/>
                  </a:cubicBezTo>
                  <a:cubicBezTo>
                    <a:pt x="606" y="736"/>
                    <a:pt x="637" y="798"/>
                    <a:pt x="667" y="828"/>
                  </a:cubicBezTo>
                  <a:cubicBezTo>
                    <a:pt x="698" y="859"/>
                    <a:pt x="736" y="890"/>
                    <a:pt x="767" y="890"/>
                  </a:cubicBezTo>
                  <a:cubicBezTo>
                    <a:pt x="889" y="959"/>
                    <a:pt x="1050" y="989"/>
                    <a:pt x="1150" y="1081"/>
                  </a:cubicBezTo>
                  <a:cubicBezTo>
                    <a:pt x="1272" y="1150"/>
                    <a:pt x="1341" y="1311"/>
                    <a:pt x="1341" y="1433"/>
                  </a:cubicBezTo>
                  <a:cubicBezTo>
                    <a:pt x="1341" y="1564"/>
                    <a:pt x="1272" y="1725"/>
                    <a:pt x="1150" y="1817"/>
                  </a:cubicBezTo>
                  <a:cubicBezTo>
                    <a:pt x="1050" y="1916"/>
                    <a:pt x="928" y="1947"/>
                    <a:pt x="767" y="1947"/>
                  </a:cubicBezTo>
                  <a:lnTo>
                    <a:pt x="767" y="1977"/>
                  </a:lnTo>
                  <a:cubicBezTo>
                    <a:pt x="928" y="1977"/>
                    <a:pt x="1081" y="1947"/>
                    <a:pt x="1181" y="1847"/>
                  </a:cubicBezTo>
                  <a:cubicBezTo>
                    <a:pt x="1311" y="1755"/>
                    <a:pt x="1372" y="1594"/>
                    <a:pt x="1403" y="1433"/>
                  </a:cubicBezTo>
                  <a:cubicBezTo>
                    <a:pt x="1403" y="1273"/>
                    <a:pt x="1341" y="1119"/>
                    <a:pt x="1211" y="1020"/>
                  </a:cubicBezTo>
                  <a:cubicBezTo>
                    <a:pt x="1150" y="959"/>
                    <a:pt x="1081" y="928"/>
                    <a:pt x="1020" y="890"/>
                  </a:cubicBezTo>
                  <a:lnTo>
                    <a:pt x="1020" y="890"/>
                  </a:lnTo>
                  <a:lnTo>
                    <a:pt x="1242" y="928"/>
                  </a:lnTo>
                  <a:lnTo>
                    <a:pt x="1341" y="928"/>
                  </a:lnTo>
                  <a:cubicBezTo>
                    <a:pt x="1372" y="928"/>
                    <a:pt x="1403" y="928"/>
                    <a:pt x="1433" y="890"/>
                  </a:cubicBezTo>
                  <a:lnTo>
                    <a:pt x="1433" y="828"/>
                  </a:lnTo>
                  <a:cubicBezTo>
                    <a:pt x="1433" y="767"/>
                    <a:pt x="1403" y="667"/>
                    <a:pt x="1372" y="606"/>
                  </a:cubicBezTo>
                  <a:cubicBezTo>
                    <a:pt x="1311" y="476"/>
                    <a:pt x="1211" y="353"/>
                    <a:pt x="1050" y="315"/>
                  </a:cubicBezTo>
                  <a:close/>
                  <a:moveTo>
                    <a:pt x="767" y="1"/>
                  </a:moveTo>
                  <a:cubicBezTo>
                    <a:pt x="736" y="32"/>
                    <a:pt x="736" y="32"/>
                    <a:pt x="736" y="62"/>
                  </a:cubicBezTo>
                  <a:cubicBezTo>
                    <a:pt x="698" y="93"/>
                    <a:pt x="698" y="123"/>
                    <a:pt x="698" y="162"/>
                  </a:cubicBezTo>
                  <a:lnTo>
                    <a:pt x="677" y="223"/>
                  </a:lnTo>
                  <a:lnTo>
                    <a:pt x="677" y="223"/>
                  </a:lnTo>
                  <a:cubicBezTo>
                    <a:pt x="609" y="224"/>
                    <a:pt x="554" y="230"/>
                    <a:pt x="476" y="254"/>
                  </a:cubicBezTo>
                  <a:cubicBezTo>
                    <a:pt x="414" y="284"/>
                    <a:pt x="353" y="353"/>
                    <a:pt x="284" y="384"/>
                  </a:cubicBezTo>
                  <a:cubicBezTo>
                    <a:pt x="192" y="507"/>
                    <a:pt x="93" y="667"/>
                    <a:pt x="123" y="828"/>
                  </a:cubicBezTo>
                  <a:lnTo>
                    <a:pt x="123" y="959"/>
                  </a:lnTo>
                  <a:cubicBezTo>
                    <a:pt x="162" y="989"/>
                    <a:pt x="162" y="989"/>
                    <a:pt x="162" y="1020"/>
                  </a:cubicBezTo>
                  <a:lnTo>
                    <a:pt x="192" y="1050"/>
                  </a:lnTo>
                  <a:cubicBezTo>
                    <a:pt x="223" y="1150"/>
                    <a:pt x="284" y="1211"/>
                    <a:pt x="353" y="1242"/>
                  </a:cubicBezTo>
                  <a:cubicBezTo>
                    <a:pt x="414" y="1273"/>
                    <a:pt x="506" y="1311"/>
                    <a:pt x="575" y="1342"/>
                  </a:cubicBezTo>
                  <a:cubicBezTo>
                    <a:pt x="637" y="1372"/>
                    <a:pt x="736" y="1403"/>
                    <a:pt x="767" y="1403"/>
                  </a:cubicBezTo>
                  <a:cubicBezTo>
                    <a:pt x="767" y="1433"/>
                    <a:pt x="797" y="1433"/>
                    <a:pt x="797" y="1433"/>
                  </a:cubicBezTo>
                  <a:lnTo>
                    <a:pt x="797" y="1464"/>
                  </a:lnTo>
                  <a:cubicBezTo>
                    <a:pt x="767" y="1464"/>
                    <a:pt x="767" y="1502"/>
                    <a:pt x="736" y="1502"/>
                  </a:cubicBezTo>
                  <a:cubicBezTo>
                    <a:pt x="718" y="1511"/>
                    <a:pt x="700" y="1514"/>
                    <a:pt x="684" y="1514"/>
                  </a:cubicBezTo>
                  <a:cubicBezTo>
                    <a:pt x="637" y="1514"/>
                    <a:pt x="598" y="1484"/>
                    <a:pt x="575" y="1433"/>
                  </a:cubicBezTo>
                  <a:lnTo>
                    <a:pt x="575" y="1403"/>
                  </a:lnTo>
                  <a:cubicBezTo>
                    <a:pt x="575" y="1403"/>
                    <a:pt x="545" y="1372"/>
                    <a:pt x="506" y="1342"/>
                  </a:cubicBezTo>
                  <a:cubicBezTo>
                    <a:pt x="476" y="1311"/>
                    <a:pt x="476" y="1311"/>
                    <a:pt x="445" y="1311"/>
                  </a:cubicBezTo>
                  <a:lnTo>
                    <a:pt x="384" y="1311"/>
                  </a:lnTo>
                  <a:lnTo>
                    <a:pt x="162" y="1273"/>
                  </a:lnTo>
                  <a:lnTo>
                    <a:pt x="123" y="1273"/>
                  </a:lnTo>
                  <a:cubicBezTo>
                    <a:pt x="103" y="1273"/>
                    <a:pt x="82" y="1259"/>
                    <a:pt x="62" y="1259"/>
                  </a:cubicBezTo>
                  <a:cubicBezTo>
                    <a:pt x="52" y="1259"/>
                    <a:pt x="42" y="1262"/>
                    <a:pt x="31" y="1273"/>
                  </a:cubicBezTo>
                  <a:cubicBezTo>
                    <a:pt x="1" y="1311"/>
                    <a:pt x="1" y="1342"/>
                    <a:pt x="1" y="1372"/>
                  </a:cubicBezTo>
                  <a:lnTo>
                    <a:pt x="1" y="1403"/>
                  </a:lnTo>
                  <a:cubicBezTo>
                    <a:pt x="1" y="1502"/>
                    <a:pt x="31" y="1564"/>
                    <a:pt x="62" y="1656"/>
                  </a:cubicBezTo>
                  <a:cubicBezTo>
                    <a:pt x="122" y="1783"/>
                    <a:pt x="249" y="1882"/>
                    <a:pt x="405" y="1943"/>
                  </a:cubicBezTo>
                  <a:lnTo>
                    <a:pt x="405" y="1943"/>
                  </a:lnTo>
                  <a:lnTo>
                    <a:pt x="384" y="2008"/>
                  </a:lnTo>
                  <a:lnTo>
                    <a:pt x="384" y="2108"/>
                  </a:lnTo>
                  <a:cubicBezTo>
                    <a:pt x="384" y="2138"/>
                    <a:pt x="384" y="2138"/>
                    <a:pt x="414" y="2169"/>
                  </a:cubicBezTo>
                  <a:lnTo>
                    <a:pt x="445" y="2169"/>
                  </a:lnTo>
                  <a:lnTo>
                    <a:pt x="545" y="2200"/>
                  </a:lnTo>
                  <a:lnTo>
                    <a:pt x="698" y="2200"/>
                  </a:lnTo>
                  <a:cubicBezTo>
                    <a:pt x="736" y="2200"/>
                    <a:pt x="736" y="2169"/>
                    <a:pt x="767" y="2169"/>
                  </a:cubicBezTo>
                  <a:lnTo>
                    <a:pt x="767" y="2077"/>
                  </a:lnTo>
                  <a:lnTo>
                    <a:pt x="797" y="1977"/>
                  </a:lnTo>
                  <a:lnTo>
                    <a:pt x="767" y="1977"/>
                  </a:lnTo>
                  <a:lnTo>
                    <a:pt x="736" y="2077"/>
                  </a:lnTo>
                  <a:lnTo>
                    <a:pt x="736" y="2169"/>
                  </a:lnTo>
                  <a:lnTo>
                    <a:pt x="667" y="2169"/>
                  </a:lnTo>
                  <a:lnTo>
                    <a:pt x="575" y="2138"/>
                  </a:lnTo>
                  <a:lnTo>
                    <a:pt x="414" y="2138"/>
                  </a:lnTo>
                  <a:lnTo>
                    <a:pt x="414" y="2108"/>
                  </a:lnTo>
                  <a:cubicBezTo>
                    <a:pt x="414" y="2077"/>
                    <a:pt x="414" y="2039"/>
                    <a:pt x="445" y="2008"/>
                  </a:cubicBezTo>
                  <a:lnTo>
                    <a:pt x="445" y="1916"/>
                  </a:lnTo>
                  <a:lnTo>
                    <a:pt x="445" y="1885"/>
                  </a:lnTo>
                  <a:cubicBezTo>
                    <a:pt x="284" y="1847"/>
                    <a:pt x="192" y="1755"/>
                    <a:pt x="123" y="1625"/>
                  </a:cubicBezTo>
                  <a:cubicBezTo>
                    <a:pt x="93" y="1564"/>
                    <a:pt x="62" y="1464"/>
                    <a:pt x="62" y="1403"/>
                  </a:cubicBezTo>
                  <a:lnTo>
                    <a:pt x="62" y="1342"/>
                  </a:lnTo>
                  <a:cubicBezTo>
                    <a:pt x="62" y="1342"/>
                    <a:pt x="123" y="1342"/>
                    <a:pt x="162" y="1372"/>
                  </a:cubicBezTo>
                  <a:lnTo>
                    <a:pt x="384" y="1403"/>
                  </a:lnTo>
                  <a:lnTo>
                    <a:pt x="476" y="1403"/>
                  </a:lnTo>
                  <a:cubicBezTo>
                    <a:pt x="476" y="1403"/>
                    <a:pt x="476" y="1464"/>
                    <a:pt x="506" y="1502"/>
                  </a:cubicBezTo>
                  <a:cubicBezTo>
                    <a:pt x="535" y="1571"/>
                    <a:pt x="611" y="1606"/>
                    <a:pt x="690" y="1606"/>
                  </a:cubicBezTo>
                  <a:cubicBezTo>
                    <a:pt x="716" y="1606"/>
                    <a:pt x="742" y="1602"/>
                    <a:pt x="767" y="1594"/>
                  </a:cubicBezTo>
                  <a:cubicBezTo>
                    <a:pt x="797" y="1594"/>
                    <a:pt x="859" y="1564"/>
                    <a:pt x="859" y="1502"/>
                  </a:cubicBezTo>
                  <a:cubicBezTo>
                    <a:pt x="889" y="1464"/>
                    <a:pt x="889" y="1433"/>
                    <a:pt x="889" y="1403"/>
                  </a:cubicBezTo>
                  <a:cubicBezTo>
                    <a:pt x="859" y="1372"/>
                    <a:pt x="859" y="1372"/>
                    <a:pt x="828" y="1342"/>
                  </a:cubicBezTo>
                  <a:cubicBezTo>
                    <a:pt x="797" y="1311"/>
                    <a:pt x="767" y="1311"/>
                    <a:pt x="698" y="1273"/>
                  </a:cubicBezTo>
                  <a:cubicBezTo>
                    <a:pt x="667" y="1273"/>
                    <a:pt x="637" y="1273"/>
                    <a:pt x="606" y="1242"/>
                  </a:cubicBezTo>
                  <a:cubicBezTo>
                    <a:pt x="545" y="1242"/>
                    <a:pt x="476" y="1211"/>
                    <a:pt x="414" y="1150"/>
                  </a:cubicBezTo>
                  <a:cubicBezTo>
                    <a:pt x="353" y="1119"/>
                    <a:pt x="315" y="1081"/>
                    <a:pt x="284" y="1020"/>
                  </a:cubicBezTo>
                  <a:cubicBezTo>
                    <a:pt x="254" y="1020"/>
                    <a:pt x="254" y="989"/>
                    <a:pt x="254" y="959"/>
                  </a:cubicBezTo>
                  <a:lnTo>
                    <a:pt x="223" y="928"/>
                  </a:lnTo>
                  <a:lnTo>
                    <a:pt x="223" y="828"/>
                  </a:lnTo>
                  <a:cubicBezTo>
                    <a:pt x="192" y="698"/>
                    <a:pt x="254" y="545"/>
                    <a:pt x="353" y="445"/>
                  </a:cubicBezTo>
                  <a:cubicBezTo>
                    <a:pt x="384" y="384"/>
                    <a:pt x="445" y="353"/>
                    <a:pt x="506" y="315"/>
                  </a:cubicBezTo>
                  <a:cubicBezTo>
                    <a:pt x="575" y="284"/>
                    <a:pt x="637" y="284"/>
                    <a:pt x="698" y="284"/>
                  </a:cubicBezTo>
                  <a:cubicBezTo>
                    <a:pt x="736" y="284"/>
                    <a:pt x="736" y="284"/>
                    <a:pt x="736" y="254"/>
                  </a:cubicBezTo>
                  <a:lnTo>
                    <a:pt x="767" y="162"/>
                  </a:lnTo>
                  <a:lnTo>
                    <a:pt x="767" y="62"/>
                  </a:lnTo>
                  <a:lnTo>
                    <a:pt x="928" y="62"/>
                  </a:lnTo>
                  <a:lnTo>
                    <a:pt x="1020" y="93"/>
                  </a:lnTo>
                  <a:cubicBezTo>
                    <a:pt x="1050" y="93"/>
                    <a:pt x="1081" y="93"/>
                    <a:pt x="1081" y="123"/>
                  </a:cubicBezTo>
                  <a:lnTo>
                    <a:pt x="1081" y="62"/>
                  </a:lnTo>
                  <a:lnTo>
                    <a:pt x="1020" y="62"/>
                  </a:lnTo>
                  <a:lnTo>
                    <a:pt x="928" y="32"/>
                  </a:lnTo>
                  <a:lnTo>
                    <a:pt x="8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48"/>
            <p:cNvSpPr/>
            <p:nvPr/>
          </p:nvSpPr>
          <p:spPr>
            <a:xfrm>
              <a:off x="8368768" y="453975"/>
              <a:ext cx="376624" cy="947669"/>
            </a:xfrm>
            <a:custGeom>
              <a:avLst/>
              <a:gdLst/>
              <a:ahLst/>
              <a:cxnLst/>
              <a:rect l="l" t="t" r="r" b="b"/>
              <a:pathLst>
                <a:path w="2844" h="7156" extrusionOk="0">
                  <a:moveTo>
                    <a:pt x="1188" y="3992"/>
                  </a:moveTo>
                  <a:cubicBezTo>
                    <a:pt x="1280" y="3992"/>
                    <a:pt x="1342" y="3992"/>
                    <a:pt x="1441" y="4022"/>
                  </a:cubicBezTo>
                  <a:cubicBezTo>
                    <a:pt x="1472" y="4022"/>
                    <a:pt x="1502" y="4053"/>
                    <a:pt x="1533" y="4053"/>
                  </a:cubicBezTo>
                  <a:cubicBezTo>
                    <a:pt x="1342" y="4344"/>
                    <a:pt x="1089" y="4628"/>
                    <a:pt x="767" y="4758"/>
                  </a:cubicBezTo>
                  <a:cubicBezTo>
                    <a:pt x="691" y="4796"/>
                    <a:pt x="599" y="4825"/>
                    <a:pt x="527" y="4825"/>
                  </a:cubicBezTo>
                  <a:cubicBezTo>
                    <a:pt x="483" y="4825"/>
                    <a:pt x="445" y="4814"/>
                    <a:pt x="422" y="4788"/>
                  </a:cubicBezTo>
                  <a:cubicBezTo>
                    <a:pt x="353" y="4788"/>
                    <a:pt x="353" y="4727"/>
                    <a:pt x="323" y="4696"/>
                  </a:cubicBezTo>
                  <a:cubicBezTo>
                    <a:pt x="323" y="4505"/>
                    <a:pt x="545" y="4214"/>
                    <a:pt x="805" y="4091"/>
                  </a:cubicBezTo>
                  <a:cubicBezTo>
                    <a:pt x="897" y="4022"/>
                    <a:pt x="1058" y="3992"/>
                    <a:pt x="1188" y="3992"/>
                  </a:cubicBezTo>
                  <a:close/>
                  <a:moveTo>
                    <a:pt x="100" y="0"/>
                  </a:moveTo>
                  <a:cubicBezTo>
                    <a:pt x="70" y="0"/>
                    <a:pt x="39" y="0"/>
                    <a:pt x="1" y="31"/>
                  </a:cubicBezTo>
                  <a:cubicBezTo>
                    <a:pt x="1" y="69"/>
                    <a:pt x="1" y="100"/>
                    <a:pt x="39" y="131"/>
                  </a:cubicBezTo>
                  <a:cubicBezTo>
                    <a:pt x="1150" y="736"/>
                    <a:pt x="1824" y="1563"/>
                    <a:pt x="1916" y="2398"/>
                  </a:cubicBezTo>
                  <a:cubicBezTo>
                    <a:pt x="1954" y="2751"/>
                    <a:pt x="1885" y="3287"/>
                    <a:pt x="1694" y="3739"/>
                  </a:cubicBezTo>
                  <a:cubicBezTo>
                    <a:pt x="1663" y="3800"/>
                    <a:pt x="1633" y="3861"/>
                    <a:pt x="1602" y="3930"/>
                  </a:cubicBezTo>
                  <a:cubicBezTo>
                    <a:pt x="1533" y="3930"/>
                    <a:pt x="1502" y="3930"/>
                    <a:pt x="1472" y="3900"/>
                  </a:cubicBezTo>
                  <a:cubicBezTo>
                    <a:pt x="1384" y="3876"/>
                    <a:pt x="1296" y="3864"/>
                    <a:pt x="1208" y="3864"/>
                  </a:cubicBezTo>
                  <a:cubicBezTo>
                    <a:pt x="1043" y="3864"/>
                    <a:pt x="882" y="3907"/>
                    <a:pt x="736" y="3992"/>
                  </a:cubicBezTo>
                  <a:cubicBezTo>
                    <a:pt x="453" y="4122"/>
                    <a:pt x="192" y="4436"/>
                    <a:pt x="192" y="4696"/>
                  </a:cubicBezTo>
                  <a:cubicBezTo>
                    <a:pt x="231" y="4788"/>
                    <a:pt x="261" y="4857"/>
                    <a:pt x="353" y="4919"/>
                  </a:cubicBezTo>
                  <a:cubicBezTo>
                    <a:pt x="412" y="4946"/>
                    <a:pt x="477" y="4961"/>
                    <a:pt x="547" y="4961"/>
                  </a:cubicBezTo>
                  <a:cubicBezTo>
                    <a:pt x="634" y="4961"/>
                    <a:pt x="730" y="4939"/>
                    <a:pt x="836" y="4888"/>
                  </a:cubicBezTo>
                  <a:cubicBezTo>
                    <a:pt x="1188" y="4727"/>
                    <a:pt x="1472" y="4405"/>
                    <a:pt x="1633" y="4091"/>
                  </a:cubicBezTo>
                  <a:cubicBezTo>
                    <a:pt x="1916" y="4214"/>
                    <a:pt x="2146" y="4436"/>
                    <a:pt x="2299" y="4727"/>
                  </a:cubicBezTo>
                  <a:cubicBezTo>
                    <a:pt x="2682" y="5394"/>
                    <a:pt x="2652" y="6160"/>
                    <a:pt x="2177" y="7056"/>
                  </a:cubicBezTo>
                  <a:cubicBezTo>
                    <a:pt x="2146" y="7087"/>
                    <a:pt x="2146" y="7117"/>
                    <a:pt x="2177" y="7156"/>
                  </a:cubicBezTo>
                  <a:lnTo>
                    <a:pt x="2207" y="7156"/>
                  </a:lnTo>
                  <a:cubicBezTo>
                    <a:pt x="2238" y="7156"/>
                    <a:pt x="2268" y="7156"/>
                    <a:pt x="2268" y="7117"/>
                  </a:cubicBezTo>
                  <a:cubicBezTo>
                    <a:pt x="2782" y="6160"/>
                    <a:pt x="2843" y="5363"/>
                    <a:pt x="2429" y="4666"/>
                  </a:cubicBezTo>
                  <a:cubicBezTo>
                    <a:pt x="2238" y="4344"/>
                    <a:pt x="1985" y="4122"/>
                    <a:pt x="1694" y="3992"/>
                  </a:cubicBezTo>
                  <a:cubicBezTo>
                    <a:pt x="1763" y="3930"/>
                    <a:pt x="1794" y="3861"/>
                    <a:pt x="1794" y="3800"/>
                  </a:cubicBezTo>
                  <a:cubicBezTo>
                    <a:pt x="1985" y="3287"/>
                    <a:pt x="2077" y="2781"/>
                    <a:pt x="2046" y="2398"/>
                  </a:cubicBezTo>
                  <a:cubicBezTo>
                    <a:pt x="1954" y="1502"/>
                    <a:pt x="1250" y="644"/>
                    <a:pt x="10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48"/>
            <p:cNvSpPr/>
            <p:nvPr/>
          </p:nvSpPr>
          <p:spPr>
            <a:xfrm>
              <a:off x="8643688" y="1354900"/>
              <a:ext cx="72173" cy="67010"/>
            </a:xfrm>
            <a:custGeom>
              <a:avLst/>
              <a:gdLst/>
              <a:ahLst/>
              <a:cxnLst/>
              <a:rect l="l" t="t" r="r" b="b"/>
              <a:pathLst>
                <a:path w="545" h="506" extrusionOk="0">
                  <a:moveTo>
                    <a:pt x="1" y="0"/>
                  </a:moveTo>
                  <a:lnTo>
                    <a:pt x="1" y="31"/>
                  </a:lnTo>
                  <a:cubicBezTo>
                    <a:pt x="30" y="182"/>
                    <a:pt x="65" y="299"/>
                    <a:pt x="38" y="470"/>
                  </a:cubicBezTo>
                  <a:lnTo>
                    <a:pt x="38" y="470"/>
                  </a:lnTo>
                  <a:cubicBezTo>
                    <a:pt x="36" y="472"/>
                    <a:pt x="34" y="474"/>
                    <a:pt x="32" y="475"/>
                  </a:cubicBezTo>
                  <a:cubicBezTo>
                    <a:pt x="34" y="475"/>
                    <a:pt x="35" y="475"/>
                    <a:pt x="37" y="475"/>
                  </a:cubicBezTo>
                  <a:lnTo>
                    <a:pt x="37" y="475"/>
                  </a:lnTo>
                  <a:cubicBezTo>
                    <a:pt x="36" y="485"/>
                    <a:pt x="34" y="496"/>
                    <a:pt x="32" y="506"/>
                  </a:cubicBezTo>
                  <a:lnTo>
                    <a:pt x="70" y="506"/>
                  </a:lnTo>
                  <a:cubicBezTo>
                    <a:pt x="223" y="353"/>
                    <a:pt x="384" y="222"/>
                    <a:pt x="545" y="62"/>
                  </a:cubicBezTo>
                  <a:cubicBezTo>
                    <a:pt x="545" y="62"/>
                    <a:pt x="531" y="48"/>
                    <a:pt x="522" y="48"/>
                  </a:cubicBezTo>
                  <a:cubicBezTo>
                    <a:pt x="518" y="48"/>
                    <a:pt x="514" y="51"/>
                    <a:pt x="514" y="62"/>
                  </a:cubicBezTo>
                  <a:cubicBezTo>
                    <a:pt x="366" y="181"/>
                    <a:pt x="218" y="327"/>
                    <a:pt x="70" y="445"/>
                  </a:cubicBezTo>
                  <a:lnTo>
                    <a:pt x="70" y="445"/>
                  </a:lnTo>
                  <a:cubicBezTo>
                    <a:pt x="69" y="304"/>
                    <a:pt x="61" y="141"/>
                    <a:pt x="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0" name="Google Shape;4740;p48"/>
          <p:cNvSpPr/>
          <p:nvPr/>
        </p:nvSpPr>
        <p:spPr>
          <a:xfrm flipH="1">
            <a:off x="434953" y="4186747"/>
            <a:ext cx="873587" cy="516608"/>
          </a:xfrm>
          <a:custGeom>
            <a:avLst/>
            <a:gdLst/>
            <a:ahLst/>
            <a:cxnLst/>
            <a:rect l="l" t="t" r="r" b="b"/>
            <a:pathLst>
              <a:path w="7723" h="4567" extrusionOk="0">
                <a:moveTo>
                  <a:pt x="0" y="1"/>
                </a:moveTo>
                <a:cubicBezTo>
                  <a:pt x="1563" y="798"/>
                  <a:pt x="3218" y="1464"/>
                  <a:pt x="4942" y="1947"/>
                </a:cubicBezTo>
                <a:cubicBezTo>
                  <a:pt x="5233" y="2039"/>
                  <a:pt x="5555" y="2138"/>
                  <a:pt x="5746" y="2361"/>
                </a:cubicBezTo>
                <a:cubicBezTo>
                  <a:pt x="5938" y="2613"/>
                  <a:pt x="5899" y="3035"/>
                  <a:pt x="5647" y="3157"/>
                </a:cubicBezTo>
                <a:cubicBezTo>
                  <a:pt x="5734" y="3117"/>
                  <a:pt x="5827" y="3099"/>
                  <a:pt x="5921" y="3099"/>
                </a:cubicBezTo>
                <a:cubicBezTo>
                  <a:pt x="6210" y="3099"/>
                  <a:pt x="6515" y="3268"/>
                  <a:pt x="6734" y="3510"/>
                </a:cubicBezTo>
                <a:cubicBezTo>
                  <a:pt x="7018" y="3801"/>
                  <a:pt x="7148" y="4184"/>
                  <a:pt x="7309" y="4567"/>
                </a:cubicBezTo>
                <a:cubicBezTo>
                  <a:pt x="7562" y="3510"/>
                  <a:pt x="7692" y="2422"/>
                  <a:pt x="7723" y="1342"/>
                </a:cubicBezTo>
                <a:cubicBezTo>
                  <a:pt x="5202" y="606"/>
                  <a:pt x="2613" y="162"/>
                  <a:pt x="0"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48"/>
          <p:cNvSpPr/>
          <p:nvPr/>
        </p:nvSpPr>
        <p:spPr>
          <a:xfrm flipH="1">
            <a:off x="521597" y="4135618"/>
            <a:ext cx="971545" cy="451678"/>
          </a:xfrm>
          <a:custGeom>
            <a:avLst/>
            <a:gdLst/>
            <a:ahLst/>
            <a:cxnLst/>
            <a:rect l="l" t="t" r="r" b="b"/>
            <a:pathLst>
              <a:path w="8589" h="3993" extrusionOk="0">
                <a:moveTo>
                  <a:pt x="1" y="1"/>
                </a:moveTo>
                <a:cubicBezTo>
                  <a:pt x="1786" y="1571"/>
                  <a:pt x="3770" y="2843"/>
                  <a:pt x="5938" y="3801"/>
                </a:cubicBezTo>
                <a:cubicBezTo>
                  <a:pt x="6160" y="3900"/>
                  <a:pt x="6421" y="3992"/>
                  <a:pt x="6673" y="3992"/>
                </a:cubicBezTo>
                <a:cubicBezTo>
                  <a:pt x="7470" y="3962"/>
                  <a:pt x="7792" y="2843"/>
                  <a:pt x="8589" y="2590"/>
                </a:cubicBezTo>
                <a:cubicBezTo>
                  <a:pt x="5716" y="1725"/>
                  <a:pt x="2874" y="867"/>
                  <a:pt x="1" y="1"/>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48"/>
          <p:cNvSpPr/>
          <p:nvPr/>
        </p:nvSpPr>
        <p:spPr>
          <a:xfrm flipH="1">
            <a:off x="341293" y="4150437"/>
            <a:ext cx="1018374" cy="177481"/>
          </a:xfrm>
          <a:custGeom>
            <a:avLst/>
            <a:gdLst/>
            <a:ahLst/>
            <a:cxnLst/>
            <a:rect l="l" t="t" r="r" b="b"/>
            <a:pathLst>
              <a:path w="9003" h="1569" extrusionOk="0">
                <a:moveTo>
                  <a:pt x="0" y="0"/>
                </a:moveTo>
                <a:lnTo>
                  <a:pt x="0" y="0"/>
                </a:lnTo>
                <a:cubicBezTo>
                  <a:pt x="1946" y="445"/>
                  <a:pt x="3900" y="897"/>
                  <a:pt x="5876" y="1371"/>
                </a:cubicBezTo>
                <a:cubicBezTo>
                  <a:pt x="6322" y="1485"/>
                  <a:pt x="6763" y="1569"/>
                  <a:pt x="7228" y="1569"/>
                </a:cubicBezTo>
                <a:cubicBezTo>
                  <a:pt x="7297" y="1569"/>
                  <a:pt x="7368" y="1567"/>
                  <a:pt x="7439" y="1563"/>
                </a:cubicBezTo>
                <a:cubicBezTo>
                  <a:pt x="7983" y="1532"/>
                  <a:pt x="8527" y="1310"/>
                  <a:pt x="8811" y="866"/>
                </a:cubicBezTo>
                <a:cubicBezTo>
                  <a:pt x="8941" y="674"/>
                  <a:pt x="9002" y="445"/>
                  <a:pt x="8879" y="291"/>
                </a:cubicBezTo>
                <a:cubicBezTo>
                  <a:pt x="8780" y="100"/>
                  <a:pt x="8496" y="61"/>
                  <a:pt x="8305" y="61"/>
                </a:cubicBezTo>
                <a:cubicBezTo>
                  <a:pt x="5524" y="31"/>
                  <a:pt x="2751" y="31"/>
                  <a:pt x="0" y="0"/>
                </a:cubicBezTo>
                <a:close/>
              </a:path>
            </a:pathLst>
          </a:custGeom>
          <a:solidFill>
            <a:srgbClr val="35B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48"/>
          <p:cNvSpPr/>
          <p:nvPr/>
        </p:nvSpPr>
        <p:spPr>
          <a:xfrm flipH="1">
            <a:off x="308375" y="4100100"/>
            <a:ext cx="1264513" cy="628481"/>
          </a:xfrm>
          <a:custGeom>
            <a:avLst/>
            <a:gdLst/>
            <a:ahLst/>
            <a:cxnLst/>
            <a:rect l="l" t="t" r="r" b="b"/>
            <a:pathLst>
              <a:path w="11179" h="5556" extrusionOk="0">
                <a:moveTo>
                  <a:pt x="767" y="162"/>
                </a:moveTo>
                <a:cubicBezTo>
                  <a:pt x="4919" y="353"/>
                  <a:pt x="10573" y="698"/>
                  <a:pt x="11048" y="890"/>
                </a:cubicBezTo>
                <a:cubicBezTo>
                  <a:pt x="10987" y="1181"/>
                  <a:pt x="10282" y="2169"/>
                  <a:pt x="10029" y="2200"/>
                </a:cubicBezTo>
                <a:cubicBezTo>
                  <a:pt x="9615" y="2200"/>
                  <a:pt x="2943" y="667"/>
                  <a:pt x="767" y="162"/>
                </a:cubicBezTo>
                <a:close/>
                <a:moveTo>
                  <a:pt x="353" y="192"/>
                </a:moveTo>
                <a:cubicBezTo>
                  <a:pt x="3801" y="1211"/>
                  <a:pt x="8688" y="2713"/>
                  <a:pt x="9163" y="2996"/>
                </a:cubicBezTo>
                <a:cubicBezTo>
                  <a:pt x="8849" y="3318"/>
                  <a:pt x="7409" y="4467"/>
                  <a:pt x="7126" y="4467"/>
                </a:cubicBezTo>
                <a:lnTo>
                  <a:pt x="7087" y="4467"/>
                </a:lnTo>
                <a:cubicBezTo>
                  <a:pt x="6804" y="4406"/>
                  <a:pt x="1502" y="1050"/>
                  <a:pt x="353" y="192"/>
                </a:cubicBezTo>
                <a:close/>
                <a:moveTo>
                  <a:pt x="2207" y="606"/>
                </a:moveTo>
                <a:lnTo>
                  <a:pt x="2207" y="606"/>
                </a:lnTo>
                <a:cubicBezTo>
                  <a:pt x="4919" y="1242"/>
                  <a:pt x="9355" y="2268"/>
                  <a:pt x="9998" y="2330"/>
                </a:cubicBezTo>
                <a:cubicBezTo>
                  <a:pt x="9960" y="2652"/>
                  <a:pt x="9807" y="3801"/>
                  <a:pt x="9677" y="4597"/>
                </a:cubicBezTo>
                <a:cubicBezTo>
                  <a:pt x="9577" y="4023"/>
                  <a:pt x="9386" y="3318"/>
                  <a:pt x="9324" y="2996"/>
                </a:cubicBezTo>
                <a:cubicBezTo>
                  <a:pt x="9294" y="2904"/>
                  <a:pt x="9263" y="2774"/>
                  <a:pt x="4666" y="1372"/>
                </a:cubicBezTo>
                <a:cubicBezTo>
                  <a:pt x="3801" y="1081"/>
                  <a:pt x="2943" y="828"/>
                  <a:pt x="2207" y="606"/>
                </a:cubicBezTo>
                <a:close/>
                <a:moveTo>
                  <a:pt x="9232" y="3127"/>
                </a:moveTo>
                <a:cubicBezTo>
                  <a:pt x="9485" y="4145"/>
                  <a:pt x="9707" y="5264"/>
                  <a:pt x="9646" y="5425"/>
                </a:cubicBezTo>
                <a:cubicBezTo>
                  <a:pt x="9516" y="5364"/>
                  <a:pt x="8750" y="4950"/>
                  <a:pt x="7662" y="4337"/>
                </a:cubicBezTo>
                <a:cubicBezTo>
                  <a:pt x="8236" y="3992"/>
                  <a:pt x="8972" y="3349"/>
                  <a:pt x="9232" y="3127"/>
                </a:cubicBezTo>
                <a:close/>
                <a:moveTo>
                  <a:pt x="39" y="1"/>
                </a:moveTo>
                <a:lnTo>
                  <a:pt x="39" y="31"/>
                </a:lnTo>
                <a:lnTo>
                  <a:pt x="1" y="31"/>
                </a:lnTo>
                <a:lnTo>
                  <a:pt x="1" y="62"/>
                </a:lnTo>
                <a:cubicBezTo>
                  <a:pt x="1" y="62"/>
                  <a:pt x="1" y="93"/>
                  <a:pt x="39" y="93"/>
                </a:cubicBezTo>
                <a:cubicBezTo>
                  <a:pt x="292" y="445"/>
                  <a:pt x="6704" y="4528"/>
                  <a:pt x="7087" y="4597"/>
                </a:cubicBezTo>
                <a:lnTo>
                  <a:pt x="7126" y="4597"/>
                </a:lnTo>
                <a:cubicBezTo>
                  <a:pt x="7217" y="4597"/>
                  <a:pt x="7378" y="4528"/>
                  <a:pt x="7539" y="4406"/>
                </a:cubicBezTo>
                <a:cubicBezTo>
                  <a:pt x="8688" y="5072"/>
                  <a:pt x="9516" y="5524"/>
                  <a:pt x="9615" y="5555"/>
                </a:cubicBezTo>
                <a:lnTo>
                  <a:pt x="9646" y="5555"/>
                </a:lnTo>
                <a:cubicBezTo>
                  <a:pt x="9677" y="5555"/>
                  <a:pt x="9707" y="5555"/>
                  <a:pt x="9738" y="5524"/>
                </a:cubicBezTo>
                <a:cubicBezTo>
                  <a:pt x="9769" y="5455"/>
                  <a:pt x="9769" y="5264"/>
                  <a:pt x="9738" y="5042"/>
                </a:cubicBezTo>
                <a:cubicBezTo>
                  <a:pt x="9868" y="4245"/>
                  <a:pt x="10090" y="2682"/>
                  <a:pt x="10121" y="2330"/>
                </a:cubicBezTo>
                <a:cubicBezTo>
                  <a:pt x="10473" y="2169"/>
                  <a:pt x="11178" y="1119"/>
                  <a:pt x="11178" y="859"/>
                </a:cubicBezTo>
                <a:cubicBezTo>
                  <a:pt x="11178" y="767"/>
                  <a:pt x="11178" y="637"/>
                  <a:pt x="5593" y="284"/>
                </a:cubicBezTo>
                <a:cubicBezTo>
                  <a:pt x="2874" y="123"/>
                  <a:pt x="100" y="1"/>
                  <a:pt x="7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48"/>
          <p:cNvSpPr/>
          <p:nvPr/>
        </p:nvSpPr>
        <p:spPr>
          <a:xfrm flipH="1">
            <a:off x="771135" y="4501438"/>
            <a:ext cx="30767" cy="63006"/>
          </a:xfrm>
          <a:custGeom>
            <a:avLst/>
            <a:gdLst/>
            <a:ahLst/>
            <a:cxnLst/>
            <a:rect l="l" t="t" r="r" b="b"/>
            <a:pathLst>
              <a:path w="272" h="557" extrusionOk="0">
                <a:moveTo>
                  <a:pt x="209" y="0"/>
                </a:moveTo>
                <a:cubicBezTo>
                  <a:pt x="186" y="0"/>
                  <a:pt x="162" y="19"/>
                  <a:pt x="149" y="61"/>
                </a:cubicBezTo>
                <a:cubicBezTo>
                  <a:pt x="80" y="184"/>
                  <a:pt x="18" y="345"/>
                  <a:pt x="18" y="505"/>
                </a:cubicBezTo>
                <a:cubicBezTo>
                  <a:pt x="0" y="541"/>
                  <a:pt x="25" y="556"/>
                  <a:pt x="61" y="556"/>
                </a:cubicBezTo>
                <a:cubicBezTo>
                  <a:pt x="88" y="556"/>
                  <a:pt x="120" y="549"/>
                  <a:pt x="149" y="536"/>
                </a:cubicBezTo>
                <a:cubicBezTo>
                  <a:pt x="210" y="406"/>
                  <a:pt x="241" y="214"/>
                  <a:pt x="271" y="92"/>
                </a:cubicBezTo>
                <a:cubicBezTo>
                  <a:pt x="271" y="35"/>
                  <a:pt x="241" y="0"/>
                  <a:pt x="20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48"/>
          <p:cNvSpPr/>
          <p:nvPr/>
        </p:nvSpPr>
        <p:spPr>
          <a:xfrm flipH="1">
            <a:off x="741726" y="4526211"/>
            <a:ext cx="21718" cy="33822"/>
          </a:xfrm>
          <a:custGeom>
            <a:avLst/>
            <a:gdLst/>
            <a:ahLst/>
            <a:cxnLst/>
            <a:rect l="l" t="t" r="r" b="b"/>
            <a:pathLst>
              <a:path w="192" h="299" extrusionOk="0">
                <a:moveTo>
                  <a:pt x="118" y="1"/>
                </a:moveTo>
                <a:cubicBezTo>
                  <a:pt x="89" y="1"/>
                  <a:pt x="61" y="19"/>
                  <a:pt x="61" y="64"/>
                </a:cubicBezTo>
                <a:cubicBezTo>
                  <a:pt x="31" y="126"/>
                  <a:pt x="31" y="156"/>
                  <a:pt x="0" y="225"/>
                </a:cubicBezTo>
                <a:cubicBezTo>
                  <a:pt x="0" y="276"/>
                  <a:pt x="28" y="299"/>
                  <a:pt x="58" y="299"/>
                </a:cubicBezTo>
                <a:cubicBezTo>
                  <a:pt x="83" y="299"/>
                  <a:pt x="109" y="283"/>
                  <a:pt x="123" y="256"/>
                </a:cubicBezTo>
                <a:cubicBezTo>
                  <a:pt x="161" y="225"/>
                  <a:pt x="192" y="126"/>
                  <a:pt x="192" y="64"/>
                </a:cubicBezTo>
                <a:cubicBezTo>
                  <a:pt x="192" y="27"/>
                  <a:pt x="153" y="1"/>
                  <a:pt x="11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48"/>
          <p:cNvSpPr/>
          <p:nvPr/>
        </p:nvSpPr>
        <p:spPr>
          <a:xfrm flipH="1">
            <a:off x="474777" y="4278146"/>
            <a:ext cx="16854" cy="44455"/>
          </a:xfrm>
          <a:custGeom>
            <a:avLst/>
            <a:gdLst/>
            <a:ahLst/>
            <a:cxnLst/>
            <a:rect l="l" t="t" r="r" b="b"/>
            <a:pathLst>
              <a:path w="149" h="393" extrusionOk="0">
                <a:moveTo>
                  <a:pt x="52" y="0"/>
                </a:moveTo>
                <a:cubicBezTo>
                  <a:pt x="27" y="0"/>
                  <a:pt x="0" y="15"/>
                  <a:pt x="18" y="51"/>
                </a:cubicBezTo>
                <a:lnTo>
                  <a:pt x="18" y="342"/>
                </a:lnTo>
                <a:cubicBezTo>
                  <a:pt x="18" y="378"/>
                  <a:pt x="42" y="393"/>
                  <a:pt x="61" y="393"/>
                </a:cubicBezTo>
                <a:cubicBezTo>
                  <a:pt x="75" y="393"/>
                  <a:pt x="87" y="385"/>
                  <a:pt x="87" y="373"/>
                </a:cubicBezTo>
                <a:cubicBezTo>
                  <a:pt x="148" y="242"/>
                  <a:pt x="118" y="151"/>
                  <a:pt x="87" y="20"/>
                </a:cubicBezTo>
                <a:cubicBezTo>
                  <a:pt x="87" y="8"/>
                  <a:pt x="70" y="0"/>
                  <a:pt x="5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48"/>
          <p:cNvSpPr/>
          <p:nvPr/>
        </p:nvSpPr>
        <p:spPr>
          <a:xfrm flipH="1">
            <a:off x="434961" y="4265024"/>
            <a:ext cx="18325" cy="39365"/>
          </a:xfrm>
          <a:custGeom>
            <a:avLst/>
            <a:gdLst/>
            <a:ahLst/>
            <a:cxnLst/>
            <a:rect l="l" t="t" r="r" b="b"/>
            <a:pathLst>
              <a:path w="162" h="348" extrusionOk="0">
                <a:moveTo>
                  <a:pt x="97" y="0"/>
                </a:moveTo>
                <a:cubicBezTo>
                  <a:pt x="64" y="0"/>
                  <a:pt x="31" y="25"/>
                  <a:pt x="31" y="75"/>
                </a:cubicBezTo>
                <a:cubicBezTo>
                  <a:pt x="31" y="136"/>
                  <a:pt x="1" y="236"/>
                  <a:pt x="1" y="297"/>
                </a:cubicBezTo>
                <a:cubicBezTo>
                  <a:pt x="1" y="333"/>
                  <a:pt x="22" y="348"/>
                  <a:pt x="47" y="348"/>
                </a:cubicBezTo>
                <a:cubicBezTo>
                  <a:pt x="65" y="348"/>
                  <a:pt x="85" y="341"/>
                  <a:pt x="100" y="328"/>
                </a:cubicBezTo>
                <a:cubicBezTo>
                  <a:pt x="162" y="236"/>
                  <a:pt x="162" y="167"/>
                  <a:pt x="162" y="75"/>
                </a:cubicBezTo>
                <a:cubicBezTo>
                  <a:pt x="162" y="25"/>
                  <a:pt x="129" y="0"/>
                  <a:pt x="97"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48"/>
          <p:cNvSpPr/>
          <p:nvPr/>
        </p:nvSpPr>
        <p:spPr>
          <a:xfrm flipH="1">
            <a:off x="550224" y="4532093"/>
            <a:ext cx="33030" cy="17081"/>
          </a:xfrm>
          <a:custGeom>
            <a:avLst/>
            <a:gdLst/>
            <a:ahLst/>
            <a:cxnLst/>
            <a:rect l="l" t="t" r="r" b="b"/>
            <a:pathLst>
              <a:path w="292" h="151" extrusionOk="0">
                <a:moveTo>
                  <a:pt x="199" y="0"/>
                </a:moveTo>
                <a:cubicBezTo>
                  <a:pt x="145" y="0"/>
                  <a:pt x="82" y="29"/>
                  <a:pt x="31" y="74"/>
                </a:cubicBezTo>
                <a:lnTo>
                  <a:pt x="31" y="104"/>
                </a:lnTo>
                <a:cubicBezTo>
                  <a:pt x="1" y="104"/>
                  <a:pt x="31" y="135"/>
                  <a:pt x="31" y="135"/>
                </a:cubicBezTo>
                <a:lnTo>
                  <a:pt x="62" y="135"/>
                </a:lnTo>
                <a:cubicBezTo>
                  <a:pt x="81" y="146"/>
                  <a:pt x="104" y="150"/>
                  <a:pt x="129" y="150"/>
                </a:cubicBezTo>
                <a:cubicBezTo>
                  <a:pt x="192" y="150"/>
                  <a:pt x="264" y="118"/>
                  <a:pt x="292" y="74"/>
                </a:cubicBezTo>
                <a:cubicBezTo>
                  <a:pt x="292" y="43"/>
                  <a:pt x="292" y="12"/>
                  <a:pt x="253" y="12"/>
                </a:cubicBezTo>
                <a:cubicBezTo>
                  <a:pt x="237" y="4"/>
                  <a:pt x="218" y="0"/>
                  <a:pt x="199"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48"/>
          <p:cNvSpPr/>
          <p:nvPr/>
        </p:nvSpPr>
        <p:spPr>
          <a:xfrm flipH="1">
            <a:off x="550789" y="4561277"/>
            <a:ext cx="61082" cy="33822"/>
          </a:xfrm>
          <a:custGeom>
            <a:avLst/>
            <a:gdLst/>
            <a:ahLst/>
            <a:cxnLst/>
            <a:rect l="l" t="t" r="r" b="b"/>
            <a:pathLst>
              <a:path w="540" h="299" extrusionOk="0">
                <a:moveTo>
                  <a:pt x="489" y="1"/>
                </a:moveTo>
                <a:cubicBezTo>
                  <a:pt x="484" y="1"/>
                  <a:pt x="480" y="3"/>
                  <a:pt x="476" y="7"/>
                </a:cubicBezTo>
                <a:cubicBezTo>
                  <a:pt x="315" y="38"/>
                  <a:pt x="192" y="107"/>
                  <a:pt x="62" y="168"/>
                </a:cubicBezTo>
                <a:cubicBezTo>
                  <a:pt x="1" y="199"/>
                  <a:pt x="62" y="298"/>
                  <a:pt x="123" y="298"/>
                </a:cubicBezTo>
                <a:cubicBezTo>
                  <a:pt x="254" y="229"/>
                  <a:pt x="384" y="168"/>
                  <a:pt x="506" y="107"/>
                </a:cubicBezTo>
                <a:cubicBezTo>
                  <a:pt x="539" y="74"/>
                  <a:pt x="516" y="1"/>
                  <a:pt x="48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48"/>
          <p:cNvSpPr/>
          <p:nvPr/>
        </p:nvSpPr>
        <p:spPr>
          <a:xfrm flipH="1">
            <a:off x="1300228" y="4265137"/>
            <a:ext cx="196594" cy="124203"/>
          </a:xfrm>
          <a:custGeom>
            <a:avLst/>
            <a:gdLst/>
            <a:ahLst/>
            <a:cxnLst/>
            <a:rect l="l" t="t" r="r" b="b"/>
            <a:pathLst>
              <a:path w="1738" h="1098" extrusionOk="0">
                <a:moveTo>
                  <a:pt x="131" y="0"/>
                </a:moveTo>
                <a:cubicBezTo>
                  <a:pt x="71" y="0"/>
                  <a:pt x="0" y="108"/>
                  <a:pt x="90" y="135"/>
                </a:cubicBezTo>
                <a:cubicBezTo>
                  <a:pt x="634" y="426"/>
                  <a:pt x="1078" y="871"/>
                  <a:pt x="1622" y="1093"/>
                </a:cubicBezTo>
                <a:cubicBezTo>
                  <a:pt x="1632" y="1096"/>
                  <a:pt x="1641" y="1098"/>
                  <a:pt x="1649" y="1098"/>
                </a:cubicBezTo>
                <a:cubicBezTo>
                  <a:pt x="1719" y="1098"/>
                  <a:pt x="1738" y="994"/>
                  <a:pt x="1683" y="932"/>
                </a:cubicBezTo>
                <a:cubicBezTo>
                  <a:pt x="1208" y="618"/>
                  <a:pt x="695" y="266"/>
                  <a:pt x="151" y="5"/>
                </a:cubicBezTo>
                <a:cubicBezTo>
                  <a:pt x="145" y="2"/>
                  <a:pt x="138" y="0"/>
                  <a:pt x="131"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48"/>
          <p:cNvSpPr/>
          <p:nvPr/>
        </p:nvSpPr>
        <p:spPr>
          <a:xfrm flipH="1">
            <a:off x="1230778" y="4404610"/>
            <a:ext cx="37667" cy="28279"/>
          </a:xfrm>
          <a:custGeom>
            <a:avLst/>
            <a:gdLst/>
            <a:ahLst/>
            <a:cxnLst/>
            <a:rect l="l" t="t" r="r" b="b"/>
            <a:pathLst>
              <a:path w="333" h="250" extrusionOk="0">
                <a:moveTo>
                  <a:pt x="110" y="1"/>
                </a:moveTo>
                <a:cubicBezTo>
                  <a:pt x="61" y="1"/>
                  <a:pt x="0" y="66"/>
                  <a:pt x="47" y="113"/>
                </a:cubicBezTo>
                <a:cubicBezTo>
                  <a:pt x="108" y="182"/>
                  <a:pt x="177" y="212"/>
                  <a:pt x="269" y="243"/>
                </a:cubicBezTo>
                <a:cubicBezTo>
                  <a:pt x="274" y="247"/>
                  <a:pt x="278" y="249"/>
                  <a:pt x="282" y="249"/>
                </a:cubicBezTo>
                <a:cubicBezTo>
                  <a:pt x="309" y="249"/>
                  <a:pt x="333" y="177"/>
                  <a:pt x="300" y="151"/>
                </a:cubicBezTo>
                <a:cubicBezTo>
                  <a:pt x="239" y="113"/>
                  <a:pt x="177" y="82"/>
                  <a:pt x="147" y="21"/>
                </a:cubicBezTo>
                <a:cubicBezTo>
                  <a:pt x="138" y="7"/>
                  <a:pt x="124" y="1"/>
                  <a:pt x="110" y="1"/>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2" name="Google Shape;4752;p48"/>
          <p:cNvGrpSpPr/>
          <p:nvPr/>
        </p:nvGrpSpPr>
        <p:grpSpPr>
          <a:xfrm>
            <a:off x="1021938" y="1094800"/>
            <a:ext cx="635954" cy="600445"/>
            <a:chOff x="1021938" y="1094800"/>
            <a:chExt cx="635954" cy="600445"/>
          </a:xfrm>
        </p:grpSpPr>
        <p:sp>
          <p:nvSpPr>
            <p:cNvPr id="4753" name="Google Shape;4753;p48"/>
            <p:cNvSpPr/>
            <p:nvPr/>
          </p:nvSpPr>
          <p:spPr>
            <a:xfrm>
              <a:off x="1091612" y="1202050"/>
              <a:ext cx="474514" cy="492578"/>
            </a:xfrm>
            <a:custGeom>
              <a:avLst/>
              <a:gdLst/>
              <a:ahLst/>
              <a:cxnLst/>
              <a:rect l="l" t="t" r="r" b="b"/>
              <a:pathLst>
                <a:path w="4597" h="4772" extrusionOk="0">
                  <a:moveTo>
                    <a:pt x="1655" y="1"/>
                  </a:moveTo>
                  <a:cubicBezTo>
                    <a:pt x="827" y="667"/>
                    <a:pt x="0" y="1464"/>
                    <a:pt x="0" y="2490"/>
                  </a:cubicBezTo>
                  <a:cubicBezTo>
                    <a:pt x="31" y="3096"/>
                    <a:pt x="253" y="3701"/>
                    <a:pt x="697" y="4145"/>
                  </a:cubicBezTo>
                  <a:cubicBezTo>
                    <a:pt x="1100" y="4548"/>
                    <a:pt x="1658" y="4771"/>
                    <a:pt x="2220" y="4771"/>
                  </a:cubicBezTo>
                  <a:cubicBezTo>
                    <a:pt x="2375" y="4771"/>
                    <a:pt x="2529" y="4754"/>
                    <a:pt x="2681" y="4720"/>
                  </a:cubicBezTo>
                  <a:cubicBezTo>
                    <a:pt x="3417" y="4567"/>
                    <a:pt x="4022" y="4053"/>
                    <a:pt x="4597" y="3609"/>
                  </a:cubicBezTo>
                  <a:cubicBezTo>
                    <a:pt x="4306" y="3257"/>
                    <a:pt x="3953" y="2805"/>
                    <a:pt x="3539" y="2330"/>
                  </a:cubicBezTo>
                  <a:lnTo>
                    <a:pt x="3478" y="2391"/>
                  </a:lnTo>
                  <a:cubicBezTo>
                    <a:pt x="3255" y="2561"/>
                    <a:pt x="2905" y="2827"/>
                    <a:pt x="2581" y="2827"/>
                  </a:cubicBezTo>
                  <a:cubicBezTo>
                    <a:pt x="2483" y="2827"/>
                    <a:pt x="2388" y="2802"/>
                    <a:pt x="2298" y="2743"/>
                  </a:cubicBezTo>
                  <a:cubicBezTo>
                    <a:pt x="2199" y="2713"/>
                    <a:pt x="2076" y="2552"/>
                    <a:pt x="2076" y="2460"/>
                  </a:cubicBezTo>
                  <a:cubicBezTo>
                    <a:pt x="2007" y="2008"/>
                    <a:pt x="2551" y="1694"/>
                    <a:pt x="2842" y="1433"/>
                  </a:cubicBezTo>
                  <a:cubicBezTo>
                    <a:pt x="2390" y="889"/>
                    <a:pt x="1946" y="353"/>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48"/>
            <p:cNvSpPr/>
            <p:nvPr/>
          </p:nvSpPr>
          <p:spPr>
            <a:xfrm>
              <a:off x="1292378" y="1103264"/>
              <a:ext cx="184355" cy="204071"/>
            </a:xfrm>
            <a:custGeom>
              <a:avLst/>
              <a:gdLst/>
              <a:ahLst/>
              <a:cxnLst/>
              <a:rect l="l" t="t" r="r" b="b"/>
              <a:pathLst>
                <a:path w="1786" h="1977" extrusionOk="0">
                  <a:moveTo>
                    <a:pt x="706" y="0"/>
                  </a:moveTo>
                  <a:cubicBezTo>
                    <a:pt x="514" y="222"/>
                    <a:pt x="223" y="383"/>
                    <a:pt x="1" y="575"/>
                  </a:cubicBezTo>
                  <a:lnTo>
                    <a:pt x="32" y="667"/>
                  </a:lnTo>
                  <a:cubicBezTo>
                    <a:pt x="384" y="1119"/>
                    <a:pt x="736" y="1563"/>
                    <a:pt x="1089" y="1977"/>
                  </a:cubicBezTo>
                  <a:cubicBezTo>
                    <a:pt x="1311" y="1785"/>
                    <a:pt x="1533" y="1624"/>
                    <a:pt x="1786" y="1502"/>
                  </a:cubicBezTo>
                  <a:cubicBezTo>
                    <a:pt x="1434" y="988"/>
                    <a:pt x="1119" y="444"/>
                    <a:pt x="706"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48"/>
            <p:cNvSpPr/>
            <p:nvPr/>
          </p:nvSpPr>
          <p:spPr>
            <a:xfrm>
              <a:off x="1486951" y="1340473"/>
              <a:ext cx="167737" cy="184355"/>
            </a:xfrm>
            <a:custGeom>
              <a:avLst/>
              <a:gdLst/>
              <a:ahLst/>
              <a:cxnLst/>
              <a:rect l="l" t="t" r="r" b="b"/>
              <a:pathLst>
                <a:path w="1625" h="1786" extrusionOk="0">
                  <a:moveTo>
                    <a:pt x="606" y="0"/>
                  </a:moveTo>
                  <a:cubicBezTo>
                    <a:pt x="414" y="222"/>
                    <a:pt x="223" y="314"/>
                    <a:pt x="1" y="506"/>
                  </a:cubicBezTo>
                  <a:lnTo>
                    <a:pt x="1" y="606"/>
                  </a:lnTo>
                  <a:cubicBezTo>
                    <a:pt x="315" y="989"/>
                    <a:pt x="636" y="1372"/>
                    <a:pt x="958" y="1785"/>
                  </a:cubicBezTo>
                  <a:cubicBezTo>
                    <a:pt x="1180" y="1594"/>
                    <a:pt x="1625" y="1241"/>
                    <a:pt x="1625" y="1241"/>
                  </a:cubicBezTo>
                  <a:cubicBezTo>
                    <a:pt x="1625" y="1241"/>
                    <a:pt x="989" y="414"/>
                    <a:pt x="606" y="0"/>
                  </a:cubicBezTo>
                  <a:close/>
                </a:path>
              </a:pathLst>
            </a:custGeom>
            <a:solidFill>
              <a:srgbClr val="D3D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48"/>
            <p:cNvSpPr/>
            <p:nvPr/>
          </p:nvSpPr>
          <p:spPr>
            <a:xfrm>
              <a:off x="1021938" y="1094800"/>
              <a:ext cx="635954" cy="600445"/>
            </a:xfrm>
            <a:custGeom>
              <a:avLst/>
              <a:gdLst/>
              <a:ahLst/>
              <a:cxnLst/>
              <a:rect l="l" t="t" r="r" b="b"/>
              <a:pathLst>
                <a:path w="6161" h="5817" extrusionOk="0">
                  <a:moveTo>
                    <a:pt x="3220" y="1"/>
                  </a:moveTo>
                  <a:cubicBezTo>
                    <a:pt x="3211" y="1"/>
                    <a:pt x="3196" y="24"/>
                    <a:pt x="3196" y="51"/>
                  </a:cubicBezTo>
                  <a:cubicBezTo>
                    <a:pt x="3609" y="496"/>
                    <a:pt x="3962" y="1009"/>
                    <a:pt x="4345" y="1484"/>
                  </a:cubicBezTo>
                  <a:cubicBezTo>
                    <a:pt x="4354" y="1499"/>
                    <a:pt x="4361" y="1511"/>
                    <a:pt x="4367" y="1519"/>
                  </a:cubicBezTo>
                  <a:lnTo>
                    <a:pt x="4367" y="1519"/>
                  </a:lnTo>
                  <a:cubicBezTo>
                    <a:pt x="4308" y="1551"/>
                    <a:pt x="4242" y="1616"/>
                    <a:pt x="4184" y="1645"/>
                  </a:cubicBezTo>
                  <a:cubicBezTo>
                    <a:pt x="3900" y="1836"/>
                    <a:pt x="3609" y="2028"/>
                    <a:pt x="3356" y="2219"/>
                  </a:cubicBezTo>
                  <a:cubicBezTo>
                    <a:pt x="2973" y="2503"/>
                    <a:pt x="2330" y="2886"/>
                    <a:pt x="2330" y="3461"/>
                  </a:cubicBezTo>
                  <a:cubicBezTo>
                    <a:pt x="2330" y="3652"/>
                    <a:pt x="2560" y="3813"/>
                    <a:pt x="2713" y="3882"/>
                  </a:cubicBezTo>
                  <a:cubicBezTo>
                    <a:pt x="2761" y="3897"/>
                    <a:pt x="2809" y="3904"/>
                    <a:pt x="2858" y="3904"/>
                  </a:cubicBezTo>
                  <a:cubicBezTo>
                    <a:pt x="3107" y="3904"/>
                    <a:pt x="3362" y="3730"/>
                    <a:pt x="3548" y="3621"/>
                  </a:cubicBezTo>
                  <a:cubicBezTo>
                    <a:pt x="3900" y="3399"/>
                    <a:pt x="4214" y="3146"/>
                    <a:pt x="4536" y="2886"/>
                  </a:cubicBezTo>
                  <a:cubicBezTo>
                    <a:pt x="4666" y="2763"/>
                    <a:pt x="4820" y="2664"/>
                    <a:pt x="4950" y="2541"/>
                  </a:cubicBezTo>
                  <a:cubicBezTo>
                    <a:pt x="5020" y="2493"/>
                    <a:pt x="5055" y="2434"/>
                    <a:pt x="5092" y="2434"/>
                  </a:cubicBezTo>
                  <a:cubicBezTo>
                    <a:pt x="5107" y="2434"/>
                    <a:pt x="5123" y="2445"/>
                    <a:pt x="5141" y="2472"/>
                  </a:cubicBezTo>
                  <a:cubicBezTo>
                    <a:pt x="5203" y="2572"/>
                    <a:pt x="5272" y="2633"/>
                    <a:pt x="5333" y="2733"/>
                  </a:cubicBezTo>
                  <a:cubicBezTo>
                    <a:pt x="5524" y="2955"/>
                    <a:pt x="5716" y="3208"/>
                    <a:pt x="5907" y="3430"/>
                  </a:cubicBezTo>
                  <a:cubicBezTo>
                    <a:pt x="5960" y="3489"/>
                    <a:pt x="6018" y="3542"/>
                    <a:pt x="6053" y="3594"/>
                  </a:cubicBezTo>
                  <a:lnTo>
                    <a:pt x="6053" y="3594"/>
                  </a:lnTo>
                  <a:cubicBezTo>
                    <a:pt x="6036" y="3604"/>
                    <a:pt x="6031" y="3628"/>
                    <a:pt x="6007" y="3652"/>
                  </a:cubicBezTo>
                  <a:cubicBezTo>
                    <a:pt x="5655" y="3943"/>
                    <a:pt x="5302" y="4227"/>
                    <a:pt x="4950" y="4518"/>
                  </a:cubicBezTo>
                  <a:cubicBezTo>
                    <a:pt x="4345" y="5031"/>
                    <a:pt x="3671" y="5567"/>
                    <a:pt x="2874" y="5698"/>
                  </a:cubicBezTo>
                  <a:cubicBezTo>
                    <a:pt x="2744" y="5724"/>
                    <a:pt x="2617" y="5736"/>
                    <a:pt x="2492" y="5736"/>
                  </a:cubicBezTo>
                  <a:cubicBezTo>
                    <a:pt x="1079" y="5736"/>
                    <a:pt x="12" y="4145"/>
                    <a:pt x="484" y="2794"/>
                  </a:cubicBezTo>
                  <a:cubicBezTo>
                    <a:pt x="897" y="1676"/>
                    <a:pt x="2108" y="1009"/>
                    <a:pt x="2973" y="274"/>
                  </a:cubicBezTo>
                  <a:cubicBezTo>
                    <a:pt x="2999" y="248"/>
                    <a:pt x="2961" y="197"/>
                    <a:pt x="2926" y="197"/>
                  </a:cubicBezTo>
                  <a:cubicBezTo>
                    <a:pt x="2919" y="197"/>
                    <a:pt x="2911" y="199"/>
                    <a:pt x="2904" y="205"/>
                  </a:cubicBezTo>
                  <a:cubicBezTo>
                    <a:pt x="2077" y="879"/>
                    <a:pt x="1089" y="1515"/>
                    <a:pt x="545" y="2472"/>
                  </a:cubicBezTo>
                  <a:cubicBezTo>
                    <a:pt x="1" y="3399"/>
                    <a:pt x="323" y="4740"/>
                    <a:pt x="1181" y="5376"/>
                  </a:cubicBezTo>
                  <a:cubicBezTo>
                    <a:pt x="1615" y="5688"/>
                    <a:pt x="2049" y="5817"/>
                    <a:pt x="2476" y="5817"/>
                  </a:cubicBezTo>
                  <a:cubicBezTo>
                    <a:pt x="3840" y="5817"/>
                    <a:pt x="5132" y="4497"/>
                    <a:pt x="6130" y="3621"/>
                  </a:cubicBezTo>
                  <a:cubicBezTo>
                    <a:pt x="6160" y="3621"/>
                    <a:pt x="6160" y="3591"/>
                    <a:pt x="6130" y="3591"/>
                  </a:cubicBezTo>
                  <a:cubicBezTo>
                    <a:pt x="5816" y="3146"/>
                    <a:pt x="5463" y="2733"/>
                    <a:pt x="5141" y="2311"/>
                  </a:cubicBezTo>
                  <a:cubicBezTo>
                    <a:pt x="5131" y="2301"/>
                    <a:pt x="5121" y="2298"/>
                    <a:pt x="5112" y="2298"/>
                  </a:cubicBezTo>
                  <a:cubicBezTo>
                    <a:pt x="5094" y="2298"/>
                    <a:pt x="5080" y="2311"/>
                    <a:pt x="5080" y="2311"/>
                  </a:cubicBezTo>
                  <a:cubicBezTo>
                    <a:pt x="4628" y="2733"/>
                    <a:pt x="4123" y="3077"/>
                    <a:pt x="3640" y="3430"/>
                  </a:cubicBezTo>
                  <a:cubicBezTo>
                    <a:pt x="3418" y="3621"/>
                    <a:pt x="3196" y="3752"/>
                    <a:pt x="2904" y="3782"/>
                  </a:cubicBezTo>
                  <a:cubicBezTo>
                    <a:pt x="2889" y="3784"/>
                    <a:pt x="2873" y="3785"/>
                    <a:pt x="2857" y="3785"/>
                  </a:cubicBezTo>
                  <a:cubicBezTo>
                    <a:pt x="2618" y="3785"/>
                    <a:pt x="2372" y="3573"/>
                    <a:pt x="2429" y="3307"/>
                  </a:cubicBezTo>
                  <a:cubicBezTo>
                    <a:pt x="2429" y="3177"/>
                    <a:pt x="2560" y="3047"/>
                    <a:pt x="2652" y="2924"/>
                  </a:cubicBezTo>
                  <a:cubicBezTo>
                    <a:pt x="3134" y="2380"/>
                    <a:pt x="3831" y="1967"/>
                    <a:pt x="4437" y="1584"/>
                  </a:cubicBezTo>
                  <a:cubicBezTo>
                    <a:pt x="4475" y="1545"/>
                    <a:pt x="4475" y="1545"/>
                    <a:pt x="4475" y="1515"/>
                  </a:cubicBezTo>
                  <a:cubicBezTo>
                    <a:pt x="4054" y="1009"/>
                    <a:pt x="3671" y="496"/>
                    <a:pt x="3226" y="13"/>
                  </a:cubicBezTo>
                  <a:cubicBezTo>
                    <a:pt x="3226" y="4"/>
                    <a:pt x="3224" y="1"/>
                    <a:pt x="322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48"/>
            <p:cNvSpPr/>
            <p:nvPr/>
          </p:nvSpPr>
          <p:spPr>
            <a:xfrm>
              <a:off x="1464035" y="1410975"/>
              <a:ext cx="104668" cy="128202"/>
            </a:xfrm>
            <a:custGeom>
              <a:avLst/>
              <a:gdLst/>
              <a:ahLst/>
              <a:cxnLst/>
              <a:rect l="l" t="t" r="r" b="b"/>
              <a:pathLst>
                <a:path w="1014" h="1242" extrusionOk="0">
                  <a:moveTo>
                    <a:pt x="23" y="1"/>
                  </a:moveTo>
                  <a:cubicBezTo>
                    <a:pt x="14" y="1"/>
                    <a:pt x="0" y="14"/>
                    <a:pt x="0" y="14"/>
                  </a:cubicBezTo>
                  <a:cubicBezTo>
                    <a:pt x="154" y="244"/>
                    <a:pt x="314" y="436"/>
                    <a:pt x="475" y="627"/>
                  </a:cubicBezTo>
                  <a:cubicBezTo>
                    <a:pt x="636" y="819"/>
                    <a:pt x="766" y="1102"/>
                    <a:pt x="958" y="1233"/>
                  </a:cubicBezTo>
                  <a:cubicBezTo>
                    <a:pt x="964" y="1239"/>
                    <a:pt x="970" y="1241"/>
                    <a:pt x="976" y="1241"/>
                  </a:cubicBezTo>
                  <a:cubicBezTo>
                    <a:pt x="998" y="1241"/>
                    <a:pt x="1013" y="1202"/>
                    <a:pt x="989" y="1202"/>
                  </a:cubicBezTo>
                  <a:cubicBezTo>
                    <a:pt x="797" y="1041"/>
                    <a:pt x="667" y="781"/>
                    <a:pt x="506" y="589"/>
                  </a:cubicBezTo>
                  <a:cubicBezTo>
                    <a:pt x="345" y="398"/>
                    <a:pt x="192" y="206"/>
                    <a:pt x="31" y="14"/>
                  </a:cubicBezTo>
                  <a:cubicBezTo>
                    <a:pt x="31" y="4"/>
                    <a:pt x="28" y="1"/>
                    <a:pt x="2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48"/>
            <p:cNvSpPr/>
            <p:nvPr/>
          </p:nvSpPr>
          <p:spPr>
            <a:xfrm>
              <a:off x="1269463" y="1172012"/>
              <a:ext cx="120977" cy="146886"/>
            </a:xfrm>
            <a:custGeom>
              <a:avLst/>
              <a:gdLst/>
              <a:ahLst/>
              <a:cxnLst/>
              <a:rect l="l" t="t" r="r" b="b"/>
              <a:pathLst>
                <a:path w="1172" h="1423" extrusionOk="0">
                  <a:moveTo>
                    <a:pt x="1" y="1"/>
                  </a:moveTo>
                  <a:cubicBezTo>
                    <a:pt x="353" y="514"/>
                    <a:pt x="736" y="958"/>
                    <a:pt x="1119" y="1410"/>
                  </a:cubicBezTo>
                  <a:cubicBezTo>
                    <a:pt x="1128" y="1419"/>
                    <a:pt x="1137" y="1423"/>
                    <a:pt x="1144" y="1423"/>
                  </a:cubicBezTo>
                  <a:cubicBezTo>
                    <a:pt x="1162" y="1423"/>
                    <a:pt x="1172" y="1399"/>
                    <a:pt x="1150" y="1372"/>
                  </a:cubicBezTo>
                  <a:cubicBezTo>
                    <a:pt x="767" y="928"/>
                    <a:pt x="414" y="453"/>
                    <a:pt x="3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48"/>
            <p:cNvSpPr/>
            <p:nvPr/>
          </p:nvSpPr>
          <p:spPr>
            <a:xfrm>
              <a:off x="1286082" y="1140425"/>
              <a:ext cx="12800" cy="59972"/>
            </a:xfrm>
            <a:custGeom>
              <a:avLst/>
              <a:gdLst/>
              <a:ahLst/>
              <a:cxnLst/>
              <a:rect l="l" t="t" r="r" b="b"/>
              <a:pathLst>
                <a:path w="124" h="581" extrusionOk="0">
                  <a:moveTo>
                    <a:pt x="108" y="0"/>
                  </a:moveTo>
                  <a:cubicBezTo>
                    <a:pt x="100" y="0"/>
                    <a:pt x="93" y="8"/>
                    <a:pt x="93" y="23"/>
                  </a:cubicBezTo>
                  <a:cubicBezTo>
                    <a:pt x="31" y="184"/>
                    <a:pt x="31" y="375"/>
                    <a:pt x="1" y="567"/>
                  </a:cubicBezTo>
                  <a:cubicBezTo>
                    <a:pt x="1" y="567"/>
                    <a:pt x="14" y="581"/>
                    <a:pt x="23" y="581"/>
                  </a:cubicBezTo>
                  <a:cubicBezTo>
                    <a:pt x="28" y="581"/>
                    <a:pt x="31" y="577"/>
                    <a:pt x="31" y="567"/>
                  </a:cubicBezTo>
                  <a:cubicBezTo>
                    <a:pt x="62" y="375"/>
                    <a:pt x="123" y="184"/>
                    <a:pt x="123" y="23"/>
                  </a:cubicBezTo>
                  <a:cubicBezTo>
                    <a:pt x="123" y="8"/>
                    <a:pt x="116" y="0"/>
                    <a:pt x="108"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48"/>
            <p:cNvSpPr/>
            <p:nvPr/>
          </p:nvSpPr>
          <p:spPr>
            <a:xfrm>
              <a:off x="1301875" y="1123806"/>
              <a:ext cx="13625" cy="87842"/>
            </a:xfrm>
            <a:custGeom>
              <a:avLst/>
              <a:gdLst/>
              <a:ahLst/>
              <a:cxnLst/>
              <a:rect l="l" t="t" r="r" b="b"/>
              <a:pathLst>
                <a:path w="132" h="851" extrusionOk="0">
                  <a:moveTo>
                    <a:pt x="116" y="0"/>
                  </a:moveTo>
                  <a:cubicBezTo>
                    <a:pt x="108" y="0"/>
                    <a:pt x="100" y="8"/>
                    <a:pt x="100" y="23"/>
                  </a:cubicBezTo>
                  <a:cubicBezTo>
                    <a:pt x="1" y="276"/>
                    <a:pt x="39" y="567"/>
                    <a:pt x="1" y="851"/>
                  </a:cubicBezTo>
                  <a:lnTo>
                    <a:pt x="39" y="851"/>
                  </a:lnTo>
                  <a:cubicBezTo>
                    <a:pt x="70" y="567"/>
                    <a:pt x="131" y="307"/>
                    <a:pt x="131" y="23"/>
                  </a:cubicBezTo>
                  <a:cubicBezTo>
                    <a:pt x="131" y="8"/>
                    <a:pt x="123" y="0"/>
                    <a:pt x="116"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48"/>
            <p:cNvSpPr/>
            <p:nvPr/>
          </p:nvSpPr>
          <p:spPr>
            <a:xfrm>
              <a:off x="1315397" y="1126180"/>
              <a:ext cx="13522" cy="87842"/>
            </a:xfrm>
            <a:custGeom>
              <a:avLst/>
              <a:gdLst/>
              <a:ahLst/>
              <a:cxnLst/>
              <a:rect l="l" t="t" r="r" b="b"/>
              <a:pathLst>
                <a:path w="131" h="851" extrusionOk="0">
                  <a:moveTo>
                    <a:pt x="100" y="0"/>
                  </a:moveTo>
                  <a:cubicBezTo>
                    <a:pt x="0" y="253"/>
                    <a:pt x="0" y="575"/>
                    <a:pt x="0" y="828"/>
                  </a:cubicBezTo>
                  <a:cubicBezTo>
                    <a:pt x="0" y="843"/>
                    <a:pt x="8" y="851"/>
                    <a:pt x="15" y="851"/>
                  </a:cubicBezTo>
                  <a:cubicBezTo>
                    <a:pt x="23" y="851"/>
                    <a:pt x="31" y="843"/>
                    <a:pt x="31" y="828"/>
                  </a:cubicBezTo>
                  <a:cubicBezTo>
                    <a:pt x="31" y="575"/>
                    <a:pt x="100" y="284"/>
                    <a:pt x="13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48"/>
            <p:cNvSpPr/>
            <p:nvPr/>
          </p:nvSpPr>
          <p:spPr>
            <a:xfrm>
              <a:off x="1325615" y="1106361"/>
              <a:ext cx="29418" cy="127480"/>
            </a:xfrm>
            <a:custGeom>
              <a:avLst/>
              <a:gdLst/>
              <a:ahLst/>
              <a:cxnLst/>
              <a:rect l="l" t="t" r="r" b="b"/>
              <a:pathLst>
                <a:path w="285" h="1235" extrusionOk="0">
                  <a:moveTo>
                    <a:pt x="254" y="1"/>
                  </a:moveTo>
                  <a:cubicBezTo>
                    <a:pt x="31" y="353"/>
                    <a:pt x="1" y="828"/>
                    <a:pt x="1" y="1211"/>
                  </a:cubicBezTo>
                  <a:cubicBezTo>
                    <a:pt x="1" y="1226"/>
                    <a:pt x="16" y="1234"/>
                    <a:pt x="31" y="1234"/>
                  </a:cubicBezTo>
                  <a:cubicBezTo>
                    <a:pt x="47" y="1234"/>
                    <a:pt x="62" y="1226"/>
                    <a:pt x="62" y="1211"/>
                  </a:cubicBezTo>
                  <a:cubicBezTo>
                    <a:pt x="62" y="797"/>
                    <a:pt x="192" y="414"/>
                    <a:pt x="284" y="31"/>
                  </a:cubicBezTo>
                  <a:cubicBezTo>
                    <a:pt x="284" y="1"/>
                    <a:pt x="254" y="1"/>
                    <a:pt x="254"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48"/>
            <p:cNvSpPr/>
            <p:nvPr/>
          </p:nvSpPr>
          <p:spPr>
            <a:xfrm>
              <a:off x="1343473" y="1113484"/>
              <a:ext cx="34476" cy="156692"/>
            </a:xfrm>
            <a:custGeom>
              <a:avLst/>
              <a:gdLst/>
              <a:ahLst/>
              <a:cxnLst/>
              <a:rect l="l" t="t" r="r" b="b"/>
              <a:pathLst>
                <a:path w="334" h="1518" extrusionOk="0">
                  <a:moveTo>
                    <a:pt x="318" y="1"/>
                  </a:moveTo>
                  <a:cubicBezTo>
                    <a:pt x="310" y="1"/>
                    <a:pt x="303" y="8"/>
                    <a:pt x="303" y="24"/>
                  </a:cubicBezTo>
                  <a:cubicBezTo>
                    <a:pt x="142" y="476"/>
                    <a:pt x="81" y="1020"/>
                    <a:pt x="19" y="1495"/>
                  </a:cubicBezTo>
                  <a:cubicBezTo>
                    <a:pt x="0" y="1510"/>
                    <a:pt x="8" y="1518"/>
                    <a:pt x="20" y="1518"/>
                  </a:cubicBezTo>
                  <a:cubicBezTo>
                    <a:pt x="33" y="1518"/>
                    <a:pt x="50" y="1510"/>
                    <a:pt x="50" y="1495"/>
                  </a:cubicBezTo>
                  <a:cubicBezTo>
                    <a:pt x="142" y="1020"/>
                    <a:pt x="303" y="506"/>
                    <a:pt x="333" y="24"/>
                  </a:cubicBezTo>
                  <a:cubicBezTo>
                    <a:pt x="333" y="8"/>
                    <a:pt x="326" y="1"/>
                    <a:pt x="31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48"/>
            <p:cNvSpPr/>
            <p:nvPr/>
          </p:nvSpPr>
          <p:spPr>
            <a:xfrm>
              <a:off x="1368349" y="1159315"/>
              <a:ext cx="23019" cy="117777"/>
            </a:xfrm>
            <a:custGeom>
              <a:avLst/>
              <a:gdLst/>
              <a:ahLst/>
              <a:cxnLst/>
              <a:rect l="l" t="t" r="r" b="b"/>
              <a:pathLst>
                <a:path w="223" h="1141" extrusionOk="0">
                  <a:moveTo>
                    <a:pt x="192" y="1"/>
                  </a:moveTo>
                  <a:cubicBezTo>
                    <a:pt x="62" y="346"/>
                    <a:pt x="31" y="729"/>
                    <a:pt x="0" y="1112"/>
                  </a:cubicBezTo>
                  <a:cubicBezTo>
                    <a:pt x="0" y="1131"/>
                    <a:pt x="16" y="1141"/>
                    <a:pt x="31" y="1141"/>
                  </a:cubicBezTo>
                  <a:cubicBezTo>
                    <a:pt x="46" y="1141"/>
                    <a:pt x="62" y="1131"/>
                    <a:pt x="62" y="1112"/>
                  </a:cubicBezTo>
                  <a:cubicBezTo>
                    <a:pt x="92" y="729"/>
                    <a:pt x="192" y="384"/>
                    <a:pt x="223"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48"/>
            <p:cNvSpPr/>
            <p:nvPr/>
          </p:nvSpPr>
          <p:spPr>
            <a:xfrm>
              <a:off x="1384968" y="1164270"/>
              <a:ext cx="29315" cy="135944"/>
            </a:xfrm>
            <a:custGeom>
              <a:avLst/>
              <a:gdLst/>
              <a:ahLst/>
              <a:cxnLst/>
              <a:rect l="l" t="t" r="r" b="b"/>
              <a:pathLst>
                <a:path w="284" h="1317" extrusionOk="0">
                  <a:moveTo>
                    <a:pt x="261" y="1"/>
                  </a:moveTo>
                  <a:cubicBezTo>
                    <a:pt x="257" y="1"/>
                    <a:pt x="253" y="4"/>
                    <a:pt x="253" y="14"/>
                  </a:cubicBezTo>
                  <a:cubicBezTo>
                    <a:pt x="92" y="397"/>
                    <a:pt x="31" y="872"/>
                    <a:pt x="0" y="1294"/>
                  </a:cubicBezTo>
                  <a:cubicBezTo>
                    <a:pt x="0" y="1309"/>
                    <a:pt x="8" y="1317"/>
                    <a:pt x="16" y="1317"/>
                  </a:cubicBezTo>
                  <a:cubicBezTo>
                    <a:pt x="23" y="1317"/>
                    <a:pt x="31" y="1309"/>
                    <a:pt x="31" y="1294"/>
                  </a:cubicBezTo>
                  <a:cubicBezTo>
                    <a:pt x="92" y="872"/>
                    <a:pt x="222" y="459"/>
                    <a:pt x="284" y="14"/>
                  </a:cubicBezTo>
                  <a:cubicBezTo>
                    <a:pt x="284" y="14"/>
                    <a:pt x="270" y="1"/>
                    <a:pt x="261"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48"/>
            <p:cNvSpPr/>
            <p:nvPr/>
          </p:nvSpPr>
          <p:spPr>
            <a:xfrm>
              <a:off x="1407883" y="1195959"/>
              <a:ext cx="23019" cy="96100"/>
            </a:xfrm>
            <a:custGeom>
              <a:avLst/>
              <a:gdLst/>
              <a:ahLst/>
              <a:cxnLst/>
              <a:rect l="l" t="t" r="r" b="b"/>
              <a:pathLst>
                <a:path w="223" h="931" extrusionOk="0">
                  <a:moveTo>
                    <a:pt x="203" y="0"/>
                  </a:moveTo>
                  <a:cubicBezTo>
                    <a:pt x="192" y="0"/>
                    <a:pt x="177" y="10"/>
                    <a:pt x="161" y="29"/>
                  </a:cubicBezTo>
                  <a:cubicBezTo>
                    <a:pt x="62" y="282"/>
                    <a:pt x="31" y="604"/>
                    <a:pt x="0" y="887"/>
                  </a:cubicBezTo>
                  <a:cubicBezTo>
                    <a:pt x="0" y="909"/>
                    <a:pt x="31" y="930"/>
                    <a:pt x="49" y="930"/>
                  </a:cubicBezTo>
                  <a:cubicBezTo>
                    <a:pt x="56" y="930"/>
                    <a:pt x="62" y="927"/>
                    <a:pt x="62" y="918"/>
                  </a:cubicBezTo>
                  <a:cubicBezTo>
                    <a:pt x="92" y="604"/>
                    <a:pt x="192" y="312"/>
                    <a:pt x="223" y="29"/>
                  </a:cubicBezTo>
                  <a:cubicBezTo>
                    <a:pt x="223" y="10"/>
                    <a:pt x="215" y="0"/>
                    <a:pt x="203"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48"/>
            <p:cNvSpPr/>
            <p:nvPr/>
          </p:nvSpPr>
          <p:spPr>
            <a:xfrm>
              <a:off x="1424502" y="1211546"/>
              <a:ext cx="19819" cy="87739"/>
            </a:xfrm>
            <a:custGeom>
              <a:avLst/>
              <a:gdLst/>
              <a:ahLst/>
              <a:cxnLst/>
              <a:rect l="l" t="t" r="r" b="b"/>
              <a:pathLst>
                <a:path w="192" h="850" extrusionOk="0">
                  <a:moveTo>
                    <a:pt x="154" y="1"/>
                  </a:moveTo>
                  <a:cubicBezTo>
                    <a:pt x="92" y="70"/>
                    <a:pt x="92" y="161"/>
                    <a:pt x="62" y="261"/>
                  </a:cubicBezTo>
                  <a:cubicBezTo>
                    <a:pt x="62" y="453"/>
                    <a:pt x="31" y="644"/>
                    <a:pt x="0" y="797"/>
                  </a:cubicBezTo>
                  <a:cubicBezTo>
                    <a:pt x="0" y="832"/>
                    <a:pt x="16" y="849"/>
                    <a:pt x="31" y="849"/>
                  </a:cubicBezTo>
                  <a:cubicBezTo>
                    <a:pt x="46" y="849"/>
                    <a:pt x="62" y="832"/>
                    <a:pt x="62" y="797"/>
                  </a:cubicBezTo>
                  <a:cubicBezTo>
                    <a:pt x="92" y="545"/>
                    <a:pt x="154" y="292"/>
                    <a:pt x="19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48"/>
            <p:cNvSpPr/>
            <p:nvPr/>
          </p:nvSpPr>
          <p:spPr>
            <a:xfrm>
              <a:off x="1447417" y="1218669"/>
              <a:ext cx="9600" cy="48308"/>
            </a:xfrm>
            <a:custGeom>
              <a:avLst/>
              <a:gdLst/>
              <a:ahLst/>
              <a:cxnLst/>
              <a:rect l="l" t="t" r="r" b="b"/>
              <a:pathLst>
                <a:path w="93" h="468" extrusionOk="0">
                  <a:moveTo>
                    <a:pt x="62" y="1"/>
                  </a:moveTo>
                  <a:cubicBezTo>
                    <a:pt x="1" y="62"/>
                    <a:pt x="1" y="123"/>
                    <a:pt x="1" y="192"/>
                  </a:cubicBezTo>
                  <a:lnTo>
                    <a:pt x="1" y="445"/>
                  </a:lnTo>
                  <a:cubicBezTo>
                    <a:pt x="1" y="460"/>
                    <a:pt x="8" y="468"/>
                    <a:pt x="16" y="468"/>
                  </a:cubicBezTo>
                  <a:cubicBezTo>
                    <a:pt x="23" y="468"/>
                    <a:pt x="31" y="460"/>
                    <a:pt x="31" y="445"/>
                  </a:cubicBezTo>
                  <a:cubicBezTo>
                    <a:pt x="31" y="345"/>
                    <a:pt x="62" y="284"/>
                    <a:pt x="62" y="192"/>
                  </a:cubicBezTo>
                  <a:cubicBezTo>
                    <a:pt x="62" y="123"/>
                    <a:pt x="92" y="62"/>
                    <a:pt x="92"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48"/>
            <p:cNvSpPr/>
            <p:nvPr/>
          </p:nvSpPr>
          <p:spPr>
            <a:xfrm>
              <a:off x="1483751" y="1383930"/>
              <a:ext cx="6503" cy="48308"/>
            </a:xfrm>
            <a:custGeom>
              <a:avLst/>
              <a:gdLst/>
              <a:ahLst/>
              <a:cxnLst/>
              <a:rect l="l" t="t" r="r" b="b"/>
              <a:pathLst>
                <a:path w="63" h="468" extrusionOk="0">
                  <a:moveTo>
                    <a:pt x="58" y="1"/>
                  </a:moveTo>
                  <a:cubicBezTo>
                    <a:pt x="55" y="1"/>
                    <a:pt x="47" y="8"/>
                    <a:pt x="32" y="24"/>
                  </a:cubicBezTo>
                  <a:cubicBezTo>
                    <a:pt x="1" y="154"/>
                    <a:pt x="1" y="315"/>
                    <a:pt x="32" y="468"/>
                  </a:cubicBezTo>
                  <a:cubicBezTo>
                    <a:pt x="32" y="315"/>
                    <a:pt x="62" y="154"/>
                    <a:pt x="62" y="24"/>
                  </a:cubicBezTo>
                  <a:cubicBezTo>
                    <a:pt x="62" y="8"/>
                    <a:pt x="62" y="1"/>
                    <a:pt x="58"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48"/>
            <p:cNvSpPr/>
            <p:nvPr/>
          </p:nvSpPr>
          <p:spPr>
            <a:xfrm>
              <a:off x="1499647" y="1360189"/>
              <a:ext cx="10322" cy="102190"/>
            </a:xfrm>
            <a:custGeom>
              <a:avLst/>
              <a:gdLst/>
              <a:ahLst/>
              <a:cxnLst/>
              <a:rect l="l" t="t" r="r" b="b"/>
              <a:pathLst>
                <a:path w="100" h="990" extrusionOk="0">
                  <a:moveTo>
                    <a:pt x="69" y="1"/>
                  </a:moveTo>
                  <a:cubicBezTo>
                    <a:pt x="0" y="315"/>
                    <a:pt x="0" y="667"/>
                    <a:pt x="0" y="989"/>
                  </a:cubicBezTo>
                  <a:lnTo>
                    <a:pt x="38" y="989"/>
                  </a:lnTo>
                  <a:cubicBezTo>
                    <a:pt x="38" y="667"/>
                    <a:pt x="100" y="315"/>
                    <a:pt x="100"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48"/>
            <p:cNvSpPr/>
            <p:nvPr/>
          </p:nvSpPr>
          <p:spPr>
            <a:xfrm>
              <a:off x="1509866" y="1357092"/>
              <a:ext cx="16722" cy="117674"/>
            </a:xfrm>
            <a:custGeom>
              <a:avLst/>
              <a:gdLst/>
              <a:ahLst/>
              <a:cxnLst/>
              <a:rect l="l" t="t" r="r" b="b"/>
              <a:pathLst>
                <a:path w="162" h="1140" extrusionOk="0">
                  <a:moveTo>
                    <a:pt x="131" y="0"/>
                  </a:moveTo>
                  <a:cubicBezTo>
                    <a:pt x="31" y="345"/>
                    <a:pt x="1" y="728"/>
                    <a:pt x="31" y="1111"/>
                  </a:cubicBezTo>
                  <a:cubicBezTo>
                    <a:pt x="31" y="1130"/>
                    <a:pt x="39" y="1140"/>
                    <a:pt x="47" y="1140"/>
                  </a:cubicBezTo>
                  <a:cubicBezTo>
                    <a:pt x="54" y="1140"/>
                    <a:pt x="62" y="1130"/>
                    <a:pt x="62" y="1111"/>
                  </a:cubicBezTo>
                  <a:cubicBezTo>
                    <a:pt x="62" y="728"/>
                    <a:pt x="131" y="383"/>
                    <a:pt x="162" y="31"/>
                  </a:cubicBezTo>
                  <a:cubicBezTo>
                    <a:pt x="162" y="0"/>
                    <a:pt x="131" y="0"/>
                    <a:pt x="13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48"/>
            <p:cNvSpPr/>
            <p:nvPr/>
          </p:nvSpPr>
          <p:spPr>
            <a:xfrm>
              <a:off x="1526484" y="1361015"/>
              <a:ext cx="23019" cy="153285"/>
            </a:xfrm>
            <a:custGeom>
              <a:avLst/>
              <a:gdLst/>
              <a:ahLst/>
              <a:cxnLst/>
              <a:rect l="l" t="t" r="r" b="b"/>
              <a:pathLst>
                <a:path w="223" h="1485" extrusionOk="0">
                  <a:moveTo>
                    <a:pt x="207" y="1"/>
                  </a:moveTo>
                  <a:cubicBezTo>
                    <a:pt x="200" y="1"/>
                    <a:pt x="192" y="8"/>
                    <a:pt x="192" y="23"/>
                  </a:cubicBezTo>
                  <a:cubicBezTo>
                    <a:pt x="31" y="468"/>
                    <a:pt x="1" y="981"/>
                    <a:pt x="1" y="1456"/>
                  </a:cubicBezTo>
                  <a:cubicBezTo>
                    <a:pt x="1" y="1475"/>
                    <a:pt x="8" y="1485"/>
                    <a:pt x="16" y="1485"/>
                  </a:cubicBezTo>
                  <a:cubicBezTo>
                    <a:pt x="24" y="1485"/>
                    <a:pt x="31" y="1475"/>
                    <a:pt x="31" y="1456"/>
                  </a:cubicBezTo>
                  <a:cubicBezTo>
                    <a:pt x="62" y="981"/>
                    <a:pt x="161" y="498"/>
                    <a:pt x="223" y="23"/>
                  </a:cubicBezTo>
                  <a:cubicBezTo>
                    <a:pt x="223" y="8"/>
                    <a:pt x="215" y="1"/>
                    <a:pt x="207"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48"/>
            <p:cNvSpPr/>
            <p:nvPr/>
          </p:nvSpPr>
          <p:spPr>
            <a:xfrm>
              <a:off x="1546303" y="1354099"/>
              <a:ext cx="16619" cy="150189"/>
            </a:xfrm>
            <a:custGeom>
              <a:avLst/>
              <a:gdLst/>
              <a:ahLst/>
              <a:cxnLst/>
              <a:rect l="l" t="t" r="r" b="b"/>
              <a:pathLst>
                <a:path w="161" h="1455" extrusionOk="0">
                  <a:moveTo>
                    <a:pt x="142" y="0"/>
                  </a:moveTo>
                  <a:cubicBezTo>
                    <a:pt x="132" y="0"/>
                    <a:pt x="123" y="10"/>
                    <a:pt x="123" y="29"/>
                  </a:cubicBezTo>
                  <a:cubicBezTo>
                    <a:pt x="0" y="474"/>
                    <a:pt x="31" y="987"/>
                    <a:pt x="61" y="1431"/>
                  </a:cubicBezTo>
                  <a:cubicBezTo>
                    <a:pt x="61" y="1446"/>
                    <a:pt x="77" y="1454"/>
                    <a:pt x="92" y="1454"/>
                  </a:cubicBezTo>
                  <a:cubicBezTo>
                    <a:pt x="107" y="1454"/>
                    <a:pt x="123" y="1446"/>
                    <a:pt x="123" y="1431"/>
                  </a:cubicBezTo>
                  <a:cubicBezTo>
                    <a:pt x="92" y="949"/>
                    <a:pt x="161" y="504"/>
                    <a:pt x="161" y="29"/>
                  </a:cubicBezTo>
                  <a:cubicBezTo>
                    <a:pt x="161" y="10"/>
                    <a:pt x="151" y="0"/>
                    <a:pt x="142"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48"/>
            <p:cNvSpPr/>
            <p:nvPr/>
          </p:nvSpPr>
          <p:spPr>
            <a:xfrm>
              <a:off x="1562818" y="1389504"/>
              <a:ext cx="15999" cy="154318"/>
            </a:xfrm>
            <a:custGeom>
              <a:avLst/>
              <a:gdLst/>
              <a:ahLst/>
              <a:cxnLst/>
              <a:rect l="l" t="t" r="r" b="b"/>
              <a:pathLst>
                <a:path w="155" h="1495" extrusionOk="0">
                  <a:moveTo>
                    <a:pt x="124" y="0"/>
                  </a:moveTo>
                  <a:cubicBezTo>
                    <a:pt x="1" y="483"/>
                    <a:pt x="32" y="989"/>
                    <a:pt x="32" y="1471"/>
                  </a:cubicBezTo>
                  <a:cubicBezTo>
                    <a:pt x="32" y="1487"/>
                    <a:pt x="39" y="1494"/>
                    <a:pt x="47" y="1494"/>
                  </a:cubicBezTo>
                  <a:cubicBezTo>
                    <a:pt x="55" y="1494"/>
                    <a:pt x="62" y="1487"/>
                    <a:pt x="62" y="1471"/>
                  </a:cubicBezTo>
                  <a:cubicBezTo>
                    <a:pt x="62" y="989"/>
                    <a:pt x="124" y="514"/>
                    <a:pt x="154"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48"/>
            <p:cNvSpPr/>
            <p:nvPr/>
          </p:nvSpPr>
          <p:spPr>
            <a:xfrm>
              <a:off x="1582637" y="1400549"/>
              <a:ext cx="12800" cy="119222"/>
            </a:xfrm>
            <a:custGeom>
              <a:avLst/>
              <a:gdLst/>
              <a:ahLst/>
              <a:cxnLst/>
              <a:rect l="l" t="t" r="r" b="b"/>
              <a:pathLst>
                <a:path w="124" h="1155" extrusionOk="0">
                  <a:moveTo>
                    <a:pt x="89" y="1"/>
                  </a:moveTo>
                  <a:cubicBezTo>
                    <a:pt x="85" y="1"/>
                    <a:pt x="77" y="8"/>
                    <a:pt x="62" y="24"/>
                  </a:cubicBezTo>
                  <a:cubicBezTo>
                    <a:pt x="1" y="376"/>
                    <a:pt x="62" y="759"/>
                    <a:pt x="62" y="1142"/>
                  </a:cubicBezTo>
                  <a:cubicBezTo>
                    <a:pt x="62" y="1151"/>
                    <a:pt x="67" y="1155"/>
                    <a:pt x="74" y="1155"/>
                  </a:cubicBezTo>
                  <a:cubicBezTo>
                    <a:pt x="90" y="1155"/>
                    <a:pt x="114" y="1133"/>
                    <a:pt x="92" y="1111"/>
                  </a:cubicBezTo>
                  <a:cubicBezTo>
                    <a:pt x="31" y="759"/>
                    <a:pt x="123" y="376"/>
                    <a:pt x="92" y="24"/>
                  </a:cubicBezTo>
                  <a:cubicBezTo>
                    <a:pt x="92" y="8"/>
                    <a:pt x="92" y="1"/>
                    <a:pt x="89" y="1"/>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48"/>
            <p:cNvSpPr/>
            <p:nvPr/>
          </p:nvSpPr>
          <p:spPr>
            <a:xfrm>
              <a:off x="1598430" y="1419543"/>
              <a:ext cx="13522" cy="68127"/>
            </a:xfrm>
            <a:custGeom>
              <a:avLst/>
              <a:gdLst/>
              <a:ahLst/>
              <a:cxnLst/>
              <a:rect l="l" t="t" r="r" b="b"/>
              <a:pathLst>
                <a:path w="131" h="660" extrusionOk="0">
                  <a:moveTo>
                    <a:pt x="70" y="0"/>
                  </a:moveTo>
                  <a:cubicBezTo>
                    <a:pt x="1" y="192"/>
                    <a:pt x="70" y="445"/>
                    <a:pt x="70" y="636"/>
                  </a:cubicBezTo>
                  <a:cubicBezTo>
                    <a:pt x="70" y="652"/>
                    <a:pt x="85" y="659"/>
                    <a:pt x="100" y="659"/>
                  </a:cubicBezTo>
                  <a:cubicBezTo>
                    <a:pt x="116" y="659"/>
                    <a:pt x="131" y="652"/>
                    <a:pt x="131" y="636"/>
                  </a:cubicBezTo>
                  <a:cubicBezTo>
                    <a:pt x="100" y="544"/>
                    <a:pt x="100" y="414"/>
                    <a:pt x="100" y="284"/>
                  </a:cubicBezTo>
                  <a:cubicBezTo>
                    <a:pt x="100" y="192"/>
                    <a:pt x="131" y="92"/>
                    <a:pt x="100"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48"/>
            <p:cNvSpPr/>
            <p:nvPr/>
          </p:nvSpPr>
          <p:spPr>
            <a:xfrm>
              <a:off x="1608752" y="1445658"/>
              <a:ext cx="15793" cy="57495"/>
            </a:xfrm>
            <a:custGeom>
              <a:avLst/>
              <a:gdLst/>
              <a:ahLst/>
              <a:cxnLst/>
              <a:rect l="l" t="t" r="r" b="b"/>
              <a:pathLst>
                <a:path w="153" h="557" extrusionOk="0">
                  <a:moveTo>
                    <a:pt x="92" y="0"/>
                  </a:moveTo>
                  <a:cubicBezTo>
                    <a:pt x="0" y="161"/>
                    <a:pt x="62" y="383"/>
                    <a:pt x="62" y="544"/>
                  </a:cubicBezTo>
                  <a:cubicBezTo>
                    <a:pt x="71" y="553"/>
                    <a:pt x="83" y="557"/>
                    <a:pt x="95" y="557"/>
                  </a:cubicBezTo>
                  <a:cubicBezTo>
                    <a:pt x="124" y="557"/>
                    <a:pt x="152" y="535"/>
                    <a:pt x="131" y="514"/>
                  </a:cubicBezTo>
                  <a:lnTo>
                    <a:pt x="131" y="253"/>
                  </a:lnTo>
                  <a:lnTo>
                    <a:pt x="131" y="0"/>
                  </a:ln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48"/>
            <p:cNvSpPr/>
            <p:nvPr/>
          </p:nvSpPr>
          <p:spPr>
            <a:xfrm>
              <a:off x="1625371" y="1445658"/>
              <a:ext cx="9600" cy="32515"/>
            </a:xfrm>
            <a:custGeom>
              <a:avLst/>
              <a:gdLst/>
              <a:ahLst/>
              <a:cxnLst/>
              <a:rect l="l" t="t" r="r" b="b"/>
              <a:pathLst>
                <a:path w="93" h="315" extrusionOk="0">
                  <a:moveTo>
                    <a:pt x="31" y="0"/>
                  </a:moveTo>
                  <a:cubicBezTo>
                    <a:pt x="0" y="100"/>
                    <a:pt x="31" y="222"/>
                    <a:pt x="31" y="291"/>
                  </a:cubicBezTo>
                  <a:cubicBezTo>
                    <a:pt x="31" y="307"/>
                    <a:pt x="46" y="314"/>
                    <a:pt x="61" y="314"/>
                  </a:cubicBezTo>
                  <a:cubicBezTo>
                    <a:pt x="77" y="314"/>
                    <a:pt x="92" y="307"/>
                    <a:pt x="92" y="291"/>
                  </a:cubicBezTo>
                  <a:cubicBezTo>
                    <a:pt x="92" y="222"/>
                    <a:pt x="92" y="100"/>
                    <a:pt x="61" y="0"/>
                  </a:cubicBezTo>
                  <a:close/>
                </a:path>
              </a:pathLst>
            </a:custGeom>
            <a:solidFill>
              <a:srgbClr val="003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4953221"/>
      </p:ext>
    </p:extLst>
  </p:cSld>
  <p:clrMapOvr>
    <a:masterClrMapping/>
  </p:clrMapOvr>
</p:sld>
</file>

<file path=ppt/theme/theme1.xml><?xml version="1.0" encoding="utf-8"?>
<a:theme xmlns:a="http://schemas.openxmlformats.org/drawingml/2006/main" name="Team Building Center by Slidesgo">
  <a:themeElements>
    <a:clrScheme name="Simple Light">
      <a:dk1>
        <a:srgbClr val="003D73"/>
      </a:dk1>
      <a:lt1>
        <a:srgbClr val="FFFFFF"/>
      </a:lt1>
      <a:dk2>
        <a:srgbClr val="FE7A15"/>
      </a:dk2>
      <a:lt2>
        <a:srgbClr val="F8D90F"/>
      </a:lt2>
      <a:accent1>
        <a:srgbClr val="D3DD18"/>
      </a:accent1>
      <a:accent2>
        <a:srgbClr val="D7F7F9"/>
      </a:accent2>
      <a:accent3>
        <a:srgbClr val="0191B4"/>
      </a:accent3>
      <a:accent4>
        <a:srgbClr val="35BBCA"/>
      </a:accent4>
      <a:accent5>
        <a:srgbClr val="FFFFFF"/>
      </a:accent5>
      <a:accent6>
        <a:srgbClr val="FFFFFF"/>
      </a:accent6>
      <a:hlink>
        <a:srgbClr val="003D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927</Words>
  <Application>Microsoft Office PowerPoint</Application>
  <PresentationFormat>On-screen Show (16:9)</PresentationFormat>
  <Paragraphs>138</Paragraphs>
  <Slides>20</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Nunito</vt:lpstr>
      <vt:lpstr>Calibri</vt:lpstr>
      <vt:lpstr>Patrick Hand</vt:lpstr>
      <vt:lpstr>Open Sans</vt:lpstr>
      <vt:lpstr>Anaheim</vt:lpstr>
      <vt:lpstr>Roboto</vt:lpstr>
      <vt:lpstr>Caveat Brush</vt:lpstr>
      <vt:lpstr>Arial</vt:lpstr>
      <vt:lpstr>Roboto Condensed Light</vt:lpstr>
      <vt:lpstr>PT Sans</vt:lpstr>
      <vt:lpstr>Exo</vt:lpstr>
      <vt:lpstr>Team Building Center by Slidesgo</vt:lpstr>
      <vt:lpstr>Undangan Online</vt:lpstr>
      <vt:lpstr>Anggota Kelompok 8</vt:lpstr>
      <vt:lpstr>Latar Belakang</vt:lpstr>
      <vt:lpstr>Analisis SWOT</vt:lpstr>
      <vt:lpstr>Strength</vt:lpstr>
      <vt:lpstr>Opportunity</vt:lpstr>
      <vt:lpstr>Weakness</vt:lpstr>
      <vt:lpstr>Threat</vt:lpstr>
      <vt:lpstr>Arsitektur IT</vt:lpstr>
      <vt:lpstr>Arsitektur IT</vt:lpstr>
      <vt:lpstr>PowerPoint Presentation</vt:lpstr>
      <vt:lpstr>Manajemen Data</vt:lpstr>
      <vt:lpstr>Jaringan Komunikasi</vt:lpstr>
      <vt:lpstr>Cyber Security</vt:lpstr>
      <vt:lpstr>Cyber Security</vt:lpstr>
      <vt:lpstr>Teknologi Penelusuran, Semantik &amp; Rekomendasi</vt:lpstr>
      <vt:lpstr>Jejaring Sosial, Keterikatan &amp; Matriks Sosial</vt:lpstr>
      <vt:lpstr>Retail, E-Commerce &amp; Teknologi Perdagangan Mobile</vt:lpstr>
      <vt:lpstr>Efisiensi &amp; Efektivitas dalam Fungsi Bisnis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Undangan Online</dc:title>
  <dc:creator>LENOVO</dc:creator>
  <cp:lastModifiedBy>pf3c0yqc@outlook.com</cp:lastModifiedBy>
  <cp:revision>24</cp:revision>
  <dcterms:modified xsi:type="dcterms:W3CDTF">2022-11-21T06:05:27Z</dcterms:modified>
</cp:coreProperties>
</file>