
<file path=[Content_Types].xml><?xml version="1.0" encoding="utf-8"?>
<Types xmlns="http://schemas.openxmlformats.org/package/2006/content-types">
  <Default Extension="bin" ContentType="image/unknown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1" r:id="rId3"/>
    <p:sldId id="273" r:id="rId4"/>
    <p:sldId id="269" r:id="rId5"/>
    <p:sldId id="266" r:id="rId6"/>
    <p:sldId id="260" r:id="rId7"/>
    <p:sldId id="267" r:id="rId8"/>
    <p:sldId id="272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022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73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51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728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03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0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323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7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5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61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868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04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904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826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109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18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F610-3C00-4C35-8B7F-D8D2A93AB8A9}" type="datetimeFigureOut">
              <a:rPr lang="en-ID" smtClean="0"/>
              <a:t>11/10/2022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8B0D2A-2DB9-4D8B-93ED-22A0E830FA5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8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D4C8-D385-6BE4-0606-D22B0A7CC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Jarkom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A39DC-E37D-82B2-A418-A9A8F419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602787" cy="208062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Clara </a:t>
            </a:r>
            <a:r>
              <a:rPr lang="en-US" sz="2000" dirty="0" err="1"/>
              <a:t>Edrea</a:t>
            </a:r>
            <a:r>
              <a:rPr lang="en-US" sz="2000" dirty="0"/>
              <a:t> </a:t>
            </a:r>
            <a:r>
              <a:rPr lang="en-US" sz="2000" dirty="0" err="1"/>
              <a:t>Evelyna</a:t>
            </a:r>
            <a:r>
              <a:rPr lang="en-US" sz="2000" dirty="0"/>
              <a:t> Sony Putri 		(A11.2021.13374)</a:t>
            </a:r>
          </a:p>
          <a:p>
            <a:pPr algn="l"/>
            <a:r>
              <a:rPr lang="en-US" sz="2000" dirty="0" err="1"/>
              <a:t>Faza</a:t>
            </a:r>
            <a:r>
              <a:rPr lang="en-US" sz="2000" dirty="0"/>
              <a:t> </a:t>
            </a:r>
            <a:r>
              <a:rPr lang="en-US" sz="2000" dirty="0" err="1"/>
              <a:t>Faresha</a:t>
            </a:r>
            <a:r>
              <a:rPr lang="en-US" sz="2000" dirty="0"/>
              <a:t> </a:t>
            </a:r>
            <a:r>
              <a:rPr lang="en-US" sz="2000" dirty="0" err="1"/>
              <a:t>Affandi</a:t>
            </a:r>
            <a:r>
              <a:rPr lang="en-US" sz="2000" dirty="0"/>
              <a:t> 					(A11.2021.13917)</a:t>
            </a:r>
          </a:p>
          <a:p>
            <a:pPr algn="l"/>
            <a:r>
              <a:rPr lang="en-US" sz="2000" dirty="0"/>
              <a:t>Muhammad Maulana </a:t>
            </a:r>
            <a:r>
              <a:rPr lang="en-US" sz="2000" dirty="0" err="1"/>
              <a:t>Hikam</a:t>
            </a:r>
            <a:r>
              <a:rPr lang="en-US" sz="2000" dirty="0"/>
              <a:t> 			(A11.2021.13550)</a:t>
            </a:r>
          </a:p>
          <a:p>
            <a:pPr algn="l"/>
            <a:r>
              <a:rPr lang="en-US" sz="2000" dirty="0" err="1"/>
              <a:t>Yohanes</a:t>
            </a:r>
            <a:r>
              <a:rPr lang="en-US" sz="2000" dirty="0"/>
              <a:t> Dimas </a:t>
            </a:r>
            <a:r>
              <a:rPr lang="en-US" sz="2000" dirty="0" err="1"/>
              <a:t>Pratama</a:t>
            </a:r>
            <a:r>
              <a:rPr lang="en-US" sz="2000" dirty="0"/>
              <a:t> 				(A11.2021.13254)</a:t>
            </a:r>
            <a:endParaRPr lang="en-ID" sz="2000" dirty="0"/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32613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D4C8-D385-6BE4-0606-D22B0A7CC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754" y="2896341"/>
            <a:ext cx="8915399" cy="2262781"/>
          </a:xfrm>
        </p:spPr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80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AAE7-BAF6-4F40-BF73-20B08DD3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3" y="624110"/>
            <a:ext cx="8911687" cy="1280890"/>
          </a:xfrm>
        </p:spPr>
        <p:txBody>
          <a:bodyPr/>
          <a:lstStyle/>
          <a:p>
            <a:r>
              <a:rPr lang="en-US" dirty="0"/>
              <a:t>Desain </a:t>
            </a:r>
            <a:r>
              <a:rPr lang="en-US" dirty="0" err="1"/>
              <a:t>Jaringan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CF767-10B4-D8B4-F750-2C044F653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45" y="1539875"/>
            <a:ext cx="6417910" cy="4995844"/>
          </a:xfrm>
        </p:spPr>
      </p:pic>
    </p:spTree>
    <p:extLst>
      <p:ext uri="{BB962C8B-B14F-4D97-AF65-F5344CB8AC3E}">
        <p14:creationId xmlns:p14="http://schemas.microsoft.com/office/powerpoint/2010/main" val="420034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70FE-6B30-40A5-A564-C9B109DF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Pengalamatan</a:t>
            </a:r>
            <a:r>
              <a:rPr lang="en-US" dirty="0"/>
              <a:t> IP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6AA9F-3D1F-4A5B-B485-9BC2C197E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Sekitar 200 </a:t>
                </a:r>
                <a:r>
                  <a:rPr lang="en-US" dirty="0" err="1"/>
                  <a:t>Mahasiswa</a:t>
                </a:r>
                <a:r>
                  <a:rPr lang="en-US" dirty="0"/>
                  <a:t> -&gt;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ip</a:t>
                </a:r>
                <a:r>
                  <a:rPr lang="en-US" dirty="0"/>
                  <a:t> prefix 24 bit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IP prefix 24 </a:t>
                </a:r>
                <a:r>
                  <a:rPr lang="en-US" dirty="0" err="1"/>
                  <a:t>menyisakan</a:t>
                </a:r>
                <a:r>
                  <a:rPr lang="en-US" dirty="0"/>
                  <a:t> 8 bit </a:t>
                </a:r>
                <a:r>
                  <a:rPr lang="en-US" dirty="0" err="1"/>
                  <a:t>untuk</a:t>
                </a:r>
                <a:r>
                  <a:rPr lang="en-US" dirty="0"/>
                  <a:t> host portion.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256 – 2 = 254 IP yang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digunakan</a:t>
                </a:r>
                <a:r>
                  <a:rPr lang="en-ID" dirty="0"/>
                  <a:t> oleh user </a:t>
                </a:r>
                <a:r>
                  <a:rPr lang="en-ID" dirty="0" err="1"/>
                  <a:t>sehingga</a:t>
                </a:r>
                <a:r>
                  <a:rPr lang="en-ID" dirty="0"/>
                  <a:t> :</a:t>
                </a:r>
              </a:p>
              <a:p>
                <a:pPr marL="0" indent="0">
                  <a:buNone/>
                </a:pPr>
                <a:r>
                  <a:rPr lang="en-ID" dirty="0"/>
                  <a:t>Network Address = 192.168.1.0</a:t>
                </a:r>
              </a:p>
              <a:p>
                <a:pPr marL="0" indent="0">
                  <a:buNone/>
                </a:pPr>
                <a:r>
                  <a:rPr lang="en-ID" dirty="0"/>
                  <a:t>Host Address = 192.168.1.1 – 192.168.1.254</a:t>
                </a:r>
              </a:p>
              <a:p>
                <a:pPr marL="0" indent="0">
                  <a:buNone/>
                </a:pPr>
                <a:r>
                  <a:rPr lang="en-ID" dirty="0"/>
                  <a:t>Broadcast Address = 192.168.1.255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6AA9F-3D1F-4A5B-B485-9BC2C197E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56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D4C8-D385-6BE4-0606-D22B0A7CC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754" y="2896341"/>
            <a:ext cx="8915399" cy="2262781"/>
          </a:xfrm>
        </p:spPr>
        <p:txBody>
          <a:bodyPr/>
          <a:lstStyle/>
          <a:p>
            <a:r>
              <a:rPr lang="en-US" sz="5400" dirty="0" err="1"/>
              <a:t>Spesifikasi</a:t>
            </a:r>
            <a:r>
              <a:rPr lang="en-US" sz="5400" dirty="0"/>
              <a:t> </a:t>
            </a:r>
            <a:r>
              <a:rPr lang="en-US" sz="5400" dirty="0" err="1"/>
              <a:t>Kebutuhan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126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842099-8FD5-9DB2-DDA0-BBCB10A1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97" y="481258"/>
            <a:ext cx="3930416" cy="1027946"/>
          </a:xfrm>
        </p:spPr>
        <p:txBody>
          <a:bodyPr>
            <a:noAutofit/>
          </a:bodyPr>
          <a:lstStyle/>
          <a:p>
            <a:r>
              <a:rPr lang="en-US" dirty="0"/>
              <a:t>TP-Link Archer AX73 AX5400 Dual-Band Gigabit Wi-Fi 6 Router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1A85-987A-16A6-D523-B73C9FBE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2AFF9A1-770C-6921-3217-D9B2FD054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7614" y="1625724"/>
            <a:ext cx="3505199" cy="426243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Gigabit </a:t>
            </a:r>
            <a:r>
              <a:rPr lang="en-US" sz="1600" dirty="0" err="1"/>
              <a:t>WiFi</a:t>
            </a:r>
            <a:r>
              <a:rPr lang="en-US" sz="1600" dirty="0"/>
              <a:t> for 8K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0" dirty="0">
                <a:effectLst/>
              </a:rPr>
              <a:t>Fully Featured Wi-Fi 6</a:t>
            </a:r>
            <a:endParaRPr lang="en-US" sz="160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ID" sz="1600" i="0" dirty="0" err="1">
                <a:effectLst/>
              </a:rPr>
              <a:t>onnect</a:t>
            </a:r>
            <a:r>
              <a:rPr lang="en-ID" sz="1600" i="0" dirty="0">
                <a:effectLst/>
              </a:rPr>
              <a:t> 200+ Device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0" dirty="0">
                <a:effectLst/>
              </a:rPr>
              <a:t>Extensive Coverage</a:t>
            </a:r>
            <a:endParaRPr lang="en-US" sz="160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0" dirty="0" err="1">
                <a:effectLst/>
              </a:rPr>
              <a:t>HomeShield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0" dirty="0">
                <a:effectLst/>
              </a:rPr>
              <a:t>More Vents, Less Heat</a:t>
            </a:r>
            <a:endParaRPr lang="en-US" sz="160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0" dirty="0">
                <a:effectLst/>
              </a:rPr>
              <a:t>USB Sharing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i="0" dirty="0">
                <a:effectLst/>
              </a:rPr>
              <a:t>Easy Setup</a:t>
            </a:r>
            <a:endParaRPr lang="en-ID" sz="1600" dirty="0"/>
          </a:p>
        </p:txBody>
      </p:sp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A544C092-17C8-A097-294D-07527D2B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622813" y="987596"/>
            <a:ext cx="6172200" cy="4873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73EF1D-0721-149A-7F6E-D1A680478CBE}"/>
              </a:ext>
            </a:extLst>
          </p:cNvPr>
          <p:cNvSpPr txBox="1"/>
          <p:nvPr/>
        </p:nvSpPr>
        <p:spPr>
          <a:xfrm>
            <a:off x="7706580" y="603197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Harga: Rp1.700.000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198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E9BC-AA14-C44A-C795-54E29DB0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747" y="446088"/>
            <a:ext cx="3505199" cy="976312"/>
          </a:xfrm>
        </p:spPr>
        <p:txBody>
          <a:bodyPr/>
          <a:lstStyle/>
          <a:p>
            <a:r>
              <a:rPr lang="en-ID" dirty="0"/>
              <a:t>TP-Link AC1750 Wi-Fi Range Extender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4F1ADB-C336-0373-840A-74CDA5B7C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562769"/>
            <a:ext cx="5181600" cy="5181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38F1-1BA4-000B-F1A7-59F07928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3747" y="1598613"/>
            <a:ext cx="3505199" cy="4262436"/>
          </a:xfrm>
        </p:spPr>
        <p:txBody>
          <a:bodyPr>
            <a:normAutofit/>
          </a:bodyPr>
          <a:lstStyle/>
          <a:p>
            <a:r>
              <a:rPr lang="en-US" sz="1800" dirty="0" err="1"/>
              <a:t>Spesifikasi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AC1750 Dual Band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Three Antennas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Gigabit Ethernet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Intelligent Signal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AP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TP-Link Tether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/>
              <a:t>Ultimate Compatibility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40CD9-2C42-20B7-A351-F8568495623B}"/>
              </a:ext>
            </a:extLst>
          </p:cNvPr>
          <p:cNvSpPr txBox="1"/>
          <p:nvPr/>
        </p:nvSpPr>
        <p:spPr>
          <a:xfrm>
            <a:off x="5221287" y="5861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Harga: Rp980.000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67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9D3E3C-FB91-0179-DD40-52548F58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323" y="490307"/>
            <a:ext cx="3505199" cy="976312"/>
          </a:xfrm>
        </p:spPr>
        <p:txBody>
          <a:bodyPr>
            <a:noAutofit/>
          </a:bodyPr>
          <a:lstStyle/>
          <a:p>
            <a:r>
              <a:rPr lang="en-ID" dirty="0"/>
              <a:t>Kabel Lan Cat 6 / Cat6 </a:t>
            </a:r>
            <a:r>
              <a:rPr lang="en-ID" dirty="0" err="1"/>
              <a:t>Eyota</a:t>
            </a:r>
            <a:r>
              <a:rPr lang="en-ID" dirty="0"/>
              <a:t> / Kabel FTP Cat 6 </a:t>
            </a:r>
            <a:r>
              <a:rPr lang="en-ID" dirty="0" err="1"/>
              <a:t>Eyota</a:t>
            </a:r>
            <a:r>
              <a:rPr lang="en-ID" dirty="0"/>
              <a:t> (305M)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1EBE-8B21-6F4C-F228-B1A1CDC9F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AF10F0A-865C-678E-0AC9-627328E7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9590" y="1616198"/>
            <a:ext cx="3505199" cy="4262436"/>
          </a:xfrm>
        </p:spPr>
        <p:txBody>
          <a:bodyPr>
            <a:normAutofit/>
          </a:bodyPr>
          <a:lstStyle/>
          <a:p>
            <a:r>
              <a:rPr lang="en-US" sz="1600" dirty="0" err="1"/>
              <a:t>Spesifikasi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</a:rPr>
              <a:t>Lan Cat6 </a:t>
            </a:r>
            <a:r>
              <a:rPr lang="en-ID" sz="1600" b="0" i="0" dirty="0" err="1">
                <a:effectLst/>
              </a:rPr>
              <a:t>Cabel</a:t>
            </a:r>
            <a:endParaRPr lang="en-ID" sz="16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Professional networking </a:t>
            </a:r>
            <a:r>
              <a:rPr lang="en-US" sz="1600" dirty="0" err="1"/>
              <a:t>Cabel</a:t>
            </a:r>
            <a:r>
              <a:rPr lang="en-US" sz="1600" dirty="0"/>
              <a:t> FTP Cat6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Broadband Video 500Mhz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err="1"/>
              <a:t>Gigatit</a:t>
            </a:r>
            <a:r>
              <a:rPr lang="en-ID" sz="1600" dirty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</a:rPr>
              <a:t>155/622 Mbps ATM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</a:rPr>
              <a:t>10 Base T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</a:rPr>
              <a:t>100 Base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</a:rPr>
              <a:t>TP, PMD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</a:rPr>
              <a:t>ISDN</a:t>
            </a:r>
            <a:endParaRPr lang="en-ID" sz="1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432148-9E9A-F5E7-431B-3FD674BB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704620" y="716756"/>
            <a:ext cx="6172200" cy="487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2A249-1A59-D76F-6726-CE9FAFE69A73}"/>
              </a:ext>
            </a:extLst>
          </p:cNvPr>
          <p:cNvSpPr txBox="1"/>
          <p:nvPr/>
        </p:nvSpPr>
        <p:spPr>
          <a:xfrm>
            <a:off x="5736193" y="59615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Harga: Rp585.000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617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3C4913E-0E26-011F-A7C0-7004FE5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618" y="710213"/>
            <a:ext cx="3932237" cy="624845"/>
          </a:xfrm>
        </p:spPr>
        <p:txBody>
          <a:bodyPr>
            <a:normAutofit/>
          </a:bodyPr>
          <a:lstStyle/>
          <a:p>
            <a:r>
              <a:rPr lang="en-US" sz="3200" dirty="0" err="1"/>
              <a:t>MyRepublic</a:t>
            </a:r>
            <a:endParaRPr lang="en-ID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3EF6E5-B16F-3D26-03BD-DA58E948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55" y="877363"/>
            <a:ext cx="4429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1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98C9-2A9B-B715-AACF-5C41027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520" y="273094"/>
            <a:ext cx="3704496" cy="97631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Biaya</a:t>
            </a:r>
            <a:r>
              <a:rPr lang="en-US" sz="3200" dirty="0"/>
              <a:t> </a:t>
            </a:r>
            <a:r>
              <a:rPr lang="en-US" sz="3200" dirty="0" err="1"/>
              <a:t>Pengeluaran</a:t>
            </a:r>
            <a:endParaRPr lang="en-ID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4235F-0E4D-5D5A-CB82-694355F16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t="11822" r="5804" b="10977"/>
          <a:stretch/>
        </p:blipFill>
        <p:spPr>
          <a:xfrm>
            <a:off x="848496" y="1713469"/>
            <a:ext cx="11013989" cy="263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75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</TotalTime>
  <Words>220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Wisp</vt:lpstr>
      <vt:lpstr>Kelompok Jarkom 5</vt:lpstr>
      <vt:lpstr>Desain Jaringan</vt:lpstr>
      <vt:lpstr>Pengalamatan IP</vt:lpstr>
      <vt:lpstr>Spesifikasi Kebutuhan</vt:lpstr>
      <vt:lpstr>TP-Link Archer AX73 AX5400 Dual-Band Gigabit Wi-Fi 6 Router </vt:lpstr>
      <vt:lpstr>TP-Link AC1750 Wi-Fi Range Extender</vt:lpstr>
      <vt:lpstr>Kabel Lan Cat 6 / Cat6 Eyota / Kabel FTP Cat 6 Eyota (305M)</vt:lpstr>
      <vt:lpstr>MyRepublic</vt:lpstr>
      <vt:lpstr>Biaya Pengeluaran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Jarkom 5</dc:title>
  <dc:creator>Evy 25</dc:creator>
  <cp:lastModifiedBy>pf3c0yqc@outlook.com</cp:lastModifiedBy>
  <cp:revision>9</cp:revision>
  <dcterms:created xsi:type="dcterms:W3CDTF">2022-09-22T01:55:05Z</dcterms:created>
  <dcterms:modified xsi:type="dcterms:W3CDTF">2022-10-10T23:45:48Z</dcterms:modified>
</cp:coreProperties>
</file>