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iteFbmzvdJSolFhBpqDgFtXZCW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title">
  <p:cSld name="TITLE">
    <p:bg>
      <p:bgPr>
        <a:solidFill>
          <a:schemeClr val="dk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 title="Page Number Shape"/>
          <p:cNvSpPr/>
          <p:nvPr/>
        </p:nvSpPr>
        <p:spPr>
          <a:xfrm>
            <a:off x="11784011" y="345139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9" name="Google Shape;19;p16"/>
          <p:cNvSpPr txBox="1"/>
          <p:nvPr>
            <p:ph type="ctrTitle"/>
          </p:nvPr>
        </p:nvSpPr>
        <p:spPr>
          <a:xfrm>
            <a:off x="2578819" y="2270908"/>
            <a:ext cx="7034362" cy="21889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None/>
              <a:defRPr sz="60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" type="subTitle"/>
          </p:nvPr>
        </p:nvSpPr>
        <p:spPr>
          <a:xfrm>
            <a:off x="2586793" y="5024051"/>
            <a:ext cx="7034362" cy="1052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0" i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2pPr>
            <a:lvl3pPr lvl="2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3pPr>
            <a:lvl4pPr lvl="3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4pPr>
            <a:lvl5pPr lvl="4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5pPr>
            <a:lvl6pPr lvl="5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6pPr>
            <a:lvl7pPr lvl="6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7pPr>
            <a:lvl8pPr lvl="7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8pPr>
            <a:lvl9pPr lvl="8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16"/>
          <p:cNvSpPr txBox="1"/>
          <p:nvPr>
            <p:ph idx="10" type="dt"/>
          </p:nvPr>
        </p:nvSpPr>
        <p:spPr>
          <a:xfrm>
            <a:off x="2584338" y="6314440"/>
            <a:ext cx="159662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1" type="ftr"/>
          </p:nvPr>
        </p:nvSpPr>
        <p:spPr>
          <a:xfrm>
            <a:off x="4515066" y="6314440"/>
            <a:ext cx="5122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2" type="sldNum"/>
          </p:nvPr>
        </p:nvSpPr>
        <p:spPr>
          <a:xfrm>
            <a:off x="11784011" y="572151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and Content">
  <p:cSld name="6_Title and Content">
    <p:bg>
      <p:bgPr>
        <a:solidFill>
          <a:schemeClr val="l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/>
          <p:nvPr/>
        </p:nvSpPr>
        <p:spPr>
          <a:xfrm>
            <a:off x="0" y="1540330"/>
            <a:ext cx="12192000" cy="47156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4"/>
          <p:cNvSpPr/>
          <p:nvPr/>
        </p:nvSpPr>
        <p:spPr>
          <a:xfrm>
            <a:off x="0" y="1"/>
            <a:ext cx="12191999" cy="1547445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4"/>
          <p:cNvSpPr txBox="1"/>
          <p:nvPr>
            <p:ph idx="10" type="dt"/>
          </p:nvPr>
        </p:nvSpPr>
        <p:spPr>
          <a:xfrm>
            <a:off x="762857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761999" y="2875327"/>
            <a:ext cx="3348000" cy="2291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4" title="Page Number Shape"/>
          <p:cNvSpPr/>
          <p:nvPr/>
        </p:nvSpPr>
        <p:spPr>
          <a:xfrm>
            <a:off x="11792583" y="356478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11784011" y="587179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24"/>
          <p:cNvSpPr txBox="1"/>
          <p:nvPr>
            <p:ph idx="2" type="body"/>
          </p:nvPr>
        </p:nvSpPr>
        <p:spPr>
          <a:xfrm>
            <a:off x="8081999" y="2875327"/>
            <a:ext cx="3348000" cy="2291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type="title"/>
          </p:nvPr>
        </p:nvSpPr>
        <p:spPr>
          <a:xfrm>
            <a:off x="761999" y="280278"/>
            <a:ext cx="10676571" cy="10024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>
  <p:cSld name="5_Title and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title"/>
          </p:nvPr>
        </p:nvSpPr>
        <p:spPr>
          <a:xfrm>
            <a:off x="762000" y="352848"/>
            <a:ext cx="10667998" cy="10024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" type="body"/>
          </p:nvPr>
        </p:nvSpPr>
        <p:spPr>
          <a:xfrm>
            <a:off x="8848724" y="1534886"/>
            <a:ext cx="2581273" cy="42753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12" type="sldNum"/>
          </p:nvPr>
        </p:nvSpPr>
        <p:spPr>
          <a:xfrm>
            <a:off x="11784011" y="587179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25"/>
          <p:cNvSpPr txBox="1"/>
          <p:nvPr>
            <p:ph idx="2" type="body"/>
          </p:nvPr>
        </p:nvSpPr>
        <p:spPr>
          <a:xfrm>
            <a:off x="762000" y="1534886"/>
            <a:ext cx="7829550" cy="42753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/>
          <p:nvPr/>
        </p:nvSpPr>
        <p:spPr>
          <a:xfrm>
            <a:off x="6901869" y="0"/>
            <a:ext cx="5293360" cy="68580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6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1" type="body"/>
          </p:nvPr>
        </p:nvSpPr>
        <p:spPr>
          <a:xfrm>
            <a:off x="1146659" y="688779"/>
            <a:ext cx="5746376" cy="5223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type="title"/>
          </p:nvPr>
        </p:nvSpPr>
        <p:spPr>
          <a:xfrm>
            <a:off x="7213600" y="280278"/>
            <a:ext cx="4641006" cy="23976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 title="Page Number Shape"/>
          <p:cNvSpPr/>
          <p:nvPr/>
        </p:nvSpPr>
        <p:spPr>
          <a:xfrm>
            <a:off x="11792583" y="356478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type="title"/>
          </p:nvPr>
        </p:nvSpPr>
        <p:spPr>
          <a:xfrm>
            <a:off x="762000" y="557784"/>
            <a:ext cx="3831336" cy="4956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7"/>
          <p:cNvSpPr txBox="1"/>
          <p:nvPr>
            <p:ph idx="1" type="body"/>
          </p:nvPr>
        </p:nvSpPr>
        <p:spPr>
          <a:xfrm>
            <a:off x="5181600" y="558065"/>
            <a:ext cx="6245352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b="0" i="1" sz="24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27"/>
          <p:cNvSpPr txBox="1"/>
          <p:nvPr>
            <p:ph idx="2" type="body"/>
          </p:nvPr>
        </p:nvSpPr>
        <p:spPr>
          <a:xfrm>
            <a:off x="5181600" y="1526671"/>
            <a:ext cx="6245352" cy="1755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3" type="body"/>
          </p:nvPr>
        </p:nvSpPr>
        <p:spPr>
          <a:xfrm>
            <a:off x="5181600" y="3700826"/>
            <a:ext cx="6248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b="0" i="1" sz="24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27"/>
          <p:cNvSpPr txBox="1"/>
          <p:nvPr>
            <p:ph idx="4" type="body"/>
          </p:nvPr>
        </p:nvSpPr>
        <p:spPr>
          <a:xfrm>
            <a:off x="5181600" y="4669432"/>
            <a:ext cx="6245352" cy="1755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7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7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7"/>
          <p:cNvSpPr txBox="1"/>
          <p:nvPr>
            <p:ph idx="12" type="sldNum"/>
          </p:nvPr>
        </p:nvSpPr>
        <p:spPr>
          <a:xfrm>
            <a:off x="11784011" y="587179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>
            <p:ph type="title"/>
          </p:nvPr>
        </p:nvSpPr>
        <p:spPr>
          <a:xfrm>
            <a:off x="762000" y="557784"/>
            <a:ext cx="3831336" cy="4956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8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8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8"/>
          <p:cNvSpPr txBox="1"/>
          <p:nvPr>
            <p:ph idx="12" type="sldNum"/>
          </p:nvPr>
        </p:nvSpPr>
        <p:spPr>
          <a:xfrm>
            <a:off x="11784011" y="587179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28"/>
          <p:cNvSpPr txBox="1"/>
          <p:nvPr>
            <p:ph idx="1" type="body"/>
          </p:nvPr>
        </p:nvSpPr>
        <p:spPr>
          <a:xfrm>
            <a:off x="5181600" y="557784"/>
            <a:ext cx="6248400" cy="2307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8"/>
          <p:cNvSpPr txBox="1"/>
          <p:nvPr>
            <p:ph idx="2" type="body"/>
          </p:nvPr>
        </p:nvSpPr>
        <p:spPr>
          <a:xfrm>
            <a:off x="5165121" y="2950589"/>
            <a:ext cx="6188679" cy="2563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>
            <p:ph type="title"/>
          </p:nvPr>
        </p:nvSpPr>
        <p:spPr>
          <a:xfrm>
            <a:off x="762000" y="557784"/>
            <a:ext cx="3831336" cy="4956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9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9"/>
          <p:cNvSpPr txBox="1"/>
          <p:nvPr>
            <p:ph idx="12" type="sldNum"/>
          </p:nvPr>
        </p:nvSpPr>
        <p:spPr>
          <a:xfrm>
            <a:off x="11784011" y="587179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/>
          <p:nvPr>
            <p:ph type="title"/>
          </p:nvPr>
        </p:nvSpPr>
        <p:spPr>
          <a:xfrm>
            <a:off x="762000" y="555479"/>
            <a:ext cx="3838776" cy="1921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0"/>
          <p:cNvSpPr txBox="1"/>
          <p:nvPr>
            <p:ph idx="1" type="body"/>
          </p:nvPr>
        </p:nvSpPr>
        <p:spPr>
          <a:xfrm>
            <a:off x="5181600" y="564147"/>
            <a:ext cx="6248400" cy="5622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 sz="1800"/>
            </a:lvl2pPr>
            <a:lvl3pPr indent="-3302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/>
            </a:lvl5pPr>
            <a:lvl6pPr indent="-3175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–"/>
              <a:defRPr sz="1400"/>
            </a:lvl6pPr>
            <a:lvl7pPr indent="-3175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/>
            </a:lvl7pPr>
            <a:lvl8pPr indent="-3175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–"/>
              <a:defRPr sz="1400"/>
            </a:lvl8pPr>
            <a:lvl9pPr indent="-3175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137" name="Google Shape;137;p30"/>
          <p:cNvSpPr txBox="1"/>
          <p:nvPr>
            <p:ph idx="2" type="body"/>
          </p:nvPr>
        </p:nvSpPr>
        <p:spPr>
          <a:xfrm>
            <a:off x="762000" y="2621512"/>
            <a:ext cx="3838776" cy="3239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25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8" name="Google Shape;138;p30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0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0"/>
          <p:cNvSpPr txBox="1"/>
          <p:nvPr>
            <p:ph idx="12" type="sldNum"/>
          </p:nvPr>
        </p:nvSpPr>
        <p:spPr>
          <a:xfrm>
            <a:off x="11784011" y="587179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 txBox="1"/>
          <p:nvPr>
            <p:ph type="title"/>
          </p:nvPr>
        </p:nvSpPr>
        <p:spPr>
          <a:xfrm>
            <a:off x="762000" y="555479"/>
            <a:ext cx="3838776" cy="1921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1"/>
          <p:cNvSpPr txBox="1"/>
          <p:nvPr>
            <p:ph idx="1" type="body"/>
          </p:nvPr>
        </p:nvSpPr>
        <p:spPr>
          <a:xfrm>
            <a:off x="762000" y="2621512"/>
            <a:ext cx="3838776" cy="3239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25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31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1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1"/>
          <p:cNvSpPr txBox="1"/>
          <p:nvPr>
            <p:ph idx="12" type="sldNum"/>
          </p:nvPr>
        </p:nvSpPr>
        <p:spPr>
          <a:xfrm>
            <a:off x="11784011" y="587179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31"/>
          <p:cNvSpPr/>
          <p:nvPr>
            <p:ph idx="2" type="pic"/>
          </p:nvPr>
        </p:nvSpPr>
        <p:spPr>
          <a:xfrm>
            <a:off x="5183188" y="555480"/>
            <a:ext cx="6246812" cy="530557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right Content Left">
  <p:cSld name="Title right Content Lef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/>
          <p:nvPr/>
        </p:nvSpPr>
        <p:spPr>
          <a:xfrm>
            <a:off x="5263637" y="0"/>
            <a:ext cx="69283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7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" type="body"/>
          </p:nvPr>
        </p:nvSpPr>
        <p:spPr>
          <a:xfrm>
            <a:off x="6322695" y="358646"/>
            <a:ext cx="5505450" cy="5896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800"/>
              <a:buChar char="•"/>
              <a:defRPr sz="2800"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7" title="Page Number Shape"/>
          <p:cNvSpPr/>
          <p:nvPr/>
        </p:nvSpPr>
        <p:spPr>
          <a:xfrm>
            <a:off x="11793378" y="360167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38" name="Google Shape;38;p17"/>
          <p:cNvSpPr txBox="1"/>
          <p:nvPr>
            <p:ph type="title"/>
          </p:nvPr>
        </p:nvSpPr>
        <p:spPr>
          <a:xfrm>
            <a:off x="707570" y="548792"/>
            <a:ext cx="3833906" cy="4952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2" type="sldNum"/>
          </p:nvPr>
        </p:nvSpPr>
        <p:spPr>
          <a:xfrm>
            <a:off x="11784011" y="587179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title">
  <p:cSld name="TITLE">
    <p:bg>
      <p:bgPr>
        <a:solidFill>
          <a:schemeClr val="dk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 title="Page Number Shape"/>
          <p:cNvSpPr/>
          <p:nvPr/>
        </p:nvSpPr>
        <p:spPr>
          <a:xfrm>
            <a:off x="11784011" y="345139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5" name="Google Shape;45;p15"/>
          <p:cNvSpPr txBox="1"/>
          <p:nvPr>
            <p:ph type="ctrTitle"/>
          </p:nvPr>
        </p:nvSpPr>
        <p:spPr>
          <a:xfrm>
            <a:off x="2578819" y="2270908"/>
            <a:ext cx="7034362" cy="21889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None/>
              <a:defRPr sz="60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" type="subTitle"/>
          </p:nvPr>
        </p:nvSpPr>
        <p:spPr>
          <a:xfrm>
            <a:off x="2586793" y="5024051"/>
            <a:ext cx="7034362" cy="1052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0" i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2pPr>
            <a:lvl3pPr lvl="2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3pPr>
            <a:lvl4pPr lvl="3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4pPr>
            <a:lvl5pPr lvl="4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5pPr>
            <a:lvl6pPr lvl="5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6pPr>
            <a:lvl7pPr lvl="6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7pPr>
            <a:lvl8pPr lvl="7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8pPr>
            <a:lvl9pPr lvl="8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2584338" y="6314440"/>
            <a:ext cx="159662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515066" y="6314440"/>
            <a:ext cx="5122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11784011" y="572151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79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 title="Page Number Shape"/>
          <p:cNvSpPr/>
          <p:nvPr/>
        </p:nvSpPr>
        <p:spPr>
          <a:xfrm>
            <a:off x="11784011" y="118920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52" name="Google Shape;52;p19"/>
          <p:cNvSpPr txBox="1"/>
          <p:nvPr>
            <p:ph type="ctrTitle"/>
          </p:nvPr>
        </p:nvSpPr>
        <p:spPr>
          <a:xfrm>
            <a:off x="1088913" y="1143293"/>
            <a:ext cx="7034362" cy="4268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Font typeface="Arial"/>
              <a:buNone/>
              <a:defRPr sz="77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" type="subTitle"/>
          </p:nvPr>
        </p:nvSpPr>
        <p:spPr>
          <a:xfrm>
            <a:off x="1088914" y="5537925"/>
            <a:ext cx="7034362" cy="706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0" i="1" sz="2000">
                <a:solidFill>
                  <a:schemeClr val="lt2"/>
                </a:solidFill>
              </a:defRPr>
            </a:lvl1pPr>
            <a:lvl2pPr lvl="1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2pPr>
            <a:lvl3pPr lvl="2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3pPr>
            <a:lvl4pPr lvl="3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4pPr>
            <a:lvl5pPr lvl="4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5pPr>
            <a:lvl6pPr lvl="5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6pPr>
            <a:lvl7pPr lvl="6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7pPr>
            <a:lvl8pPr lvl="7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8pPr>
            <a:lvl9pPr lvl="8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4" name="Google Shape;54;p19"/>
          <p:cNvSpPr txBox="1"/>
          <p:nvPr>
            <p:ph idx="10" type="dt"/>
          </p:nvPr>
        </p:nvSpPr>
        <p:spPr>
          <a:xfrm>
            <a:off x="1088913" y="6314440"/>
            <a:ext cx="159662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1" type="ftr"/>
          </p:nvPr>
        </p:nvSpPr>
        <p:spPr>
          <a:xfrm>
            <a:off x="3000591" y="6314440"/>
            <a:ext cx="5122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2" type="sldNum"/>
          </p:nvPr>
        </p:nvSpPr>
        <p:spPr>
          <a:xfrm>
            <a:off x="11784011" y="1416216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1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1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1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1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1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1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1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1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1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7" name="Google Shape;57;p19" title="Verticle Rule Line"/>
          <p:cNvCxnSpPr/>
          <p:nvPr/>
        </p:nvCxnSpPr>
        <p:spPr>
          <a:xfrm>
            <a:off x="773855" y="1257300"/>
            <a:ext cx="0" cy="5600700"/>
          </a:xfrm>
          <a:prstGeom prst="straightConnector1">
            <a:avLst/>
          </a:prstGeom>
          <a:noFill/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79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2" type="sldNum"/>
          </p:nvPr>
        </p:nvSpPr>
        <p:spPr>
          <a:xfrm>
            <a:off x="11784011" y="587179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 txBox="1"/>
          <p:nvPr>
            <p:ph type="title"/>
          </p:nvPr>
        </p:nvSpPr>
        <p:spPr>
          <a:xfrm>
            <a:off x="762000" y="559678"/>
            <a:ext cx="3833906" cy="2278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" type="body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2" type="sldNum"/>
          </p:nvPr>
        </p:nvSpPr>
        <p:spPr>
          <a:xfrm>
            <a:off x="11784011" y="587179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21"/>
          <p:cNvSpPr txBox="1"/>
          <p:nvPr>
            <p:ph idx="2" type="body"/>
          </p:nvPr>
        </p:nvSpPr>
        <p:spPr>
          <a:xfrm>
            <a:off x="762001" y="2981325"/>
            <a:ext cx="1866900" cy="282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3" type="body"/>
          </p:nvPr>
        </p:nvSpPr>
        <p:spPr>
          <a:xfrm>
            <a:off x="2729006" y="2981325"/>
            <a:ext cx="1866900" cy="282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2"/>
          <p:cNvSpPr txBox="1"/>
          <p:nvPr>
            <p:ph type="title"/>
          </p:nvPr>
        </p:nvSpPr>
        <p:spPr>
          <a:xfrm>
            <a:off x="6375400" y="431747"/>
            <a:ext cx="5105400" cy="684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" type="body"/>
          </p:nvPr>
        </p:nvSpPr>
        <p:spPr>
          <a:xfrm>
            <a:off x="7088800" y="1468316"/>
            <a:ext cx="4831664" cy="3865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2" type="sldNum"/>
          </p:nvPr>
        </p:nvSpPr>
        <p:spPr>
          <a:xfrm>
            <a:off x="11784011" y="587179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3"/>
          <p:cNvSpPr/>
          <p:nvPr/>
        </p:nvSpPr>
        <p:spPr>
          <a:xfrm>
            <a:off x="0" y="1"/>
            <a:ext cx="12191999" cy="1547445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3"/>
          <p:cNvSpPr txBox="1"/>
          <p:nvPr>
            <p:ph type="title"/>
          </p:nvPr>
        </p:nvSpPr>
        <p:spPr>
          <a:xfrm>
            <a:off x="762000" y="305678"/>
            <a:ext cx="10667998" cy="10024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" type="body"/>
          </p:nvPr>
        </p:nvSpPr>
        <p:spPr>
          <a:xfrm>
            <a:off x="761999" y="2443527"/>
            <a:ext cx="3348000" cy="2291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3" title="Page Number Shape"/>
          <p:cNvSpPr/>
          <p:nvPr/>
        </p:nvSpPr>
        <p:spPr>
          <a:xfrm>
            <a:off x="11792583" y="356478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86" name="Google Shape;86;p23"/>
          <p:cNvSpPr txBox="1"/>
          <p:nvPr>
            <p:ph idx="12" type="sldNum"/>
          </p:nvPr>
        </p:nvSpPr>
        <p:spPr>
          <a:xfrm>
            <a:off x="11784011" y="587179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23"/>
          <p:cNvSpPr txBox="1"/>
          <p:nvPr>
            <p:ph idx="2" type="body"/>
          </p:nvPr>
        </p:nvSpPr>
        <p:spPr>
          <a:xfrm>
            <a:off x="4421999" y="2443527"/>
            <a:ext cx="3348000" cy="2291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3" type="body"/>
          </p:nvPr>
        </p:nvSpPr>
        <p:spPr>
          <a:xfrm>
            <a:off x="8081999" y="2443527"/>
            <a:ext cx="3348000" cy="2291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 title="Page Number Shape"/>
          <p:cNvSpPr/>
          <p:nvPr/>
        </p:nvSpPr>
        <p:spPr>
          <a:xfrm>
            <a:off x="11784011" y="360167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1" name="Google Shape;11;p14"/>
          <p:cNvSpPr txBox="1"/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4"/>
          <p:cNvSpPr txBox="1"/>
          <p:nvPr>
            <p:ph idx="1" type="body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orbel"/>
              <a:buChar char="–"/>
              <a:defRPr b="0" i="0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4"/>
          <p:cNvSpPr txBox="1"/>
          <p:nvPr>
            <p:ph idx="12" type="sldNum"/>
          </p:nvPr>
        </p:nvSpPr>
        <p:spPr>
          <a:xfrm>
            <a:off x="11784011" y="587179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" name="Google Shape;16;p14" title="Horizontal Rule Line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cap="flat" cmpd="sng" w="57150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 title="Page Number Shape"/>
          <p:cNvSpPr/>
          <p:nvPr/>
        </p:nvSpPr>
        <p:spPr>
          <a:xfrm>
            <a:off x="11784011" y="360167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6" name="Google Shape;26;p13"/>
          <p:cNvSpPr txBox="1"/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13"/>
          <p:cNvSpPr txBox="1"/>
          <p:nvPr>
            <p:ph idx="1" type="body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rbel"/>
              <a:buChar char="–"/>
              <a:defRPr b="0" i="0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3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3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11784011" y="587179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1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1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1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1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1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1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1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1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1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1" name="Google Shape;31;p13" title="Horizontal Rule Line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cap="flat" cmpd="sng" w="5715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56.png"/><Relationship Id="rId10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4.png"/><Relationship Id="rId4" Type="http://schemas.openxmlformats.org/officeDocument/2006/relationships/image" Target="../media/image50.png"/><Relationship Id="rId9" Type="http://schemas.openxmlformats.org/officeDocument/2006/relationships/image" Target="../media/image49.png"/><Relationship Id="rId5" Type="http://schemas.openxmlformats.org/officeDocument/2006/relationships/image" Target="../media/image48.png"/><Relationship Id="rId6" Type="http://schemas.openxmlformats.org/officeDocument/2006/relationships/image" Target="../media/image52.png"/><Relationship Id="rId7" Type="http://schemas.openxmlformats.org/officeDocument/2006/relationships/image" Target="../media/image51.png"/><Relationship Id="rId8" Type="http://schemas.openxmlformats.org/officeDocument/2006/relationships/image" Target="../media/image5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22.png"/><Relationship Id="rId8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5.png"/><Relationship Id="rId5" Type="http://schemas.openxmlformats.org/officeDocument/2006/relationships/image" Target="../media/image17.png"/><Relationship Id="rId6" Type="http://schemas.openxmlformats.org/officeDocument/2006/relationships/image" Target="../media/image6.png"/><Relationship Id="rId7" Type="http://schemas.openxmlformats.org/officeDocument/2006/relationships/image" Target="../media/image10.png"/><Relationship Id="rId8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Relationship Id="rId5" Type="http://schemas.openxmlformats.org/officeDocument/2006/relationships/image" Target="../media/image30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41.png"/><Relationship Id="rId1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png"/><Relationship Id="rId4" Type="http://schemas.openxmlformats.org/officeDocument/2006/relationships/image" Target="../media/image19.png"/><Relationship Id="rId9" Type="http://schemas.openxmlformats.org/officeDocument/2006/relationships/image" Target="../media/image40.png"/><Relationship Id="rId5" Type="http://schemas.openxmlformats.org/officeDocument/2006/relationships/image" Target="../media/image21.png"/><Relationship Id="rId6" Type="http://schemas.openxmlformats.org/officeDocument/2006/relationships/image" Target="../media/image27.png"/><Relationship Id="rId7" Type="http://schemas.openxmlformats.org/officeDocument/2006/relationships/image" Target="../media/image31.png"/><Relationship Id="rId8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Relationship Id="rId5" Type="http://schemas.openxmlformats.org/officeDocument/2006/relationships/image" Target="../media/image25.png"/><Relationship Id="rId6" Type="http://schemas.openxmlformats.org/officeDocument/2006/relationships/image" Target="../media/image32.png"/><Relationship Id="rId7" Type="http://schemas.openxmlformats.org/officeDocument/2006/relationships/image" Target="../media/image36.png"/><Relationship Id="rId8" Type="http://schemas.openxmlformats.org/officeDocument/2006/relationships/image" Target="../media/image33.png"/></Relationships>
</file>

<file path=ppt/slides/_rels/slide9.xml.rels><?xml version="1.0" encoding="UTF-8" standalone="yes"?><Relationships xmlns="http://schemas.openxmlformats.org/package/2006/relationships"><Relationship Id="rId1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Relationship Id="rId4" Type="http://schemas.openxmlformats.org/officeDocument/2006/relationships/image" Target="../media/image43.png"/><Relationship Id="rId9" Type="http://schemas.openxmlformats.org/officeDocument/2006/relationships/image" Target="../media/image46.png"/><Relationship Id="rId5" Type="http://schemas.openxmlformats.org/officeDocument/2006/relationships/image" Target="../media/image42.png"/><Relationship Id="rId6" Type="http://schemas.openxmlformats.org/officeDocument/2006/relationships/image" Target="../media/image44.png"/><Relationship Id="rId7" Type="http://schemas.openxmlformats.org/officeDocument/2006/relationships/image" Target="../media/image37.png"/><Relationship Id="rId8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acher" id="152" name="Google Shape;15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476" y="0"/>
            <a:ext cx="12240000" cy="690664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"/>
          <p:cNvSpPr txBox="1"/>
          <p:nvPr>
            <p:ph type="ctrTitle"/>
          </p:nvPr>
        </p:nvSpPr>
        <p:spPr>
          <a:xfrm>
            <a:off x="2578819" y="2270908"/>
            <a:ext cx="7034362" cy="21889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800">
                <a:solidFill>
                  <a:schemeClr val="lt1"/>
                </a:solidFill>
              </a:rPr>
              <a:t>SIFAT-SIFAT                 MATRIKS INVERS</a:t>
            </a:r>
            <a:endParaRPr sz="4800">
              <a:solidFill>
                <a:schemeClr val="accent1"/>
              </a:solidFill>
            </a:endParaRPr>
          </a:p>
        </p:txBody>
      </p:sp>
      <p:grpSp>
        <p:nvGrpSpPr>
          <p:cNvPr id="154" name="Google Shape;154;p1"/>
          <p:cNvGrpSpPr/>
          <p:nvPr/>
        </p:nvGrpSpPr>
        <p:grpSpPr>
          <a:xfrm>
            <a:off x="2407627" y="1184031"/>
            <a:ext cx="7376746" cy="4149970"/>
            <a:chOff x="2989385" y="1679331"/>
            <a:chExt cx="7376746" cy="2681654"/>
          </a:xfrm>
        </p:grpSpPr>
        <p:cxnSp>
          <p:nvCxnSpPr>
            <p:cNvPr id="155" name="Google Shape;155;p1"/>
            <p:cNvCxnSpPr/>
            <p:nvPr/>
          </p:nvCxnSpPr>
          <p:spPr>
            <a:xfrm>
              <a:off x="2989385" y="1679331"/>
              <a:ext cx="7376746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6" name="Google Shape;156;p1"/>
            <p:cNvCxnSpPr/>
            <p:nvPr/>
          </p:nvCxnSpPr>
          <p:spPr>
            <a:xfrm>
              <a:off x="10366130" y="1688123"/>
              <a:ext cx="0" cy="2672862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7" name="Google Shape;157;p1"/>
            <p:cNvCxnSpPr/>
            <p:nvPr/>
          </p:nvCxnSpPr>
          <p:spPr>
            <a:xfrm>
              <a:off x="2989385" y="1679331"/>
              <a:ext cx="0" cy="26748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" name="Google Shape;158;p1"/>
            <p:cNvCxnSpPr/>
            <p:nvPr/>
          </p:nvCxnSpPr>
          <p:spPr>
            <a:xfrm>
              <a:off x="2989385" y="4354131"/>
              <a:ext cx="1740877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" name="Google Shape;159;p1"/>
            <p:cNvCxnSpPr/>
            <p:nvPr/>
          </p:nvCxnSpPr>
          <p:spPr>
            <a:xfrm>
              <a:off x="8625254" y="4360985"/>
              <a:ext cx="1740877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0" name="Google Shape;160;p1"/>
          <p:cNvSpPr txBox="1"/>
          <p:nvPr/>
        </p:nvSpPr>
        <p:spPr>
          <a:xfrm>
            <a:off x="5513294" y="1632684"/>
            <a:ext cx="124982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800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-8966" y="6491807"/>
            <a:ext cx="12239489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 txBox="1"/>
          <p:nvPr/>
        </p:nvSpPr>
        <p:spPr>
          <a:xfrm>
            <a:off x="1690523" y="6558816"/>
            <a:ext cx="909915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133E57"/>
                </a:solidFill>
                <a:latin typeface="Arial"/>
                <a:ea typeface="Arial"/>
                <a:cs typeface="Arial"/>
                <a:sym typeface="Arial"/>
              </a:rPr>
              <a:t>PROGRAM STUDI SARJANA TEKNIK INFORMATIKA ● FAKULTAS ILMU KOMPUTER ● UNIVERSITAS DIAN NUSWANTORO</a:t>
            </a:r>
            <a:endParaRPr b="1" sz="1200">
              <a:solidFill>
                <a:srgbClr val="133E5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0"/>
          <p:cNvSpPr txBox="1"/>
          <p:nvPr>
            <p:ph type="title"/>
          </p:nvPr>
        </p:nvSpPr>
        <p:spPr>
          <a:xfrm>
            <a:off x="678815" y="358646"/>
            <a:ext cx="3833906" cy="808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8B7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318B71"/>
                </a:solidFill>
              </a:rPr>
              <a:t>SIFAT 7</a:t>
            </a:r>
            <a:endParaRPr sz="2400">
              <a:solidFill>
                <a:srgbClr val="318B71"/>
              </a:solidFill>
            </a:endParaRPr>
          </a:p>
        </p:txBody>
      </p:sp>
      <p:sp>
        <p:nvSpPr>
          <p:cNvPr id="290" name="Google Shape;290;p10"/>
          <p:cNvSpPr txBox="1"/>
          <p:nvPr/>
        </p:nvSpPr>
        <p:spPr>
          <a:xfrm>
            <a:off x="7513132" y="976900"/>
            <a:ext cx="1718759" cy="4609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657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91" name="Google Shape;291;p10"/>
          <p:cNvSpPr txBox="1"/>
          <p:nvPr/>
        </p:nvSpPr>
        <p:spPr>
          <a:xfrm>
            <a:off x="6262555" y="490934"/>
            <a:ext cx="9925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Contoh: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0"/>
          <p:cNvSpPr txBox="1"/>
          <p:nvPr/>
        </p:nvSpPr>
        <p:spPr>
          <a:xfrm>
            <a:off x="534571" y="2096086"/>
            <a:ext cx="5034422" cy="221374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968" r="0" t="-110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93" name="Google Shape;293;p10"/>
          <p:cNvSpPr txBox="1"/>
          <p:nvPr/>
        </p:nvSpPr>
        <p:spPr>
          <a:xfrm>
            <a:off x="6846958" y="5894588"/>
            <a:ext cx="4408225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4588" l="-1106" r="0" t="-983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94" name="Google Shape;294;p10"/>
          <p:cNvSpPr/>
          <p:nvPr/>
        </p:nvSpPr>
        <p:spPr>
          <a:xfrm>
            <a:off x="5645995" y="2912469"/>
            <a:ext cx="4860561" cy="60894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95" name="Google Shape;295;p10"/>
          <p:cNvSpPr txBox="1"/>
          <p:nvPr/>
        </p:nvSpPr>
        <p:spPr>
          <a:xfrm>
            <a:off x="6063477" y="1478278"/>
            <a:ext cx="2657138" cy="64633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-2062" r="0" t="-467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96" name="Google Shape;296;p10"/>
          <p:cNvSpPr/>
          <p:nvPr/>
        </p:nvSpPr>
        <p:spPr>
          <a:xfrm>
            <a:off x="5701195" y="1913091"/>
            <a:ext cx="4280274" cy="611771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97" name="Google Shape;297;p10"/>
          <p:cNvSpPr/>
          <p:nvPr/>
        </p:nvSpPr>
        <p:spPr>
          <a:xfrm>
            <a:off x="6557044" y="3571810"/>
            <a:ext cx="4473661" cy="554254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98" name="Google Shape;298;p10"/>
          <p:cNvSpPr/>
          <p:nvPr/>
        </p:nvSpPr>
        <p:spPr>
          <a:xfrm>
            <a:off x="5701195" y="4477732"/>
            <a:ext cx="5842497" cy="607987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99" name="Google Shape;299;p10"/>
          <p:cNvSpPr/>
          <p:nvPr/>
        </p:nvSpPr>
        <p:spPr>
          <a:xfrm>
            <a:off x="6731856" y="5160740"/>
            <a:ext cx="3697807" cy="554254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300" name="Google Shape;300;p10"/>
          <p:cNvCxnSpPr>
            <a:stCxn id="297" idx="3"/>
            <a:endCxn id="299" idx="3"/>
          </p:cNvCxnSpPr>
          <p:nvPr/>
        </p:nvCxnSpPr>
        <p:spPr>
          <a:xfrm flipH="1">
            <a:off x="10429805" y="3848937"/>
            <a:ext cx="600900" cy="1588800"/>
          </a:xfrm>
          <a:prstGeom prst="bentConnector3">
            <a:avLst>
              <a:gd fmla="val -12755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01" name="Google Shape;301;p10"/>
          <p:cNvSpPr/>
          <p:nvPr/>
        </p:nvSpPr>
        <p:spPr>
          <a:xfrm>
            <a:off x="-8966" y="6491807"/>
            <a:ext cx="12239489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0"/>
          <p:cNvSpPr txBox="1"/>
          <p:nvPr/>
        </p:nvSpPr>
        <p:spPr>
          <a:xfrm>
            <a:off x="1690523" y="6558816"/>
            <a:ext cx="909915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133E57"/>
                </a:solidFill>
                <a:latin typeface="Arial"/>
                <a:ea typeface="Arial"/>
                <a:cs typeface="Arial"/>
                <a:sym typeface="Arial"/>
              </a:rPr>
              <a:t>PROGRAM STUDI SARJANA TEKNIK INFORMATIKA ● FAKULTAS ILMU KOMPUTER ● UNIVERSITAS DIAN NUSWANTORO</a:t>
            </a:r>
            <a:endParaRPr b="1" sz="1200">
              <a:solidFill>
                <a:srgbClr val="133E5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1"/>
          <p:cNvSpPr txBox="1"/>
          <p:nvPr/>
        </p:nvSpPr>
        <p:spPr>
          <a:xfrm>
            <a:off x="678814" y="358646"/>
            <a:ext cx="10441903" cy="865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8B71"/>
              </a:buClr>
              <a:buSzPts val="2400"/>
              <a:buFont typeface="Arial"/>
              <a:buNone/>
            </a:pPr>
            <a:r>
              <a:rPr b="0" i="0" lang="en-US" sz="2400">
                <a:solidFill>
                  <a:srgbClr val="318B71"/>
                </a:solidFill>
                <a:latin typeface="Arial"/>
                <a:ea typeface="Arial"/>
                <a:cs typeface="Arial"/>
                <a:sym typeface="Arial"/>
              </a:rPr>
              <a:t>SOAL LATIHAN</a:t>
            </a:r>
            <a:endParaRPr b="0" i="0" sz="2400">
              <a:solidFill>
                <a:srgbClr val="318B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1"/>
          <p:cNvSpPr/>
          <p:nvPr/>
        </p:nvSpPr>
        <p:spPr>
          <a:xfrm>
            <a:off x="4829870" y="2218764"/>
            <a:ext cx="1728807" cy="8249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09" name="Google Shape;309;p11"/>
          <p:cNvSpPr txBox="1"/>
          <p:nvPr/>
        </p:nvSpPr>
        <p:spPr>
          <a:xfrm>
            <a:off x="1504666" y="1455875"/>
            <a:ext cx="87895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Pilih 3 sifat-sifat invers dan buktikan sifat-sifat tersebut menggunakan matriks dibawah ini.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11"/>
          <p:cNvSpPr/>
          <p:nvPr/>
        </p:nvSpPr>
        <p:spPr>
          <a:xfrm>
            <a:off x="-8966" y="6491807"/>
            <a:ext cx="12239489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1"/>
          <p:cNvSpPr txBox="1"/>
          <p:nvPr/>
        </p:nvSpPr>
        <p:spPr>
          <a:xfrm>
            <a:off x="1690523" y="6558816"/>
            <a:ext cx="909915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133E57"/>
                </a:solidFill>
                <a:latin typeface="Arial"/>
                <a:ea typeface="Arial"/>
                <a:cs typeface="Arial"/>
                <a:sym typeface="Arial"/>
              </a:rPr>
              <a:t>PROGRAM STUDI SARJANA TEKNIK INFORMATIKA ● FAKULTAS ILMU KOMPUTER ● UNIVERSITAS DIAN NUSWANTORO</a:t>
            </a:r>
            <a:endParaRPr b="1" sz="1200">
              <a:solidFill>
                <a:srgbClr val="133E5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2"/>
          <p:cNvSpPr txBox="1"/>
          <p:nvPr/>
        </p:nvSpPr>
        <p:spPr>
          <a:xfrm>
            <a:off x="4585446" y="2891118"/>
            <a:ext cx="269599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TERIMA KASIH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2"/>
          <p:cNvSpPr/>
          <p:nvPr/>
        </p:nvSpPr>
        <p:spPr>
          <a:xfrm>
            <a:off x="-8966" y="6491807"/>
            <a:ext cx="12239489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2"/>
          <p:cNvSpPr txBox="1"/>
          <p:nvPr/>
        </p:nvSpPr>
        <p:spPr>
          <a:xfrm>
            <a:off x="1690523" y="6558816"/>
            <a:ext cx="909915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133E57"/>
                </a:solidFill>
                <a:latin typeface="Arial"/>
                <a:ea typeface="Arial"/>
                <a:cs typeface="Arial"/>
                <a:sym typeface="Arial"/>
              </a:rPr>
              <a:t>PROGRAM STUDI SARJANA TEKNIK INFORMATIKA ● FAKULTAS ILMU KOMPUTER ● UNIVERSITAS DIAN NUSWANTORO</a:t>
            </a:r>
            <a:endParaRPr b="1" sz="1200">
              <a:solidFill>
                <a:srgbClr val="133E5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"/>
          <p:cNvSpPr txBox="1"/>
          <p:nvPr>
            <p:ph type="title"/>
          </p:nvPr>
        </p:nvSpPr>
        <p:spPr>
          <a:xfrm>
            <a:off x="529523" y="498571"/>
            <a:ext cx="3833906" cy="2278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MATERI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529523" y="1072390"/>
            <a:ext cx="4136608" cy="685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Sifat-sifat matriks invers beserta pembuktiannya.</a:t>
            </a:r>
            <a:endParaRPr/>
          </a:p>
        </p:txBody>
      </p:sp>
      <p:sp>
        <p:nvSpPr>
          <p:cNvPr id="169" name="Google Shape;169;p2"/>
          <p:cNvSpPr/>
          <p:nvPr/>
        </p:nvSpPr>
        <p:spPr>
          <a:xfrm>
            <a:off x="529523" y="4188456"/>
            <a:ext cx="446830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Agar mahasiswa memahami sifat-sifat matriks invers.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"/>
          <p:cNvSpPr txBox="1"/>
          <p:nvPr/>
        </p:nvSpPr>
        <p:spPr>
          <a:xfrm>
            <a:off x="529523" y="3493330"/>
            <a:ext cx="3833906" cy="2278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TUJUAN</a:t>
            </a:r>
            <a:endParaRPr b="1" i="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7023058" y="5003337"/>
            <a:ext cx="29418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Sumber: shorturl.at/akOQ6</a:t>
            </a:r>
            <a:endParaRPr/>
          </a:p>
        </p:txBody>
      </p:sp>
      <p:pic>
        <p:nvPicPr>
          <p:cNvPr descr="Linear Algebra | Math comics, Math humor, Math jokes" id="172" name="Google Shape;17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0234" y="1310005"/>
            <a:ext cx="5717796" cy="336411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"/>
          <p:cNvSpPr/>
          <p:nvPr/>
        </p:nvSpPr>
        <p:spPr>
          <a:xfrm>
            <a:off x="-8966" y="6491807"/>
            <a:ext cx="12239489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"/>
          <p:cNvSpPr txBox="1"/>
          <p:nvPr/>
        </p:nvSpPr>
        <p:spPr>
          <a:xfrm>
            <a:off x="1690523" y="6558816"/>
            <a:ext cx="909915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133E57"/>
                </a:solidFill>
                <a:latin typeface="Arial"/>
                <a:ea typeface="Arial"/>
                <a:cs typeface="Arial"/>
                <a:sym typeface="Arial"/>
              </a:rPr>
              <a:t>PROGRAM STUDI SARJANA TEKNIK INFORMATIKA ● FAKULTAS ILMU KOMPUTER ● UNIVERSITAS DIAN NUSWANTORO</a:t>
            </a:r>
            <a:endParaRPr b="1" sz="1200">
              <a:solidFill>
                <a:srgbClr val="133E5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"/>
          <p:cNvSpPr txBox="1"/>
          <p:nvPr>
            <p:ph type="title"/>
          </p:nvPr>
        </p:nvSpPr>
        <p:spPr>
          <a:xfrm>
            <a:off x="678815" y="358646"/>
            <a:ext cx="3833906" cy="808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8B7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318B71"/>
                </a:solidFill>
              </a:rPr>
              <a:t>SIFAT-SIFAT                    MATRIKS INVERS</a:t>
            </a:r>
            <a:endParaRPr sz="2400">
              <a:solidFill>
                <a:srgbClr val="318B71"/>
              </a:solidFill>
            </a:endParaRPr>
          </a:p>
        </p:txBody>
      </p:sp>
      <p:sp>
        <p:nvSpPr>
          <p:cNvPr id="180" name="Google Shape;180;p3"/>
          <p:cNvSpPr txBox="1"/>
          <p:nvPr/>
        </p:nvSpPr>
        <p:spPr>
          <a:xfrm>
            <a:off x="5449345" y="1927274"/>
            <a:ext cx="6341171" cy="42314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64" r="-960" t="-57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81" name="Google Shape;181;p3"/>
          <p:cNvSpPr txBox="1"/>
          <p:nvPr/>
        </p:nvSpPr>
        <p:spPr>
          <a:xfrm>
            <a:off x="534572" y="2096086"/>
            <a:ext cx="4456926" cy="221374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092" r="0" t="-110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82" name="Google Shape;182;p3"/>
          <p:cNvSpPr/>
          <p:nvPr/>
        </p:nvSpPr>
        <p:spPr>
          <a:xfrm>
            <a:off x="-8966" y="6491807"/>
            <a:ext cx="12239489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"/>
          <p:cNvSpPr txBox="1"/>
          <p:nvPr/>
        </p:nvSpPr>
        <p:spPr>
          <a:xfrm>
            <a:off x="1690523" y="6558816"/>
            <a:ext cx="909915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133E57"/>
                </a:solidFill>
                <a:latin typeface="Arial"/>
                <a:ea typeface="Arial"/>
                <a:cs typeface="Arial"/>
                <a:sym typeface="Arial"/>
              </a:rPr>
              <a:t>PROGRAM STUDI SARJANA TEKNIK INFORMATIKA ● FAKULTAS ILMU KOMPUTER ● UNIVERSITAS DIAN NUSWANTORO</a:t>
            </a:r>
            <a:endParaRPr b="1" sz="1200">
              <a:solidFill>
                <a:srgbClr val="133E5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"/>
          <p:cNvSpPr txBox="1"/>
          <p:nvPr>
            <p:ph type="title"/>
          </p:nvPr>
        </p:nvSpPr>
        <p:spPr>
          <a:xfrm>
            <a:off x="678815" y="358646"/>
            <a:ext cx="3833906" cy="808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8B7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318B71"/>
                </a:solidFill>
              </a:rPr>
              <a:t>SIFAT 1</a:t>
            </a:r>
            <a:endParaRPr sz="2400">
              <a:solidFill>
                <a:srgbClr val="318B71"/>
              </a:solidFill>
            </a:endParaRPr>
          </a:p>
        </p:txBody>
      </p:sp>
      <p:sp>
        <p:nvSpPr>
          <p:cNvPr id="189" name="Google Shape;189;p4"/>
          <p:cNvSpPr txBox="1"/>
          <p:nvPr/>
        </p:nvSpPr>
        <p:spPr>
          <a:xfrm>
            <a:off x="534572" y="2096086"/>
            <a:ext cx="4844252" cy="22137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07" r="0" t="-110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90" name="Google Shape;190;p4"/>
          <p:cNvSpPr txBox="1"/>
          <p:nvPr/>
        </p:nvSpPr>
        <p:spPr>
          <a:xfrm>
            <a:off x="7436130" y="1249098"/>
            <a:ext cx="1718759" cy="46756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91" name="Google Shape;191;p4"/>
          <p:cNvSpPr txBox="1"/>
          <p:nvPr/>
        </p:nvSpPr>
        <p:spPr>
          <a:xfrm>
            <a:off x="6185553" y="2286024"/>
            <a:ext cx="4881813" cy="56958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92" name="Google Shape;192;p4"/>
          <p:cNvSpPr/>
          <p:nvPr/>
        </p:nvSpPr>
        <p:spPr>
          <a:xfrm>
            <a:off x="6798501" y="3580553"/>
            <a:ext cx="3724289" cy="55425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93" name="Google Shape;193;p4"/>
          <p:cNvSpPr/>
          <p:nvPr/>
        </p:nvSpPr>
        <p:spPr>
          <a:xfrm>
            <a:off x="6798501" y="4370360"/>
            <a:ext cx="3724289" cy="55425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94" name="Google Shape;194;p4"/>
          <p:cNvSpPr txBox="1"/>
          <p:nvPr/>
        </p:nvSpPr>
        <p:spPr>
          <a:xfrm>
            <a:off x="6185553" y="763132"/>
            <a:ext cx="9925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Contoh: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4"/>
          <p:cNvSpPr txBox="1"/>
          <p:nvPr/>
        </p:nvSpPr>
        <p:spPr>
          <a:xfrm>
            <a:off x="6443551" y="1867576"/>
            <a:ext cx="21980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Kita cari invers nya,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4"/>
          <p:cNvSpPr txBox="1"/>
          <p:nvPr/>
        </p:nvSpPr>
        <p:spPr>
          <a:xfrm>
            <a:off x="6798501" y="5338482"/>
            <a:ext cx="4408225" cy="92333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9933" l="-1106" r="0" t="-397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197" name="Google Shape;197;p4"/>
          <p:cNvCxnSpPr>
            <a:stCxn id="192" idx="3"/>
            <a:endCxn id="193" idx="3"/>
          </p:cNvCxnSpPr>
          <p:nvPr/>
        </p:nvCxnSpPr>
        <p:spPr>
          <a:xfrm>
            <a:off x="10522790" y="3857680"/>
            <a:ext cx="600" cy="789900"/>
          </a:xfrm>
          <a:prstGeom prst="bentConnector3">
            <a:avLst>
              <a:gd fmla="val 9188816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98" name="Google Shape;198;p4"/>
          <p:cNvSpPr/>
          <p:nvPr/>
        </p:nvSpPr>
        <p:spPr>
          <a:xfrm>
            <a:off x="-8966" y="6491807"/>
            <a:ext cx="12239489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"/>
          <p:cNvSpPr txBox="1"/>
          <p:nvPr/>
        </p:nvSpPr>
        <p:spPr>
          <a:xfrm>
            <a:off x="1690523" y="6558816"/>
            <a:ext cx="909915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133E57"/>
                </a:solidFill>
                <a:latin typeface="Arial"/>
                <a:ea typeface="Arial"/>
                <a:cs typeface="Arial"/>
                <a:sym typeface="Arial"/>
              </a:rPr>
              <a:t>PROGRAM STUDI SARJANA TEKNIK INFORMATIKA ● FAKULTAS ILMU KOMPUTER ● UNIVERSITAS DIAN NUSWANTORO</a:t>
            </a:r>
            <a:endParaRPr b="1" sz="1200">
              <a:solidFill>
                <a:srgbClr val="133E5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"/>
          <p:cNvSpPr txBox="1"/>
          <p:nvPr>
            <p:ph type="title"/>
          </p:nvPr>
        </p:nvSpPr>
        <p:spPr>
          <a:xfrm>
            <a:off x="678815" y="358646"/>
            <a:ext cx="3833906" cy="808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8B7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318B71"/>
                </a:solidFill>
              </a:rPr>
              <a:t>SIFAT 2</a:t>
            </a:r>
            <a:endParaRPr sz="2400">
              <a:solidFill>
                <a:srgbClr val="318B71"/>
              </a:solidFill>
            </a:endParaRPr>
          </a:p>
        </p:txBody>
      </p:sp>
      <p:sp>
        <p:nvSpPr>
          <p:cNvPr id="205" name="Google Shape;205;p5"/>
          <p:cNvSpPr txBox="1"/>
          <p:nvPr/>
        </p:nvSpPr>
        <p:spPr>
          <a:xfrm>
            <a:off x="7436130" y="1249098"/>
            <a:ext cx="1718759" cy="46756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06" name="Google Shape;206;p5"/>
          <p:cNvSpPr txBox="1"/>
          <p:nvPr/>
        </p:nvSpPr>
        <p:spPr>
          <a:xfrm>
            <a:off x="6185553" y="763132"/>
            <a:ext cx="9925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Contoh: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5"/>
          <p:cNvSpPr txBox="1"/>
          <p:nvPr/>
        </p:nvSpPr>
        <p:spPr>
          <a:xfrm>
            <a:off x="534571" y="2096086"/>
            <a:ext cx="5086299" cy="221374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958" r="0" t="-110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08" name="Google Shape;208;p5"/>
          <p:cNvSpPr txBox="1"/>
          <p:nvPr/>
        </p:nvSpPr>
        <p:spPr>
          <a:xfrm>
            <a:off x="9002613" y="1249098"/>
            <a:ext cx="1718759" cy="46756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09" name="Google Shape;209;p5"/>
          <p:cNvSpPr txBox="1"/>
          <p:nvPr/>
        </p:nvSpPr>
        <p:spPr>
          <a:xfrm>
            <a:off x="5755227" y="2066801"/>
            <a:ext cx="3899762" cy="46192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10" name="Google Shape;210;p5"/>
          <p:cNvSpPr txBox="1"/>
          <p:nvPr/>
        </p:nvSpPr>
        <p:spPr>
          <a:xfrm>
            <a:off x="6084434" y="2707159"/>
            <a:ext cx="4960910" cy="5203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11" name="Google Shape;211;p5"/>
          <p:cNvSpPr/>
          <p:nvPr/>
        </p:nvSpPr>
        <p:spPr>
          <a:xfrm>
            <a:off x="5983847" y="3819797"/>
            <a:ext cx="4280274" cy="611771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12" name="Google Shape;212;p5"/>
          <p:cNvSpPr/>
          <p:nvPr/>
        </p:nvSpPr>
        <p:spPr>
          <a:xfrm>
            <a:off x="6040529" y="4472330"/>
            <a:ext cx="4166910" cy="6127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13" name="Google Shape;213;p5"/>
          <p:cNvSpPr/>
          <p:nvPr/>
        </p:nvSpPr>
        <p:spPr>
          <a:xfrm>
            <a:off x="6040529" y="5168389"/>
            <a:ext cx="4785284" cy="554254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14" name="Google Shape;214;p5"/>
          <p:cNvSpPr txBox="1"/>
          <p:nvPr/>
        </p:nvSpPr>
        <p:spPr>
          <a:xfrm>
            <a:off x="6950776" y="6003067"/>
            <a:ext cx="4408225" cy="36933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26666" l="-1106" r="0" t="-99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215" name="Google Shape;215;p5"/>
          <p:cNvCxnSpPr>
            <a:stCxn id="210" idx="3"/>
            <a:endCxn id="213" idx="3"/>
          </p:cNvCxnSpPr>
          <p:nvPr/>
        </p:nvCxnSpPr>
        <p:spPr>
          <a:xfrm flipH="1">
            <a:off x="10825744" y="2967359"/>
            <a:ext cx="219600" cy="2478300"/>
          </a:xfrm>
          <a:prstGeom prst="bentConnector3">
            <a:avLst>
              <a:gd fmla="val -23269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16" name="Google Shape;216;p5"/>
          <p:cNvSpPr/>
          <p:nvPr/>
        </p:nvSpPr>
        <p:spPr>
          <a:xfrm>
            <a:off x="-8966" y="6491807"/>
            <a:ext cx="12239489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5"/>
          <p:cNvSpPr txBox="1"/>
          <p:nvPr/>
        </p:nvSpPr>
        <p:spPr>
          <a:xfrm>
            <a:off x="1690523" y="6558816"/>
            <a:ext cx="909915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133E57"/>
                </a:solidFill>
                <a:latin typeface="Arial"/>
                <a:ea typeface="Arial"/>
                <a:cs typeface="Arial"/>
                <a:sym typeface="Arial"/>
              </a:rPr>
              <a:t>PROGRAM STUDI SARJANA TEKNIK INFORMATIKA ● FAKULTAS ILMU KOMPUTER ● UNIVERSITAS DIAN NUSWANTORO</a:t>
            </a:r>
            <a:endParaRPr b="1" sz="1200">
              <a:solidFill>
                <a:srgbClr val="133E5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"/>
          <p:cNvSpPr txBox="1"/>
          <p:nvPr>
            <p:ph type="title"/>
          </p:nvPr>
        </p:nvSpPr>
        <p:spPr>
          <a:xfrm>
            <a:off x="678815" y="358646"/>
            <a:ext cx="3833906" cy="808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8B7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318B71"/>
                </a:solidFill>
              </a:rPr>
              <a:t>SIFAT 3</a:t>
            </a:r>
            <a:endParaRPr sz="2400">
              <a:solidFill>
                <a:srgbClr val="318B71"/>
              </a:solidFill>
            </a:endParaRPr>
          </a:p>
        </p:txBody>
      </p:sp>
      <p:sp>
        <p:nvSpPr>
          <p:cNvPr id="223" name="Google Shape;223;p6"/>
          <p:cNvSpPr txBox="1"/>
          <p:nvPr/>
        </p:nvSpPr>
        <p:spPr>
          <a:xfrm>
            <a:off x="7436130" y="1249098"/>
            <a:ext cx="1718759" cy="46756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24" name="Google Shape;224;p6"/>
          <p:cNvSpPr txBox="1"/>
          <p:nvPr/>
        </p:nvSpPr>
        <p:spPr>
          <a:xfrm>
            <a:off x="6185553" y="763132"/>
            <a:ext cx="9925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Contoh: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6"/>
          <p:cNvSpPr txBox="1"/>
          <p:nvPr/>
        </p:nvSpPr>
        <p:spPr>
          <a:xfrm>
            <a:off x="534571" y="2096086"/>
            <a:ext cx="5023134" cy="221374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970" r="0" t="-110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26" name="Google Shape;226;p6"/>
          <p:cNvSpPr/>
          <p:nvPr/>
        </p:nvSpPr>
        <p:spPr>
          <a:xfrm>
            <a:off x="5927165" y="2204412"/>
            <a:ext cx="4280274" cy="61177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27" name="Google Shape;227;p6"/>
          <p:cNvSpPr txBox="1"/>
          <p:nvPr/>
        </p:nvSpPr>
        <p:spPr>
          <a:xfrm>
            <a:off x="6816305" y="4443208"/>
            <a:ext cx="4408225" cy="64633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-1106" r="0" t="-56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28" name="Google Shape;228;p6"/>
          <p:cNvSpPr/>
          <p:nvPr/>
        </p:nvSpPr>
        <p:spPr>
          <a:xfrm>
            <a:off x="5927165" y="3202960"/>
            <a:ext cx="4649734" cy="66191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229" name="Google Shape;229;p6"/>
          <p:cNvCxnSpPr>
            <a:stCxn id="223" idx="3"/>
            <a:endCxn id="228" idx="3"/>
          </p:cNvCxnSpPr>
          <p:nvPr/>
        </p:nvCxnSpPr>
        <p:spPr>
          <a:xfrm>
            <a:off x="9154889" y="1482880"/>
            <a:ext cx="1422000" cy="2051100"/>
          </a:xfrm>
          <a:prstGeom prst="bentConnector3">
            <a:avLst>
              <a:gd fmla="val 13971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30" name="Google Shape;230;p6"/>
          <p:cNvSpPr/>
          <p:nvPr/>
        </p:nvSpPr>
        <p:spPr>
          <a:xfrm>
            <a:off x="-8966" y="6491807"/>
            <a:ext cx="12239489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6"/>
          <p:cNvSpPr txBox="1"/>
          <p:nvPr/>
        </p:nvSpPr>
        <p:spPr>
          <a:xfrm>
            <a:off x="1690523" y="6558816"/>
            <a:ext cx="909915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133E57"/>
                </a:solidFill>
                <a:latin typeface="Arial"/>
                <a:ea typeface="Arial"/>
                <a:cs typeface="Arial"/>
                <a:sym typeface="Arial"/>
              </a:rPr>
              <a:t>PROGRAM STUDI SARJANA TEKNIK INFORMATIKA ● FAKULTAS ILMU KOMPUTER ● UNIVERSITAS DIAN NUSWANTORO</a:t>
            </a:r>
            <a:endParaRPr b="1" sz="1200">
              <a:solidFill>
                <a:srgbClr val="133E5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"/>
          <p:cNvSpPr txBox="1"/>
          <p:nvPr>
            <p:ph type="title"/>
          </p:nvPr>
        </p:nvSpPr>
        <p:spPr>
          <a:xfrm>
            <a:off x="678815" y="358646"/>
            <a:ext cx="3833906" cy="808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8B7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318B71"/>
                </a:solidFill>
              </a:rPr>
              <a:t>SIFAT 4</a:t>
            </a:r>
            <a:endParaRPr sz="2400">
              <a:solidFill>
                <a:srgbClr val="318B71"/>
              </a:solidFill>
            </a:endParaRPr>
          </a:p>
        </p:txBody>
      </p:sp>
      <p:sp>
        <p:nvSpPr>
          <p:cNvPr id="237" name="Google Shape;237;p7"/>
          <p:cNvSpPr txBox="1"/>
          <p:nvPr/>
        </p:nvSpPr>
        <p:spPr>
          <a:xfrm>
            <a:off x="7436130" y="1249098"/>
            <a:ext cx="1718759" cy="4609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38" name="Google Shape;238;p7"/>
          <p:cNvSpPr txBox="1"/>
          <p:nvPr/>
        </p:nvSpPr>
        <p:spPr>
          <a:xfrm>
            <a:off x="6185553" y="763132"/>
            <a:ext cx="9925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Contoh: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7"/>
          <p:cNvSpPr txBox="1"/>
          <p:nvPr/>
        </p:nvSpPr>
        <p:spPr>
          <a:xfrm>
            <a:off x="534572" y="2096086"/>
            <a:ext cx="5059404" cy="221374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963" r="0" t="-110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40" name="Google Shape;240;p7"/>
          <p:cNvSpPr/>
          <p:nvPr/>
        </p:nvSpPr>
        <p:spPr>
          <a:xfrm>
            <a:off x="5927165" y="2204412"/>
            <a:ext cx="3365280" cy="55329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41" name="Google Shape;241;p7"/>
          <p:cNvSpPr txBox="1"/>
          <p:nvPr/>
        </p:nvSpPr>
        <p:spPr>
          <a:xfrm>
            <a:off x="6681842" y="5938186"/>
            <a:ext cx="4408225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4589" l="-1106" r="0" t="-819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42" name="Google Shape;242;p7"/>
          <p:cNvSpPr/>
          <p:nvPr/>
        </p:nvSpPr>
        <p:spPr>
          <a:xfrm>
            <a:off x="5294119" y="3038539"/>
            <a:ext cx="6733758" cy="66191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43" name="Google Shape;243;p7"/>
          <p:cNvSpPr/>
          <p:nvPr/>
        </p:nvSpPr>
        <p:spPr>
          <a:xfrm>
            <a:off x="6143349" y="3704158"/>
            <a:ext cx="1616468" cy="554254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44" name="Google Shape;244;p7"/>
          <p:cNvSpPr/>
          <p:nvPr/>
        </p:nvSpPr>
        <p:spPr>
          <a:xfrm>
            <a:off x="5469668" y="4272818"/>
            <a:ext cx="4280274" cy="611771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45" name="Google Shape;245;p7"/>
          <p:cNvSpPr/>
          <p:nvPr/>
        </p:nvSpPr>
        <p:spPr>
          <a:xfrm>
            <a:off x="5294119" y="5180309"/>
            <a:ext cx="4940424" cy="553293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46" name="Google Shape;246;p7"/>
          <p:cNvSpPr txBox="1"/>
          <p:nvPr/>
        </p:nvSpPr>
        <p:spPr>
          <a:xfrm>
            <a:off x="5986475" y="1750476"/>
            <a:ext cx="1623330" cy="36933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24589" l="-3007" r="0" t="-819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247" name="Google Shape;247;p7"/>
          <p:cNvCxnSpPr>
            <a:stCxn id="243" idx="3"/>
            <a:endCxn id="245" idx="3"/>
          </p:cNvCxnSpPr>
          <p:nvPr/>
        </p:nvCxnSpPr>
        <p:spPr>
          <a:xfrm>
            <a:off x="7759817" y="3981285"/>
            <a:ext cx="2474700" cy="1475700"/>
          </a:xfrm>
          <a:prstGeom prst="bentConnector3">
            <a:avLst>
              <a:gd fmla="val 119019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48" name="Google Shape;248;p7"/>
          <p:cNvSpPr/>
          <p:nvPr/>
        </p:nvSpPr>
        <p:spPr>
          <a:xfrm>
            <a:off x="-8966" y="6491807"/>
            <a:ext cx="12239489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7"/>
          <p:cNvSpPr txBox="1"/>
          <p:nvPr/>
        </p:nvSpPr>
        <p:spPr>
          <a:xfrm>
            <a:off x="1690523" y="6558816"/>
            <a:ext cx="909915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133E57"/>
                </a:solidFill>
                <a:latin typeface="Arial"/>
                <a:ea typeface="Arial"/>
                <a:cs typeface="Arial"/>
                <a:sym typeface="Arial"/>
              </a:rPr>
              <a:t>PROGRAM STUDI SARJANA TEKNIK INFORMATIKA ● FAKULTAS ILMU KOMPUTER ● UNIVERSITAS DIAN NUSWANTORO</a:t>
            </a:r>
            <a:endParaRPr b="1" sz="1200">
              <a:solidFill>
                <a:srgbClr val="133E5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8"/>
          <p:cNvSpPr txBox="1"/>
          <p:nvPr>
            <p:ph type="title"/>
          </p:nvPr>
        </p:nvSpPr>
        <p:spPr>
          <a:xfrm>
            <a:off x="678815" y="358646"/>
            <a:ext cx="3833906" cy="808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8B7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318B71"/>
                </a:solidFill>
              </a:rPr>
              <a:t>SIFAT 5</a:t>
            </a:r>
            <a:endParaRPr sz="2400">
              <a:solidFill>
                <a:srgbClr val="318B71"/>
              </a:solidFill>
            </a:endParaRPr>
          </a:p>
        </p:txBody>
      </p:sp>
      <p:sp>
        <p:nvSpPr>
          <p:cNvPr id="255" name="Google Shape;255;p8"/>
          <p:cNvSpPr txBox="1"/>
          <p:nvPr/>
        </p:nvSpPr>
        <p:spPr>
          <a:xfrm>
            <a:off x="7436130" y="1249098"/>
            <a:ext cx="1718759" cy="4609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56" name="Google Shape;256;p8"/>
          <p:cNvSpPr txBox="1"/>
          <p:nvPr/>
        </p:nvSpPr>
        <p:spPr>
          <a:xfrm>
            <a:off x="6185553" y="763132"/>
            <a:ext cx="9925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Contoh: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8"/>
          <p:cNvSpPr txBox="1"/>
          <p:nvPr/>
        </p:nvSpPr>
        <p:spPr>
          <a:xfrm>
            <a:off x="534572" y="2096086"/>
            <a:ext cx="5089622" cy="221374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957" r="0" t="-110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58" name="Google Shape;258;p8"/>
          <p:cNvSpPr txBox="1"/>
          <p:nvPr/>
        </p:nvSpPr>
        <p:spPr>
          <a:xfrm>
            <a:off x="6681842" y="5709586"/>
            <a:ext cx="4408225" cy="48494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7593" l="-1106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59" name="Google Shape;259;p8"/>
          <p:cNvSpPr/>
          <p:nvPr/>
        </p:nvSpPr>
        <p:spPr>
          <a:xfrm>
            <a:off x="5684698" y="2862541"/>
            <a:ext cx="5221622" cy="63716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60" name="Google Shape;260;p8"/>
          <p:cNvSpPr txBox="1"/>
          <p:nvPr/>
        </p:nvSpPr>
        <p:spPr>
          <a:xfrm>
            <a:off x="5986475" y="1750476"/>
            <a:ext cx="1623330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4589" l="-3007" r="0" t="-819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61" name="Google Shape;261;p8"/>
          <p:cNvSpPr/>
          <p:nvPr/>
        </p:nvSpPr>
        <p:spPr>
          <a:xfrm>
            <a:off x="5752056" y="2163442"/>
            <a:ext cx="2733119" cy="553293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62" name="Google Shape;262;p8"/>
          <p:cNvSpPr/>
          <p:nvPr/>
        </p:nvSpPr>
        <p:spPr>
          <a:xfrm>
            <a:off x="5624194" y="3842655"/>
            <a:ext cx="4280274" cy="611771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63" name="Google Shape;263;p8"/>
          <p:cNvSpPr/>
          <p:nvPr/>
        </p:nvSpPr>
        <p:spPr>
          <a:xfrm>
            <a:off x="5735506" y="4652186"/>
            <a:ext cx="4057649" cy="63716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264" name="Google Shape;264;p8"/>
          <p:cNvCxnSpPr>
            <a:stCxn id="259" idx="3"/>
            <a:endCxn id="263" idx="3"/>
          </p:cNvCxnSpPr>
          <p:nvPr/>
        </p:nvCxnSpPr>
        <p:spPr>
          <a:xfrm flipH="1">
            <a:off x="9793020" y="3181122"/>
            <a:ext cx="1113300" cy="1789500"/>
          </a:xfrm>
          <a:prstGeom prst="bentConnector3">
            <a:avLst>
              <a:gd fmla="val -2053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65" name="Google Shape;265;p8"/>
          <p:cNvSpPr/>
          <p:nvPr/>
        </p:nvSpPr>
        <p:spPr>
          <a:xfrm>
            <a:off x="-8966" y="6491807"/>
            <a:ext cx="12239489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8"/>
          <p:cNvSpPr txBox="1"/>
          <p:nvPr/>
        </p:nvSpPr>
        <p:spPr>
          <a:xfrm>
            <a:off x="1690523" y="6558816"/>
            <a:ext cx="909915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133E57"/>
                </a:solidFill>
                <a:latin typeface="Arial"/>
                <a:ea typeface="Arial"/>
                <a:cs typeface="Arial"/>
                <a:sym typeface="Arial"/>
              </a:rPr>
              <a:t>PROGRAM STUDI SARJANA TEKNIK INFORMATIKA ● FAKULTAS ILMU KOMPUTER ● UNIVERSITAS DIAN NUSWANTORO</a:t>
            </a:r>
            <a:endParaRPr b="1" sz="1200">
              <a:solidFill>
                <a:srgbClr val="133E5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9"/>
          <p:cNvSpPr txBox="1"/>
          <p:nvPr>
            <p:ph type="title"/>
          </p:nvPr>
        </p:nvSpPr>
        <p:spPr>
          <a:xfrm>
            <a:off x="678815" y="358646"/>
            <a:ext cx="3833906" cy="808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8B7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318B71"/>
                </a:solidFill>
              </a:rPr>
              <a:t>SIFAT 6</a:t>
            </a:r>
            <a:endParaRPr sz="2400">
              <a:solidFill>
                <a:srgbClr val="318B71"/>
              </a:solidFill>
            </a:endParaRPr>
          </a:p>
        </p:txBody>
      </p:sp>
      <p:sp>
        <p:nvSpPr>
          <p:cNvPr id="272" name="Google Shape;272;p9"/>
          <p:cNvSpPr txBox="1"/>
          <p:nvPr/>
        </p:nvSpPr>
        <p:spPr>
          <a:xfrm>
            <a:off x="7436130" y="1249098"/>
            <a:ext cx="1718759" cy="4609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73" name="Google Shape;273;p9"/>
          <p:cNvSpPr txBox="1"/>
          <p:nvPr/>
        </p:nvSpPr>
        <p:spPr>
          <a:xfrm>
            <a:off x="6185553" y="763132"/>
            <a:ext cx="9925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Contoh: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9"/>
          <p:cNvSpPr txBox="1"/>
          <p:nvPr/>
        </p:nvSpPr>
        <p:spPr>
          <a:xfrm>
            <a:off x="534571" y="2096086"/>
            <a:ext cx="5089621" cy="221374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957" r="0" t="-110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75" name="Google Shape;275;p9"/>
          <p:cNvSpPr txBox="1"/>
          <p:nvPr/>
        </p:nvSpPr>
        <p:spPr>
          <a:xfrm>
            <a:off x="6681842" y="5709586"/>
            <a:ext cx="4408225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6666" l="-1106" r="0" t="-99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76" name="Google Shape;276;p9"/>
          <p:cNvSpPr/>
          <p:nvPr/>
        </p:nvSpPr>
        <p:spPr>
          <a:xfrm>
            <a:off x="5752056" y="2163442"/>
            <a:ext cx="1437509" cy="55329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77" name="Google Shape;277;p9"/>
          <p:cNvSpPr/>
          <p:nvPr/>
        </p:nvSpPr>
        <p:spPr>
          <a:xfrm>
            <a:off x="5624193" y="3691341"/>
            <a:ext cx="4280274" cy="61177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78" name="Google Shape;278;p9"/>
          <p:cNvSpPr/>
          <p:nvPr/>
        </p:nvSpPr>
        <p:spPr>
          <a:xfrm>
            <a:off x="5624194" y="2810646"/>
            <a:ext cx="4368055" cy="611771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79" name="Google Shape;279;p9"/>
          <p:cNvSpPr/>
          <p:nvPr/>
        </p:nvSpPr>
        <p:spPr>
          <a:xfrm>
            <a:off x="5752056" y="4634572"/>
            <a:ext cx="2204514" cy="553293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80" name="Google Shape;280;p9"/>
          <p:cNvSpPr txBox="1"/>
          <p:nvPr/>
        </p:nvSpPr>
        <p:spPr>
          <a:xfrm>
            <a:off x="6000822" y="188486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9"/>
          <p:cNvSpPr txBox="1"/>
          <p:nvPr/>
        </p:nvSpPr>
        <p:spPr>
          <a:xfrm>
            <a:off x="5765245" y="1819682"/>
            <a:ext cx="1897314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26666" l="0" r="-2250" t="-99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282" name="Google Shape;282;p9"/>
          <p:cNvCxnSpPr>
            <a:stCxn id="278" idx="3"/>
            <a:endCxn id="279" idx="3"/>
          </p:cNvCxnSpPr>
          <p:nvPr/>
        </p:nvCxnSpPr>
        <p:spPr>
          <a:xfrm flipH="1">
            <a:off x="7956449" y="3116532"/>
            <a:ext cx="2035800" cy="1794600"/>
          </a:xfrm>
          <a:prstGeom prst="bentConnector3">
            <a:avLst>
              <a:gd fmla="val -2576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83" name="Google Shape;283;p9"/>
          <p:cNvSpPr/>
          <p:nvPr/>
        </p:nvSpPr>
        <p:spPr>
          <a:xfrm>
            <a:off x="-8966" y="6491807"/>
            <a:ext cx="12239489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9"/>
          <p:cNvSpPr txBox="1"/>
          <p:nvPr/>
        </p:nvSpPr>
        <p:spPr>
          <a:xfrm>
            <a:off x="1690523" y="6558816"/>
            <a:ext cx="909915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133E57"/>
                </a:solidFill>
                <a:latin typeface="Arial"/>
                <a:ea typeface="Arial"/>
                <a:cs typeface="Arial"/>
                <a:sym typeface="Arial"/>
              </a:rPr>
              <a:t>PROGRAM STUDI SARJANA TEKNIK INFORMATIKA ● FAKULTAS ILMU KOMPUTER ● UNIVERSITAS DIAN NUSWANTORO</a:t>
            </a:r>
            <a:endParaRPr b="1" sz="1200">
              <a:solidFill>
                <a:srgbClr val="133E5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eadlines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Headlines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2020-07-31T06:01:12Z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