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343" r:id="rId3"/>
    <p:sldId id="344" r:id="rId4"/>
    <p:sldId id="345" r:id="rId5"/>
    <p:sldId id="347" r:id="rId6"/>
    <p:sldId id="351" r:id="rId7"/>
    <p:sldId id="356" r:id="rId8"/>
    <p:sldId id="348" r:id="rId9"/>
    <p:sldId id="349" r:id="rId10"/>
    <p:sldId id="350" r:id="rId11"/>
    <p:sldId id="352" r:id="rId12"/>
    <p:sldId id="353" r:id="rId13"/>
    <p:sldId id="354" r:id="rId14"/>
    <p:sldId id="355" r:id="rId15"/>
    <p:sldId id="357" r:id="rId16"/>
    <p:sldId id="258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Fira Code Light" panose="020B0809050000020004" pitchFamily="49" charset="0"/>
      <p:regular r:id="rId25"/>
      <p:bold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CD1334-1B21-4DB3-B141-8AF91B06B071}">
  <a:tblStyle styleId="{62CD1334-1B21-4DB3-B141-8AF91B06B0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50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48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966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26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744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45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4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3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20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74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8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18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93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fad8134eea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fad8134eea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21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0" r:id="rId4"/>
    <p:sldLayoutId id="2147483663" r:id="rId5"/>
    <p:sldLayoutId id="2147483666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Double Linked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Circular</a:t>
            </a:r>
            <a:endParaRPr dirty="0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swald"/>
                <a:ea typeface="Oswald"/>
                <a:cs typeface="Oswald"/>
                <a:sym typeface="Oswald"/>
              </a:rPr>
              <a:t>STRUKTUR DATA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Game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MAIN.CPP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67443" y="1714950"/>
            <a:ext cx="7609114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//PENGECEKAN DATA BARU LEBIH KECIL DARI NODE BANTU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71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67443" y="1714950"/>
            <a:ext cx="7609114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JIKA DATA HANYA ADA 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52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67443" y="1714950"/>
            <a:ext cx="7609114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DATA JIKA BERADA DI DEPAN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72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67443" y="1714950"/>
            <a:ext cx="7609114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JIKA DATA LEBIH DARI 1 DAN DI TENGAH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29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67443" y="1714950"/>
            <a:ext cx="7609114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//MENGHAPUS DATA JIKA BERADA DI BELAKANG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cariGame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ketemu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berhasil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dihapus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hapus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17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67443" y="1714950"/>
            <a:ext cx="7609114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//FUNGSI UNTUK MENAMPILKAN DATA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masih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kosong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 Game :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| 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bantu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10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9" name="Google Shape;499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0" name="Google Shape;500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" name="Google Shape;501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02" name="Google Shape;502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4" name="Google Shape;504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6" name="Google Shape;506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07" name="Google Shape;507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&lt;THANKS!&gt;</a:t>
            </a:r>
            <a:endParaRPr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MBOH ISI DEWE</a:t>
            </a:r>
            <a:endParaRPr dirty="0"/>
          </a:p>
        </p:txBody>
      </p:sp>
      <p:grpSp>
        <p:nvGrpSpPr>
          <p:cNvPr id="514" name="Google Shape;514;p33"/>
          <p:cNvGrpSpPr/>
          <p:nvPr/>
        </p:nvGrpSpPr>
        <p:grpSpPr>
          <a:xfrm>
            <a:off x="4351569" y="3669202"/>
            <a:ext cx="440861" cy="441047"/>
            <a:chOff x="4351574" y="3669202"/>
            <a:chExt cx="440861" cy="441047"/>
          </a:xfrm>
        </p:grpSpPr>
        <p:sp>
          <p:nvSpPr>
            <p:cNvPr id="515" name="Google Shape;515;p33"/>
            <p:cNvSpPr/>
            <p:nvPr/>
          </p:nvSpPr>
          <p:spPr>
            <a:xfrm>
              <a:off x="4351574" y="36692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491563" y="3777150"/>
              <a:ext cx="160875" cy="225150"/>
            </a:xfrm>
            <a:custGeom>
              <a:avLst/>
              <a:gdLst/>
              <a:ahLst/>
              <a:cxnLst/>
              <a:rect l="l" t="t" r="r" b="b"/>
              <a:pathLst>
                <a:path w="6435" h="9006" extrusionOk="0">
                  <a:moveTo>
                    <a:pt x="3218" y="1"/>
                  </a:moveTo>
                  <a:cubicBezTo>
                    <a:pt x="2870" y="1"/>
                    <a:pt x="2589" y="282"/>
                    <a:pt x="2589" y="629"/>
                  </a:cubicBezTo>
                  <a:lnTo>
                    <a:pt x="2589" y="819"/>
                  </a:lnTo>
                  <a:cubicBezTo>
                    <a:pt x="2589" y="839"/>
                    <a:pt x="2599" y="860"/>
                    <a:pt x="2599" y="881"/>
                  </a:cubicBezTo>
                  <a:cubicBezTo>
                    <a:pt x="1582" y="1151"/>
                    <a:pt x="819" y="2077"/>
                    <a:pt x="819" y="3187"/>
                  </a:cubicBezTo>
                  <a:lnTo>
                    <a:pt x="819" y="5073"/>
                  </a:lnTo>
                  <a:cubicBezTo>
                    <a:pt x="319" y="5385"/>
                    <a:pt x="1" y="5948"/>
                    <a:pt x="1" y="6551"/>
                  </a:cubicBezTo>
                  <a:lnTo>
                    <a:pt x="1" y="7053"/>
                  </a:lnTo>
                  <a:cubicBezTo>
                    <a:pt x="1" y="7313"/>
                    <a:pt x="211" y="7523"/>
                    <a:pt x="472" y="7523"/>
                  </a:cubicBezTo>
                  <a:lnTo>
                    <a:pt x="5964" y="7523"/>
                  </a:lnTo>
                  <a:cubicBezTo>
                    <a:pt x="6225" y="7523"/>
                    <a:pt x="6434" y="7313"/>
                    <a:pt x="6434" y="7053"/>
                  </a:cubicBezTo>
                  <a:lnTo>
                    <a:pt x="6434" y="6551"/>
                  </a:lnTo>
                  <a:cubicBezTo>
                    <a:pt x="6434" y="5948"/>
                    <a:pt x="6118" y="5385"/>
                    <a:pt x="5616" y="5073"/>
                  </a:cubicBezTo>
                  <a:lnTo>
                    <a:pt x="5616" y="3187"/>
                  </a:lnTo>
                  <a:cubicBezTo>
                    <a:pt x="5616" y="2077"/>
                    <a:pt x="4854" y="1151"/>
                    <a:pt x="3836" y="881"/>
                  </a:cubicBezTo>
                  <a:cubicBezTo>
                    <a:pt x="3836" y="860"/>
                    <a:pt x="3847" y="839"/>
                    <a:pt x="3847" y="819"/>
                  </a:cubicBezTo>
                  <a:lnTo>
                    <a:pt x="3847" y="629"/>
                  </a:lnTo>
                  <a:cubicBezTo>
                    <a:pt x="3847" y="282"/>
                    <a:pt x="3565" y="1"/>
                    <a:pt x="3218" y="1"/>
                  </a:cubicBezTo>
                  <a:close/>
                  <a:moveTo>
                    <a:pt x="2118" y="7907"/>
                  </a:moveTo>
                  <a:cubicBezTo>
                    <a:pt x="2118" y="8515"/>
                    <a:pt x="2609" y="9006"/>
                    <a:pt x="3218" y="9006"/>
                  </a:cubicBezTo>
                  <a:cubicBezTo>
                    <a:pt x="3826" y="9006"/>
                    <a:pt x="4317" y="8515"/>
                    <a:pt x="4317" y="79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2374376" y="2938925"/>
            <a:ext cx="4395247" cy="151849"/>
            <a:chOff x="2374371" y="2938926"/>
            <a:chExt cx="4395247" cy="151849"/>
          </a:xfrm>
        </p:grpSpPr>
        <p:sp>
          <p:nvSpPr>
            <p:cNvPr id="518" name="Google Shape;518;p33"/>
            <p:cNvSpPr/>
            <p:nvPr/>
          </p:nvSpPr>
          <p:spPr>
            <a:xfrm>
              <a:off x="2374371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9" name="Google Shape;519;p33"/>
            <p:cNvSpPr/>
            <p:nvPr/>
          </p:nvSpPr>
          <p:spPr>
            <a:xfrm rot="10800000">
              <a:off x="6693296" y="2938926"/>
              <a:ext cx="76322" cy="151849"/>
            </a:xfrm>
            <a:custGeom>
              <a:avLst/>
              <a:gdLst/>
              <a:ahLst/>
              <a:cxnLst/>
              <a:rect l="l" t="t" r="r" b="b"/>
              <a:pathLst>
                <a:path w="5478" h="10895" extrusionOk="0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22" name="Google Shape;522;p33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5</a:t>
            </a:r>
            <a:endParaRPr dirty="0"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A11.2021.13550</a:t>
            </a:r>
            <a:endParaRPr dirty="0"/>
          </a:p>
        </p:txBody>
      </p:sp>
      <p:sp>
        <p:nvSpPr>
          <p:cNvPr id="763" name="Google Shape;763;p42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Maulana Hikam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A11.2021.13254</a:t>
            </a:r>
            <a:endParaRPr dirty="0"/>
          </a:p>
        </p:txBody>
      </p:sp>
      <p:sp>
        <p:nvSpPr>
          <p:cNvPr id="765" name="Google Shape;765;p42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Yohanes Dimas Pratama</a:t>
            </a:r>
            <a:endParaRPr dirty="0"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A11.2021.13917</a:t>
            </a:r>
            <a:endParaRPr dirty="0"/>
          </a:p>
        </p:txBody>
      </p:sp>
      <p:sp>
        <p:nvSpPr>
          <p:cNvPr id="767" name="Google Shape;767;p42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Faresha</a:t>
            </a:r>
            <a:r>
              <a:rPr lang="en-US" dirty="0"/>
              <a:t> </a:t>
            </a:r>
            <a:r>
              <a:rPr lang="en-US" dirty="0" err="1"/>
              <a:t>Affandi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299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/Variabel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Variabel yang digunakan pada studi kasus list game.</a:t>
            </a:r>
            <a:endParaRPr dirty="0"/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/Insert</a:t>
            </a:r>
            <a:endParaRPr dirty="0"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insert menggunakan sistem sorting.</a:t>
            </a:r>
            <a:endParaRPr dirty="0"/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/Delete</a:t>
            </a:r>
            <a:endParaRPr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Menghapus data sesuai dengan data yang akan dicari.</a:t>
            </a:r>
            <a:endParaRPr dirty="0"/>
          </a:p>
        </p:txBody>
      </p:sp>
      <p:sp>
        <p:nvSpPr>
          <p:cNvPr id="544" name="Google Shape;544;p35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/Show</a:t>
            </a:r>
            <a:endParaRPr dirty="0"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13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/04</a:t>
            </a:r>
            <a:endParaRPr/>
          </a:p>
        </p:txBody>
      </p:sp>
      <p:sp>
        <p:nvSpPr>
          <p:cNvPr id="546" name="Google Shape;546;p35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Menampilkan data yang sudah dimasukkan.</a:t>
            </a:r>
            <a:endParaRPr dirty="0"/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/TABLE OF CONTENTS</a:t>
            </a:r>
            <a:endParaRPr dirty="0"/>
          </a:p>
        </p:txBody>
      </p:sp>
      <p:sp>
        <p:nvSpPr>
          <p:cNvPr id="548" name="Google Shape;548;p35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64" name="Google Shape;564;p3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p35"/>
          <p:cNvSpPr/>
          <p:nvPr/>
        </p:nvSpPr>
        <p:spPr>
          <a:xfrm>
            <a:off x="534324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78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3541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/:01</a:t>
            </a:r>
            <a:endParaRPr sz="4000" dirty="0"/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Menggunakan variable nama dan tahun release.</a:t>
            </a:r>
            <a:endParaRPr dirty="0"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85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3541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E5A083"/>
                </a:solidFill>
              </a:rPr>
              <a:t>/:02</a:t>
            </a:r>
            <a:endParaRPr sz="4000" dirty="0">
              <a:solidFill>
                <a:srgbClr val="E5A083"/>
              </a:solidFill>
            </a:endParaRPr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Melakukan insert dengan metode automatic sorting.</a:t>
            </a:r>
            <a:endParaRPr dirty="0"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4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3541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Delete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/:03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1010944" y="2926155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/>
              <a:t>Menghapus data sesuai dengan data yang akan dicari.</a:t>
            </a: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2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424984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</a:t>
            </a:r>
            <a:endParaRPr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819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/:04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1010944" y="2926155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.</a:t>
            </a:r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285625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08" name="Google Shape;608;p37"/>
          <p:cNvGrpSpPr/>
          <p:nvPr/>
        </p:nvGrpSpPr>
        <p:grpSpPr>
          <a:xfrm>
            <a:off x="5380450" y="1070563"/>
            <a:ext cx="2867518" cy="3002387"/>
            <a:chOff x="5380450" y="1070563"/>
            <a:chExt cx="2867518" cy="3002387"/>
          </a:xfrm>
        </p:grpSpPr>
        <p:sp>
          <p:nvSpPr>
            <p:cNvPr id="609" name="Google Shape;609;p3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3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615" name="Google Shape;615;p3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619" name="Google Shape;619;p3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3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623" name="Google Shape;623;p3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8" h="13295" extrusionOk="0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4" extrusionOk="0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" h="3456" extrusionOk="0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5" h="2443" extrusionOk="0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2935" extrusionOk="0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" h="3456" extrusionOk="0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" h="2443" extrusionOk="0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54" extrusionOk="0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3" name="Google Shape;633;p37"/>
              <p:cNvGrpSpPr/>
              <p:nvPr/>
            </p:nvGrpSpPr>
            <p:grpSpPr>
              <a:xfrm>
                <a:off x="7629944" y="4025885"/>
                <a:ext cx="545407" cy="410286"/>
                <a:chOff x="7629944" y="4025885"/>
                <a:chExt cx="545407" cy="410286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8" name="Google Shape;638;p3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639" name="Google Shape;639;p3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3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641" name="Google Shape;641;p3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3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644" name="Google Shape;644;p3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89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24753" y="751085"/>
            <a:ext cx="7687728" cy="36488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game *next;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game 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2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2"/>
          <p:cNvSpPr txBox="1">
            <a:spLocks noGrp="1"/>
          </p:cNvSpPr>
          <p:nvPr>
            <p:ph type="subTitle" idx="1"/>
          </p:nvPr>
        </p:nvSpPr>
        <p:spPr>
          <a:xfrm>
            <a:off x="767443" y="1714950"/>
            <a:ext cx="7609114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//JIKA DATA LEBIH KECIL DARI HEAD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rilis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baru</a:t>
            </a:r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  <p:sp>
        <p:nvSpPr>
          <p:cNvPr id="1271" name="Google Shape;1271;p6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72" name="Google Shape;1272;p6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73" name="Google Shape;1273;p6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6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6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6" name="Google Shape;1276;p6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77" name="Google Shape;1277;p6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8" name="Google Shape;1278;p6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79" name="Google Shape;1279;p6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6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81" name="Google Shape;1281;p6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2" name="Google Shape;1282;p6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83" name="Google Shape;1283;p6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84" name="Google Shape;1284;p6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6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6" name="Google Shape;1286;p6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0" name="Google Shape;1300;p6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6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6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6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572128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694</Words>
  <Application>Microsoft Office PowerPoint</Application>
  <PresentationFormat>On-screen Show (16:9)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Oswald</vt:lpstr>
      <vt:lpstr>Fira Code Light</vt:lpstr>
      <vt:lpstr>Consolas</vt:lpstr>
      <vt:lpstr>Fira Code</vt:lpstr>
      <vt:lpstr>Arial</vt:lpstr>
      <vt:lpstr>How to Code Workshop by Slidesgo</vt:lpstr>
      <vt:lpstr>List Game</vt:lpstr>
      <vt:lpstr>Kelompok 5</vt:lpstr>
      <vt:lpstr>/Variabel</vt:lpstr>
      <vt:lpstr>Variable</vt:lpstr>
      <vt:lpstr>Insert</vt:lpstr>
      <vt:lpstr>Delete</vt:lpstr>
      <vt:lpstr>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&lt;THANKS!&gt;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Game</dc:title>
  <cp:lastModifiedBy>pf3c0yqc@outlook.com</cp:lastModifiedBy>
  <cp:revision>10</cp:revision>
  <dcterms:modified xsi:type="dcterms:W3CDTF">2022-11-30T13:42:52Z</dcterms:modified>
</cp:coreProperties>
</file>