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8" r:id="rId2"/>
    <p:sldId id="257" r:id="rId3"/>
    <p:sldId id="313" r:id="rId4"/>
    <p:sldId id="276" r:id="rId5"/>
    <p:sldId id="357" r:id="rId6"/>
    <p:sldId id="360" r:id="rId7"/>
    <p:sldId id="358" r:id="rId8"/>
    <p:sldId id="333" r:id="rId9"/>
    <p:sldId id="330" r:id="rId10"/>
    <p:sldId id="331" r:id="rId11"/>
    <p:sldId id="332" r:id="rId12"/>
    <p:sldId id="315" r:id="rId13"/>
    <p:sldId id="322" r:id="rId14"/>
    <p:sldId id="323" r:id="rId15"/>
    <p:sldId id="316" r:id="rId16"/>
    <p:sldId id="325" r:id="rId17"/>
    <p:sldId id="337" r:id="rId18"/>
    <p:sldId id="346" r:id="rId19"/>
    <p:sldId id="338" r:id="rId20"/>
    <p:sldId id="347" r:id="rId21"/>
    <p:sldId id="348" r:id="rId22"/>
    <p:sldId id="350" r:id="rId23"/>
    <p:sldId id="352" r:id="rId24"/>
    <p:sldId id="351" r:id="rId25"/>
    <p:sldId id="339" r:id="rId26"/>
    <p:sldId id="340" r:id="rId27"/>
    <p:sldId id="341" r:id="rId28"/>
    <p:sldId id="343" r:id="rId29"/>
    <p:sldId id="342" r:id="rId30"/>
    <p:sldId id="344" r:id="rId31"/>
    <p:sldId id="355" r:id="rId32"/>
    <p:sldId id="336" r:id="rId33"/>
    <p:sldId id="345" r:id="rId34"/>
    <p:sldId id="349" r:id="rId35"/>
    <p:sldId id="324" r:id="rId36"/>
    <p:sldId id="327" r:id="rId37"/>
    <p:sldId id="328" r:id="rId38"/>
    <p:sldId id="329" r:id="rId39"/>
    <p:sldId id="326" r:id="rId40"/>
    <p:sldId id="334" r:id="rId41"/>
    <p:sldId id="335" r:id="rId42"/>
    <p:sldId id="264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BA46"/>
    <a:srgbClr val="9BBB59"/>
    <a:srgbClr val="9CC547"/>
    <a:srgbClr val="CC3C39"/>
    <a:srgbClr val="CD3C38"/>
    <a:srgbClr val="9BC348"/>
    <a:srgbClr val="9AC147"/>
    <a:srgbClr val="3B79C5"/>
    <a:srgbClr val="CD3B3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73" autoAdjust="0"/>
  </p:normalViewPr>
  <p:slideViewPr>
    <p:cSldViewPr>
      <p:cViewPr varScale="1">
        <p:scale>
          <a:sx n="53" d="100"/>
          <a:sy n="53" d="100"/>
        </p:scale>
        <p:origin x="78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397169-108D-4CE3-A3F4-6AE82FFD809F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3C77B1FC-4EF4-4FDF-8DD9-B97DEDD1D7EB}">
      <dgm:prSet phldrT="[Text]" custT="1"/>
      <dgm:spPr/>
      <dgm:t>
        <a:bodyPr/>
        <a:lstStyle/>
        <a:p>
          <a:r>
            <a:rPr lang="en-US" sz="2800" dirty="0" err="1" smtClean="0">
              <a:latin typeface="Segoe UI Semibold" panose="020B0702040204020203" pitchFamily="34" charset="0"/>
              <a:cs typeface="Segoe UI Semibold" panose="020B0702040204020203" pitchFamily="34" charset="0"/>
            </a:rPr>
            <a:t>Ancaman</a:t>
          </a:r>
          <a:r>
            <a:rPr lang="en-US" sz="2800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 </a:t>
          </a:r>
          <a:r>
            <a:rPr lang="en-US" sz="2800" dirty="0" err="1" smtClean="0">
              <a:latin typeface="Segoe UI Semibold" panose="020B0702040204020203" pitchFamily="34" charset="0"/>
              <a:cs typeface="Segoe UI Semibold" panose="020B0702040204020203" pitchFamily="34" charset="0"/>
            </a:rPr>
            <a:t>Siber</a:t>
          </a:r>
          <a:endParaRPr lang="en-US" sz="2800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40B1D3D6-BD4B-4898-85E9-7F57926510A8}" type="parTrans" cxnId="{AE8C3F35-C59E-4993-AB0C-A9BE3D7CBBB8}">
      <dgm:prSet/>
      <dgm:spPr/>
      <dgm:t>
        <a:bodyPr/>
        <a:lstStyle/>
        <a:p>
          <a:endParaRPr lang="en-US" sz="2200"/>
        </a:p>
      </dgm:t>
    </dgm:pt>
    <dgm:pt modelId="{E1418864-4DF5-4E64-B555-4BDA5124146B}" type="sibTrans" cxnId="{AE8C3F35-C59E-4993-AB0C-A9BE3D7CBBB8}">
      <dgm:prSet/>
      <dgm:spPr/>
      <dgm:t>
        <a:bodyPr/>
        <a:lstStyle/>
        <a:p>
          <a:endParaRPr lang="en-US" sz="2200"/>
        </a:p>
      </dgm:t>
    </dgm:pt>
    <dgm:pt modelId="{826FFC12-CC6D-4FE5-88F7-E1415FD2200E}">
      <dgm:prSet phldrT="[Text]" custT="1"/>
      <dgm:spPr/>
      <dgm:t>
        <a:bodyPr/>
        <a:lstStyle/>
        <a:p>
          <a:r>
            <a:rPr lang="en-US" sz="2800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Fraud</a:t>
          </a:r>
          <a:endParaRPr lang="en-US" sz="2800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742E5AC4-6074-4CE6-8FEA-24423F6A83B0}" type="parTrans" cxnId="{2D034910-0AF2-4449-AB44-BBCC4CFADD0F}">
      <dgm:prSet/>
      <dgm:spPr/>
      <dgm:t>
        <a:bodyPr/>
        <a:lstStyle/>
        <a:p>
          <a:endParaRPr lang="en-US"/>
        </a:p>
      </dgm:t>
    </dgm:pt>
    <dgm:pt modelId="{3D6493B3-6672-4170-B914-AC075F8D46A6}" type="sibTrans" cxnId="{2D034910-0AF2-4449-AB44-BBCC4CFADD0F}">
      <dgm:prSet/>
      <dgm:spPr/>
      <dgm:t>
        <a:bodyPr/>
        <a:lstStyle/>
        <a:p>
          <a:endParaRPr lang="en-US"/>
        </a:p>
      </dgm:t>
    </dgm:pt>
    <dgm:pt modelId="{79C20552-F863-452B-88F7-140E88E160E2}">
      <dgm:prSet phldrT="[Text]" custT="1"/>
      <dgm:spPr/>
      <dgm:t>
        <a:bodyPr/>
        <a:lstStyle/>
        <a:p>
          <a:r>
            <a:rPr lang="en-US" sz="2800" dirty="0" err="1" smtClean="0">
              <a:latin typeface="Segoe UI Semibold" panose="020B0702040204020203" pitchFamily="34" charset="0"/>
              <a:cs typeface="Segoe UI Semibold" panose="020B0702040204020203" pitchFamily="34" charset="0"/>
            </a:rPr>
            <a:t>Kesesuaian</a:t>
          </a:r>
          <a:r>
            <a:rPr lang="en-US" sz="2800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 </a:t>
          </a:r>
          <a:r>
            <a:rPr lang="en-US" sz="2800" dirty="0" err="1" smtClean="0">
              <a:latin typeface="Segoe UI Semibold" panose="020B0702040204020203" pitchFamily="34" charset="0"/>
              <a:cs typeface="Segoe UI Semibold" panose="020B0702040204020203" pitchFamily="34" charset="0"/>
            </a:rPr>
            <a:t>dan</a:t>
          </a:r>
          <a:r>
            <a:rPr lang="en-US" sz="2800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 </a:t>
          </a:r>
          <a:r>
            <a:rPr lang="en-US" sz="2800" dirty="0" err="1" smtClean="0">
              <a:latin typeface="Segoe UI Semibold" panose="020B0702040204020203" pitchFamily="34" charset="0"/>
              <a:cs typeface="Segoe UI Semibold" panose="020B0702040204020203" pitchFamily="34" charset="0"/>
            </a:rPr>
            <a:t>Kendali</a:t>
          </a:r>
          <a:r>
            <a:rPr lang="en-US" sz="2800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 Internal</a:t>
          </a:r>
          <a:endParaRPr lang="en-US" sz="2800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4B3BD0F2-A0A6-4ACB-971A-848DF7C64C71}" type="parTrans" cxnId="{35F2248E-399E-4798-A41D-B4CBC269416A}">
      <dgm:prSet/>
      <dgm:spPr/>
      <dgm:t>
        <a:bodyPr/>
        <a:lstStyle/>
        <a:p>
          <a:endParaRPr lang="en-US"/>
        </a:p>
      </dgm:t>
    </dgm:pt>
    <dgm:pt modelId="{4159FA5E-7852-48B3-A229-FEEF3977C00E}" type="sibTrans" cxnId="{35F2248E-399E-4798-A41D-B4CBC269416A}">
      <dgm:prSet/>
      <dgm:spPr/>
      <dgm:t>
        <a:bodyPr/>
        <a:lstStyle/>
        <a:p>
          <a:endParaRPr lang="en-US"/>
        </a:p>
      </dgm:t>
    </dgm:pt>
    <dgm:pt modelId="{DFF63D34-6BC4-4070-8C88-503A20475CDE}" type="pres">
      <dgm:prSet presAssocID="{5B397169-108D-4CE3-A3F4-6AE82FFD809F}" presName="CompostProcess" presStyleCnt="0">
        <dgm:presLayoutVars>
          <dgm:dir/>
          <dgm:resizeHandles val="exact"/>
        </dgm:presLayoutVars>
      </dgm:prSet>
      <dgm:spPr/>
    </dgm:pt>
    <dgm:pt modelId="{407E1F41-E1DD-40DB-A352-3C11BEB769F6}" type="pres">
      <dgm:prSet presAssocID="{5B397169-108D-4CE3-A3F4-6AE82FFD809F}" presName="arrow" presStyleLbl="bgShp" presStyleIdx="0" presStyleCnt="1"/>
      <dgm:spPr/>
    </dgm:pt>
    <dgm:pt modelId="{23740DF8-8971-47A7-8016-9F0A29100AFB}" type="pres">
      <dgm:prSet presAssocID="{5B397169-108D-4CE3-A3F4-6AE82FFD809F}" presName="linearProcess" presStyleCnt="0"/>
      <dgm:spPr/>
    </dgm:pt>
    <dgm:pt modelId="{0CA27AA6-E840-4092-A756-205CFD060823}" type="pres">
      <dgm:prSet presAssocID="{3C77B1FC-4EF4-4FDF-8DD9-B97DEDD1D7EB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7913DE-277C-4912-A28F-D2DE3BE07458}" type="pres">
      <dgm:prSet presAssocID="{E1418864-4DF5-4E64-B555-4BDA5124146B}" presName="sibTrans" presStyleCnt="0"/>
      <dgm:spPr/>
    </dgm:pt>
    <dgm:pt modelId="{B903A38A-1B82-4448-B9AF-34FB6FE37391}" type="pres">
      <dgm:prSet presAssocID="{826FFC12-CC6D-4FE5-88F7-E1415FD2200E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419C21-6D4A-412D-97A2-8A9E75FB3843}" type="pres">
      <dgm:prSet presAssocID="{3D6493B3-6672-4170-B914-AC075F8D46A6}" presName="sibTrans" presStyleCnt="0"/>
      <dgm:spPr/>
    </dgm:pt>
    <dgm:pt modelId="{6B972FB0-A6B5-48A0-A75E-16770EC2006F}" type="pres">
      <dgm:prSet presAssocID="{79C20552-F863-452B-88F7-140E88E160E2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034910-0AF2-4449-AB44-BBCC4CFADD0F}" srcId="{5B397169-108D-4CE3-A3F4-6AE82FFD809F}" destId="{826FFC12-CC6D-4FE5-88F7-E1415FD2200E}" srcOrd="1" destOrd="0" parTransId="{742E5AC4-6074-4CE6-8FEA-24423F6A83B0}" sibTransId="{3D6493B3-6672-4170-B914-AC075F8D46A6}"/>
    <dgm:cxn modelId="{BE6386E9-EE60-42E8-AABF-F0327A987637}" type="presOf" srcId="{79C20552-F863-452B-88F7-140E88E160E2}" destId="{6B972FB0-A6B5-48A0-A75E-16770EC2006F}" srcOrd="0" destOrd="0" presId="urn:microsoft.com/office/officeart/2005/8/layout/hProcess9"/>
    <dgm:cxn modelId="{AE8C3F35-C59E-4993-AB0C-A9BE3D7CBBB8}" srcId="{5B397169-108D-4CE3-A3F4-6AE82FFD809F}" destId="{3C77B1FC-4EF4-4FDF-8DD9-B97DEDD1D7EB}" srcOrd="0" destOrd="0" parTransId="{40B1D3D6-BD4B-4898-85E9-7F57926510A8}" sibTransId="{E1418864-4DF5-4E64-B555-4BDA5124146B}"/>
    <dgm:cxn modelId="{E96EF405-B4DE-48AA-AEFD-6F1C2F43F9CC}" type="presOf" srcId="{3C77B1FC-4EF4-4FDF-8DD9-B97DEDD1D7EB}" destId="{0CA27AA6-E840-4092-A756-205CFD060823}" srcOrd="0" destOrd="0" presId="urn:microsoft.com/office/officeart/2005/8/layout/hProcess9"/>
    <dgm:cxn modelId="{8921C438-E611-411E-9A59-1E11AC26D226}" type="presOf" srcId="{826FFC12-CC6D-4FE5-88F7-E1415FD2200E}" destId="{B903A38A-1B82-4448-B9AF-34FB6FE37391}" srcOrd="0" destOrd="0" presId="urn:microsoft.com/office/officeart/2005/8/layout/hProcess9"/>
    <dgm:cxn modelId="{35F2248E-399E-4798-A41D-B4CBC269416A}" srcId="{5B397169-108D-4CE3-A3F4-6AE82FFD809F}" destId="{79C20552-F863-452B-88F7-140E88E160E2}" srcOrd="2" destOrd="0" parTransId="{4B3BD0F2-A0A6-4ACB-971A-848DF7C64C71}" sibTransId="{4159FA5E-7852-48B3-A229-FEEF3977C00E}"/>
    <dgm:cxn modelId="{E72E2EE1-D013-44D3-BF4A-6227E6260DF8}" type="presOf" srcId="{5B397169-108D-4CE3-A3F4-6AE82FFD809F}" destId="{DFF63D34-6BC4-4070-8C88-503A20475CDE}" srcOrd="0" destOrd="0" presId="urn:microsoft.com/office/officeart/2005/8/layout/hProcess9"/>
    <dgm:cxn modelId="{ECFF934F-189C-4B7E-B961-CED8CEA8DF78}" type="presParOf" srcId="{DFF63D34-6BC4-4070-8C88-503A20475CDE}" destId="{407E1F41-E1DD-40DB-A352-3C11BEB769F6}" srcOrd="0" destOrd="0" presId="urn:microsoft.com/office/officeart/2005/8/layout/hProcess9"/>
    <dgm:cxn modelId="{1E102786-BEB2-49B5-B716-DF0C67755D19}" type="presParOf" srcId="{DFF63D34-6BC4-4070-8C88-503A20475CDE}" destId="{23740DF8-8971-47A7-8016-9F0A29100AFB}" srcOrd="1" destOrd="0" presId="urn:microsoft.com/office/officeart/2005/8/layout/hProcess9"/>
    <dgm:cxn modelId="{D0F6539A-30D0-4820-B439-A234B0CADF65}" type="presParOf" srcId="{23740DF8-8971-47A7-8016-9F0A29100AFB}" destId="{0CA27AA6-E840-4092-A756-205CFD060823}" srcOrd="0" destOrd="0" presId="urn:microsoft.com/office/officeart/2005/8/layout/hProcess9"/>
    <dgm:cxn modelId="{D4853D3C-987C-43B6-8869-D7E37E0DEC59}" type="presParOf" srcId="{23740DF8-8971-47A7-8016-9F0A29100AFB}" destId="{737913DE-277C-4912-A28F-D2DE3BE07458}" srcOrd="1" destOrd="0" presId="urn:microsoft.com/office/officeart/2005/8/layout/hProcess9"/>
    <dgm:cxn modelId="{2458B256-777C-4D5B-868F-3ECA9E210F13}" type="presParOf" srcId="{23740DF8-8971-47A7-8016-9F0A29100AFB}" destId="{B903A38A-1B82-4448-B9AF-34FB6FE37391}" srcOrd="2" destOrd="0" presId="urn:microsoft.com/office/officeart/2005/8/layout/hProcess9"/>
    <dgm:cxn modelId="{4E16D9E7-FF8B-4F82-9037-916E9D0F3A69}" type="presParOf" srcId="{23740DF8-8971-47A7-8016-9F0A29100AFB}" destId="{76419C21-6D4A-412D-97A2-8A9E75FB3843}" srcOrd="3" destOrd="0" presId="urn:microsoft.com/office/officeart/2005/8/layout/hProcess9"/>
    <dgm:cxn modelId="{97FEAE5A-B46B-49CC-A8EF-0D579DFA820E}" type="presParOf" srcId="{23740DF8-8971-47A7-8016-9F0A29100AFB}" destId="{6B972FB0-A6B5-48A0-A75E-16770EC2006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AAB72D-F554-4BF0-BAF3-82E75596176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DB8CE1-451A-4302-8279-BEF42606EB96}">
      <dgm:prSet phldrT="[Text]" custT="1"/>
      <dgm:spPr/>
      <dgm:t>
        <a:bodyPr/>
        <a:lstStyle/>
        <a:p>
          <a:pPr>
            <a:spcBef>
              <a:spcPts val="600"/>
            </a:spcBef>
            <a:spcAft>
              <a:spcPts val="0"/>
            </a:spcAft>
          </a:pPr>
          <a:r>
            <a:rPr lang="en-US" sz="2400" dirty="0" err="1" smtClean="0">
              <a:latin typeface="Segoe UI" panose="020B0502040204020203" pitchFamily="34" charset="0"/>
              <a:cs typeface="Segoe UI" panose="020B0502040204020203" pitchFamily="34" charset="0"/>
            </a:rPr>
            <a:t>Kriminal</a:t>
          </a:r>
          <a:r>
            <a:rPr lang="en-US" sz="24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</a:p>
        <a:p>
          <a:pPr>
            <a:spcBef>
              <a:spcPts val="600"/>
            </a:spcBef>
            <a:spcAft>
              <a:spcPts val="0"/>
            </a:spcAft>
          </a:pPr>
          <a:r>
            <a:rPr lang="en-US" sz="2400" dirty="0" smtClean="0">
              <a:latin typeface="Segoe UI" panose="020B0502040204020203" pitchFamily="34" charset="0"/>
              <a:cs typeface="Segoe UI" panose="020B0502040204020203" pitchFamily="34" charset="0"/>
            </a:rPr>
            <a:t>(</a:t>
          </a:r>
          <a:r>
            <a:rPr lang="en-US" sz="2400" dirty="0" err="1" smtClean="0">
              <a:latin typeface="Segoe UI" panose="020B0502040204020203" pitchFamily="34" charset="0"/>
              <a:cs typeface="Segoe UI" panose="020B0502040204020203" pitchFamily="34" charset="0"/>
            </a:rPr>
            <a:t>berdasarkan</a:t>
          </a:r>
          <a:r>
            <a:rPr lang="en-US" sz="24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dirty="0" err="1" smtClean="0">
              <a:latin typeface="Segoe UI" panose="020B0502040204020203" pitchFamily="34" charset="0"/>
              <a:cs typeface="Segoe UI" panose="020B0502040204020203" pitchFamily="34" charset="0"/>
            </a:rPr>
            <a:t>cara</a:t>
          </a:r>
          <a:r>
            <a:rPr lang="en-US" sz="24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dirty="0" err="1" smtClean="0">
              <a:latin typeface="Segoe UI" panose="020B0502040204020203" pitchFamily="34" charset="0"/>
              <a:cs typeface="Segoe UI" panose="020B0502040204020203" pitchFamily="34" charset="0"/>
            </a:rPr>
            <a:t>dan</a:t>
          </a:r>
          <a:r>
            <a:rPr lang="en-US" sz="24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dirty="0" err="1" smtClean="0">
              <a:latin typeface="Segoe UI" panose="020B0502040204020203" pitchFamily="34" charset="0"/>
              <a:cs typeface="Segoe UI" panose="020B0502040204020203" pitchFamily="34" charset="0"/>
            </a:rPr>
            <a:t>taktik</a:t>
          </a:r>
          <a:r>
            <a:rPr lang="en-US" sz="2400" dirty="0" smtClean="0">
              <a:latin typeface="Segoe UI" panose="020B0502040204020203" pitchFamily="34" charset="0"/>
              <a:cs typeface="Segoe UI" panose="020B0502040204020203" pitchFamily="34" charset="0"/>
            </a:rPr>
            <a:t>)</a:t>
          </a:r>
          <a:endParaRPr lang="en-US" sz="24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6AF65AC-992B-45EF-822A-7369343808E4}" type="parTrans" cxnId="{5A6B8A1E-A85B-41FE-9EC2-CC867C1601F2}">
      <dgm:prSet/>
      <dgm:spPr/>
      <dgm:t>
        <a:bodyPr/>
        <a:lstStyle/>
        <a:p>
          <a:pPr>
            <a:spcBef>
              <a:spcPts val="600"/>
            </a:spcBef>
            <a:spcAft>
              <a:spcPts val="0"/>
            </a:spcAft>
          </a:pPr>
          <a:endParaRPr lang="en-US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1FC1375-B105-4139-8146-5BBDFB4EB016}" type="sibTrans" cxnId="{5A6B8A1E-A85B-41FE-9EC2-CC867C1601F2}">
      <dgm:prSet/>
      <dgm:spPr/>
      <dgm:t>
        <a:bodyPr/>
        <a:lstStyle/>
        <a:p>
          <a:pPr>
            <a:spcBef>
              <a:spcPts val="600"/>
            </a:spcBef>
            <a:spcAft>
              <a:spcPts val="0"/>
            </a:spcAft>
          </a:pPr>
          <a:endParaRPr lang="en-US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EC5E58F-33A7-4770-A00C-854E93C1BAE7}">
      <dgm:prSet phldrT="[Text]" custT="1"/>
      <dgm:spPr/>
      <dgm:t>
        <a:bodyPr/>
        <a:lstStyle/>
        <a:p>
          <a:pPr>
            <a:spcBef>
              <a:spcPts val="600"/>
            </a:spcBef>
            <a:spcAft>
              <a:spcPts val="0"/>
            </a:spcAft>
          </a:pPr>
          <a:r>
            <a:rPr lang="en-US" sz="2400" dirty="0" err="1" smtClean="0">
              <a:latin typeface="Segoe UI" panose="020B0502040204020203" pitchFamily="34" charset="0"/>
              <a:cs typeface="Segoe UI" panose="020B0502040204020203" pitchFamily="34" charset="0"/>
            </a:rPr>
            <a:t>Dengan</a:t>
          </a:r>
          <a:r>
            <a:rPr lang="en-US" sz="24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dirty="0" err="1" smtClean="0">
              <a:latin typeface="Segoe UI" panose="020B0502040204020203" pitchFamily="34" charset="0"/>
              <a:cs typeface="Segoe UI" panose="020B0502040204020203" pitchFamily="34" charset="0"/>
            </a:rPr>
            <a:t>Kekerasan</a:t>
          </a:r>
          <a:r>
            <a:rPr lang="en-US" sz="24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dirty="0" err="1" smtClean="0">
              <a:latin typeface="Segoe UI" panose="020B0502040204020203" pitchFamily="34" charset="0"/>
              <a:cs typeface="Segoe UI" panose="020B0502040204020203" pitchFamily="34" charset="0"/>
            </a:rPr>
            <a:t>Fisik</a:t>
          </a:r>
          <a:r>
            <a:rPr lang="en-US" sz="2400" dirty="0" smtClean="0">
              <a:latin typeface="Segoe UI" panose="020B0502040204020203" pitchFamily="34" charset="0"/>
              <a:cs typeface="Segoe UI" panose="020B0502040204020203" pitchFamily="34" charset="0"/>
            </a:rPr>
            <a:t> (Violent)</a:t>
          </a:r>
          <a:endParaRPr lang="en-US" sz="24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30CB492-33B3-49EE-9951-84AF3217C2C4}" type="parTrans" cxnId="{6B2C8033-23EE-4A41-95AC-2DED58767D12}">
      <dgm:prSet custT="1"/>
      <dgm:spPr/>
      <dgm:t>
        <a:bodyPr/>
        <a:lstStyle/>
        <a:p>
          <a:pPr>
            <a:spcBef>
              <a:spcPts val="600"/>
            </a:spcBef>
            <a:spcAft>
              <a:spcPts val="0"/>
            </a:spcAft>
          </a:pPr>
          <a:endParaRPr lang="en-US" sz="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FE8CB7E-CFB2-406D-BA7A-8B063FA88E10}" type="sibTrans" cxnId="{6B2C8033-23EE-4A41-95AC-2DED58767D12}">
      <dgm:prSet/>
      <dgm:spPr/>
      <dgm:t>
        <a:bodyPr/>
        <a:lstStyle/>
        <a:p>
          <a:pPr>
            <a:spcBef>
              <a:spcPts val="600"/>
            </a:spcBef>
            <a:spcAft>
              <a:spcPts val="0"/>
            </a:spcAft>
          </a:pPr>
          <a:endParaRPr lang="en-US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FE52071-E462-48A5-A323-8187C410DAA7}">
      <dgm:prSet phldrT="[Text]" custT="1"/>
      <dgm:spPr/>
      <dgm:t>
        <a:bodyPr/>
        <a:lstStyle/>
        <a:p>
          <a:pPr>
            <a:spcBef>
              <a:spcPts val="600"/>
            </a:spcBef>
            <a:spcAft>
              <a:spcPts val="0"/>
            </a:spcAft>
          </a:pPr>
          <a:r>
            <a:rPr lang="en-US" sz="2400" dirty="0" err="1" smtClean="0">
              <a:latin typeface="Segoe UI" panose="020B0502040204020203" pitchFamily="34" charset="0"/>
              <a:cs typeface="Segoe UI" panose="020B0502040204020203" pitchFamily="34" charset="0"/>
            </a:rPr>
            <a:t>Tanpa</a:t>
          </a:r>
          <a:r>
            <a:rPr lang="en-US" sz="24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dirty="0" err="1" smtClean="0">
              <a:latin typeface="Segoe UI" panose="020B0502040204020203" pitchFamily="34" charset="0"/>
              <a:cs typeface="Segoe UI" panose="020B0502040204020203" pitchFamily="34" charset="0"/>
            </a:rPr>
            <a:t>Kekerasan</a:t>
          </a:r>
          <a:r>
            <a:rPr lang="en-US" sz="24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dirty="0" err="1" smtClean="0">
              <a:latin typeface="Segoe UI" panose="020B0502040204020203" pitchFamily="34" charset="0"/>
              <a:cs typeface="Segoe UI" panose="020B0502040204020203" pitchFamily="34" charset="0"/>
            </a:rPr>
            <a:t>Fisik</a:t>
          </a:r>
          <a:r>
            <a:rPr lang="en-US" sz="2400" dirty="0" smtClean="0">
              <a:latin typeface="Segoe UI" panose="020B0502040204020203" pitchFamily="34" charset="0"/>
              <a:cs typeface="Segoe UI" panose="020B0502040204020203" pitchFamily="34" charset="0"/>
            </a:rPr>
            <a:t> (Non-Violent)</a:t>
          </a:r>
          <a:endParaRPr lang="en-US" sz="24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C7A1CB9-AB4E-4BB8-926F-D24B7EA615D7}" type="parTrans" cxnId="{E4D9BDEC-A065-4CAA-844E-8809D665D61B}">
      <dgm:prSet custT="1"/>
      <dgm:spPr/>
      <dgm:t>
        <a:bodyPr/>
        <a:lstStyle/>
        <a:p>
          <a:pPr>
            <a:spcBef>
              <a:spcPts val="600"/>
            </a:spcBef>
            <a:spcAft>
              <a:spcPts val="0"/>
            </a:spcAft>
          </a:pPr>
          <a:endParaRPr lang="en-US" sz="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4824CDC-4693-4B7B-BB92-A75644F7BC5A}" type="sibTrans" cxnId="{E4D9BDEC-A065-4CAA-844E-8809D665D61B}">
      <dgm:prSet/>
      <dgm:spPr/>
      <dgm:t>
        <a:bodyPr/>
        <a:lstStyle/>
        <a:p>
          <a:pPr>
            <a:spcBef>
              <a:spcPts val="600"/>
            </a:spcBef>
            <a:spcAft>
              <a:spcPts val="0"/>
            </a:spcAft>
          </a:pPr>
          <a:endParaRPr lang="en-US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E5E1868-752D-4F81-BAD4-744C7B90FF16}" type="pres">
      <dgm:prSet presAssocID="{62AAB72D-F554-4BF0-BAF3-82E75596176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6B99FF-AD41-4E8E-B228-ED0715A47385}" type="pres">
      <dgm:prSet presAssocID="{47DB8CE1-451A-4302-8279-BEF42606EB96}" presName="root1" presStyleCnt="0"/>
      <dgm:spPr/>
    </dgm:pt>
    <dgm:pt modelId="{D56E88D6-D0BA-4611-8346-1B7BE22BC787}" type="pres">
      <dgm:prSet presAssocID="{47DB8CE1-451A-4302-8279-BEF42606EB9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CF268D-AEA9-4641-8833-E57F87451FEA}" type="pres">
      <dgm:prSet presAssocID="{47DB8CE1-451A-4302-8279-BEF42606EB96}" presName="level2hierChild" presStyleCnt="0"/>
      <dgm:spPr/>
    </dgm:pt>
    <dgm:pt modelId="{9D977756-FC5F-43A3-B691-AB4D4BAE3D74}" type="pres">
      <dgm:prSet presAssocID="{930CB492-33B3-49EE-9951-84AF3217C2C4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0C0CC1A0-C300-49D7-98D7-7BD4D2A9E7D1}" type="pres">
      <dgm:prSet presAssocID="{930CB492-33B3-49EE-9951-84AF3217C2C4}" presName="connTx" presStyleLbl="parChTrans1D2" presStyleIdx="0" presStyleCnt="2"/>
      <dgm:spPr/>
      <dgm:t>
        <a:bodyPr/>
        <a:lstStyle/>
        <a:p>
          <a:endParaRPr lang="en-US"/>
        </a:p>
      </dgm:t>
    </dgm:pt>
    <dgm:pt modelId="{A39FB628-ABD2-48A7-BE1D-4A61257F7845}" type="pres">
      <dgm:prSet presAssocID="{6EC5E58F-33A7-4770-A00C-854E93C1BAE7}" presName="root2" presStyleCnt="0"/>
      <dgm:spPr/>
    </dgm:pt>
    <dgm:pt modelId="{788FA798-CA48-4985-90D3-FE9BEC59AD5A}" type="pres">
      <dgm:prSet presAssocID="{6EC5E58F-33A7-4770-A00C-854E93C1BAE7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02E4A7-1EDF-41BD-BC94-CA437A938C0B}" type="pres">
      <dgm:prSet presAssocID="{6EC5E58F-33A7-4770-A00C-854E93C1BAE7}" presName="level3hierChild" presStyleCnt="0"/>
      <dgm:spPr/>
    </dgm:pt>
    <dgm:pt modelId="{D99B1966-A8D5-4DD2-8720-23778665D573}" type="pres">
      <dgm:prSet presAssocID="{3C7A1CB9-AB4E-4BB8-926F-D24B7EA615D7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7B91A3C1-8E7B-4BB6-BA89-DD2B225DAB7E}" type="pres">
      <dgm:prSet presAssocID="{3C7A1CB9-AB4E-4BB8-926F-D24B7EA615D7}" presName="connTx" presStyleLbl="parChTrans1D2" presStyleIdx="1" presStyleCnt="2"/>
      <dgm:spPr/>
      <dgm:t>
        <a:bodyPr/>
        <a:lstStyle/>
        <a:p>
          <a:endParaRPr lang="en-US"/>
        </a:p>
      </dgm:t>
    </dgm:pt>
    <dgm:pt modelId="{1FB5A518-EDD6-4DD7-96AD-206AF086654A}" type="pres">
      <dgm:prSet presAssocID="{FFE52071-E462-48A5-A323-8187C410DAA7}" presName="root2" presStyleCnt="0"/>
      <dgm:spPr/>
    </dgm:pt>
    <dgm:pt modelId="{F7E0367F-1142-4DDE-8CA5-DC9B1C86A9CC}" type="pres">
      <dgm:prSet presAssocID="{FFE52071-E462-48A5-A323-8187C410DAA7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0E037B-30D4-40E2-99D7-B74F38AC1AFB}" type="pres">
      <dgm:prSet presAssocID="{FFE52071-E462-48A5-A323-8187C410DAA7}" presName="level3hierChild" presStyleCnt="0"/>
      <dgm:spPr/>
    </dgm:pt>
  </dgm:ptLst>
  <dgm:cxnLst>
    <dgm:cxn modelId="{D7F0F688-6136-4C60-BE8F-55D97319B90D}" type="presOf" srcId="{6EC5E58F-33A7-4770-A00C-854E93C1BAE7}" destId="{788FA798-CA48-4985-90D3-FE9BEC59AD5A}" srcOrd="0" destOrd="0" presId="urn:microsoft.com/office/officeart/2005/8/layout/hierarchy2"/>
    <dgm:cxn modelId="{67A27E2D-0658-4049-8B97-93021CB37EDD}" type="presOf" srcId="{930CB492-33B3-49EE-9951-84AF3217C2C4}" destId="{9D977756-FC5F-43A3-B691-AB4D4BAE3D74}" srcOrd="0" destOrd="0" presId="urn:microsoft.com/office/officeart/2005/8/layout/hierarchy2"/>
    <dgm:cxn modelId="{39D7A8C8-F6F3-4ABB-AAD4-B72EEDFF64B1}" type="presOf" srcId="{3C7A1CB9-AB4E-4BB8-926F-D24B7EA615D7}" destId="{7B91A3C1-8E7B-4BB6-BA89-DD2B225DAB7E}" srcOrd="1" destOrd="0" presId="urn:microsoft.com/office/officeart/2005/8/layout/hierarchy2"/>
    <dgm:cxn modelId="{C4834CB2-5AE6-4AAA-9071-AECAF4F41A88}" type="presOf" srcId="{930CB492-33B3-49EE-9951-84AF3217C2C4}" destId="{0C0CC1A0-C300-49D7-98D7-7BD4D2A9E7D1}" srcOrd="1" destOrd="0" presId="urn:microsoft.com/office/officeart/2005/8/layout/hierarchy2"/>
    <dgm:cxn modelId="{AC1E42C8-6F12-4344-B690-9B8F00367780}" type="presOf" srcId="{62AAB72D-F554-4BF0-BAF3-82E75596176E}" destId="{6E5E1868-752D-4F81-BAD4-744C7B90FF16}" srcOrd="0" destOrd="0" presId="urn:microsoft.com/office/officeart/2005/8/layout/hierarchy2"/>
    <dgm:cxn modelId="{6B2C8033-23EE-4A41-95AC-2DED58767D12}" srcId="{47DB8CE1-451A-4302-8279-BEF42606EB96}" destId="{6EC5E58F-33A7-4770-A00C-854E93C1BAE7}" srcOrd="0" destOrd="0" parTransId="{930CB492-33B3-49EE-9951-84AF3217C2C4}" sibTransId="{6FE8CB7E-CFB2-406D-BA7A-8B063FA88E10}"/>
    <dgm:cxn modelId="{E4D9BDEC-A065-4CAA-844E-8809D665D61B}" srcId="{47DB8CE1-451A-4302-8279-BEF42606EB96}" destId="{FFE52071-E462-48A5-A323-8187C410DAA7}" srcOrd="1" destOrd="0" parTransId="{3C7A1CB9-AB4E-4BB8-926F-D24B7EA615D7}" sibTransId="{44824CDC-4693-4B7B-BB92-A75644F7BC5A}"/>
    <dgm:cxn modelId="{5A6B8A1E-A85B-41FE-9EC2-CC867C1601F2}" srcId="{62AAB72D-F554-4BF0-BAF3-82E75596176E}" destId="{47DB8CE1-451A-4302-8279-BEF42606EB96}" srcOrd="0" destOrd="0" parTransId="{66AF65AC-992B-45EF-822A-7369343808E4}" sibTransId="{C1FC1375-B105-4139-8146-5BBDFB4EB016}"/>
    <dgm:cxn modelId="{81504FA9-E503-43F1-9A81-9AD6DCDA4FE4}" type="presOf" srcId="{3C7A1CB9-AB4E-4BB8-926F-D24B7EA615D7}" destId="{D99B1966-A8D5-4DD2-8720-23778665D573}" srcOrd="0" destOrd="0" presId="urn:microsoft.com/office/officeart/2005/8/layout/hierarchy2"/>
    <dgm:cxn modelId="{4CAE30AF-C141-4C04-87B8-F01784B74078}" type="presOf" srcId="{47DB8CE1-451A-4302-8279-BEF42606EB96}" destId="{D56E88D6-D0BA-4611-8346-1B7BE22BC787}" srcOrd="0" destOrd="0" presId="urn:microsoft.com/office/officeart/2005/8/layout/hierarchy2"/>
    <dgm:cxn modelId="{6E04972F-44BE-4BAF-B6E3-8A65F5FD34C7}" type="presOf" srcId="{FFE52071-E462-48A5-A323-8187C410DAA7}" destId="{F7E0367F-1142-4DDE-8CA5-DC9B1C86A9CC}" srcOrd="0" destOrd="0" presId="urn:microsoft.com/office/officeart/2005/8/layout/hierarchy2"/>
    <dgm:cxn modelId="{A5080383-7672-465A-B55E-3FFFFBDF3AF7}" type="presParOf" srcId="{6E5E1868-752D-4F81-BAD4-744C7B90FF16}" destId="{B16B99FF-AD41-4E8E-B228-ED0715A47385}" srcOrd="0" destOrd="0" presId="urn:microsoft.com/office/officeart/2005/8/layout/hierarchy2"/>
    <dgm:cxn modelId="{F3349349-0F13-40B4-895B-E7F7750DD487}" type="presParOf" srcId="{B16B99FF-AD41-4E8E-B228-ED0715A47385}" destId="{D56E88D6-D0BA-4611-8346-1B7BE22BC787}" srcOrd="0" destOrd="0" presId="urn:microsoft.com/office/officeart/2005/8/layout/hierarchy2"/>
    <dgm:cxn modelId="{FE5E4454-BCBE-4833-981B-553F6A93338B}" type="presParOf" srcId="{B16B99FF-AD41-4E8E-B228-ED0715A47385}" destId="{09CF268D-AEA9-4641-8833-E57F87451FEA}" srcOrd="1" destOrd="0" presId="urn:microsoft.com/office/officeart/2005/8/layout/hierarchy2"/>
    <dgm:cxn modelId="{E00030B9-B33D-4F2A-9EFF-534F6C398E84}" type="presParOf" srcId="{09CF268D-AEA9-4641-8833-E57F87451FEA}" destId="{9D977756-FC5F-43A3-B691-AB4D4BAE3D74}" srcOrd="0" destOrd="0" presId="urn:microsoft.com/office/officeart/2005/8/layout/hierarchy2"/>
    <dgm:cxn modelId="{04B80D2F-7049-441A-8B43-7D66A97625E2}" type="presParOf" srcId="{9D977756-FC5F-43A3-B691-AB4D4BAE3D74}" destId="{0C0CC1A0-C300-49D7-98D7-7BD4D2A9E7D1}" srcOrd="0" destOrd="0" presId="urn:microsoft.com/office/officeart/2005/8/layout/hierarchy2"/>
    <dgm:cxn modelId="{36EC38F3-0ACA-4B72-8401-A709E6907B6E}" type="presParOf" srcId="{09CF268D-AEA9-4641-8833-E57F87451FEA}" destId="{A39FB628-ABD2-48A7-BE1D-4A61257F7845}" srcOrd="1" destOrd="0" presId="urn:microsoft.com/office/officeart/2005/8/layout/hierarchy2"/>
    <dgm:cxn modelId="{57D1C77B-F7CF-4BA6-AB1D-D14936EF30A2}" type="presParOf" srcId="{A39FB628-ABD2-48A7-BE1D-4A61257F7845}" destId="{788FA798-CA48-4985-90D3-FE9BEC59AD5A}" srcOrd="0" destOrd="0" presId="urn:microsoft.com/office/officeart/2005/8/layout/hierarchy2"/>
    <dgm:cxn modelId="{3B12B0F0-C49C-4BE3-BEFB-9400F7967548}" type="presParOf" srcId="{A39FB628-ABD2-48A7-BE1D-4A61257F7845}" destId="{6202E4A7-1EDF-41BD-BC94-CA437A938C0B}" srcOrd="1" destOrd="0" presId="urn:microsoft.com/office/officeart/2005/8/layout/hierarchy2"/>
    <dgm:cxn modelId="{46F2106B-1A19-47B6-AEF0-9022DD648A84}" type="presParOf" srcId="{09CF268D-AEA9-4641-8833-E57F87451FEA}" destId="{D99B1966-A8D5-4DD2-8720-23778665D573}" srcOrd="2" destOrd="0" presId="urn:microsoft.com/office/officeart/2005/8/layout/hierarchy2"/>
    <dgm:cxn modelId="{C1C44F44-2DDE-4686-B1E8-9394AB3135A3}" type="presParOf" srcId="{D99B1966-A8D5-4DD2-8720-23778665D573}" destId="{7B91A3C1-8E7B-4BB6-BA89-DD2B225DAB7E}" srcOrd="0" destOrd="0" presId="urn:microsoft.com/office/officeart/2005/8/layout/hierarchy2"/>
    <dgm:cxn modelId="{1964296F-2DA2-490C-BB49-C91C84923511}" type="presParOf" srcId="{09CF268D-AEA9-4641-8833-E57F87451FEA}" destId="{1FB5A518-EDD6-4DD7-96AD-206AF086654A}" srcOrd="3" destOrd="0" presId="urn:microsoft.com/office/officeart/2005/8/layout/hierarchy2"/>
    <dgm:cxn modelId="{99CB795A-2E7F-4D9F-9B83-A4C96AA821EB}" type="presParOf" srcId="{1FB5A518-EDD6-4DD7-96AD-206AF086654A}" destId="{F7E0367F-1142-4DDE-8CA5-DC9B1C86A9CC}" srcOrd="0" destOrd="0" presId="urn:microsoft.com/office/officeart/2005/8/layout/hierarchy2"/>
    <dgm:cxn modelId="{2F1292C1-CF07-4895-9A10-8FD68B971DC3}" type="presParOf" srcId="{1FB5A518-EDD6-4DD7-96AD-206AF086654A}" destId="{390E037B-30D4-40E2-99D7-B74F38AC1AF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0A0AFE-1FB2-4551-8FEA-0DA1438662A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FD6794-35C8-4285-9297-88A8B22F06D1}">
      <dgm:prSet phldrT="[Text]" custT="1"/>
      <dgm:spPr/>
      <dgm:t>
        <a:bodyPr/>
        <a:lstStyle/>
        <a:p>
          <a:pPr>
            <a:spcBef>
              <a:spcPts val="0"/>
            </a:spcBef>
            <a:spcAft>
              <a:spcPts val="0"/>
            </a:spcAft>
          </a:pPr>
          <a:r>
            <a:rPr lang="en-US" sz="1800" dirty="0" err="1" smtClean="0">
              <a:latin typeface="Segoe UI" panose="020B0502040204020203" pitchFamily="34" charset="0"/>
              <a:cs typeface="Segoe UI" panose="020B0502040204020203" pitchFamily="34" charset="0"/>
            </a:rPr>
            <a:t>Jenis</a:t>
          </a:r>
          <a:r>
            <a:rPr lang="en-US" sz="1800" dirty="0" smtClean="0">
              <a:latin typeface="Segoe UI" panose="020B0502040204020203" pitchFamily="34" charset="0"/>
              <a:cs typeface="Segoe UI" panose="020B0502040204020203" pitchFamily="34" charset="0"/>
            </a:rPr>
            <a:t> Fraud</a:t>
          </a:r>
          <a:endParaRPr lang="en-US" sz="18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ADA3579-4DF1-4E9E-B60C-D6D1409A2F6B}" type="parTrans" cxnId="{297174FE-8903-48D1-810E-D147BAE3A479}">
      <dgm:prSet/>
      <dgm:spPr/>
      <dgm:t>
        <a:bodyPr/>
        <a:lstStyle/>
        <a:p>
          <a:pPr>
            <a:spcBef>
              <a:spcPts val="0"/>
            </a:spcBef>
            <a:spcAft>
              <a:spcPts val="0"/>
            </a:spcAft>
          </a:pPr>
          <a:endParaRPr lang="en-US" sz="1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A272B20-D20C-4A2C-BBC3-55033F5BA58D}" type="sibTrans" cxnId="{297174FE-8903-48D1-810E-D147BAE3A479}">
      <dgm:prSet/>
      <dgm:spPr/>
      <dgm:t>
        <a:bodyPr/>
        <a:lstStyle/>
        <a:p>
          <a:pPr>
            <a:spcBef>
              <a:spcPts val="0"/>
            </a:spcBef>
            <a:spcAft>
              <a:spcPts val="0"/>
            </a:spcAft>
          </a:pPr>
          <a:endParaRPr lang="en-US" sz="1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BAD227B-C1B4-4508-BC7B-7B81E4B3A8A1}">
      <dgm:prSet phldrT="[Text]" custT="1"/>
      <dgm:spPr/>
      <dgm:t>
        <a:bodyPr/>
        <a:lstStyle/>
        <a:p>
          <a:pPr>
            <a:spcBef>
              <a:spcPts val="0"/>
            </a:spcBef>
            <a:spcAft>
              <a:spcPts val="0"/>
            </a:spcAft>
          </a:pPr>
          <a:r>
            <a:rPr lang="en-US" sz="1800" dirty="0" err="1" smtClean="0">
              <a:latin typeface="Segoe UI" panose="020B0502040204020203" pitchFamily="34" charset="0"/>
              <a:cs typeface="Segoe UI" panose="020B0502040204020203" pitchFamily="34" charset="0"/>
            </a:rPr>
            <a:t>Penggelapan</a:t>
          </a:r>
          <a:r>
            <a:rPr lang="en-US" sz="18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800" dirty="0" err="1" smtClean="0">
              <a:latin typeface="Segoe UI" panose="020B0502040204020203" pitchFamily="34" charset="0"/>
              <a:cs typeface="Segoe UI" panose="020B0502040204020203" pitchFamily="34" charset="0"/>
            </a:rPr>
            <a:t>Aset</a:t>
          </a:r>
          <a:r>
            <a:rPr lang="en-US" sz="18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</a:p>
        <a:p>
          <a:pPr>
            <a:spcBef>
              <a:spcPts val="0"/>
            </a:spcBef>
            <a:spcAft>
              <a:spcPts val="0"/>
            </a:spcAft>
          </a:pPr>
          <a:r>
            <a:rPr lang="en-US" sz="1800" i="1" dirty="0" smtClean="0">
              <a:latin typeface="Segoe UI" panose="020B0502040204020203" pitchFamily="34" charset="0"/>
              <a:cs typeface="Segoe UI" panose="020B0502040204020203" pitchFamily="34" charset="0"/>
            </a:rPr>
            <a:t>(Misappropriation of Assets)</a:t>
          </a:r>
          <a:endParaRPr lang="en-US" sz="1800" i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A298102-426A-43F0-97BA-482F5FA8D92A}" type="parTrans" cxnId="{D68F4F82-2833-4E2E-A1CE-A2C0D7B49901}">
      <dgm:prSet custT="1"/>
      <dgm:spPr/>
      <dgm:t>
        <a:bodyPr/>
        <a:lstStyle/>
        <a:p>
          <a:pPr>
            <a:spcBef>
              <a:spcPts val="0"/>
            </a:spcBef>
            <a:spcAft>
              <a:spcPts val="0"/>
            </a:spcAft>
          </a:pPr>
          <a:endParaRPr lang="en-US" sz="1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3625ED8-79F2-4C05-BEB2-898BFDB90B65}" type="sibTrans" cxnId="{D68F4F82-2833-4E2E-A1CE-A2C0D7B49901}">
      <dgm:prSet/>
      <dgm:spPr/>
      <dgm:t>
        <a:bodyPr/>
        <a:lstStyle/>
        <a:p>
          <a:pPr>
            <a:spcBef>
              <a:spcPts val="0"/>
            </a:spcBef>
            <a:spcAft>
              <a:spcPts val="0"/>
            </a:spcAft>
          </a:pPr>
          <a:endParaRPr lang="en-US" sz="1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39072EF-3923-471E-A33D-8AA4F5CE1935}">
      <dgm:prSet phldrT="[Text]" custT="1"/>
      <dgm:spPr/>
      <dgm:t>
        <a:bodyPr/>
        <a:lstStyle/>
        <a:p>
          <a:pPr>
            <a:spcBef>
              <a:spcPts val="0"/>
            </a:spcBef>
            <a:spcAft>
              <a:spcPts val="0"/>
            </a:spcAft>
          </a:pPr>
          <a:r>
            <a:rPr lang="en-US" sz="1800" i="1" dirty="0" err="1" smtClean="0">
              <a:latin typeface="Segoe UI" panose="020B0502040204020203" pitchFamily="34" charset="0"/>
              <a:cs typeface="Segoe UI" panose="020B0502040204020203" pitchFamily="34" charset="0"/>
            </a:rPr>
            <a:t>Penyalahgunaan</a:t>
          </a:r>
          <a:r>
            <a:rPr lang="en-US" sz="1800" i="1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800" i="1" dirty="0" err="1" smtClean="0">
              <a:latin typeface="Segoe UI" panose="020B0502040204020203" pitchFamily="34" charset="0"/>
              <a:cs typeface="Segoe UI" panose="020B0502040204020203" pitchFamily="34" charset="0"/>
            </a:rPr>
            <a:t>Komputer</a:t>
          </a:r>
          <a:r>
            <a:rPr lang="en-US" sz="1800" i="1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</a:p>
        <a:p>
          <a:pPr>
            <a:spcBef>
              <a:spcPts val="0"/>
            </a:spcBef>
            <a:spcAft>
              <a:spcPts val="0"/>
            </a:spcAft>
          </a:pPr>
          <a:r>
            <a:rPr lang="en-US" sz="1800" i="1" dirty="0" smtClean="0">
              <a:latin typeface="Segoe UI" panose="020B0502040204020203" pitchFamily="34" charset="0"/>
              <a:cs typeface="Segoe UI" panose="020B0502040204020203" pitchFamily="34" charset="0"/>
            </a:rPr>
            <a:t>(Computer Frauds)</a:t>
          </a:r>
          <a:endParaRPr lang="en-US" sz="1800" i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596AF60-7CCE-474D-A435-3F1098D919E1}" type="parTrans" cxnId="{F3BFE951-3224-4BC3-B981-CB083928DAAF}">
      <dgm:prSet custT="1"/>
      <dgm:spPr/>
      <dgm:t>
        <a:bodyPr/>
        <a:lstStyle/>
        <a:p>
          <a:pPr>
            <a:spcBef>
              <a:spcPts val="0"/>
            </a:spcBef>
            <a:spcAft>
              <a:spcPts val="0"/>
            </a:spcAft>
          </a:pPr>
          <a:endParaRPr lang="en-US" sz="1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09260EA-902A-42A8-8835-6419E9D3AAD1}" type="sibTrans" cxnId="{F3BFE951-3224-4BC3-B981-CB083928DAAF}">
      <dgm:prSet/>
      <dgm:spPr/>
      <dgm:t>
        <a:bodyPr/>
        <a:lstStyle/>
        <a:p>
          <a:pPr>
            <a:spcBef>
              <a:spcPts val="0"/>
            </a:spcBef>
            <a:spcAft>
              <a:spcPts val="0"/>
            </a:spcAft>
          </a:pPr>
          <a:endParaRPr lang="en-US" sz="1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1DBD803-17E7-4623-8BEF-24155459BC00}">
      <dgm:prSet phldrT="[Text]" custT="1"/>
      <dgm:spPr/>
      <dgm:t>
        <a:bodyPr/>
        <a:lstStyle/>
        <a:p>
          <a:pPr>
            <a:spcBef>
              <a:spcPts val="0"/>
            </a:spcBef>
            <a:spcAft>
              <a:spcPts val="0"/>
            </a:spcAft>
          </a:pPr>
          <a:r>
            <a:rPr lang="en-US" sz="1800" dirty="0" err="1" smtClean="0">
              <a:latin typeface="Segoe UI" panose="020B0502040204020203" pitchFamily="34" charset="0"/>
              <a:cs typeface="Segoe UI" panose="020B0502040204020203" pitchFamily="34" charset="0"/>
            </a:rPr>
            <a:t>Penipuan</a:t>
          </a:r>
          <a:r>
            <a:rPr lang="en-US" sz="18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800" dirty="0" err="1" smtClean="0">
              <a:latin typeface="Segoe UI" panose="020B0502040204020203" pitchFamily="34" charset="0"/>
              <a:cs typeface="Segoe UI" panose="020B0502040204020203" pitchFamily="34" charset="0"/>
            </a:rPr>
            <a:t>Pelaporan</a:t>
          </a:r>
          <a:r>
            <a:rPr lang="en-US" sz="18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800" dirty="0" err="1" smtClean="0">
              <a:latin typeface="Segoe UI" panose="020B0502040204020203" pitchFamily="34" charset="0"/>
              <a:cs typeface="Segoe UI" panose="020B0502040204020203" pitchFamily="34" charset="0"/>
            </a:rPr>
            <a:t>Keuangan</a:t>
          </a:r>
          <a:r>
            <a:rPr lang="en-US" sz="18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</a:p>
        <a:p>
          <a:pPr>
            <a:spcBef>
              <a:spcPts val="0"/>
            </a:spcBef>
            <a:spcAft>
              <a:spcPts val="0"/>
            </a:spcAft>
          </a:pPr>
          <a:r>
            <a:rPr lang="en-US" sz="1800" i="1" dirty="0" smtClean="0">
              <a:latin typeface="Segoe UI" panose="020B0502040204020203" pitchFamily="34" charset="0"/>
              <a:cs typeface="Segoe UI" panose="020B0502040204020203" pitchFamily="34" charset="0"/>
            </a:rPr>
            <a:t>(Fraudulent Financial Reporting)</a:t>
          </a:r>
          <a:endParaRPr lang="en-US" sz="1800" i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570F089-EB62-460D-9D0F-5D8C03842C4D}" type="parTrans" cxnId="{F83E08AD-7228-464C-9723-5532F5C6CE5A}">
      <dgm:prSet custT="1"/>
      <dgm:spPr/>
      <dgm:t>
        <a:bodyPr/>
        <a:lstStyle/>
        <a:p>
          <a:pPr>
            <a:spcBef>
              <a:spcPts val="0"/>
            </a:spcBef>
            <a:spcAft>
              <a:spcPts val="0"/>
            </a:spcAft>
          </a:pPr>
          <a:endParaRPr lang="en-US" sz="1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4CE299D-F1CB-4A79-BE3E-53BE3308D25D}" type="sibTrans" cxnId="{F83E08AD-7228-464C-9723-5532F5C6CE5A}">
      <dgm:prSet/>
      <dgm:spPr/>
      <dgm:t>
        <a:bodyPr/>
        <a:lstStyle/>
        <a:p>
          <a:pPr>
            <a:spcBef>
              <a:spcPts val="0"/>
            </a:spcBef>
            <a:spcAft>
              <a:spcPts val="0"/>
            </a:spcAft>
          </a:pPr>
          <a:endParaRPr lang="en-US" sz="1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6623EC3-7CCB-4011-BB8C-9AA6AA76736B}">
      <dgm:prSet phldrT="[Text]" custT="1"/>
      <dgm:spPr/>
      <dgm:t>
        <a:bodyPr/>
        <a:lstStyle/>
        <a:p>
          <a:pPr>
            <a:spcBef>
              <a:spcPts val="0"/>
            </a:spcBef>
            <a:spcAft>
              <a:spcPts val="0"/>
            </a:spcAft>
          </a:pPr>
          <a:r>
            <a:rPr lang="en-US" sz="1800" i="1" dirty="0" err="1" smtClean="0">
              <a:latin typeface="Segoe UI" panose="020B0502040204020203" pitchFamily="34" charset="0"/>
              <a:cs typeface="Segoe UI" panose="020B0502040204020203" pitchFamily="34" charset="0"/>
            </a:rPr>
            <a:t>Penyalahgunaan</a:t>
          </a:r>
          <a:r>
            <a:rPr lang="en-US" sz="1800" i="1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800" i="1" dirty="0" err="1" smtClean="0">
              <a:latin typeface="Segoe UI" panose="020B0502040204020203" pitchFamily="34" charset="0"/>
              <a:cs typeface="Segoe UI" panose="020B0502040204020203" pitchFamily="34" charset="0"/>
            </a:rPr>
            <a:t>Wewenang</a:t>
          </a:r>
          <a:r>
            <a:rPr lang="en-US" sz="1800" i="1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</a:p>
        <a:p>
          <a:pPr>
            <a:spcBef>
              <a:spcPts val="0"/>
            </a:spcBef>
            <a:spcAft>
              <a:spcPts val="0"/>
            </a:spcAft>
          </a:pPr>
          <a:r>
            <a:rPr lang="en-US" sz="1800" i="1" dirty="0" smtClean="0">
              <a:latin typeface="Segoe UI" panose="020B0502040204020203" pitchFamily="34" charset="0"/>
              <a:cs typeface="Segoe UI" panose="020B0502040204020203" pitchFamily="34" charset="0"/>
            </a:rPr>
            <a:t>(Occupational Frauds)</a:t>
          </a:r>
          <a:endParaRPr lang="en-US" sz="1800" i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812FCEA-6378-43AC-80C6-1725214D919D}" type="parTrans" cxnId="{095E87CD-5721-4A5D-A23A-0B4F7B36A96A}">
      <dgm:prSet custT="1"/>
      <dgm:spPr/>
      <dgm:t>
        <a:bodyPr/>
        <a:lstStyle/>
        <a:p>
          <a:pPr>
            <a:spcBef>
              <a:spcPts val="0"/>
            </a:spcBef>
            <a:spcAft>
              <a:spcPts val="0"/>
            </a:spcAft>
          </a:pPr>
          <a:endParaRPr lang="en-US" sz="1800"/>
        </a:p>
      </dgm:t>
    </dgm:pt>
    <dgm:pt modelId="{B8044E4A-07FA-41D4-8449-772A34041817}" type="sibTrans" cxnId="{095E87CD-5721-4A5D-A23A-0B4F7B36A96A}">
      <dgm:prSet/>
      <dgm:spPr/>
      <dgm:t>
        <a:bodyPr/>
        <a:lstStyle/>
        <a:p>
          <a:pPr>
            <a:spcBef>
              <a:spcPts val="0"/>
            </a:spcBef>
            <a:spcAft>
              <a:spcPts val="0"/>
            </a:spcAft>
          </a:pPr>
          <a:endParaRPr lang="en-US" sz="1800"/>
        </a:p>
      </dgm:t>
    </dgm:pt>
    <dgm:pt modelId="{E99D0AB0-E050-4F36-8642-FEB36CEA2107}">
      <dgm:prSet phldrT="[Text]" custT="1"/>
      <dgm:spPr/>
      <dgm:t>
        <a:bodyPr/>
        <a:lstStyle/>
        <a:p>
          <a:pPr>
            <a:spcBef>
              <a:spcPts val="0"/>
            </a:spcBef>
            <a:spcAft>
              <a:spcPts val="0"/>
            </a:spcAft>
          </a:pPr>
          <a:r>
            <a:rPr lang="en-US" sz="1800" i="1" dirty="0" err="1" smtClean="0">
              <a:latin typeface="Segoe UI" panose="020B0502040204020203" pitchFamily="34" charset="0"/>
              <a:cs typeface="Segoe UI" panose="020B0502040204020203" pitchFamily="34" charset="0"/>
            </a:rPr>
            <a:t>Kecurangan</a:t>
          </a:r>
          <a:r>
            <a:rPr lang="en-US" sz="1800" i="1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800" i="1" dirty="0" err="1" smtClean="0">
              <a:latin typeface="Segoe UI" panose="020B0502040204020203" pitchFamily="34" charset="0"/>
              <a:cs typeface="Segoe UI" panose="020B0502040204020203" pitchFamily="34" charset="0"/>
            </a:rPr>
            <a:t>Organisatoris</a:t>
          </a:r>
          <a:r>
            <a:rPr lang="en-US" sz="1800" i="1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</a:p>
        <a:p>
          <a:pPr>
            <a:spcBef>
              <a:spcPts val="0"/>
            </a:spcBef>
            <a:spcAft>
              <a:spcPts val="0"/>
            </a:spcAft>
          </a:pPr>
          <a:r>
            <a:rPr lang="en-US" sz="1800" i="1" dirty="0" smtClean="0">
              <a:latin typeface="Segoe UI" panose="020B0502040204020203" pitchFamily="34" charset="0"/>
              <a:cs typeface="Segoe UI" panose="020B0502040204020203" pitchFamily="34" charset="0"/>
            </a:rPr>
            <a:t>(</a:t>
          </a:r>
          <a:r>
            <a:rPr lang="en-US" sz="1800" i="1" dirty="0" err="1" smtClean="0">
              <a:latin typeface="Segoe UI" panose="020B0502040204020203" pitchFamily="34" charset="0"/>
              <a:cs typeface="Segoe UI" panose="020B0502040204020203" pitchFamily="34" charset="0"/>
            </a:rPr>
            <a:t>Organisational</a:t>
          </a:r>
          <a:r>
            <a:rPr lang="en-US" sz="1800" i="1" dirty="0" smtClean="0">
              <a:latin typeface="Segoe UI" panose="020B0502040204020203" pitchFamily="34" charset="0"/>
              <a:cs typeface="Segoe UI" panose="020B0502040204020203" pitchFamily="34" charset="0"/>
            </a:rPr>
            <a:t> Frauds)</a:t>
          </a:r>
          <a:endParaRPr lang="en-US" sz="1800" i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9F2E580-B654-43F0-9F1E-69E0DE0558BA}" type="parTrans" cxnId="{9482F370-B4FA-4F24-A14F-0E6650D688FF}">
      <dgm:prSet custT="1"/>
      <dgm:spPr/>
      <dgm:t>
        <a:bodyPr/>
        <a:lstStyle/>
        <a:p>
          <a:pPr>
            <a:spcBef>
              <a:spcPts val="0"/>
            </a:spcBef>
            <a:spcAft>
              <a:spcPts val="0"/>
            </a:spcAft>
          </a:pPr>
          <a:endParaRPr lang="en-US" sz="1800"/>
        </a:p>
      </dgm:t>
    </dgm:pt>
    <dgm:pt modelId="{C61F0004-8439-4BD1-9C2D-707DD4BE832A}" type="sibTrans" cxnId="{9482F370-B4FA-4F24-A14F-0E6650D688FF}">
      <dgm:prSet/>
      <dgm:spPr/>
      <dgm:t>
        <a:bodyPr/>
        <a:lstStyle/>
        <a:p>
          <a:pPr>
            <a:spcBef>
              <a:spcPts val="0"/>
            </a:spcBef>
            <a:spcAft>
              <a:spcPts val="0"/>
            </a:spcAft>
          </a:pPr>
          <a:endParaRPr lang="en-US" sz="1800"/>
        </a:p>
      </dgm:t>
    </dgm:pt>
    <dgm:pt modelId="{B3703EBA-AFB5-4381-8053-9EA3FE771191}">
      <dgm:prSet phldrT="[Text]" custT="1"/>
      <dgm:spPr/>
      <dgm:t>
        <a:bodyPr/>
        <a:lstStyle/>
        <a:p>
          <a:pPr>
            <a:spcBef>
              <a:spcPts val="0"/>
            </a:spcBef>
            <a:spcAft>
              <a:spcPts val="0"/>
            </a:spcAft>
          </a:pPr>
          <a:r>
            <a:rPr lang="en-US" sz="1800" i="1" dirty="0" err="1" smtClean="0">
              <a:latin typeface="Segoe UI" panose="020B0502040204020203" pitchFamily="34" charset="0"/>
              <a:cs typeface="Segoe UI" panose="020B0502040204020203" pitchFamily="34" charset="0"/>
            </a:rPr>
            <a:t>Skema</a:t>
          </a:r>
          <a:r>
            <a:rPr lang="en-US" sz="1800" i="1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800" i="1" dirty="0" err="1" smtClean="0">
              <a:latin typeface="Segoe UI" panose="020B0502040204020203" pitchFamily="34" charset="0"/>
              <a:cs typeface="Segoe UI" panose="020B0502040204020203" pitchFamily="34" charset="0"/>
            </a:rPr>
            <a:t>Kepercayaan</a:t>
          </a:r>
          <a:r>
            <a:rPr lang="en-US" sz="1800" i="1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</a:p>
        <a:p>
          <a:pPr>
            <a:spcBef>
              <a:spcPts val="0"/>
            </a:spcBef>
            <a:spcAft>
              <a:spcPts val="0"/>
            </a:spcAft>
          </a:pPr>
          <a:r>
            <a:rPr lang="en-US" sz="1800" i="1" dirty="0" smtClean="0">
              <a:latin typeface="Segoe UI" panose="020B0502040204020203" pitchFamily="34" charset="0"/>
              <a:cs typeface="Segoe UI" panose="020B0502040204020203" pitchFamily="34" charset="0"/>
            </a:rPr>
            <a:t>(Confidence Schemes)</a:t>
          </a:r>
          <a:endParaRPr lang="en-US" sz="1800" i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2E3BCA7-4127-4DC1-8F4D-C76D91F3D28F}" type="parTrans" cxnId="{948F11C8-F041-475C-9881-F1A134F22056}">
      <dgm:prSet custT="1"/>
      <dgm:spPr/>
      <dgm:t>
        <a:bodyPr/>
        <a:lstStyle/>
        <a:p>
          <a:pPr>
            <a:spcBef>
              <a:spcPts val="0"/>
            </a:spcBef>
            <a:spcAft>
              <a:spcPts val="0"/>
            </a:spcAft>
          </a:pPr>
          <a:endParaRPr lang="en-US" sz="1800"/>
        </a:p>
      </dgm:t>
    </dgm:pt>
    <dgm:pt modelId="{CC7B255D-42C1-413D-9319-8E90F730B8A4}" type="sibTrans" cxnId="{948F11C8-F041-475C-9881-F1A134F22056}">
      <dgm:prSet/>
      <dgm:spPr/>
      <dgm:t>
        <a:bodyPr/>
        <a:lstStyle/>
        <a:p>
          <a:pPr>
            <a:spcBef>
              <a:spcPts val="0"/>
            </a:spcBef>
            <a:spcAft>
              <a:spcPts val="0"/>
            </a:spcAft>
          </a:pPr>
          <a:endParaRPr lang="en-US" sz="1800"/>
        </a:p>
      </dgm:t>
    </dgm:pt>
    <dgm:pt modelId="{4BCF29D6-9C1E-430F-8A01-D164DFAD8515}" type="pres">
      <dgm:prSet presAssocID="{440A0AFE-1FB2-4551-8FEA-0DA1438662A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459C9D-5CE1-43DF-A461-9840F0801275}" type="pres">
      <dgm:prSet presAssocID="{16FD6794-35C8-4285-9297-88A8B22F06D1}" presName="root1" presStyleCnt="0"/>
      <dgm:spPr/>
    </dgm:pt>
    <dgm:pt modelId="{44009F04-D52C-45C6-951A-F490AF92B135}" type="pres">
      <dgm:prSet presAssocID="{16FD6794-35C8-4285-9297-88A8B22F06D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21DC5C-8419-416D-8E65-2EFC54961BDB}" type="pres">
      <dgm:prSet presAssocID="{16FD6794-35C8-4285-9297-88A8B22F06D1}" presName="level2hierChild" presStyleCnt="0"/>
      <dgm:spPr/>
    </dgm:pt>
    <dgm:pt modelId="{74E1D822-E130-4063-BB1A-80C1FC1DD431}" type="pres">
      <dgm:prSet presAssocID="{9A298102-426A-43F0-97BA-482F5FA8D92A}" presName="conn2-1" presStyleLbl="parChTrans1D2" presStyleIdx="0" presStyleCnt="6"/>
      <dgm:spPr/>
      <dgm:t>
        <a:bodyPr/>
        <a:lstStyle/>
        <a:p>
          <a:endParaRPr lang="en-US"/>
        </a:p>
      </dgm:t>
    </dgm:pt>
    <dgm:pt modelId="{E7D04F96-9C78-4485-9AD6-90A94A58A1EE}" type="pres">
      <dgm:prSet presAssocID="{9A298102-426A-43F0-97BA-482F5FA8D92A}" presName="connTx" presStyleLbl="parChTrans1D2" presStyleIdx="0" presStyleCnt="6"/>
      <dgm:spPr/>
      <dgm:t>
        <a:bodyPr/>
        <a:lstStyle/>
        <a:p>
          <a:endParaRPr lang="en-US"/>
        </a:p>
      </dgm:t>
    </dgm:pt>
    <dgm:pt modelId="{83CD201C-E600-4F02-919C-AE97CFE228FB}" type="pres">
      <dgm:prSet presAssocID="{DBAD227B-C1B4-4508-BC7B-7B81E4B3A8A1}" presName="root2" presStyleCnt="0"/>
      <dgm:spPr/>
    </dgm:pt>
    <dgm:pt modelId="{813542F8-8244-412A-B38C-07E91B63F657}" type="pres">
      <dgm:prSet presAssocID="{DBAD227B-C1B4-4508-BC7B-7B81E4B3A8A1}" presName="LevelTwoTextNode" presStyleLbl="node2" presStyleIdx="0" presStyleCnt="6" custScaleX="2281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73F0E7-8014-467F-87BB-958EDC48E6AF}" type="pres">
      <dgm:prSet presAssocID="{DBAD227B-C1B4-4508-BC7B-7B81E4B3A8A1}" presName="level3hierChild" presStyleCnt="0"/>
      <dgm:spPr/>
    </dgm:pt>
    <dgm:pt modelId="{1E01468B-559D-4E16-A2D4-F8686711764C}" type="pres">
      <dgm:prSet presAssocID="{8570F089-EB62-460D-9D0F-5D8C03842C4D}" presName="conn2-1" presStyleLbl="parChTrans1D2" presStyleIdx="1" presStyleCnt="6"/>
      <dgm:spPr/>
      <dgm:t>
        <a:bodyPr/>
        <a:lstStyle/>
        <a:p>
          <a:endParaRPr lang="en-US"/>
        </a:p>
      </dgm:t>
    </dgm:pt>
    <dgm:pt modelId="{1B296C93-7F26-4B0E-8E96-32B386A9CA9F}" type="pres">
      <dgm:prSet presAssocID="{8570F089-EB62-460D-9D0F-5D8C03842C4D}" presName="connTx" presStyleLbl="parChTrans1D2" presStyleIdx="1" presStyleCnt="6"/>
      <dgm:spPr/>
      <dgm:t>
        <a:bodyPr/>
        <a:lstStyle/>
        <a:p>
          <a:endParaRPr lang="en-US"/>
        </a:p>
      </dgm:t>
    </dgm:pt>
    <dgm:pt modelId="{503FF2EE-6AB3-4227-BD1E-36CD03DCB59D}" type="pres">
      <dgm:prSet presAssocID="{21DBD803-17E7-4623-8BEF-24155459BC00}" presName="root2" presStyleCnt="0"/>
      <dgm:spPr/>
    </dgm:pt>
    <dgm:pt modelId="{E8F7C617-6DAC-4820-90DD-DB946B73FB2F}" type="pres">
      <dgm:prSet presAssocID="{21DBD803-17E7-4623-8BEF-24155459BC00}" presName="LevelTwoTextNode" presStyleLbl="node2" presStyleIdx="1" presStyleCnt="6" custScaleX="2281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18F2FB-4289-471A-AFF4-8DB702CD04FA}" type="pres">
      <dgm:prSet presAssocID="{21DBD803-17E7-4623-8BEF-24155459BC00}" presName="level3hierChild" presStyleCnt="0"/>
      <dgm:spPr/>
    </dgm:pt>
    <dgm:pt modelId="{BE899643-D3DA-48DF-8834-CF6A4D4E41BC}" type="pres">
      <dgm:prSet presAssocID="{B812FCEA-6378-43AC-80C6-1725214D919D}" presName="conn2-1" presStyleLbl="parChTrans1D2" presStyleIdx="2" presStyleCnt="6"/>
      <dgm:spPr/>
      <dgm:t>
        <a:bodyPr/>
        <a:lstStyle/>
        <a:p>
          <a:endParaRPr lang="en-US"/>
        </a:p>
      </dgm:t>
    </dgm:pt>
    <dgm:pt modelId="{88894B21-4EA3-462E-8062-A617777231EB}" type="pres">
      <dgm:prSet presAssocID="{B812FCEA-6378-43AC-80C6-1725214D919D}" presName="connTx" presStyleLbl="parChTrans1D2" presStyleIdx="2" presStyleCnt="6"/>
      <dgm:spPr/>
      <dgm:t>
        <a:bodyPr/>
        <a:lstStyle/>
        <a:p>
          <a:endParaRPr lang="en-US"/>
        </a:p>
      </dgm:t>
    </dgm:pt>
    <dgm:pt modelId="{20EC5678-0BDF-45A5-B82C-DA82991C8FE6}" type="pres">
      <dgm:prSet presAssocID="{E6623EC3-7CCB-4011-BB8C-9AA6AA76736B}" presName="root2" presStyleCnt="0"/>
      <dgm:spPr/>
    </dgm:pt>
    <dgm:pt modelId="{34E5CF38-7112-4AC5-8105-8758847315B0}" type="pres">
      <dgm:prSet presAssocID="{E6623EC3-7CCB-4011-BB8C-9AA6AA76736B}" presName="LevelTwoTextNode" presStyleLbl="node2" presStyleIdx="2" presStyleCnt="6" custScaleX="2281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BFECDB-3249-4006-8545-B6B16E01A54E}" type="pres">
      <dgm:prSet presAssocID="{E6623EC3-7CCB-4011-BB8C-9AA6AA76736B}" presName="level3hierChild" presStyleCnt="0"/>
      <dgm:spPr/>
    </dgm:pt>
    <dgm:pt modelId="{BEF40C8C-6563-4E96-9EED-4F49E35319DC}" type="pres">
      <dgm:prSet presAssocID="{39F2E580-B654-43F0-9F1E-69E0DE0558BA}" presName="conn2-1" presStyleLbl="parChTrans1D2" presStyleIdx="3" presStyleCnt="6"/>
      <dgm:spPr/>
      <dgm:t>
        <a:bodyPr/>
        <a:lstStyle/>
        <a:p>
          <a:endParaRPr lang="en-US"/>
        </a:p>
      </dgm:t>
    </dgm:pt>
    <dgm:pt modelId="{E66DFC0C-D1B9-45F8-A1A2-8E85150ABFD1}" type="pres">
      <dgm:prSet presAssocID="{39F2E580-B654-43F0-9F1E-69E0DE0558BA}" presName="connTx" presStyleLbl="parChTrans1D2" presStyleIdx="3" presStyleCnt="6"/>
      <dgm:spPr/>
      <dgm:t>
        <a:bodyPr/>
        <a:lstStyle/>
        <a:p>
          <a:endParaRPr lang="en-US"/>
        </a:p>
      </dgm:t>
    </dgm:pt>
    <dgm:pt modelId="{E59D807C-3514-466A-B9F2-23AF427E13B2}" type="pres">
      <dgm:prSet presAssocID="{E99D0AB0-E050-4F36-8642-FEB36CEA2107}" presName="root2" presStyleCnt="0"/>
      <dgm:spPr/>
    </dgm:pt>
    <dgm:pt modelId="{60102EB8-9486-4037-86BF-26461B04C2EF}" type="pres">
      <dgm:prSet presAssocID="{E99D0AB0-E050-4F36-8642-FEB36CEA2107}" presName="LevelTwoTextNode" presStyleLbl="node2" presStyleIdx="3" presStyleCnt="6" custScaleX="2281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CB91B1-AA6D-4F50-986D-A6B52E5A5750}" type="pres">
      <dgm:prSet presAssocID="{E99D0AB0-E050-4F36-8642-FEB36CEA2107}" presName="level3hierChild" presStyleCnt="0"/>
      <dgm:spPr/>
    </dgm:pt>
    <dgm:pt modelId="{7C54D425-4062-4DE0-86B8-5BE6A12127A6}" type="pres">
      <dgm:prSet presAssocID="{52E3BCA7-4127-4DC1-8F4D-C76D91F3D28F}" presName="conn2-1" presStyleLbl="parChTrans1D2" presStyleIdx="4" presStyleCnt="6"/>
      <dgm:spPr/>
      <dgm:t>
        <a:bodyPr/>
        <a:lstStyle/>
        <a:p>
          <a:endParaRPr lang="en-US"/>
        </a:p>
      </dgm:t>
    </dgm:pt>
    <dgm:pt modelId="{97A9BEC3-5A65-46A3-82DB-DA485CB49346}" type="pres">
      <dgm:prSet presAssocID="{52E3BCA7-4127-4DC1-8F4D-C76D91F3D28F}" presName="connTx" presStyleLbl="parChTrans1D2" presStyleIdx="4" presStyleCnt="6"/>
      <dgm:spPr/>
      <dgm:t>
        <a:bodyPr/>
        <a:lstStyle/>
        <a:p>
          <a:endParaRPr lang="en-US"/>
        </a:p>
      </dgm:t>
    </dgm:pt>
    <dgm:pt modelId="{1536BB37-FEB5-4C6C-ABCA-B6567C8E9982}" type="pres">
      <dgm:prSet presAssocID="{B3703EBA-AFB5-4381-8053-9EA3FE771191}" presName="root2" presStyleCnt="0"/>
      <dgm:spPr/>
    </dgm:pt>
    <dgm:pt modelId="{A114FCFC-E5BE-4B37-9708-C82E87B06A21}" type="pres">
      <dgm:prSet presAssocID="{B3703EBA-AFB5-4381-8053-9EA3FE771191}" presName="LevelTwoTextNode" presStyleLbl="node2" presStyleIdx="4" presStyleCnt="6" custScaleX="2281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4D86B8-7D54-4551-957B-49A39D6BDCA0}" type="pres">
      <dgm:prSet presAssocID="{B3703EBA-AFB5-4381-8053-9EA3FE771191}" presName="level3hierChild" presStyleCnt="0"/>
      <dgm:spPr/>
    </dgm:pt>
    <dgm:pt modelId="{7A5AF414-2122-4BAA-B2A7-EFB119AC0D80}" type="pres">
      <dgm:prSet presAssocID="{A596AF60-7CCE-474D-A435-3F1098D919E1}" presName="conn2-1" presStyleLbl="parChTrans1D2" presStyleIdx="5" presStyleCnt="6"/>
      <dgm:spPr/>
      <dgm:t>
        <a:bodyPr/>
        <a:lstStyle/>
        <a:p>
          <a:endParaRPr lang="en-US"/>
        </a:p>
      </dgm:t>
    </dgm:pt>
    <dgm:pt modelId="{85144D81-4FF9-441E-9C9E-949B1CF85C8E}" type="pres">
      <dgm:prSet presAssocID="{A596AF60-7CCE-474D-A435-3F1098D919E1}" presName="connTx" presStyleLbl="parChTrans1D2" presStyleIdx="5" presStyleCnt="6"/>
      <dgm:spPr/>
      <dgm:t>
        <a:bodyPr/>
        <a:lstStyle/>
        <a:p>
          <a:endParaRPr lang="en-US"/>
        </a:p>
      </dgm:t>
    </dgm:pt>
    <dgm:pt modelId="{AF50941D-8794-49FE-9AFF-E5A8A36D4009}" type="pres">
      <dgm:prSet presAssocID="{239072EF-3923-471E-A33D-8AA4F5CE1935}" presName="root2" presStyleCnt="0"/>
      <dgm:spPr/>
    </dgm:pt>
    <dgm:pt modelId="{14402D87-DD4F-4703-951B-2CA00CC60AAB}" type="pres">
      <dgm:prSet presAssocID="{239072EF-3923-471E-A33D-8AA4F5CE1935}" presName="LevelTwoTextNode" presStyleLbl="node2" presStyleIdx="5" presStyleCnt="6" custScaleX="2281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6E69DB-0FA8-46A6-A37C-6B206508819A}" type="pres">
      <dgm:prSet presAssocID="{239072EF-3923-471E-A33D-8AA4F5CE1935}" presName="level3hierChild" presStyleCnt="0"/>
      <dgm:spPr/>
    </dgm:pt>
  </dgm:ptLst>
  <dgm:cxnLst>
    <dgm:cxn modelId="{061640F4-2071-45EF-8A08-838E0D36A8CE}" type="presOf" srcId="{B812FCEA-6378-43AC-80C6-1725214D919D}" destId="{88894B21-4EA3-462E-8062-A617777231EB}" srcOrd="1" destOrd="0" presId="urn:microsoft.com/office/officeart/2005/8/layout/hierarchy2"/>
    <dgm:cxn modelId="{948F11C8-F041-475C-9881-F1A134F22056}" srcId="{16FD6794-35C8-4285-9297-88A8B22F06D1}" destId="{B3703EBA-AFB5-4381-8053-9EA3FE771191}" srcOrd="4" destOrd="0" parTransId="{52E3BCA7-4127-4DC1-8F4D-C76D91F3D28F}" sibTransId="{CC7B255D-42C1-413D-9319-8E90F730B8A4}"/>
    <dgm:cxn modelId="{E340DA42-2504-467E-BBCD-1CB370BBFFD3}" type="presOf" srcId="{E99D0AB0-E050-4F36-8642-FEB36CEA2107}" destId="{60102EB8-9486-4037-86BF-26461B04C2EF}" srcOrd="0" destOrd="0" presId="urn:microsoft.com/office/officeart/2005/8/layout/hierarchy2"/>
    <dgm:cxn modelId="{40D23D47-1CDA-455D-84A9-BBE465858ED3}" type="presOf" srcId="{A596AF60-7CCE-474D-A435-3F1098D919E1}" destId="{85144D81-4FF9-441E-9C9E-949B1CF85C8E}" srcOrd="1" destOrd="0" presId="urn:microsoft.com/office/officeart/2005/8/layout/hierarchy2"/>
    <dgm:cxn modelId="{297174FE-8903-48D1-810E-D147BAE3A479}" srcId="{440A0AFE-1FB2-4551-8FEA-0DA1438662AC}" destId="{16FD6794-35C8-4285-9297-88A8B22F06D1}" srcOrd="0" destOrd="0" parTransId="{BADA3579-4DF1-4E9E-B60C-D6D1409A2F6B}" sibTransId="{8A272B20-D20C-4A2C-BBC3-55033F5BA58D}"/>
    <dgm:cxn modelId="{9482F370-B4FA-4F24-A14F-0E6650D688FF}" srcId="{16FD6794-35C8-4285-9297-88A8B22F06D1}" destId="{E99D0AB0-E050-4F36-8642-FEB36CEA2107}" srcOrd="3" destOrd="0" parTransId="{39F2E580-B654-43F0-9F1E-69E0DE0558BA}" sibTransId="{C61F0004-8439-4BD1-9C2D-707DD4BE832A}"/>
    <dgm:cxn modelId="{EF0D13CF-BDD8-4E0C-98CD-8E16451B24DD}" type="presOf" srcId="{9A298102-426A-43F0-97BA-482F5FA8D92A}" destId="{E7D04F96-9C78-4485-9AD6-90A94A58A1EE}" srcOrd="1" destOrd="0" presId="urn:microsoft.com/office/officeart/2005/8/layout/hierarchy2"/>
    <dgm:cxn modelId="{BB7DAC8F-10D6-495B-90E4-C86737CDB7D4}" type="presOf" srcId="{8570F089-EB62-460D-9D0F-5D8C03842C4D}" destId="{1B296C93-7F26-4B0E-8E96-32B386A9CA9F}" srcOrd="1" destOrd="0" presId="urn:microsoft.com/office/officeart/2005/8/layout/hierarchy2"/>
    <dgm:cxn modelId="{8D451872-5858-4387-9DAD-D37E310E43C2}" type="presOf" srcId="{A596AF60-7CCE-474D-A435-3F1098D919E1}" destId="{7A5AF414-2122-4BAA-B2A7-EFB119AC0D80}" srcOrd="0" destOrd="0" presId="urn:microsoft.com/office/officeart/2005/8/layout/hierarchy2"/>
    <dgm:cxn modelId="{77537D85-79E2-440D-8085-32163BDDB783}" type="presOf" srcId="{39F2E580-B654-43F0-9F1E-69E0DE0558BA}" destId="{BEF40C8C-6563-4E96-9EED-4F49E35319DC}" srcOrd="0" destOrd="0" presId="urn:microsoft.com/office/officeart/2005/8/layout/hierarchy2"/>
    <dgm:cxn modelId="{F08AC9C0-D871-4CA4-BA2F-EE14E44D01DD}" type="presOf" srcId="{8570F089-EB62-460D-9D0F-5D8C03842C4D}" destId="{1E01468B-559D-4E16-A2D4-F8686711764C}" srcOrd="0" destOrd="0" presId="urn:microsoft.com/office/officeart/2005/8/layout/hierarchy2"/>
    <dgm:cxn modelId="{287DA9D9-C2A0-4982-ADB8-E8ECCC0C6B5B}" type="presOf" srcId="{52E3BCA7-4127-4DC1-8F4D-C76D91F3D28F}" destId="{7C54D425-4062-4DE0-86B8-5BE6A12127A6}" srcOrd="0" destOrd="0" presId="urn:microsoft.com/office/officeart/2005/8/layout/hierarchy2"/>
    <dgm:cxn modelId="{DE648517-6DA9-4573-8638-D10CEDED7243}" type="presOf" srcId="{21DBD803-17E7-4623-8BEF-24155459BC00}" destId="{E8F7C617-6DAC-4820-90DD-DB946B73FB2F}" srcOrd="0" destOrd="0" presId="urn:microsoft.com/office/officeart/2005/8/layout/hierarchy2"/>
    <dgm:cxn modelId="{F83E08AD-7228-464C-9723-5532F5C6CE5A}" srcId="{16FD6794-35C8-4285-9297-88A8B22F06D1}" destId="{21DBD803-17E7-4623-8BEF-24155459BC00}" srcOrd="1" destOrd="0" parTransId="{8570F089-EB62-460D-9D0F-5D8C03842C4D}" sibTransId="{34CE299D-F1CB-4A79-BE3E-53BE3308D25D}"/>
    <dgm:cxn modelId="{94050B35-CB3D-4BA5-9F1E-FDDA474D1790}" type="presOf" srcId="{52E3BCA7-4127-4DC1-8F4D-C76D91F3D28F}" destId="{97A9BEC3-5A65-46A3-82DB-DA485CB49346}" srcOrd="1" destOrd="0" presId="urn:microsoft.com/office/officeart/2005/8/layout/hierarchy2"/>
    <dgm:cxn modelId="{D68F4F82-2833-4E2E-A1CE-A2C0D7B49901}" srcId="{16FD6794-35C8-4285-9297-88A8B22F06D1}" destId="{DBAD227B-C1B4-4508-BC7B-7B81E4B3A8A1}" srcOrd="0" destOrd="0" parTransId="{9A298102-426A-43F0-97BA-482F5FA8D92A}" sibTransId="{53625ED8-79F2-4C05-BEB2-898BFDB90B65}"/>
    <dgm:cxn modelId="{FC603CA6-0C29-4DF8-BB27-798A8FFF8E88}" type="presOf" srcId="{16FD6794-35C8-4285-9297-88A8B22F06D1}" destId="{44009F04-D52C-45C6-951A-F490AF92B135}" srcOrd="0" destOrd="0" presId="urn:microsoft.com/office/officeart/2005/8/layout/hierarchy2"/>
    <dgm:cxn modelId="{30245B36-DAB8-4717-AD5A-CA0ED2371E73}" type="presOf" srcId="{DBAD227B-C1B4-4508-BC7B-7B81E4B3A8A1}" destId="{813542F8-8244-412A-B38C-07E91B63F657}" srcOrd="0" destOrd="0" presId="urn:microsoft.com/office/officeart/2005/8/layout/hierarchy2"/>
    <dgm:cxn modelId="{A7E68ACD-DAE4-475A-8E58-18664000CB9C}" type="presOf" srcId="{440A0AFE-1FB2-4551-8FEA-0DA1438662AC}" destId="{4BCF29D6-9C1E-430F-8A01-D164DFAD8515}" srcOrd="0" destOrd="0" presId="urn:microsoft.com/office/officeart/2005/8/layout/hierarchy2"/>
    <dgm:cxn modelId="{468F4E99-A5BE-4E93-8899-EE8184A08BB3}" type="presOf" srcId="{39F2E580-B654-43F0-9F1E-69E0DE0558BA}" destId="{E66DFC0C-D1B9-45F8-A1A2-8E85150ABFD1}" srcOrd="1" destOrd="0" presId="urn:microsoft.com/office/officeart/2005/8/layout/hierarchy2"/>
    <dgm:cxn modelId="{69EA582F-DC5B-48EC-82CF-7D1E5C81EEF7}" type="presOf" srcId="{239072EF-3923-471E-A33D-8AA4F5CE1935}" destId="{14402D87-DD4F-4703-951B-2CA00CC60AAB}" srcOrd="0" destOrd="0" presId="urn:microsoft.com/office/officeart/2005/8/layout/hierarchy2"/>
    <dgm:cxn modelId="{4966D4EC-3191-447A-95D3-0CA2100AA629}" type="presOf" srcId="{E6623EC3-7CCB-4011-BB8C-9AA6AA76736B}" destId="{34E5CF38-7112-4AC5-8105-8758847315B0}" srcOrd="0" destOrd="0" presId="urn:microsoft.com/office/officeart/2005/8/layout/hierarchy2"/>
    <dgm:cxn modelId="{EB625EBF-FFD1-4D0E-B09E-5B5CCC3E3F90}" type="presOf" srcId="{9A298102-426A-43F0-97BA-482F5FA8D92A}" destId="{74E1D822-E130-4063-BB1A-80C1FC1DD431}" srcOrd="0" destOrd="0" presId="urn:microsoft.com/office/officeart/2005/8/layout/hierarchy2"/>
    <dgm:cxn modelId="{7731075B-9371-4FDA-8295-0BD4ECB52886}" type="presOf" srcId="{B3703EBA-AFB5-4381-8053-9EA3FE771191}" destId="{A114FCFC-E5BE-4B37-9708-C82E87B06A21}" srcOrd="0" destOrd="0" presId="urn:microsoft.com/office/officeart/2005/8/layout/hierarchy2"/>
    <dgm:cxn modelId="{F3BFE951-3224-4BC3-B981-CB083928DAAF}" srcId="{16FD6794-35C8-4285-9297-88A8B22F06D1}" destId="{239072EF-3923-471E-A33D-8AA4F5CE1935}" srcOrd="5" destOrd="0" parTransId="{A596AF60-7CCE-474D-A435-3F1098D919E1}" sibTransId="{F09260EA-902A-42A8-8835-6419E9D3AAD1}"/>
    <dgm:cxn modelId="{E16EEFBF-1978-4EE1-8540-37D8F143E7A6}" type="presOf" srcId="{B812FCEA-6378-43AC-80C6-1725214D919D}" destId="{BE899643-D3DA-48DF-8834-CF6A4D4E41BC}" srcOrd="0" destOrd="0" presId="urn:microsoft.com/office/officeart/2005/8/layout/hierarchy2"/>
    <dgm:cxn modelId="{095E87CD-5721-4A5D-A23A-0B4F7B36A96A}" srcId="{16FD6794-35C8-4285-9297-88A8B22F06D1}" destId="{E6623EC3-7CCB-4011-BB8C-9AA6AA76736B}" srcOrd="2" destOrd="0" parTransId="{B812FCEA-6378-43AC-80C6-1725214D919D}" sibTransId="{B8044E4A-07FA-41D4-8449-772A34041817}"/>
    <dgm:cxn modelId="{E6E39C01-3C38-4B15-BDBD-C1220C615A68}" type="presParOf" srcId="{4BCF29D6-9C1E-430F-8A01-D164DFAD8515}" destId="{38459C9D-5CE1-43DF-A461-9840F0801275}" srcOrd="0" destOrd="0" presId="urn:microsoft.com/office/officeart/2005/8/layout/hierarchy2"/>
    <dgm:cxn modelId="{9D0A8094-BE7D-4F03-B7EE-7D49CCBD241A}" type="presParOf" srcId="{38459C9D-5CE1-43DF-A461-9840F0801275}" destId="{44009F04-D52C-45C6-951A-F490AF92B135}" srcOrd="0" destOrd="0" presId="urn:microsoft.com/office/officeart/2005/8/layout/hierarchy2"/>
    <dgm:cxn modelId="{0BE9FB17-8DC2-46F4-AB91-54CB5BA8889C}" type="presParOf" srcId="{38459C9D-5CE1-43DF-A461-9840F0801275}" destId="{2921DC5C-8419-416D-8E65-2EFC54961BDB}" srcOrd="1" destOrd="0" presId="urn:microsoft.com/office/officeart/2005/8/layout/hierarchy2"/>
    <dgm:cxn modelId="{3E89B4DB-0686-42CE-A25E-7E780872E4A7}" type="presParOf" srcId="{2921DC5C-8419-416D-8E65-2EFC54961BDB}" destId="{74E1D822-E130-4063-BB1A-80C1FC1DD431}" srcOrd="0" destOrd="0" presId="urn:microsoft.com/office/officeart/2005/8/layout/hierarchy2"/>
    <dgm:cxn modelId="{4D5E98E7-9C72-4DE6-9F77-368FD36EC8F8}" type="presParOf" srcId="{74E1D822-E130-4063-BB1A-80C1FC1DD431}" destId="{E7D04F96-9C78-4485-9AD6-90A94A58A1EE}" srcOrd="0" destOrd="0" presId="urn:microsoft.com/office/officeart/2005/8/layout/hierarchy2"/>
    <dgm:cxn modelId="{EC9746CA-B150-4E69-9093-914317699985}" type="presParOf" srcId="{2921DC5C-8419-416D-8E65-2EFC54961BDB}" destId="{83CD201C-E600-4F02-919C-AE97CFE228FB}" srcOrd="1" destOrd="0" presId="urn:microsoft.com/office/officeart/2005/8/layout/hierarchy2"/>
    <dgm:cxn modelId="{84514DBA-E77E-4B85-8306-9D182DC28547}" type="presParOf" srcId="{83CD201C-E600-4F02-919C-AE97CFE228FB}" destId="{813542F8-8244-412A-B38C-07E91B63F657}" srcOrd="0" destOrd="0" presId="urn:microsoft.com/office/officeart/2005/8/layout/hierarchy2"/>
    <dgm:cxn modelId="{09EC8E85-3C7F-4242-88D4-41EAC061F875}" type="presParOf" srcId="{83CD201C-E600-4F02-919C-AE97CFE228FB}" destId="{8873F0E7-8014-467F-87BB-958EDC48E6AF}" srcOrd="1" destOrd="0" presId="urn:microsoft.com/office/officeart/2005/8/layout/hierarchy2"/>
    <dgm:cxn modelId="{08699634-C654-449D-AF64-778B812A1CFE}" type="presParOf" srcId="{2921DC5C-8419-416D-8E65-2EFC54961BDB}" destId="{1E01468B-559D-4E16-A2D4-F8686711764C}" srcOrd="2" destOrd="0" presId="urn:microsoft.com/office/officeart/2005/8/layout/hierarchy2"/>
    <dgm:cxn modelId="{55C0B4F0-6028-452A-A43C-B901CBC2DFF7}" type="presParOf" srcId="{1E01468B-559D-4E16-A2D4-F8686711764C}" destId="{1B296C93-7F26-4B0E-8E96-32B386A9CA9F}" srcOrd="0" destOrd="0" presId="urn:microsoft.com/office/officeart/2005/8/layout/hierarchy2"/>
    <dgm:cxn modelId="{860ADED9-0581-4F09-9404-48E6E004D988}" type="presParOf" srcId="{2921DC5C-8419-416D-8E65-2EFC54961BDB}" destId="{503FF2EE-6AB3-4227-BD1E-36CD03DCB59D}" srcOrd="3" destOrd="0" presId="urn:microsoft.com/office/officeart/2005/8/layout/hierarchy2"/>
    <dgm:cxn modelId="{178F3CDA-A804-4776-931D-1B54EDA10BCA}" type="presParOf" srcId="{503FF2EE-6AB3-4227-BD1E-36CD03DCB59D}" destId="{E8F7C617-6DAC-4820-90DD-DB946B73FB2F}" srcOrd="0" destOrd="0" presId="urn:microsoft.com/office/officeart/2005/8/layout/hierarchy2"/>
    <dgm:cxn modelId="{1B503954-4D5C-42DF-BC07-EB17E0FD18B2}" type="presParOf" srcId="{503FF2EE-6AB3-4227-BD1E-36CD03DCB59D}" destId="{CE18F2FB-4289-471A-AFF4-8DB702CD04FA}" srcOrd="1" destOrd="0" presId="urn:microsoft.com/office/officeart/2005/8/layout/hierarchy2"/>
    <dgm:cxn modelId="{E7DC2EA2-2046-4402-A42B-712DFB6EA10E}" type="presParOf" srcId="{2921DC5C-8419-416D-8E65-2EFC54961BDB}" destId="{BE899643-D3DA-48DF-8834-CF6A4D4E41BC}" srcOrd="4" destOrd="0" presId="urn:microsoft.com/office/officeart/2005/8/layout/hierarchy2"/>
    <dgm:cxn modelId="{2970A321-27D8-4B7D-A97F-6F3AB3619B20}" type="presParOf" srcId="{BE899643-D3DA-48DF-8834-CF6A4D4E41BC}" destId="{88894B21-4EA3-462E-8062-A617777231EB}" srcOrd="0" destOrd="0" presId="urn:microsoft.com/office/officeart/2005/8/layout/hierarchy2"/>
    <dgm:cxn modelId="{98B23670-09F8-4FDB-A14B-153CBBBF474F}" type="presParOf" srcId="{2921DC5C-8419-416D-8E65-2EFC54961BDB}" destId="{20EC5678-0BDF-45A5-B82C-DA82991C8FE6}" srcOrd="5" destOrd="0" presId="urn:microsoft.com/office/officeart/2005/8/layout/hierarchy2"/>
    <dgm:cxn modelId="{3E8E50E5-43F3-4B81-AE2A-0609A75A1968}" type="presParOf" srcId="{20EC5678-0BDF-45A5-B82C-DA82991C8FE6}" destId="{34E5CF38-7112-4AC5-8105-8758847315B0}" srcOrd="0" destOrd="0" presId="urn:microsoft.com/office/officeart/2005/8/layout/hierarchy2"/>
    <dgm:cxn modelId="{3F1AF395-FA9B-4562-96ED-60E853842E77}" type="presParOf" srcId="{20EC5678-0BDF-45A5-B82C-DA82991C8FE6}" destId="{B3BFECDB-3249-4006-8545-B6B16E01A54E}" srcOrd="1" destOrd="0" presId="urn:microsoft.com/office/officeart/2005/8/layout/hierarchy2"/>
    <dgm:cxn modelId="{FE54754B-68E2-4CC4-8F3F-D3EB994735CB}" type="presParOf" srcId="{2921DC5C-8419-416D-8E65-2EFC54961BDB}" destId="{BEF40C8C-6563-4E96-9EED-4F49E35319DC}" srcOrd="6" destOrd="0" presId="urn:microsoft.com/office/officeart/2005/8/layout/hierarchy2"/>
    <dgm:cxn modelId="{DA13AD88-96A2-4195-8F1B-47D605EEBDF8}" type="presParOf" srcId="{BEF40C8C-6563-4E96-9EED-4F49E35319DC}" destId="{E66DFC0C-D1B9-45F8-A1A2-8E85150ABFD1}" srcOrd="0" destOrd="0" presId="urn:microsoft.com/office/officeart/2005/8/layout/hierarchy2"/>
    <dgm:cxn modelId="{6F28990F-3A38-4E70-92B3-42BAAF305F97}" type="presParOf" srcId="{2921DC5C-8419-416D-8E65-2EFC54961BDB}" destId="{E59D807C-3514-466A-B9F2-23AF427E13B2}" srcOrd="7" destOrd="0" presId="urn:microsoft.com/office/officeart/2005/8/layout/hierarchy2"/>
    <dgm:cxn modelId="{E10CFB05-E4A0-490B-9DBC-E9CD6581CBBB}" type="presParOf" srcId="{E59D807C-3514-466A-B9F2-23AF427E13B2}" destId="{60102EB8-9486-4037-86BF-26461B04C2EF}" srcOrd="0" destOrd="0" presId="urn:microsoft.com/office/officeart/2005/8/layout/hierarchy2"/>
    <dgm:cxn modelId="{5997662C-5707-4DA8-A23E-499750682CED}" type="presParOf" srcId="{E59D807C-3514-466A-B9F2-23AF427E13B2}" destId="{9ACB91B1-AA6D-4F50-986D-A6B52E5A5750}" srcOrd="1" destOrd="0" presId="urn:microsoft.com/office/officeart/2005/8/layout/hierarchy2"/>
    <dgm:cxn modelId="{5723C50A-5B83-417F-938B-4031BBDCE32B}" type="presParOf" srcId="{2921DC5C-8419-416D-8E65-2EFC54961BDB}" destId="{7C54D425-4062-4DE0-86B8-5BE6A12127A6}" srcOrd="8" destOrd="0" presId="urn:microsoft.com/office/officeart/2005/8/layout/hierarchy2"/>
    <dgm:cxn modelId="{6BA5F221-CFFC-4736-A4A6-A83B8E688FBC}" type="presParOf" srcId="{7C54D425-4062-4DE0-86B8-5BE6A12127A6}" destId="{97A9BEC3-5A65-46A3-82DB-DA485CB49346}" srcOrd="0" destOrd="0" presId="urn:microsoft.com/office/officeart/2005/8/layout/hierarchy2"/>
    <dgm:cxn modelId="{A5739A78-8536-4390-BA0F-DB14B0DCFF78}" type="presParOf" srcId="{2921DC5C-8419-416D-8E65-2EFC54961BDB}" destId="{1536BB37-FEB5-4C6C-ABCA-B6567C8E9982}" srcOrd="9" destOrd="0" presId="urn:microsoft.com/office/officeart/2005/8/layout/hierarchy2"/>
    <dgm:cxn modelId="{EBA34E02-ACAB-4487-BB35-48E82901C1C5}" type="presParOf" srcId="{1536BB37-FEB5-4C6C-ABCA-B6567C8E9982}" destId="{A114FCFC-E5BE-4B37-9708-C82E87B06A21}" srcOrd="0" destOrd="0" presId="urn:microsoft.com/office/officeart/2005/8/layout/hierarchy2"/>
    <dgm:cxn modelId="{515ABECE-3119-4DAB-A5CD-44DC0E9ED038}" type="presParOf" srcId="{1536BB37-FEB5-4C6C-ABCA-B6567C8E9982}" destId="{FC4D86B8-7D54-4551-957B-49A39D6BDCA0}" srcOrd="1" destOrd="0" presId="urn:microsoft.com/office/officeart/2005/8/layout/hierarchy2"/>
    <dgm:cxn modelId="{A2DE1FAB-720F-465C-8EE4-145E29D446FE}" type="presParOf" srcId="{2921DC5C-8419-416D-8E65-2EFC54961BDB}" destId="{7A5AF414-2122-4BAA-B2A7-EFB119AC0D80}" srcOrd="10" destOrd="0" presId="urn:microsoft.com/office/officeart/2005/8/layout/hierarchy2"/>
    <dgm:cxn modelId="{1886EAE5-4BDA-4CA3-B6ED-73BA705FAC50}" type="presParOf" srcId="{7A5AF414-2122-4BAA-B2A7-EFB119AC0D80}" destId="{85144D81-4FF9-441E-9C9E-949B1CF85C8E}" srcOrd="0" destOrd="0" presId="urn:microsoft.com/office/officeart/2005/8/layout/hierarchy2"/>
    <dgm:cxn modelId="{75B44248-060C-43D2-8EBF-9A4EBE78C183}" type="presParOf" srcId="{2921DC5C-8419-416D-8E65-2EFC54961BDB}" destId="{AF50941D-8794-49FE-9AFF-E5A8A36D4009}" srcOrd="11" destOrd="0" presId="urn:microsoft.com/office/officeart/2005/8/layout/hierarchy2"/>
    <dgm:cxn modelId="{3032E85E-010C-4588-A795-C1385DD9EC96}" type="presParOf" srcId="{AF50941D-8794-49FE-9AFF-E5A8A36D4009}" destId="{14402D87-DD4F-4703-951B-2CA00CC60AAB}" srcOrd="0" destOrd="0" presId="urn:microsoft.com/office/officeart/2005/8/layout/hierarchy2"/>
    <dgm:cxn modelId="{F615671D-7F0D-4045-B8E3-EDDEE6C657DF}" type="presParOf" srcId="{AF50941D-8794-49FE-9AFF-E5A8A36D4009}" destId="{446E69DB-0FA8-46A6-A37C-6B206508819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0A0AFE-1FB2-4551-8FEA-0DA1438662A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16FD6794-35C8-4285-9297-88A8B22F06D1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2000" dirty="0" err="1" smtClean="0">
              <a:latin typeface="Segoe UI" panose="020B0502040204020203" pitchFamily="34" charset="0"/>
              <a:cs typeface="Segoe UI" panose="020B0502040204020203" pitchFamily="34" charset="0"/>
            </a:rPr>
            <a:t>Jenis</a:t>
          </a:r>
          <a:r>
            <a:rPr lang="en-US" sz="20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</a:p>
        <a:p>
          <a:pPr>
            <a:spcAft>
              <a:spcPts val="0"/>
            </a:spcAft>
          </a:pPr>
          <a:r>
            <a:rPr lang="en-US" sz="2000" dirty="0" smtClean="0">
              <a:latin typeface="Segoe UI" panose="020B0502040204020203" pitchFamily="34" charset="0"/>
              <a:cs typeface="Segoe UI" panose="020B0502040204020203" pitchFamily="34" charset="0"/>
            </a:rPr>
            <a:t>Computer </a:t>
          </a:r>
        </a:p>
        <a:p>
          <a:pPr>
            <a:spcAft>
              <a:spcPts val="0"/>
            </a:spcAft>
          </a:pPr>
          <a:r>
            <a:rPr lang="en-US" sz="2000" dirty="0" smtClean="0">
              <a:latin typeface="Segoe UI" panose="020B0502040204020203" pitchFamily="34" charset="0"/>
              <a:cs typeface="Segoe UI" panose="020B0502040204020203" pitchFamily="34" charset="0"/>
            </a:rPr>
            <a:t>Fraud</a:t>
          </a:r>
          <a:endParaRPr lang="en-US" sz="20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ADA3579-4DF1-4E9E-B60C-D6D1409A2F6B}" type="parTrans" cxnId="{297174FE-8903-48D1-810E-D147BAE3A479}">
      <dgm:prSet/>
      <dgm:spPr/>
      <dgm:t>
        <a:bodyPr/>
        <a:lstStyle/>
        <a:p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A272B20-D20C-4A2C-BBC3-55033F5BA58D}" type="sibTrans" cxnId="{297174FE-8903-48D1-810E-D147BAE3A479}">
      <dgm:prSet/>
      <dgm:spPr/>
      <dgm:t>
        <a:bodyPr/>
        <a:lstStyle/>
        <a:p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BAD227B-C1B4-4508-BC7B-7B81E4B3A8A1}">
      <dgm:prSet phldrT="[Text]" custT="1"/>
      <dgm:spPr/>
      <dgm:t>
        <a:bodyPr/>
        <a:lstStyle/>
        <a:p>
          <a:r>
            <a:rPr lang="en-US" sz="2000" i="0" dirty="0" smtClean="0">
              <a:latin typeface="Segoe UI" panose="020B0502040204020203" pitchFamily="34" charset="0"/>
              <a:cs typeface="Segoe UI" panose="020B0502040204020203" pitchFamily="34" charset="0"/>
            </a:rPr>
            <a:t>Input Fraud</a:t>
          </a:r>
          <a:endParaRPr lang="en-US" sz="2000" i="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A298102-426A-43F0-97BA-482F5FA8D92A}" type="parTrans" cxnId="{D68F4F82-2833-4E2E-A1CE-A2C0D7B49901}">
      <dgm:prSet custT="1"/>
      <dgm:spPr/>
      <dgm:t>
        <a:bodyPr/>
        <a:lstStyle/>
        <a:p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3625ED8-79F2-4C05-BEB2-898BFDB90B65}" type="sibTrans" cxnId="{D68F4F82-2833-4E2E-A1CE-A2C0D7B49901}">
      <dgm:prSet/>
      <dgm:spPr/>
      <dgm:t>
        <a:bodyPr/>
        <a:lstStyle/>
        <a:p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39072EF-3923-471E-A33D-8AA4F5CE1935}">
      <dgm:prSet phldrT="[Text]" custT="1"/>
      <dgm:spPr/>
      <dgm:t>
        <a:bodyPr/>
        <a:lstStyle/>
        <a:p>
          <a:r>
            <a:rPr lang="en-US" sz="2000" i="0" dirty="0" smtClean="0">
              <a:latin typeface="Segoe UI" panose="020B0502040204020203" pitchFamily="34" charset="0"/>
              <a:cs typeface="Segoe UI" panose="020B0502040204020203" pitchFamily="34" charset="0"/>
            </a:rPr>
            <a:t>Computer Instruction Fraud</a:t>
          </a:r>
          <a:endParaRPr lang="en-US" sz="2000" i="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596AF60-7CCE-474D-A435-3F1098D919E1}" type="parTrans" cxnId="{F3BFE951-3224-4BC3-B981-CB083928DAAF}">
      <dgm:prSet custT="1"/>
      <dgm:spPr/>
      <dgm:t>
        <a:bodyPr/>
        <a:lstStyle/>
        <a:p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09260EA-902A-42A8-8835-6419E9D3AAD1}" type="sibTrans" cxnId="{F3BFE951-3224-4BC3-B981-CB083928DAAF}">
      <dgm:prSet/>
      <dgm:spPr/>
      <dgm:t>
        <a:bodyPr/>
        <a:lstStyle/>
        <a:p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1DBD803-17E7-4623-8BEF-24155459BC00}">
      <dgm:prSet phldrT="[Text]" custT="1"/>
      <dgm:spPr/>
      <dgm:t>
        <a:bodyPr/>
        <a:lstStyle/>
        <a:p>
          <a:r>
            <a:rPr lang="en-US" sz="2000" i="0" dirty="0" smtClean="0">
              <a:latin typeface="Segoe UI" panose="020B0502040204020203" pitchFamily="34" charset="0"/>
              <a:cs typeface="Segoe UI" panose="020B0502040204020203" pitchFamily="34" charset="0"/>
            </a:rPr>
            <a:t>Processor Fraud</a:t>
          </a:r>
          <a:endParaRPr lang="en-US" sz="2000" i="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570F089-EB62-460D-9D0F-5D8C03842C4D}" type="parTrans" cxnId="{F83E08AD-7228-464C-9723-5532F5C6CE5A}">
      <dgm:prSet custT="1"/>
      <dgm:spPr/>
      <dgm:t>
        <a:bodyPr/>
        <a:lstStyle/>
        <a:p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4CE299D-F1CB-4A79-BE3E-53BE3308D25D}" type="sibTrans" cxnId="{F83E08AD-7228-464C-9723-5532F5C6CE5A}">
      <dgm:prSet/>
      <dgm:spPr/>
      <dgm:t>
        <a:bodyPr/>
        <a:lstStyle/>
        <a:p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0C53ADF-6135-4634-9B75-CE3FAFA04EAE}">
      <dgm:prSet phldrT="[Text]" custT="1"/>
      <dgm:spPr/>
      <dgm:t>
        <a:bodyPr/>
        <a:lstStyle/>
        <a:p>
          <a:r>
            <a:rPr lang="en-US" sz="2000" i="0" dirty="0" smtClean="0">
              <a:latin typeface="Segoe UI" panose="020B0502040204020203" pitchFamily="34" charset="0"/>
              <a:cs typeface="Segoe UI" panose="020B0502040204020203" pitchFamily="34" charset="0"/>
            </a:rPr>
            <a:t>Data Fraud</a:t>
          </a:r>
          <a:endParaRPr lang="en-US" sz="2000" i="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BAB51F5-0D9B-44CA-8599-AEEB2CD3084C}" type="parTrans" cxnId="{44E53B3A-B647-4953-B813-DFF6ED0AC4D9}">
      <dgm:prSet custT="1"/>
      <dgm:spPr/>
      <dgm:t>
        <a:bodyPr/>
        <a:lstStyle/>
        <a:p>
          <a:endParaRPr lang="en-US" sz="2000"/>
        </a:p>
      </dgm:t>
    </dgm:pt>
    <dgm:pt modelId="{46DE8DD1-B66D-47A5-A1FD-CA9E3AB0EB1F}" type="sibTrans" cxnId="{44E53B3A-B647-4953-B813-DFF6ED0AC4D9}">
      <dgm:prSet/>
      <dgm:spPr/>
      <dgm:t>
        <a:bodyPr/>
        <a:lstStyle/>
        <a:p>
          <a:endParaRPr lang="en-US" sz="2000"/>
        </a:p>
      </dgm:t>
    </dgm:pt>
    <dgm:pt modelId="{D88BA4EF-8DAF-46D7-82D5-11CA866F0972}">
      <dgm:prSet phldrT="[Text]" custT="1"/>
      <dgm:spPr/>
      <dgm:t>
        <a:bodyPr/>
        <a:lstStyle/>
        <a:p>
          <a:r>
            <a:rPr lang="en-US" sz="2000" i="0" dirty="0" smtClean="0">
              <a:latin typeface="Segoe UI" panose="020B0502040204020203" pitchFamily="34" charset="0"/>
              <a:cs typeface="Segoe UI" panose="020B0502040204020203" pitchFamily="34" charset="0"/>
            </a:rPr>
            <a:t>Output Fraud</a:t>
          </a:r>
          <a:endParaRPr lang="en-US" sz="2000" i="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215CACE-C16E-4BA9-B0E8-464F6FA697AD}" type="parTrans" cxnId="{EFFC045E-C895-43A5-8034-E01D11EE6700}">
      <dgm:prSet custT="1"/>
      <dgm:spPr/>
      <dgm:t>
        <a:bodyPr/>
        <a:lstStyle/>
        <a:p>
          <a:endParaRPr lang="en-US" sz="2000"/>
        </a:p>
      </dgm:t>
    </dgm:pt>
    <dgm:pt modelId="{39048626-2CE9-4ACA-BB4B-4C5509A29F8E}" type="sibTrans" cxnId="{EFFC045E-C895-43A5-8034-E01D11EE6700}">
      <dgm:prSet/>
      <dgm:spPr/>
      <dgm:t>
        <a:bodyPr/>
        <a:lstStyle/>
        <a:p>
          <a:endParaRPr lang="en-US" sz="2000"/>
        </a:p>
      </dgm:t>
    </dgm:pt>
    <dgm:pt modelId="{4BCF29D6-9C1E-430F-8A01-D164DFAD8515}" type="pres">
      <dgm:prSet presAssocID="{440A0AFE-1FB2-4551-8FEA-0DA1438662A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459C9D-5CE1-43DF-A461-9840F0801275}" type="pres">
      <dgm:prSet presAssocID="{16FD6794-35C8-4285-9297-88A8B22F06D1}" presName="root1" presStyleCnt="0"/>
      <dgm:spPr/>
    </dgm:pt>
    <dgm:pt modelId="{44009F04-D52C-45C6-951A-F490AF92B135}" type="pres">
      <dgm:prSet presAssocID="{16FD6794-35C8-4285-9297-88A8B22F06D1}" presName="LevelOneTextNode" presStyleLbl="node0" presStyleIdx="0" presStyleCnt="1" custScaleX="97895" custScaleY="1752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21DC5C-8419-416D-8E65-2EFC54961BDB}" type="pres">
      <dgm:prSet presAssocID="{16FD6794-35C8-4285-9297-88A8B22F06D1}" presName="level2hierChild" presStyleCnt="0"/>
      <dgm:spPr/>
    </dgm:pt>
    <dgm:pt modelId="{74E1D822-E130-4063-BB1A-80C1FC1DD431}" type="pres">
      <dgm:prSet presAssocID="{9A298102-426A-43F0-97BA-482F5FA8D92A}" presName="conn2-1" presStyleLbl="parChTrans1D2" presStyleIdx="0" presStyleCnt="5"/>
      <dgm:spPr/>
      <dgm:t>
        <a:bodyPr/>
        <a:lstStyle/>
        <a:p>
          <a:endParaRPr lang="en-US"/>
        </a:p>
      </dgm:t>
    </dgm:pt>
    <dgm:pt modelId="{E7D04F96-9C78-4485-9AD6-90A94A58A1EE}" type="pres">
      <dgm:prSet presAssocID="{9A298102-426A-43F0-97BA-482F5FA8D92A}" presName="connTx" presStyleLbl="parChTrans1D2" presStyleIdx="0" presStyleCnt="5"/>
      <dgm:spPr/>
      <dgm:t>
        <a:bodyPr/>
        <a:lstStyle/>
        <a:p>
          <a:endParaRPr lang="en-US"/>
        </a:p>
      </dgm:t>
    </dgm:pt>
    <dgm:pt modelId="{83CD201C-E600-4F02-919C-AE97CFE228FB}" type="pres">
      <dgm:prSet presAssocID="{DBAD227B-C1B4-4508-BC7B-7B81E4B3A8A1}" presName="root2" presStyleCnt="0"/>
      <dgm:spPr/>
    </dgm:pt>
    <dgm:pt modelId="{813542F8-8244-412A-B38C-07E91B63F657}" type="pres">
      <dgm:prSet presAssocID="{DBAD227B-C1B4-4508-BC7B-7B81E4B3A8A1}" presName="LevelTwoTextNode" presStyleLbl="node2" presStyleIdx="0" presStyleCnt="5" custScaleX="1891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73F0E7-8014-467F-87BB-958EDC48E6AF}" type="pres">
      <dgm:prSet presAssocID="{DBAD227B-C1B4-4508-BC7B-7B81E4B3A8A1}" presName="level3hierChild" presStyleCnt="0"/>
      <dgm:spPr/>
    </dgm:pt>
    <dgm:pt modelId="{1E01468B-559D-4E16-A2D4-F8686711764C}" type="pres">
      <dgm:prSet presAssocID="{8570F089-EB62-460D-9D0F-5D8C03842C4D}" presName="conn2-1" presStyleLbl="parChTrans1D2" presStyleIdx="1" presStyleCnt="5"/>
      <dgm:spPr/>
      <dgm:t>
        <a:bodyPr/>
        <a:lstStyle/>
        <a:p>
          <a:endParaRPr lang="en-US"/>
        </a:p>
      </dgm:t>
    </dgm:pt>
    <dgm:pt modelId="{1B296C93-7F26-4B0E-8E96-32B386A9CA9F}" type="pres">
      <dgm:prSet presAssocID="{8570F089-EB62-460D-9D0F-5D8C03842C4D}" presName="connTx" presStyleLbl="parChTrans1D2" presStyleIdx="1" presStyleCnt="5"/>
      <dgm:spPr/>
      <dgm:t>
        <a:bodyPr/>
        <a:lstStyle/>
        <a:p>
          <a:endParaRPr lang="en-US"/>
        </a:p>
      </dgm:t>
    </dgm:pt>
    <dgm:pt modelId="{503FF2EE-6AB3-4227-BD1E-36CD03DCB59D}" type="pres">
      <dgm:prSet presAssocID="{21DBD803-17E7-4623-8BEF-24155459BC00}" presName="root2" presStyleCnt="0"/>
      <dgm:spPr/>
    </dgm:pt>
    <dgm:pt modelId="{E8F7C617-6DAC-4820-90DD-DB946B73FB2F}" type="pres">
      <dgm:prSet presAssocID="{21DBD803-17E7-4623-8BEF-24155459BC00}" presName="LevelTwoTextNode" presStyleLbl="node2" presStyleIdx="1" presStyleCnt="5" custScaleX="1891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18F2FB-4289-471A-AFF4-8DB702CD04FA}" type="pres">
      <dgm:prSet presAssocID="{21DBD803-17E7-4623-8BEF-24155459BC00}" presName="level3hierChild" presStyleCnt="0"/>
      <dgm:spPr/>
    </dgm:pt>
    <dgm:pt modelId="{7A5AF414-2122-4BAA-B2A7-EFB119AC0D80}" type="pres">
      <dgm:prSet presAssocID="{A596AF60-7CCE-474D-A435-3F1098D919E1}" presName="conn2-1" presStyleLbl="parChTrans1D2" presStyleIdx="2" presStyleCnt="5"/>
      <dgm:spPr/>
      <dgm:t>
        <a:bodyPr/>
        <a:lstStyle/>
        <a:p>
          <a:endParaRPr lang="en-US"/>
        </a:p>
      </dgm:t>
    </dgm:pt>
    <dgm:pt modelId="{85144D81-4FF9-441E-9C9E-949B1CF85C8E}" type="pres">
      <dgm:prSet presAssocID="{A596AF60-7CCE-474D-A435-3F1098D919E1}" presName="connTx" presStyleLbl="parChTrans1D2" presStyleIdx="2" presStyleCnt="5"/>
      <dgm:spPr/>
      <dgm:t>
        <a:bodyPr/>
        <a:lstStyle/>
        <a:p>
          <a:endParaRPr lang="en-US"/>
        </a:p>
      </dgm:t>
    </dgm:pt>
    <dgm:pt modelId="{AF50941D-8794-49FE-9AFF-E5A8A36D4009}" type="pres">
      <dgm:prSet presAssocID="{239072EF-3923-471E-A33D-8AA4F5CE1935}" presName="root2" presStyleCnt="0"/>
      <dgm:spPr/>
    </dgm:pt>
    <dgm:pt modelId="{14402D87-DD4F-4703-951B-2CA00CC60AAB}" type="pres">
      <dgm:prSet presAssocID="{239072EF-3923-471E-A33D-8AA4F5CE1935}" presName="LevelTwoTextNode" presStyleLbl="node2" presStyleIdx="2" presStyleCnt="5" custScaleX="1891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6E69DB-0FA8-46A6-A37C-6B206508819A}" type="pres">
      <dgm:prSet presAssocID="{239072EF-3923-471E-A33D-8AA4F5CE1935}" presName="level3hierChild" presStyleCnt="0"/>
      <dgm:spPr/>
    </dgm:pt>
    <dgm:pt modelId="{208434CB-F045-4774-A683-3B036EDFA2BD}" type="pres">
      <dgm:prSet presAssocID="{9BAB51F5-0D9B-44CA-8599-AEEB2CD3084C}" presName="conn2-1" presStyleLbl="parChTrans1D2" presStyleIdx="3" presStyleCnt="5"/>
      <dgm:spPr/>
      <dgm:t>
        <a:bodyPr/>
        <a:lstStyle/>
        <a:p>
          <a:endParaRPr lang="en-US"/>
        </a:p>
      </dgm:t>
    </dgm:pt>
    <dgm:pt modelId="{6205B465-D53C-4B8F-AD40-1608E8C47620}" type="pres">
      <dgm:prSet presAssocID="{9BAB51F5-0D9B-44CA-8599-AEEB2CD3084C}" presName="connTx" presStyleLbl="parChTrans1D2" presStyleIdx="3" presStyleCnt="5"/>
      <dgm:spPr/>
      <dgm:t>
        <a:bodyPr/>
        <a:lstStyle/>
        <a:p>
          <a:endParaRPr lang="en-US"/>
        </a:p>
      </dgm:t>
    </dgm:pt>
    <dgm:pt modelId="{389173D1-FDE2-49DF-8E65-4DFBF9E8792F}" type="pres">
      <dgm:prSet presAssocID="{60C53ADF-6135-4634-9B75-CE3FAFA04EAE}" presName="root2" presStyleCnt="0"/>
      <dgm:spPr/>
    </dgm:pt>
    <dgm:pt modelId="{5DCF49CA-49E5-4BCA-B4A8-5FF6ADACFD1C}" type="pres">
      <dgm:prSet presAssocID="{60C53ADF-6135-4634-9B75-CE3FAFA04EAE}" presName="LevelTwoTextNode" presStyleLbl="node2" presStyleIdx="3" presStyleCnt="5" custScaleX="1891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B4CECD-BD67-4324-B965-2E6E7FE241C7}" type="pres">
      <dgm:prSet presAssocID="{60C53ADF-6135-4634-9B75-CE3FAFA04EAE}" presName="level3hierChild" presStyleCnt="0"/>
      <dgm:spPr/>
    </dgm:pt>
    <dgm:pt modelId="{85536C45-42FA-43D0-86C5-F61B30EF8443}" type="pres">
      <dgm:prSet presAssocID="{8215CACE-C16E-4BA9-B0E8-464F6FA697AD}" presName="conn2-1" presStyleLbl="parChTrans1D2" presStyleIdx="4" presStyleCnt="5"/>
      <dgm:spPr/>
      <dgm:t>
        <a:bodyPr/>
        <a:lstStyle/>
        <a:p>
          <a:endParaRPr lang="en-US"/>
        </a:p>
      </dgm:t>
    </dgm:pt>
    <dgm:pt modelId="{9413881C-52FD-450F-ACE3-ACA85A175F2E}" type="pres">
      <dgm:prSet presAssocID="{8215CACE-C16E-4BA9-B0E8-464F6FA697AD}" presName="connTx" presStyleLbl="parChTrans1D2" presStyleIdx="4" presStyleCnt="5"/>
      <dgm:spPr/>
      <dgm:t>
        <a:bodyPr/>
        <a:lstStyle/>
        <a:p>
          <a:endParaRPr lang="en-US"/>
        </a:p>
      </dgm:t>
    </dgm:pt>
    <dgm:pt modelId="{E037FEDF-7B5E-4CAE-8DE7-A5BF1A2ADE4F}" type="pres">
      <dgm:prSet presAssocID="{D88BA4EF-8DAF-46D7-82D5-11CA866F0972}" presName="root2" presStyleCnt="0"/>
      <dgm:spPr/>
    </dgm:pt>
    <dgm:pt modelId="{A8D70820-BA18-4AFC-A376-36354C2AD1E5}" type="pres">
      <dgm:prSet presAssocID="{D88BA4EF-8DAF-46D7-82D5-11CA866F0972}" presName="LevelTwoTextNode" presStyleLbl="node2" presStyleIdx="4" presStyleCnt="5" custScaleX="1891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CDBA71-5E03-4BE4-B7E0-FF4802236E87}" type="pres">
      <dgm:prSet presAssocID="{D88BA4EF-8DAF-46D7-82D5-11CA866F0972}" presName="level3hierChild" presStyleCnt="0"/>
      <dgm:spPr/>
    </dgm:pt>
  </dgm:ptLst>
  <dgm:cxnLst>
    <dgm:cxn modelId="{59DD0CC5-2FD3-4F3B-881A-9CCEDA97A49C}" type="presOf" srcId="{9BAB51F5-0D9B-44CA-8599-AEEB2CD3084C}" destId="{6205B465-D53C-4B8F-AD40-1608E8C47620}" srcOrd="1" destOrd="0" presId="urn:microsoft.com/office/officeart/2005/8/layout/hierarchy2"/>
    <dgm:cxn modelId="{297174FE-8903-48D1-810E-D147BAE3A479}" srcId="{440A0AFE-1FB2-4551-8FEA-0DA1438662AC}" destId="{16FD6794-35C8-4285-9297-88A8B22F06D1}" srcOrd="0" destOrd="0" parTransId="{BADA3579-4DF1-4E9E-B60C-D6D1409A2F6B}" sibTransId="{8A272B20-D20C-4A2C-BBC3-55033F5BA58D}"/>
    <dgm:cxn modelId="{40D23D47-1CDA-455D-84A9-BBE465858ED3}" type="presOf" srcId="{A596AF60-7CCE-474D-A435-3F1098D919E1}" destId="{85144D81-4FF9-441E-9C9E-949B1CF85C8E}" srcOrd="1" destOrd="0" presId="urn:microsoft.com/office/officeart/2005/8/layout/hierarchy2"/>
    <dgm:cxn modelId="{EF0D13CF-BDD8-4E0C-98CD-8E16451B24DD}" type="presOf" srcId="{9A298102-426A-43F0-97BA-482F5FA8D92A}" destId="{E7D04F96-9C78-4485-9AD6-90A94A58A1EE}" srcOrd="1" destOrd="0" presId="urn:microsoft.com/office/officeart/2005/8/layout/hierarchy2"/>
    <dgm:cxn modelId="{BB7DAC8F-10D6-495B-90E4-C86737CDB7D4}" type="presOf" srcId="{8570F089-EB62-460D-9D0F-5D8C03842C4D}" destId="{1B296C93-7F26-4B0E-8E96-32B386A9CA9F}" srcOrd="1" destOrd="0" presId="urn:microsoft.com/office/officeart/2005/8/layout/hierarchy2"/>
    <dgm:cxn modelId="{8D451872-5858-4387-9DAD-D37E310E43C2}" type="presOf" srcId="{A596AF60-7CCE-474D-A435-3F1098D919E1}" destId="{7A5AF414-2122-4BAA-B2A7-EFB119AC0D80}" srcOrd="0" destOrd="0" presId="urn:microsoft.com/office/officeart/2005/8/layout/hierarchy2"/>
    <dgm:cxn modelId="{F08AC9C0-D871-4CA4-BA2F-EE14E44D01DD}" type="presOf" srcId="{8570F089-EB62-460D-9D0F-5D8C03842C4D}" destId="{1E01468B-559D-4E16-A2D4-F8686711764C}" srcOrd="0" destOrd="0" presId="urn:microsoft.com/office/officeart/2005/8/layout/hierarchy2"/>
    <dgm:cxn modelId="{D986AD76-F998-4C5D-8546-A8D3B5E344D6}" type="presOf" srcId="{60C53ADF-6135-4634-9B75-CE3FAFA04EAE}" destId="{5DCF49CA-49E5-4BCA-B4A8-5FF6ADACFD1C}" srcOrd="0" destOrd="0" presId="urn:microsoft.com/office/officeart/2005/8/layout/hierarchy2"/>
    <dgm:cxn modelId="{DE648517-6DA9-4573-8638-D10CEDED7243}" type="presOf" srcId="{21DBD803-17E7-4623-8BEF-24155459BC00}" destId="{E8F7C617-6DAC-4820-90DD-DB946B73FB2F}" srcOrd="0" destOrd="0" presId="urn:microsoft.com/office/officeart/2005/8/layout/hierarchy2"/>
    <dgm:cxn modelId="{F83E08AD-7228-464C-9723-5532F5C6CE5A}" srcId="{16FD6794-35C8-4285-9297-88A8B22F06D1}" destId="{21DBD803-17E7-4623-8BEF-24155459BC00}" srcOrd="1" destOrd="0" parTransId="{8570F089-EB62-460D-9D0F-5D8C03842C4D}" sibTransId="{34CE299D-F1CB-4A79-BE3E-53BE3308D25D}"/>
    <dgm:cxn modelId="{F437E3EF-313A-45CD-9A58-6919C01AFE8E}" type="presOf" srcId="{8215CACE-C16E-4BA9-B0E8-464F6FA697AD}" destId="{85536C45-42FA-43D0-86C5-F61B30EF8443}" srcOrd="0" destOrd="0" presId="urn:microsoft.com/office/officeart/2005/8/layout/hierarchy2"/>
    <dgm:cxn modelId="{D68F4F82-2833-4E2E-A1CE-A2C0D7B49901}" srcId="{16FD6794-35C8-4285-9297-88A8B22F06D1}" destId="{DBAD227B-C1B4-4508-BC7B-7B81E4B3A8A1}" srcOrd="0" destOrd="0" parTransId="{9A298102-426A-43F0-97BA-482F5FA8D92A}" sibTransId="{53625ED8-79F2-4C05-BEB2-898BFDB90B65}"/>
    <dgm:cxn modelId="{FC603CA6-0C29-4DF8-BB27-798A8FFF8E88}" type="presOf" srcId="{16FD6794-35C8-4285-9297-88A8B22F06D1}" destId="{44009F04-D52C-45C6-951A-F490AF92B135}" srcOrd="0" destOrd="0" presId="urn:microsoft.com/office/officeart/2005/8/layout/hierarchy2"/>
    <dgm:cxn modelId="{30245B36-DAB8-4717-AD5A-CA0ED2371E73}" type="presOf" srcId="{DBAD227B-C1B4-4508-BC7B-7B81E4B3A8A1}" destId="{813542F8-8244-412A-B38C-07E91B63F657}" srcOrd="0" destOrd="0" presId="urn:microsoft.com/office/officeart/2005/8/layout/hierarchy2"/>
    <dgm:cxn modelId="{A7E68ACD-DAE4-475A-8E58-18664000CB9C}" type="presOf" srcId="{440A0AFE-1FB2-4551-8FEA-0DA1438662AC}" destId="{4BCF29D6-9C1E-430F-8A01-D164DFAD8515}" srcOrd="0" destOrd="0" presId="urn:microsoft.com/office/officeart/2005/8/layout/hierarchy2"/>
    <dgm:cxn modelId="{69EA582F-DC5B-48EC-82CF-7D1E5C81EEF7}" type="presOf" srcId="{239072EF-3923-471E-A33D-8AA4F5CE1935}" destId="{14402D87-DD4F-4703-951B-2CA00CC60AAB}" srcOrd="0" destOrd="0" presId="urn:microsoft.com/office/officeart/2005/8/layout/hierarchy2"/>
    <dgm:cxn modelId="{280817BE-8160-45FD-8416-874436CEA132}" type="presOf" srcId="{D88BA4EF-8DAF-46D7-82D5-11CA866F0972}" destId="{A8D70820-BA18-4AFC-A376-36354C2AD1E5}" srcOrd="0" destOrd="0" presId="urn:microsoft.com/office/officeart/2005/8/layout/hierarchy2"/>
    <dgm:cxn modelId="{EFFC045E-C895-43A5-8034-E01D11EE6700}" srcId="{16FD6794-35C8-4285-9297-88A8B22F06D1}" destId="{D88BA4EF-8DAF-46D7-82D5-11CA866F0972}" srcOrd="4" destOrd="0" parTransId="{8215CACE-C16E-4BA9-B0E8-464F6FA697AD}" sibTransId="{39048626-2CE9-4ACA-BB4B-4C5509A29F8E}"/>
    <dgm:cxn modelId="{EB625EBF-FFD1-4D0E-B09E-5B5CCC3E3F90}" type="presOf" srcId="{9A298102-426A-43F0-97BA-482F5FA8D92A}" destId="{74E1D822-E130-4063-BB1A-80C1FC1DD431}" srcOrd="0" destOrd="0" presId="urn:microsoft.com/office/officeart/2005/8/layout/hierarchy2"/>
    <dgm:cxn modelId="{A51394FB-75FF-4E78-B212-EE7482F37407}" type="presOf" srcId="{9BAB51F5-0D9B-44CA-8599-AEEB2CD3084C}" destId="{208434CB-F045-4774-A683-3B036EDFA2BD}" srcOrd="0" destOrd="0" presId="urn:microsoft.com/office/officeart/2005/8/layout/hierarchy2"/>
    <dgm:cxn modelId="{44E53B3A-B647-4953-B813-DFF6ED0AC4D9}" srcId="{16FD6794-35C8-4285-9297-88A8B22F06D1}" destId="{60C53ADF-6135-4634-9B75-CE3FAFA04EAE}" srcOrd="3" destOrd="0" parTransId="{9BAB51F5-0D9B-44CA-8599-AEEB2CD3084C}" sibTransId="{46DE8DD1-B66D-47A5-A1FD-CA9E3AB0EB1F}"/>
    <dgm:cxn modelId="{F3BFE951-3224-4BC3-B981-CB083928DAAF}" srcId="{16FD6794-35C8-4285-9297-88A8B22F06D1}" destId="{239072EF-3923-471E-A33D-8AA4F5CE1935}" srcOrd="2" destOrd="0" parTransId="{A596AF60-7CCE-474D-A435-3F1098D919E1}" sibTransId="{F09260EA-902A-42A8-8835-6419E9D3AAD1}"/>
    <dgm:cxn modelId="{03453371-3E5D-492A-8E52-DF445145D2A5}" type="presOf" srcId="{8215CACE-C16E-4BA9-B0E8-464F6FA697AD}" destId="{9413881C-52FD-450F-ACE3-ACA85A175F2E}" srcOrd="1" destOrd="0" presId="urn:microsoft.com/office/officeart/2005/8/layout/hierarchy2"/>
    <dgm:cxn modelId="{E6E39C01-3C38-4B15-BDBD-C1220C615A68}" type="presParOf" srcId="{4BCF29D6-9C1E-430F-8A01-D164DFAD8515}" destId="{38459C9D-5CE1-43DF-A461-9840F0801275}" srcOrd="0" destOrd="0" presId="urn:microsoft.com/office/officeart/2005/8/layout/hierarchy2"/>
    <dgm:cxn modelId="{9D0A8094-BE7D-4F03-B7EE-7D49CCBD241A}" type="presParOf" srcId="{38459C9D-5CE1-43DF-A461-9840F0801275}" destId="{44009F04-D52C-45C6-951A-F490AF92B135}" srcOrd="0" destOrd="0" presId="urn:microsoft.com/office/officeart/2005/8/layout/hierarchy2"/>
    <dgm:cxn modelId="{0BE9FB17-8DC2-46F4-AB91-54CB5BA8889C}" type="presParOf" srcId="{38459C9D-5CE1-43DF-A461-9840F0801275}" destId="{2921DC5C-8419-416D-8E65-2EFC54961BDB}" srcOrd="1" destOrd="0" presId="urn:microsoft.com/office/officeart/2005/8/layout/hierarchy2"/>
    <dgm:cxn modelId="{3E89B4DB-0686-42CE-A25E-7E780872E4A7}" type="presParOf" srcId="{2921DC5C-8419-416D-8E65-2EFC54961BDB}" destId="{74E1D822-E130-4063-BB1A-80C1FC1DD431}" srcOrd="0" destOrd="0" presId="urn:microsoft.com/office/officeart/2005/8/layout/hierarchy2"/>
    <dgm:cxn modelId="{4D5E98E7-9C72-4DE6-9F77-368FD36EC8F8}" type="presParOf" srcId="{74E1D822-E130-4063-BB1A-80C1FC1DD431}" destId="{E7D04F96-9C78-4485-9AD6-90A94A58A1EE}" srcOrd="0" destOrd="0" presId="urn:microsoft.com/office/officeart/2005/8/layout/hierarchy2"/>
    <dgm:cxn modelId="{EC9746CA-B150-4E69-9093-914317699985}" type="presParOf" srcId="{2921DC5C-8419-416D-8E65-2EFC54961BDB}" destId="{83CD201C-E600-4F02-919C-AE97CFE228FB}" srcOrd="1" destOrd="0" presId="urn:microsoft.com/office/officeart/2005/8/layout/hierarchy2"/>
    <dgm:cxn modelId="{84514DBA-E77E-4B85-8306-9D182DC28547}" type="presParOf" srcId="{83CD201C-E600-4F02-919C-AE97CFE228FB}" destId="{813542F8-8244-412A-B38C-07E91B63F657}" srcOrd="0" destOrd="0" presId="urn:microsoft.com/office/officeart/2005/8/layout/hierarchy2"/>
    <dgm:cxn modelId="{09EC8E85-3C7F-4242-88D4-41EAC061F875}" type="presParOf" srcId="{83CD201C-E600-4F02-919C-AE97CFE228FB}" destId="{8873F0E7-8014-467F-87BB-958EDC48E6AF}" srcOrd="1" destOrd="0" presId="urn:microsoft.com/office/officeart/2005/8/layout/hierarchy2"/>
    <dgm:cxn modelId="{08699634-C654-449D-AF64-778B812A1CFE}" type="presParOf" srcId="{2921DC5C-8419-416D-8E65-2EFC54961BDB}" destId="{1E01468B-559D-4E16-A2D4-F8686711764C}" srcOrd="2" destOrd="0" presId="urn:microsoft.com/office/officeart/2005/8/layout/hierarchy2"/>
    <dgm:cxn modelId="{55C0B4F0-6028-452A-A43C-B901CBC2DFF7}" type="presParOf" srcId="{1E01468B-559D-4E16-A2D4-F8686711764C}" destId="{1B296C93-7F26-4B0E-8E96-32B386A9CA9F}" srcOrd="0" destOrd="0" presId="urn:microsoft.com/office/officeart/2005/8/layout/hierarchy2"/>
    <dgm:cxn modelId="{860ADED9-0581-4F09-9404-48E6E004D988}" type="presParOf" srcId="{2921DC5C-8419-416D-8E65-2EFC54961BDB}" destId="{503FF2EE-6AB3-4227-BD1E-36CD03DCB59D}" srcOrd="3" destOrd="0" presId="urn:microsoft.com/office/officeart/2005/8/layout/hierarchy2"/>
    <dgm:cxn modelId="{178F3CDA-A804-4776-931D-1B54EDA10BCA}" type="presParOf" srcId="{503FF2EE-6AB3-4227-BD1E-36CD03DCB59D}" destId="{E8F7C617-6DAC-4820-90DD-DB946B73FB2F}" srcOrd="0" destOrd="0" presId="urn:microsoft.com/office/officeart/2005/8/layout/hierarchy2"/>
    <dgm:cxn modelId="{1B503954-4D5C-42DF-BC07-EB17E0FD18B2}" type="presParOf" srcId="{503FF2EE-6AB3-4227-BD1E-36CD03DCB59D}" destId="{CE18F2FB-4289-471A-AFF4-8DB702CD04FA}" srcOrd="1" destOrd="0" presId="urn:microsoft.com/office/officeart/2005/8/layout/hierarchy2"/>
    <dgm:cxn modelId="{A2DE1FAB-720F-465C-8EE4-145E29D446FE}" type="presParOf" srcId="{2921DC5C-8419-416D-8E65-2EFC54961BDB}" destId="{7A5AF414-2122-4BAA-B2A7-EFB119AC0D80}" srcOrd="4" destOrd="0" presId="urn:microsoft.com/office/officeart/2005/8/layout/hierarchy2"/>
    <dgm:cxn modelId="{1886EAE5-4BDA-4CA3-B6ED-73BA705FAC50}" type="presParOf" srcId="{7A5AF414-2122-4BAA-B2A7-EFB119AC0D80}" destId="{85144D81-4FF9-441E-9C9E-949B1CF85C8E}" srcOrd="0" destOrd="0" presId="urn:microsoft.com/office/officeart/2005/8/layout/hierarchy2"/>
    <dgm:cxn modelId="{75B44248-060C-43D2-8EBF-9A4EBE78C183}" type="presParOf" srcId="{2921DC5C-8419-416D-8E65-2EFC54961BDB}" destId="{AF50941D-8794-49FE-9AFF-E5A8A36D4009}" srcOrd="5" destOrd="0" presId="urn:microsoft.com/office/officeart/2005/8/layout/hierarchy2"/>
    <dgm:cxn modelId="{3032E85E-010C-4588-A795-C1385DD9EC96}" type="presParOf" srcId="{AF50941D-8794-49FE-9AFF-E5A8A36D4009}" destId="{14402D87-DD4F-4703-951B-2CA00CC60AAB}" srcOrd="0" destOrd="0" presId="urn:microsoft.com/office/officeart/2005/8/layout/hierarchy2"/>
    <dgm:cxn modelId="{F615671D-7F0D-4045-B8E3-EDDEE6C657DF}" type="presParOf" srcId="{AF50941D-8794-49FE-9AFF-E5A8A36D4009}" destId="{446E69DB-0FA8-46A6-A37C-6B206508819A}" srcOrd="1" destOrd="0" presId="urn:microsoft.com/office/officeart/2005/8/layout/hierarchy2"/>
    <dgm:cxn modelId="{D09D82AD-372C-445B-915D-981D578A7DD1}" type="presParOf" srcId="{2921DC5C-8419-416D-8E65-2EFC54961BDB}" destId="{208434CB-F045-4774-A683-3B036EDFA2BD}" srcOrd="6" destOrd="0" presId="urn:microsoft.com/office/officeart/2005/8/layout/hierarchy2"/>
    <dgm:cxn modelId="{AF606B71-31F9-458E-9661-95D6DCF7C353}" type="presParOf" srcId="{208434CB-F045-4774-A683-3B036EDFA2BD}" destId="{6205B465-D53C-4B8F-AD40-1608E8C47620}" srcOrd="0" destOrd="0" presId="urn:microsoft.com/office/officeart/2005/8/layout/hierarchy2"/>
    <dgm:cxn modelId="{423248E1-8917-4BBB-8E79-739DCE62C441}" type="presParOf" srcId="{2921DC5C-8419-416D-8E65-2EFC54961BDB}" destId="{389173D1-FDE2-49DF-8E65-4DFBF9E8792F}" srcOrd="7" destOrd="0" presId="urn:microsoft.com/office/officeart/2005/8/layout/hierarchy2"/>
    <dgm:cxn modelId="{276AF0E7-3037-4B1B-A403-4CA3E3670C50}" type="presParOf" srcId="{389173D1-FDE2-49DF-8E65-4DFBF9E8792F}" destId="{5DCF49CA-49E5-4BCA-B4A8-5FF6ADACFD1C}" srcOrd="0" destOrd="0" presId="urn:microsoft.com/office/officeart/2005/8/layout/hierarchy2"/>
    <dgm:cxn modelId="{7A797E6E-6939-403D-AB28-F3199B60E19C}" type="presParOf" srcId="{389173D1-FDE2-49DF-8E65-4DFBF9E8792F}" destId="{89B4CECD-BD67-4324-B965-2E6E7FE241C7}" srcOrd="1" destOrd="0" presId="urn:microsoft.com/office/officeart/2005/8/layout/hierarchy2"/>
    <dgm:cxn modelId="{2752B998-3857-46D4-9776-F2B4EF2FB137}" type="presParOf" srcId="{2921DC5C-8419-416D-8E65-2EFC54961BDB}" destId="{85536C45-42FA-43D0-86C5-F61B30EF8443}" srcOrd="8" destOrd="0" presId="urn:microsoft.com/office/officeart/2005/8/layout/hierarchy2"/>
    <dgm:cxn modelId="{8B9078AF-E720-4A90-8992-F312575B7EEB}" type="presParOf" srcId="{85536C45-42FA-43D0-86C5-F61B30EF8443}" destId="{9413881C-52FD-450F-ACE3-ACA85A175F2E}" srcOrd="0" destOrd="0" presId="urn:microsoft.com/office/officeart/2005/8/layout/hierarchy2"/>
    <dgm:cxn modelId="{16ADAB2D-2DB8-4EE4-9326-889C0DB811B7}" type="presParOf" srcId="{2921DC5C-8419-416D-8E65-2EFC54961BDB}" destId="{E037FEDF-7B5E-4CAE-8DE7-A5BF1A2ADE4F}" srcOrd="9" destOrd="0" presId="urn:microsoft.com/office/officeart/2005/8/layout/hierarchy2"/>
    <dgm:cxn modelId="{90282163-F254-4A84-9A1D-2B42D76299EA}" type="presParOf" srcId="{E037FEDF-7B5E-4CAE-8DE7-A5BF1A2ADE4F}" destId="{A8D70820-BA18-4AFC-A376-36354C2AD1E5}" srcOrd="0" destOrd="0" presId="urn:microsoft.com/office/officeart/2005/8/layout/hierarchy2"/>
    <dgm:cxn modelId="{63F94E05-7C6B-4479-818B-CE8FC6008E29}" type="presParOf" srcId="{E037FEDF-7B5E-4CAE-8DE7-A5BF1A2ADE4F}" destId="{ABCDBA71-5E03-4BE4-B7E0-FF4802236E8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0A0AFE-1FB2-4551-8FEA-0DA1438662AC}" type="doc">
      <dgm:prSet loTypeId="urn:microsoft.com/office/officeart/2005/8/layout/hierarchy2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6FD6794-35C8-4285-9297-88A8B22F06D1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2000" dirty="0" err="1" smtClean="0">
              <a:latin typeface="Segoe UI" panose="020B0502040204020203" pitchFamily="34" charset="0"/>
              <a:cs typeface="Segoe UI" panose="020B0502040204020203" pitchFamily="34" charset="0"/>
            </a:rPr>
            <a:t>Mencegah</a:t>
          </a:r>
          <a:r>
            <a:rPr lang="en-US" sz="2000" dirty="0" smtClean="0">
              <a:latin typeface="Segoe UI" panose="020B0502040204020203" pitchFamily="34" charset="0"/>
              <a:cs typeface="Segoe UI" panose="020B0502040204020203" pitchFamily="34" charset="0"/>
            </a:rPr>
            <a:t> Computer Fraud</a:t>
          </a:r>
          <a:endParaRPr lang="en-US" sz="20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ADA3579-4DF1-4E9E-B60C-D6D1409A2F6B}" type="parTrans" cxnId="{297174FE-8903-48D1-810E-D147BAE3A479}">
      <dgm:prSet/>
      <dgm:spPr/>
      <dgm:t>
        <a:bodyPr/>
        <a:lstStyle/>
        <a:p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A272B20-D20C-4A2C-BBC3-55033F5BA58D}" type="sibTrans" cxnId="{297174FE-8903-48D1-810E-D147BAE3A479}">
      <dgm:prSet/>
      <dgm:spPr/>
      <dgm:t>
        <a:bodyPr/>
        <a:lstStyle/>
        <a:p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BAD227B-C1B4-4508-BC7B-7B81E4B3A8A1}">
      <dgm:prSet phldrT="[Text]" custT="1"/>
      <dgm:spPr/>
      <dgm:t>
        <a:bodyPr/>
        <a:lstStyle/>
        <a:p>
          <a:r>
            <a:rPr lang="en-US" sz="2000" i="0" dirty="0" smtClean="0">
              <a:latin typeface="Segoe UI" panose="020B0502040204020203" pitchFamily="34" charset="0"/>
              <a:cs typeface="Segoe UI" panose="020B0502040204020203" pitchFamily="34" charset="0"/>
            </a:rPr>
            <a:t>Personal Screening</a:t>
          </a:r>
          <a:endParaRPr lang="en-US" sz="2000" i="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A298102-426A-43F0-97BA-482F5FA8D92A}" type="parTrans" cxnId="{D68F4F82-2833-4E2E-A1CE-A2C0D7B49901}">
      <dgm:prSet custT="1"/>
      <dgm:spPr/>
      <dgm:t>
        <a:bodyPr/>
        <a:lstStyle/>
        <a:p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3625ED8-79F2-4C05-BEB2-898BFDB90B65}" type="sibTrans" cxnId="{D68F4F82-2833-4E2E-A1CE-A2C0D7B49901}">
      <dgm:prSet/>
      <dgm:spPr/>
      <dgm:t>
        <a:bodyPr/>
        <a:lstStyle/>
        <a:p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39072EF-3923-471E-A33D-8AA4F5CE1935}">
      <dgm:prSet phldrT="[Text]" custT="1"/>
      <dgm:spPr/>
      <dgm:t>
        <a:bodyPr/>
        <a:lstStyle/>
        <a:p>
          <a:r>
            <a:rPr lang="en-US" sz="2000" i="0" dirty="0" err="1" smtClean="0">
              <a:latin typeface="Segoe UI" panose="020B0502040204020203" pitchFamily="34" charset="0"/>
              <a:cs typeface="Segoe UI" panose="020B0502040204020203" pitchFamily="34" charset="0"/>
            </a:rPr>
            <a:t>Pemisahan</a:t>
          </a:r>
          <a:r>
            <a:rPr lang="en-US" sz="2000" i="0" dirty="0" smtClean="0">
              <a:latin typeface="Segoe UI" panose="020B0502040204020203" pitchFamily="34" charset="0"/>
              <a:cs typeface="Segoe UI" panose="020B0502040204020203" pitchFamily="34" charset="0"/>
            </a:rPr>
            <a:t> Tugas</a:t>
          </a:r>
          <a:endParaRPr lang="en-US" sz="2000" i="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596AF60-7CCE-474D-A435-3F1098D919E1}" type="parTrans" cxnId="{F3BFE951-3224-4BC3-B981-CB083928DAAF}">
      <dgm:prSet custT="1"/>
      <dgm:spPr/>
      <dgm:t>
        <a:bodyPr/>
        <a:lstStyle/>
        <a:p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09260EA-902A-42A8-8835-6419E9D3AAD1}" type="sibTrans" cxnId="{F3BFE951-3224-4BC3-B981-CB083928DAAF}">
      <dgm:prSet/>
      <dgm:spPr/>
      <dgm:t>
        <a:bodyPr/>
        <a:lstStyle/>
        <a:p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1DBD803-17E7-4623-8BEF-24155459BC00}">
      <dgm:prSet phldrT="[Text]" custT="1"/>
      <dgm:spPr/>
      <dgm:t>
        <a:bodyPr/>
        <a:lstStyle/>
        <a:p>
          <a:r>
            <a:rPr lang="en-US" sz="2000" i="0" dirty="0" err="1" smtClean="0">
              <a:latin typeface="Segoe UI" panose="020B0502040204020203" pitchFamily="34" charset="0"/>
              <a:cs typeface="Segoe UI" panose="020B0502040204020203" pitchFamily="34" charset="0"/>
            </a:rPr>
            <a:t>Definisi</a:t>
          </a:r>
          <a:r>
            <a:rPr lang="en-US" sz="2000" i="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000" i="0" dirty="0" err="1" smtClean="0">
              <a:latin typeface="Segoe UI" panose="020B0502040204020203" pitchFamily="34" charset="0"/>
              <a:cs typeface="Segoe UI" panose="020B0502040204020203" pitchFamily="34" charset="0"/>
            </a:rPr>
            <a:t>Pekerjaan</a:t>
          </a:r>
          <a:endParaRPr lang="en-US" sz="2000" i="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570F089-EB62-460D-9D0F-5D8C03842C4D}" type="parTrans" cxnId="{F83E08AD-7228-464C-9723-5532F5C6CE5A}">
      <dgm:prSet custT="1"/>
      <dgm:spPr/>
      <dgm:t>
        <a:bodyPr/>
        <a:lstStyle/>
        <a:p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4CE299D-F1CB-4A79-BE3E-53BE3308D25D}" type="sibTrans" cxnId="{F83E08AD-7228-464C-9723-5532F5C6CE5A}">
      <dgm:prSet/>
      <dgm:spPr/>
      <dgm:t>
        <a:bodyPr/>
        <a:lstStyle/>
        <a:p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0C53ADF-6135-4634-9B75-CE3FAFA04EAE}">
      <dgm:prSet phldrT="[Text]" custT="1"/>
      <dgm:spPr/>
      <dgm:t>
        <a:bodyPr/>
        <a:lstStyle/>
        <a:p>
          <a:r>
            <a:rPr lang="en-US" sz="2000" i="0" dirty="0" err="1" smtClean="0">
              <a:latin typeface="Segoe UI" panose="020B0502040204020203" pitchFamily="34" charset="0"/>
              <a:cs typeface="Segoe UI" panose="020B0502040204020203" pitchFamily="34" charset="0"/>
            </a:rPr>
            <a:t>Etika</a:t>
          </a:r>
          <a:r>
            <a:rPr lang="en-US" sz="2000" i="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000" i="0" dirty="0" err="1" smtClean="0">
              <a:latin typeface="Segoe UI" panose="020B0502040204020203" pitchFamily="34" charset="0"/>
              <a:cs typeface="Segoe UI" panose="020B0502040204020203" pitchFamily="34" charset="0"/>
            </a:rPr>
            <a:t>Profesional</a:t>
          </a:r>
          <a:endParaRPr lang="en-US" sz="2000" i="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BAB51F5-0D9B-44CA-8599-AEEB2CD3084C}" type="parTrans" cxnId="{44E53B3A-B647-4953-B813-DFF6ED0AC4D9}">
      <dgm:prSet custT="1"/>
      <dgm:spPr/>
      <dgm:t>
        <a:bodyPr/>
        <a:lstStyle/>
        <a:p>
          <a:endParaRPr lang="en-US" sz="2000"/>
        </a:p>
      </dgm:t>
    </dgm:pt>
    <dgm:pt modelId="{46DE8DD1-B66D-47A5-A1FD-CA9E3AB0EB1F}" type="sibTrans" cxnId="{44E53B3A-B647-4953-B813-DFF6ED0AC4D9}">
      <dgm:prSet/>
      <dgm:spPr/>
      <dgm:t>
        <a:bodyPr/>
        <a:lstStyle/>
        <a:p>
          <a:endParaRPr lang="en-US" sz="2000"/>
        </a:p>
      </dgm:t>
    </dgm:pt>
    <dgm:pt modelId="{D88BA4EF-8DAF-46D7-82D5-11CA866F0972}">
      <dgm:prSet phldrT="[Text]" custT="1"/>
      <dgm:spPr/>
      <dgm:t>
        <a:bodyPr/>
        <a:lstStyle/>
        <a:p>
          <a:r>
            <a:rPr lang="en-US" sz="2000" i="0" dirty="0" err="1" smtClean="0">
              <a:latin typeface="Segoe UI" panose="020B0502040204020203" pitchFamily="34" charset="0"/>
              <a:cs typeface="Segoe UI" panose="020B0502040204020203" pitchFamily="34" charset="0"/>
            </a:rPr>
            <a:t>Lisensi</a:t>
          </a:r>
          <a:endParaRPr lang="en-US" sz="2000" i="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215CACE-C16E-4BA9-B0E8-464F6FA697AD}" type="parTrans" cxnId="{EFFC045E-C895-43A5-8034-E01D11EE6700}">
      <dgm:prSet custT="1"/>
      <dgm:spPr/>
      <dgm:t>
        <a:bodyPr/>
        <a:lstStyle/>
        <a:p>
          <a:endParaRPr lang="en-US" sz="2000"/>
        </a:p>
      </dgm:t>
    </dgm:pt>
    <dgm:pt modelId="{39048626-2CE9-4ACA-BB4B-4C5509A29F8E}" type="sibTrans" cxnId="{EFFC045E-C895-43A5-8034-E01D11EE6700}">
      <dgm:prSet/>
      <dgm:spPr/>
      <dgm:t>
        <a:bodyPr/>
        <a:lstStyle/>
        <a:p>
          <a:endParaRPr lang="en-US" sz="2000"/>
        </a:p>
      </dgm:t>
    </dgm:pt>
    <dgm:pt modelId="{6726B0FF-017A-436E-8F77-59A081D389B0}">
      <dgm:prSet phldrT="[Text]" custT="1"/>
      <dgm:spPr/>
      <dgm:t>
        <a:bodyPr/>
        <a:lstStyle/>
        <a:p>
          <a:r>
            <a:rPr lang="en-US" sz="2000" i="0" dirty="0" smtClean="0">
              <a:latin typeface="Segoe UI" panose="020B0502040204020203" pitchFamily="34" charset="0"/>
              <a:cs typeface="Segoe UI" panose="020B0502040204020203" pitchFamily="34" charset="0"/>
            </a:rPr>
            <a:t>System Design Control</a:t>
          </a:r>
          <a:endParaRPr lang="en-US" sz="2000" i="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20F4CAC-F93C-4218-8C81-748C928B986A}" type="parTrans" cxnId="{C62FE896-DA41-4306-B888-DF56D160FB41}">
      <dgm:prSet/>
      <dgm:spPr/>
      <dgm:t>
        <a:bodyPr/>
        <a:lstStyle/>
        <a:p>
          <a:endParaRPr lang="en-US"/>
        </a:p>
      </dgm:t>
    </dgm:pt>
    <dgm:pt modelId="{1DFAE6AF-7B5C-42AF-B890-85543818335C}" type="sibTrans" cxnId="{C62FE896-DA41-4306-B888-DF56D160FB41}">
      <dgm:prSet/>
      <dgm:spPr/>
      <dgm:t>
        <a:bodyPr/>
        <a:lstStyle/>
        <a:p>
          <a:endParaRPr lang="en-US"/>
        </a:p>
      </dgm:t>
    </dgm:pt>
    <dgm:pt modelId="{55C3BD3C-96E9-4AF6-9F07-390FAFEFAC39}">
      <dgm:prSet phldrT="[Text]" custT="1"/>
      <dgm:spPr/>
      <dgm:t>
        <a:bodyPr/>
        <a:lstStyle/>
        <a:p>
          <a:r>
            <a:rPr lang="en-US" sz="2000" i="0" dirty="0" smtClean="0">
              <a:latin typeface="Segoe UI" panose="020B0502040204020203" pitchFamily="34" charset="0"/>
              <a:cs typeface="Segoe UI" panose="020B0502040204020203" pitchFamily="34" charset="0"/>
            </a:rPr>
            <a:t>Physical Access Security</a:t>
          </a:r>
          <a:endParaRPr lang="en-US" sz="2000" i="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F443A0D-9C27-4C06-944C-0BC6ECEEFAEE}" type="parTrans" cxnId="{8B5A1120-AA69-4A2C-954A-4B245FB64957}">
      <dgm:prSet/>
      <dgm:spPr/>
      <dgm:t>
        <a:bodyPr/>
        <a:lstStyle/>
        <a:p>
          <a:endParaRPr lang="en-US"/>
        </a:p>
      </dgm:t>
    </dgm:pt>
    <dgm:pt modelId="{C81976FF-6018-4E4D-930A-D687FB3C1F3A}" type="sibTrans" cxnId="{8B5A1120-AA69-4A2C-954A-4B245FB64957}">
      <dgm:prSet/>
      <dgm:spPr/>
      <dgm:t>
        <a:bodyPr/>
        <a:lstStyle/>
        <a:p>
          <a:endParaRPr lang="en-US"/>
        </a:p>
      </dgm:t>
    </dgm:pt>
    <dgm:pt modelId="{43893F38-4189-4F3C-84E7-39BA1B14CB44}">
      <dgm:prSet phldrT="[Text]" custT="1"/>
      <dgm:spPr/>
      <dgm:t>
        <a:bodyPr/>
        <a:lstStyle/>
        <a:p>
          <a:r>
            <a:rPr lang="en-US" sz="2000" i="0" dirty="0" smtClean="0">
              <a:latin typeface="Segoe UI" panose="020B0502040204020203" pitchFamily="34" charset="0"/>
              <a:cs typeface="Segoe UI" panose="020B0502040204020203" pitchFamily="34" charset="0"/>
            </a:rPr>
            <a:t>Electronic Access Security</a:t>
          </a:r>
          <a:endParaRPr lang="en-US" sz="2000" i="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F959D46-7FEB-47C2-BF1F-B0AAE672A131}" type="parTrans" cxnId="{B016B63C-FF60-4E91-8055-06BA8F8C4F43}">
      <dgm:prSet/>
      <dgm:spPr/>
      <dgm:t>
        <a:bodyPr/>
        <a:lstStyle/>
        <a:p>
          <a:endParaRPr lang="en-US"/>
        </a:p>
      </dgm:t>
    </dgm:pt>
    <dgm:pt modelId="{DC0D12AB-2880-478B-9D94-50C6EAA45E03}" type="sibTrans" cxnId="{B016B63C-FF60-4E91-8055-06BA8F8C4F43}">
      <dgm:prSet/>
      <dgm:spPr/>
      <dgm:t>
        <a:bodyPr/>
        <a:lstStyle/>
        <a:p>
          <a:endParaRPr lang="en-US"/>
        </a:p>
      </dgm:t>
    </dgm:pt>
    <dgm:pt modelId="{53BC0C09-857A-4806-AED4-4BD6D71135DC}">
      <dgm:prSet phldrT="[Text]" custT="1"/>
      <dgm:spPr/>
      <dgm:t>
        <a:bodyPr/>
        <a:lstStyle/>
        <a:p>
          <a:r>
            <a:rPr lang="en-US" sz="2000" i="0" dirty="0" smtClean="0">
              <a:latin typeface="Segoe UI" panose="020B0502040204020203" pitchFamily="34" charset="0"/>
              <a:cs typeface="Segoe UI" panose="020B0502040204020203" pitchFamily="34" charset="0"/>
            </a:rPr>
            <a:t>Internal Control and Audit</a:t>
          </a:r>
          <a:endParaRPr lang="en-US" sz="2000" i="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939A56A-6532-495C-A3C3-FB828AE6830C}" type="parTrans" cxnId="{2E8FDDEB-6622-416A-A221-CDF17798740C}">
      <dgm:prSet/>
      <dgm:spPr/>
      <dgm:t>
        <a:bodyPr/>
        <a:lstStyle/>
        <a:p>
          <a:endParaRPr lang="en-US"/>
        </a:p>
      </dgm:t>
    </dgm:pt>
    <dgm:pt modelId="{66017C4B-A6AE-4607-8FE7-7CC9E182FB02}" type="sibTrans" cxnId="{2E8FDDEB-6622-416A-A221-CDF17798740C}">
      <dgm:prSet/>
      <dgm:spPr/>
      <dgm:t>
        <a:bodyPr/>
        <a:lstStyle/>
        <a:p>
          <a:endParaRPr lang="en-US"/>
        </a:p>
      </dgm:t>
    </dgm:pt>
    <dgm:pt modelId="{4BCF29D6-9C1E-430F-8A01-D164DFAD8515}" type="pres">
      <dgm:prSet presAssocID="{440A0AFE-1FB2-4551-8FEA-0DA1438662A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459C9D-5CE1-43DF-A461-9840F0801275}" type="pres">
      <dgm:prSet presAssocID="{16FD6794-35C8-4285-9297-88A8B22F06D1}" presName="root1" presStyleCnt="0"/>
      <dgm:spPr/>
    </dgm:pt>
    <dgm:pt modelId="{44009F04-D52C-45C6-951A-F490AF92B135}" type="pres">
      <dgm:prSet presAssocID="{16FD6794-35C8-4285-9297-88A8B22F06D1}" presName="LevelOneTextNode" presStyleLbl="node0" presStyleIdx="0" presStyleCnt="1" custScaleX="155341" custScaleY="3117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21DC5C-8419-416D-8E65-2EFC54961BDB}" type="pres">
      <dgm:prSet presAssocID="{16FD6794-35C8-4285-9297-88A8B22F06D1}" presName="level2hierChild" presStyleCnt="0"/>
      <dgm:spPr/>
    </dgm:pt>
    <dgm:pt modelId="{74E1D822-E130-4063-BB1A-80C1FC1DD431}" type="pres">
      <dgm:prSet presAssocID="{9A298102-426A-43F0-97BA-482F5FA8D92A}" presName="conn2-1" presStyleLbl="parChTrans1D2" presStyleIdx="0" presStyleCnt="9"/>
      <dgm:spPr/>
      <dgm:t>
        <a:bodyPr/>
        <a:lstStyle/>
        <a:p>
          <a:endParaRPr lang="en-US"/>
        </a:p>
      </dgm:t>
    </dgm:pt>
    <dgm:pt modelId="{E7D04F96-9C78-4485-9AD6-90A94A58A1EE}" type="pres">
      <dgm:prSet presAssocID="{9A298102-426A-43F0-97BA-482F5FA8D92A}" presName="connTx" presStyleLbl="parChTrans1D2" presStyleIdx="0" presStyleCnt="9"/>
      <dgm:spPr/>
      <dgm:t>
        <a:bodyPr/>
        <a:lstStyle/>
        <a:p>
          <a:endParaRPr lang="en-US"/>
        </a:p>
      </dgm:t>
    </dgm:pt>
    <dgm:pt modelId="{83CD201C-E600-4F02-919C-AE97CFE228FB}" type="pres">
      <dgm:prSet presAssocID="{DBAD227B-C1B4-4508-BC7B-7B81E4B3A8A1}" presName="root2" presStyleCnt="0"/>
      <dgm:spPr/>
    </dgm:pt>
    <dgm:pt modelId="{813542F8-8244-412A-B38C-07E91B63F657}" type="pres">
      <dgm:prSet presAssocID="{DBAD227B-C1B4-4508-BC7B-7B81E4B3A8A1}" presName="LevelTwoTextNode" presStyleLbl="node2" presStyleIdx="0" presStyleCnt="9" custScaleX="2554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73F0E7-8014-467F-87BB-958EDC48E6AF}" type="pres">
      <dgm:prSet presAssocID="{DBAD227B-C1B4-4508-BC7B-7B81E4B3A8A1}" presName="level3hierChild" presStyleCnt="0"/>
      <dgm:spPr/>
    </dgm:pt>
    <dgm:pt modelId="{1E01468B-559D-4E16-A2D4-F8686711764C}" type="pres">
      <dgm:prSet presAssocID="{8570F089-EB62-460D-9D0F-5D8C03842C4D}" presName="conn2-1" presStyleLbl="parChTrans1D2" presStyleIdx="1" presStyleCnt="9"/>
      <dgm:spPr/>
      <dgm:t>
        <a:bodyPr/>
        <a:lstStyle/>
        <a:p>
          <a:endParaRPr lang="en-US"/>
        </a:p>
      </dgm:t>
    </dgm:pt>
    <dgm:pt modelId="{1B296C93-7F26-4B0E-8E96-32B386A9CA9F}" type="pres">
      <dgm:prSet presAssocID="{8570F089-EB62-460D-9D0F-5D8C03842C4D}" presName="connTx" presStyleLbl="parChTrans1D2" presStyleIdx="1" presStyleCnt="9"/>
      <dgm:spPr/>
      <dgm:t>
        <a:bodyPr/>
        <a:lstStyle/>
        <a:p>
          <a:endParaRPr lang="en-US"/>
        </a:p>
      </dgm:t>
    </dgm:pt>
    <dgm:pt modelId="{503FF2EE-6AB3-4227-BD1E-36CD03DCB59D}" type="pres">
      <dgm:prSet presAssocID="{21DBD803-17E7-4623-8BEF-24155459BC00}" presName="root2" presStyleCnt="0"/>
      <dgm:spPr/>
    </dgm:pt>
    <dgm:pt modelId="{E8F7C617-6DAC-4820-90DD-DB946B73FB2F}" type="pres">
      <dgm:prSet presAssocID="{21DBD803-17E7-4623-8BEF-24155459BC00}" presName="LevelTwoTextNode" presStyleLbl="node2" presStyleIdx="1" presStyleCnt="9" custScaleX="2554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18F2FB-4289-471A-AFF4-8DB702CD04FA}" type="pres">
      <dgm:prSet presAssocID="{21DBD803-17E7-4623-8BEF-24155459BC00}" presName="level3hierChild" presStyleCnt="0"/>
      <dgm:spPr/>
    </dgm:pt>
    <dgm:pt modelId="{7A5AF414-2122-4BAA-B2A7-EFB119AC0D80}" type="pres">
      <dgm:prSet presAssocID="{A596AF60-7CCE-474D-A435-3F1098D919E1}" presName="conn2-1" presStyleLbl="parChTrans1D2" presStyleIdx="2" presStyleCnt="9"/>
      <dgm:spPr/>
      <dgm:t>
        <a:bodyPr/>
        <a:lstStyle/>
        <a:p>
          <a:endParaRPr lang="en-US"/>
        </a:p>
      </dgm:t>
    </dgm:pt>
    <dgm:pt modelId="{85144D81-4FF9-441E-9C9E-949B1CF85C8E}" type="pres">
      <dgm:prSet presAssocID="{A596AF60-7CCE-474D-A435-3F1098D919E1}" presName="connTx" presStyleLbl="parChTrans1D2" presStyleIdx="2" presStyleCnt="9"/>
      <dgm:spPr/>
      <dgm:t>
        <a:bodyPr/>
        <a:lstStyle/>
        <a:p>
          <a:endParaRPr lang="en-US"/>
        </a:p>
      </dgm:t>
    </dgm:pt>
    <dgm:pt modelId="{AF50941D-8794-49FE-9AFF-E5A8A36D4009}" type="pres">
      <dgm:prSet presAssocID="{239072EF-3923-471E-A33D-8AA4F5CE1935}" presName="root2" presStyleCnt="0"/>
      <dgm:spPr/>
    </dgm:pt>
    <dgm:pt modelId="{14402D87-DD4F-4703-951B-2CA00CC60AAB}" type="pres">
      <dgm:prSet presAssocID="{239072EF-3923-471E-A33D-8AA4F5CE1935}" presName="LevelTwoTextNode" presStyleLbl="node2" presStyleIdx="2" presStyleCnt="9" custScaleX="2554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6E69DB-0FA8-46A6-A37C-6B206508819A}" type="pres">
      <dgm:prSet presAssocID="{239072EF-3923-471E-A33D-8AA4F5CE1935}" presName="level3hierChild" presStyleCnt="0"/>
      <dgm:spPr/>
    </dgm:pt>
    <dgm:pt modelId="{208434CB-F045-4774-A683-3B036EDFA2BD}" type="pres">
      <dgm:prSet presAssocID="{9BAB51F5-0D9B-44CA-8599-AEEB2CD3084C}" presName="conn2-1" presStyleLbl="parChTrans1D2" presStyleIdx="3" presStyleCnt="9"/>
      <dgm:spPr/>
      <dgm:t>
        <a:bodyPr/>
        <a:lstStyle/>
        <a:p>
          <a:endParaRPr lang="en-US"/>
        </a:p>
      </dgm:t>
    </dgm:pt>
    <dgm:pt modelId="{6205B465-D53C-4B8F-AD40-1608E8C47620}" type="pres">
      <dgm:prSet presAssocID="{9BAB51F5-0D9B-44CA-8599-AEEB2CD3084C}" presName="connTx" presStyleLbl="parChTrans1D2" presStyleIdx="3" presStyleCnt="9"/>
      <dgm:spPr/>
      <dgm:t>
        <a:bodyPr/>
        <a:lstStyle/>
        <a:p>
          <a:endParaRPr lang="en-US"/>
        </a:p>
      </dgm:t>
    </dgm:pt>
    <dgm:pt modelId="{389173D1-FDE2-49DF-8E65-4DFBF9E8792F}" type="pres">
      <dgm:prSet presAssocID="{60C53ADF-6135-4634-9B75-CE3FAFA04EAE}" presName="root2" presStyleCnt="0"/>
      <dgm:spPr/>
    </dgm:pt>
    <dgm:pt modelId="{5DCF49CA-49E5-4BCA-B4A8-5FF6ADACFD1C}" type="pres">
      <dgm:prSet presAssocID="{60C53ADF-6135-4634-9B75-CE3FAFA04EAE}" presName="LevelTwoTextNode" presStyleLbl="node2" presStyleIdx="3" presStyleCnt="9" custScaleX="2554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B4CECD-BD67-4324-B965-2E6E7FE241C7}" type="pres">
      <dgm:prSet presAssocID="{60C53ADF-6135-4634-9B75-CE3FAFA04EAE}" presName="level3hierChild" presStyleCnt="0"/>
      <dgm:spPr/>
    </dgm:pt>
    <dgm:pt modelId="{85536C45-42FA-43D0-86C5-F61B30EF8443}" type="pres">
      <dgm:prSet presAssocID="{8215CACE-C16E-4BA9-B0E8-464F6FA697AD}" presName="conn2-1" presStyleLbl="parChTrans1D2" presStyleIdx="4" presStyleCnt="9"/>
      <dgm:spPr/>
      <dgm:t>
        <a:bodyPr/>
        <a:lstStyle/>
        <a:p>
          <a:endParaRPr lang="en-US"/>
        </a:p>
      </dgm:t>
    </dgm:pt>
    <dgm:pt modelId="{9413881C-52FD-450F-ACE3-ACA85A175F2E}" type="pres">
      <dgm:prSet presAssocID="{8215CACE-C16E-4BA9-B0E8-464F6FA697AD}" presName="connTx" presStyleLbl="parChTrans1D2" presStyleIdx="4" presStyleCnt="9"/>
      <dgm:spPr/>
      <dgm:t>
        <a:bodyPr/>
        <a:lstStyle/>
        <a:p>
          <a:endParaRPr lang="en-US"/>
        </a:p>
      </dgm:t>
    </dgm:pt>
    <dgm:pt modelId="{E037FEDF-7B5E-4CAE-8DE7-A5BF1A2ADE4F}" type="pres">
      <dgm:prSet presAssocID="{D88BA4EF-8DAF-46D7-82D5-11CA866F0972}" presName="root2" presStyleCnt="0"/>
      <dgm:spPr/>
    </dgm:pt>
    <dgm:pt modelId="{A8D70820-BA18-4AFC-A376-36354C2AD1E5}" type="pres">
      <dgm:prSet presAssocID="{D88BA4EF-8DAF-46D7-82D5-11CA866F0972}" presName="LevelTwoTextNode" presStyleLbl="node2" presStyleIdx="4" presStyleCnt="9" custScaleX="2554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CDBA71-5E03-4BE4-B7E0-FF4802236E87}" type="pres">
      <dgm:prSet presAssocID="{D88BA4EF-8DAF-46D7-82D5-11CA866F0972}" presName="level3hierChild" presStyleCnt="0"/>
      <dgm:spPr/>
    </dgm:pt>
    <dgm:pt modelId="{8E65E074-AA59-4CEB-8B40-8FDAD31781B7}" type="pres">
      <dgm:prSet presAssocID="{C20F4CAC-F93C-4218-8C81-748C928B986A}" presName="conn2-1" presStyleLbl="parChTrans1D2" presStyleIdx="5" presStyleCnt="9"/>
      <dgm:spPr/>
      <dgm:t>
        <a:bodyPr/>
        <a:lstStyle/>
        <a:p>
          <a:endParaRPr lang="en-US"/>
        </a:p>
      </dgm:t>
    </dgm:pt>
    <dgm:pt modelId="{F9946BCA-B749-45F2-AD90-4D95C2F1358A}" type="pres">
      <dgm:prSet presAssocID="{C20F4CAC-F93C-4218-8C81-748C928B986A}" presName="connTx" presStyleLbl="parChTrans1D2" presStyleIdx="5" presStyleCnt="9"/>
      <dgm:spPr/>
      <dgm:t>
        <a:bodyPr/>
        <a:lstStyle/>
        <a:p>
          <a:endParaRPr lang="en-US"/>
        </a:p>
      </dgm:t>
    </dgm:pt>
    <dgm:pt modelId="{21DC625B-E74B-4F02-BD83-859F9BD1752A}" type="pres">
      <dgm:prSet presAssocID="{6726B0FF-017A-436E-8F77-59A081D389B0}" presName="root2" presStyleCnt="0"/>
      <dgm:spPr/>
    </dgm:pt>
    <dgm:pt modelId="{973CDB67-91B2-4ADB-A95E-9B54C1FC4B7F}" type="pres">
      <dgm:prSet presAssocID="{6726B0FF-017A-436E-8F77-59A081D389B0}" presName="LevelTwoTextNode" presStyleLbl="node2" presStyleIdx="5" presStyleCnt="9" custScaleX="2554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F5F8CC-83DA-4F80-8F45-70BCB77C6610}" type="pres">
      <dgm:prSet presAssocID="{6726B0FF-017A-436E-8F77-59A081D389B0}" presName="level3hierChild" presStyleCnt="0"/>
      <dgm:spPr/>
    </dgm:pt>
    <dgm:pt modelId="{0C91D7D2-2D42-4405-BE25-534E520C2B9B}" type="pres">
      <dgm:prSet presAssocID="{0F443A0D-9C27-4C06-944C-0BC6ECEEFAEE}" presName="conn2-1" presStyleLbl="parChTrans1D2" presStyleIdx="6" presStyleCnt="9"/>
      <dgm:spPr/>
      <dgm:t>
        <a:bodyPr/>
        <a:lstStyle/>
        <a:p>
          <a:endParaRPr lang="en-US"/>
        </a:p>
      </dgm:t>
    </dgm:pt>
    <dgm:pt modelId="{1D97A51A-E4CC-4456-98C5-D72C4A35CC2F}" type="pres">
      <dgm:prSet presAssocID="{0F443A0D-9C27-4C06-944C-0BC6ECEEFAEE}" presName="connTx" presStyleLbl="parChTrans1D2" presStyleIdx="6" presStyleCnt="9"/>
      <dgm:spPr/>
      <dgm:t>
        <a:bodyPr/>
        <a:lstStyle/>
        <a:p>
          <a:endParaRPr lang="en-US"/>
        </a:p>
      </dgm:t>
    </dgm:pt>
    <dgm:pt modelId="{EBCC504D-CD61-4799-9AF0-28E3AD9D267A}" type="pres">
      <dgm:prSet presAssocID="{55C3BD3C-96E9-4AF6-9F07-390FAFEFAC39}" presName="root2" presStyleCnt="0"/>
      <dgm:spPr/>
    </dgm:pt>
    <dgm:pt modelId="{2CC5BE60-3E6B-41AC-BD97-95BE86EBF3A9}" type="pres">
      <dgm:prSet presAssocID="{55C3BD3C-96E9-4AF6-9F07-390FAFEFAC39}" presName="LevelTwoTextNode" presStyleLbl="node2" presStyleIdx="6" presStyleCnt="9" custScaleX="2554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CC1B03-D45E-4A0A-8671-0B2EB0456561}" type="pres">
      <dgm:prSet presAssocID="{55C3BD3C-96E9-4AF6-9F07-390FAFEFAC39}" presName="level3hierChild" presStyleCnt="0"/>
      <dgm:spPr/>
    </dgm:pt>
    <dgm:pt modelId="{2AF6D711-56A0-4599-AD6D-ABC89C70FA23}" type="pres">
      <dgm:prSet presAssocID="{2F959D46-7FEB-47C2-BF1F-B0AAE672A131}" presName="conn2-1" presStyleLbl="parChTrans1D2" presStyleIdx="7" presStyleCnt="9"/>
      <dgm:spPr/>
      <dgm:t>
        <a:bodyPr/>
        <a:lstStyle/>
        <a:p>
          <a:endParaRPr lang="en-US"/>
        </a:p>
      </dgm:t>
    </dgm:pt>
    <dgm:pt modelId="{30A01E6B-D3EF-4F78-B70C-77ED58DDA28E}" type="pres">
      <dgm:prSet presAssocID="{2F959D46-7FEB-47C2-BF1F-B0AAE672A131}" presName="connTx" presStyleLbl="parChTrans1D2" presStyleIdx="7" presStyleCnt="9"/>
      <dgm:spPr/>
      <dgm:t>
        <a:bodyPr/>
        <a:lstStyle/>
        <a:p>
          <a:endParaRPr lang="en-US"/>
        </a:p>
      </dgm:t>
    </dgm:pt>
    <dgm:pt modelId="{A814AFA6-747D-4F34-A4A9-D6147F7D1D7F}" type="pres">
      <dgm:prSet presAssocID="{43893F38-4189-4F3C-84E7-39BA1B14CB44}" presName="root2" presStyleCnt="0"/>
      <dgm:spPr/>
    </dgm:pt>
    <dgm:pt modelId="{5CE6A4D4-F14D-45B9-B239-8720E2DB6231}" type="pres">
      <dgm:prSet presAssocID="{43893F38-4189-4F3C-84E7-39BA1B14CB44}" presName="LevelTwoTextNode" presStyleLbl="node2" presStyleIdx="7" presStyleCnt="9" custScaleX="2554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005852-3B3C-4FF8-AA5F-1AABA2F27E7A}" type="pres">
      <dgm:prSet presAssocID="{43893F38-4189-4F3C-84E7-39BA1B14CB44}" presName="level3hierChild" presStyleCnt="0"/>
      <dgm:spPr/>
    </dgm:pt>
    <dgm:pt modelId="{0229BA74-4C44-468E-9A86-DFB057F0499C}" type="pres">
      <dgm:prSet presAssocID="{3939A56A-6532-495C-A3C3-FB828AE6830C}" presName="conn2-1" presStyleLbl="parChTrans1D2" presStyleIdx="8" presStyleCnt="9"/>
      <dgm:spPr/>
      <dgm:t>
        <a:bodyPr/>
        <a:lstStyle/>
        <a:p>
          <a:endParaRPr lang="en-US"/>
        </a:p>
      </dgm:t>
    </dgm:pt>
    <dgm:pt modelId="{0DFC35BE-C1EA-4ED7-85C0-352EB80E6B61}" type="pres">
      <dgm:prSet presAssocID="{3939A56A-6532-495C-A3C3-FB828AE6830C}" presName="connTx" presStyleLbl="parChTrans1D2" presStyleIdx="8" presStyleCnt="9"/>
      <dgm:spPr/>
      <dgm:t>
        <a:bodyPr/>
        <a:lstStyle/>
        <a:p>
          <a:endParaRPr lang="en-US"/>
        </a:p>
      </dgm:t>
    </dgm:pt>
    <dgm:pt modelId="{F8D529C5-1166-4B9F-BA06-58620FA766EC}" type="pres">
      <dgm:prSet presAssocID="{53BC0C09-857A-4806-AED4-4BD6D71135DC}" presName="root2" presStyleCnt="0"/>
      <dgm:spPr/>
    </dgm:pt>
    <dgm:pt modelId="{83BA78E2-5C22-4CB2-A754-4650EABB8FB2}" type="pres">
      <dgm:prSet presAssocID="{53BC0C09-857A-4806-AED4-4BD6D71135DC}" presName="LevelTwoTextNode" presStyleLbl="node2" presStyleIdx="8" presStyleCnt="9" custScaleX="255404" custScaleY="1295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85DEC8-2FB0-4D9B-9425-26B0967DCCBA}" type="pres">
      <dgm:prSet presAssocID="{53BC0C09-857A-4806-AED4-4BD6D71135DC}" presName="level3hierChild" presStyleCnt="0"/>
      <dgm:spPr/>
    </dgm:pt>
  </dgm:ptLst>
  <dgm:cxnLst>
    <dgm:cxn modelId="{8D451872-5858-4387-9DAD-D37E310E43C2}" type="presOf" srcId="{A596AF60-7CCE-474D-A435-3F1098D919E1}" destId="{7A5AF414-2122-4BAA-B2A7-EFB119AC0D80}" srcOrd="0" destOrd="0" presId="urn:microsoft.com/office/officeart/2005/8/layout/hierarchy2"/>
    <dgm:cxn modelId="{B016B63C-FF60-4E91-8055-06BA8F8C4F43}" srcId="{16FD6794-35C8-4285-9297-88A8B22F06D1}" destId="{43893F38-4189-4F3C-84E7-39BA1B14CB44}" srcOrd="7" destOrd="0" parTransId="{2F959D46-7FEB-47C2-BF1F-B0AAE672A131}" sibTransId="{DC0D12AB-2880-478B-9D94-50C6EAA45E03}"/>
    <dgm:cxn modelId="{0E8F9237-EBB2-404E-9816-2B81F9DE554C}" type="presOf" srcId="{53BC0C09-857A-4806-AED4-4BD6D71135DC}" destId="{83BA78E2-5C22-4CB2-A754-4650EABB8FB2}" srcOrd="0" destOrd="0" presId="urn:microsoft.com/office/officeart/2005/8/layout/hierarchy2"/>
    <dgm:cxn modelId="{6F187BA3-9B98-4D84-BBBA-B9B76B04A7ED}" type="presOf" srcId="{43893F38-4189-4F3C-84E7-39BA1B14CB44}" destId="{5CE6A4D4-F14D-45B9-B239-8720E2DB6231}" srcOrd="0" destOrd="0" presId="urn:microsoft.com/office/officeart/2005/8/layout/hierarchy2"/>
    <dgm:cxn modelId="{280817BE-8160-45FD-8416-874436CEA132}" type="presOf" srcId="{D88BA4EF-8DAF-46D7-82D5-11CA866F0972}" destId="{A8D70820-BA18-4AFC-A376-36354C2AD1E5}" srcOrd="0" destOrd="0" presId="urn:microsoft.com/office/officeart/2005/8/layout/hierarchy2"/>
    <dgm:cxn modelId="{EFFC045E-C895-43A5-8034-E01D11EE6700}" srcId="{16FD6794-35C8-4285-9297-88A8B22F06D1}" destId="{D88BA4EF-8DAF-46D7-82D5-11CA866F0972}" srcOrd="4" destOrd="0" parTransId="{8215CACE-C16E-4BA9-B0E8-464F6FA697AD}" sibTransId="{39048626-2CE9-4ACA-BB4B-4C5509A29F8E}"/>
    <dgm:cxn modelId="{4719C1E8-9F3F-4556-9995-CA42D0E8219A}" type="presOf" srcId="{0F443A0D-9C27-4C06-944C-0BC6ECEEFAEE}" destId="{1D97A51A-E4CC-4456-98C5-D72C4A35CC2F}" srcOrd="1" destOrd="0" presId="urn:microsoft.com/office/officeart/2005/8/layout/hierarchy2"/>
    <dgm:cxn modelId="{FCDA4FB7-3193-43FB-81CE-9C1CC506E44E}" type="presOf" srcId="{6726B0FF-017A-436E-8F77-59A081D389B0}" destId="{973CDB67-91B2-4ADB-A95E-9B54C1FC4B7F}" srcOrd="0" destOrd="0" presId="urn:microsoft.com/office/officeart/2005/8/layout/hierarchy2"/>
    <dgm:cxn modelId="{DE648517-6DA9-4573-8638-D10CEDED7243}" type="presOf" srcId="{21DBD803-17E7-4623-8BEF-24155459BC00}" destId="{E8F7C617-6DAC-4820-90DD-DB946B73FB2F}" srcOrd="0" destOrd="0" presId="urn:microsoft.com/office/officeart/2005/8/layout/hierarchy2"/>
    <dgm:cxn modelId="{25D4D248-1427-4AB7-9706-2F0EC0A41AE3}" type="presOf" srcId="{55C3BD3C-96E9-4AF6-9F07-390FAFEFAC39}" destId="{2CC5BE60-3E6B-41AC-BD97-95BE86EBF3A9}" srcOrd="0" destOrd="0" presId="urn:microsoft.com/office/officeart/2005/8/layout/hierarchy2"/>
    <dgm:cxn modelId="{E2AEF11C-4A06-4370-8E69-FFF06C07ACB9}" type="presOf" srcId="{C20F4CAC-F93C-4218-8C81-748C928B986A}" destId="{F9946BCA-B749-45F2-AD90-4D95C2F1358A}" srcOrd="1" destOrd="0" presId="urn:microsoft.com/office/officeart/2005/8/layout/hierarchy2"/>
    <dgm:cxn modelId="{2E8FDDEB-6622-416A-A221-CDF17798740C}" srcId="{16FD6794-35C8-4285-9297-88A8B22F06D1}" destId="{53BC0C09-857A-4806-AED4-4BD6D71135DC}" srcOrd="8" destOrd="0" parTransId="{3939A56A-6532-495C-A3C3-FB828AE6830C}" sibTransId="{66017C4B-A6AE-4607-8FE7-7CC9E182FB02}"/>
    <dgm:cxn modelId="{D986AD76-F998-4C5D-8546-A8D3B5E344D6}" type="presOf" srcId="{60C53ADF-6135-4634-9B75-CE3FAFA04EAE}" destId="{5DCF49CA-49E5-4BCA-B4A8-5FF6ADACFD1C}" srcOrd="0" destOrd="0" presId="urn:microsoft.com/office/officeart/2005/8/layout/hierarchy2"/>
    <dgm:cxn modelId="{FC603CA6-0C29-4DF8-BB27-798A8FFF8E88}" type="presOf" srcId="{16FD6794-35C8-4285-9297-88A8B22F06D1}" destId="{44009F04-D52C-45C6-951A-F490AF92B135}" srcOrd="0" destOrd="0" presId="urn:microsoft.com/office/officeart/2005/8/layout/hierarchy2"/>
    <dgm:cxn modelId="{F437E3EF-313A-45CD-9A58-6919C01AFE8E}" type="presOf" srcId="{8215CACE-C16E-4BA9-B0E8-464F6FA697AD}" destId="{85536C45-42FA-43D0-86C5-F61B30EF8443}" srcOrd="0" destOrd="0" presId="urn:microsoft.com/office/officeart/2005/8/layout/hierarchy2"/>
    <dgm:cxn modelId="{03C6E508-D322-4CF5-AC16-A518A47EA86A}" type="presOf" srcId="{3939A56A-6532-495C-A3C3-FB828AE6830C}" destId="{0DFC35BE-C1EA-4ED7-85C0-352EB80E6B61}" srcOrd="1" destOrd="0" presId="urn:microsoft.com/office/officeart/2005/8/layout/hierarchy2"/>
    <dgm:cxn modelId="{1219DD0E-9F9E-4A66-8E02-3E8E898C5BB5}" type="presOf" srcId="{0F443A0D-9C27-4C06-944C-0BC6ECEEFAEE}" destId="{0C91D7D2-2D42-4405-BE25-534E520C2B9B}" srcOrd="0" destOrd="0" presId="urn:microsoft.com/office/officeart/2005/8/layout/hierarchy2"/>
    <dgm:cxn modelId="{F08AC9C0-D871-4CA4-BA2F-EE14E44D01DD}" type="presOf" srcId="{8570F089-EB62-460D-9D0F-5D8C03842C4D}" destId="{1E01468B-559D-4E16-A2D4-F8686711764C}" srcOrd="0" destOrd="0" presId="urn:microsoft.com/office/officeart/2005/8/layout/hierarchy2"/>
    <dgm:cxn modelId="{30245B36-DAB8-4717-AD5A-CA0ED2371E73}" type="presOf" srcId="{DBAD227B-C1B4-4508-BC7B-7B81E4B3A8A1}" destId="{813542F8-8244-412A-B38C-07E91B63F657}" srcOrd="0" destOrd="0" presId="urn:microsoft.com/office/officeart/2005/8/layout/hierarchy2"/>
    <dgm:cxn modelId="{BB7DAC8F-10D6-495B-90E4-C86737CDB7D4}" type="presOf" srcId="{8570F089-EB62-460D-9D0F-5D8C03842C4D}" destId="{1B296C93-7F26-4B0E-8E96-32B386A9CA9F}" srcOrd="1" destOrd="0" presId="urn:microsoft.com/office/officeart/2005/8/layout/hierarchy2"/>
    <dgm:cxn modelId="{A51394FB-75FF-4E78-B212-EE7482F37407}" type="presOf" srcId="{9BAB51F5-0D9B-44CA-8599-AEEB2CD3084C}" destId="{208434CB-F045-4774-A683-3B036EDFA2BD}" srcOrd="0" destOrd="0" presId="urn:microsoft.com/office/officeart/2005/8/layout/hierarchy2"/>
    <dgm:cxn modelId="{A7E68ACD-DAE4-475A-8E58-18664000CB9C}" type="presOf" srcId="{440A0AFE-1FB2-4551-8FEA-0DA1438662AC}" destId="{4BCF29D6-9C1E-430F-8A01-D164DFAD8515}" srcOrd="0" destOrd="0" presId="urn:microsoft.com/office/officeart/2005/8/layout/hierarchy2"/>
    <dgm:cxn modelId="{59DD0CC5-2FD3-4F3B-881A-9CCEDA97A49C}" type="presOf" srcId="{9BAB51F5-0D9B-44CA-8599-AEEB2CD3084C}" destId="{6205B465-D53C-4B8F-AD40-1608E8C47620}" srcOrd="1" destOrd="0" presId="urn:microsoft.com/office/officeart/2005/8/layout/hierarchy2"/>
    <dgm:cxn modelId="{D7FE0AC3-8923-4066-9E3C-A4A058E8ECF3}" type="presOf" srcId="{C20F4CAC-F93C-4218-8C81-748C928B986A}" destId="{8E65E074-AA59-4CEB-8B40-8FDAD31781B7}" srcOrd="0" destOrd="0" presId="urn:microsoft.com/office/officeart/2005/8/layout/hierarchy2"/>
    <dgm:cxn modelId="{55F6A9BF-390C-461E-8E9E-5998594FC9E6}" type="presOf" srcId="{2F959D46-7FEB-47C2-BF1F-B0AAE672A131}" destId="{2AF6D711-56A0-4599-AD6D-ABC89C70FA23}" srcOrd="0" destOrd="0" presId="urn:microsoft.com/office/officeart/2005/8/layout/hierarchy2"/>
    <dgm:cxn modelId="{297174FE-8903-48D1-810E-D147BAE3A479}" srcId="{440A0AFE-1FB2-4551-8FEA-0DA1438662AC}" destId="{16FD6794-35C8-4285-9297-88A8B22F06D1}" srcOrd="0" destOrd="0" parTransId="{BADA3579-4DF1-4E9E-B60C-D6D1409A2F6B}" sibTransId="{8A272B20-D20C-4A2C-BBC3-55033F5BA58D}"/>
    <dgm:cxn modelId="{DED46410-9F18-43E6-A7C8-8FAC9102AA69}" type="presOf" srcId="{2F959D46-7FEB-47C2-BF1F-B0AAE672A131}" destId="{30A01E6B-D3EF-4F78-B70C-77ED58DDA28E}" srcOrd="1" destOrd="0" presId="urn:microsoft.com/office/officeart/2005/8/layout/hierarchy2"/>
    <dgm:cxn modelId="{D68F4F82-2833-4E2E-A1CE-A2C0D7B49901}" srcId="{16FD6794-35C8-4285-9297-88A8B22F06D1}" destId="{DBAD227B-C1B4-4508-BC7B-7B81E4B3A8A1}" srcOrd="0" destOrd="0" parTransId="{9A298102-426A-43F0-97BA-482F5FA8D92A}" sibTransId="{53625ED8-79F2-4C05-BEB2-898BFDB90B65}"/>
    <dgm:cxn modelId="{C62FE896-DA41-4306-B888-DF56D160FB41}" srcId="{16FD6794-35C8-4285-9297-88A8B22F06D1}" destId="{6726B0FF-017A-436E-8F77-59A081D389B0}" srcOrd="5" destOrd="0" parTransId="{C20F4CAC-F93C-4218-8C81-748C928B986A}" sibTransId="{1DFAE6AF-7B5C-42AF-B890-85543818335C}"/>
    <dgm:cxn modelId="{4AC23A22-5E9F-4854-A58E-18EF81872407}" type="presOf" srcId="{3939A56A-6532-495C-A3C3-FB828AE6830C}" destId="{0229BA74-4C44-468E-9A86-DFB057F0499C}" srcOrd="0" destOrd="0" presId="urn:microsoft.com/office/officeart/2005/8/layout/hierarchy2"/>
    <dgm:cxn modelId="{03453371-3E5D-492A-8E52-DF445145D2A5}" type="presOf" srcId="{8215CACE-C16E-4BA9-B0E8-464F6FA697AD}" destId="{9413881C-52FD-450F-ACE3-ACA85A175F2E}" srcOrd="1" destOrd="0" presId="urn:microsoft.com/office/officeart/2005/8/layout/hierarchy2"/>
    <dgm:cxn modelId="{8B5A1120-AA69-4A2C-954A-4B245FB64957}" srcId="{16FD6794-35C8-4285-9297-88A8B22F06D1}" destId="{55C3BD3C-96E9-4AF6-9F07-390FAFEFAC39}" srcOrd="6" destOrd="0" parTransId="{0F443A0D-9C27-4C06-944C-0BC6ECEEFAEE}" sibTransId="{C81976FF-6018-4E4D-930A-D687FB3C1F3A}"/>
    <dgm:cxn modelId="{F83E08AD-7228-464C-9723-5532F5C6CE5A}" srcId="{16FD6794-35C8-4285-9297-88A8B22F06D1}" destId="{21DBD803-17E7-4623-8BEF-24155459BC00}" srcOrd="1" destOrd="0" parTransId="{8570F089-EB62-460D-9D0F-5D8C03842C4D}" sibTransId="{34CE299D-F1CB-4A79-BE3E-53BE3308D25D}"/>
    <dgm:cxn modelId="{69EA582F-DC5B-48EC-82CF-7D1E5C81EEF7}" type="presOf" srcId="{239072EF-3923-471E-A33D-8AA4F5CE1935}" destId="{14402D87-DD4F-4703-951B-2CA00CC60AAB}" srcOrd="0" destOrd="0" presId="urn:microsoft.com/office/officeart/2005/8/layout/hierarchy2"/>
    <dgm:cxn modelId="{EB625EBF-FFD1-4D0E-B09E-5B5CCC3E3F90}" type="presOf" srcId="{9A298102-426A-43F0-97BA-482F5FA8D92A}" destId="{74E1D822-E130-4063-BB1A-80C1FC1DD431}" srcOrd="0" destOrd="0" presId="urn:microsoft.com/office/officeart/2005/8/layout/hierarchy2"/>
    <dgm:cxn modelId="{44E53B3A-B647-4953-B813-DFF6ED0AC4D9}" srcId="{16FD6794-35C8-4285-9297-88A8B22F06D1}" destId="{60C53ADF-6135-4634-9B75-CE3FAFA04EAE}" srcOrd="3" destOrd="0" parTransId="{9BAB51F5-0D9B-44CA-8599-AEEB2CD3084C}" sibTransId="{46DE8DD1-B66D-47A5-A1FD-CA9E3AB0EB1F}"/>
    <dgm:cxn modelId="{F3BFE951-3224-4BC3-B981-CB083928DAAF}" srcId="{16FD6794-35C8-4285-9297-88A8B22F06D1}" destId="{239072EF-3923-471E-A33D-8AA4F5CE1935}" srcOrd="2" destOrd="0" parTransId="{A596AF60-7CCE-474D-A435-3F1098D919E1}" sibTransId="{F09260EA-902A-42A8-8835-6419E9D3AAD1}"/>
    <dgm:cxn modelId="{40D23D47-1CDA-455D-84A9-BBE465858ED3}" type="presOf" srcId="{A596AF60-7CCE-474D-A435-3F1098D919E1}" destId="{85144D81-4FF9-441E-9C9E-949B1CF85C8E}" srcOrd="1" destOrd="0" presId="urn:microsoft.com/office/officeart/2005/8/layout/hierarchy2"/>
    <dgm:cxn modelId="{EF0D13CF-BDD8-4E0C-98CD-8E16451B24DD}" type="presOf" srcId="{9A298102-426A-43F0-97BA-482F5FA8D92A}" destId="{E7D04F96-9C78-4485-9AD6-90A94A58A1EE}" srcOrd="1" destOrd="0" presId="urn:microsoft.com/office/officeart/2005/8/layout/hierarchy2"/>
    <dgm:cxn modelId="{E6E39C01-3C38-4B15-BDBD-C1220C615A68}" type="presParOf" srcId="{4BCF29D6-9C1E-430F-8A01-D164DFAD8515}" destId="{38459C9D-5CE1-43DF-A461-9840F0801275}" srcOrd="0" destOrd="0" presId="urn:microsoft.com/office/officeart/2005/8/layout/hierarchy2"/>
    <dgm:cxn modelId="{9D0A8094-BE7D-4F03-B7EE-7D49CCBD241A}" type="presParOf" srcId="{38459C9D-5CE1-43DF-A461-9840F0801275}" destId="{44009F04-D52C-45C6-951A-F490AF92B135}" srcOrd="0" destOrd="0" presId="urn:microsoft.com/office/officeart/2005/8/layout/hierarchy2"/>
    <dgm:cxn modelId="{0BE9FB17-8DC2-46F4-AB91-54CB5BA8889C}" type="presParOf" srcId="{38459C9D-5CE1-43DF-A461-9840F0801275}" destId="{2921DC5C-8419-416D-8E65-2EFC54961BDB}" srcOrd="1" destOrd="0" presId="urn:microsoft.com/office/officeart/2005/8/layout/hierarchy2"/>
    <dgm:cxn modelId="{3E89B4DB-0686-42CE-A25E-7E780872E4A7}" type="presParOf" srcId="{2921DC5C-8419-416D-8E65-2EFC54961BDB}" destId="{74E1D822-E130-4063-BB1A-80C1FC1DD431}" srcOrd="0" destOrd="0" presId="urn:microsoft.com/office/officeart/2005/8/layout/hierarchy2"/>
    <dgm:cxn modelId="{4D5E98E7-9C72-4DE6-9F77-368FD36EC8F8}" type="presParOf" srcId="{74E1D822-E130-4063-BB1A-80C1FC1DD431}" destId="{E7D04F96-9C78-4485-9AD6-90A94A58A1EE}" srcOrd="0" destOrd="0" presId="urn:microsoft.com/office/officeart/2005/8/layout/hierarchy2"/>
    <dgm:cxn modelId="{EC9746CA-B150-4E69-9093-914317699985}" type="presParOf" srcId="{2921DC5C-8419-416D-8E65-2EFC54961BDB}" destId="{83CD201C-E600-4F02-919C-AE97CFE228FB}" srcOrd="1" destOrd="0" presId="urn:microsoft.com/office/officeart/2005/8/layout/hierarchy2"/>
    <dgm:cxn modelId="{84514DBA-E77E-4B85-8306-9D182DC28547}" type="presParOf" srcId="{83CD201C-E600-4F02-919C-AE97CFE228FB}" destId="{813542F8-8244-412A-B38C-07E91B63F657}" srcOrd="0" destOrd="0" presId="urn:microsoft.com/office/officeart/2005/8/layout/hierarchy2"/>
    <dgm:cxn modelId="{09EC8E85-3C7F-4242-88D4-41EAC061F875}" type="presParOf" srcId="{83CD201C-E600-4F02-919C-AE97CFE228FB}" destId="{8873F0E7-8014-467F-87BB-958EDC48E6AF}" srcOrd="1" destOrd="0" presId="urn:microsoft.com/office/officeart/2005/8/layout/hierarchy2"/>
    <dgm:cxn modelId="{08699634-C654-449D-AF64-778B812A1CFE}" type="presParOf" srcId="{2921DC5C-8419-416D-8E65-2EFC54961BDB}" destId="{1E01468B-559D-4E16-A2D4-F8686711764C}" srcOrd="2" destOrd="0" presId="urn:microsoft.com/office/officeart/2005/8/layout/hierarchy2"/>
    <dgm:cxn modelId="{55C0B4F0-6028-452A-A43C-B901CBC2DFF7}" type="presParOf" srcId="{1E01468B-559D-4E16-A2D4-F8686711764C}" destId="{1B296C93-7F26-4B0E-8E96-32B386A9CA9F}" srcOrd="0" destOrd="0" presId="urn:microsoft.com/office/officeart/2005/8/layout/hierarchy2"/>
    <dgm:cxn modelId="{860ADED9-0581-4F09-9404-48E6E004D988}" type="presParOf" srcId="{2921DC5C-8419-416D-8E65-2EFC54961BDB}" destId="{503FF2EE-6AB3-4227-BD1E-36CD03DCB59D}" srcOrd="3" destOrd="0" presId="urn:microsoft.com/office/officeart/2005/8/layout/hierarchy2"/>
    <dgm:cxn modelId="{178F3CDA-A804-4776-931D-1B54EDA10BCA}" type="presParOf" srcId="{503FF2EE-6AB3-4227-BD1E-36CD03DCB59D}" destId="{E8F7C617-6DAC-4820-90DD-DB946B73FB2F}" srcOrd="0" destOrd="0" presId="urn:microsoft.com/office/officeart/2005/8/layout/hierarchy2"/>
    <dgm:cxn modelId="{1B503954-4D5C-42DF-BC07-EB17E0FD18B2}" type="presParOf" srcId="{503FF2EE-6AB3-4227-BD1E-36CD03DCB59D}" destId="{CE18F2FB-4289-471A-AFF4-8DB702CD04FA}" srcOrd="1" destOrd="0" presId="urn:microsoft.com/office/officeart/2005/8/layout/hierarchy2"/>
    <dgm:cxn modelId="{A2DE1FAB-720F-465C-8EE4-145E29D446FE}" type="presParOf" srcId="{2921DC5C-8419-416D-8E65-2EFC54961BDB}" destId="{7A5AF414-2122-4BAA-B2A7-EFB119AC0D80}" srcOrd="4" destOrd="0" presId="urn:microsoft.com/office/officeart/2005/8/layout/hierarchy2"/>
    <dgm:cxn modelId="{1886EAE5-4BDA-4CA3-B6ED-73BA705FAC50}" type="presParOf" srcId="{7A5AF414-2122-4BAA-B2A7-EFB119AC0D80}" destId="{85144D81-4FF9-441E-9C9E-949B1CF85C8E}" srcOrd="0" destOrd="0" presId="urn:microsoft.com/office/officeart/2005/8/layout/hierarchy2"/>
    <dgm:cxn modelId="{75B44248-060C-43D2-8EBF-9A4EBE78C183}" type="presParOf" srcId="{2921DC5C-8419-416D-8E65-2EFC54961BDB}" destId="{AF50941D-8794-49FE-9AFF-E5A8A36D4009}" srcOrd="5" destOrd="0" presId="urn:microsoft.com/office/officeart/2005/8/layout/hierarchy2"/>
    <dgm:cxn modelId="{3032E85E-010C-4588-A795-C1385DD9EC96}" type="presParOf" srcId="{AF50941D-8794-49FE-9AFF-E5A8A36D4009}" destId="{14402D87-DD4F-4703-951B-2CA00CC60AAB}" srcOrd="0" destOrd="0" presId="urn:microsoft.com/office/officeart/2005/8/layout/hierarchy2"/>
    <dgm:cxn modelId="{F615671D-7F0D-4045-B8E3-EDDEE6C657DF}" type="presParOf" srcId="{AF50941D-8794-49FE-9AFF-E5A8A36D4009}" destId="{446E69DB-0FA8-46A6-A37C-6B206508819A}" srcOrd="1" destOrd="0" presId="urn:microsoft.com/office/officeart/2005/8/layout/hierarchy2"/>
    <dgm:cxn modelId="{D09D82AD-372C-445B-915D-981D578A7DD1}" type="presParOf" srcId="{2921DC5C-8419-416D-8E65-2EFC54961BDB}" destId="{208434CB-F045-4774-A683-3B036EDFA2BD}" srcOrd="6" destOrd="0" presId="urn:microsoft.com/office/officeart/2005/8/layout/hierarchy2"/>
    <dgm:cxn modelId="{AF606B71-31F9-458E-9661-95D6DCF7C353}" type="presParOf" srcId="{208434CB-F045-4774-A683-3B036EDFA2BD}" destId="{6205B465-D53C-4B8F-AD40-1608E8C47620}" srcOrd="0" destOrd="0" presId="urn:microsoft.com/office/officeart/2005/8/layout/hierarchy2"/>
    <dgm:cxn modelId="{423248E1-8917-4BBB-8E79-739DCE62C441}" type="presParOf" srcId="{2921DC5C-8419-416D-8E65-2EFC54961BDB}" destId="{389173D1-FDE2-49DF-8E65-4DFBF9E8792F}" srcOrd="7" destOrd="0" presId="urn:microsoft.com/office/officeart/2005/8/layout/hierarchy2"/>
    <dgm:cxn modelId="{276AF0E7-3037-4B1B-A403-4CA3E3670C50}" type="presParOf" srcId="{389173D1-FDE2-49DF-8E65-4DFBF9E8792F}" destId="{5DCF49CA-49E5-4BCA-B4A8-5FF6ADACFD1C}" srcOrd="0" destOrd="0" presId="urn:microsoft.com/office/officeart/2005/8/layout/hierarchy2"/>
    <dgm:cxn modelId="{7A797E6E-6939-403D-AB28-F3199B60E19C}" type="presParOf" srcId="{389173D1-FDE2-49DF-8E65-4DFBF9E8792F}" destId="{89B4CECD-BD67-4324-B965-2E6E7FE241C7}" srcOrd="1" destOrd="0" presId="urn:microsoft.com/office/officeart/2005/8/layout/hierarchy2"/>
    <dgm:cxn modelId="{2752B998-3857-46D4-9776-F2B4EF2FB137}" type="presParOf" srcId="{2921DC5C-8419-416D-8E65-2EFC54961BDB}" destId="{85536C45-42FA-43D0-86C5-F61B30EF8443}" srcOrd="8" destOrd="0" presId="urn:microsoft.com/office/officeart/2005/8/layout/hierarchy2"/>
    <dgm:cxn modelId="{8B9078AF-E720-4A90-8992-F312575B7EEB}" type="presParOf" srcId="{85536C45-42FA-43D0-86C5-F61B30EF8443}" destId="{9413881C-52FD-450F-ACE3-ACA85A175F2E}" srcOrd="0" destOrd="0" presId="urn:microsoft.com/office/officeart/2005/8/layout/hierarchy2"/>
    <dgm:cxn modelId="{16ADAB2D-2DB8-4EE4-9326-889C0DB811B7}" type="presParOf" srcId="{2921DC5C-8419-416D-8E65-2EFC54961BDB}" destId="{E037FEDF-7B5E-4CAE-8DE7-A5BF1A2ADE4F}" srcOrd="9" destOrd="0" presId="urn:microsoft.com/office/officeart/2005/8/layout/hierarchy2"/>
    <dgm:cxn modelId="{90282163-F254-4A84-9A1D-2B42D76299EA}" type="presParOf" srcId="{E037FEDF-7B5E-4CAE-8DE7-A5BF1A2ADE4F}" destId="{A8D70820-BA18-4AFC-A376-36354C2AD1E5}" srcOrd="0" destOrd="0" presId="urn:microsoft.com/office/officeart/2005/8/layout/hierarchy2"/>
    <dgm:cxn modelId="{63F94E05-7C6B-4479-818B-CE8FC6008E29}" type="presParOf" srcId="{E037FEDF-7B5E-4CAE-8DE7-A5BF1A2ADE4F}" destId="{ABCDBA71-5E03-4BE4-B7E0-FF4802236E87}" srcOrd="1" destOrd="0" presId="urn:microsoft.com/office/officeart/2005/8/layout/hierarchy2"/>
    <dgm:cxn modelId="{52D1A13C-EBD3-4CDC-A4A9-1A2983C8AC83}" type="presParOf" srcId="{2921DC5C-8419-416D-8E65-2EFC54961BDB}" destId="{8E65E074-AA59-4CEB-8B40-8FDAD31781B7}" srcOrd="10" destOrd="0" presId="urn:microsoft.com/office/officeart/2005/8/layout/hierarchy2"/>
    <dgm:cxn modelId="{134C922C-41CF-4A9A-B89B-B0D10077F8F0}" type="presParOf" srcId="{8E65E074-AA59-4CEB-8B40-8FDAD31781B7}" destId="{F9946BCA-B749-45F2-AD90-4D95C2F1358A}" srcOrd="0" destOrd="0" presId="urn:microsoft.com/office/officeart/2005/8/layout/hierarchy2"/>
    <dgm:cxn modelId="{500BCB7C-D4B3-4C2A-8BFC-3F498D010FCA}" type="presParOf" srcId="{2921DC5C-8419-416D-8E65-2EFC54961BDB}" destId="{21DC625B-E74B-4F02-BD83-859F9BD1752A}" srcOrd="11" destOrd="0" presId="urn:microsoft.com/office/officeart/2005/8/layout/hierarchy2"/>
    <dgm:cxn modelId="{0F2B72B6-0A7D-493D-9EFD-7A7510906DAB}" type="presParOf" srcId="{21DC625B-E74B-4F02-BD83-859F9BD1752A}" destId="{973CDB67-91B2-4ADB-A95E-9B54C1FC4B7F}" srcOrd="0" destOrd="0" presId="urn:microsoft.com/office/officeart/2005/8/layout/hierarchy2"/>
    <dgm:cxn modelId="{4B2D1268-6616-4A70-8624-4F96E245E1D8}" type="presParOf" srcId="{21DC625B-E74B-4F02-BD83-859F9BD1752A}" destId="{FEF5F8CC-83DA-4F80-8F45-70BCB77C6610}" srcOrd="1" destOrd="0" presId="urn:microsoft.com/office/officeart/2005/8/layout/hierarchy2"/>
    <dgm:cxn modelId="{894D705B-F637-43EA-9B50-BAF03D683D3D}" type="presParOf" srcId="{2921DC5C-8419-416D-8E65-2EFC54961BDB}" destId="{0C91D7D2-2D42-4405-BE25-534E520C2B9B}" srcOrd="12" destOrd="0" presId="urn:microsoft.com/office/officeart/2005/8/layout/hierarchy2"/>
    <dgm:cxn modelId="{4A243E32-09CF-4AB1-BC19-334D4EB453EF}" type="presParOf" srcId="{0C91D7D2-2D42-4405-BE25-534E520C2B9B}" destId="{1D97A51A-E4CC-4456-98C5-D72C4A35CC2F}" srcOrd="0" destOrd="0" presId="urn:microsoft.com/office/officeart/2005/8/layout/hierarchy2"/>
    <dgm:cxn modelId="{23348CE9-8075-4BE2-A4C3-1F9AACCD0E8E}" type="presParOf" srcId="{2921DC5C-8419-416D-8E65-2EFC54961BDB}" destId="{EBCC504D-CD61-4799-9AF0-28E3AD9D267A}" srcOrd="13" destOrd="0" presId="urn:microsoft.com/office/officeart/2005/8/layout/hierarchy2"/>
    <dgm:cxn modelId="{773FCFE3-BCFB-40A6-90E6-E3E08CA43900}" type="presParOf" srcId="{EBCC504D-CD61-4799-9AF0-28E3AD9D267A}" destId="{2CC5BE60-3E6B-41AC-BD97-95BE86EBF3A9}" srcOrd="0" destOrd="0" presId="urn:microsoft.com/office/officeart/2005/8/layout/hierarchy2"/>
    <dgm:cxn modelId="{776681F6-2D5C-41B6-8F36-A8296CEEF463}" type="presParOf" srcId="{EBCC504D-CD61-4799-9AF0-28E3AD9D267A}" destId="{C6CC1B03-D45E-4A0A-8671-0B2EB0456561}" srcOrd="1" destOrd="0" presId="urn:microsoft.com/office/officeart/2005/8/layout/hierarchy2"/>
    <dgm:cxn modelId="{3273CFC7-2A41-474F-9D0C-ADCFB639735D}" type="presParOf" srcId="{2921DC5C-8419-416D-8E65-2EFC54961BDB}" destId="{2AF6D711-56A0-4599-AD6D-ABC89C70FA23}" srcOrd="14" destOrd="0" presId="urn:microsoft.com/office/officeart/2005/8/layout/hierarchy2"/>
    <dgm:cxn modelId="{1789CFAB-663C-446A-9185-69C4B2F1C638}" type="presParOf" srcId="{2AF6D711-56A0-4599-AD6D-ABC89C70FA23}" destId="{30A01E6B-D3EF-4F78-B70C-77ED58DDA28E}" srcOrd="0" destOrd="0" presId="urn:microsoft.com/office/officeart/2005/8/layout/hierarchy2"/>
    <dgm:cxn modelId="{51CC9EBE-F0BA-444C-84BB-C1709186A1CC}" type="presParOf" srcId="{2921DC5C-8419-416D-8E65-2EFC54961BDB}" destId="{A814AFA6-747D-4F34-A4A9-D6147F7D1D7F}" srcOrd="15" destOrd="0" presId="urn:microsoft.com/office/officeart/2005/8/layout/hierarchy2"/>
    <dgm:cxn modelId="{109FC3A0-2CF5-4E3C-B590-636BC42DB90B}" type="presParOf" srcId="{A814AFA6-747D-4F34-A4A9-D6147F7D1D7F}" destId="{5CE6A4D4-F14D-45B9-B239-8720E2DB6231}" srcOrd="0" destOrd="0" presId="urn:microsoft.com/office/officeart/2005/8/layout/hierarchy2"/>
    <dgm:cxn modelId="{472D0CC2-4014-403D-A2C0-39BA4D32B466}" type="presParOf" srcId="{A814AFA6-747D-4F34-A4A9-D6147F7D1D7F}" destId="{69005852-3B3C-4FF8-AA5F-1AABA2F27E7A}" srcOrd="1" destOrd="0" presId="urn:microsoft.com/office/officeart/2005/8/layout/hierarchy2"/>
    <dgm:cxn modelId="{EE4842A1-16D0-40DE-B2D8-7558269B9A31}" type="presParOf" srcId="{2921DC5C-8419-416D-8E65-2EFC54961BDB}" destId="{0229BA74-4C44-468E-9A86-DFB057F0499C}" srcOrd="16" destOrd="0" presId="urn:microsoft.com/office/officeart/2005/8/layout/hierarchy2"/>
    <dgm:cxn modelId="{A7E87F9C-3025-4D62-A0FC-C6C2FAE72A30}" type="presParOf" srcId="{0229BA74-4C44-468E-9A86-DFB057F0499C}" destId="{0DFC35BE-C1EA-4ED7-85C0-352EB80E6B61}" srcOrd="0" destOrd="0" presId="urn:microsoft.com/office/officeart/2005/8/layout/hierarchy2"/>
    <dgm:cxn modelId="{C74A5DF4-2F45-4724-AE9F-BBCCCAA1CEEB}" type="presParOf" srcId="{2921DC5C-8419-416D-8E65-2EFC54961BDB}" destId="{F8D529C5-1166-4B9F-BA06-58620FA766EC}" srcOrd="17" destOrd="0" presId="urn:microsoft.com/office/officeart/2005/8/layout/hierarchy2"/>
    <dgm:cxn modelId="{D5EDAB35-364A-4181-B902-608646870E87}" type="presParOf" srcId="{F8D529C5-1166-4B9F-BA06-58620FA766EC}" destId="{83BA78E2-5C22-4CB2-A754-4650EABB8FB2}" srcOrd="0" destOrd="0" presId="urn:microsoft.com/office/officeart/2005/8/layout/hierarchy2"/>
    <dgm:cxn modelId="{E0E1B600-80AA-4D26-ADDF-F29AC3E94F6F}" type="presParOf" srcId="{F8D529C5-1166-4B9F-BA06-58620FA766EC}" destId="{B585DEC8-2FB0-4D9B-9425-26B0967DCC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E93B8E5-6AFF-4CB5-8563-721A426540D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696034-57C7-46DF-BE37-7BE17BED5701}">
      <dgm:prSet phldrT="[Text]" custT="1"/>
      <dgm:spPr/>
      <dgm:t>
        <a:bodyPr/>
        <a:lstStyle/>
        <a:p>
          <a:r>
            <a:rPr lang="en-US" sz="3200" dirty="0" smtClean="0"/>
            <a:t>Objectives</a:t>
          </a:r>
          <a:endParaRPr lang="en-US" sz="3200" dirty="0"/>
        </a:p>
      </dgm:t>
    </dgm:pt>
    <dgm:pt modelId="{5BA8CD0A-8354-49F4-8970-C7C70087EBFF}" type="parTrans" cxnId="{2C3B7538-9CC2-4A7B-8225-B5169F6B31E0}">
      <dgm:prSet/>
      <dgm:spPr/>
      <dgm:t>
        <a:bodyPr/>
        <a:lstStyle/>
        <a:p>
          <a:endParaRPr lang="en-US" sz="1600"/>
        </a:p>
      </dgm:t>
    </dgm:pt>
    <dgm:pt modelId="{3AF8FAB3-F37A-4497-A439-3AC333A90BBF}" type="sibTrans" cxnId="{2C3B7538-9CC2-4A7B-8225-B5169F6B31E0}">
      <dgm:prSet/>
      <dgm:spPr/>
      <dgm:t>
        <a:bodyPr/>
        <a:lstStyle/>
        <a:p>
          <a:endParaRPr lang="en-US" sz="1600"/>
        </a:p>
      </dgm:t>
    </dgm:pt>
    <dgm:pt modelId="{8467223E-5D1A-4620-903D-16276868A3E0}">
      <dgm:prSet phldrT="[Text]" custT="1"/>
      <dgm:spPr/>
      <dgm:t>
        <a:bodyPr/>
        <a:lstStyle/>
        <a:p>
          <a:r>
            <a:rPr lang="en-US" sz="2400" dirty="0" smtClean="0"/>
            <a:t>Prevention and deterrence</a:t>
          </a:r>
          <a:endParaRPr lang="en-US" sz="2400" dirty="0"/>
        </a:p>
      </dgm:t>
    </dgm:pt>
    <dgm:pt modelId="{58526BE0-828D-40F0-87DE-5C1D010B3EDA}" type="parTrans" cxnId="{0B21BF64-0A7C-4584-8D13-0238BA6E7806}">
      <dgm:prSet custT="1"/>
      <dgm:spPr/>
      <dgm:t>
        <a:bodyPr/>
        <a:lstStyle/>
        <a:p>
          <a:endParaRPr lang="en-US" sz="700"/>
        </a:p>
      </dgm:t>
    </dgm:pt>
    <dgm:pt modelId="{F9F64890-B9F2-4C9A-B9B7-C8269AC1D27A}" type="sibTrans" cxnId="{0B21BF64-0A7C-4584-8D13-0238BA6E7806}">
      <dgm:prSet/>
      <dgm:spPr/>
      <dgm:t>
        <a:bodyPr/>
        <a:lstStyle/>
        <a:p>
          <a:endParaRPr lang="en-US" sz="1600"/>
        </a:p>
      </dgm:t>
    </dgm:pt>
    <dgm:pt modelId="{3D8F0636-1A0C-4925-B888-2FC578E0263D}">
      <dgm:prSet phldrT="[Text]" custT="1"/>
      <dgm:spPr/>
      <dgm:t>
        <a:bodyPr/>
        <a:lstStyle/>
        <a:p>
          <a:r>
            <a:rPr lang="en-US" sz="2400" dirty="0" smtClean="0"/>
            <a:t>Detection</a:t>
          </a:r>
          <a:endParaRPr lang="en-US" sz="2400" dirty="0"/>
        </a:p>
      </dgm:t>
    </dgm:pt>
    <dgm:pt modelId="{81345FD8-331E-4167-BCC9-95C9A68A8494}" type="parTrans" cxnId="{FB8A6A5F-8CBB-47F3-B6F3-0E7F110E46EF}">
      <dgm:prSet custT="1"/>
      <dgm:spPr/>
      <dgm:t>
        <a:bodyPr/>
        <a:lstStyle/>
        <a:p>
          <a:endParaRPr lang="en-US" sz="400"/>
        </a:p>
      </dgm:t>
    </dgm:pt>
    <dgm:pt modelId="{7A78F260-1AF7-4117-A5A5-C515D2B68B9B}" type="sibTrans" cxnId="{FB8A6A5F-8CBB-47F3-B6F3-0E7F110E46EF}">
      <dgm:prSet/>
      <dgm:spPr/>
      <dgm:t>
        <a:bodyPr/>
        <a:lstStyle/>
        <a:p>
          <a:endParaRPr lang="en-US" sz="1600"/>
        </a:p>
      </dgm:t>
    </dgm:pt>
    <dgm:pt modelId="{E07A8FF2-5A1E-4F41-BE77-E013FB4F83D5}">
      <dgm:prSet phldrT="[Text]" custT="1"/>
      <dgm:spPr/>
      <dgm:t>
        <a:bodyPr/>
        <a:lstStyle/>
        <a:p>
          <a:r>
            <a:rPr lang="en-US" sz="2400" dirty="0" smtClean="0"/>
            <a:t>Contain the damage</a:t>
          </a:r>
          <a:endParaRPr lang="en-US" sz="2400" dirty="0"/>
        </a:p>
      </dgm:t>
    </dgm:pt>
    <dgm:pt modelId="{EF7A1026-A735-440C-83F6-AEB400132BB1}" type="parTrans" cxnId="{A60C126D-01D6-4B16-92C3-DB4D2E42220A}">
      <dgm:prSet custT="1"/>
      <dgm:spPr/>
      <dgm:t>
        <a:bodyPr/>
        <a:lstStyle/>
        <a:p>
          <a:endParaRPr lang="en-US" sz="400"/>
        </a:p>
      </dgm:t>
    </dgm:pt>
    <dgm:pt modelId="{A87186AC-A7FF-4179-8E49-A9F6E59E4242}" type="sibTrans" cxnId="{A60C126D-01D6-4B16-92C3-DB4D2E42220A}">
      <dgm:prSet/>
      <dgm:spPr/>
      <dgm:t>
        <a:bodyPr/>
        <a:lstStyle/>
        <a:p>
          <a:endParaRPr lang="en-US" sz="1600"/>
        </a:p>
      </dgm:t>
    </dgm:pt>
    <dgm:pt modelId="{A0B9AB13-834C-40D2-9776-5D5FBDA43153}">
      <dgm:prSet phldrT="[Text]" custT="1"/>
      <dgm:spPr/>
      <dgm:t>
        <a:bodyPr/>
        <a:lstStyle/>
        <a:p>
          <a:r>
            <a:rPr lang="en-US" sz="2400" dirty="0" smtClean="0"/>
            <a:t>Recovery</a:t>
          </a:r>
          <a:endParaRPr lang="en-US" sz="2400" dirty="0"/>
        </a:p>
      </dgm:t>
    </dgm:pt>
    <dgm:pt modelId="{E79892B5-7E88-43FE-BF07-C2EEA73EBB31}" type="parTrans" cxnId="{15C1788C-B4AE-4768-B6E9-C960429754F3}">
      <dgm:prSet custT="1"/>
      <dgm:spPr/>
      <dgm:t>
        <a:bodyPr/>
        <a:lstStyle/>
        <a:p>
          <a:endParaRPr lang="en-US" sz="400"/>
        </a:p>
      </dgm:t>
    </dgm:pt>
    <dgm:pt modelId="{CF355570-F9E3-46D9-9021-42B4EEEC74B2}" type="sibTrans" cxnId="{15C1788C-B4AE-4768-B6E9-C960429754F3}">
      <dgm:prSet/>
      <dgm:spPr/>
      <dgm:t>
        <a:bodyPr/>
        <a:lstStyle/>
        <a:p>
          <a:endParaRPr lang="en-US" sz="1600"/>
        </a:p>
      </dgm:t>
    </dgm:pt>
    <dgm:pt modelId="{0D06D380-5AC2-4F45-816B-AF2AF1E671FA}">
      <dgm:prSet phldrT="[Text]" custT="1"/>
      <dgm:spPr/>
      <dgm:t>
        <a:bodyPr/>
        <a:lstStyle/>
        <a:p>
          <a:r>
            <a:rPr lang="en-US" sz="2400" dirty="0" smtClean="0"/>
            <a:t>Correction</a:t>
          </a:r>
          <a:endParaRPr lang="en-US" sz="2400" dirty="0"/>
        </a:p>
      </dgm:t>
    </dgm:pt>
    <dgm:pt modelId="{7BB57F7D-FE7D-402D-8F7A-0732B8D62A89}" type="parTrans" cxnId="{597D5444-5CD5-4CB2-86C2-FF667B184FCA}">
      <dgm:prSet custT="1"/>
      <dgm:spPr/>
      <dgm:t>
        <a:bodyPr/>
        <a:lstStyle/>
        <a:p>
          <a:endParaRPr lang="en-US" sz="400"/>
        </a:p>
      </dgm:t>
    </dgm:pt>
    <dgm:pt modelId="{AB46D546-0111-4642-B7CB-75D48CBACF1D}" type="sibTrans" cxnId="{597D5444-5CD5-4CB2-86C2-FF667B184FCA}">
      <dgm:prSet/>
      <dgm:spPr/>
      <dgm:t>
        <a:bodyPr/>
        <a:lstStyle/>
        <a:p>
          <a:endParaRPr lang="en-US" sz="1600"/>
        </a:p>
      </dgm:t>
    </dgm:pt>
    <dgm:pt modelId="{E3103070-895C-431C-B88B-11948F9DE7A6}">
      <dgm:prSet phldrT="[Text]" custT="1"/>
      <dgm:spPr/>
      <dgm:t>
        <a:bodyPr/>
        <a:lstStyle/>
        <a:p>
          <a:r>
            <a:rPr lang="en-US" sz="2400" dirty="0" smtClean="0"/>
            <a:t>Awareness and compliance</a:t>
          </a:r>
          <a:endParaRPr lang="en-US" sz="2400" dirty="0"/>
        </a:p>
      </dgm:t>
    </dgm:pt>
    <dgm:pt modelId="{03FFD86C-34CC-4B80-87AD-0F5078AE16F2}" type="parTrans" cxnId="{A45484D4-EF6B-4B4B-B0F0-CA958B2AE998}">
      <dgm:prSet custT="1"/>
      <dgm:spPr/>
      <dgm:t>
        <a:bodyPr/>
        <a:lstStyle/>
        <a:p>
          <a:endParaRPr lang="en-US" sz="700"/>
        </a:p>
      </dgm:t>
    </dgm:pt>
    <dgm:pt modelId="{2F7DF5C6-DCAC-4982-98FA-CEBDFE75DB10}" type="sibTrans" cxnId="{A45484D4-EF6B-4B4B-B0F0-CA958B2AE998}">
      <dgm:prSet/>
      <dgm:spPr/>
      <dgm:t>
        <a:bodyPr/>
        <a:lstStyle/>
        <a:p>
          <a:endParaRPr lang="en-US" sz="1600"/>
        </a:p>
      </dgm:t>
    </dgm:pt>
    <dgm:pt modelId="{65E03062-972A-4F67-9F7A-48E5B530E820}" type="pres">
      <dgm:prSet presAssocID="{2E93B8E5-6AFF-4CB5-8563-721A426540D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0E94D4-3D7D-4FBB-9438-4B8EC8145F4D}" type="pres">
      <dgm:prSet presAssocID="{F8696034-57C7-46DF-BE37-7BE17BED5701}" presName="root1" presStyleCnt="0"/>
      <dgm:spPr/>
    </dgm:pt>
    <dgm:pt modelId="{068A7F3A-F0E5-476C-AFED-F359B06FA50F}" type="pres">
      <dgm:prSet presAssocID="{F8696034-57C7-46DF-BE37-7BE17BED570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F1D693-4063-4C51-A221-509CBA9052B2}" type="pres">
      <dgm:prSet presAssocID="{F8696034-57C7-46DF-BE37-7BE17BED5701}" presName="level2hierChild" presStyleCnt="0"/>
      <dgm:spPr/>
    </dgm:pt>
    <dgm:pt modelId="{5EAD5D31-E8D7-42E9-A31B-0184F01C1881}" type="pres">
      <dgm:prSet presAssocID="{58526BE0-828D-40F0-87DE-5C1D010B3EDA}" presName="conn2-1" presStyleLbl="parChTrans1D2" presStyleIdx="0" presStyleCnt="6"/>
      <dgm:spPr/>
      <dgm:t>
        <a:bodyPr/>
        <a:lstStyle/>
        <a:p>
          <a:endParaRPr lang="en-US"/>
        </a:p>
      </dgm:t>
    </dgm:pt>
    <dgm:pt modelId="{2A99DD80-499D-45B0-9388-AA95DD9B5852}" type="pres">
      <dgm:prSet presAssocID="{58526BE0-828D-40F0-87DE-5C1D010B3EDA}" presName="connTx" presStyleLbl="parChTrans1D2" presStyleIdx="0" presStyleCnt="6"/>
      <dgm:spPr/>
      <dgm:t>
        <a:bodyPr/>
        <a:lstStyle/>
        <a:p>
          <a:endParaRPr lang="en-US"/>
        </a:p>
      </dgm:t>
    </dgm:pt>
    <dgm:pt modelId="{C6BCF50D-AF7D-4539-8237-5BD2F437AAD5}" type="pres">
      <dgm:prSet presAssocID="{8467223E-5D1A-4620-903D-16276868A3E0}" presName="root2" presStyleCnt="0"/>
      <dgm:spPr/>
    </dgm:pt>
    <dgm:pt modelId="{4D74C72B-1B2B-4B2D-94C5-B45B2EAB96A9}" type="pres">
      <dgm:prSet presAssocID="{8467223E-5D1A-4620-903D-16276868A3E0}" presName="LevelTwoTextNode" presStyleLbl="node2" presStyleIdx="0" presStyleCnt="6" custScaleX="1148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2D3733-167B-4E7A-B671-3B553294CC5D}" type="pres">
      <dgm:prSet presAssocID="{8467223E-5D1A-4620-903D-16276868A3E0}" presName="level3hierChild" presStyleCnt="0"/>
      <dgm:spPr/>
    </dgm:pt>
    <dgm:pt modelId="{12E5C16A-58BF-4DAF-999B-33223D95A8FA}" type="pres">
      <dgm:prSet presAssocID="{81345FD8-331E-4167-BCC9-95C9A68A8494}" presName="conn2-1" presStyleLbl="parChTrans1D2" presStyleIdx="1" presStyleCnt="6"/>
      <dgm:spPr/>
      <dgm:t>
        <a:bodyPr/>
        <a:lstStyle/>
        <a:p>
          <a:endParaRPr lang="en-US"/>
        </a:p>
      </dgm:t>
    </dgm:pt>
    <dgm:pt modelId="{00B0B816-70AE-4C16-904B-2DE39F64502C}" type="pres">
      <dgm:prSet presAssocID="{81345FD8-331E-4167-BCC9-95C9A68A8494}" presName="connTx" presStyleLbl="parChTrans1D2" presStyleIdx="1" presStyleCnt="6"/>
      <dgm:spPr/>
      <dgm:t>
        <a:bodyPr/>
        <a:lstStyle/>
        <a:p>
          <a:endParaRPr lang="en-US"/>
        </a:p>
      </dgm:t>
    </dgm:pt>
    <dgm:pt modelId="{A740E80D-03DA-495A-9AA7-2DC7F98CB41B}" type="pres">
      <dgm:prSet presAssocID="{3D8F0636-1A0C-4925-B888-2FC578E0263D}" presName="root2" presStyleCnt="0"/>
      <dgm:spPr/>
    </dgm:pt>
    <dgm:pt modelId="{7021F61B-C8B5-4FC5-9719-BD9360371204}" type="pres">
      <dgm:prSet presAssocID="{3D8F0636-1A0C-4925-B888-2FC578E0263D}" presName="LevelTwoTextNode" presStyleLbl="node2" presStyleIdx="1" presStyleCnt="6" custScaleX="1148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D66313-5A59-4A0B-99AB-B556A0943708}" type="pres">
      <dgm:prSet presAssocID="{3D8F0636-1A0C-4925-B888-2FC578E0263D}" presName="level3hierChild" presStyleCnt="0"/>
      <dgm:spPr/>
    </dgm:pt>
    <dgm:pt modelId="{AFA800BE-1FDA-4ADB-919B-498BB5F0A16E}" type="pres">
      <dgm:prSet presAssocID="{EF7A1026-A735-440C-83F6-AEB400132BB1}" presName="conn2-1" presStyleLbl="parChTrans1D2" presStyleIdx="2" presStyleCnt="6"/>
      <dgm:spPr/>
      <dgm:t>
        <a:bodyPr/>
        <a:lstStyle/>
        <a:p>
          <a:endParaRPr lang="en-US"/>
        </a:p>
      </dgm:t>
    </dgm:pt>
    <dgm:pt modelId="{D1A72C03-9429-4211-8198-0C873C405FAC}" type="pres">
      <dgm:prSet presAssocID="{EF7A1026-A735-440C-83F6-AEB400132BB1}" presName="connTx" presStyleLbl="parChTrans1D2" presStyleIdx="2" presStyleCnt="6"/>
      <dgm:spPr/>
      <dgm:t>
        <a:bodyPr/>
        <a:lstStyle/>
        <a:p>
          <a:endParaRPr lang="en-US"/>
        </a:p>
      </dgm:t>
    </dgm:pt>
    <dgm:pt modelId="{0F127D68-E48A-4524-881E-188B641DFF13}" type="pres">
      <dgm:prSet presAssocID="{E07A8FF2-5A1E-4F41-BE77-E013FB4F83D5}" presName="root2" presStyleCnt="0"/>
      <dgm:spPr/>
    </dgm:pt>
    <dgm:pt modelId="{702E464E-A2DD-4196-AF4F-F976FB3821BE}" type="pres">
      <dgm:prSet presAssocID="{E07A8FF2-5A1E-4F41-BE77-E013FB4F83D5}" presName="LevelTwoTextNode" presStyleLbl="node2" presStyleIdx="2" presStyleCnt="6" custScaleX="1148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603CD2-8096-4714-938B-017E946A5158}" type="pres">
      <dgm:prSet presAssocID="{E07A8FF2-5A1E-4F41-BE77-E013FB4F83D5}" presName="level3hierChild" presStyleCnt="0"/>
      <dgm:spPr/>
    </dgm:pt>
    <dgm:pt modelId="{8DDD70EE-1D11-464C-BB7F-F72C2759FD16}" type="pres">
      <dgm:prSet presAssocID="{E79892B5-7E88-43FE-BF07-C2EEA73EBB31}" presName="conn2-1" presStyleLbl="parChTrans1D2" presStyleIdx="3" presStyleCnt="6"/>
      <dgm:spPr/>
      <dgm:t>
        <a:bodyPr/>
        <a:lstStyle/>
        <a:p>
          <a:endParaRPr lang="en-US"/>
        </a:p>
      </dgm:t>
    </dgm:pt>
    <dgm:pt modelId="{28EDC700-A9C8-4987-A10B-0F13A2A24863}" type="pres">
      <dgm:prSet presAssocID="{E79892B5-7E88-43FE-BF07-C2EEA73EBB31}" presName="connTx" presStyleLbl="parChTrans1D2" presStyleIdx="3" presStyleCnt="6"/>
      <dgm:spPr/>
      <dgm:t>
        <a:bodyPr/>
        <a:lstStyle/>
        <a:p>
          <a:endParaRPr lang="en-US"/>
        </a:p>
      </dgm:t>
    </dgm:pt>
    <dgm:pt modelId="{ADCE4E70-B3EB-4B03-8E99-F6E3C0CB25AF}" type="pres">
      <dgm:prSet presAssocID="{A0B9AB13-834C-40D2-9776-5D5FBDA43153}" presName="root2" presStyleCnt="0"/>
      <dgm:spPr/>
    </dgm:pt>
    <dgm:pt modelId="{32A8D77D-B2F9-4C38-8C21-24FACCF60A30}" type="pres">
      <dgm:prSet presAssocID="{A0B9AB13-834C-40D2-9776-5D5FBDA43153}" presName="LevelTwoTextNode" presStyleLbl="node2" presStyleIdx="3" presStyleCnt="6" custScaleX="1148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CBC903-047F-4EC5-8E1C-AE8960F31CEF}" type="pres">
      <dgm:prSet presAssocID="{A0B9AB13-834C-40D2-9776-5D5FBDA43153}" presName="level3hierChild" presStyleCnt="0"/>
      <dgm:spPr/>
    </dgm:pt>
    <dgm:pt modelId="{D1A38A99-6DD1-48B1-815F-10BCD4ACB5AC}" type="pres">
      <dgm:prSet presAssocID="{7BB57F7D-FE7D-402D-8F7A-0732B8D62A89}" presName="conn2-1" presStyleLbl="parChTrans1D2" presStyleIdx="4" presStyleCnt="6"/>
      <dgm:spPr/>
      <dgm:t>
        <a:bodyPr/>
        <a:lstStyle/>
        <a:p>
          <a:endParaRPr lang="en-US"/>
        </a:p>
      </dgm:t>
    </dgm:pt>
    <dgm:pt modelId="{803409FB-BF3F-4BDD-9D10-13BA666ECEE0}" type="pres">
      <dgm:prSet presAssocID="{7BB57F7D-FE7D-402D-8F7A-0732B8D62A89}" presName="connTx" presStyleLbl="parChTrans1D2" presStyleIdx="4" presStyleCnt="6"/>
      <dgm:spPr/>
      <dgm:t>
        <a:bodyPr/>
        <a:lstStyle/>
        <a:p>
          <a:endParaRPr lang="en-US"/>
        </a:p>
      </dgm:t>
    </dgm:pt>
    <dgm:pt modelId="{3F859F4B-1E54-4E59-8C92-09EDD6942A6A}" type="pres">
      <dgm:prSet presAssocID="{0D06D380-5AC2-4F45-816B-AF2AF1E671FA}" presName="root2" presStyleCnt="0"/>
      <dgm:spPr/>
    </dgm:pt>
    <dgm:pt modelId="{936CE4AE-3B4F-4ACD-974D-29194F59BFA5}" type="pres">
      <dgm:prSet presAssocID="{0D06D380-5AC2-4F45-816B-AF2AF1E671FA}" presName="LevelTwoTextNode" presStyleLbl="node2" presStyleIdx="4" presStyleCnt="6" custScaleX="1148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40D9E7-7151-4EAD-90A6-0A62D6BB048E}" type="pres">
      <dgm:prSet presAssocID="{0D06D380-5AC2-4F45-816B-AF2AF1E671FA}" presName="level3hierChild" presStyleCnt="0"/>
      <dgm:spPr/>
    </dgm:pt>
    <dgm:pt modelId="{9F09AB98-43C0-4E15-AFFF-B889F81429A6}" type="pres">
      <dgm:prSet presAssocID="{03FFD86C-34CC-4B80-87AD-0F5078AE16F2}" presName="conn2-1" presStyleLbl="parChTrans1D2" presStyleIdx="5" presStyleCnt="6"/>
      <dgm:spPr/>
      <dgm:t>
        <a:bodyPr/>
        <a:lstStyle/>
        <a:p>
          <a:endParaRPr lang="en-US"/>
        </a:p>
      </dgm:t>
    </dgm:pt>
    <dgm:pt modelId="{EA3BAC0B-15E4-4237-B838-8A49C172B610}" type="pres">
      <dgm:prSet presAssocID="{03FFD86C-34CC-4B80-87AD-0F5078AE16F2}" presName="connTx" presStyleLbl="parChTrans1D2" presStyleIdx="5" presStyleCnt="6"/>
      <dgm:spPr/>
      <dgm:t>
        <a:bodyPr/>
        <a:lstStyle/>
        <a:p>
          <a:endParaRPr lang="en-US"/>
        </a:p>
      </dgm:t>
    </dgm:pt>
    <dgm:pt modelId="{E7DA1FD8-0FAB-4828-85C6-73B3F24C2AB1}" type="pres">
      <dgm:prSet presAssocID="{E3103070-895C-431C-B88B-11948F9DE7A6}" presName="root2" presStyleCnt="0"/>
      <dgm:spPr/>
    </dgm:pt>
    <dgm:pt modelId="{2DB0D945-FD64-46C7-B610-307C8ED2A0A5}" type="pres">
      <dgm:prSet presAssocID="{E3103070-895C-431C-B88B-11948F9DE7A6}" presName="LevelTwoTextNode" presStyleLbl="node2" presStyleIdx="5" presStyleCnt="6" custScaleX="1148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93B991-0F3E-475B-916D-EDBBB8367CC3}" type="pres">
      <dgm:prSet presAssocID="{E3103070-895C-431C-B88B-11948F9DE7A6}" presName="level3hierChild" presStyleCnt="0"/>
      <dgm:spPr/>
    </dgm:pt>
  </dgm:ptLst>
  <dgm:cxnLst>
    <dgm:cxn modelId="{71BC4A00-A8D3-4897-B71F-8CF482B094D8}" type="presOf" srcId="{F8696034-57C7-46DF-BE37-7BE17BED5701}" destId="{068A7F3A-F0E5-476C-AFED-F359B06FA50F}" srcOrd="0" destOrd="0" presId="urn:microsoft.com/office/officeart/2008/layout/HorizontalMultiLevelHierarchy"/>
    <dgm:cxn modelId="{0841A72E-E4A9-454B-A0D0-2B01CFA8AB94}" type="presOf" srcId="{58526BE0-828D-40F0-87DE-5C1D010B3EDA}" destId="{2A99DD80-499D-45B0-9388-AA95DD9B5852}" srcOrd="1" destOrd="0" presId="urn:microsoft.com/office/officeart/2008/layout/HorizontalMultiLevelHierarchy"/>
    <dgm:cxn modelId="{2C3B7538-9CC2-4A7B-8225-B5169F6B31E0}" srcId="{2E93B8E5-6AFF-4CB5-8563-721A426540D0}" destId="{F8696034-57C7-46DF-BE37-7BE17BED5701}" srcOrd="0" destOrd="0" parTransId="{5BA8CD0A-8354-49F4-8970-C7C70087EBFF}" sibTransId="{3AF8FAB3-F37A-4497-A439-3AC333A90BBF}"/>
    <dgm:cxn modelId="{EA266201-B5F2-4DC5-83C8-DB9EFC34128F}" type="presOf" srcId="{2E93B8E5-6AFF-4CB5-8563-721A426540D0}" destId="{65E03062-972A-4F67-9F7A-48E5B530E820}" srcOrd="0" destOrd="0" presId="urn:microsoft.com/office/officeart/2008/layout/HorizontalMultiLevelHierarchy"/>
    <dgm:cxn modelId="{92B7B37C-DBA1-4AB7-B870-538C08D3D0B9}" type="presOf" srcId="{0D06D380-5AC2-4F45-816B-AF2AF1E671FA}" destId="{936CE4AE-3B4F-4ACD-974D-29194F59BFA5}" srcOrd="0" destOrd="0" presId="urn:microsoft.com/office/officeart/2008/layout/HorizontalMultiLevelHierarchy"/>
    <dgm:cxn modelId="{76E51ED9-C201-4D96-A9F2-5D83978C74A8}" type="presOf" srcId="{03FFD86C-34CC-4B80-87AD-0F5078AE16F2}" destId="{9F09AB98-43C0-4E15-AFFF-B889F81429A6}" srcOrd="0" destOrd="0" presId="urn:microsoft.com/office/officeart/2008/layout/HorizontalMultiLevelHierarchy"/>
    <dgm:cxn modelId="{36C13782-8CA1-4C37-A82E-671A8EAF081B}" type="presOf" srcId="{58526BE0-828D-40F0-87DE-5C1D010B3EDA}" destId="{5EAD5D31-E8D7-42E9-A31B-0184F01C1881}" srcOrd="0" destOrd="0" presId="urn:microsoft.com/office/officeart/2008/layout/HorizontalMultiLevelHierarchy"/>
    <dgm:cxn modelId="{FB8A6A5F-8CBB-47F3-B6F3-0E7F110E46EF}" srcId="{F8696034-57C7-46DF-BE37-7BE17BED5701}" destId="{3D8F0636-1A0C-4925-B888-2FC578E0263D}" srcOrd="1" destOrd="0" parTransId="{81345FD8-331E-4167-BCC9-95C9A68A8494}" sibTransId="{7A78F260-1AF7-4117-A5A5-C515D2B68B9B}"/>
    <dgm:cxn modelId="{A45484D4-EF6B-4B4B-B0F0-CA958B2AE998}" srcId="{F8696034-57C7-46DF-BE37-7BE17BED5701}" destId="{E3103070-895C-431C-B88B-11948F9DE7A6}" srcOrd="5" destOrd="0" parTransId="{03FFD86C-34CC-4B80-87AD-0F5078AE16F2}" sibTransId="{2F7DF5C6-DCAC-4982-98FA-CEBDFE75DB10}"/>
    <dgm:cxn modelId="{0B21BF64-0A7C-4584-8D13-0238BA6E7806}" srcId="{F8696034-57C7-46DF-BE37-7BE17BED5701}" destId="{8467223E-5D1A-4620-903D-16276868A3E0}" srcOrd="0" destOrd="0" parTransId="{58526BE0-828D-40F0-87DE-5C1D010B3EDA}" sibTransId="{F9F64890-B9F2-4C9A-B9B7-C8269AC1D27A}"/>
    <dgm:cxn modelId="{20015E1E-50CB-4720-9EDB-B46EF833A77C}" type="presOf" srcId="{81345FD8-331E-4167-BCC9-95C9A68A8494}" destId="{00B0B816-70AE-4C16-904B-2DE39F64502C}" srcOrd="1" destOrd="0" presId="urn:microsoft.com/office/officeart/2008/layout/HorizontalMultiLevelHierarchy"/>
    <dgm:cxn modelId="{E224E532-9EFF-4F2F-B879-F01D320E0124}" type="presOf" srcId="{E79892B5-7E88-43FE-BF07-C2EEA73EBB31}" destId="{28EDC700-A9C8-4987-A10B-0F13A2A24863}" srcOrd="1" destOrd="0" presId="urn:microsoft.com/office/officeart/2008/layout/HorizontalMultiLevelHierarchy"/>
    <dgm:cxn modelId="{A60C126D-01D6-4B16-92C3-DB4D2E42220A}" srcId="{F8696034-57C7-46DF-BE37-7BE17BED5701}" destId="{E07A8FF2-5A1E-4F41-BE77-E013FB4F83D5}" srcOrd="2" destOrd="0" parTransId="{EF7A1026-A735-440C-83F6-AEB400132BB1}" sibTransId="{A87186AC-A7FF-4179-8E49-A9F6E59E4242}"/>
    <dgm:cxn modelId="{9452B71B-566A-4CA6-9071-94A67373CA91}" type="presOf" srcId="{7BB57F7D-FE7D-402D-8F7A-0732B8D62A89}" destId="{803409FB-BF3F-4BDD-9D10-13BA666ECEE0}" srcOrd="1" destOrd="0" presId="urn:microsoft.com/office/officeart/2008/layout/HorizontalMultiLevelHierarchy"/>
    <dgm:cxn modelId="{376BEC11-8117-423E-8816-30B6DA09A07D}" type="presOf" srcId="{03FFD86C-34CC-4B80-87AD-0F5078AE16F2}" destId="{EA3BAC0B-15E4-4237-B838-8A49C172B610}" srcOrd="1" destOrd="0" presId="urn:microsoft.com/office/officeart/2008/layout/HorizontalMultiLevelHierarchy"/>
    <dgm:cxn modelId="{0C5E00CD-E23F-471D-A696-6F105E205B62}" type="presOf" srcId="{EF7A1026-A735-440C-83F6-AEB400132BB1}" destId="{AFA800BE-1FDA-4ADB-919B-498BB5F0A16E}" srcOrd="0" destOrd="0" presId="urn:microsoft.com/office/officeart/2008/layout/HorizontalMultiLevelHierarchy"/>
    <dgm:cxn modelId="{99EA0DD3-8467-4FE4-B203-9D1C0F74B158}" type="presOf" srcId="{E79892B5-7E88-43FE-BF07-C2EEA73EBB31}" destId="{8DDD70EE-1D11-464C-BB7F-F72C2759FD16}" srcOrd="0" destOrd="0" presId="urn:microsoft.com/office/officeart/2008/layout/HorizontalMultiLevelHierarchy"/>
    <dgm:cxn modelId="{1133267A-EEB3-432C-BAAB-083A6F2BF81F}" type="presOf" srcId="{8467223E-5D1A-4620-903D-16276868A3E0}" destId="{4D74C72B-1B2B-4B2D-94C5-B45B2EAB96A9}" srcOrd="0" destOrd="0" presId="urn:microsoft.com/office/officeart/2008/layout/HorizontalMultiLevelHierarchy"/>
    <dgm:cxn modelId="{A639AC74-2B7B-421B-82EB-8830276F72E8}" type="presOf" srcId="{81345FD8-331E-4167-BCC9-95C9A68A8494}" destId="{12E5C16A-58BF-4DAF-999B-33223D95A8FA}" srcOrd="0" destOrd="0" presId="urn:microsoft.com/office/officeart/2008/layout/HorizontalMultiLevelHierarchy"/>
    <dgm:cxn modelId="{597D5444-5CD5-4CB2-86C2-FF667B184FCA}" srcId="{F8696034-57C7-46DF-BE37-7BE17BED5701}" destId="{0D06D380-5AC2-4F45-816B-AF2AF1E671FA}" srcOrd="4" destOrd="0" parTransId="{7BB57F7D-FE7D-402D-8F7A-0732B8D62A89}" sibTransId="{AB46D546-0111-4642-B7CB-75D48CBACF1D}"/>
    <dgm:cxn modelId="{6F7A6B54-92E6-49CE-97A1-5B7FFA919554}" type="presOf" srcId="{7BB57F7D-FE7D-402D-8F7A-0732B8D62A89}" destId="{D1A38A99-6DD1-48B1-815F-10BCD4ACB5AC}" srcOrd="0" destOrd="0" presId="urn:microsoft.com/office/officeart/2008/layout/HorizontalMultiLevelHierarchy"/>
    <dgm:cxn modelId="{911F7CD4-5880-4AC1-8489-4204259D3617}" type="presOf" srcId="{E3103070-895C-431C-B88B-11948F9DE7A6}" destId="{2DB0D945-FD64-46C7-B610-307C8ED2A0A5}" srcOrd="0" destOrd="0" presId="urn:microsoft.com/office/officeart/2008/layout/HorizontalMultiLevelHierarchy"/>
    <dgm:cxn modelId="{37F63948-1178-4E0F-80A5-D66D717D6010}" type="presOf" srcId="{E07A8FF2-5A1E-4F41-BE77-E013FB4F83D5}" destId="{702E464E-A2DD-4196-AF4F-F976FB3821BE}" srcOrd="0" destOrd="0" presId="urn:microsoft.com/office/officeart/2008/layout/HorizontalMultiLevelHierarchy"/>
    <dgm:cxn modelId="{2CF0C25F-58D0-49F1-A72D-4852F3FAAC71}" type="presOf" srcId="{EF7A1026-A735-440C-83F6-AEB400132BB1}" destId="{D1A72C03-9429-4211-8198-0C873C405FAC}" srcOrd="1" destOrd="0" presId="urn:microsoft.com/office/officeart/2008/layout/HorizontalMultiLevelHierarchy"/>
    <dgm:cxn modelId="{6F1FEC01-F15E-469A-B3D3-014DC55D42D2}" type="presOf" srcId="{A0B9AB13-834C-40D2-9776-5D5FBDA43153}" destId="{32A8D77D-B2F9-4C38-8C21-24FACCF60A30}" srcOrd="0" destOrd="0" presId="urn:microsoft.com/office/officeart/2008/layout/HorizontalMultiLevelHierarchy"/>
    <dgm:cxn modelId="{15C1788C-B4AE-4768-B6E9-C960429754F3}" srcId="{F8696034-57C7-46DF-BE37-7BE17BED5701}" destId="{A0B9AB13-834C-40D2-9776-5D5FBDA43153}" srcOrd="3" destOrd="0" parTransId="{E79892B5-7E88-43FE-BF07-C2EEA73EBB31}" sibTransId="{CF355570-F9E3-46D9-9021-42B4EEEC74B2}"/>
    <dgm:cxn modelId="{EF475CD7-F019-43FD-BB31-B25249304470}" type="presOf" srcId="{3D8F0636-1A0C-4925-B888-2FC578E0263D}" destId="{7021F61B-C8B5-4FC5-9719-BD9360371204}" srcOrd="0" destOrd="0" presId="urn:microsoft.com/office/officeart/2008/layout/HorizontalMultiLevelHierarchy"/>
    <dgm:cxn modelId="{3CBE1AAF-433E-4F81-88C3-DC28AC2D0E83}" type="presParOf" srcId="{65E03062-972A-4F67-9F7A-48E5B530E820}" destId="{700E94D4-3D7D-4FBB-9438-4B8EC8145F4D}" srcOrd="0" destOrd="0" presId="urn:microsoft.com/office/officeart/2008/layout/HorizontalMultiLevelHierarchy"/>
    <dgm:cxn modelId="{9980798C-FD0D-4265-8175-CEC759241F9F}" type="presParOf" srcId="{700E94D4-3D7D-4FBB-9438-4B8EC8145F4D}" destId="{068A7F3A-F0E5-476C-AFED-F359B06FA50F}" srcOrd="0" destOrd="0" presId="urn:microsoft.com/office/officeart/2008/layout/HorizontalMultiLevelHierarchy"/>
    <dgm:cxn modelId="{BC3E0635-3347-4F9D-ABAB-806B4070B67D}" type="presParOf" srcId="{700E94D4-3D7D-4FBB-9438-4B8EC8145F4D}" destId="{71F1D693-4063-4C51-A221-509CBA9052B2}" srcOrd="1" destOrd="0" presId="urn:microsoft.com/office/officeart/2008/layout/HorizontalMultiLevelHierarchy"/>
    <dgm:cxn modelId="{B5B7CEA8-0D5D-4043-8A16-CA38EF41A490}" type="presParOf" srcId="{71F1D693-4063-4C51-A221-509CBA9052B2}" destId="{5EAD5D31-E8D7-42E9-A31B-0184F01C1881}" srcOrd="0" destOrd="0" presId="urn:microsoft.com/office/officeart/2008/layout/HorizontalMultiLevelHierarchy"/>
    <dgm:cxn modelId="{9DF912F8-8AD8-4580-87EC-F1EB4B4F9857}" type="presParOf" srcId="{5EAD5D31-E8D7-42E9-A31B-0184F01C1881}" destId="{2A99DD80-499D-45B0-9388-AA95DD9B5852}" srcOrd="0" destOrd="0" presId="urn:microsoft.com/office/officeart/2008/layout/HorizontalMultiLevelHierarchy"/>
    <dgm:cxn modelId="{C499922A-54FF-4A3B-8EF9-6B6226902E83}" type="presParOf" srcId="{71F1D693-4063-4C51-A221-509CBA9052B2}" destId="{C6BCF50D-AF7D-4539-8237-5BD2F437AAD5}" srcOrd="1" destOrd="0" presId="urn:microsoft.com/office/officeart/2008/layout/HorizontalMultiLevelHierarchy"/>
    <dgm:cxn modelId="{220C6D20-1A9D-4B57-B9F9-25110E7CB511}" type="presParOf" srcId="{C6BCF50D-AF7D-4539-8237-5BD2F437AAD5}" destId="{4D74C72B-1B2B-4B2D-94C5-B45B2EAB96A9}" srcOrd="0" destOrd="0" presId="urn:microsoft.com/office/officeart/2008/layout/HorizontalMultiLevelHierarchy"/>
    <dgm:cxn modelId="{64A17704-127C-4D31-8FF7-35A00679CB3E}" type="presParOf" srcId="{C6BCF50D-AF7D-4539-8237-5BD2F437AAD5}" destId="{8A2D3733-167B-4E7A-B671-3B553294CC5D}" srcOrd="1" destOrd="0" presId="urn:microsoft.com/office/officeart/2008/layout/HorizontalMultiLevelHierarchy"/>
    <dgm:cxn modelId="{FE91F59C-BE7B-4ACF-90D1-22FDD7F42E8A}" type="presParOf" srcId="{71F1D693-4063-4C51-A221-509CBA9052B2}" destId="{12E5C16A-58BF-4DAF-999B-33223D95A8FA}" srcOrd="2" destOrd="0" presId="urn:microsoft.com/office/officeart/2008/layout/HorizontalMultiLevelHierarchy"/>
    <dgm:cxn modelId="{35B3F207-437B-4EED-8377-CA1F7691D158}" type="presParOf" srcId="{12E5C16A-58BF-4DAF-999B-33223D95A8FA}" destId="{00B0B816-70AE-4C16-904B-2DE39F64502C}" srcOrd="0" destOrd="0" presId="urn:microsoft.com/office/officeart/2008/layout/HorizontalMultiLevelHierarchy"/>
    <dgm:cxn modelId="{CBC5390E-F4EA-4558-98CA-688ADF4BDC0C}" type="presParOf" srcId="{71F1D693-4063-4C51-A221-509CBA9052B2}" destId="{A740E80D-03DA-495A-9AA7-2DC7F98CB41B}" srcOrd="3" destOrd="0" presId="urn:microsoft.com/office/officeart/2008/layout/HorizontalMultiLevelHierarchy"/>
    <dgm:cxn modelId="{749056C4-D3D3-4640-9AC3-2D7ED5FC9D1F}" type="presParOf" srcId="{A740E80D-03DA-495A-9AA7-2DC7F98CB41B}" destId="{7021F61B-C8B5-4FC5-9719-BD9360371204}" srcOrd="0" destOrd="0" presId="urn:microsoft.com/office/officeart/2008/layout/HorizontalMultiLevelHierarchy"/>
    <dgm:cxn modelId="{BC0EF603-C6E4-4D25-961E-2D8EB553B7BF}" type="presParOf" srcId="{A740E80D-03DA-495A-9AA7-2DC7F98CB41B}" destId="{C5D66313-5A59-4A0B-99AB-B556A0943708}" srcOrd="1" destOrd="0" presId="urn:microsoft.com/office/officeart/2008/layout/HorizontalMultiLevelHierarchy"/>
    <dgm:cxn modelId="{ED01561F-E782-4035-86BA-0ECD5A32A34D}" type="presParOf" srcId="{71F1D693-4063-4C51-A221-509CBA9052B2}" destId="{AFA800BE-1FDA-4ADB-919B-498BB5F0A16E}" srcOrd="4" destOrd="0" presId="urn:microsoft.com/office/officeart/2008/layout/HorizontalMultiLevelHierarchy"/>
    <dgm:cxn modelId="{B42A1DB6-C8AD-41EE-AA25-BCF8CA15AF6F}" type="presParOf" srcId="{AFA800BE-1FDA-4ADB-919B-498BB5F0A16E}" destId="{D1A72C03-9429-4211-8198-0C873C405FAC}" srcOrd="0" destOrd="0" presId="urn:microsoft.com/office/officeart/2008/layout/HorizontalMultiLevelHierarchy"/>
    <dgm:cxn modelId="{53D304A9-6329-4D43-AB4F-103D7A7F0EAD}" type="presParOf" srcId="{71F1D693-4063-4C51-A221-509CBA9052B2}" destId="{0F127D68-E48A-4524-881E-188B641DFF13}" srcOrd="5" destOrd="0" presId="urn:microsoft.com/office/officeart/2008/layout/HorizontalMultiLevelHierarchy"/>
    <dgm:cxn modelId="{02561D02-A6FD-490E-AA5C-BE4900916DF1}" type="presParOf" srcId="{0F127D68-E48A-4524-881E-188B641DFF13}" destId="{702E464E-A2DD-4196-AF4F-F976FB3821BE}" srcOrd="0" destOrd="0" presId="urn:microsoft.com/office/officeart/2008/layout/HorizontalMultiLevelHierarchy"/>
    <dgm:cxn modelId="{73DAA3CB-052F-413C-8984-172CB8354A24}" type="presParOf" srcId="{0F127D68-E48A-4524-881E-188B641DFF13}" destId="{AE603CD2-8096-4714-938B-017E946A5158}" srcOrd="1" destOrd="0" presId="urn:microsoft.com/office/officeart/2008/layout/HorizontalMultiLevelHierarchy"/>
    <dgm:cxn modelId="{45554996-4749-4255-A8D0-97ADE8A1BFEC}" type="presParOf" srcId="{71F1D693-4063-4C51-A221-509CBA9052B2}" destId="{8DDD70EE-1D11-464C-BB7F-F72C2759FD16}" srcOrd="6" destOrd="0" presId="urn:microsoft.com/office/officeart/2008/layout/HorizontalMultiLevelHierarchy"/>
    <dgm:cxn modelId="{43AFA9E6-6B4E-49F7-B355-F14000C4324D}" type="presParOf" srcId="{8DDD70EE-1D11-464C-BB7F-F72C2759FD16}" destId="{28EDC700-A9C8-4987-A10B-0F13A2A24863}" srcOrd="0" destOrd="0" presId="urn:microsoft.com/office/officeart/2008/layout/HorizontalMultiLevelHierarchy"/>
    <dgm:cxn modelId="{48A18B08-23BF-4CFC-A742-EE9E0032D526}" type="presParOf" srcId="{71F1D693-4063-4C51-A221-509CBA9052B2}" destId="{ADCE4E70-B3EB-4B03-8E99-F6E3C0CB25AF}" srcOrd="7" destOrd="0" presId="urn:microsoft.com/office/officeart/2008/layout/HorizontalMultiLevelHierarchy"/>
    <dgm:cxn modelId="{489BFA06-A9E5-4B40-8606-0196B7E956B7}" type="presParOf" srcId="{ADCE4E70-B3EB-4B03-8E99-F6E3C0CB25AF}" destId="{32A8D77D-B2F9-4C38-8C21-24FACCF60A30}" srcOrd="0" destOrd="0" presId="urn:microsoft.com/office/officeart/2008/layout/HorizontalMultiLevelHierarchy"/>
    <dgm:cxn modelId="{68ADFF7A-B71D-4369-AC5C-5C53838EAFBB}" type="presParOf" srcId="{ADCE4E70-B3EB-4B03-8E99-F6E3C0CB25AF}" destId="{DACBC903-047F-4EC5-8E1C-AE8960F31CEF}" srcOrd="1" destOrd="0" presId="urn:microsoft.com/office/officeart/2008/layout/HorizontalMultiLevelHierarchy"/>
    <dgm:cxn modelId="{F5F1A2FA-076D-4B9B-AEB8-8CC26FFCA3D3}" type="presParOf" srcId="{71F1D693-4063-4C51-A221-509CBA9052B2}" destId="{D1A38A99-6DD1-48B1-815F-10BCD4ACB5AC}" srcOrd="8" destOrd="0" presId="urn:microsoft.com/office/officeart/2008/layout/HorizontalMultiLevelHierarchy"/>
    <dgm:cxn modelId="{88DC1ECB-A183-4ED4-91D5-96C8004B8B0A}" type="presParOf" srcId="{D1A38A99-6DD1-48B1-815F-10BCD4ACB5AC}" destId="{803409FB-BF3F-4BDD-9D10-13BA666ECEE0}" srcOrd="0" destOrd="0" presId="urn:microsoft.com/office/officeart/2008/layout/HorizontalMultiLevelHierarchy"/>
    <dgm:cxn modelId="{43EC9F01-02CD-4FE0-99D2-44F78E87BB3E}" type="presParOf" srcId="{71F1D693-4063-4C51-A221-509CBA9052B2}" destId="{3F859F4B-1E54-4E59-8C92-09EDD6942A6A}" srcOrd="9" destOrd="0" presId="urn:microsoft.com/office/officeart/2008/layout/HorizontalMultiLevelHierarchy"/>
    <dgm:cxn modelId="{5D2EAB72-C65C-4863-BA7E-9269E0260BE3}" type="presParOf" srcId="{3F859F4B-1E54-4E59-8C92-09EDD6942A6A}" destId="{936CE4AE-3B4F-4ACD-974D-29194F59BFA5}" srcOrd="0" destOrd="0" presId="urn:microsoft.com/office/officeart/2008/layout/HorizontalMultiLevelHierarchy"/>
    <dgm:cxn modelId="{7A540633-4C92-4816-83C1-E7BA574FB117}" type="presParOf" srcId="{3F859F4B-1E54-4E59-8C92-09EDD6942A6A}" destId="{D540D9E7-7151-4EAD-90A6-0A62D6BB048E}" srcOrd="1" destOrd="0" presId="urn:microsoft.com/office/officeart/2008/layout/HorizontalMultiLevelHierarchy"/>
    <dgm:cxn modelId="{DEF09CF1-D669-4077-B157-2B91A1F3C26D}" type="presParOf" srcId="{71F1D693-4063-4C51-A221-509CBA9052B2}" destId="{9F09AB98-43C0-4E15-AFFF-B889F81429A6}" srcOrd="10" destOrd="0" presId="urn:microsoft.com/office/officeart/2008/layout/HorizontalMultiLevelHierarchy"/>
    <dgm:cxn modelId="{C8D67C42-F26B-4323-8CA6-4BC345705F60}" type="presParOf" srcId="{9F09AB98-43C0-4E15-AFFF-B889F81429A6}" destId="{EA3BAC0B-15E4-4237-B838-8A49C172B610}" srcOrd="0" destOrd="0" presId="urn:microsoft.com/office/officeart/2008/layout/HorizontalMultiLevelHierarchy"/>
    <dgm:cxn modelId="{683B1E87-A998-4F72-8931-219886B3D4D0}" type="presParOf" srcId="{71F1D693-4063-4C51-A221-509CBA9052B2}" destId="{E7DA1FD8-0FAB-4828-85C6-73B3F24C2AB1}" srcOrd="11" destOrd="0" presId="urn:microsoft.com/office/officeart/2008/layout/HorizontalMultiLevelHierarchy"/>
    <dgm:cxn modelId="{18AE384E-85EC-4253-BA49-9073702F0132}" type="presParOf" srcId="{E7DA1FD8-0FAB-4828-85C6-73B3F24C2AB1}" destId="{2DB0D945-FD64-46C7-B610-307C8ED2A0A5}" srcOrd="0" destOrd="0" presId="urn:microsoft.com/office/officeart/2008/layout/HorizontalMultiLevelHierarchy"/>
    <dgm:cxn modelId="{4C03C0A6-E5A0-428A-B181-5456AB0BA279}" type="presParOf" srcId="{E7DA1FD8-0FAB-4828-85C6-73B3F24C2AB1}" destId="{5E93B991-0F3E-475B-916D-EDBBB8367CC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7E1F41-E1DD-40DB-A352-3C11BEB769F6}">
      <dsp:nvSpPr>
        <dsp:cNvPr id="0" name=""/>
        <dsp:cNvSpPr/>
      </dsp:nvSpPr>
      <dsp:spPr>
        <a:xfrm>
          <a:off x="651509" y="0"/>
          <a:ext cx="7383780" cy="51816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27AA6-E840-4092-A756-205CFD060823}">
      <dsp:nvSpPr>
        <dsp:cNvPr id="0" name=""/>
        <dsp:cNvSpPr/>
      </dsp:nvSpPr>
      <dsp:spPr>
        <a:xfrm>
          <a:off x="0" y="1554480"/>
          <a:ext cx="2606040" cy="2072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latin typeface="Segoe UI Semibold" panose="020B0702040204020203" pitchFamily="34" charset="0"/>
              <a:cs typeface="Segoe UI Semibold" panose="020B0702040204020203" pitchFamily="34" charset="0"/>
            </a:rPr>
            <a:t>Ancaman</a:t>
          </a:r>
          <a:r>
            <a:rPr lang="en-US" sz="2800" kern="1200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 </a:t>
          </a:r>
          <a:r>
            <a:rPr lang="en-US" sz="2800" kern="1200" dirty="0" err="1" smtClean="0">
              <a:latin typeface="Segoe UI Semibold" panose="020B0702040204020203" pitchFamily="34" charset="0"/>
              <a:cs typeface="Segoe UI Semibold" panose="020B0702040204020203" pitchFamily="34" charset="0"/>
            </a:rPr>
            <a:t>Siber</a:t>
          </a:r>
          <a:endParaRPr lang="en-US" sz="2800" kern="1200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101178" y="1655658"/>
        <a:ext cx="2403684" cy="1870284"/>
      </dsp:txXfrm>
    </dsp:sp>
    <dsp:sp modelId="{B903A38A-1B82-4448-B9AF-34FB6FE37391}">
      <dsp:nvSpPr>
        <dsp:cNvPr id="0" name=""/>
        <dsp:cNvSpPr/>
      </dsp:nvSpPr>
      <dsp:spPr>
        <a:xfrm>
          <a:off x="3040380" y="1554480"/>
          <a:ext cx="2606040" cy="20726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Fraud</a:t>
          </a:r>
          <a:endParaRPr lang="en-US" sz="2800" kern="1200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3141558" y="1655658"/>
        <a:ext cx="2403684" cy="1870284"/>
      </dsp:txXfrm>
    </dsp:sp>
    <dsp:sp modelId="{6B972FB0-A6B5-48A0-A75E-16770EC2006F}">
      <dsp:nvSpPr>
        <dsp:cNvPr id="0" name=""/>
        <dsp:cNvSpPr/>
      </dsp:nvSpPr>
      <dsp:spPr>
        <a:xfrm>
          <a:off x="6080760" y="1554480"/>
          <a:ext cx="2606040" cy="20726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latin typeface="Segoe UI Semibold" panose="020B0702040204020203" pitchFamily="34" charset="0"/>
              <a:cs typeface="Segoe UI Semibold" panose="020B0702040204020203" pitchFamily="34" charset="0"/>
            </a:rPr>
            <a:t>Kesesuaian</a:t>
          </a:r>
          <a:r>
            <a:rPr lang="en-US" sz="2800" kern="1200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 </a:t>
          </a:r>
          <a:r>
            <a:rPr lang="en-US" sz="2800" kern="1200" dirty="0" err="1" smtClean="0">
              <a:latin typeface="Segoe UI Semibold" panose="020B0702040204020203" pitchFamily="34" charset="0"/>
              <a:cs typeface="Segoe UI Semibold" panose="020B0702040204020203" pitchFamily="34" charset="0"/>
            </a:rPr>
            <a:t>dan</a:t>
          </a:r>
          <a:r>
            <a:rPr lang="en-US" sz="2800" kern="1200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 </a:t>
          </a:r>
          <a:r>
            <a:rPr lang="en-US" sz="2800" kern="1200" dirty="0" err="1" smtClean="0">
              <a:latin typeface="Segoe UI Semibold" panose="020B0702040204020203" pitchFamily="34" charset="0"/>
              <a:cs typeface="Segoe UI Semibold" panose="020B0702040204020203" pitchFamily="34" charset="0"/>
            </a:rPr>
            <a:t>Kendali</a:t>
          </a:r>
          <a:r>
            <a:rPr lang="en-US" sz="2800" kern="1200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 Internal</a:t>
          </a:r>
          <a:endParaRPr lang="en-US" sz="2800" kern="1200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6181938" y="1655658"/>
        <a:ext cx="2403684" cy="18702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E88D6-D0BA-4611-8346-1B7BE22BC787}">
      <dsp:nvSpPr>
        <dsp:cNvPr id="0" name=""/>
        <dsp:cNvSpPr/>
      </dsp:nvSpPr>
      <dsp:spPr>
        <a:xfrm>
          <a:off x="1120" y="1300406"/>
          <a:ext cx="2856566" cy="1428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4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Kriminal</a:t>
          </a:r>
          <a:r>
            <a:rPr lang="en-US" sz="24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4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(</a:t>
          </a:r>
          <a:r>
            <a:rPr lang="en-US" sz="24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berdasarkan</a:t>
          </a:r>
          <a:r>
            <a:rPr lang="en-US" sz="24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cara</a:t>
          </a:r>
          <a:r>
            <a:rPr lang="en-US" sz="24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dan</a:t>
          </a:r>
          <a:r>
            <a:rPr lang="en-US" sz="24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taktik</a:t>
          </a:r>
          <a:r>
            <a:rPr lang="en-US" sz="24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)</a:t>
          </a:r>
          <a:endParaRPr lang="en-US" sz="24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2953" y="1342239"/>
        <a:ext cx="2772900" cy="1344617"/>
      </dsp:txXfrm>
    </dsp:sp>
    <dsp:sp modelId="{9D977756-FC5F-43A3-B691-AB4D4BAE3D74}">
      <dsp:nvSpPr>
        <dsp:cNvPr id="0" name=""/>
        <dsp:cNvSpPr/>
      </dsp:nvSpPr>
      <dsp:spPr>
        <a:xfrm rot="19457599">
          <a:off x="2725425" y="1572012"/>
          <a:ext cx="1407148" cy="63808"/>
        </a:xfrm>
        <a:custGeom>
          <a:avLst/>
          <a:gdLst/>
          <a:ahLst/>
          <a:cxnLst/>
          <a:rect l="0" t="0" r="0" b="0"/>
          <a:pathLst>
            <a:path>
              <a:moveTo>
                <a:pt x="0" y="31904"/>
              </a:moveTo>
              <a:lnTo>
                <a:pt x="1407148" y="319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endParaRPr lang="en-US" sz="4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393821" y="1568737"/>
        <a:ext cx="70357" cy="70357"/>
      </dsp:txXfrm>
    </dsp:sp>
    <dsp:sp modelId="{788FA798-CA48-4985-90D3-FE9BEC59AD5A}">
      <dsp:nvSpPr>
        <dsp:cNvPr id="0" name=""/>
        <dsp:cNvSpPr/>
      </dsp:nvSpPr>
      <dsp:spPr>
        <a:xfrm>
          <a:off x="4000313" y="479143"/>
          <a:ext cx="2856566" cy="1428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4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Dengan</a:t>
          </a:r>
          <a:r>
            <a:rPr lang="en-US" sz="24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Kekerasan</a:t>
          </a:r>
          <a:r>
            <a:rPr lang="en-US" sz="24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Fisik</a:t>
          </a:r>
          <a:r>
            <a:rPr lang="en-US" sz="24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(Violent)</a:t>
          </a:r>
          <a:endParaRPr lang="en-US" sz="24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042146" y="520976"/>
        <a:ext cx="2772900" cy="1344617"/>
      </dsp:txXfrm>
    </dsp:sp>
    <dsp:sp modelId="{D99B1966-A8D5-4DD2-8720-23778665D573}">
      <dsp:nvSpPr>
        <dsp:cNvPr id="0" name=""/>
        <dsp:cNvSpPr/>
      </dsp:nvSpPr>
      <dsp:spPr>
        <a:xfrm rot="2142401">
          <a:off x="2725425" y="2393275"/>
          <a:ext cx="1407148" cy="63808"/>
        </a:xfrm>
        <a:custGeom>
          <a:avLst/>
          <a:gdLst/>
          <a:ahLst/>
          <a:cxnLst/>
          <a:rect l="0" t="0" r="0" b="0"/>
          <a:pathLst>
            <a:path>
              <a:moveTo>
                <a:pt x="0" y="31904"/>
              </a:moveTo>
              <a:lnTo>
                <a:pt x="1407148" y="319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endParaRPr lang="en-US" sz="4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393821" y="2390000"/>
        <a:ext cx="70357" cy="70357"/>
      </dsp:txXfrm>
    </dsp:sp>
    <dsp:sp modelId="{F7E0367F-1142-4DDE-8CA5-DC9B1C86A9CC}">
      <dsp:nvSpPr>
        <dsp:cNvPr id="0" name=""/>
        <dsp:cNvSpPr/>
      </dsp:nvSpPr>
      <dsp:spPr>
        <a:xfrm>
          <a:off x="4000313" y="2121669"/>
          <a:ext cx="2856566" cy="1428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4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Tanpa</a:t>
          </a:r>
          <a:r>
            <a:rPr lang="en-US" sz="24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Kekerasan</a:t>
          </a:r>
          <a:r>
            <a:rPr lang="en-US" sz="24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Fisik</a:t>
          </a:r>
          <a:r>
            <a:rPr lang="en-US" sz="24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(Non-Violent)</a:t>
          </a:r>
          <a:endParaRPr lang="en-US" sz="24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042146" y="2163502"/>
        <a:ext cx="2772900" cy="13446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09F04-D52C-45C6-951A-F490AF92B135}">
      <dsp:nvSpPr>
        <dsp:cNvPr id="0" name=""/>
        <dsp:cNvSpPr/>
      </dsp:nvSpPr>
      <dsp:spPr>
        <a:xfrm>
          <a:off x="1076726" y="2271785"/>
          <a:ext cx="1576073" cy="788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8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Jenis</a:t>
          </a:r>
          <a:r>
            <a:rPr lang="en-US" sz="18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Fraud</a:t>
          </a:r>
          <a:endParaRPr lang="en-US" sz="18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099807" y="2294866"/>
        <a:ext cx="1529911" cy="741874"/>
      </dsp:txXfrm>
    </dsp:sp>
    <dsp:sp modelId="{74E1D822-E130-4063-BB1A-80C1FC1DD431}">
      <dsp:nvSpPr>
        <dsp:cNvPr id="0" name=""/>
        <dsp:cNvSpPr/>
      </dsp:nvSpPr>
      <dsp:spPr>
        <a:xfrm rot="17132988">
          <a:off x="1792173" y="1519698"/>
          <a:ext cx="2351682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2351682" y="13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endParaRPr lang="en-US" sz="18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909222" y="1474208"/>
        <a:ext cx="117584" cy="117584"/>
      </dsp:txXfrm>
    </dsp:sp>
    <dsp:sp modelId="{813542F8-8244-412A-B38C-07E91B63F657}">
      <dsp:nvSpPr>
        <dsp:cNvPr id="0" name=""/>
        <dsp:cNvSpPr/>
      </dsp:nvSpPr>
      <dsp:spPr>
        <a:xfrm>
          <a:off x="3283229" y="6179"/>
          <a:ext cx="3595323" cy="788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8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Penggelapan</a:t>
          </a:r>
          <a:r>
            <a:rPr lang="en-US" sz="18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8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Aset</a:t>
          </a:r>
          <a:r>
            <a:rPr lang="en-US" sz="18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800" i="1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(Misappropriation of Assets)</a:t>
          </a:r>
          <a:endParaRPr lang="en-US" sz="1800" i="1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306310" y="29260"/>
        <a:ext cx="3549161" cy="741874"/>
      </dsp:txXfrm>
    </dsp:sp>
    <dsp:sp modelId="{1E01468B-559D-4E16-A2D4-F8686711764C}">
      <dsp:nvSpPr>
        <dsp:cNvPr id="0" name=""/>
        <dsp:cNvSpPr/>
      </dsp:nvSpPr>
      <dsp:spPr>
        <a:xfrm rot="17692822">
          <a:off x="2218796" y="1972819"/>
          <a:ext cx="1498436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498436" y="13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endParaRPr lang="en-US" sz="18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930554" y="1948661"/>
        <a:ext cx="74921" cy="74921"/>
      </dsp:txXfrm>
    </dsp:sp>
    <dsp:sp modelId="{E8F7C617-6DAC-4820-90DD-DB946B73FB2F}">
      <dsp:nvSpPr>
        <dsp:cNvPr id="0" name=""/>
        <dsp:cNvSpPr/>
      </dsp:nvSpPr>
      <dsp:spPr>
        <a:xfrm>
          <a:off x="3283229" y="912421"/>
          <a:ext cx="3595323" cy="788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8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Penipuan</a:t>
          </a:r>
          <a:r>
            <a:rPr lang="en-US" sz="18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8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Pelaporan</a:t>
          </a:r>
          <a:r>
            <a:rPr lang="en-US" sz="18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8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Keuangan</a:t>
          </a:r>
          <a:r>
            <a:rPr lang="en-US" sz="18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800" i="1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(Fraudulent Financial Reporting)</a:t>
          </a:r>
          <a:endParaRPr lang="en-US" sz="1800" i="1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306310" y="935502"/>
        <a:ext cx="3549161" cy="741874"/>
      </dsp:txXfrm>
    </dsp:sp>
    <dsp:sp modelId="{BE899643-D3DA-48DF-8834-CF6A4D4E41BC}">
      <dsp:nvSpPr>
        <dsp:cNvPr id="0" name=""/>
        <dsp:cNvSpPr/>
      </dsp:nvSpPr>
      <dsp:spPr>
        <a:xfrm rot="19457599">
          <a:off x="2579826" y="2425940"/>
          <a:ext cx="776376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776376" y="13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endParaRPr lang="en-US" sz="1800" kern="1200"/>
        </a:p>
      </dsp:txBody>
      <dsp:txXfrm>
        <a:off x="2948605" y="2419833"/>
        <a:ext cx="38818" cy="38818"/>
      </dsp:txXfrm>
    </dsp:sp>
    <dsp:sp modelId="{34E5CF38-7112-4AC5-8105-8758847315B0}">
      <dsp:nvSpPr>
        <dsp:cNvPr id="0" name=""/>
        <dsp:cNvSpPr/>
      </dsp:nvSpPr>
      <dsp:spPr>
        <a:xfrm>
          <a:off x="3283229" y="1818664"/>
          <a:ext cx="3595323" cy="788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800" i="1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Penyalahgunaan</a:t>
          </a:r>
          <a:r>
            <a:rPr lang="en-US" sz="1800" i="1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800" i="1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Wewenang</a:t>
          </a:r>
          <a:r>
            <a:rPr lang="en-US" sz="1800" i="1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800" i="1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(Occupational Frauds)</a:t>
          </a:r>
          <a:endParaRPr lang="en-US" sz="1800" i="1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306310" y="1841745"/>
        <a:ext cx="3549161" cy="741874"/>
      </dsp:txXfrm>
    </dsp:sp>
    <dsp:sp modelId="{BEF40C8C-6563-4E96-9EED-4F49E35319DC}">
      <dsp:nvSpPr>
        <dsp:cNvPr id="0" name=""/>
        <dsp:cNvSpPr/>
      </dsp:nvSpPr>
      <dsp:spPr>
        <a:xfrm rot="2142401">
          <a:off x="2579826" y="2879062"/>
          <a:ext cx="776376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776376" y="13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endParaRPr lang="en-US" sz="1800" kern="1200"/>
        </a:p>
      </dsp:txBody>
      <dsp:txXfrm>
        <a:off x="2948605" y="2872955"/>
        <a:ext cx="38818" cy="38818"/>
      </dsp:txXfrm>
    </dsp:sp>
    <dsp:sp modelId="{60102EB8-9486-4037-86BF-26461B04C2EF}">
      <dsp:nvSpPr>
        <dsp:cNvPr id="0" name=""/>
        <dsp:cNvSpPr/>
      </dsp:nvSpPr>
      <dsp:spPr>
        <a:xfrm>
          <a:off x="3283229" y="2724906"/>
          <a:ext cx="3595323" cy="788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800" i="1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Kecurangan</a:t>
          </a:r>
          <a:r>
            <a:rPr lang="en-US" sz="1800" i="1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800" i="1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Organisatoris</a:t>
          </a:r>
          <a:r>
            <a:rPr lang="en-US" sz="1800" i="1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800" i="1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(</a:t>
          </a:r>
          <a:r>
            <a:rPr lang="en-US" sz="1800" i="1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Organisational</a:t>
          </a:r>
          <a:r>
            <a:rPr lang="en-US" sz="1800" i="1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Frauds)</a:t>
          </a:r>
          <a:endParaRPr lang="en-US" sz="1800" i="1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306310" y="2747987"/>
        <a:ext cx="3549161" cy="741874"/>
      </dsp:txXfrm>
    </dsp:sp>
    <dsp:sp modelId="{7C54D425-4062-4DE0-86B8-5BE6A12127A6}">
      <dsp:nvSpPr>
        <dsp:cNvPr id="0" name=""/>
        <dsp:cNvSpPr/>
      </dsp:nvSpPr>
      <dsp:spPr>
        <a:xfrm rot="3907178">
          <a:off x="2218796" y="3332183"/>
          <a:ext cx="1498436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498436" y="13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endParaRPr lang="en-US" sz="1800" kern="1200"/>
        </a:p>
      </dsp:txBody>
      <dsp:txXfrm>
        <a:off x="2930554" y="3308024"/>
        <a:ext cx="74921" cy="74921"/>
      </dsp:txXfrm>
    </dsp:sp>
    <dsp:sp modelId="{A114FCFC-E5BE-4B37-9708-C82E87B06A21}">
      <dsp:nvSpPr>
        <dsp:cNvPr id="0" name=""/>
        <dsp:cNvSpPr/>
      </dsp:nvSpPr>
      <dsp:spPr>
        <a:xfrm>
          <a:off x="3283229" y="3631149"/>
          <a:ext cx="3595323" cy="788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800" i="1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Skema</a:t>
          </a:r>
          <a:r>
            <a:rPr lang="en-US" sz="1800" i="1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800" i="1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Kepercayaan</a:t>
          </a:r>
          <a:r>
            <a:rPr lang="en-US" sz="1800" i="1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800" i="1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(Confidence Schemes)</a:t>
          </a:r>
          <a:endParaRPr lang="en-US" sz="1800" i="1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306310" y="3654230"/>
        <a:ext cx="3549161" cy="741874"/>
      </dsp:txXfrm>
    </dsp:sp>
    <dsp:sp modelId="{7A5AF414-2122-4BAA-B2A7-EFB119AC0D80}">
      <dsp:nvSpPr>
        <dsp:cNvPr id="0" name=""/>
        <dsp:cNvSpPr/>
      </dsp:nvSpPr>
      <dsp:spPr>
        <a:xfrm rot="4467012">
          <a:off x="1792173" y="3785304"/>
          <a:ext cx="2351682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2351682" y="13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endParaRPr lang="en-US" sz="18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909222" y="3739814"/>
        <a:ext cx="117584" cy="117584"/>
      </dsp:txXfrm>
    </dsp:sp>
    <dsp:sp modelId="{14402D87-DD4F-4703-951B-2CA00CC60AAB}">
      <dsp:nvSpPr>
        <dsp:cNvPr id="0" name=""/>
        <dsp:cNvSpPr/>
      </dsp:nvSpPr>
      <dsp:spPr>
        <a:xfrm>
          <a:off x="3283229" y="4537391"/>
          <a:ext cx="3595323" cy="788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800" i="1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Penyalahgunaan</a:t>
          </a:r>
          <a:r>
            <a:rPr lang="en-US" sz="1800" i="1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800" i="1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Komputer</a:t>
          </a:r>
          <a:r>
            <a:rPr lang="en-US" sz="1800" i="1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800" i="1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(Computer Frauds)</a:t>
          </a:r>
          <a:endParaRPr lang="en-US" sz="1800" i="1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306310" y="4560472"/>
        <a:ext cx="3549161" cy="7418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09F04-D52C-45C6-951A-F490AF92B135}">
      <dsp:nvSpPr>
        <dsp:cNvPr id="0" name=""/>
        <dsp:cNvSpPr/>
      </dsp:nvSpPr>
      <dsp:spPr>
        <a:xfrm>
          <a:off x="137951" y="1396999"/>
          <a:ext cx="1418656" cy="12700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0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Jenis</a:t>
          </a:r>
          <a:r>
            <a:rPr lang="en-US" sz="20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0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Computer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0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Fraud</a:t>
          </a:r>
          <a:endParaRPr lang="en-US" sz="2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75148" y="1434196"/>
        <a:ext cx="1344262" cy="1195607"/>
      </dsp:txXfrm>
    </dsp:sp>
    <dsp:sp modelId="{74E1D822-E130-4063-BB1A-80C1FC1DD431}">
      <dsp:nvSpPr>
        <dsp:cNvPr id="0" name=""/>
        <dsp:cNvSpPr/>
      </dsp:nvSpPr>
      <dsp:spPr>
        <a:xfrm rot="17350740">
          <a:off x="964205" y="1182685"/>
          <a:ext cx="1764469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764469" y="160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802328" y="1154620"/>
        <a:ext cx="88223" cy="88223"/>
      </dsp:txXfrm>
    </dsp:sp>
    <dsp:sp modelId="{813542F8-8244-412A-B38C-07E91B63F657}">
      <dsp:nvSpPr>
        <dsp:cNvPr id="0" name=""/>
        <dsp:cNvSpPr/>
      </dsp:nvSpPr>
      <dsp:spPr>
        <a:xfrm>
          <a:off x="2136272" y="3173"/>
          <a:ext cx="2740523" cy="7245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i="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Input Fraud</a:t>
          </a:r>
          <a:endParaRPr lang="en-US" sz="2000" i="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157494" y="24395"/>
        <a:ext cx="2698079" cy="682136"/>
      </dsp:txXfrm>
    </dsp:sp>
    <dsp:sp modelId="{1E01468B-559D-4E16-A2D4-F8686711764C}">
      <dsp:nvSpPr>
        <dsp:cNvPr id="0" name=""/>
        <dsp:cNvSpPr/>
      </dsp:nvSpPr>
      <dsp:spPr>
        <a:xfrm rot="18289469">
          <a:off x="1338910" y="1599319"/>
          <a:ext cx="1015059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015059" y="160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821063" y="1589989"/>
        <a:ext cx="50752" cy="50752"/>
      </dsp:txXfrm>
    </dsp:sp>
    <dsp:sp modelId="{E8F7C617-6DAC-4820-90DD-DB946B73FB2F}">
      <dsp:nvSpPr>
        <dsp:cNvPr id="0" name=""/>
        <dsp:cNvSpPr/>
      </dsp:nvSpPr>
      <dsp:spPr>
        <a:xfrm>
          <a:off x="2136272" y="836441"/>
          <a:ext cx="2740523" cy="7245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i="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Processor Fraud</a:t>
          </a:r>
          <a:endParaRPr lang="en-US" sz="2000" i="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157494" y="857663"/>
        <a:ext cx="2698079" cy="682136"/>
      </dsp:txXfrm>
    </dsp:sp>
    <dsp:sp modelId="{7A5AF414-2122-4BAA-B2A7-EFB119AC0D80}">
      <dsp:nvSpPr>
        <dsp:cNvPr id="0" name=""/>
        <dsp:cNvSpPr/>
      </dsp:nvSpPr>
      <dsp:spPr>
        <a:xfrm>
          <a:off x="1556608" y="2015953"/>
          <a:ext cx="579664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579664" y="160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831948" y="2017508"/>
        <a:ext cx="28983" cy="28983"/>
      </dsp:txXfrm>
    </dsp:sp>
    <dsp:sp modelId="{14402D87-DD4F-4703-951B-2CA00CC60AAB}">
      <dsp:nvSpPr>
        <dsp:cNvPr id="0" name=""/>
        <dsp:cNvSpPr/>
      </dsp:nvSpPr>
      <dsp:spPr>
        <a:xfrm>
          <a:off x="2136272" y="1669709"/>
          <a:ext cx="2740523" cy="7245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i="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Computer Instruction Fraud</a:t>
          </a:r>
          <a:endParaRPr lang="en-US" sz="2000" i="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157494" y="1690931"/>
        <a:ext cx="2698079" cy="682136"/>
      </dsp:txXfrm>
    </dsp:sp>
    <dsp:sp modelId="{208434CB-F045-4774-A683-3B036EDFA2BD}">
      <dsp:nvSpPr>
        <dsp:cNvPr id="0" name=""/>
        <dsp:cNvSpPr/>
      </dsp:nvSpPr>
      <dsp:spPr>
        <a:xfrm rot="3310531">
          <a:off x="1338910" y="2432587"/>
          <a:ext cx="1015059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015059" y="160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1821063" y="2423257"/>
        <a:ext cx="50752" cy="50752"/>
      </dsp:txXfrm>
    </dsp:sp>
    <dsp:sp modelId="{5DCF49CA-49E5-4BCA-B4A8-5FF6ADACFD1C}">
      <dsp:nvSpPr>
        <dsp:cNvPr id="0" name=""/>
        <dsp:cNvSpPr/>
      </dsp:nvSpPr>
      <dsp:spPr>
        <a:xfrm>
          <a:off x="2136272" y="2502977"/>
          <a:ext cx="2740523" cy="7245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i="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Data Fraud</a:t>
          </a:r>
          <a:endParaRPr lang="en-US" sz="2000" i="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157494" y="2524199"/>
        <a:ext cx="2698079" cy="682136"/>
      </dsp:txXfrm>
    </dsp:sp>
    <dsp:sp modelId="{85536C45-42FA-43D0-86C5-F61B30EF8443}">
      <dsp:nvSpPr>
        <dsp:cNvPr id="0" name=""/>
        <dsp:cNvSpPr/>
      </dsp:nvSpPr>
      <dsp:spPr>
        <a:xfrm rot="4249260">
          <a:off x="964205" y="2849221"/>
          <a:ext cx="1764469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764469" y="160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1802328" y="2821156"/>
        <a:ext cx="88223" cy="88223"/>
      </dsp:txXfrm>
    </dsp:sp>
    <dsp:sp modelId="{A8D70820-BA18-4AFC-A376-36354C2AD1E5}">
      <dsp:nvSpPr>
        <dsp:cNvPr id="0" name=""/>
        <dsp:cNvSpPr/>
      </dsp:nvSpPr>
      <dsp:spPr>
        <a:xfrm>
          <a:off x="2136272" y="3336245"/>
          <a:ext cx="2740523" cy="7245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i="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Output Fraud</a:t>
          </a:r>
          <a:endParaRPr lang="en-US" sz="2000" i="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157494" y="3357467"/>
        <a:ext cx="2698079" cy="6821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09F04-D52C-45C6-951A-F490AF92B135}">
      <dsp:nvSpPr>
        <dsp:cNvPr id="0" name=""/>
        <dsp:cNvSpPr/>
      </dsp:nvSpPr>
      <dsp:spPr>
        <a:xfrm>
          <a:off x="25381" y="2036184"/>
          <a:ext cx="1710746" cy="171643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0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Mencegah</a:t>
          </a:r>
          <a:r>
            <a:rPr lang="en-US" sz="20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Computer Fraud</a:t>
          </a:r>
          <a:endParaRPr lang="en-US" sz="2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75487" y="2086290"/>
        <a:ext cx="1610534" cy="1616227"/>
      </dsp:txXfrm>
    </dsp:sp>
    <dsp:sp modelId="{74E1D822-E130-4063-BB1A-80C1FC1DD431}">
      <dsp:nvSpPr>
        <dsp:cNvPr id="0" name=""/>
        <dsp:cNvSpPr/>
      </dsp:nvSpPr>
      <dsp:spPr>
        <a:xfrm rot="16773864">
          <a:off x="630781" y="1578666"/>
          <a:ext cx="2651205" cy="17121"/>
        </a:xfrm>
        <a:custGeom>
          <a:avLst/>
          <a:gdLst/>
          <a:ahLst/>
          <a:cxnLst/>
          <a:rect l="0" t="0" r="0" b="0"/>
          <a:pathLst>
            <a:path>
              <a:moveTo>
                <a:pt x="0" y="8560"/>
              </a:moveTo>
              <a:lnTo>
                <a:pt x="2651205" y="856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890104" y="1520947"/>
        <a:ext cx="132560" cy="132560"/>
      </dsp:txXfrm>
    </dsp:sp>
    <dsp:sp modelId="{813542F8-8244-412A-B38C-07E91B63F657}">
      <dsp:nvSpPr>
        <dsp:cNvPr id="0" name=""/>
        <dsp:cNvSpPr/>
      </dsp:nvSpPr>
      <dsp:spPr>
        <a:xfrm>
          <a:off x="2176641" y="4730"/>
          <a:ext cx="2812724" cy="55064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i="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Personal Screening</a:t>
          </a:r>
          <a:endParaRPr lang="en-US" sz="2000" i="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192769" y="20858"/>
        <a:ext cx="2780468" cy="518386"/>
      </dsp:txXfrm>
    </dsp:sp>
    <dsp:sp modelId="{1E01468B-559D-4E16-A2D4-F8686711764C}">
      <dsp:nvSpPr>
        <dsp:cNvPr id="0" name=""/>
        <dsp:cNvSpPr/>
      </dsp:nvSpPr>
      <dsp:spPr>
        <a:xfrm rot="16952169">
          <a:off x="941635" y="1895285"/>
          <a:ext cx="2029498" cy="17121"/>
        </a:xfrm>
        <a:custGeom>
          <a:avLst/>
          <a:gdLst/>
          <a:ahLst/>
          <a:cxnLst/>
          <a:rect l="0" t="0" r="0" b="0"/>
          <a:pathLst>
            <a:path>
              <a:moveTo>
                <a:pt x="0" y="8560"/>
              </a:moveTo>
              <a:lnTo>
                <a:pt x="2029498" y="856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905647" y="1853109"/>
        <a:ext cx="101474" cy="101474"/>
      </dsp:txXfrm>
    </dsp:sp>
    <dsp:sp modelId="{E8F7C617-6DAC-4820-90DD-DB946B73FB2F}">
      <dsp:nvSpPr>
        <dsp:cNvPr id="0" name=""/>
        <dsp:cNvSpPr/>
      </dsp:nvSpPr>
      <dsp:spPr>
        <a:xfrm>
          <a:off x="2176641" y="637968"/>
          <a:ext cx="2812724" cy="55064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i="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Definisi</a:t>
          </a:r>
          <a:r>
            <a:rPr lang="en-US" sz="2000" i="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000" i="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Pekerjaan</a:t>
          </a:r>
          <a:endParaRPr lang="en-US" sz="2000" i="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192769" y="654096"/>
        <a:ext cx="2780468" cy="518386"/>
      </dsp:txXfrm>
    </dsp:sp>
    <dsp:sp modelId="{7A5AF414-2122-4BAA-B2A7-EFB119AC0D80}">
      <dsp:nvSpPr>
        <dsp:cNvPr id="0" name=""/>
        <dsp:cNvSpPr/>
      </dsp:nvSpPr>
      <dsp:spPr>
        <a:xfrm rot="17285908">
          <a:off x="1247367" y="2211905"/>
          <a:ext cx="1418034" cy="17121"/>
        </a:xfrm>
        <a:custGeom>
          <a:avLst/>
          <a:gdLst/>
          <a:ahLst/>
          <a:cxnLst/>
          <a:rect l="0" t="0" r="0" b="0"/>
          <a:pathLst>
            <a:path>
              <a:moveTo>
                <a:pt x="0" y="8560"/>
              </a:moveTo>
              <a:lnTo>
                <a:pt x="1418034" y="856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920934" y="2185015"/>
        <a:ext cx="70901" cy="70901"/>
      </dsp:txXfrm>
    </dsp:sp>
    <dsp:sp modelId="{14402D87-DD4F-4703-951B-2CA00CC60AAB}">
      <dsp:nvSpPr>
        <dsp:cNvPr id="0" name=""/>
        <dsp:cNvSpPr/>
      </dsp:nvSpPr>
      <dsp:spPr>
        <a:xfrm>
          <a:off x="2176641" y="1271207"/>
          <a:ext cx="2812724" cy="55064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i="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Pemisahan</a:t>
          </a:r>
          <a:r>
            <a:rPr lang="en-US" sz="2000" i="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Tugas</a:t>
          </a:r>
          <a:endParaRPr lang="en-US" sz="2000" i="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192769" y="1287335"/>
        <a:ext cx="2780468" cy="518386"/>
      </dsp:txXfrm>
    </dsp:sp>
    <dsp:sp modelId="{208434CB-F045-4774-A683-3B036EDFA2BD}">
      <dsp:nvSpPr>
        <dsp:cNvPr id="0" name=""/>
        <dsp:cNvSpPr/>
      </dsp:nvSpPr>
      <dsp:spPr>
        <a:xfrm rot="18099020">
          <a:off x="1536635" y="2528524"/>
          <a:ext cx="839499" cy="17121"/>
        </a:xfrm>
        <a:custGeom>
          <a:avLst/>
          <a:gdLst/>
          <a:ahLst/>
          <a:cxnLst/>
          <a:rect l="0" t="0" r="0" b="0"/>
          <a:pathLst>
            <a:path>
              <a:moveTo>
                <a:pt x="0" y="8560"/>
              </a:moveTo>
              <a:lnTo>
                <a:pt x="839499" y="856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1935397" y="2516097"/>
        <a:ext cx="41974" cy="41974"/>
      </dsp:txXfrm>
    </dsp:sp>
    <dsp:sp modelId="{5DCF49CA-49E5-4BCA-B4A8-5FF6ADACFD1C}">
      <dsp:nvSpPr>
        <dsp:cNvPr id="0" name=""/>
        <dsp:cNvSpPr/>
      </dsp:nvSpPr>
      <dsp:spPr>
        <a:xfrm>
          <a:off x="2176641" y="1904445"/>
          <a:ext cx="2812724" cy="55064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i="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Etika</a:t>
          </a:r>
          <a:r>
            <a:rPr lang="en-US" sz="2000" i="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000" i="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Profesional</a:t>
          </a:r>
          <a:endParaRPr lang="en-US" sz="2000" i="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192769" y="1920573"/>
        <a:ext cx="2780468" cy="518386"/>
      </dsp:txXfrm>
    </dsp:sp>
    <dsp:sp modelId="{85536C45-42FA-43D0-86C5-F61B30EF8443}">
      <dsp:nvSpPr>
        <dsp:cNvPr id="0" name=""/>
        <dsp:cNvSpPr/>
      </dsp:nvSpPr>
      <dsp:spPr>
        <a:xfrm rot="20971854">
          <a:off x="1732399" y="2845143"/>
          <a:ext cx="447971" cy="17121"/>
        </a:xfrm>
        <a:custGeom>
          <a:avLst/>
          <a:gdLst/>
          <a:ahLst/>
          <a:cxnLst/>
          <a:rect l="0" t="0" r="0" b="0"/>
          <a:pathLst>
            <a:path>
              <a:moveTo>
                <a:pt x="0" y="8560"/>
              </a:moveTo>
              <a:lnTo>
                <a:pt x="447971" y="856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1945185" y="2842505"/>
        <a:ext cx="22398" cy="22398"/>
      </dsp:txXfrm>
    </dsp:sp>
    <dsp:sp modelId="{A8D70820-BA18-4AFC-A376-36354C2AD1E5}">
      <dsp:nvSpPr>
        <dsp:cNvPr id="0" name=""/>
        <dsp:cNvSpPr/>
      </dsp:nvSpPr>
      <dsp:spPr>
        <a:xfrm>
          <a:off x="2176641" y="2537684"/>
          <a:ext cx="2812724" cy="55064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i="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Lisensi</a:t>
          </a:r>
          <a:endParaRPr lang="en-US" sz="2000" i="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192769" y="2553812"/>
        <a:ext cx="2780468" cy="518386"/>
      </dsp:txXfrm>
    </dsp:sp>
    <dsp:sp modelId="{8E65E074-AA59-4CEB-8B40-8FDAD31781B7}">
      <dsp:nvSpPr>
        <dsp:cNvPr id="0" name=""/>
        <dsp:cNvSpPr/>
      </dsp:nvSpPr>
      <dsp:spPr>
        <a:xfrm rot="3084054">
          <a:off x="1603334" y="3161762"/>
          <a:ext cx="706101" cy="17121"/>
        </a:xfrm>
        <a:custGeom>
          <a:avLst/>
          <a:gdLst/>
          <a:ahLst/>
          <a:cxnLst/>
          <a:rect l="0" t="0" r="0" b="0"/>
          <a:pathLst>
            <a:path>
              <a:moveTo>
                <a:pt x="0" y="8560"/>
              </a:moveTo>
              <a:lnTo>
                <a:pt x="706101" y="856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38732" y="3152671"/>
        <a:ext cx="35305" cy="35305"/>
      </dsp:txXfrm>
    </dsp:sp>
    <dsp:sp modelId="{973CDB67-91B2-4ADB-A95E-9B54C1FC4B7F}">
      <dsp:nvSpPr>
        <dsp:cNvPr id="0" name=""/>
        <dsp:cNvSpPr/>
      </dsp:nvSpPr>
      <dsp:spPr>
        <a:xfrm>
          <a:off x="2176641" y="3170922"/>
          <a:ext cx="2812724" cy="55064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i="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System Design Control</a:t>
          </a:r>
          <a:endParaRPr lang="en-US" sz="2000" i="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192769" y="3187050"/>
        <a:ext cx="2780468" cy="518386"/>
      </dsp:txXfrm>
    </dsp:sp>
    <dsp:sp modelId="{0C91D7D2-2D42-4405-BE25-534E520C2B9B}">
      <dsp:nvSpPr>
        <dsp:cNvPr id="0" name=""/>
        <dsp:cNvSpPr/>
      </dsp:nvSpPr>
      <dsp:spPr>
        <a:xfrm rot="4176543">
          <a:off x="1324233" y="3478382"/>
          <a:ext cx="1264303" cy="17121"/>
        </a:xfrm>
        <a:custGeom>
          <a:avLst/>
          <a:gdLst/>
          <a:ahLst/>
          <a:cxnLst/>
          <a:rect l="0" t="0" r="0" b="0"/>
          <a:pathLst>
            <a:path>
              <a:moveTo>
                <a:pt x="0" y="8560"/>
              </a:moveTo>
              <a:lnTo>
                <a:pt x="1264303" y="856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24777" y="3455335"/>
        <a:ext cx="63215" cy="63215"/>
      </dsp:txXfrm>
    </dsp:sp>
    <dsp:sp modelId="{2CC5BE60-3E6B-41AC-BD97-95BE86EBF3A9}">
      <dsp:nvSpPr>
        <dsp:cNvPr id="0" name=""/>
        <dsp:cNvSpPr/>
      </dsp:nvSpPr>
      <dsp:spPr>
        <a:xfrm>
          <a:off x="2176641" y="3804161"/>
          <a:ext cx="2812724" cy="55064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i="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Physical Access Security</a:t>
          </a:r>
          <a:endParaRPr lang="en-US" sz="2000" i="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192769" y="3820289"/>
        <a:ext cx="2780468" cy="518386"/>
      </dsp:txXfrm>
    </dsp:sp>
    <dsp:sp modelId="{2AF6D711-56A0-4599-AD6D-ABC89C70FA23}">
      <dsp:nvSpPr>
        <dsp:cNvPr id="0" name=""/>
        <dsp:cNvSpPr/>
      </dsp:nvSpPr>
      <dsp:spPr>
        <a:xfrm rot="4582899">
          <a:off x="1020926" y="3795001"/>
          <a:ext cx="1870916" cy="17121"/>
        </a:xfrm>
        <a:custGeom>
          <a:avLst/>
          <a:gdLst/>
          <a:ahLst/>
          <a:cxnLst/>
          <a:rect l="0" t="0" r="0" b="0"/>
          <a:pathLst>
            <a:path>
              <a:moveTo>
                <a:pt x="0" y="8560"/>
              </a:moveTo>
              <a:lnTo>
                <a:pt x="1870916" y="856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909611" y="3756789"/>
        <a:ext cx="93545" cy="93545"/>
      </dsp:txXfrm>
    </dsp:sp>
    <dsp:sp modelId="{5CE6A4D4-F14D-45B9-B239-8720E2DB6231}">
      <dsp:nvSpPr>
        <dsp:cNvPr id="0" name=""/>
        <dsp:cNvSpPr/>
      </dsp:nvSpPr>
      <dsp:spPr>
        <a:xfrm>
          <a:off x="2176641" y="4437399"/>
          <a:ext cx="2812724" cy="55064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i="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Electronic Access Security</a:t>
          </a:r>
          <a:endParaRPr lang="en-US" sz="2000" i="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192769" y="4453527"/>
        <a:ext cx="2780468" cy="518386"/>
      </dsp:txXfrm>
    </dsp:sp>
    <dsp:sp modelId="{0229BA74-4C44-468E-9A86-DFB057F0499C}">
      <dsp:nvSpPr>
        <dsp:cNvPr id="0" name=""/>
        <dsp:cNvSpPr/>
      </dsp:nvSpPr>
      <dsp:spPr>
        <a:xfrm rot="4808052">
          <a:off x="670897" y="4152320"/>
          <a:ext cx="2570974" cy="17121"/>
        </a:xfrm>
        <a:custGeom>
          <a:avLst/>
          <a:gdLst/>
          <a:ahLst/>
          <a:cxnLst/>
          <a:rect l="0" t="0" r="0" b="0"/>
          <a:pathLst>
            <a:path>
              <a:moveTo>
                <a:pt x="0" y="8560"/>
              </a:moveTo>
              <a:lnTo>
                <a:pt x="2570974" y="856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892110" y="4096606"/>
        <a:ext cx="128548" cy="128548"/>
      </dsp:txXfrm>
    </dsp:sp>
    <dsp:sp modelId="{83BA78E2-5C22-4CB2-A754-4650EABB8FB2}">
      <dsp:nvSpPr>
        <dsp:cNvPr id="0" name=""/>
        <dsp:cNvSpPr/>
      </dsp:nvSpPr>
      <dsp:spPr>
        <a:xfrm>
          <a:off x="2176641" y="5070638"/>
          <a:ext cx="2812724" cy="71343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i="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Internal Control and Audit</a:t>
          </a:r>
          <a:endParaRPr lang="en-US" sz="2000" i="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197537" y="5091534"/>
        <a:ext cx="2770932" cy="6716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09AB98-43C0-4E15-AFFF-B889F81429A6}">
      <dsp:nvSpPr>
        <dsp:cNvPr id="0" name=""/>
        <dsp:cNvSpPr/>
      </dsp:nvSpPr>
      <dsp:spPr>
        <a:xfrm>
          <a:off x="1230236" y="2803678"/>
          <a:ext cx="507112" cy="2415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3556" y="0"/>
              </a:lnTo>
              <a:lnTo>
                <a:pt x="253556" y="2415742"/>
              </a:lnTo>
              <a:lnTo>
                <a:pt x="507112" y="24157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422082" y="3949839"/>
        <a:ext cx="123419" cy="123419"/>
      </dsp:txXfrm>
    </dsp:sp>
    <dsp:sp modelId="{D1A38A99-6DD1-48B1-815F-10BCD4ACB5AC}">
      <dsp:nvSpPr>
        <dsp:cNvPr id="0" name=""/>
        <dsp:cNvSpPr/>
      </dsp:nvSpPr>
      <dsp:spPr>
        <a:xfrm>
          <a:off x="1230236" y="2803678"/>
          <a:ext cx="507112" cy="1449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3556" y="0"/>
              </a:lnTo>
              <a:lnTo>
                <a:pt x="253556" y="1449445"/>
              </a:lnTo>
              <a:lnTo>
                <a:pt x="507112" y="14494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1445402" y="3490010"/>
        <a:ext cx="76779" cy="76779"/>
      </dsp:txXfrm>
    </dsp:sp>
    <dsp:sp modelId="{8DDD70EE-1D11-464C-BB7F-F72C2759FD16}">
      <dsp:nvSpPr>
        <dsp:cNvPr id="0" name=""/>
        <dsp:cNvSpPr/>
      </dsp:nvSpPr>
      <dsp:spPr>
        <a:xfrm>
          <a:off x="1230236" y="2803678"/>
          <a:ext cx="507112" cy="483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3556" y="0"/>
              </a:lnTo>
              <a:lnTo>
                <a:pt x="253556" y="483148"/>
              </a:lnTo>
              <a:lnTo>
                <a:pt x="507112" y="4831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1466282" y="3027741"/>
        <a:ext cx="35021" cy="35021"/>
      </dsp:txXfrm>
    </dsp:sp>
    <dsp:sp modelId="{AFA800BE-1FDA-4ADB-919B-498BB5F0A16E}">
      <dsp:nvSpPr>
        <dsp:cNvPr id="0" name=""/>
        <dsp:cNvSpPr/>
      </dsp:nvSpPr>
      <dsp:spPr>
        <a:xfrm>
          <a:off x="1230236" y="2320529"/>
          <a:ext cx="507112" cy="483148"/>
        </a:xfrm>
        <a:custGeom>
          <a:avLst/>
          <a:gdLst/>
          <a:ahLst/>
          <a:cxnLst/>
          <a:rect l="0" t="0" r="0" b="0"/>
          <a:pathLst>
            <a:path>
              <a:moveTo>
                <a:pt x="0" y="483148"/>
              </a:moveTo>
              <a:lnTo>
                <a:pt x="253556" y="483148"/>
              </a:lnTo>
              <a:lnTo>
                <a:pt x="253556" y="0"/>
              </a:lnTo>
              <a:lnTo>
                <a:pt x="50711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1466282" y="2544593"/>
        <a:ext cx="35021" cy="35021"/>
      </dsp:txXfrm>
    </dsp:sp>
    <dsp:sp modelId="{12E5C16A-58BF-4DAF-999B-33223D95A8FA}">
      <dsp:nvSpPr>
        <dsp:cNvPr id="0" name=""/>
        <dsp:cNvSpPr/>
      </dsp:nvSpPr>
      <dsp:spPr>
        <a:xfrm>
          <a:off x="1230236" y="1354232"/>
          <a:ext cx="507112" cy="1449445"/>
        </a:xfrm>
        <a:custGeom>
          <a:avLst/>
          <a:gdLst/>
          <a:ahLst/>
          <a:cxnLst/>
          <a:rect l="0" t="0" r="0" b="0"/>
          <a:pathLst>
            <a:path>
              <a:moveTo>
                <a:pt x="0" y="1449445"/>
              </a:moveTo>
              <a:lnTo>
                <a:pt x="253556" y="1449445"/>
              </a:lnTo>
              <a:lnTo>
                <a:pt x="253556" y="0"/>
              </a:lnTo>
              <a:lnTo>
                <a:pt x="50711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1445402" y="2040565"/>
        <a:ext cx="76779" cy="76779"/>
      </dsp:txXfrm>
    </dsp:sp>
    <dsp:sp modelId="{5EAD5D31-E8D7-42E9-A31B-0184F01C1881}">
      <dsp:nvSpPr>
        <dsp:cNvPr id="0" name=""/>
        <dsp:cNvSpPr/>
      </dsp:nvSpPr>
      <dsp:spPr>
        <a:xfrm>
          <a:off x="1230236" y="387935"/>
          <a:ext cx="507112" cy="2415742"/>
        </a:xfrm>
        <a:custGeom>
          <a:avLst/>
          <a:gdLst/>
          <a:ahLst/>
          <a:cxnLst/>
          <a:rect l="0" t="0" r="0" b="0"/>
          <a:pathLst>
            <a:path>
              <a:moveTo>
                <a:pt x="0" y="2415742"/>
              </a:moveTo>
              <a:lnTo>
                <a:pt x="253556" y="2415742"/>
              </a:lnTo>
              <a:lnTo>
                <a:pt x="253556" y="0"/>
              </a:lnTo>
              <a:lnTo>
                <a:pt x="50711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422082" y="1534096"/>
        <a:ext cx="123419" cy="123419"/>
      </dsp:txXfrm>
    </dsp:sp>
    <dsp:sp modelId="{068A7F3A-F0E5-476C-AFED-F359B06FA50F}">
      <dsp:nvSpPr>
        <dsp:cNvPr id="0" name=""/>
        <dsp:cNvSpPr/>
      </dsp:nvSpPr>
      <dsp:spPr>
        <a:xfrm rot="16200000">
          <a:off x="-1190591" y="2417159"/>
          <a:ext cx="4068618" cy="773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Objectives</a:t>
          </a:r>
          <a:endParaRPr lang="en-US" sz="3200" kern="1200" dirty="0"/>
        </a:p>
      </dsp:txBody>
      <dsp:txXfrm>
        <a:off x="-1190591" y="2417159"/>
        <a:ext cx="4068618" cy="773037"/>
      </dsp:txXfrm>
    </dsp:sp>
    <dsp:sp modelId="{4D74C72B-1B2B-4B2D-94C5-B45B2EAB96A9}">
      <dsp:nvSpPr>
        <dsp:cNvPr id="0" name=""/>
        <dsp:cNvSpPr/>
      </dsp:nvSpPr>
      <dsp:spPr>
        <a:xfrm>
          <a:off x="1737349" y="1416"/>
          <a:ext cx="2910851" cy="773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Prevention and deterrence</a:t>
          </a:r>
          <a:endParaRPr lang="en-US" sz="2400" kern="1200" dirty="0"/>
        </a:p>
      </dsp:txBody>
      <dsp:txXfrm>
        <a:off x="1737349" y="1416"/>
        <a:ext cx="2910851" cy="773037"/>
      </dsp:txXfrm>
    </dsp:sp>
    <dsp:sp modelId="{7021F61B-C8B5-4FC5-9719-BD9360371204}">
      <dsp:nvSpPr>
        <dsp:cNvPr id="0" name=""/>
        <dsp:cNvSpPr/>
      </dsp:nvSpPr>
      <dsp:spPr>
        <a:xfrm>
          <a:off x="1737349" y="967713"/>
          <a:ext cx="2910851" cy="773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Detection</a:t>
          </a:r>
          <a:endParaRPr lang="en-US" sz="2400" kern="1200" dirty="0"/>
        </a:p>
      </dsp:txBody>
      <dsp:txXfrm>
        <a:off x="1737349" y="967713"/>
        <a:ext cx="2910851" cy="773037"/>
      </dsp:txXfrm>
    </dsp:sp>
    <dsp:sp modelId="{702E464E-A2DD-4196-AF4F-F976FB3821BE}">
      <dsp:nvSpPr>
        <dsp:cNvPr id="0" name=""/>
        <dsp:cNvSpPr/>
      </dsp:nvSpPr>
      <dsp:spPr>
        <a:xfrm>
          <a:off x="1737349" y="1934010"/>
          <a:ext cx="2910851" cy="773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Contain the damage</a:t>
          </a:r>
          <a:endParaRPr lang="en-US" sz="2400" kern="1200" dirty="0"/>
        </a:p>
      </dsp:txBody>
      <dsp:txXfrm>
        <a:off x="1737349" y="1934010"/>
        <a:ext cx="2910851" cy="773037"/>
      </dsp:txXfrm>
    </dsp:sp>
    <dsp:sp modelId="{32A8D77D-B2F9-4C38-8C21-24FACCF60A30}">
      <dsp:nvSpPr>
        <dsp:cNvPr id="0" name=""/>
        <dsp:cNvSpPr/>
      </dsp:nvSpPr>
      <dsp:spPr>
        <a:xfrm>
          <a:off x="1737349" y="2900307"/>
          <a:ext cx="2910851" cy="773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Recovery</a:t>
          </a:r>
          <a:endParaRPr lang="en-US" sz="2400" kern="1200" dirty="0"/>
        </a:p>
      </dsp:txBody>
      <dsp:txXfrm>
        <a:off x="1737349" y="2900307"/>
        <a:ext cx="2910851" cy="773037"/>
      </dsp:txXfrm>
    </dsp:sp>
    <dsp:sp modelId="{936CE4AE-3B4F-4ACD-974D-29194F59BFA5}">
      <dsp:nvSpPr>
        <dsp:cNvPr id="0" name=""/>
        <dsp:cNvSpPr/>
      </dsp:nvSpPr>
      <dsp:spPr>
        <a:xfrm>
          <a:off x="1737349" y="3866604"/>
          <a:ext cx="2910851" cy="773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Correction</a:t>
          </a:r>
          <a:endParaRPr lang="en-US" sz="2400" kern="1200" dirty="0"/>
        </a:p>
      </dsp:txBody>
      <dsp:txXfrm>
        <a:off x="1737349" y="3866604"/>
        <a:ext cx="2910851" cy="773037"/>
      </dsp:txXfrm>
    </dsp:sp>
    <dsp:sp modelId="{2DB0D945-FD64-46C7-B610-307C8ED2A0A5}">
      <dsp:nvSpPr>
        <dsp:cNvPr id="0" name=""/>
        <dsp:cNvSpPr/>
      </dsp:nvSpPr>
      <dsp:spPr>
        <a:xfrm>
          <a:off x="1737349" y="4832901"/>
          <a:ext cx="2910851" cy="773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Awareness and compliance</a:t>
          </a:r>
          <a:endParaRPr lang="en-US" sz="2400" kern="1200" dirty="0"/>
        </a:p>
      </dsp:txBody>
      <dsp:txXfrm>
        <a:off x="1737349" y="4832901"/>
        <a:ext cx="2910851" cy="773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910E7-AC73-4457-8599-C134A3295832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D5557-D9B2-45E3-A0BB-272837049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61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2015 - EBK - Information Technology for Management (</a:t>
            </a:r>
            <a:r>
              <a:rPr lang="en-US" dirty="0" err="1" smtClean="0"/>
              <a:t>hal</a:t>
            </a:r>
            <a:r>
              <a:rPr lang="en-US" dirty="0" smtClean="0"/>
              <a:t>:</a:t>
            </a:r>
            <a:r>
              <a:rPr lang="en-US" baseline="0" dirty="0" smtClean="0"/>
              <a:t> 148)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D5557-D9B2-45E3-A0BB-2728370490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14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2015 - EBK - Information Technology for Management (</a:t>
            </a:r>
            <a:r>
              <a:rPr lang="en-US" dirty="0" err="1" smtClean="0"/>
              <a:t>hal</a:t>
            </a:r>
            <a:r>
              <a:rPr lang="en-US" dirty="0" smtClean="0"/>
              <a:t>:</a:t>
            </a:r>
            <a:r>
              <a:rPr lang="en-US" baseline="0" dirty="0" smtClean="0"/>
              <a:t> 152)</a:t>
            </a:r>
          </a:p>
          <a:p>
            <a:endParaRPr lang="en-US" baseline="0" dirty="0" smtClean="0"/>
          </a:p>
          <a:p>
            <a:r>
              <a:rPr lang="en-US" baseline="0" dirty="0" smtClean="0"/>
              <a:t>Vulnerability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di OS, </a:t>
            </a:r>
            <a:r>
              <a:rPr lang="en-US" baseline="0" dirty="0" err="1" smtClean="0"/>
              <a:t>jaringan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aplikasi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termasuk</a:t>
            </a:r>
            <a:r>
              <a:rPr lang="en-US" baseline="0" dirty="0" smtClean="0"/>
              <a:t> website), database, mobile devices, </a:t>
            </a:r>
            <a:r>
              <a:rPr lang="en-US" baseline="0" dirty="0" err="1" smtClean="0"/>
              <a:t>hingga</a:t>
            </a:r>
            <a:r>
              <a:rPr lang="en-US" baseline="0" dirty="0" smtClean="0"/>
              <a:t> </a:t>
            </a:r>
            <a:r>
              <a:rPr lang="en-US" baseline="0" smtClean="0"/>
              <a:t>cloud environments.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D5557-D9B2-45E3-A0BB-2728370490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03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2015 - EBK - Information Technology for Management (</a:t>
            </a:r>
            <a:r>
              <a:rPr lang="en-US" dirty="0" err="1" smtClean="0"/>
              <a:t>hal</a:t>
            </a:r>
            <a:r>
              <a:rPr lang="en-US" dirty="0" smtClean="0"/>
              <a:t>:</a:t>
            </a:r>
            <a:r>
              <a:rPr lang="en-US" baseline="0" dirty="0" smtClean="0"/>
              <a:t> 154)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D5557-D9B2-45E3-A0BB-2728370490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73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2015 - EBK - Information Technology for Management (</a:t>
            </a:r>
            <a:r>
              <a:rPr lang="en-US" dirty="0" err="1" smtClean="0"/>
              <a:t>hal</a:t>
            </a:r>
            <a:r>
              <a:rPr lang="en-US" dirty="0" smtClean="0"/>
              <a:t>:</a:t>
            </a:r>
            <a:r>
              <a:rPr lang="en-US" baseline="0" dirty="0" smtClean="0"/>
              <a:t> 150)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D5557-D9B2-45E3-A0BB-2728370490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83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2015 - EBK - Information Technology for Management (</a:t>
            </a:r>
            <a:r>
              <a:rPr lang="en-US" dirty="0" err="1" smtClean="0"/>
              <a:t>hal</a:t>
            </a:r>
            <a:r>
              <a:rPr lang="en-US" dirty="0" smtClean="0"/>
              <a:t>:</a:t>
            </a:r>
            <a:r>
              <a:rPr lang="en-US" baseline="0" dirty="0" smtClean="0"/>
              <a:t> 166)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D5557-D9B2-45E3-A0BB-2728370490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13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2015 - EBK - Information Technology for Management (</a:t>
            </a:r>
            <a:r>
              <a:rPr lang="en-US" dirty="0" err="1" smtClean="0"/>
              <a:t>hal</a:t>
            </a:r>
            <a:r>
              <a:rPr lang="en-US" dirty="0" smtClean="0"/>
              <a:t>:</a:t>
            </a:r>
            <a:r>
              <a:rPr lang="en-US" baseline="0" dirty="0" smtClean="0"/>
              <a:t> 166)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D5557-D9B2-45E3-A0BB-27283704909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56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2015 - EBK - Information Technology for Management (</a:t>
            </a:r>
            <a:r>
              <a:rPr lang="en-US" dirty="0" err="1" smtClean="0"/>
              <a:t>hal</a:t>
            </a:r>
            <a:r>
              <a:rPr lang="en-US" dirty="0" smtClean="0"/>
              <a:t>:</a:t>
            </a:r>
            <a:r>
              <a:rPr lang="en-US" baseline="0" dirty="0" smtClean="0"/>
              <a:t> 166)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D5557-D9B2-45E3-A0BB-27283704909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00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2015 - EBK - Information Technology for Management (</a:t>
            </a:r>
            <a:r>
              <a:rPr lang="en-US" dirty="0" err="1" smtClean="0"/>
              <a:t>hal</a:t>
            </a:r>
            <a:r>
              <a:rPr lang="en-US" dirty="0" smtClean="0"/>
              <a:t>:</a:t>
            </a:r>
            <a:r>
              <a:rPr lang="en-US" baseline="0" dirty="0" smtClean="0"/>
              <a:t> 166)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D5557-D9B2-45E3-A0BB-27283704909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32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2015 - EBK - Information Technology for Management (</a:t>
            </a:r>
            <a:r>
              <a:rPr lang="en-US" dirty="0" err="1" smtClean="0"/>
              <a:t>hal</a:t>
            </a:r>
            <a:r>
              <a:rPr lang="en-US" dirty="0" smtClean="0"/>
              <a:t>:</a:t>
            </a:r>
            <a:r>
              <a:rPr lang="en-US" baseline="0" dirty="0" smtClean="0"/>
              <a:t> 166)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D5557-D9B2-45E3-A0BB-27283704909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78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2015 - EBK - Information Technology for Management (</a:t>
            </a:r>
            <a:r>
              <a:rPr lang="en-US" dirty="0" err="1" smtClean="0"/>
              <a:t>hal</a:t>
            </a:r>
            <a:r>
              <a:rPr lang="en-US" dirty="0" smtClean="0"/>
              <a:t>:</a:t>
            </a:r>
            <a:r>
              <a:rPr lang="en-US" baseline="0" dirty="0" smtClean="0"/>
              <a:t> 166)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D5557-D9B2-45E3-A0BB-27283704909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22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2015 - EBK - Information Technology for Management (</a:t>
            </a:r>
            <a:r>
              <a:rPr lang="en-US" dirty="0" err="1" smtClean="0"/>
              <a:t>hal</a:t>
            </a:r>
            <a:r>
              <a:rPr lang="en-US" dirty="0" smtClean="0"/>
              <a:t>:</a:t>
            </a:r>
            <a:r>
              <a:rPr lang="en-US" baseline="0" dirty="0" smtClean="0"/>
              <a:t> 166)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D5557-D9B2-45E3-A0BB-27283704909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28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2015 - EBK - Information Technology for Management (</a:t>
            </a:r>
            <a:r>
              <a:rPr lang="en-US" dirty="0" err="1" smtClean="0"/>
              <a:t>hal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smtClean="0"/>
              <a:t>153)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D5557-D9B2-45E3-A0BB-2728370490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625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2015 - EBK - Information Technology for Management (</a:t>
            </a:r>
            <a:r>
              <a:rPr lang="en-US" dirty="0" err="1" smtClean="0"/>
              <a:t>hal</a:t>
            </a:r>
            <a:r>
              <a:rPr lang="en-US" dirty="0" smtClean="0"/>
              <a:t>:</a:t>
            </a:r>
            <a:r>
              <a:rPr lang="en-US" baseline="0" dirty="0" smtClean="0"/>
              <a:t> 166)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D5557-D9B2-45E3-A0BB-27283704909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496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2015 - EBK - Information Technology for Management (</a:t>
            </a:r>
            <a:r>
              <a:rPr lang="en-US" dirty="0" err="1" smtClean="0"/>
              <a:t>hal</a:t>
            </a:r>
            <a:r>
              <a:rPr lang="en-US" dirty="0" smtClean="0"/>
              <a:t>:</a:t>
            </a:r>
            <a:r>
              <a:rPr lang="en-US" baseline="0" dirty="0" smtClean="0"/>
              <a:t> 166)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D5557-D9B2-45E3-A0BB-27283704909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599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2015 - EBK - Information Technology for Management (</a:t>
            </a:r>
            <a:r>
              <a:rPr lang="en-US" dirty="0" err="1" smtClean="0"/>
              <a:t>hal</a:t>
            </a:r>
            <a:r>
              <a:rPr lang="en-US" dirty="0" smtClean="0"/>
              <a:t>:</a:t>
            </a:r>
            <a:r>
              <a:rPr lang="en-US" baseline="0" dirty="0" smtClean="0"/>
              <a:t> 168)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D5557-D9B2-45E3-A0BB-27283704909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72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2015 - EBK - Information Technology for Management (</a:t>
            </a:r>
            <a:r>
              <a:rPr lang="en-US" dirty="0" err="1" smtClean="0"/>
              <a:t>hal</a:t>
            </a:r>
            <a:r>
              <a:rPr lang="en-US" dirty="0" smtClean="0"/>
              <a:t>:</a:t>
            </a:r>
            <a:r>
              <a:rPr lang="en-US" baseline="0" dirty="0" smtClean="0"/>
              <a:t> 169)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D5557-D9B2-45E3-A0BB-27283704909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0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2015 - EBK - Information Technology for Management (</a:t>
            </a:r>
            <a:r>
              <a:rPr lang="en-US" dirty="0" err="1" smtClean="0"/>
              <a:t>hal</a:t>
            </a:r>
            <a:r>
              <a:rPr lang="en-US" dirty="0" smtClean="0"/>
              <a:t>:</a:t>
            </a:r>
            <a:r>
              <a:rPr lang="en-US" baseline="0" dirty="0" smtClean="0"/>
              <a:t> 169)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D5557-D9B2-45E3-A0BB-27283704909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635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2015 - EBK - Information Technology for Management (</a:t>
            </a:r>
            <a:r>
              <a:rPr lang="en-US" dirty="0" err="1" smtClean="0"/>
              <a:t>hal</a:t>
            </a:r>
            <a:r>
              <a:rPr lang="en-US" dirty="0" smtClean="0"/>
              <a:t>:</a:t>
            </a:r>
            <a:r>
              <a:rPr lang="en-US" baseline="0" dirty="0" smtClean="0"/>
              <a:t> 169)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D5557-D9B2-45E3-A0BB-27283704909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641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2015 - EBK - Information Technology for Management (</a:t>
            </a:r>
            <a:r>
              <a:rPr lang="en-US" dirty="0" err="1" smtClean="0"/>
              <a:t>hal</a:t>
            </a:r>
            <a:r>
              <a:rPr lang="en-US" dirty="0" smtClean="0"/>
              <a:t>:</a:t>
            </a:r>
            <a:r>
              <a:rPr lang="en-US" baseline="0" dirty="0" smtClean="0"/>
              <a:t> 169)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D5557-D9B2-45E3-A0BB-27283704909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271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https://www.lincs.police.uk/reporting-advice/fraud-and-scams/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D5557-D9B2-45E3-A0BB-27283704909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131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2015 - EBK - Information Technology for Management (</a:t>
            </a:r>
            <a:r>
              <a:rPr lang="en-US" dirty="0" err="1" smtClean="0"/>
              <a:t>hal</a:t>
            </a:r>
            <a:r>
              <a:rPr lang="en-US" dirty="0" smtClean="0"/>
              <a:t>:</a:t>
            </a:r>
            <a:r>
              <a:rPr lang="en-US" baseline="0" dirty="0" smtClean="0"/>
              <a:t> 169)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D5557-D9B2-45E3-A0BB-27283704909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111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2015 - EBK - Information Technology for Management (</a:t>
            </a:r>
            <a:r>
              <a:rPr lang="en-US" dirty="0" err="1" smtClean="0"/>
              <a:t>hal</a:t>
            </a:r>
            <a:r>
              <a:rPr lang="en-US" dirty="0" smtClean="0"/>
              <a:t>:</a:t>
            </a:r>
            <a:r>
              <a:rPr lang="en-US" baseline="0" dirty="0" smtClean="0"/>
              <a:t> 169)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D5557-D9B2-45E3-A0BB-27283704909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28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2015 - EBK - Information Technology for Management (</a:t>
            </a:r>
            <a:r>
              <a:rPr lang="en-US" dirty="0" err="1" smtClean="0"/>
              <a:t>hal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smtClean="0"/>
              <a:t>153)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D5557-D9B2-45E3-A0BB-2728370490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819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2015 - EBK - Information Technology for Management (</a:t>
            </a:r>
            <a:r>
              <a:rPr lang="en-US" dirty="0" err="1" smtClean="0"/>
              <a:t>hal</a:t>
            </a:r>
            <a:r>
              <a:rPr lang="en-US" dirty="0" smtClean="0"/>
              <a:t>:</a:t>
            </a:r>
            <a:r>
              <a:rPr lang="en-US" baseline="0" dirty="0" smtClean="0"/>
              <a:t> 169)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D5557-D9B2-45E3-A0BB-27283704909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015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2015 - EBK - Information Technology for Management (</a:t>
            </a:r>
            <a:r>
              <a:rPr lang="en-US" dirty="0" err="1" smtClean="0"/>
              <a:t>hal</a:t>
            </a:r>
            <a:r>
              <a:rPr lang="en-US" dirty="0" smtClean="0"/>
              <a:t>:</a:t>
            </a:r>
            <a:r>
              <a:rPr lang="en-US" baseline="0" dirty="0" smtClean="0"/>
              <a:t> 170)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D5557-D9B2-45E3-A0BB-27283704909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531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2015 - EBK - Information Technology for Management (</a:t>
            </a:r>
            <a:r>
              <a:rPr lang="en-US" dirty="0" err="1" smtClean="0"/>
              <a:t>hal</a:t>
            </a:r>
            <a:r>
              <a:rPr lang="en-US" dirty="0" smtClean="0"/>
              <a:t>:</a:t>
            </a:r>
            <a:r>
              <a:rPr lang="en-US" baseline="0" dirty="0" smtClean="0"/>
              <a:t> 170)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D5557-D9B2-45E3-A0BB-27283704909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682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2015 - EBK - Information Technology for Management (</a:t>
            </a:r>
            <a:r>
              <a:rPr lang="en-US" dirty="0" err="1" smtClean="0"/>
              <a:t>hal</a:t>
            </a:r>
            <a:r>
              <a:rPr lang="en-US" dirty="0" smtClean="0"/>
              <a:t>:</a:t>
            </a:r>
            <a:r>
              <a:rPr lang="en-US" baseline="0" dirty="0" smtClean="0"/>
              <a:t> 169)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D5557-D9B2-45E3-A0BB-27283704909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937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2015 - EBK - Information Technology for Management (</a:t>
            </a:r>
            <a:r>
              <a:rPr lang="en-US" dirty="0" err="1" smtClean="0"/>
              <a:t>hal</a:t>
            </a:r>
            <a:r>
              <a:rPr lang="en-US" dirty="0" smtClean="0"/>
              <a:t>:</a:t>
            </a:r>
            <a:r>
              <a:rPr lang="en-US" baseline="0" dirty="0" smtClean="0"/>
              <a:t> 171)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D5557-D9B2-45E3-A0BB-27283704909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240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2015 - EBK - Information Technology for Management (</a:t>
            </a:r>
            <a:r>
              <a:rPr lang="en-US" dirty="0" err="1" smtClean="0"/>
              <a:t>hal</a:t>
            </a:r>
            <a:r>
              <a:rPr lang="en-US" dirty="0" smtClean="0"/>
              <a:t>:</a:t>
            </a:r>
            <a:r>
              <a:rPr lang="en-US" baseline="0" dirty="0" smtClean="0"/>
              <a:t> 163)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D5557-D9B2-45E3-A0BB-27283704909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659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2015 - EBK - Information Technology for Management (</a:t>
            </a:r>
            <a:r>
              <a:rPr lang="en-US" dirty="0" err="1" smtClean="0"/>
              <a:t>hal</a:t>
            </a:r>
            <a:r>
              <a:rPr lang="en-US" dirty="0" smtClean="0"/>
              <a:t>:</a:t>
            </a:r>
            <a:r>
              <a:rPr lang="en-US" baseline="0" dirty="0" smtClean="0"/>
              <a:t> 163)</a:t>
            </a:r>
          </a:p>
          <a:p>
            <a:r>
              <a:rPr lang="en-US" baseline="0" dirty="0" smtClean="0"/>
              <a:t>https://www.varonis.com/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D5557-D9B2-45E3-A0BB-27283704909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52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2015 - EBK - Information Technology for Management (</a:t>
            </a:r>
            <a:r>
              <a:rPr lang="en-US" dirty="0" err="1" smtClean="0"/>
              <a:t>hal</a:t>
            </a:r>
            <a:r>
              <a:rPr lang="en-US" dirty="0" smtClean="0"/>
              <a:t>:</a:t>
            </a:r>
            <a:r>
              <a:rPr lang="en-US" baseline="0" dirty="0" smtClean="0"/>
              <a:t> 148)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D5557-D9B2-45E3-A0BB-2728370490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44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2015 - EBK - Information Technology for Management (</a:t>
            </a:r>
            <a:r>
              <a:rPr lang="en-US" dirty="0" err="1" smtClean="0"/>
              <a:t>hal</a:t>
            </a:r>
            <a:r>
              <a:rPr lang="en-US" dirty="0" smtClean="0"/>
              <a:t>:</a:t>
            </a:r>
            <a:r>
              <a:rPr lang="en-US" baseline="0" dirty="0" smtClean="0"/>
              <a:t> 151)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D5557-D9B2-45E3-A0BB-2728370490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54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2015 - EBK - Information Technology for Management (</a:t>
            </a:r>
            <a:r>
              <a:rPr lang="en-US" dirty="0" err="1" smtClean="0"/>
              <a:t>hal</a:t>
            </a:r>
            <a:r>
              <a:rPr lang="en-US" dirty="0" smtClean="0"/>
              <a:t>:</a:t>
            </a:r>
            <a:r>
              <a:rPr lang="en-US" baseline="0" dirty="0" smtClean="0"/>
              <a:t> 147)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D5557-D9B2-45E3-A0BB-2728370490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06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2015 - EBK - Information Technology for Management (</a:t>
            </a:r>
            <a:r>
              <a:rPr lang="en-US" dirty="0" err="1" smtClean="0"/>
              <a:t>hal</a:t>
            </a:r>
            <a:r>
              <a:rPr lang="en-US" dirty="0" smtClean="0"/>
              <a:t>:</a:t>
            </a:r>
            <a:r>
              <a:rPr lang="en-US" baseline="0" dirty="0" smtClean="0"/>
              <a:t> 147)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D5557-D9B2-45E3-A0BB-2728370490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41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2015 - EBK - Information Technology for Management (</a:t>
            </a:r>
            <a:r>
              <a:rPr lang="en-US" dirty="0" err="1" smtClean="0"/>
              <a:t>hal</a:t>
            </a:r>
            <a:r>
              <a:rPr lang="en-US" dirty="0" smtClean="0"/>
              <a:t>:</a:t>
            </a:r>
            <a:r>
              <a:rPr lang="en-US" baseline="0" dirty="0" smtClean="0"/>
              <a:t> 147)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D5557-D9B2-45E3-A0BB-2728370490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58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2015 - EBK - Information Technology for Management (</a:t>
            </a:r>
            <a:r>
              <a:rPr lang="en-US" dirty="0" err="1" smtClean="0"/>
              <a:t>hal</a:t>
            </a:r>
            <a:r>
              <a:rPr lang="en-US" dirty="0" smtClean="0"/>
              <a:t>:</a:t>
            </a:r>
            <a:r>
              <a:rPr lang="en-US" baseline="0" dirty="0" smtClean="0"/>
              <a:t> 155)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D5557-D9B2-45E3-A0BB-2728370490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67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8EC6-AC25-4EDC-93A0-8B6C5AB7D03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0DC5-1BC3-412F-942C-4D1ED4BC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3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8EC6-AC25-4EDC-93A0-8B6C5AB7D03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0DC5-1BC3-412F-942C-4D1ED4BC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8EC6-AC25-4EDC-93A0-8B6C5AB7D03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0DC5-1BC3-412F-942C-4D1ED4BC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0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8EC6-AC25-4EDC-93A0-8B6C5AB7D03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0DC5-1BC3-412F-942C-4D1ED4BC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8EC6-AC25-4EDC-93A0-8B6C5AB7D03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0DC5-1BC3-412F-942C-4D1ED4BC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1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8EC6-AC25-4EDC-93A0-8B6C5AB7D03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0DC5-1BC3-412F-942C-4D1ED4BC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09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8EC6-AC25-4EDC-93A0-8B6C5AB7D03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0DC5-1BC3-412F-942C-4D1ED4BC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0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8EC6-AC25-4EDC-93A0-8B6C5AB7D03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0DC5-1BC3-412F-942C-4D1ED4BC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6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8EC6-AC25-4EDC-93A0-8B6C5AB7D03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0DC5-1BC3-412F-942C-4D1ED4BC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9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8EC6-AC25-4EDC-93A0-8B6C5AB7D03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0DC5-1BC3-412F-942C-4D1ED4BC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0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8EC6-AC25-4EDC-93A0-8B6C5AB7D03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0DC5-1BC3-412F-942C-4D1ED4BC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6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38EC6-AC25-4EDC-93A0-8B6C5AB7D03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40DC5-1BC3-412F-942C-4D1ED4BC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4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6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1524001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CYBERSECURITY &amp; </a:t>
            </a:r>
            <a:b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MANAJEMEN RESIKO</a:t>
            </a:r>
            <a:endParaRPr lang="en-US" sz="4000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91000"/>
            <a:ext cx="9144000" cy="381000"/>
          </a:xfrm>
          <a:solidFill>
            <a:schemeClr val="accent6">
              <a:lumMod val="75000"/>
            </a:schemeClr>
          </a:solidFill>
          <a:ln>
            <a:noFill/>
          </a:ln>
        </p:spPr>
        <p:txBody>
          <a:bodyPr anchor="ctr">
            <a:normAutofit lnSpcReduction="10000"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Fauzi Adi Rafrastara</a:t>
            </a:r>
            <a:endParaRPr lang="en-US" sz="2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Picture 2" descr="E:\OneDrive\Documents\IMAGES\Logo\Official Logo Universitas Dian Nuswantor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73236"/>
            <a:ext cx="1707964" cy="170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857045"/>
              </p:ext>
            </p:extLst>
          </p:nvPr>
        </p:nvGraphicFramePr>
        <p:xfrm>
          <a:off x="0" y="5842000"/>
          <a:ext cx="9144001" cy="101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7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2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Mata </a:t>
                      </a:r>
                      <a:r>
                        <a:rPr lang="en-US" dirty="0" err="1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Kuliah</a:t>
                      </a:r>
                      <a:endParaRPr lang="en-US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Pertemuan</a:t>
                      </a:r>
                      <a:endParaRPr lang="en-US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Program </a:t>
                      </a:r>
                      <a:r>
                        <a:rPr lang="en-US" dirty="0" err="1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Studi</a:t>
                      </a:r>
                      <a:endParaRPr lang="en-US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Fakultas</a:t>
                      </a:r>
                      <a:endParaRPr lang="en-US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2060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Sistem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Informasi</a:t>
                      </a:r>
                      <a:endParaRPr lang="en-US" dirty="0">
                        <a:solidFill>
                          <a:srgbClr val="00206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5</a:t>
                      </a:r>
                      <a:endParaRPr lang="en-US" dirty="0">
                        <a:solidFill>
                          <a:srgbClr val="00206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2060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Teknik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Informatika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(S1)</a:t>
                      </a:r>
                      <a:endParaRPr lang="en-US" dirty="0">
                        <a:solidFill>
                          <a:srgbClr val="00206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2060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Ilmu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Komputer</a:t>
                      </a:r>
                      <a:endParaRPr lang="en-US" dirty="0">
                        <a:solidFill>
                          <a:srgbClr val="00206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98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1907" t="818" r="9205" b="-818"/>
          <a:stretch/>
        </p:blipFill>
        <p:spPr>
          <a:xfrm>
            <a:off x="5105400" y="-19917"/>
            <a:ext cx="4038600" cy="6877918"/>
          </a:xfrm>
          <a:prstGeom prst="rect">
            <a:avLst/>
          </a:prstGeom>
        </p:spPr>
      </p:pic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" fmla="*/ 217715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17715 w 3810000"/>
              <a:gd name="connsiteY4" fmla="*/ 0 h 304800"/>
              <a:gd name="connsiteX0" fmla="*/ 261258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61258 w 3810000"/>
              <a:gd name="connsiteY4" fmla="*/ 0 h 304800"/>
              <a:gd name="connsiteX0" fmla="*/ 333830 w 3882572"/>
              <a:gd name="connsiteY0" fmla="*/ 0 h 304800"/>
              <a:gd name="connsiteX1" fmla="*/ 3882572 w 3882572"/>
              <a:gd name="connsiteY1" fmla="*/ 0 h 304800"/>
              <a:gd name="connsiteX2" fmla="*/ 3882572 w 3882572"/>
              <a:gd name="connsiteY2" fmla="*/ 304800 h 304800"/>
              <a:gd name="connsiteX3" fmla="*/ 0 w 3882572"/>
              <a:gd name="connsiteY3" fmla="*/ 304800 h 304800"/>
              <a:gd name="connsiteX4" fmla="*/ 333830 w 3882572"/>
              <a:gd name="connsiteY4" fmla="*/ 0 h 304800"/>
              <a:gd name="connsiteX0" fmla="*/ 377373 w 3926115"/>
              <a:gd name="connsiteY0" fmla="*/ 0 h 304800"/>
              <a:gd name="connsiteX1" fmla="*/ 3926115 w 3926115"/>
              <a:gd name="connsiteY1" fmla="*/ 0 h 304800"/>
              <a:gd name="connsiteX2" fmla="*/ 3926115 w 3926115"/>
              <a:gd name="connsiteY2" fmla="*/ 304800 h 304800"/>
              <a:gd name="connsiteX3" fmla="*/ 0 w 3926115"/>
              <a:gd name="connsiteY3" fmla="*/ 304800 h 304800"/>
              <a:gd name="connsiteX4" fmla="*/ 377373 w 3926115"/>
              <a:gd name="connsiteY4" fmla="*/ 0 h 304800"/>
              <a:gd name="connsiteX0" fmla="*/ 399319 w 3948061"/>
              <a:gd name="connsiteY0" fmla="*/ 0 h 304800"/>
              <a:gd name="connsiteX1" fmla="*/ 3948061 w 3948061"/>
              <a:gd name="connsiteY1" fmla="*/ 0 h 304800"/>
              <a:gd name="connsiteX2" fmla="*/ 3948061 w 3948061"/>
              <a:gd name="connsiteY2" fmla="*/ 304800 h 304800"/>
              <a:gd name="connsiteX3" fmla="*/ 0 w 3948061"/>
              <a:gd name="connsiteY3" fmla="*/ 304800 h 304800"/>
              <a:gd name="connsiteX4" fmla="*/ 399319 w 3948061"/>
              <a:gd name="connsiteY4" fmla="*/ 0 h 304800"/>
              <a:gd name="connsiteX0" fmla="*/ 289591 w 3838333"/>
              <a:gd name="connsiteY0" fmla="*/ 0 h 304800"/>
              <a:gd name="connsiteX1" fmla="*/ 3838333 w 3838333"/>
              <a:gd name="connsiteY1" fmla="*/ 0 h 304800"/>
              <a:gd name="connsiteX2" fmla="*/ 3838333 w 3838333"/>
              <a:gd name="connsiteY2" fmla="*/ 304800 h 304800"/>
              <a:gd name="connsiteX3" fmla="*/ 0 w 3838333"/>
              <a:gd name="connsiteY3" fmla="*/ 304800 h 304800"/>
              <a:gd name="connsiteX4" fmla="*/ 289591 w 3838333"/>
              <a:gd name="connsiteY4" fmla="*/ 0 h 304800"/>
              <a:gd name="connsiteX0" fmla="*/ 142942 w 3691684"/>
              <a:gd name="connsiteY0" fmla="*/ 0 h 304800"/>
              <a:gd name="connsiteX1" fmla="*/ 3691684 w 3691684"/>
              <a:gd name="connsiteY1" fmla="*/ 0 h 304800"/>
              <a:gd name="connsiteX2" fmla="*/ 3691684 w 3691684"/>
              <a:gd name="connsiteY2" fmla="*/ 304800 h 304800"/>
              <a:gd name="connsiteX3" fmla="*/ 0 w 3691684"/>
              <a:gd name="connsiteY3" fmla="*/ 304800 h 304800"/>
              <a:gd name="connsiteX4" fmla="*/ 142942 w 3691684"/>
              <a:gd name="connsiteY4" fmla="*/ 0 h 304800"/>
              <a:gd name="connsiteX0" fmla="*/ 91184 w 3639926"/>
              <a:gd name="connsiteY0" fmla="*/ 0 h 304800"/>
              <a:gd name="connsiteX1" fmla="*/ 3639926 w 3639926"/>
              <a:gd name="connsiteY1" fmla="*/ 0 h 304800"/>
              <a:gd name="connsiteX2" fmla="*/ 3639926 w 3639926"/>
              <a:gd name="connsiteY2" fmla="*/ 304800 h 304800"/>
              <a:gd name="connsiteX3" fmla="*/ 0 w 3639926"/>
              <a:gd name="connsiteY3" fmla="*/ 304800 h 304800"/>
              <a:gd name="connsiteX4" fmla="*/ 91184 w 3639926"/>
              <a:gd name="connsiteY4" fmla="*/ 0 h 304800"/>
              <a:gd name="connsiteX0" fmla="*/ 65305 w 3614047"/>
              <a:gd name="connsiteY0" fmla="*/ 0 h 332406"/>
              <a:gd name="connsiteX1" fmla="*/ 3614047 w 3614047"/>
              <a:gd name="connsiteY1" fmla="*/ 0 h 332406"/>
              <a:gd name="connsiteX2" fmla="*/ 3614047 w 3614047"/>
              <a:gd name="connsiteY2" fmla="*/ 304800 h 332406"/>
              <a:gd name="connsiteX3" fmla="*/ 0 w 3614047"/>
              <a:gd name="connsiteY3" fmla="*/ 332406 h 332406"/>
              <a:gd name="connsiteX4" fmla="*/ 65305 w 3614047"/>
              <a:gd name="connsiteY4" fmla="*/ 0 h 332406"/>
              <a:gd name="connsiteX0" fmla="*/ 91184 w 3639926"/>
              <a:gd name="connsiteY0" fmla="*/ 0 h 332406"/>
              <a:gd name="connsiteX1" fmla="*/ 3639926 w 3639926"/>
              <a:gd name="connsiteY1" fmla="*/ 0 h 332406"/>
              <a:gd name="connsiteX2" fmla="*/ 3639926 w 3639926"/>
              <a:gd name="connsiteY2" fmla="*/ 304800 h 332406"/>
              <a:gd name="connsiteX3" fmla="*/ 0 w 3639926"/>
              <a:gd name="connsiteY3" fmla="*/ 332406 h 332406"/>
              <a:gd name="connsiteX4" fmla="*/ 91184 w 3639926"/>
              <a:gd name="connsiteY4" fmla="*/ 0 h 33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572000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954011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899439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8193"/>
              <a:gd name="connsiteX1" fmla="*/ 5486400 w 5486400"/>
              <a:gd name="connsiteY1" fmla="*/ 0 h 1148193"/>
              <a:gd name="connsiteX2" fmla="*/ 4812123 w 5486400"/>
              <a:gd name="connsiteY2" fmla="*/ 1148193 h 1148193"/>
              <a:gd name="connsiteX3" fmla="*/ 0 w 5486400"/>
              <a:gd name="connsiteY3" fmla="*/ 1143000 h 1148193"/>
              <a:gd name="connsiteX4" fmla="*/ 0 w 5486400"/>
              <a:gd name="connsiteY4" fmla="*/ 0 h 1148193"/>
              <a:gd name="connsiteX0" fmla="*/ 0 w 5322681"/>
              <a:gd name="connsiteY0" fmla="*/ 19706 h 1167899"/>
              <a:gd name="connsiteX1" fmla="*/ 5322681 w 5322681"/>
              <a:gd name="connsiteY1" fmla="*/ 0 h 1167899"/>
              <a:gd name="connsiteX2" fmla="*/ 4812123 w 5322681"/>
              <a:gd name="connsiteY2" fmla="*/ 1167899 h 1167899"/>
              <a:gd name="connsiteX3" fmla="*/ 0 w 5322681"/>
              <a:gd name="connsiteY3" fmla="*/ 1162706 h 1167899"/>
              <a:gd name="connsiteX4" fmla="*/ 0 w 5322681"/>
              <a:gd name="connsiteY4" fmla="*/ 19706 h 116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CN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Keamanan</a:t>
            </a:r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CN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Komunikasi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29721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15532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092262 w 5486400"/>
              <a:gd name="connsiteY2" fmla="*/ 29949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39104"/>
              <a:gd name="connsiteY0" fmla="*/ 0 h 304800"/>
              <a:gd name="connsiteX1" fmla="*/ 5439104 w 5439104"/>
              <a:gd name="connsiteY1" fmla="*/ 0 h 304800"/>
              <a:gd name="connsiteX2" fmla="*/ 5092262 w 5439104"/>
              <a:gd name="connsiteY2" fmla="*/ 299490 h 304800"/>
              <a:gd name="connsiteX3" fmla="*/ 0 w 5439104"/>
              <a:gd name="connsiteY3" fmla="*/ 304800 h 304800"/>
              <a:gd name="connsiteX4" fmla="*/ 0 w 5439104"/>
              <a:gd name="connsiteY4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Security in Communication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524000"/>
            <a:ext cx="492138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Komunikasi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via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suara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sering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kali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dilakukan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diplomasi-diplomasi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tingkat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tinggi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antar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negara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organisasi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memiliki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informasi-informasi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bersifat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konfidensial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1800"/>
              </a:spcAft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Komunikasi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via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suara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rentan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untuk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diretas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1800"/>
              </a:spcAft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Dibutuhkan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media yang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aman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untuk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memastikan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keamanan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komunikasi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yang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semestinya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bersifat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rahasia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1800"/>
              </a:spcAft>
            </a:pP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‘Black’ Smartphone by BOEING (2014)</a:t>
            </a:r>
          </a:p>
          <a:p>
            <a:pPr>
              <a:spcAft>
                <a:spcPts val="1800"/>
              </a:spcAft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Ponsel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Android yang sudah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dimodifikasi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sedemikian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rupa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sehingga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memiliki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keamanan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tingkat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tinggi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53033" y="6550223"/>
            <a:ext cx="1890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shoghicom.com</a:t>
            </a:r>
          </a:p>
        </p:txBody>
      </p:sp>
    </p:spTree>
    <p:extLst>
      <p:ext uri="{BB962C8B-B14F-4D97-AF65-F5344CB8AC3E}">
        <p14:creationId xmlns:p14="http://schemas.microsoft.com/office/powerpoint/2010/main" val="15092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0258" t="867" r="10258" b="-867"/>
          <a:stretch/>
        </p:blipFill>
        <p:spPr>
          <a:xfrm>
            <a:off x="5105400" y="152400"/>
            <a:ext cx="4056618" cy="6798422"/>
          </a:xfrm>
          <a:prstGeom prst="rect">
            <a:avLst/>
          </a:prstGeom>
        </p:spPr>
      </p:pic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" fmla="*/ 217715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17715 w 3810000"/>
              <a:gd name="connsiteY4" fmla="*/ 0 h 304800"/>
              <a:gd name="connsiteX0" fmla="*/ 261258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61258 w 3810000"/>
              <a:gd name="connsiteY4" fmla="*/ 0 h 304800"/>
              <a:gd name="connsiteX0" fmla="*/ 333830 w 3882572"/>
              <a:gd name="connsiteY0" fmla="*/ 0 h 304800"/>
              <a:gd name="connsiteX1" fmla="*/ 3882572 w 3882572"/>
              <a:gd name="connsiteY1" fmla="*/ 0 h 304800"/>
              <a:gd name="connsiteX2" fmla="*/ 3882572 w 3882572"/>
              <a:gd name="connsiteY2" fmla="*/ 304800 h 304800"/>
              <a:gd name="connsiteX3" fmla="*/ 0 w 3882572"/>
              <a:gd name="connsiteY3" fmla="*/ 304800 h 304800"/>
              <a:gd name="connsiteX4" fmla="*/ 333830 w 3882572"/>
              <a:gd name="connsiteY4" fmla="*/ 0 h 304800"/>
              <a:gd name="connsiteX0" fmla="*/ 377373 w 3926115"/>
              <a:gd name="connsiteY0" fmla="*/ 0 h 304800"/>
              <a:gd name="connsiteX1" fmla="*/ 3926115 w 3926115"/>
              <a:gd name="connsiteY1" fmla="*/ 0 h 304800"/>
              <a:gd name="connsiteX2" fmla="*/ 3926115 w 3926115"/>
              <a:gd name="connsiteY2" fmla="*/ 304800 h 304800"/>
              <a:gd name="connsiteX3" fmla="*/ 0 w 3926115"/>
              <a:gd name="connsiteY3" fmla="*/ 304800 h 304800"/>
              <a:gd name="connsiteX4" fmla="*/ 377373 w 3926115"/>
              <a:gd name="connsiteY4" fmla="*/ 0 h 304800"/>
              <a:gd name="connsiteX0" fmla="*/ 399319 w 3948061"/>
              <a:gd name="connsiteY0" fmla="*/ 0 h 304800"/>
              <a:gd name="connsiteX1" fmla="*/ 3948061 w 3948061"/>
              <a:gd name="connsiteY1" fmla="*/ 0 h 304800"/>
              <a:gd name="connsiteX2" fmla="*/ 3948061 w 3948061"/>
              <a:gd name="connsiteY2" fmla="*/ 304800 h 304800"/>
              <a:gd name="connsiteX3" fmla="*/ 0 w 3948061"/>
              <a:gd name="connsiteY3" fmla="*/ 304800 h 304800"/>
              <a:gd name="connsiteX4" fmla="*/ 399319 w 3948061"/>
              <a:gd name="connsiteY4" fmla="*/ 0 h 304800"/>
              <a:gd name="connsiteX0" fmla="*/ 289591 w 3838333"/>
              <a:gd name="connsiteY0" fmla="*/ 0 h 304800"/>
              <a:gd name="connsiteX1" fmla="*/ 3838333 w 3838333"/>
              <a:gd name="connsiteY1" fmla="*/ 0 h 304800"/>
              <a:gd name="connsiteX2" fmla="*/ 3838333 w 3838333"/>
              <a:gd name="connsiteY2" fmla="*/ 304800 h 304800"/>
              <a:gd name="connsiteX3" fmla="*/ 0 w 3838333"/>
              <a:gd name="connsiteY3" fmla="*/ 304800 h 304800"/>
              <a:gd name="connsiteX4" fmla="*/ 289591 w 3838333"/>
              <a:gd name="connsiteY4" fmla="*/ 0 h 304800"/>
              <a:gd name="connsiteX0" fmla="*/ 142942 w 3691684"/>
              <a:gd name="connsiteY0" fmla="*/ 0 h 304800"/>
              <a:gd name="connsiteX1" fmla="*/ 3691684 w 3691684"/>
              <a:gd name="connsiteY1" fmla="*/ 0 h 304800"/>
              <a:gd name="connsiteX2" fmla="*/ 3691684 w 3691684"/>
              <a:gd name="connsiteY2" fmla="*/ 304800 h 304800"/>
              <a:gd name="connsiteX3" fmla="*/ 0 w 3691684"/>
              <a:gd name="connsiteY3" fmla="*/ 304800 h 304800"/>
              <a:gd name="connsiteX4" fmla="*/ 142942 w 3691684"/>
              <a:gd name="connsiteY4" fmla="*/ 0 h 304800"/>
              <a:gd name="connsiteX0" fmla="*/ 91184 w 3639926"/>
              <a:gd name="connsiteY0" fmla="*/ 0 h 304800"/>
              <a:gd name="connsiteX1" fmla="*/ 3639926 w 3639926"/>
              <a:gd name="connsiteY1" fmla="*/ 0 h 304800"/>
              <a:gd name="connsiteX2" fmla="*/ 3639926 w 3639926"/>
              <a:gd name="connsiteY2" fmla="*/ 304800 h 304800"/>
              <a:gd name="connsiteX3" fmla="*/ 0 w 3639926"/>
              <a:gd name="connsiteY3" fmla="*/ 304800 h 304800"/>
              <a:gd name="connsiteX4" fmla="*/ 91184 w 3639926"/>
              <a:gd name="connsiteY4" fmla="*/ 0 h 304800"/>
              <a:gd name="connsiteX0" fmla="*/ 65305 w 3614047"/>
              <a:gd name="connsiteY0" fmla="*/ 0 h 332406"/>
              <a:gd name="connsiteX1" fmla="*/ 3614047 w 3614047"/>
              <a:gd name="connsiteY1" fmla="*/ 0 h 332406"/>
              <a:gd name="connsiteX2" fmla="*/ 3614047 w 3614047"/>
              <a:gd name="connsiteY2" fmla="*/ 304800 h 332406"/>
              <a:gd name="connsiteX3" fmla="*/ 0 w 3614047"/>
              <a:gd name="connsiteY3" fmla="*/ 332406 h 332406"/>
              <a:gd name="connsiteX4" fmla="*/ 65305 w 3614047"/>
              <a:gd name="connsiteY4" fmla="*/ 0 h 332406"/>
              <a:gd name="connsiteX0" fmla="*/ 91184 w 3639926"/>
              <a:gd name="connsiteY0" fmla="*/ 0 h 332406"/>
              <a:gd name="connsiteX1" fmla="*/ 3639926 w 3639926"/>
              <a:gd name="connsiteY1" fmla="*/ 0 h 332406"/>
              <a:gd name="connsiteX2" fmla="*/ 3639926 w 3639926"/>
              <a:gd name="connsiteY2" fmla="*/ 304800 h 332406"/>
              <a:gd name="connsiteX3" fmla="*/ 0 w 3639926"/>
              <a:gd name="connsiteY3" fmla="*/ 332406 h 332406"/>
              <a:gd name="connsiteX4" fmla="*/ 91184 w 3639926"/>
              <a:gd name="connsiteY4" fmla="*/ 0 h 33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572000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954011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899439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8193"/>
              <a:gd name="connsiteX1" fmla="*/ 5486400 w 5486400"/>
              <a:gd name="connsiteY1" fmla="*/ 0 h 1148193"/>
              <a:gd name="connsiteX2" fmla="*/ 4812123 w 5486400"/>
              <a:gd name="connsiteY2" fmla="*/ 1148193 h 1148193"/>
              <a:gd name="connsiteX3" fmla="*/ 0 w 5486400"/>
              <a:gd name="connsiteY3" fmla="*/ 1143000 h 1148193"/>
              <a:gd name="connsiteX4" fmla="*/ 0 w 5486400"/>
              <a:gd name="connsiteY4" fmla="*/ 0 h 1148193"/>
              <a:gd name="connsiteX0" fmla="*/ 0 w 5322681"/>
              <a:gd name="connsiteY0" fmla="*/ 19706 h 1167899"/>
              <a:gd name="connsiteX1" fmla="*/ 5322681 w 5322681"/>
              <a:gd name="connsiteY1" fmla="*/ 0 h 1167899"/>
              <a:gd name="connsiteX2" fmla="*/ 4812123 w 5322681"/>
              <a:gd name="connsiteY2" fmla="*/ 1167899 h 1167899"/>
              <a:gd name="connsiteX3" fmla="*/ 0 w 5322681"/>
              <a:gd name="connsiteY3" fmla="*/ 1162706 h 1167899"/>
              <a:gd name="connsiteX4" fmla="*/ 0 w 5322681"/>
              <a:gd name="connsiteY4" fmla="*/ 19706 h 116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CN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Keamanan</a:t>
            </a:r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CN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Komunikasi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29721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15532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092262 w 5486400"/>
              <a:gd name="connsiteY2" fmla="*/ 29949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39104"/>
              <a:gd name="connsiteY0" fmla="*/ 0 h 304800"/>
              <a:gd name="connsiteX1" fmla="*/ 5439104 w 5439104"/>
              <a:gd name="connsiteY1" fmla="*/ 0 h 304800"/>
              <a:gd name="connsiteX2" fmla="*/ 5092262 w 5439104"/>
              <a:gd name="connsiteY2" fmla="*/ 299490 h 304800"/>
              <a:gd name="connsiteX3" fmla="*/ 0 w 5439104"/>
              <a:gd name="connsiteY3" fmla="*/ 304800 h 304800"/>
              <a:gd name="connsiteX4" fmla="*/ 0 w 5439104"/>
              <a:gd name="connsiteY4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Security in Communication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013" y="1828800"/>
            <a:ext cx="461658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Fitur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Temper-proof covering,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Enkripsi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pada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komunikasi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data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suara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Blackberry device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hanya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punya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enkripsi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data,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tanpa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suara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Pengamanan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sisi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software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maupun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hardware.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Self-destructs (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apabila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ada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percobaan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paksa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membuka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sandi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maupun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hardwarenya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maka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system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akan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langsung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menghapus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data, software,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OS yang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ada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tanpa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bisa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direstore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kembali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),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dll</a:t>
            </a: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30389" y="6550223"/>
            <a:ext cx="1713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informer.com</a:t>
            </a:r>
          </a:p>
        </p:txBody>
      </p:sp>
    </p:spTree>
    <p:extLst>
      <p:ext uri="{BB962C8B-B14F-4D97-AF65-F5344CB8AC3E}">
        <p14:creationId xmlns:p14="http://schemas.microsoft.com/office/powerpoint/2010/main" val="249631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bstract secure technology wallpaper Free Vecto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23" t="-230" r="54775" b="230"/>
          <a:stretch/>
        </p:blipFill>
        <p:spPr bwMode="auto">
          <a:xfrm flipH="1">
            <a:off x="5105399" y="-15767"/>
            <a:ext cx="4045908" cy="685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" fmla="*/ 217715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17715 w 3810000"/>
              <a:gd name="connsiteY4" fmla="*/ 0 h 304800"/>
              <a:gd name="connsiteX0" fmla="*/ 261258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61258 w 3810000"/>
              <a:gd name="connsiteY4" fmla="*/ 0 h 304800"/>
              <a:gd name="connsiteX0" fmla="*/ 333830 w 3882572"/>
              <a:gd name="connsiteY0" fmla="*/ 0 h 304800"/>
              <a:gd name="connsiteX1" fmla="*/ 3882572 w 3882572"/>
              <a:gd name="connsiteY1" fmla="*/ 0 h 304800"/>
              <a:gd name="connsiteX2" fmla="*/ 3882572 w 3882572"/>
              <a:gd name="connsiteY2" fmla="*/ 304800 h 304800"/>
              <a:gd name="connsiteX3" fmla="*/ 0 w 3882572"/>
              <a:gd name="connsiteY3" fmla="*/ 304800 h 304800"/>
              <a:gd name="connsiteX4" fmla="*/ 333830 w 3882572"/>
              <a:gd name="connsiteY4" fmla="*/ 0 h 304800"/>
              <a:gd name="connsiteX0" fmla="*/ 377373 w 3926115"/>
              <a:gd name="connsiteY0" fmla="*/ 0 h 304800"/>
              <a:gd name="connsiteX1" fmla="*/ 3926115 w 3926115"/>
              <a:gd name="connsiteY1" fmla="*/ 0 h 304800"/>
              <a:gd name="connsiteX2" fmla="*/ 3926115 w 3926115"/>
              <a:gd name="connsiteY2" fmla="*/ 304800 h 304800"/>
              <a:gd name="connsiteX3" fmla="*/ 0 w 3926115"/>
              <a:gd name="connsiteY3" fmla="*/ 304800 h 304800"/>
              <a:gd name="connsiteX4" fmla="*/ 377373 w 3926115"/>
              <a:gd name="connsiteY4" fmla="*/ 0 h 304800"/>
              <a:gd name="connsiteX0" fmla="*/ 399319 w 3948061"/>
              <a:gd name="connsiteY0" fmla="*/ 0 h 304800"/>
              <a:gd name="connsiteX1" fmla="*/ 3948061 w 3948061"/>
              <a:gd name="connsiteY1" fmla="*/ 0 h 304800"/>
              <a:gd name="connsiteX2" fmla="*/ 3948061 w 3948061"/>
              <a:gd name="connsiteY2" fmla="*/ 304800 h 304800"/>
              <a:gd name="connsiteX3" fmla="*/ 0 w 3948061"/>
              <a:gd name="connsiteY3" fmla="*/ 304800 h 304800"/>
              <a:gd name="connsiteX4" fmla="*/ 399319 w 3948061"/>
              <a:gd name="connsiteY4" fmla="*/ 0 h 304800"/>
              <a:gd name="connsiteX0" fmla="*/ 289591 w 3838333"/>
              <a:gd name="connsiteY0" fmla="*/ 0 h 304800"/>
              <a:gd name="connsiteX1" fmla="*/ 3838333 w 3838333"/>
              <a:gd name="connsiteY1" fmla="*/ 0 h 304800"/>
              <a:gd name="connsiteX2" fmla="*/ 3838333 w 3838333"/>
              <a:gd name="connsiteY2" fmla="*/ 304800 h 304800"/>
              <a:gd name="connsiteX3" fmla="*/ 0 w 3838333"/>
              <a:gd name="connsiteY3" fmla="*/ 304800 h 304800"/>
              <a:gd name="connsiteX4" fmla="*/ 289591 w 3838333"/>
              <a:gd name="connsiteY4" fmla="*/ 0 h 304800"/>
              <a:gd name="connsiteX0" fmla="*/ 142942 w 3691684"/>
              <a:gd name="connsiteY0" fmla="*/ 0 h 304800"/>
              <a:gd name="connsiteX1" fmla="*/ 3691684 w 3691684"/>
              <a:gd name="connsiteY1" fmla="*/ 0 h 304800"/>
              <a:gd name="connsiteX2" fmla="*/ 3691684 w 3691684"/>
              <a:gd name="connsiteY2" fmla="*/ 304800 h 304800"/>
              <a:gd name="connsiteX3" fmla="*/ 0 w 3691684"/>
              <a:gd name="connsiteY3" fmla="*/ 304800 h 304800"/>
              <a:gd name="connsiteX4" fmla="*/ 142942 w 3691684"/>
              <a:gd name="connsiteY4" fmla="*/ 0 h 304800"/>
              <a:gd name="connsiteX0" fmla="*/ 91184 w 3639926"/>
              <a:gd name="connsiteY0" fmla="*/ 0 h 304800"/>
              <a:gd name="connsiteX1" fmla="*/ 3639926 w 3639926"/>
              <a:gd name="connsiteY1" fmla="*/ 0 h 304800"/>
              <a:gd name="connsiteX2" fmla="*/ 3639926 w 3639926"/>
              <a:gd name="connsiteY2" fmla="*/ 304800 h 304800"/>
              <a:gd name="connsiteX3" fmla="*/ 0 w 3639926"/>
              <a:gd name="connsiteY3" fmla="*/ 304800 h 304800"/>
              <a:gd name="connsiteX4" fmla="*/ 91184 w 3639926"/>
              <a:gd name="connsiteY4" fmla="*/ 0 h 304800"/>
              <a:gd name="connsiteX0" fmla="*/ 65305 w 3614047"/>
              <a:gd name="connsiteY0" fmla="*/ 0 h 332406"/>
              <a:gd name="connsiteX1" fmla="*/ 3614047 w 3614047"/>
              <a:gd name="connsiteY1" fmla="*/ 0 h 332406"/>
              <a:gd name="connsiteX2" fmla="*/ 3614047 w 3614047"/>
              <a:gd name="connsiteY2" fmla="*/ 304800 h 332406"/>
              <a:gd name="connsiteX3" fmla="*/ 0 w 3614047"/>
              <a:gd name="connsiteY3" fmla="*/ 332406 h 332406"/>
              <a:gd name="connsiteX4" fmla="*/ 65305 w 3614047"/>
              <a:gd name="connsiteY4" fmla="*/ 0 h 332406"/>
              <a:gd name="connsiteX0" fmla="*/ 91184 w 3639926"/>
              <a:gd name="connsiteY0" fmla="*/ 0 h 332406"/>
              <a:gd name="connsiteX1" fmla="*/ 3639926 w 3639926"/>
              <a:gd name="connsiteY1" fmla="*/ 0 h 332406"/>
              <a:gd name="connsiteX2" fmla="*/ 3639926 w 3639926"/>
              <a:gd name="connsiteY2" fmla="*/ 304800 h 332406"/>
              <a:gd name="connsiteX3" fmla="*/ 0 w 3639926"/>
              <a:gd name="connsiteY3" fmla="*/ 332406 h 332406"/>
              <a:gd name="connsiteX4" fmla="*/ 91184 w 3639926"/>
              <a:gd name="connsiteY4" fmla="*/ 0 h 33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572000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954011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899439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8193"/>
              <a:gd name="connsiteX1" fmla="*/ 5486400 w 5486400"/>
              <a:gd name="connsiteY1" fmla="*/ 0 h 1148193"/>
              <a:gd name="connsiteX2" fmla="*/ 4812123 w 5486400"/>
              <a:gd name="connsiteY2" fmla="*/ 1148193 h 1148193"/>
              <a:gd name="connsiteX3" fmla="*/ 0 w 5486400"/>
              <a:gd name="connsiteY3" fmla="*/ 1143000 h 1148193"/>
              <a:gd name="connsiteX4" fmla="*/ 0 w 5486400"/>
              <a:gd name="connsiteY4" fmla="*/ 0 h 1148193"/>
              <a:gd name="connsiteX0" fmla="*/ 0 w 5322681"/>
              <a:gd name="connsiteY0" fmla="*/ 19706 h 1167899"/>
              <a:gd name="connsiteX1" fmla="*/ 5322681 w 5322681"/>
              <a:gd name="connsiteY1" fmla="*/ 0 h 1167899"/>
              <a:gd name="connsiteX2" fmla="*/ 4812123 w 5322681"/>
              <a:gd name="connsiteY2" fmla="*/ 1167899 h 1167899"/>
              <a:gd name="connsiteX3" fmla="*/ 0 w 5322681"/>
              <a:gd name="connsiteY3" fmla="*/ 1162706 h 1167899"/>
              <a:gd name="connsiteX4" fmla="*/ 0 w 5322681"/>
              <a:gd name="connsiteY4" fmla="*/ 19706 h 116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</p:spPr>
        <p:txBody>
          <a:bodyPr/>
          <a:lstStyle/>
          <a:p>
            <a:pPr algn="l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Manajemen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Resiko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Siber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29721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15532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092262 w 5486400"/>
              <a:gd name="connsiteY2" fmla="*/ 29949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39104"/>
              <a:gd name="connsiteY0" fmla="*/ 0 h 304800"/>
              <a:gd name="connsiteX1" fmla="*/ 5439104 w 5439104"/>
              <a:gd name="connsiteY1" fmla="*/ 0 h 304800"/>
              <a:gd name="connsiteX2" fmla="*/ 5092262 w 5439104"/>
              <a:gd name="connsiteY2" fmla="*/ 299490 h 304800"/>
              <a:gd name="connsiteX3" fmla="*/ 0 w 5439104"/>
              <a:gd name="connsiteY3" fmla="*/ 304800 h 304800"/>
              <a:gd name="connsiteX4" fmla="*/ 0 w 5439104"/>
              <a:gd name="connsiteY4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 </a:t>
            </a:r>
            <a:r>
              <a:rPr lang="en-US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Cyber Risk </a:t>
            </a:r>
            <a:r>
              <a:rPr lang="en-US" i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Mangement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014" y="1581120"/>
            <a:ext cx="4921384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Setiap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perusahaan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memiliki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data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penting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diinginkan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oleh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pelaku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criminal.</a:t>
            </a:r>
          </a:p>
          <a:p>
            <a:pPr>
              <a:spcAft>
                <a:spcPts val="1800"/>
              </a:spcAft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penting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tersebut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disebut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ASET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bisa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berupa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data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pelanggan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paten, data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rahasia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koneksi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jaringan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website,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dll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1800"/>
              </a:spcAft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Semakin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tinggi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nilai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aset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bagi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perusahaan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pelaku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kriminal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maka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semakin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tinggi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pula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kebutuhan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akan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keamanan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IT.</a:t>
            </a:r>
          </a:p>
          <a:p>
            <a:pPr>
              <a:spcAft>
                <a:spcPts val="1800"/>
              </a:spcAft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Strategi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yang paling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tepat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adalah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memberikan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standard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pengamanan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lebih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ketat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pada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aset-aset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yang paling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penting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daripada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mengamankan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semua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aset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standar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sama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91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" fmla="*/ 217715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17715 w 3810000"/>
              <a:gd name="connsiteY4" fmla="*/ 0 h 304800"/>
              <a:gd name="connsiteX0" fmla="*/ 261258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61258 w 3810000"/>
              <a:gd name="connsiteY4" fmla="*/ 0 h 304800"/>
              <a:gd name="connsiteX0" fmla="*/ 333830 w 3882572"/>
              <a:gd name="connsiteY0" fmla="*/ 0 h 304800"/>
              <a:gd name="connsiteX1" fmla="*/ 3882572 w 3882572"/>
              <a:gd name="connsiteY1" fmla="*/ 0 h 304800"/>
              <a:gd name="connsiteX2" fmla="*/ 3882572 w 3882572"/>
              <a:gd name="connsiteY2" fmla="*/ 304800 h 304800"/>
              <a:gd name="connsiteX3" fmla="*/ 0 w 3882572"/>
              <a:gd name="connsiteY3" fmla="*/ 304800 h 304800"/>
              <a:gd name="connsiteX4" fmla="*/ 333830 w 3882572"/>
              <a:gd name="connsiteY4" fmla="*/ 0 h 304800"/>
              <a:gd name="connsiteX0" fmla="*/ 377373 w 3926115"/>
              <a:gd name="connsiteY0" fmla="*/ 0 h 304800"/>
              <a:gd name="connsiteX1" fmla="*/ 3926115 w 3926115"/>
              <a:gd name="connsiteY1" fmla="*/ 0 h 304800"/>
              <a:gd name="connsiteX2" fmla="*/ 3926115 w 3926115"/>
              <a:gd name="connsiteY2" fmla="*/ 304800 h 304800"/>
              <a:gd name="connsiteX3" fmla="*/ 0 w 3926115"/>
              <a:gd name="connsiteY3" fmla="*/ 304800 h 304800"/>
              <a:gd name="connsiteX4" fmla="*/ 377373 w 3926115"/>
              <a:gd name="connsiteY4" fmla="*/ 0 h 304800"/>
              <a:gd name="connsiteX0" fmla="*/ 399319 w 3948061"/>
              <a:gd name="connsiteY0" fmla="*/ 0 h 304800"/>
              <a:gd name="connsiteX1" fmla="*/ 3948061 w 3948061"/>
              <a:gd name="connsiteY1" fmla="*/ 0 h 304800"/>
              <a:gd name="connsiteX2" fmla="*/ 3948061 w 3948061"/>
              <a:gd name="connsiteY2" fmla="*/ 304800 h 304800"/>
              <a:gd name="connsiteX3" fmla="*/ 0 w 3948061"/>
              <a:gd name="connsiteY3" fmla="*/ 304800 h 304800"/>
              <a:gd name="connsiteX4" fmla="*/ 399319 w 3948061"/>
              <a:gd name="connsiteY4" fmla="*/ 0 h 304800"/>
              <a:gd name="connsiteX0" fmla="*/ 289591 w 3838333"/>
              <a:gd name="connsiteY0" fmla="*/ 0 h 304800"/>
              <a:gd name="connsiteX1" fmla="*/ 3838333 w 3838333"/>
              <a:gd name="connsiteY1" fmla="*/ 0 h 304800"/>
              <a:gd name="connsiteX2" fmla="*/ 3838333 w 3838333"/>
              <a:gd name="connsiteY2" fmla="*/ 304800 h 304800"/>
              <a:gd name="connsiteX3" fmla="*/ 0 w 3838333"/>
              <a:gd name="connsiteY3" fmla="*/ 304800 h 304800"/>
              <a:gd name="connsiteX4" fmla="*/ 289591 w 3838333"/>
              <a:gd name="connsiteY4" fmla="*/ 0 h 304800"/>
              <a:gd name="connsiteX0" fmla="*/ 142942 w 3691684"/>
              <a:gd name="connsiteY0" fmla="*/ 0 h 304800"/>
              <a:gd name="connsiteX1" fmla="*/ 3691684 w 3691684"/>
              <a:gd name="connsiteY1" fmla="*/ 0 h 304800"/>
              <a:gd name="connsiteX2" fmla="*/ 3691684 w 3691684"/>
              <a:gd name="connsiteY2" fmla="*/ 304800 h 304800"/>
              <a:gd name="connsiteX3" fmla="*/ 0 w 3691684"/>
              <a:gd name="connsiteY3" fmla="*/ 304800 h 304800"/>
              <a:gd name="connsiteX4" fmla="*/ 142942 w 3691684"/>
              <a:gd name="connsiteY4" fmla="*/ 0 h 304800"/>
              <a:gd name="connsiteX0" fmla="*/ 91184 w 3639926"/>
              <a:gd name="connsiteY0" fmla="*/ 0 h 304800"/>
              <a:gd name="connsiteX1" fmla="*/ 3639926 w 3639926"/>
              <a:gd name="connsiteY1" fmla="*/ 0 h 304800"/>
              <a:gd name="connsiteX2" fmla="*/ 3639926 w 3639926"/>
              <a:gd name="connsiteY2" fmla="*/ 304800 h 304800"/>
              <a:gd name="connsiteX3" fmla="*/ 0 w 3639926"/>
              <a:gd name="connsiteY3" fmla="*/ 304800 h 304800"/>
              <a:gd name="connsiteX4" fmla="*/ 91184 w 3639926"/>
              <a:gd name="connsiteY4" fmla="*/ 0 h 304800"/>
              <a:gd name="connsiteX0" fmla="*/ 65305 w 3614047"/>
              <a:gd name="connsiteY0" fmla="*/ 0 h 332406"/>
              <a:gd name="connsiteX1" fmla="*/ 3614047 w 3614047"/>
              <a:gd name="connsiteY1" fmla="*/ 0 h 332406"/>
              <a:gd name="connsiteX2" fmla="*/ 3614047 w 3614047"/>
              <a:gd name="connsiteY2" fmla="*/ 304800 h 332406"/>
              <a:gd name="connsiteX3" fmla="*/ 0 w 3614047"/>
              <a:gd name="connsiteY3" fmla="*/ 332406 h 332406"/>
              <a:gd name="connsiteX4" fmla="*/ 65305 w 3614047"/>
              <a:gd name="connsiteY4" fmla="*/ 0 h 332406"/>
              <a:gd name="connsiteX0" fmla="*/ 91184 w 3639926"/>
              <a:gd name="connsiteY0" fmla="*/ 0 h 332406"/>
              <a:gd name="connsiteX1" fmla="*/ 3639926 w 3639926"/>
              <a:gd name="connsiteY1" fmla="*/ 0 h 332406"/>
              <a:gd name="connsiteX2" fmla="*/ 3639926 w 3639926"/>
              <a:gd name="connsiteY2" fmla="*/ 304800 h 332406"/>
              <a:gd name="connsiteX3" fmla="*/ 0 w 3639926"/>
              <a:gd name="connsiteY3" fmla="*/ 332406 h 332406"/>
              <a:gd name="connsiteX4" fmla="*/ 91184 w 3639926"/>
              <a:gd name="connsiteY4" fmla="*/ 0 h 33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572000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954011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899439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8193"/>
              <a:gd name="connsiteX1" fmla="*/ 5486400 w 5486400"/>
              <a:gd name="connsiteY1" fmla="*/ 0 h 1148193"/>
              <a:gd name="connsiteX2" fmla="*/ 4812123 w 5486400"/>
              <a:gd name="connsiteY2" fmla="*/ 1148193 h 1148193"/>
              <a:gd name="connsiteX3" fmla="*/ 0 w 5486400"/>
              <a:gd name="connsiteY3" fmla="*/ 1143000 h 1148193"/>
              <a:gd name="connsiteX4" fmla="*/ 0 w 5486400"/>
              <a:gd name="connsiteY4" fmla="*/ 0 h 1148193"/>
              <a:gd name="connsiteX0" fmla="*/ 0 w 5322681"/>
              <a:gd name="connsiteY0" fmla="*/ 19706 h 1167899"/>
              <a:gd name="connsiteX1" fmla="*/ 5322681 w 5322681"/>
              <a:gd name="connsiteY1" fmla="*/ 0 h 1167899"/>
              <a:gd name="connsiteX2" fmla="*/ 4812123 w 5322681"/>
              <a:gd name="connsiteY2" fmla="*/ 1167899 h 1167899"/>
              <a:gd name="connsiteX3" fmla="*/ 0 w 5322681"/>
              <a:gd name="connsiteY3" fmla="*/ 1162706 h 1167899"/>
              <a:gd name="connsiteX4" fmla="*/ 0 w 5322681"/>
              <a:gd name="connsiteY4" fmla="*/ 19706 h 116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Basic IT Security Concepts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29721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15532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092262 w 5486400"/>
              <a:gd name="connsiteY2" fmla="*/ 29949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39104"/>
              <a:gd name="connsiteY0" fmla="*/ 0 h 304800"/>
              <a:gd name="connsiteX1" fmla="*/ 5439104 w 5439104"/>
              <a:gd name="connsiteY1" fmla="*/ 0 h 304800"/>
              <a:gd name="connsiteX2" fmla="*/ 5092262 w 5439104"/>
              <a:gd name="connsiteY2" fmla="*/ 299490 h 304800"/>
              <a:gd name="connsiteX3" fmla="*/ 0 w 5439104"/>
              <a:gd name="connsiteY3" fmla="*/ 304800 h 304800"/>
              <a:gd name="connsiteX4" fmla="*/ 0 w 5439104"/>
              <a:gd name="connsiteY4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 </a:t>
            </a:r>
            <a:r>
              <a:rPr lang="en-US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i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Konsep</a:t>
            </a:r>
            <a:r>
              <a:rPr lang="en-US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i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Dasar</a:t>
            </a:r>
            <a:r>
              <a:rPr lang="en-US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i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Keamanan</a:t>
            </a:r>
            <a:r>
              <a:rPr lang="en-US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IT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60442"/>
              </p:ext>
            </p:extLst>
          </p:nvPr>
        </p:nvGraphicFramePr>
        <p:xfrm>
          <a:off x="2235968" y="1600200"/>
          <a:ext cx="3783832" cy="241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3832">
                  <a:extLst>
                    <a:ext uri="{9D8B030D-6E8A-4147-A177-3AD203B41FA5}">
                      <a16:colId xmlns:a16="http://schemas.microsoft.com/office/drawing/2014/main" val="130429302"/>
                    </a:ext>
                  </a:extLst>
                </a:gridCol>
              </a:tblGrid>
              <a:tr h="4647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Resiko</a:t>
                      </a:r>
                      <a:r>
                        <a:rPr lang="en-US" sz="1600" dirty="0" smtClean="0"/>
                        <a:t> (Risk)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569686"/>
                  </a:ext>
                </a:extLst>
              </a:tr>
              <a:tr h="1948227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Peluang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adanya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ancaman</a:t>
                      </a:r>
                      <a:r>
                        <a:rPr lang="en-US" sz="1600" dirty="0" smtClean="0"/>
                        <a:t> (Threat) yang </a:t>
                      </a:r>
                      <a:r>
                        <a:rPr lang="en-US" sz="1600" dirty="0" err="1" smtClean="0"/>
                        <a:t>mengeksploitasi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celah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keamanan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menyebabkan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kerugian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berupa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kehilangan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kerusakan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hingga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kekacauan</a:t>
                      </a:r>
                      <a:r>
                        <a:rPr lang="en-US" sz="1600" dirty="0" smtClean="0"/>
                        <a:t> data.</a:t>
                      </a:r>
                    </a:p>
                    <a:p>
                      <a:pPr algn="ctr"/>
                      <a:endParaRPr lang="en-US" sz="1600" dirty="0" smtClean="0"/>
                    </a:p>
                    <a:p>
                      <a:pPr algn="ctr"/>
                      <a:r>
                        <a:rPr lang="en-US" sz="1600" b="1" dirty="0" smtClean="0"/>
                        <a:t>Risk = f(Threat, Vulnerability, Cost of the impact)</a:t>
                      </a:r>
                      <a:endParaRPr lang="en-US" sz="1600" b="1" dirty="0" smtClean="0">
                        <a:solidFill>
                          <a:srgbClr val="0070C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6460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499174"/>
              </p:ext>
            </p:extLst>
          </p:nvPr>
        </p:nvGraphicFramePr>
        <p:xfrm>
          <a:off x="6161314" y="1143000"/>
          <a:ext cx="2819400" cy="287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130429302"/>
                    </a:ext>
                  </a:extLst>
                </a:gridCol>
              </a:tblGrid>
              <a:tr h="4006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Exploit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569686"/>
                  </a:ext>
                </a:extLst>
              </a:tr>
              <a:tr h="246957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Suatu</a:t>
                      </a:r>
                      <a:r>
                        <a:rPr lang="en-US" sz="1600" dirty="0" smtClean="0"/>
                        <a:t> program (code)</a:t>
                      </a:r>
                      <a:r>
                        <a:rPr lang="en-US" sz="1600" baseline="0" dirty="0" smtClean="0"/>
                        <a:t> yang </a:t>
                      </a:r>
                      <a:r>
                        <a:rPr lang="en-US" sz="1600" baseline="0" dirty="0" err="1" smtClean="0"/>
                        <a:t>memungkinkan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penyerang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menyusup</a:t>
                      </a:r>
                      <a:r>
                        <a:rPr lang="en-US" sz="1600" baseline="0" dirty="0" smtClean="0"/>
                        <a:t> ke </a:t>
                      </a:r>
                      <a:r>
                        <a:rPr lang="en-US" sz="1600" baseline="0" dirty="0" err="1" smtClean="0"/>
                        <a:t>dalam</a:t>
                      </a:r>
                      <a:r>
                        <a:rPr lang="en-US" sz="1600" baseline="0" dirty="0" smtClean="0"/>
                        <a:t> system </a:t>
                      </a:r>
                      <a:r>
                        <a:rPr lang="en-US" sz="1600" baseline="0" dirty="0" err="1" smtClean="0"/>
                        <a:t>secara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otomatis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melalui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celah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keamanan</a:t>
                      </a:r>
                      <a:r>
                        <a:rPr lang="en-US" sz="1600" baseline="0" dirty="0" smtClean="0"/>
                        <a:t>.</a:t>
                      </a:r>
                      <a:endParaRPr lang="en-US" sz="1600" dirty="0" smtClean="0"/>
                    </a:p>
                    <a:p>
                      <a:pPr algn="ctr"/>
                      <a:endParaRPr lang="en-US" sz="1600" dirty="0" smtClean="0"/>
                    </a:p>
                    <a:p>
                      <a:pPr algn="l"/>
                      <a:r>
                        <a:rPr lang="en-US" sz="1600" b="1" dirty="0" smtClean="0"/>
                        <a:t>Dengan </a:t>
                      </a:r>
                      <a:r>
                        <a:rPr lang="en-US" sz="1600" b="1" dirty="0" err="1" smtClean="0"/>
                        <a:t>cara</a:t>
                      </a:r>
                      <a:r>
                        <a:rPr lang="en-US" sz="1600" b="1" dirty="0" smtClean="0"/>
                        <a:t> </a:t>
                      </a:r>
                      <a:r>
                        <a:rPr lang="en-US" sz="1600" b="1" dirty="0" err="1" smtClean="0"/>
                        <a:t>menyerang</a:t>
                      </a:r>
                      <a:r>
                        <a:rPr lang="en-US" sz="1600" b="1" dirty="0" smtClean="0"/>
                        <a:t> atau </a:t>
                      </a:r>
                      <a:r>
                        <a:rPr lang="en-US" sz="1600" b="1" dirty="0" err="1" smtClean="0"/>
                        <a:t>sekedar</a:t>
                      </a:r>
                      <a:r>
                        <a:rPr lang="en-US" sz="1600" b="1" dirty="0" smtClean="0"/>
                        <a:t> </a:t>
                      </a:r>
                      <a:r>
                        <a:rPr lang="en-US" sz="1600" b="1" dirty="0" err="1" smtClean="0"/>
                        <a:t>memanfaatkan</a:t>
                      </a:r>
                      <a:r>
                        <a:rPr lang="en-US" sz="1600" b="1" dirty="0" smtClean="0"/>
                        <a:t> </a:t>
                      </a:r>
                      <a:r>
                        <a:rPr lang="en-US" sz="1600" b="1" dirty="0" err="1" smtClean="0"/>
                        <a:t>celah</a:t>
                      </a:r>
                      <a:r>
                        <a:rPr lang="en-US" sz="1600" b="1" dirty="0" smtClean="0"/>
                        <a:t> </a:t>
                      </a:r>
                      <a:r>
                        <a:rPr lang="en-US" sz="1600" b="1" dirty="0" err="1" smtClean="0"/>
                        <a:t>keamanan</a:t>
                      </a:r>
                      <a:r>
                        <a:rPr lang="en-US" sz="1600" b="1" dirty="0" smtClean="0"/>
                        <a:t>.</a:t>
                      </a:r>
                      <a:endParaRPr lang="en-US" sz="1600" b="1" dirty="0" smtClean="0">
                        <a:solidFill>
                          <a:srgbClr val="0070C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64603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841050"/>
              </p:ext>
            </p:extLst>
          </p:nvPr>
        </p:nvGraphicFramePr>
        <p:xfrm>
          <a:off x="130629" y="4165600"/>
          <a:ext cx="5889171" cy="2574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9171">
                  <a:extLst>
                    <a:ext uri="{9D8B030D-6E8A-4147-A177-3AD203B41FA5}">
                      <a16:colId xmlns:a16="http://schemas.microsoft.com/office/drawing/2014/main" val="130429302"/>
                    </a:ext>
                  </a:extLst>
                </a:gridCol>
              </a:tblGrid>
              <a:tr h="5321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Celah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Keamanan</a:t>
                      </a:r>
                      <a:r>
                        <a:rPr lang="en-US" sz="1600" dirty="0" smtClean="0"/>
                        <a:t> (Vulnerability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569686"/>
                  </a:ext>
                </a:extLst>
              </a:tr>
              <a:tr h="1880828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Lubang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atau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</a:t>
                      </a:r>
                      <a:r>
                        <a:rPr lang="en-US" sz="1600" dirty="0" err="1" smtClean="0"/>
                        <a:t>itik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lemah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pada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suatu</a:t>
                      </a:r>
                      <a:r>
                        <a:rPr lang="en-US" sz="1600" baseline="0" dirty="0" smtClean="0"/>
                        <a:t> system yang bisa </a:t>
                      </a:r>
                      <a:r>
                        <a:rPr lang="en-US" sz="1600" baseline="0" dirty="0" err="1" smtClean="0"/>
                        <a:t>dimanfaatkan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oleh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penyerang</a:t>
                      </a:r>
                      <a:r>
                        <a:rPr lang="en-US" sz="1600" baseline="0" dirty="0" smtClean="0"/>
                        <a:t> untuk </a:t>
                      </a:r>
                      <a:r>
                        <a:rPr lang="en-US" sz="1600" baseline="0" dirty="0" err="1" smtClean="0"/>
                        <a:t>menyusup</a:t>
                      </a:r>
                      <a:r>
                        <a:rPr lang="en-US" sz="1600" baseline="0" dirty="0" smtClean="0"/>
                        <a:t> ke </a:t>
                      </a:r>
                      <a:r>
                        <a:rPr lang="en-US" sz="1600" baseline="0" dirty="0" err="1" smtClean="0"/>
                        <a:t>dalam</a:t>
                      </a:r>
                      <a:r>
                        <a:rPr lang="en-US" sz="1600" baseline="0" dirty="0" smtClean="0"/>
                        <a:t> system yang </a:t>
                      </a:r>
                      <a:r>
                        <a:rPr lang="en-US" sz="1600" baseline="0" dirty="0" err="1" smtClean="0"/>
                        <a:t>ditarget</a:t>
                      </a:r>
                      <a:r>
                        <a:rPr lang="en-US" sz="1600" baseline="0" dirty="0" smtClean="0"/>
                        <a:t>.</a:t>
                      </a:r>
                    </a:p>
                    <a:p>
                      <a:pPr algn="l"/>
                      <a:endParaRPr lang="en-US" sz="1600" baseline="0" dirty="0" smtClean="0"/>
                    </a:p>
                    <a:p>
                      <a:pPr algn="l"/>
                      <a:r>
                        <a:rPr lang="en-US" sz="1600" dirty="0" err="1" smtClean="0"/>
                        <a:t>Merupakan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pintu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masuknya</a:t>
                      </a:r>
                      <a:r>
                        <a:rPr lang="en-US" sz="1600" baseline="0" dirty="0" smtClean="0"/>
                        <a:t> malware, hacker, hacktivist, </a:t>
                      </a:r>
                      <a:r>
                        <a:rPr lang="en-US" sz="1600" baseline="0" dirty="0" err="1" smtClean="0"/>
                        <a:t>pelaku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kriminal</a:t>
                      </a:r>
                      <a:r>
                        <a:rPr lang="en-US" sz="1600" baseline="0" dirty="0" smtClean="0"/>
                        <a:t> lain </a:t>
                      </a:r>
                      <a:r>
                        <a:rPr lang="en-US" sz="1600" baseline="0" dirty="0" err="1" smtClean="0"/>
                        <a:t>ke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dalam</a:t>
                      </a:r>
                      <a:r>
                        <a:rPr lang="en-US" sz="1600" baseline="0" dirty="0" smtClean="0"/>
                        <a:t> system.</a:t>
                      </a:r>
                      <a:endParaRPr lang="en-US" sz="1600" dirty="0" smtClean="0"/>
                    </a:p>
                    <a:p>
                      <a:pPr algn="ctr"/>
                      <a:endParaRPr lang="en-US" sz="1600" dirty="0" smtClean="0"/>
                    </a:p>
                    <a:p>
                      <a:pPr algn="l"/>
                      <a:r>
                        <a:rPr lang="en-US" sz="1600" b="1" dirty="0" smtClean="0"/>
                        <a:t>Perusahaan/</a:t>
                      </a:r>
                      <a:r>
                        <a:rPr lang="en-US" sz="1600" b="1" dirty="0" err="1" smtClean="0"/>
                        <a:t>organisasi</a:t>
                      </a:r>
                      <a:r>
                        <a:rPr lang="en-US" sz="1600" b="1" dirty="0" smtClean="0"/>
                        <a:t> yang </a:t>
                      </a:r>
                      <a:r>
                        <a:rPr lang="en-US" sz="1600" b="1" dirty="0" err="1" smtClean="0"/>
                        <a:t>fokus</a:t>
                      </a:r>
                      <a:r>
                        <a:rPr lang="en-US" sz="1600" b="1" dirty="0" smtClean="0"/>
                        <a:t> </a:t>
                      </a:r>
                      <a:r>
                        <a:rPr lang="en-US" sz="1600" b="1" dirty="0" err="1" smtClean="0"/>
                        <a:t>pada</a:t>
                      </a:r>
                      <a:r>
                        <a:rPr lang="en-US" sz="1600" b="1" dirty="0" smtClean="0"/>
                        <a:t> IT Security </a:t>
                      </a:r>
                      <a:r>
                        <a:rPr lang="en-US" sz="1600" b="1" dirty="0" err="1" smtClean="0"/>
                        <a:t>justru</a:t>
                      </a:r>
                      <a:r>
                        <a:rPr lang="en-US" sz="1600" b="1" dirty="0" smtClean="0"/>
                        <a:t> paling </a:t>
                      </a:r>
                      <a:r>
                        <a:rPr lang="en-US" sz="1600" b="1" dirty="0" err="1" smtClean="0"/>
                        <a:t>rentan</a:t>
                      </a:r>
                      <a:r>
                        <a:rPr lang="en-US" sz="1600" b="1" dirty="0" smtClean="0"/>
                        <a:t> </a:t>
                      </a:r>
                      <a:r>
                        <a:rPr lang="en-US" sz="1600" b="1" dirty="0" err="1" smtClean="0"/>
                        <a:t>terhadap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baseline="0" dirty="0" err="1" smtClean="0"/>
                        <a:t>ancaman</a:t>
                      </a:r>
                      <a:r>
                        <a:rPr lang="en-US" sz="1600" b="1" baseline="0" dirty="0" smtClean="0"/>
                        <a:t>.</a:t>
                      </a:r>
                      <a:endParaRPr lang="en-US" sz="1600" b="1" dirty="0" smtClean="0">
                        <a:solidFill>
                          <a:srgbClr val="0070C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64603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06358"/>
              </p:ext>
            </p:extLst>
          </p:nvPr>
        </p:nvGraphicFramePr>
        <p:xfrm>
          <a:off x="6161314" y="4165600"/>
          <a:ext cx="2819400" cy="2574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130429302"/>
                    </a:ext>
                  </a:extLst>
                </a:gridCol>
              </a:tblGrid>
              <a:tr h="4958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Asset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569686"/>
                  </a:ext>
                </a:extLst>
              </a:tr>
              <a:tr h="2078485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Data</a:t>
                      </a:r>
                      <a:r>
                        <a:rPr lang="en-US" sz="1600" baseline="0" dirty="0" smtClean="0"/>
                        <a:t> atau </a:t>
                      </a:r>
                      <a:r>
                        <a:rPr lang="en-US" sz="1600" baseline="0" dirty="0" err="1" smtClean="0"/>
                        <a:t>sesuatu</a:t>
                      </a:r>
                      <a:r>
                        <a:rPr lang="en-US" sz="1600" baseline="0" dirty="0" smtClean="0"/>
                        <a:t> yang perlu untuk </a:t>
                      </a:r>
                      <a:r>
                        <a:rPr lang="en-US" sz="1600" baseline="0" dirty="0" err="1" smtClean="0"/>
                        <a:t>dilindungi</a:t>
                      </a:r>
                      <a:r>
                        <a:rPr lang="en-US" sz="1600" baseline="0" dirty="0" smtClean="0"/>
                        <a:t>.</a:t>
                      </a:r>
                      <a:endParaRPr lang="en-US" sz="1600" dirty="0" smtClean="0"/>
                    </a:p>
                    <a:p>
                      <a:pPr algn="ctr"/>
                      <a:endParaRPr lang="en-US" sz="1600" dirty="0" smtClean="0"/>
                    </a:p>
                    <a:p>
                      <a:pPr algn="l"/>
                      <a:r>
                        <a:rPr lang="en-US" sz="1600" b="1" dirty="0" smtClean="0"/>
                        <a:t>Data </a:t>
                      </a:r>
                      <a:r>
                        <a:rPr lang="en-US" sz="1600" b="1" dirty="0" err="1" smtClean="0"/>
                        <a:t>pelanggan</a:t>
                      </a:r>
                      <a:r>
                        <a:rPr lang="en-US" sz="1600" b="1" dirty="0" smtClean="0"/>
                        <a:t>, </a:t>
                      </a:r>
                      <a:r>
                        <a:rPr lang="en-US" sz="1600" b="1" dirty="0" err="1" smtClean="0"/>
                        <a:t>rahasia</a:t>
                      </a:r>
                      <a:r>
                        <a:rPr lang="en-US" sz="1600" b="1" dirty="0" smtClean="0"/>
                        <a:t> </a:t>
                      </a:r>
                      <a:r>
                        <a:rPr lang="en-US" sz="1600" b="1" dirty="0" err="1" smtClean="0"/>
                        <a:t>dagang</a:t>
                      </a:r>
                      <a:r>
                        <a:rPr lang="en-US" sz="1600" b="1" dirty="0" smtClean="0"/>
                        <a:t>,</a:t>
                      </a:r>
                      <a:r>
                        <a:rPr lang="en-US" sz="1600" b="1" baseline="0" dirty="0" smtClean="0"/>
                        <a:t> formula </a:t>
                      </a:r>
                      <a:r>
                        <a:rPr lang="en-US" sz="1600" b="1" baseline="0" dirty="0" err="1" smtClean="0"/>
                        <a:t>rahasia</a:t>
                      </a:r>
                      <a:r>
                        <a:rPr lang="en-US" sz="1600" b="1" baseline="0" dirty="0" smtClean="0"/>
                        <a:t>, </a:t>
                      </a:r>
                      <a:r>
                        <a:rPr lang="en-US" sz="1600" b="1" baseline="0" dirty="0" err="1" smtClean="0"/>
                        <a:t>dan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baseline="0" dirty="0" err="1" smtClean="0"/>
                        <a:t>produk-produk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baseline="0" dirty="0" err="1" smtClean="0"/>
                        <a:t>kekayaan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baseline="0" dirty="0" err="1" smtClean="0"/>
                        <a:t>intelektual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baseline="0" dirty="0" err="1" smtClean="0"/>
                        <a:t>lainnya</a:t>
                      </a:r>
                      <a:r>
                        <a:rPr lang="en-US" sz="1600" b="1" baseline="0" dirty="0" smtClean="0"/>
                        <a:t>.</a:t>
                      </a:r>
                      <a:endParaRPr lang="en-US" sz="1600" b="1" dirty="0" smtClean="0">
                        <a:solidFill>
                          <a:srgbClr val="0070C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646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761435"/>
              </p:ext>
            </p:extLst>
          </p:nvPr>
        </p:nvGraphicFramePr>
        <p:xfrm>
          <a:off x="130629" y="1600200"/>
          <a:ext cx="1926771" cy="2413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26771">
                  <a:extLst>
                    <a:ext uri="{9D8B030D-6E8A-4147-A177-3AD203B41FA5}">
                      <a16:colId xmlns:a16="http://schemas.microsoft.com/office/drawing/2014/main" val="130429302"/>
                    </a:ext>
                  </a:extLst>
                </a:gridCol>
              </a:tblGrid>
              <a:tr h="4125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Ancaman</a:t>
                      </a:r>
                      <a:r>
                        <a:rPr lang="en-US" sz="1600" baseline="0" dirty="0" smtClean="0"/>
                        <a:t> (Threat)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569686"/>
                  </a:ext>
                </a:extLst>
              </a:tr>
              <a:tr h="200047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Seseorang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atau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sesuatu</a:t>
                      </a:r>
                      <a:r>
                        <a:rPr lang="en-US" sz="1600" baseline="0" dirty="0" smtClean="0"/>
                        <a:t> yang </a:t>
                      </a:r>
                      <a:r>
                        <a:rPr lang="en-US" sz="1600" baseline="0" dirty="0" err="1" smtClean="0"/>
                        <a:t>dapat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menyebabkan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adanya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kehilangan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sz="1600" baseline="0" dirty="0" err="1" smtClean="0"/>
                        <a:t>kerusakan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sz="1600" baseline="0" dirty="0" err="1" smtClean="0"/>
                        <a:t>hingga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kekacauan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pada</a:t>
                      </a:r>
                      <a:r>
                        <a:rPr lang="en-US" sz="1600" baseline="0" dirty="0" smtClean="0"/>
                        <a:t> data </a:t>
                      </a:r>
                      <a:r>
                        <a:rPr lang="en-US" sz="1600" baseline="0" dirty="0" err="1" smtClean="0"/>
                        <a:t>ataupun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sistem</a:t>
                      </a:r>
                      <a:r>
                        <a:rPr lang="en-US" sz="1600" baseline="0" dirty="0" smtClean="0"/>
                        <a:t>.</a:t>
                      </a:r>
                      <a:endParaRPr lang="en-US" sz="1600" b="1" dirty="0" smtClean="0">
                        <a:solidFill>
                          <a:srgbClr val="0070C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64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47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" fmla="*/ 217715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17715 w 3810000"/>
              <a:gd name="connsiteY4" fmla="*/ 0 h 304800"/>
              <a:gd name="connsiteX0" fmla="*/ 261258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61258 w 3810000"/>
              <a:gd name="connsiteY4" fmla="*/ 0 h 304800"/>
              <a:gd name="connsiteX0" fmla="*/ 333830 w 3882572"/>
              <a:gd name="connsiteY0" fmla="*/ 0 h 304800"/>
              <a:gd name="connsiteX1" fmla="*/ 3882572 w 3882572"/>
              <a:gd name="connsiteY1" fmla="*/ 0 h 304800"/>
              <a:gd name="connsiteX2" fmla="*/ 3882572 w 3882572"/>
              <a:gd name="connsiteY2" fmla="*/ 304800 h 304800"/>
              <a:gd name="connsiteX3" fmla="*/ 0 w 3882572"/>
              <a:gd name="connsiteY3" fmla="*/ 304800 h 304800"/>
              <a:gd name="connsiteX4" fmla="*/ 333830 w 3882572"/>
              <a:gd name="connsiteY4" fmla="*/ 0 h 304800"/>
              <a:gd name="connsiteX0" fmla="*/ 377373 w 3926115"/>
              <a:gd name="connsiteY0" fmla="*/ 0 h 304800"/>
              <a:gd name="connsiteX1" fmla="*/ 3926115 w 3926115"/>
              <a:gd name="connsiteY1" fmla="*/ 0 h 304800"/>
              <a:gd name="connsiteX2" fmla="*/ 3926115 w 3926115"/>
              <a:gd name="connsiteY2" fmla="*/ 304800 h 304800"/>
              <a:gd name="connsiteX3" fmla="*/ 0 w 3926115"/>
              <a:gd name="connsiteY3" fmla="*/ 304800 h 304800"/>
              <a:gd name="connsiteX4" fmla="*/ 377373 w 3926115"/>
              <a:gd name="connsiteY4" fmla="*/ 0 h 304800"/>
              <a:gd name="connsiteX0" fmla="*/ 399319 w 3948061"/>
              <a:gd name="connsiteY0" fmla="*/ 0 h 304800"/>
              <a:gd name="connsiteX1" fmla="*/ 3948061 w 3948061"/>
              <a:gd name="connsiteY1" fmla="*/ 0 h 304800"/>
              <a:gd name="connsiteX2" fmla="*/ 3948061 w 3948061"/>
              <a:gd name="connsiteY2" fmla="*/ 304800 h 304800"/>
              <a:gd name="connsiteX3" fmla="*/ 0 w 3948061"/>
              <a:gd name="connsiteY3" fmla="*/ 304800 h 304800"/>
              <a:gd name="connsiteX4" fmla="*/ 399319 w 3948061"/>
              <a:gd name="connsiteY4" fmla="*/ 0 h 304800"/>
              <a:gd name="connsiteX0" fmla="*/ 289591 w 3838333"/>
              <a:gd name="connsiteY0" fmla="*/ 0 h 304800"/>
              <a:gd name="connsiteX1" fmla="*/ 3838333 w 3838333"/>
              <a:gd name="connsiteY1" fmla="*/ 0 h 304800"/>
              <a:gd name="connsiteX2" fmla="*/ 3838333 w 3838333"/>
              <a:gd name="connsiteY2" fmla="*/ 304800 h 304800"/>
              <a:gd name="connsiteX3" fmla="*/ 0 w 3838333"/>
              <a:gd name="connsiteY3" fmla="*/ 304800 h 304800"/>
              <a:gd name="connsiteX4" fmla="*/ 289591 w 3838333"/>
              <a:gd name="connsiteY4" fmla="*/ 0 h 304800"/>
              <a:gd name="connsiteX0" fmla="*/ 142942 w 3691684"/>
              <a:gd name="connsiteY0" fmla="*/ 0 h 304800"/>
              <a:gd name="connsiteX1" fmla="*/ 3691684 w 3691684"/>
              <a:gd name="connsiteY1" fmla="*/ 0 h 304800"/>
              <a:gd name="connsiteX2" fmla="*/ 3691684 w 3691684"/>
              <a:gd name="connsiteY2" fmla="*/ 304800 h 304800"/>
              <a:gd name="connsiteX3" fmla="*/ 0 w 3691684"/>
              <a:gd name="connsiteY3" fmla="*/ 304800 h 304800"/>
              <a:gd name="connsiteX4" fmla="*/ 142942 w 3691684"/>
              <a:gd name="connsiteY4" fmla="*/ 0 h 304800"/>
              <a:gd name="connsiteX0" fmla="*/ 91184 w 3639926"/>
              <a:gd name="connsiteY0" fmla="*/ 0 h 304800"/>
              <a:gd name="connsiteX1" fmla="*/ 3639926 w 3639926"/>
              <a:gd name="connsiteY1" fmla="*/ 0 h 304800"/>
              <a:gd name="connsiteX2" fmla="*/ 3639926 w 3639926"/>
              <a:gd name="connsiteY2" fmla="*/ 304800 h 304800"/>
              <a:gd name="connsiteX3" fmla="*/ 0 w 3639926"/>
              <a:gd name="connsiteY3" fmla="*/ 304800 h 304800"/>
              <a:gd name="connsiteX4" fmla="*/ 91184 w 3639926"/>
              <a:gd name="connsiteY4" fmla="*/ 0 h 304800"/>
              <a:gd name="connsiteX0" fmla="*/ 65305 w 3614047"/>
              <a:gd name="connsiteY0" fmla="*/ 0 h 332406"/>
              <a:gd name="connsiteX1" fmla="*/ 3614047 w 3614047"/>
              <a:gd name="connsiteY1" fmla="*/ 0 h 332406"/>
              <a:gd name="connsiteX2" fmla="*/ 3614047 w 3614047"/>
              <a:gd name="connsiteY2" fmla="*/ 304800 h 332406"/>
              <a:gd name="connsiteX3" fmla="*/ 0 w 3614047"/>
              <a:gd name="connsiteY3" fmla="*/ 332406 h 332406"/>
              <a:gd name="connsiteX4" fmla="*/ 65305 w 3614047"/>
              <a:gd name="connsiteY4" fmla="*/ 0 h 332406"/>
              <a:gd name="connsiteX0" fmla="*/ 91184 w 3639926"/>
              <a:gd name="connsiteY0" fmla="*/ 0 h 332406"/>
              <a:gd name="connsiteX1" fmla="*/ 3639926 w 3639926"/>
              <a:gd name="connsiteY1" fmla="*/ 0 h 332406"/>
              <a:gd name="connsiteX2" fmla="*/ 3639926 w 3639926"/>
              <a:gd name="connsiteY2" fmla="*/ 304800 h 332406"/>
              <a:gd name="connsiteX3" fmla="*/ 0 w 3639926"/>
              <a:gd name="connsiteY3" fmla="*/ 332406 h 332406"/>
              <a:gd name="connsiteX4" fmla="*/ 91184 w 3639926"/>
              <a:gd name="connsiteY4" fmla="*/ 0 h 33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572000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954011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899439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8193"/>
              <a:gd name="connsiteX1" fmla="*/ 5486400 w 5486400"/>
              <a:gd name="connsiteY1" fmla="*/ 0 h 1148193"/>
              <a:gd name="connsiteX2" fmla="*/ 4812123 w 5486400"/>
              <a:gd name="connsiteY2" fmla="*/ 1148193 h 1148193"/>
              <a:gd name="connsiteX3" fmla="*/ 0 w 5486400"/>
              <a:gd name="connsiteY3" fmla="*/ 1143000 h 1148193"/>
              <a:gd name="connsiteX4" fmla="*/ 0 w 5486400"/>
              <a:gd name="connsiteY4" fmla="*/ 0 h 1148193"/>
              <a:gd name="connsiteX0" fmla="*/ 0 w 5322681"/>
              <a:gd name="connsiteY0" fmla="*/ 19706 h 1167899"/>
              <a:gd name="connsiteX1" fmla="*/ 5322681 w 5322681"/>
              <a:gd name="connsiteY1" fmla="*/ 0 h 1167899"/>
              <a:gd name="connsiteX2" fmla="*/ 4812123 w 5322681"/>
              <a:gd name="connsiteY2" fmla="*/ 1167899 h 1167899"/>
              <a:gd name="connsiteX3" fmla="*/ 0 w 5322681"/>
              <a:gd name="connsiteY3" fmla="*/ 1162706 h 1167899"/>
              <a:gd name="connsiteX4" fmla="*/ 0 w 5322681"/>
              <a:gd name="connsiteY4" fmla="*/ 19706 h 116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3 Objectives of </a:t>
            </a:r>
            <a:r>
              <a:rPr lang="en-US" sz="4000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</a:t>
            </a:r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Syst</a:t>
            </a:r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Sec</a:t>
            </a:r>
            <a:endParaRPr lang="en-US" sz="4000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29721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15532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092262 w 5486400"/>
              <a:gd name="connsiteY2" fmla="*/ 29949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39104"/>
              <a:gd name="connsiteY0" fmla="*/ 0 h 304800"/>
              <a:gd name="connsiteX1" fmla="*/ 5439104 w 5439104"/>
              <a:gd name="connsiteY1" fmla="*/ 0 h 304800"/>
              <a:gd name="connsiteX2" fmla="*/ 5092262 w 5439104"/>
              <a:gd name="connsiteY2" fmla="*/ 299490 h 304800"/>
              <a:gd name="connsiteX3" fmla="*/ 0 w 5439104"/>
              <a:gd name="connsiteY3" fmla="*/ 304800 h 304800"/>
              <a:gd name="connsiteX4" fmla="*/ 0 w 5439104"/>
              <a:gd name="connsiteY4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  3 </a:t>
            </a:r>
            <a:r>
              <a:rPr lang="en-US" i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Tujuan</a:t>
            </a:r>
            <a:r>
              <a:rPr lang="en-US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i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Keamanan</a:t>
            </a:r>
            <a:r>
              <a:rPr lang="en-US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i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Sistem</a:t>
            </a:r>
            <a:r>
              <a:rPr lang="en-US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i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Informasi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Block Arc 4"/>
          <p:cNvSpPr/>
          <p:nvPr/>
        </p:nvSpPr>
        <p:spPr>
          <a:xfrm>
            <a:off x="-4365735" y="1276793"/>
            <a:ext cx="5472816" cy="5472816"/>
          </a:xfrm>
          <a:prstGeom prst="blockArc">
            <a:avLst>
              <a:gd name="adj1" fmla="val 18900000"/>
              <a:gd name="adj2" fmla="val 2700000"/>
              <a:gd name="adj3" fmla="val 395"/>
            </a:avLst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Rounded Rectangle 5"/>
          <p:cNvSpPr/>
          <p:nvPr/>
        </p:nvSpPr>
        <p:spPr>
          <a:xfrm>
            <a:off x="762000" y="2387600"/>
            <a:ext cx="7685633" cy="812800"/>
          </a:xfrm>
          <a:prstGeom prst="roundRect">
            <a:avLst>
              <a:gd name="adj" fmla="val 4479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684837" tIns="95557" rIns="95557" bIns="95557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u="sng" kern="1200" dirty="0" smtClean="0"/>
              <a:t>Confidentiality:</a:t>
            </a:r>
            <a:r>
              <a:rPr lang="en-US" sz="2200" kern="1200" dirty="0" smtClean="0"/>
              <a:t> tidak </a:t>
            </a:r>
            <a:r>
              <a:rPr lang="en-US" sz="2200" kern="1200" dirty="0" err="1" smtClean="0"/>
              <a:t>boleh</a:t>
            </a:r>
            <a:r>
              <a:rPr lang="en-US" sz="2200" kern="1200" dirty="0" smtClean="0"/>
              <a:t> </a:t>
            </a:r>
            <a:r>
              <a:rPr lang="en-US" sz="2200" kern="1200" dirty="0" err="1" smtClean="0"/>
              <a:t>ada</a:t>
            </a:r>
            <a:r>
              <a:rPr lang="en-US" sz="2200" kern="1200" dirty="0" smtClean="0"/>
              <a:t> data yang </a:t>
            </a:r>
            <a:r>
              <a:rPr lang="en-US" sz="2200" kern="1200" dirty="0" err="1" smtClean="0"/>
              <a:t>dapat</a:t>
            </a:r>
            <a:r>
              <a:rPr lang="en-US" sz="2200" kern="1200" dirty="0" smtClean="0"/>
              <a:t> </a:t>
            </a:r>
            <a:r>
              <a:rPr lang="en-US" sz="2200" kern="1200" dirty="0" err="1" smtClean="0"/>
              <a:t>diekspos</a:t>
            </a:r>
            <a:r>
              <a:rPr lang="en-US" sz="2200" kern="1200" dirty="0" smtClean="0"/>
              <a:t> </a:t>
            </a:r>
            <a:r>
              <a:rPr lang="en-US" sz="2200" kern="1200" dirty="0" err="1" smtClean="0"/>
              <a:t>dengan</a:t>
            </a:r>
            <a:r>
              <a:rPr lang="en-US" sz="2200" kern="1200" dirty="0" smtClean="0"/>
              <a:t> </a:t>
            </a:r>
            <a:r>
              <a:rPr lang="en-US" sz="2200" kern="1200" dirty="0" err="1" smtClean="0"/>
              <a:t>cara</a:t>
            </a:r>
            <a:r>
              <a:rPr lang="en-US" sz="2200" kern="1200" dirty="0" smtClean="0"/>
              <a:t> yang tidak </a:t>
            </a:r>
            <a:r>
              <a:rPr lang="en-US" sz="2200" kern="1200" dirty="0" err="1" smtClean="0"/>
              <a:t>dibenarkan</a:t>
            </a:r>
            <a:r>
              <a:rPr lang="en-US" sz="2200" kern="1200" dirty="0" smtClean="0"/>
              <a:t>.</a:t>
            </a:r>
            <a:endParaRPr lang="en-US" sz="2200" kern="1200" dirty="0"/>
          </a:p>
        </p:txBody>
      </p:sp>
      <p:sp>
        <p:nvSpPr>
          <p:cNvPr id="16" name="Oval 15"/>
          <p:cNvSpPr/>
          <p:nvPr/>
        </p:nvSpPr>
        <p:spPr>
          <a:xfrm>
            <a:off x="285579" y="2286000"/>
            <a:ext cx="1016000" cy="1016000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Rounded Rectangle 20"/>
          <p:cNvSpPr/>
          <p:nvPr/>
        </p:nvSpPr>
        <p:spPr>
          <a:xfrm>
            <a:off x="924967" y="3606799"/>
            <a:ext cx="7685633" cy="812800"/>
          </a:xfrm>
          <a:prstGeom prst="roundRect">
            <a:avLst>
              <a:gd name="adj" fmla="val 4479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0" vert="horz" wrap="square" lIns="684837" tIns="95557" rIns="95557" bIns="95557" numCol="1" spcCol="1270" anchor="ctr" anchorCtr="0">
            <a:noAutofit/>
          </a:bodyPr>
          <a:lstStyle/>
          <a:p>
            <a:pPr lvl="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u="sng" dirty="0"/>
              <a:t>Integrity:</a:t>
            </a:r>
            <a:r>
              <a:rPr lang="en-US" sz="2200" dirty="0"/>
              <a:t> data, </a:t>
            </a:r>
            <a:r>
              <a:rPr lang="en-US" sz="2200" dirty="0" err="1"/>
              <a:t>dokumen</a:t>
            </a:r>
            <a:r>
              <a:rPr lang="en-US" sz="2200" dirty="0"/>
              <a:t>, </a:t>
            </a:r>
            <a:r>
              <a:rPr lang="en-US" sz="2200" dirty="0" err="1"/>
              <a:t>pesan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file-file lain tidak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dimodifikasi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cara</a:t>
            </a:r>
            <a:r>
              <a:rPr lang="en-US" sz="2200" dirty="0"/>
              <a:t> yang tidak </a:t>
            </a:r>
            <a:r>
              <a:rPr lang="en-US" sz="2200" dirty="0" err="1"/>
              <a:t>dibenarkan</a:t>
            </a:r>
            <a:r>
              <a:rPr lang="en-US" sz="2200" dirty="0"/>
              <a:t>.</a:t>
            </a:r>
          </a:p>
        </p:txBody>
      </p:sp>
      <p:sp>
        <p:nvSpPr>
          <p:cNvPr id="18" name="Oval 17"/>
          <p:cNvSpPr/>
          <p:nvPr/>
        </p:nvSpPr>
        <p:spPr>
          <a:xfrm>
            <a:off x="581032" y="3505199"/>
            <a:ext cx="1016000" cy="1016000"/>
          </a:xfrm>
          <a:prstGeom prst="ellipse">
            <a:avLst/>
          </a:prstGeom>
          <a:ln>
            <a:solidFill>
              <a:srgbClr val="CC3C39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Rounded Rectangle 21"/>
          <p:cNvSpPr/>
          <p:nvPr/>
        </p:nvSpPr>
        <p:spPr>
          <a:xfrm>
            <a:off x="778329" y="4840744"/>
            <a:ext cx="7685633" cy="812800"/>
          </a:xfrm>
          <a:prstGeom prst="roundRect">
            <a:avLst>
              <a:gd name="adj" fmla="val 44792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0" vert="horz" wrap="square" lIns="684837" tIns="95557" rIns="95557" bIns="95557" numCol="1" spcCol="1270" anchor="ctr" anchorCtr="0">
            <a:noAutofit/>
          </a:bodyPr>
          <a:lstStyle/>
          <a:p>
            <a:pPr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u="sng" dirty="0"/>
              <a:t>Availability: </a:t>
            </a:r>
            <a:r>
              <a:rPr lang="en-US" sz="2200" dirty="0"/>
              <a:t>data </a:t>
            </a:r>
            <a:r>
              <a:rPr lang="en-US" sz="2200" dirty="0" err="1"/>
              <a:t>harus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diakses</a:t>
            </a:r>
            <a:r>
              <a:rPr lang="en-US" sz="2200" dirty="0"/>
              <a:t> </a:t>
            </a:r>
            <a:r>
              <a:rPr lang="en-US" sz="2200" dirty="0" err="1"/>
              <a:t>kapanpun</a:t>
            </a:r>
            <a:r>
              <a:rPr lang="en-US" sz="2200" dirty="0"/>
              <a:t> </a:t>
            </a:r>
            <a:r>
              <a:rPr lang="en-US" sz="2200" dirty="0" err="1"/>
              <a:t>saat</a:t>
            </a:r>
            <a:r>
              <a:rPr lang="en-US" sz="2200" dirty="0"/>
              <a:t> </a:t>
            </a:r>
            <a:r>
              <a:rPr lang="en-US" sz="2200" dirty="0" err="1"/>
              <a:t>dibutuhkan</a:t>
            </a:r>
            <a:r>
              <a:rPr lang="en-US" sz="2200" dirty="0"/>
              <a:t> </a:t>
            </a:r>
            <a:r>
              <a:rPr lang="en-US" sz="2200" dirty="0" err="1"/>
              <a:t>oleh</a:t>
            </a:r>
            <a:r>
              <a:rPr lang="en-US" sz="2200" dirty="0"/>
              <a:t> </a:t>
            </a:r>
            <a:r>
              <a:rPr lang="en-US" sz="2200" dirty="0" err="1"/>
              <a:t>pihak-pihak</a:t>
            </a:r>
            <a:r>
              <a:rPr lang="en-US" sz="2200" dirty="0"/>
              <a:t> yang </a:t>
            </a:r>
            <a:r>
              <a:rPr lang="en-US" sz="2200" dirty="0" err="1"/>
              <a:t>berwenang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20" name="Oval 19"/>
          <p:cNvSpPr/>
          <p:nvPr/>
        </p:nvSpPr>
        <p:spPr>
          <a:xfrm>
            <a:off x="285579" y="4724400"/>
            <a:ext cx="1016000" cy="1016000"/>
          </a:xfrm>
          <a:prstGeom prst="ellipse">
            <a:avLst/>
          </a:prstGeom>
          <a:ln>
            <a:solidFill>
              <a:srgbClr val="9CC547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TextBox 22"/>
          <p:cNvSpPr txBox="1"/>
          <p:nvPr/>
        </p:nvSpPr>
        <p:spPr>
          <a:xfrm>
            <a:off x="547336" y="2440056"/>
            <a:ext cx="461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3B79C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solidFill>
                <a:srgbClr val="3B79C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9593" y="3657284"/>
            <a:ext cx="461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CD3B3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solidFill>
                <a:srgbClr val="CD3B3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4814" y="4854714"/>
            <a:ext cx="461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9BC34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solidFill>
                <a:srgbClr val="9BC34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97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" fmla="*/ 217715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17715 w 3810000"/>
              <a:gd name="connsiteY4" fmla="*/ 0 h 304800"/>
              <a:gd name="connsiteX0" fmla="*/ 261258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61258 w 3810000"/>
              <a:gd name="connsiteY4" fmla="*/ 0 h 304800"/>
              <a:gd name="connsiteX0" fmla="*/ 333830 w 3882572"/>
              <a:gd name="connsiteY0" fmla="*/ 0 h 304800"/>
              <a:gd name="connsiteX1" fmla="*/ 3882572 w 3882572"/>
              <a:gd name="connsiteY1" fmla="*/ 0 h 304800"/>
              <a:gd name="connsiteX2" fmla="*/ 3882572 w 3882572"/>
              <a:gd name="connsiteY2" fmla="*/ 304800 h 304800"/>
              <a:gd name="connsiteX3" fmla="*/ 0 w 3882572"/>
              <a:gd name="connsiteY3" fmla="*/ 304800 h 304800"/>
              <a:gd name="connsiteX4" fmla="*/ 333830 w 3882572"/>
              <a:gd name="connsiteY4" fmla="*/ 0 h 304800"/>
              <a:gd name="connsiteX0" fmla="*/ 377373 w 3926115"/>
              <a:gd name="connsiteY0" fmla="*/ 0 h 304800"/>
              <a:gd name="connsiteX1" fmla="*/ 3926115 w 3926115"/>
              <a:gd name="connsiteY1" fmla="*/ 0 h 304800"/>
              <a:gd name="connsiteX2" fmla="*/ 3926115 w 3926115"/>
              <a:gd name="connsiteY2" fmla="*/ 304800 h 304800"/>
              <a:gd name="connsiteX3" fmla="*/ 0 w 3926115"/>
              <a:gd name="connsiteY3" fmla="*/ 304800 h 304800"/>
              <a:gd name="connsiteX4" fmla="*/ 377373 w 3926115"/>
              <a:gd name="connsiteY4" fmla="*/ 0 h 304800"/>
              <a:gd name="connsiteX0" fmla="*/ 399319 w 3948061"/>
              <a:gd name="connsiteY0" fmla="*/ 0 h 304800"/>
              <a:gd name="connsiteX1" fmla="*/ 3948061 w 3948061"/>
              <a:gd name="connsiteY1" fmla="*/ 0 h 304800"/>
              <a:gd name="connsiteX2" fmla="*/ 3948061 w 3948061"/>
              <a:gd name="connsiteY2" fmla="*/ 304800 h 304800"/>
              <a:gd name="connsiteX3" fmla="*/ 0 w 3948061"/>
              <a:gd name="connsiteY3" fmla="*/ 304800 h 304800"/>
              <a:gd name="connsiteX4" fmla="*/ 399319 w 3948061"/>
              <a:gd name="connsiteY4" fmla="*/ 0 h 304800"/>
              <a:gd name="connsiteX0" fmla="*/ 289591 w 3838333"/>
              <a:gd name="connsiteY0" fmla="*/ 0 h 304800"/>
              <a:gd name="connsiteX1" fmla="*/ 3838333 w 3838333"/>
              <a:gd name="connsiteY1" fmla="*/ 0 h 304800"/>
              <a:gd name="connsiteX2" fmla="*/ 3838333 w 3838333"/>
              <a:gd name="connsiteY2" fmla="*/ 304800 h 304800"/>
              <a:gd name="connsiteX3" fmla="*/ 0 w 3838333"/>
              <a:gd name="connsiteY3" fmla="*/ 304800 h 304800"/>
              <a:gd name="connsiteX4" fmla="*/ 289591 w 3838333"/>
              <a:gd name="connsiteY4" fmla="*/ 0 h 304800"/>
              <a:gd name="connsiteX0" fmla="*/ 142942 w 3691684"/>
              <a:gd name="connsiteY0" fmla="*/ 0 h 304800"/>
              <a:gd name="connsiteX1" fmla="*/ 3691684 w 3691684"/>
              <a:gd name="connsiteY1" fmla="*/ 0 h 304800"/>
              <a:gd name="connsiteX2" fmla="*/ 3691684 w 3691684"/>
              <a:gd name="connsiteY2" fmla="*/ 304800 h 304800"/>
              <a:gd name="connsiteX3" fmla="*/ 0 w 3691684"/>
              <a:gd name="connsiteY3" fmla="*/ 304800 h 304800"/>
              <a:gd name="connsiteX4" fmla="*/ 142942 w 3691684"/>
              <a:gd name="connsiteY4" fmla="*/ 0 h 304800"/>
              <a:gd name="connsiteX0" fmla="*/ 91184 w 3639926"/>
              <a:gd name="connsiteY0" fmla="*/ 0 h 304800"/>
              <a:gd name="connsiteX1" fmla="*/ 3639926 w 3639926"/>
              <a:gd name="connsiteY1" fmla="*/ 0 h 304800"/>
              <a:gd name="connsiteX2" fmla="*/ 3639926 w 3639926"/>
              <a:gd name="connsiteY2" fmla="*/ 304800 h 304800"/>
              <a:gd name="connsiteX3" fmla="*/ 0 w 3639926"/>
              <a:gd name="connsiteY3" fmla="*/ 304800 h 304800"/>
              <a:gd name="connsiteX4" fmla="*/ 91184 w 3639926"/>
              <a:gd name="connsiteY4" fmla="*/ 0 h 304800"/>
              <a:gd name="connsiteX0" fmla="*/ 65305 w 3614047"/>
              <a:gd name="connsiteY0" fmla="*/ 0 h 332406"/>
              <a:gd name="connsiteX1" fmla="*/ 3614047 w 3614047"/>
              <a:gd name="connsiteY1" fmla="*/ 0 h 332406"/>
              <a:gd name="connsiteX2" fmla="*/ 3614047 w 3614047"/>
              <a:gd name="connsiteY2" fmla="*/ 304800 h 332406"/>
              <a:gd name="connsiteX3" fmla="*/ 0 w 3614047"/>
              <a:gd name="connsiteY3" fmla="*/ 332406 h 332406"/>
              <a:gd name="connsiteX4" fmla="*/ 65305 w 3614047"/>
              <a:gd name="connsiteY4" fmla="*/ 0 h 332406"/>
              <a:gd name="connsiteX0" fmla="*/ 91184 w 3639926"/>
              <a:gd name="connsiteY0" fmla="*/ 0 h 332406"/>
              <a:gd name="connsiteX1" fmla="*/ 3639926 w 3639926"/>
              <a:gd name="connsiteY1" fmla="*/ 0 h 332406"/>
              <a:gd name="connsiteX2" fmla="*/ 3639926 w 3639926"/>
              <a:gd name="connsiteY2" fmla="*/ 304800 h 332406"/>
              <a:gd name="connsiteX3" fmla="*/ 0 w 3639926"/>
              <a:gd name="connsiteY3" fmla="*/ 332406 h 332406"/>
              <a:gd name="connsiteX4" fmla="*/ 91184 w 3639926"/>
              <a:gd name="connsiteY4" fmla="*/ 0 h 33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572000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954011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899439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8193"/>
              <a:gd name="connsiteX1" fmla="*/ 5486400 w 5486400"/>
              <a:gd name="connsiteY1" fmla="*/ 0 h 1148193"/>
              <a:gd name="connsiteX2" fmla="*/ 4812123 w 5486400"/>
              <a:gd name="connsiteY2" fmla="*/ 1148193 h 1148193"/>
              <a:gd name="connsiteX3" fmla="*/ 0 w 5486400"/>
              <a:gd name="connsiteY3" fmla="*/ 1143000 h 1148193"/>
              <a:gd name="connsiteX4" fmla="*/ 0 w 5486400"/>
              <a:gd name="connsiteY4" fmla="*/ 0 h 1148193"/>
              <a:gd name="connsiteX0" fmla="*/ 0 w 5322681"/>
              <a:gd name="connsiteY0" fmla="*/ 19706 h 1167899"/>
              <a:gd name="connsiteX1" fmla="*/ 5322681 w 5322681"/>
              <a:gd name="connsiteY1" fmla="*/ 0 h 1167899"/>
              <a:gd name="connsiteX2" fmla="*/ 4812123 w 5322681"/>
              <a:gd name="connsiteY2" fmla="*/ 1167899 h 1167899"/>
              <a:gd name="connsiteX3" fmla="*/ 0 w 5322681"/>
              <a:gd name="connsiteY3" fmla="*/ 1162706 h 1167899"/>
              <a:gd name="connsiteX4" fmla="*/ 0 w 5322681"/>
              <a:gd name="connsiteY4" fmla="*/ 19706 h 116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Aturan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Do-Not-Carry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29721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15532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092262 w 5486400"/>
              <a:gd name="connsiteY2" fmla="*/ 29949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39104"/>
              <a:gd name="connsiteY0" fmla="*/ 0 h 304800"/>
              <a:gd name="connsiteX1" fmla="*/ 5439104 w 5439104"/>
              <a:gd name="connsiteY1" fmla="*/ 0 h 304800"/>
              <a:gd name="connsiteX2" fmla="*/ 5092262 w 5439104"/>
              <a:gd name="connsiteY2" fmla="*/ 299490 h 304800"/>
              <a:gd name="connsiteX3" fmla="*/ 0 w 5439104"/>
              <a:gd name="connsiteY3" fmla="*/ 304800 h 304800"/>
              <a:gd name="connsiteX4" fmla="*/ 0 w 5439104"/>
              <a:gd name="connsiteY4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 </a:t>
            </a:r>
            <a:r>
              <a:rPr lang="en-US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Do-not-carry Rules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014" y="1581120"/>
            <a:ext cx="4724400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Amerika sudah </a:t>
            </a:r>
            <a:r>
              <a:rPr lang="en-US" sz="17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menerapkan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aturan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Do-Not-Carry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untuk para </a:t>
            </a:r>
            <a:r>
              <a:rPr lang="en-US" sz="17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pejabat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tinggi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mereka </a:t>
            </a:r>
            <a:r>
              <a:rPr lang="en-US" sz="17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saat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bepergian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ke </a:t>
            </a:r>
            <a:r>
              <a:rPr lang="en-US" sz="17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luar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negeri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1800"/>
              </a:spcAft>
            </a:pPr>
            <a:r>
              <a:rPr lang="en-US" sz="17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Perangkat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komunikasi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(smartphone </a:t>
            </a:r>
            <a:r>
              <a:rPr lang="en-US" sz="17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laptop) </a:t>
            </a:r>
            <a:r>
              <a:rPr lang="en-US" sz="17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pribadi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ditinggal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di rumah, </a:t>
            </a:r>
            <a:r>
              <a:rPr lang="en-US" sz="17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mereka </a:t>
            </a:r>
            <a:r>
              <a:rPr lang="en-US" sz="17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membawa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smartphone </a:t>
            </a:r>
            <a:r>
              <a:rPr lang="en-US" sz="17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laptop lain (bisa </a:t>
            </a:r>
            <a:r>
              <a:rPr lang="en-US" sz="17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sewa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atau menggunakan yang </a:t>
            </a:r>
            <a:r>
              <a:rPr lang="en-US" sz="17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telah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disediakan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dinyatakan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bebas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malware).</a:t>
            </a:r>
          </a:p>
          <a:p>
            <a:pPr>
              <a:spcAft>
                <a:spcPts val="1800"/>
              </a:spcAft>
            </a:pP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Selama </a:t>
            </a:r>
            <a:r>
              <a:rPr lang="en-US" sz="17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berada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sz="17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luar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negeri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mereka </a:t>
            </a:r>
            <a:r>
              <a:rPr lang="en-US" sz="17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dilarang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terhubung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ke </a:t>
            </a:r>
            <a:r>
              <a:rPr lang="en-US" sz="17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jaringan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lokal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tempat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mereka </a:t>
            </a:r>
            <a:r>
              <a:rPr lang="en-US" sz="17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bekerja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sz="17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amerika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(via VPN), </a:t>
            </a:r>
            <a:r>
              <a:rPr lang="en-US" sz="17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untuh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menghindari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hacker </a:t>
            </a:r>
            <a:r>
              <a:rPr lang="en-US" sz="17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menyusup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1800"/>
              </a:spcAft>
            </a:pPr>
            <a:r>
              <a:rPr lang="en-US" sz="17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Bahkan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salah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seorang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ahli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Brooking Institute sampai </a:t>
            </a:r>
            <a:r>
              <a:rPr lang="en-US" sz="17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melepas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batrei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ponselnya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untuk </a:t>
            </a:r>
            <a:r>
              <a:rPr lang="en-US" sz="17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mencegah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kamera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microfon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tiba-tiba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dihidupkan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oleh</a:t>
            </a:r>
            <a:r>
              <a:rPr lang="en-US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hacker.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373992"/>
            <a:ext cx="4045579" cy="548503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132295" y="6550223"/>
            <a:ext cx="20117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Source: bostonglobe.com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39743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 descr="Smart city and communication network concept. iot(internet of things). ict(information communication network). Premium Photo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1"/>
          <a:stretch/>
        </p:blipFill>
        <p:spPr bwMode="auto">
          <a:xfrm>
            <a:off x="0" y="-34814"/>
            <a:ext cx="9144000" cy="689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" fmla="*/ 217715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17715 w 3810000"/>
              <a:gd name="connsiteY4" fmla="*/ 0 h 304800"/>
              <a:gd name="connsiteX0" fmla="*/ 261258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61258 w 3810000"/>
              <a:gd name="connsiteY4" fmla="*/ 0 h 304800"/>
              <a:gd name="connsiteX0" fmla="*/ 333830 w 3882572"/>
              <a:gd name="connsiteY0" fmla="*/ 0 h 304800"/>
              <a:gd name="connsiteX1" fmla="*/ 3882572 w 3882572"/>
              <a:gd name="connsiteY1" fmla="*/ 0 h 304800"/>
              <a:gd name="connsiteX2" fmla="*/ 3882572 w 3882572"/>
              <a:gd name="connsiteY2" fmla="*/ 304800 h 304800"/>
              <a:gd name="connsiteX3" fmla="*/ 0 w 3882572"/>
              <a:gd name="connsiteY3" fmla="*/ 304800 h 304800"/>
              <a:gd name="connsiteX4" fmla="*/ 333830 w 3882572"/>
              <a:gd name="connsiteY4" fmla="*/ 0 h 304800"/>
              <a:gd name="connsiteX0" fmla="*/ 377373 w 3926115"/>
              <a:gd name="connsiteY0" fmla="*/ 0 h 304800"/>
              <a:gd name="connsiteX1" fmla="*/ 3926115 w 3926115"/>
              <a:gd name="connsiteY1" fmla="*/ 0 h 304800"/>
              <a:gd name="connsiteX2" fmla="*/ 3926115 w 3926115"/>
              <a:gd name="connsiteY2" fmla="*/ 304800 h 304800"/>
              <a:gd name="connsiteX3" fmla="*/ 0 w 3926115"/>
              <a:gd name="connsiteY3" fmla="*/ 304800 h 304800"/>
              <a:gd name="connsiteX4" fmla="*/ 377373 w 3926115"/>
              <a:gd name="connsiteY4" fmla="*/ 0 h 304800"/>
              <a:gd name="connsiteX0" fmla="*/ 399319 w 3948061"/>
              <a:gd name="connsiteY0" fmla="*/ 0 h 304800"/>
              <a:gd name="connsiteX1" fmla="*/ 3948061 w 3948061"/>
              <a:gd name="connsiteY1" fmla="*/ 0 h 304800"/>
              <a:gd name="connsiteX2" fmla="*/ 3948061 w 3948061"/>
              <a:gd name="connsiteY2" fmla="*/ 304800 h 304800"/>
              <a:gd name="connsiteX3" fmla="*/ 0 w 3948061"/>
              <a:gd name="connsiteY3" fmla="*/ 304800 h 304800"/>
              <a:gd name="connsiteX4" fmla="*/ 399319 w 3948061"/>
              <a:gd name="connsiteY4" fmla="*/ 0 h 304800"/>
              <a:gd name="connsiteX0" fmla="*/ 289591 w 3838333"/>
              <a:gd name="connsiteY0" fmla="*/ 0 h 304800"/>
              <a:gd name="connsiteX1" fmla="*/ 3838333 w 3838333"/>
              <a:gd name="connsiteY1" fmla="*/ 0 h 304800"/>
              <a:gd name="connsiteX2" fmla="*/ 3838333 w 3838333"/>
              <a:gd name="connsiteY2" fmla="*/ 304800 h 304800"/>
              <a:gd name="connsiteX3" fmla="*/ 0 w 3838333"/>
              <a:gd name="connsiteY3" fmla="*/ 304800 h 304800"/>
              <a:gd name="connsiteX4" fmla="*/ 289591 w 3838333"/>
              <a:gd name="connsiteY4" fmla="*/ 0 h 304800"/>
              <a:gd name="connsiteX0" fmla="*/ 142942 w 3691684"/>
              <a:gd name="connsiteY0" fmla="*/ 0 h 304800"/>
              <a:gd name="connsiteX1" fmla="*/ 3691684 w 3691684"/>
              <a:gd name="connsiteY1" fmla="*/ 0 h 304800"/>
              <a:gd name="connsiteX2" fmla="*/ 3691684 w 3691684"/>
              <a:gd name="connsiteY2" fmla="*/ 304800 h 304800"/>
              <a:gd name="connsiteX3" fmla="*/ 0 w 3691684"/>
              <a:gd name="connsiteY3" fmla="*/ 304800 h 304800"/>
              <a:gd name="connsiteX4" fmla="*/ 142942 w 3691684"/>
              <a:gd name="connsiteY4" fmla="*/ 0 h 304800"/>
              <a:gd name="connsiteX0" fmla="*/ 91184 w 3639926"/>
              <a:gd name="connsiteY0" fmla="*/ 0 h 304800"/>
              <a:gd name="connsiteX1" fmla="*/ 3639926 w 3639926"/>
              <a:gd name="connsiteY1" fmla="*/ 0 h 304800"/>
              <a:gd name="connsiteX2" fmla="*/ 3639926 w 3639926"/>
              <a:gd name="connsiteY2" fmla="*/ 304800 h 304800"/>
              <a:gd name="connsiteX3" fmla="*/ 0 w 3639926"/>
              <a:gd name="connsiteY3" fmla="*/ 304800 h 304800"/>
              <a:gd name="connsiteX4" fmla="*/ 91184 w 3639926"/>
              <a:gd name="connsiteY4" fmla="*/ 0 h 304800"/>
              <a:gd name="connsiteX0" fmla="*/ 65305 w 3614047"/>
              <a:gd name="connsiteY0" fmla="*/ 0 h 332406"/>
              <a:gd name="connsiteX1" fmla="*/ 3614047 w 3614047"/>
              <a:gd name="connsiteY1" fmla="*/ 0 h 332406"/>
              <a:gd name="connsiteX2" fmla="*/ 3614047 w 3614047"/>
              <a:gd name="connsiteY2" fmla="*/ 304800 h 332406"/>
              <a:gd name="connsiteX3" fmla="*/ 0 w 3614047"/>
              <a:gd name="connsiteY3" fmla="*/ 332406 h 332406"/>
              <a:gd name="connsiteX4" fmla="*/ 65305 w 3614047"/>
              <a:gd name="connsiteY4" fmla="*/ 0 h 332406"/>
              <a:gd name="connsiteX0" fmla="*/ 91184 w 3639926"/>
              <a:gd name="connsiteY0" fmla="*/ 0 h 332406"/>
              <a:gd name="connsiteX1" fmla="*/ 3639926 w 3639926"/>
              <a:gd name="connsiteY1" fmla="*/ 0 h 332406"/>
              <a:gd name="connsiteX2" fmla="*/ 3639926 w 3639926"/>
              <a:gd name="connsiteY2" fmla="*/ 304800 h 332406"/>
              <a:gd name="connsiteX3" fmla="*/ 0 w 3639926"/>
              <a:gd name="connsiteY3" fmla="*/ 332406 h 332406"/>
              <a:gd name="connsiteX4" fmla="*/ 91184 w 3639926"/>
              <a:gd name="connsiteY4" fmla="*/ 0 h 33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0"/>
          <p:cNvSpPr/>
          <p:nvPr/>
        </p:nvSpPr>
        <p:spPr>
          <a:xfrm>
            <a:off x="-19050" y="2893802"/>
            <a:ext cx="4114800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29721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15532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092262 w 5486400"/>
              <a:gd name="connsiteY2" fmla="*/ 29949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39104"/>
              <a:gd name="connsiteY0" fmla="*/ 0 h 304800"/>
              <a:gd name="connsiteX1" fmla="*/ 5439104 w 5439104"/>
              <a:gd name="connsiteY1" fmla="*/ 0 h 304800"/>
              <a:gd name="connsiteX2" fmla="*/ 5092262 w 5439104"/>
              <a:gd name="connsiteY2" fmla="*/ 299490 h 304800"/>
              <a:gd name="connsiteX3" fmla="*/ 0 w 5439104"/>
              <a:gd name="connsiteY3" fmla="*/ 304800 h 304800"/>
              <a:gd name="connsiteX4" fmla="*/ 0 w 5439104"/>
              <a:gd name="connsiteY4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29400" y="6781800"/>
            <a:ext cx="2499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rawpixel.com (freepik.com)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Rectangle 9"/>
          <p:cNvSpPr/>
          <p:nvPr/>
        </p:nvSpPr>
        <p:spPr>
          <a:xfrm>
            <a:off x="-24443" y="-34814"/>
            <a:ext cx="7693709" cy="2947668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572000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954011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899439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8193"/>
              <a:gd name="connsiteX1" fmla="*/ 5486400 w 5486400"/>
              <a:gd name="connsiteY1" fmla="*/ 0 h 1148193"/>
              <a:gd name="connsiteX2" fmla="*/ 4812123 w 5486400"/>
              <a:gd name="connsiteY2" fmla="*/ 1148193 h 1148193"/>
              <a:gd name="connsiteX3" fmla="*/ 0 w 5486400"/>
              <a:gd name="connsiteY3" fmla="*/ 1143000 h 1148193"/>
              <a:gd name="connsiteX4" fmla="*/ 0 w 5486400"/>
              <a:gd name="connsiteY4" fmla="*/ 0 h 1148193"/>
              <a:gd name="connsiteX0" fmla="*/ 0 w 5322681"/>
              <a:gd name="connsiteY0" fmla="*/ 19706 h 1167899"/>
              <a:gd name="connsiteX1" fmla="*/ 5322681 w 5322681"/>
              <a:gd name="connsiteY1" fmla="*/ 0 h 1167899"/>
              <a:gd name="connsiteX2" fmla="*/ 4812123 w 5322681"/>
              <a:gd name="connsiteY2" fmla="*/ 1167899 h 1167899"/>
              <a:gd name="connsiteX3" fmla="*/ 0 w 5322681"/>
              <a:gd name="connsiteY3" fmla="*/ 1162706 h 1167899"/>
              <a:gd name="connsiteX4" fmla="*/ 0 w 5322681"/>
              <a:gd name="connsiteY4" fmla="*/ 19706 h 1167899"/>
              <a:gd name="connsiteX0" fmla="*/ 0 w 5322681"/>
              <a:gd name="connsiteY0" fmla="*/ 19706 h 1167899"/>
              <a:gd name="connsiteX1" fmla="*/ 5322681 w 5322681"/>
              <a:gd name="connsiteY1" fmla="*/ 0 h 1167899"/>
              <a:gd name="connsiteX2" fmla="*/ 4271396 w 5322681"/>
              <a:gd name="connsiteY2" fmla="*/ 1167899 h 1167899"/>
              <a:gd name="connsiteX3" fmla="*/ 0 w 5322681"/>
              <a:gd name="connsiteY3" fmla="*/ 1162706 h 1167899"/>
              <a:gd name="connsiteX4" fmla="*/ 0 w 5322681"/>
              <a:gd name="connsiteY4" fmla="*/ 19706 h 1167899"/>
              <a:gd name="connsiteX0" fmla="*/ 0 w 5322681"/>
              <a:gd name="connsiteY0" fmla="*/ 19706 h 1167899"/>
              <a:gd name="connsiteX1" fmla="*/ 5322681 w 5322681"/>
              <a:gd name="connsiteY1" fmla="*/ 0 h 1167899"/>
              <a:gd name="connsiteX2" fmla="*/ 4179077 w 5322681"/>
              <a:gd name="connsiteY2" fmla="*/ 1167899 h 1167899"/>
              <a:gd name="connsiteX3" fmla="*/ 0 w 5322681"/>
              <a:gd name="connsiteY3" fmla="*/ 1162706 h 1167899"/>
              <a:gd name="connsiteX4" fmla="*/ 0 w 5322681"/>
              <a:gd name="connsiteY4" fmla="*/ 19706 h 1167899"/>
              <a:gd name="connsiteX0" fmla="*/ 0 w 5335869"/>
              <a:gd name="connsiteY0" fmla="*/ 0 h 1178761"/>
              <a:gd name="connsiteX1" fmla="*/ 5335869 w 5335869"/>
              <a:gd name="connsiteY1" fmla="*/ 10862 h 1178761"/>
              <a:gd name="connsiteX2" fmla="*/ 4192265 w 5335869"/>
              <a:gd name="connsiteY2" fmla="*/ 1178761 h 1178761"/>
              <a:gd name="connsiteX3" fmla="*/ 13188 w 5335869"/>
              <a:gd name="connsiteY3" fmla="*/ 1173568 h 1178761"/>
              <a:gd name="connsiteX4" fmla="*/ 0 w 5335869"/>
              <a:gd name="connsiteY4" fmla="*/ 0 h 1178761"/>
              <a:gd name="connsiteX0" fmla="*/ 0 w 5322681"/>
              <a:gd name="connsiteY0" fmla="*/ 12064 h 1167899"/>
              <a:gd name="connsiteX1" fmla="*/ 5322681 w 5322681"/>
              <a:gd name="connsiteY1" fmla="*/ 0 h 1167899"/>
              <a:gd name="connsiteX2" fmla="*/ 4179077 w 5322681"/>
              <a:gd name="connsiteY2" fmla="*/ 1167899 h 1167899"/>
              <a:gd name="connsiteX3" fmla="*/ 0 w 5322681"/>
              <a:gd name="connsiteY3" fmla="*/ 1162706 h 1167899"/>
              <a:gd name="connsiteX4" fmla="*/ 0 w 5322681"/>
              <a:gd name="connsiteY4" fmla="*/ 12064 h 1167899"/>
              <a:gd name="connsiteX0" fmla="*/ 0 w 5322681"/>
              <a:gd name="connsiteY0" fmla="*/ 12064 h 1167899"/>
              <a:gd name="connsiteX1" fmla="*/ 5322681 w 5322681"/>
              <a:gd name="connsiteY1" fmla="*/ 0 h 1167899"/>
              <a:gd name="connsiteX2" fmla="*/ 4179077 w 5322681"/>
              <a:gd name="connsiteY2" fmla="*/ 1167899 h 1167899"/>
              <a:gd name="connsiteX3" fmla="*/ 0 w 5322681"/>
              <a:gd name="connsiteY3" fmla="*/ 1155064 h 1167899"/>
              <a:gd name="connsiteX4" fmla="*/ 0 w 5322681"/>
              <a:gd name="connsiteY4" fmla="*/ 12064 h 1167899"/>
              <a:gd name="connsiteX0" fmla="*/ 0 w 5322681"/>
              <a:gd name="connsiteY0" fmla="*/ 12064 h 1177990"/>
              <a:gd name="connsiteX1" fmla="*/ 5322681 w 5322681"/>
              <a:gd name="connsiteY1" fmla="*/ 0 h 1177990"/>
              <a:gd name="connsiteX2" fmla="*/ 4179077 w 5322681"/>
              <a:gd name="connsiteY2" fmla="*/ 1167899 h 1177990"/>
              <a:gd name="connsiteX3" fmla="*/ 13188 w 5322681"/>
              <a:gd name="connsiteY3" fmla="*/ 1177990 h 1177990"/>
              <a:gd name="connsiteX4" fmla="*/ 0 w 5322681"/>
              <a:gd name="connsiteY4" fmla="*/ 12064 h 1177990"/>
              <a:gd name="connsiteX0" fmla="*/ 0 w 5322681"/>
              <a:gd name="connsiteY0" fmla="*/ 12064 h 1170348"/>
              <a:gd name="connsiteX1" fmla="*/ 5322681 w 5322681"/>
              <a:gd name="connsiteY1" fmla="*/ 0 h 1170348"/>
              <a:gd name="connsiteX2" fmla="*/ 4179077 w 5322681"/>
              <a:gd name="connsiteY2" fmla="*/ 1167899 h 1170348"/>
              <a:gd name="connsiteX3" fmla="*/ 26376 w 5322681"/>
              <a:gd name="connsiteY3" fmla="*/ 1170348 h 1170348"/>
              <a:gd name="connsiteX4" fmla="*/ 0 w 5322681"/>
              <a:gd name="connsiteY4" fmla="*/ 12064 h 1170348"/>
              <a:gd name="connsiteX0" fmla="*/ 39565 w 5362246"/>
              <a:gd name="connsiteY0" fmla="*/ 12064 h 1170348"/>
              <a:gd name="connsiteX1" fmla="*/ 5362246 w 5362246"/>
              <a:gd name="connsiteY1" fmla="*/ 0 h 1170348"/>
              <a:gd name="connsiteX2" fmla="*/ 4218642 w 5362246"/>
              <a:gd name="connsiteY2" fmla="*/ 1167899 h 1170348"/>
              <a:gd name="connsiteX3" fmla="*/ 65941 w 5362246"/>
              <a:gd name="connsiteY3" fmla="*/ 1170348 h 1170348"/>
              <a:gd name="connsiteX4" fmla="*/ 0 w 5362246"/>
              <a:gd name="connsiteY4" fmla="*/ 1144973 h 1170348"/>
              <a:gd name="connsiteX5" fmla="*/ 39565 w 5362246"/>
              <a:gd name="connsiteY5" fmla="*/ 12064 h 1170348"/>
              <a:gd name="connsiteX0" fmla="*/ 52753 w 5375434"/>
              <a:gd name="connsiteY0" fmla="*/ 12064 h 1178218"/>
              <a:gd name="connsiteX1" fmla="*/ 5375434 w 5375434"/>
              <a:gd name="connsiteY1" fmla="*/ 0 h 1178218"/>
              <a:gd name="connsiteX2" fmla="*/ 4231830 w 5375434"/>
              <a:gd name="connsiteY2" fmla="*/ 1167899 h 1178218"/>
              <a:gd name="connsiteX3" fmla="*/ 79129 w 5375434"/>
              <a:gd name="connsiteY3" fmla="*/ 1170348 h 1178218"/>
              <a:gd name="connsiteX4" fmla="*/ 0 w 5375434"/>
              <a:gd name="connsiteY4" fmla="*/ 1175541 h 1178218"/>
              <a:gd name="connsiteX5" fmla="*/ 52753 w 5375434"/>
              <a:gd name="connsiteY5" fmla="*/ 12064 h 1178218"/>
              <a:gd name="connsiteX0" fmla="*/ 52753 w 5375434"/>
              <a:gd name="connsiteY0" fmla="*/ 12064 h 1175541"/>
              <a:gd name="connsiteX1" fmla="*/ 5375434 w 5375434"/>
              <a:gd name="connsiteY1" fmla="*/ 0 h 1175541"/>
              <a:gd name="connsiteX2" fmla="*/ 4231830 w 5375434"/>
              <a:gd name="connsiteY2" fmla="*/ 1167899 h 1175541"/>
              <a:gd name="connsiteX3" fmla="*/ 0 w 5375434"/>
              <a:gd name="connsiteY3" fmla="*/ 1175541 h 1175541"/>
              <a:gd name="connsiteX4" fmla="*/ 52753 w 5375434"/>
              <a:gd name="connsiteY4" fmla="*/ 12064 h 1175541"/>
              <a:gd name="connsiteX0" fmla="*/ 16921 w 5339602"/>
              <a:gd name="connsiteY0" fmla="*/ 12064 h 1179001"/>
              <a:gd name="connsiteX1" fmla="*/ 5339602 w 5339602"/>
              <a:gd name="connsiteY1" fmla="*/ 0 h 1179001"/>
              <a:gd name="connsiteX2" fmla="*/ 4195998 w 5339602"/>
              <a:gd name="connsiteY2" fmla="*/ 1167899 h 1179001"/>
              <a:gd name="connsiteX3" fmla="*/ 0 w 5339602"/>
              <a:gd name="connsiteY3" fmla="*/ 1179001 h 1179001"/>
              <a:gd name="connsiteX4" fmla="*/ 16921 w 5339602"/>
              <a:gd name="connsiteY4" fmla="*/ 12064 h 1179001"/>
              <a:gd name="connsiteX0" fmla="*/ 16921 w 5339602"/>
              <a:gd name="connsiteY0" fmla="*/ 12064 h 1179001"/>
              <a:gd name="connsiteX1" fmla="*/ 5339602 w 5339602"/>
              <a:gd name="connsiteY1" fmla="*/ 0 h 1179001"/>
              <a:gd name="connsiteX2" fmla="*/ 4195998 w 5339602"/>
              <a:gd name="connsiteY2" fmla="*/ 1167899 h 1179001"/>
              <a:gd name="connsiteX3" fmla="*/ 0 w 5339602"/>
              <a:gd name="connsiteY3" fmla="*/ 1179001 h 1179001"/>
              <a:gd name="connsiteX4" fmla="*/ 16921 w 5339602"/>
              <a:gd name="connsiteY4" fmla="*/ 12064 h 1179001"/>
              <a:gd name="connsiteX0" fmla="*/ 16921 w 5339602"/>
              <a:gd name="connsiteY0" fmla="*/ 12064 h 1179001"/>
              <a:gd name="connsiteX1" fmla="*/ 5339602 w 5339602"/>
              <a:gd name="connsiteY1" fmla="*/ 0 h 1179001"/>
              <a:gd name="connsiteX2" fmla="*/ 4130056 w 5339602"/>
              <a:gd name="connsiteY2" fmla="*/ 1167899 h 1179001"/>
              <a:gd name="connsiteX3" fmla="*/ 0 w 5339602"/>
              <a:gd name="connsiteY3" fmla="*/ 1179001 h 1179001"/>
              <a:gd name="connsiteX4" fmla="*/ 16921 w 5339602"/>
              <a:gd name="connsiteY4" fmla="*/ 12064 h 1179001"/>
              <a:gd name="connsiteX0" fmla="*/ 16921 w 5339602"/>
              <a:gd name="connsiteY0" fmla="*/ 12064 h 1190825"/>
              <a:gd name="connsiteX1" fmla="*/ 5339602 w 5339602"/>
              <a:gd name="connsiteY1" fmla="*/ 0 h 1190825"/>
              <a:gd name="connsiteX2" fmla="*/ 4169622 w 5339602"/>
              <a:gd name="connsiteY2" fmla="*/ 1190825 h 1190825"/>
              <a:gd name="connsiteX3" fmla="*/ 0 w 5339602"/>
              <a:gd name="connsiteY3" fmla="*/ 1179001 h 1190825"/>
              <a:gd name="connsiteX4" fmla="*/ 16921 w 5339602"/>
              <a:gd name="connsiteY4" fmla="*/ 12064 h 1190825"/>
              <a:gd name="connsiteX0" fmla="*/ 16921 w 5339602"/>
              <a:gd name="connsiteY0" fmla="*/ 12064 h 1179001"/>
              <a:gd name="connsiteX1" fmla="*/ 5339602 w 5339602"/>
              <a:gd name="connsiteY1" fmla="*/ 0 h 1179001"/>
              <a:gd name="connsiteX2" fmla="*/ 4130057 w 5339602"/>
              <a:gd name="connsiteY2" fmla="*/ 1164905 h 1179001"/>
              <a:gd name="connsiteX3" fmla="*/ 0 w 5339602"/>
              <a:gd name="connsiteY3" fmla="*/ 1179001 h 1179001"/>
              <a:gd name="connsiteX4" fmla="*/ 16921 w 5339602"/>
              <a:gd name="connsiteY4" fmla="*/ 12064 h 1179001"/>
              <a:gd name="connsiteX0" fmla="*/ 16921 w 5339602"/>
              <a:gd name="connsiteY0" fmla="*/ 12064 h 1182185"/>
              <a:gd name="connsiteX1" fmla="*/ 5339602 w 5339602"/>
              <a:gd name="connsiteY1" fmla="*/ 0 h 1182185"/>
              <a:gd name="connsiteX2" fmla="*/ 4169623 w 5339602"/>
              <a:gd name="connsiteY2" fmla="*/ 1182185 h 1182185"/>
              <a:gd name="connsiteX3" fmla="*/ 0 w 5339602"/>
              <a:gd name="connsiteY3" fmla="*/ 1179001 h 1182185"/>
              <a:gd name="connsiteX4" fmla="*/ 16921 w 5339602"/>
              <a:gd name="connsiteY4" fmla="*/ 12064 h 1182185"/>
              <a:gd name="connsiteX0" fmla="*/ 3733 w 5326414"/>
              <a:gd name="connsiteY0" fmla="*/ 12064 h 1186691"/>
              <a:gd name="connsiteX1" fmla="*/ 5326414 w 5326414"/>
              <a:gd name="connsiteY1" fmla="*/ 0 h 1186691"/>
              <a:gd name="connsiteX2" fmla="*/ 4156435 w 5326414"/>
              <a:gd name="connsiteY2" fmla="*/ 1182185 h 1186691"/>
              <a:gd name="connsiteX3" fmla="*/ 0 w 5326414"/>
              <a:gd name="connsiteY3" fmla="*/ 1186691 h 1186691"/>
              <a:gd name="connsiteX4" fmla="*/ 3733 w 5326414"/>
              <a:gd name="connsiteY4" fmla="*/ 12064 h 1186691"/>
              <a:gd name="connsiteX0" fmla="*/ 3733 w 5326414"/>
              <a:gd name="connsiteY0" fmla="*/ 12064 h 1186691"/>
              <a:gd name="connsiteX1" fmla="*/ 5326414 w 5326414"/>
              <a:gd name="connsiteY1" fmla="*/ 0 h 1186691"/>
              <a:gd name="connsiteX2" fmla="*/ 4156435 w 5326414"/>
              <a:gd name="connsiteY2" fmla="*/ 1182185 h 1186691"/>
              <a:gd name="connsiteX3" fmla="*/ 0 w 5326414"/>
              <a:gd name="connsiteY3" fmla="*/ 1186691 h 1186691"/>
              <a:gd name="connsiteX4" fmla="*/ 3733 w 5326414"/>
              <a:gd name="connsiteY4" fmla="*/ 12064 h 1186691"/>
              <a:gd name="connsiteX0" fmla="*/ 3733 w 5326414"/>
              <a:gd name="connsiteY0" fmla="*/ 12064 h 1186691"/>
              <a:gd name="connsiteX1" fmla="*/ 5326414 w 5326414"/>
              <a:gd name="connsiteY1" fmla="*/ 0 h 1186691"/>
              <a:gd name="connsiteX2" fmla="*/ 4156435 w 5326414"/>
              <a:gd name="connsiteY2" fmla="*/ 1182185 h 1186691"/>
              <a:gd name="connsiteX3" fmla="*/ 0 w 5326414"/>
              <a:gd name="connsiteY3" fmla="*/ 1186691 h 1186691"/>
              <a:gd name="connsiteX4" fmla="*/ 3733 w 5326414"/>
              <a:gd name="connsiteY4" fmla="*/ 12064 h 1186691"/>
              <a:gd name="connsiteX0" fmla="*/ 3733 w 5326414"/>
              <a:gd name="connsiteY0" fmla="*/ 12064 h 1189875"/>
              <a:gd name="connsiteX1" fmla="*/ 5326414 w 5326414"/>
              <a:gd name="connsiteY1" fmla="*/ 0 h 1189875"/>
              <a:gd name="connsiteX2" fmla="*/ 4037739 w 5326414"/>
              <a:gd name="connsiteY2" fmla="*/ 1189875 h 1189875"/>
              <a:gd name="connsiteX3" fmla="*/ 0 w 5326414"/>
              <a:gd name="connsiteY3" fmla="*/ 1186691 h 1189875"/>
              <a:gd name="connsiteX4" fmla="*/ 3733 w 5326414"/>
              <a:gd name="connsiteY4" fmla="*/ 12064 h 118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6414" h="1189875">
                <a:moveTo>
                  <a:pt x="3733" y="12064"/>
                </a:moveTo>
                <a:lnTo>
                  <a:pt x="5326414" y="0"/>
                </a:lnTo>
                <a:lnTo>
                  <a:pt x="4037739" y="1189875"/>
                </a:lnTo>
                <a:cubicBezTo>
                  <a:pt x="4076615" y="1183687"/>
                  <a:pt x="1385478" y="1185189"/>
                  <a:pt x="0" y="1186691"/>
                </a:cubicBezTo>
                <a:cubicBezTo>
                  <a:pt x="1244" y="795149"/>
                  <a:pt x="2489" y="403606"/>
                  <a:pt x="3733" y="12064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800" b="1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Fraud</a:t>
            </a:r>
            <a:endParaRPr lang="en-US" sz="4000" b="1" dirty="0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31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" fmla="*/ 217715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17715 w 3810000"/>
              <a:gd name="connsiteY4" fmla="*/ 0 h 304800"/>
              <a:gd name="connsiteX0" fmla="*/ 261258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61258 w 3810000"/>
              <a:gd name="connsiteY4" fmla="*/ 0 h 304800"/>
              <a:gd name="connsiteX0" fmla="*/ 333830 w 3882572"/>
              <a:gd name="connsiteY0" fmla="*/ 0 h 304800"/>
              <a:gd name="connsiteX1" fmla="*/ 3882572 w 3882572"/>
              <a:gd name="connsiteY1" fmla="*/ 0 h 304800"/>
              <a:gd name="connsiteX2" fmla="*/ 3882572 w 3882572"/>
              <a:gd name="connsiteY2" fmla="*/ 304800 h 304800"/>
              <a:gd name="connsiteX3" fmla="*/ 0 w 3882572"/>
              <a:gd name="connsiteY3" fmla="*/ 304800 h 304800"/>
              <a:gd name="connsiteX4" fmla="*/ 333830 w 3882572"/>
              <a:gd name="connsiteY4" fmla="*/ 0 h 304800"/>
              <a:gd name="connsiteX0" fmla="*/ 377373 w 3926115"/>
              <a:gd name="connsiteY0" fmla="*/ 0 h 304800"/>
              <a:gd name="connsiteX1" fmla="*/ 3926115 w 3926115"/>
              <a:gd name="connsiteY1" fmla="*/ 0 h 304800"/>
              <a:gd name="connsiteX2" fmla="*/ 3926115 w 3926115"/>
              <a:gd name="connsiteY2" fmla="*/ 304800 h 304800"/>
              <a:gd name="connsiteX3" fmla="*/ 0 w 3926115"/>
              <a:gd name="connsiteY3" fmla="*/ 304800 h 304800"/>
              <a:gd name="connsiteX4" fmla="*/ 377373 w 3926115"/>
              <a:gd name="connsiteY4" fmla="*/ 0 h 304800"/>
              <a:gd name="connsiteX0" fmla="*/ 399319 w 3948061"/>
              <a:gd name="connsiteY0" fmla="*/ 0 h 304800"/>
              <a:gd name="connsiteX1" fmla="*/ 3948061 w 3948061"/>
              <a:gd name="connsiteY1" fmla="*/ 0 h 304800"/>
              <a:gd name="connsiteX2" fmla="*/ 3948061 w 3948061"/>
              <a:gd name="connsiteY2" fmla="*/ 304800 h 304800"/>
              <a:gd name="connsiteX3" fmla="*/ 0 w 3948061"/>
              <a:gd name="connsiteY3" fmla="*/ 304800 h 304800"/>
              <a:gd name="connsiteX4" fmla="*/ 399319 w 3948061"/>
              <a:gd name="connsiteY4" fmla="*/ 0 h 304800"/>
              <a:gd name="connsiteX0" fmla="*/ 289591 w 3838333"/>
              <a:gd name="connsiteY0" fmla="*/ 0 h 304800"/>
              <a:gd name="connsiteX1" fmla="*/ 3838333 w 3838333"/>
              <a:gd name="connsiteY1" fmla="*/ 0 h 304800"/>
              <a:gd name="connsiteX2" fmla="*/ 3838333 w 3838333"/>
              <a:gd name="connsiteY2" fmla="*/ 304800 h 304800"/>
              <a:gd name="connsiteX3" fmla="*/ 0 w 3838333"/>
              <a:gd name="connsiteY3" fmla="*/ 304800 h 304800"/>
              <a:gd name="connsiteX4" fmla="*/ 289591 w 3838333"/>
              <a:gd name="connsiteY4" fmla="*/ 0 h 304800"/>
              <a:gd name="connsiteX0" fmla="*/ 142942 w 3691684"/>
              <a:gd name="connsiteY0" fmla="*/ 0 h 304800"/>
              <a:gd name="connsiteX1" fmla="*/ 3691684 w 3691684"/>
              <a:gd name="connsiteY1" fmla="*/ 0 h 304800"/>
              <a:gd name="connsiteX2" fmla="*/ 3691684 w 3691684"/>
              <a:gd name="connsiteY2" fmla="*/ 304800 h 304800"/>
              <a:gd name="connsiteX3" fmla="*/ 0 w 3691684"/>
              <a:gd name="connsiteY3" fmla="*/ 304800 h 304800"/>
              <a:gd name="connsiteX4" fmla="*/ 142942 w 3691684"/>
              <a:gd name="connsiteY4" fmla="*/ 0 h 304800"/>
              <a:gd name="connsiteX0" fmla="*/ 91184 w 3639926"/>
              <a:gd name="connsiteY0" fmla="*/ 0 h 304800"/>
              <a:gd name="connsiteX1" fmla="*/ 3639926 w 3639926"/>
              <a:gd name="connsiteY1" fmla="*/ 0 h 304800"/>
              <a:gd name="connsiteX2" fmla="*/ 3639926 w 3639926"/>
              <a:gd name="connsiteY2" fmla="*/ 304800 h 304800"/>
              <a:gd name="connsiteX3" fmla="*/ 0 w 3639926"/>
              <a:gd name="connsiteY3" fmla="*/ 304800 h 304800"/>
              <a:gd name="connsiteX4" fmla="*/ 91184 w 3639926"/>
              <a:gd name="connsiteY4" fmla="*/ 0 h 304800"/>
              <a:gd name="connsiteX0" fmla="*/ 65305 w 3614047"/>
              <a:gd name="connsiteY0" fmla="*/ 0 h 332406"/>
              <a:gd name="connsiteX1" fmla="*/ 3614047 w 3614047"/>
              <a:gd name="connsiteY1" fmla="*/ 0 h 332406"/>
              <a:gd name="connsiteX2" fmla="*/ 3614047 w 3614047"/>
              <a:gd name="connsiteY2" fmla="*/ 304800 h 332406"/>
              <a:gd name="connsiteX3" fmla="*/ 0 w 3614047"/>
              <a:gd name="connsiteY3" fmla="*/ 332406 h 332406"/>
              <a:gd name="connsiteX4" fmla="*/ 65305 w 3614047"/>
              <a:gd name="connsiteY4" fmla="*/ 0 h 332406"/>
              <a:gd name="connsiteX0" fmla="*/ 91184 w 3639926"/>
              <a:gd name="connsiteY0" fmla="*/ 0 h 332406"/>
              <a:gd name="connsiteX1" fmla="*/ 3639926 w 3639926"/>
              <a:gd name="connsiteY1" fmla="*/ 0 h 332406"/>
              <a:gd name="connsiteX2" fmla="*/ 3639926 w 3639926"/>
              <a:gd name="connsiteY2" fmla="*/ 304800 h 332406"/>
              <a:gd name="connsiteX3" fmla="*/ 0 w 3639926"/>
              <a:gd name="connsiteY3" fmla="*/ 332406 h 332406"/>
              <a:gd name="connsiteX4" fmla="*/ 91184 w 3639926"/>
              <a:gd name="connsiteY4" fmla="*/ 0 h 33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572000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954011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899439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8193"/>
              <a:gd name="connsiteX1" fmla="*/ 5486400 w 5486400"/>
              <a:gd name="connsiteY1" fmla="*/ 0 h 1148193"/>
              <a:gd name="connsiteX2" fmla="*/ 4812123 w 5486400"/>
              <a:gd name="connsiteY2" fmla="*/ 1148193 h 1148193"/>
              <a:gd name="connsiteX3" fmla="*/ 0 w 5486400"/>
              <a:gd name="connsiteY3" fmla="*/ 1143000 h 1148193"/>
              <a:gd name="connsiteX4" fmla="*/ 0 w 5486400"/>
              <a:gd name="connsiteY4" fmla="*/ 0 h 1148193"/>
              <a:gd name="connsiteX0" fmla="*/ 0 w 5322681"/>
              <a:gd name="connsiteY0" fmla="*/ 19706 h 1167899"/>
              <a:gd name="connsiteX1" fmla="*/ 5322681 w 5322681"/>
              <a:gd name="connsiteY1" fmla="*/ 0 h 1167899"/>
              <a:gd name="connsiteX2" fmla="*/ 4812123 w 5322681"/>
              <a:gd name="connsiteY2" fmla="*/ 1167899 h 1167899"/>
              <a:gd name="connsiteX3" fmla="*/ 0 w 5322681"/>
              <a:gd name="connsiteY3" fmla="*/ 1162706 h 1167899"/>
              <a:gd name="connsiteX4" fmla="*/ 0 w 5322681"/>
              <a:gd name="connsiteY4" fmla="*/ 19706 h 116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  <a:ln w="28575">
            <a:noFill/>
          </a:ln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Penipuan</a:t>
            </a:r>
            <a:endParaRPr lang="en-US" sz="4000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29721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15532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092262 w 5486400"/>
              <a:gd name="connsiteY2" fmla="*/ 29949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39104"/>
              <a:gd name="connsiteY0" fmla="*/ 0 h 304800"/>
              <a:gd name="connsiteX1" fmla="*/ 5439104 w 5439104"/>
              <a:gd name="connsiteY1" fmla="*/ 0 h 304800"/>
              <a:gd name="connsiteX2" fmla="*/ 5092262 w 5439104"/>
              <a:gd name="connsiteY2" fmla="*/ 299490 h 304800"/>
              <a:gd name="connsiteX3" fmla="*/ 0 w 5439104"/>
              <a:gd name="connsiteY3" fmla="*/ 304800 h 304800"/>
              <a:gd name="connsiteX4" fmla="*/ 0 w 5439104"/>
              <a:gd name="connsiteY4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  Fraud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2098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FRAUD = PENIPUAN</a:t>
            </a:r>
          </a:p>
          <a:p>
            <a:pPr algn="ctr"/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Istilah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FRAUD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merujuk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pada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penyalahgunaan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sesuatu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secara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sengaja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demi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kepentingan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pribadi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just"/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Fraud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bisa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diatasi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adanya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AUDIT INTERNAL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KONTROL INTERNAL 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yang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kuat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026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" fmla="*/ 217715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17715 w 3810000"/>
              <a:gd name="connsiteY4" fmla="*/ 0 h 304800"/>
              <a:gd name="connsiteX0" fmla="*/ 261258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61258 w 3810000"/>
              <a:gd name="connsiteY4" fmla="*/ 0 h 304800"/>
              <a:gd name="connsiteX0" fmla="*/ 333830 w 3882572"/>
              <a:gd name="connsiteY0" fmla="*/ 0 h 304800"/>
              <a:gd name="connsiteX1" fmla="*/ 3882572 w 3882572"/>
              <a:gd name="connsiteY1" fmla="*/ 0 h 304800"/>
              <a:gd name="connsiteX2" fmla="*/ 3882572 w 3882572"/>
              <a:gd name="connsiteY2" fmla="*/ 304800 h 304800"/>
              <a:gd name="connsiteX3" fmla="*/ 0 w 3882572"/>
              <a:gd name="connsiteY3" fmla="*/ 304800 h 304800"/>
              <a:gd name="connsiteX4" fmla="*/ 333830 w 3882572"/>
              <a:gd name="connsiteY4" fmla="*/ 0 h 304800"/>
              <a:gd name="connsiteX0" fmla="*/ 377373 w 3926115"/>
              <a:gd name="connsiteY0" fmla="*/ 0 h 304800"/>
              <a:gd name="connsiteX1" fmla="*/ 3926115 w 3926115"/>
              <a:gd name="connsiteY1" fmla="*/ 0 h 304800"/>
              <a:gd name="connsiteX2" fmla="*/ 3926115 w 3926115"/>
              <a:gd name="connsiteY2" fmla="*/ 304800 h 304800"/>
              <a:gd name="connsiteX3" fmla="*/ 0 w 3926115"/>
              <a:gd name="connsiteY3" fmla="*/ 304800 h 304800"/>
              <a:gd name="connsiteX4" fmla="*/ 377373 w 3926115"/>
              <a:gd name="connsiteY4" fmla="*/ 0 h 304800"/>
              <a:gd name="connsiteX0" fmla="*/ 399319 w 3948061"/>
              <a:gd name="connsiteY0" fmla="*/ 0 h 304800"/>
              <a:gd name="connsiteX1" fmla="*/ 3948061 w 3948061"/>
              <a:gd name="connsiteY1" fmla="*/ 0 h 304800"/>
              <a:gd name="connsiteX2" fmla="*/ 3948061 w 3948061"/>
              <a:gd name="connsiteY2" fmla="*/ 304800 h 304800"/>
              <a:gd name="connsiteX3" fmla="*/ 0 w 3948061"/>
              <a:gd name="connsiteY3" fmla="*/ 304800 h 304800"/>
              <a:gd name="connsiteX4" fmla="*/ 399319 w 3948061"/>
              <a:gd name="connsiteY4" fmla="*/ 0 h 304800"/>
              <a:gd name="connsiteX0" fmla="*/ 289591 w 3838333"/>
              <a:gd name="connsiteY0" fmla="*/ 0 h 304800"/>
              <a:gd name="connsiteX1" fmla="*/ 3838333 w 3838333"/>
              <a:gd name="connsiteY1" fmla="*/ 0 h 304800"/>
              <a:gd name="connsiteX2" fmla="*/ 3838333 w 3838333"/>
              <a:gd name="connsiteY2" fmla="*/ 304800 h 304800"/>
              <a:gd name="connsiteX3" fmla="*/ 0 w 3838333"/>
              <a:gd name="connsiteY3" fmla="*/ 304800 h 304800"/>
              <a:gd name="connsiteX4" fmla="*/ 289591 w 3838333"/>
              <a:gd name="connsiteY4" fmla="*/ 0 h 304800"/>
              <a:gd name="connsiteX0" fmla="*/ 142942 w 3691684"/>
              <a:gd name="connsiteY0" fmla="*/ 0 h 304800"/>
              <a:gd name="connsiteX1" fmla="*/ 3691684 w 3691684"/>
              <a:gd name="connsiteY1" fmla="*/ 0 h 304800"/>
              <a:gd name="connsiteX2" fmla="*/ 3691684 w 3691684"/>
              <a:gd name="connsiteY2" fmla="*/ 304800 h 304800"/>
              <a:gd name="connsiteX3" fmla="*/ 0 w 3691684"/>
              <a:gd name="connsiteY3" fmla="*/ 304800 h 304800"/>
              <a:gd name="connsiteX4" fmla="*/ 142942 w 3691684"/>
              <a:gd name="connsiteY4" fmla="*/ 0 h 304800"/>
              <a:gd name="connsiteX0" fmla="*/ 91184 w 3639926"/>
              <a:gd name="connsiteY0" fmla="*/ 0 h 304800"/>
              <a:gd name="connsiteX1" fmla="*/ 3639926 w 3639926"/>
              <a:gd name="connsiteY1" fmla="*/ 0 h 304800"/>
              <a:gd name="connsiteX2" fmla="*/ 3639926 w 3639926"/>
              <a:gd name="connsiteY2" fmla="*/ 304800 h 304800"/>
              <a:gd name="connsiteX3" fmla="*/ 0 w 3639926"/>
              <a:gd name="connsiteY3" fmla="*/ 304800 h 304800"/>
              <a:gd name="connsiteX4" fmla="*/ 91184 w 3639926"/>
              <a:gd name="connsiteY4" fmla="*/ 0 h 304800"/>
              <a:gd name="connsiteX0" fmla="*/ 65305 w 3614047"/>
              <a:gd name="connsiteY0" fmla="*/ 0 h 332406"/>
              <a:gd name="connsiteX1" fmla="*/ 3614047 w 3614047"/>
              <a:gd name="connsiteY1" fmla="*/ 0 h 332406"/>
              <a:gd name="connsiteX2" fmla="*/ 3614047 w 3614047"/>
              <a:gd name="connsiteY2" fmla="*/ 304800 h 332406"/>
              <a:gd name="connsiteX3" fmla="*/ 0 w 3614047"/>
              <a:gd name="connsiteY3" fmla="*/ 332406 h 332406"/>
              <a:gd name="connsiteX4" fmla="*/ 65305 w 3614047"/>
              <a:gd name="connsiteY4" fmla="*/ 0 h 332406"/>
              <a:gd name="connsiteX0" fmla="*/ 91184 w 3639926"/>
              <a:gd name="connsiteY0" fmla="*/ 0 h 332406"/>
              <a:gd name="connsiteX1" fmla="*/ 3639926 w 3639926"/>
              <a:gd name="connsiteY1" fmla="*/ 0 h 332406"/>
              <a:gd name="connsiteX2" fmla="*/ 3639926 w 3639926"/>
              <a:gd name="connsiteY2" fmla="*/ 304800 h 332406"/>
              <a:gd name="connsiteX3" fmla="*/ 0 w 3639926"/>
              <a:gd name="connsiteY3" fmla="*/ 332406 h 332406"/>
              <a:gd name="connsiteX4" fmla="*/ 91184 w 3639926"/>
              <a:gd name="connsiteY4" fmla="*/ 0 h 33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572000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954011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899439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8193"/>
              <a:gd name="connsiteX1" fmla="*/ 5486400 w 5486400"/>
              <a:gd name="connsiteY1" fmla="*/ 0 h 1148193"/>
              <a:gd name="connsiteX2" fmla="*/ 4812123 w 5486400"/>
              <a:gd name="connsiteY2" fmla="*/ 1148193 h 1148193"/>
              <a:gd name="connsiteX3" fmla="*/ 0 w 5486400"/>
              <a:gd name="connsiteY3" fmla="*/ 1143000 h 1148193"/>
              <a:gd name="connsiteX4" fmla="*/ 0 w 5486400"/>
              <a:gd name="connsiteY4" fmla="*/ 0 h 1148193"/>
              <a:gd name="connsiteX0" fmla="*/ 0 w 5322681"/>
              <a:gd name="connsiteY0" fmla="*/ 19706 h 1167899"/>
              <a:gd name="connsiteX1" fmla="*/ 5322681 w 5322681"/>
              <a:gd name="connsiteY1" fmla="*/ 0 h 1167899"/>
              <a:gd name="connsiteX2" fmla="*/ 4812123 w 5322681"/>
              <a:gd name="connsiteY2" fmla="*/ 1167899 h 1167899"/>
              <a:gd name="connsiteX3" fmla="*/ 0 w 5322681"/>
              <a:gd name="connsiteY3" fmla="*/ 1162706 h 1167899"/>
              <a:gd name="connsiteX4" fmla="*/ 0 w 5322681"/>
              <a:gd name="connsiteY4" fmla="*/ 19706 h 116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  <a:ln w="28575">
            <a:noFill/>
          </a:ln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Penipuan</a:t>
            </a:r>
            <a:endParaRPr lang="en-US" sz="4000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29721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15532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092262 w 5486400"/>
              <a:gd name="connsiteY2" fmla="*/ 29949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39104"/>
              <a:gd name="connsiteY0" fmla="*/ 0 h 304800"/>
              <a:gd name="connsiteX1" fmla="*/ 5439104 w 5439104"/>
              <a:gd name="connsiteY1" fmla="*/ 0 h 304800"/>
              <a:gd name="connsiteX2" fmla="*/ 5092262 w 5439104"/>
              <a:gd name="connsiteY2" fmla="*/ 299490 h 304800"/>
              <a:gd name="connsiteX3" fmla="*/ 0 w 5439104"/>
              <a:gd name="connsiteY3" fmla="*/ 304800 h 304800"/>
              <a:gd name="connsiteX4" fmla="*/ 0 w 5439104"/>
              <a:gd name="connsiteY4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  Fraud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45108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Fraudster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pelaku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fraud) tidak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menggunakan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pisau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pistol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aksinya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melainkan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menggunakan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tipu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muslihat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(deception)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kepercayaan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(confidence)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trik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jebakan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(trickery)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Fraudster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melakukan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kegiatan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kriminal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itu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memanfaatkan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jabatan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kekuasaan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memanfaatkan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kepercayaan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ketidak-pedulian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hingga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kemalasan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orang lain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9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" fmla="*/ 217715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17715 w 3810000"/>
              <a:gd name="connsiteY4" fmla="*/ 0 h 304800"/>
              <a:gd name="connsiteX0" fmla="*/ 261258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61258 w 3810000"/>
              <a:gd name="connsiteY4" fmla="*/ 0 h 304800"/>
              <a:gd name="connsiteX0" fmla="*/ 333830 w 3882572"/>
              <a:gd name="connsiteY0" fmla="*/ 0 h 304800"/>
              <a:gd name="connsiteX1" fmla="*/ 3882572 w 3882572"/>
              <a:gd name="connsiteY1" fmla="*/ 0 h 304800"/>
              <a:gd name="connsiteX2" fmla="*/ 3882572 w 3882572"/>
              <a:gd name="connsiteY2" fmla="*/ 304800 h 304800"/>
              <a:gd name="connsiteX3" fmla="*/ 0 w 3882572"/>
              <a:gd name="connsiteY3" fmla="*/ 304800 h 304800"/>
              <a:gd name="connsiteX4" fmla="*/ 333830 w 3882572"/>
              <a:gd name="connsiteY4" fmla="*/ 0 h 304800"/>
              <a:gd name="connsiteX0" fmla="*/ 377373 w 3926115"/>
              <a:gd name="connsiteY0" fmla="*/ 0 h 304800"/>
              <a:gd name="connsiteX1" fmla="*/ 3926115 w 3926115"/>
              <a:gd name="connsiteY1" fmla="*/ 0 h 304800"/>
              <a:gd name="connsiteX2" fmla="*/ 3926115 w 3926115"/>
              <a:gd name="connsiteY2" fmla="*/ 304800 h 304800"/>
              <a:gd name="connsiteX3" fmla="*/ 0 w 3926115"/>
              <a:gd name="connsiteY3" fmla="*/ 304800 h 304800"/>
              <a:gd name="connsiteX4" fmla="*/ 377373 w 3926115"/>
              <a:gd name="connsiteY4" fmla="*/ 0 h 304800"/>
              <a:gd name="connsiteX0" fmla="*/ 399319 w 3948061"/>
              <a:gd name="connsiteY0" fmla="*/ 0 h 304800"/>
              <a:gd name="connsiteX1" fmla="*/ 3948061 w 3948061"/>
              <a:gd name="connsiteY1" fmla="*/ 0 h 304800"/>
              <a:gd name="connsiteX2" fmla="*/ 3948061 w 3948061"/>
              <a:gd name="connsiteY2" fmla="*/ 304800 h 304800"/>
              <a:gd name="connsiteX3" fmla="*/ 0 w 3948061"/>
              <a:gd name="connsiteY3" fmla="*/ 304800 h 304800"/>
              <a:gd name="connsiteX4" fmla="*/ 399319 w 3948061"/>
              <a:gd name="connsiteY4" fmla="*/ 0 h 304800"/>
              <a:gd name="connsiteX0" fmla="*/ 289591 w 3838333"/>
              <a:gd name="connsiteY0" fmla="*/ 0 h 304800"/>
              <a:gd name="connsiteX1" fmla="*/ 3838333 w 3838333"/>
              <a:gd name="connsiteY1" fmla="*/ 0 h 304800"/>
              <a:gd name="connsiteX2" fmla="*/ 3838333 w 3838333"/>
              <a:gd name="connsiteY2" fmla="*/ 304800 h 304800"/>
              <a:gd name="connsiteX3" fmla="*/ 0 w 3838333"/>
              <a:gd name="connsiteY3" fmla="*/ 304800 h 304800"/>
              <a:gd name="connsiteX4" fmla="*/ 289591 w 3838333"/>
              <a:gd name="connsiteY4" fmla="*/ 0 h 304800"/>
              <a:gd name="connsiteX0" fmla="*/ 142942 w 3691684"/>
              <a:gd name="connsiteY0" fmla="*/ 0 h 304800"/>
              <a:gd name="connsiteX1" fmla="*/ 3691684 w 3691684"/>
              <a:gd name="connsiteY1" fmla="*/ 0 h 304800"/>
              <a:gd name="connsiteX2" fmla="*/ 3691684 w 3691684"/>
              <a:gd name="connsiteY2" fmla="*/ 304800 h 304800"/>
              <a:gd name="connsiteX3" fmla="*/ 0 w 3691684"/>
              <a:gd name="connsiteY3" fmla="*/ 304800 h 304800"/>
              <a:gd name="connsiteX4" fmla="*/ 142942 w 3691684"/>
              <a:gd name="connsiteY4" fmla="*/ 0 h 304800"/>
              <a:gd name="connsiteX0" fmla="*/ 91184 w 3639926"/>
              <a:gd name="connsiteY0" fmla="*/ 0 h 304800"/>
              <a:gd name="connsiteX1" fmla="*/ 3639926 w 3639926"/>
              <a:gd name="connsiteY1" fmla="*/ 0 h 304800"/>
              <a:gd name="connsiteX2" fmla="*/ 3639926 w 3639926"/>
              <a:gd name="connsiteY2" fmla="*/ 304800 h 304800"/>
              <a:gd name="connsiteX3" fmla="*/ 0 w 3639926"/>
              <a:gd name="connsiteY3" fmla="*/ 304800 h 304800"/>
              <a:gd name="connsiteX4" fmla="*/ 91184 w 3639926"/>
              <a:gd name="connsiteY4" fmla="*/ 0 h 304800"/>
              <a:gd name="connsiteX0" fmla="*/ 65305 w 3614047"/>
              <a:gd name="connsiteY0" fmla="*/ 0 h 332406"/>
              <a:gd name="connsiteX1" fmla="*/ 3614047 w 3614047"/>
              <a:gd name="connsiteY1" fmla="*/ 0 h 332406"/>
              <a:gd name="connsiteX2" fmla="*/ 3614047 w 3614047"/>
              <a:gd name="connsiteY2" fmla="*/ 304800 h 332406"/>
              <a:gd name="connsiteX3" fmla="*/ 0 w 3614047"/>
              <a:gd name="connsiteY3" fmla="*/ 332406 h 332406"/>
              <a:gd name="connsiteX4" fmla="*/ 65305 w 3614047"/>
              <a:gd name="connsiteY4" fmla="*/ 0 h 332406"/>
              <a:gd name="connsiteX0" fmla="*/ 91184 w 3639926"/>
              <a:gd name="connsiteY0" fmla="*/ 0 h 332406"/>
              <a:gd name="connsiteX1" fmla="*/ 3639926 w 3639926"/>
              <a:gd name="connsiteY1" fmla="*/ 0 h 332406"/>
              <a:gd name="connsiteX2" fmla="*/ 3639926 w 3639926"/>
              <a:gd name="connsiteY2" fmla="*/ 304800 h 332406"/>
              <a:gd name="connsiteX3" fmla="*/ 0 w 3639926"/>
              <a:gd name="connsiteY3" fmla="*/ 332406 h 332406"/>
              <a:gd name="connsiteX4" fmla="*/ 91184 w 3639926"/>
              <a:gd name="connsiteY4" fmla="*/ 0 h 33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572000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954011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899439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8193"/>
              <a:gd name="connsiteX1" fmla="*/ 5486400 w 5486400"/>
              <a:gd name="connsiteY1" fmla="*/ 0 h 1148193"/>
              <a:gd name="connsiteX2" fmla="*/ 4812123 w 5486400"/>
              <a:gd name="connsiteY2" fmla="*/ 1148193 h 1148193"/>
              <a:gd name="connsiteX3" fmla="*/ 0 w 5486400"/>
              <a:gd name="connsiteY3" fmla="*/ 1143000 h 1148193"/>
              <a:gd name="connsiteX4" fmla="*/ 0 w 5486400"/>
              <a:gd name="connsiteY4" fmla="*/ 0 h 1148193"/>
              <a:gd name="connsiteX0" fmla="*/ 0 w 5322681"/>
              <a:gd name="connsiteY0" fmla="*/ 19706 h 1167899"/>
              <a:gd name="connsiteX1" fmla="*/ 5322681 w 5322681"/>
              <a:gd name="connsiteY1" fmla="*/ 0 h 1167899"/>
              <a:gd name="connsiteX2" fmla="*/ 4812123 w 5322681"/>
              <a:gd name="connsiteY2" fmla="*/ 1167899 h 1167899"/>
              <a:gd name="connsiteX3" fmla="*/ 0 w 5322681"/>
              <a:gd name="connsiteY3" fmla="*/ 1162706 h 1167899"/>
              <a:gd name="connsiteX4" fmla="*/ 0 w 5322681"/>
              <a:gd name="connsiteY4" fmla="*/ 19706 h 116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  <a:ln w="28575">
            <a:noFill/>
          </a:ln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Tindakan</a:t>
            </a:r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Kriminal</a:t>
            </a:r>
            <a:endParaRPr lang="en-US" sz="4000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29721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15532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092262 w 5486400"/>
              <a:gd name="connsiteY2" fmla="*/ 29949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39104"/>
              <a:gd name="connsiteY0" fmla="*/ 0 h 304800"/>
              <a:gd name="connsiteX1" fmla="*/ 5439104 w 5439104"/>
              <a:gd name="connsiteY1" fmla="*/ 0 h 304800"/>
              <a:gd name="connsiteX2" fmla="*/ 5092262 w 5439104"/>
              <a:gd name="connsiteY2" fmla="*/ 299490 h 304800"/>
              <a:gd name="connsiteX3" fmla="*/ 0 w 5439104"/>
              <a:gd name="connsiteY3" fmla="*/ 304800 h 304800"/>
              <a:gd name="connsiteX4" fmla="*/ 0 w 5439104"/>
              <a:gd name="connsiteY4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  Crimes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534476553"/>
              </p:ext>
            </p:extLst>
          </p:nvPr>
        </p:nvGraphicFramePr>
        <p:xfrm>
          <a:off x="1143000" y="1914504"/>
          <a:ext cx="6858000" cy="4029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38258" y="5569803"/>
            <a:ext cx="35433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FRAUD</a:t>
            </a:r>
          </a:p>
          <a:p>
            <a:pPr algn="ctr"/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(White-Collared Crime)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581400" y="5000932"/>
            <a:ext cx="1371600" cy="53563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46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" fmla="*/ 217715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17715 w 3810000"/>
              <a:gd name="connsiteY4" fmla="*/ 0 h 304800"/>
              <a:gd name="connsiteX0" fmla="*/ 261258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61258 w 3810000"/>
              <a:gd name="connsiteY4" fmla="*/ 0 h 304800"/>
              <a:gd name="connsiteX0" fmla="*/ 333830 w 3882572"/>
              <a:gd name="connsiteY0" fmla="*/ 0 h 304800"/>
              <a:gd name="connsiteX1" fmla="*/ 3882572 w 3882572"/>
              <a:gd name="connsiteY1" fmla="*/ 0 h 304800"/>
              <a:gd name="connsiteX2" fmla="*/ 3882572 w 3882572"/>
              <a:gd name="connsiteY2" fmla="*/ 304800 h 304800"/>
              <a:gd name="connsiteX3" fmla="*/ 0 w 3882572"/>
              <a:gd name="connsiteY3" fmla="*/ 304800 h 304800"/>
              <a:gd name="connsiteX4" fmla="*/ 333830 w 3882572"/>
              <a:gd name="connsiteY4" fmla="*/ 0 h 304800"/>
              <a:gd name="connsiteX0" fmla="*/ 377373 w 3926115"/>
              <a:gd name="connsiteY0" fmla="*/ 0 h 304800"/>
              <a:gd name="connsiteX1" fmla="*/ 3926115 w 3926115"/>
              <a:gd name="connsiteY1" fmla="*/ 0 h 304800"/>
              <a:gd name="connsiteX2" fmla="*/ 3926115 w 3926115"/>
              <a:gd name="connsiteY2" fmla="*/ 304800 h 304800"/>
              <a:gd name="connsiteX3" fmla="*/ 0 w 3926115"/>
              <a:gd name="connsiteY3" fmla="*/ 304800 h 304800"/>
              <a:gd name="connsiteX4" fmla="*/ 377373 w 3926115"/>
              <a:gd name="connsiteY4" fmla="*/ 0 h 304800"/>
              <a:gd name="connsiteX0" fmla="*/ 399319 w 3948061"/>
              <a:gd name="connsiteY0" fmla="*/ 0 h 304800"/>
              <a:gd name="connsiteX1" fmla="*/ 3948061 w 3948061"/>
              <a:gd name="connsiteY1" fmla="*/ 0 h 304800"/>
              <a:gd name="connsiteX2" fmla="*/ 3948061 w 3948061"/>
              <a:gd name="connsiteY2" fmla="*/ 304800 h 304800"/>
              <a:gd name="connsiteX3" fmla="*/ 0 w 3948061"/>
              <a:gd name="connsiteY3" fmla="*/ 304800 h 304800"/>
              <a:gd name="connsiteX4" fmla="*/ 399319 w 3948061"/>
              <a:gd name="connsiteY4" fmla="*/ 0 h 304800"/>
              <a:gd name="connsiteX0" fmla="*/ 289591 w 3838333"/>
              <a:gd name="connsiteY0" fmla="*/ 0 h 304800"/>
              <a:gd name="connsiteX1" fmla="*/ 3838333 w 3838333"/>
              <a:gd name="connsiteY1" fmla="*/ 0 h 304800"/>
              <a:gd name="connsiteX2" fmla="*/ 3838333 w 3838333"/>
              <a:gd name="connsiteY2" fmla="*/ 304800 h 304800"/>
              <a:gd name="connsiteX3" fmla="*/ 0 w 3838333"/>
              <a:gd name="connsiteY3" fmla="*/ 304800 h 304800"/>
              <a:gd name="connsiteX4" fmla="*/ 289591 w 3838333"/>
              <a:gd name="connsiteY4" fmla="*/ 0 h 304800"/>
              <a:gd name="connsiteX0" fmla="*/ 142942 w 3691684"/>
              <a:gd name="connsiteY0" fmla="*/ 0 h 304800"/>
              <a:gd name="connsiteX1" fmla="*/ 3691684 w 3691684"/>
              <a:gd name="connsiteY1" fmla="*/ 0 h 304800"/>
              <a:gd name="connsiteX2" fmla="*/ 3691684 w 3691684"/>
              <a:gd name="connsiteY2" fmla="*/ 304800 h 304800"/>
              <a:gd name="connsiteX3" fmla="*/ 0 w 3691684"/>
              <a:gd name="connsiteY3" fmla="*/ 304800 h 304800"/>
              <a:gd name="connsiteX4" fmla="*/ 142942 w 3691684"/>
              <a:gd name="connsiteY4" fmla="*/ 0 h 304800"/>
              <a:gd name="connsiteX0" fmla="*/ 91184 w 3639926"/>
              <a:gd name="connsiteY0" fmla="*/ 0 h 304800"/>
              <a:gd name="connsiteX1" fmla="*/ 3639926 w 3639926"/>
              <a:gd name="connsiteY1" fmla="*/ 0 h 304800"/>
              <a:gd name="connsiteX2" fmla="*/ 3639926 w 3639926"/>
              <a:gd name="connsiteY2" fmla="*/ 304800 h 304800"/>
              <a:gd name="connsiteX3" fmla="*/ 0 w 3639926"/>
              <a:gd name="connsiteY3" fmla="*/ 304800 h 304800"/>
              <a:gd name="connsiteX4" fmla="*/ 91184 w 3639926"/>
              <a:gd name="connsiteY4" fmla="*/ 0 h 304800"/>
              <a:gd name="connsiteX0" fmla="*/ 65305 w 3614047"/>
              <a:gd name="connsiteY0" fmla="*/ 0 h 332406"/>
              <a:gd name="connsiteX1" fmla="*/ 3614047 w 3614047"/>
              <a:gd name="connsiteY1" fmla="*/ 0 h 332406"/>
              <a:gd name="connsiteX2" fmla="*/ 3614047 w 3614047"/>
              <a:gd name="connsiteY2" fmla="*/ 304800 h 332406"/>
              <a:gd name="connsiteX3" fmla="*/ 0 w 3614047"/>
              <a:gd name="connsiteY3" fmla="*/ 332406 h 332406"/>
              <a:gd name="connsiteX4" fmla="*/ 65305 w 3614047"/>
              <a:gd name="connsiteY4" fmla="*/ 0 h 332406"/>
              <a:gd name="connsiteX0" fmla="*/ 91184 w 3639926"/>
              <a:gd name="connsiteY0" fmla="*/ 0 h 332406"/>
              <a:gd name="connsiteX1" fmla="*/ 3639926 w 3639926"/>
              <a:gd name="connsiteY1" fmla="*/ 0 h 332406"/>
              <a:gd name="connsiteX2" fmla="*/ 3639926 w 3639926"/>
              <a:gd name="connsiteY2" fmla="*/ 304800 h 332406"/>
              <a:gd name="connsiteX3" fmla="*/ 0 w 3639926"/>
              <a:gd name="connsiteY3" fmla="*/ 332406 h 332406"/>
              <a:gd name="connsiteX4" fmla="*/ 91184 w 3639926"/>
              <a:gd name="connsiteY4" fmla="*/ 0 h 33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572000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954011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899439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8193"/>
              <a:gd name="connsiteX1" fmla="*/ 5486400 w 5486400"/>
              <a:gd name="connsiteY1" fmla="*/ 0 h 1148193"/>
              <a:gd name="connsiteX2" fmla="*/ 4812123 w 5486400"/>
              <a:gd name="connsiteY2" fmla="*/ 1148193 h 1148193"/>
              <a:gd name="connsiteX3" fmla="*/ 0 w 5486400"/>
              <a:gd name="connsiteY3" fmla="*/ 1143000 h 1148193"/>
              <a:gd name="connsiteX4" fmla="*/ 0 w 5486400"/>
              <a:gd name="connsiteY4" fmla="*/ 0 h 1148193"/>
              <a:gd name="connsiteX0" fmla="*/ 0 w 5322681"/>
              <a:gd name="connsiteY0" fmla="*/ 19706 h 1167899"/>
              <a:gd name="connsiteX1" fmla="*/ 5322681 w 5322681"/>
              <a:gd name="connsiteY1" fmla="*/ 0 h 1167899"/>
              <a:gd name="connsiteX2" fmla="*/ 4812123 w 5322681"/>
              <a:gd name="connsiteY2" fmla="*/ 1167899 h 1167899"/>
              <a:gd name="connsiteX3" fmla="*/ 0 w 5322681"/>
              <a:gd name="connsiteY3" fmla="*/ 1162706 h 1167899"/>
              <a:gd name="connsiteX4" fmla="*/ 0 w 5322681"/>
              <a:gd name="connsiteY4" fmla="*/ 19706 h 116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</p:spPr>
        <p:txBody>
          <a:bodyPr/>
          <a:lstStyle/>
          <a:p>
            <a:pPr algn="l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Materi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4097099587"/>
              </p:ext>
            </p:extLst>
          </p:nvPr>
        </p:nvGraphicFramePr>
        <p:xfrm>
          <a:off x="228600" y="1371600"/>
          <a:ext cx="86868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29721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15532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092262 w 5486400"/>
              <a:gd name="connsiteY2" fmla="*/ 29949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39104"/>
              <a:gd name="connsiteY0" fmla="*/ 0 h 304800"/>
              <a:gd name="connsiteX1" fmla="*/ 5439104 w 5439104"/>
              <a:gd name="connsiteY1" fmla="*/ 0 h 304800"/>
              <a:gd name="connsiteX2" fmla="*/ 5092262 w 5439104"/>
              <a:gd name="connsiteY2" fmla="*/ 299490 h 304800"/>
              <a:gd name="connsiteX3" fmla="*/ 0 w 5439104"/>
              <a:gd name="connsiteY3" fmla="*/ 304800 h 304800"/>
              <a:gd name="connsiteX4" fmla="*/ 0 w 5439104"/>
              <a:gd name="connsiteY4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 CONTENTS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29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" fmla="*/ 217715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17715 w 3810000"/>
              <a:gd name="connsiteY4" fmla="*/ 0 h 304800"/>
              <a:gd name="connsiteX0" fmla="*/ 261258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61258 w 3810000"/>
              <a:gd name="connsiteY4" fmla="*/ 0 h 304800"/>
              <a:gd name="connsiteX0" fmla="*/ 333830 w 3882572"/>
              <a:gd name="connsiteY0" fmla="*/ 0 h 304800"/>
              <a:gd name="connsiteX1" fmla="*/ 3882572 w 3882572"/>
              <a:gd name="connsiteY1" fmla="*/ 0 h 304800"/>
              <a:gd name="connsiteX2" fmla="*/ 3882572 w 3882572"/>
              <a:gd name="connsiteY2" fmla="*/ 304800 h 304800"/>
              <a:gd name="connsiteX3" fmla="*/ 0 w 3882572"/>
              <a:gd name="connsiteY3" fmla="*/ 304800 h 304800"/>
              <a:gd name="connsiteX4" fmla="*/ 333830 w 3882572"/>
              <a:gd name="connsiteY4" fmla="*/ 0 h 304800"/>
              <a:gd name="connsiteX0" fmla="*/ 377373 w 3926115"/>
              <a:gd name="connsiteY0" fmla="*/ 0 h 304800"/>
              <a:gd name="connsiteX1" fmla="*/ 3926115 w 3926115"/>
              <a:gd name="connsiteY1" fmla="*/ 0 h 304800"/>
              <a:gd name="connsiteX2" fmla="*/ 3926115 w 3926115"/>
              <a:gd name="connsiteY2" fmla="*/ 304800 h 304800"/>
              <a:gd name="connsiteX3" fmla="*/ 0 w 3926115"/>
              <a:gd name="connsiteY3" fmla="*/ 304800 h 304800"/>
              <a:gd name="connsiteX4" fmla="*/ 377373 w 3926115"/>
              <a:gd name="connsiteY4" fmla="*/ 0 h 304800"/>
              <a:gd name="connsiteX0" fmla="*/ 399319 w 3948061"/>
              <a:gd name="connsiteY0" fmla="*/ 0 h 304800"/>
              <a:gd name="connsiteX1" fmla="*/ 3948061 w 3948061"/>
              <a:gd name="connsiteY1" fmla="*/ 0 h 304800"/>
              <a:gd name="connsiteX2" fmla="*/ 3948061 w 3948061"/>
              <a:gd name="connsiteY2" fmla="*/ 304800 h 304800"/>
              <a:gd name="connsiteX3" fmla="*/ 0 w 3948061"/>
              <a:gd name="connsiteY3" fmla="*/ 304800 h 304800"/>
              <a:gd name="connsiteX4" fmla="*/ 399319 w 3948061"/>
              <a:gd name="connsiteY4" fmla="*/ 0 h 304800"/>
              <a:gd name="connsiteX0" fmla="*/ 289591 w 3838333"/>
              <a:gd name="connsiteY0" fmla="*/ 0 h 304800"/>
              <a:gd name="connsiteX1" fmla="*/ 3838333 w 3838333"/>
              <a:gd name="connsiteY1" fmla="*/ 0 h 304800"/>
              <a:gd name="connsiteX2" fmla="*/ 3838333 w 3838333"/>
              <a:gd name="connsiteY2" fmla="*/ 304800 h 304800"/>
              <a:gd name="connsiteX3" fmla="*/ 0 w 3838333"/>
              <a:gd name="connsiteY3" fmla="*/ 304800 h 304800"/>
              <a:gd name="connsiteX4" fmla="*/ 289591 w 3838333"/>
              <a:gd name="connsiteY4" fmla="*/ 0 h 304800"/>
              <a:gd name="connsiteX0" fmla="*/ 142942 w 3691684"/>
              <a:gd name="connsiteY0" fmla="*/ 0 h 304800"/>
              <a:gd name="connsiteX1" fmla="*/ 3691684 w 3691684"/>
              <a:gd name="connsiteY1" fmla="*/ 0 h 304800"/>
              <a:gd name="connsiteX2" fmla="*/ 3691684 w 3691684"/>
              <a:gd name="connsiteY2" fmla="*/ 304800 h 304800"/>
              <a:gd name="connsiteX3" fmla="*/ 0 w 3691684"/>
              <a:gd name="connsiteY3" fmla="*/ 304800 h 304800"/>
              <a:gd name="connsiteX4" fmla="*/ 142942 w 3691684"/>
              <a:gd name="connsiteY4" fmla="*/ 0 h 304800"/>
              <a:gd name="connsiteX0" fmla="*/ 91184 w 3639926"/>
              <a:gd name="connsiteY0" fmla="*/ 0 h 304800"/>
              <a:gd name="connsiteX1" fmla="*/ 3639926 w 3639926"/>
              <a:gd name="connsiteY1" fmla="*/ 0 h 304800"/>
              <a:gd name="connsiteX2" fmla="*/ 3639926 w 3639926"/>
              <a:gd name="connsiteY2" fmla="*/ 304800 h 304800"/>
              <a:gd name="connsiteX3" fmla="*/ 0 w 3639926"/>
              <a:gd name="connsiteY3" fmla="*/ 304800 h 304800"/>
              <a:gd name="connsiteX4" fmla="*/ 91184 w 3639926"/>
              <a:gd name="connsiteY4" fmla="*/ 0 h 304800"/>
              <a:gd name="connsiteX0" fmla="*/ 65305 w 3614047"/>
              <a:gd name="connsiteY0" fmla="*/ 0 h 332406"/>
              <a:gd name="connsiteX1" fmla="*/ 3614047 w 3614047"/>
              <a:gd name="connsiteY1" fmla="*/ 0 h 332406"/>
              <a:gd name="connsiteX2" fmla="*/ 3614047 w 3614047"/>
              <a:gd name="connsiteY2" fmla="*/ 304800 h 332406"/>
              <a:gd name="connsiteX3" fmla="*/ 0 w 3614047"/>
              <a:gd name="connsiteY3" fmla="*/ 332406 h 332406"/>
              <a:gd name="connsiteX4" fmla="*/ 65305 w 3614047"/>
              <a:gd name="connsiteY4" fmla="*/ 0 h 332406"/>
              <a:gd name="connsiteX0" fmla="*/ 91184 w 3639926"/>
              <a:gd name="connsiteY0" fmla="*/ 0 h 332406"/>
              <a:gd name="connsiteX1" fmla="*/ 3639926 w 3639926"/>
              <a:gd name="connsiteY1" fmla="*/ 0 h 332406"/>
              <a:gd name="connsiteX2" fmla="*/ 3639926 w 3639926"/>
              <a:gd name="connsiteY2" fmla="*/ 304800 h 332406"/>
              <a:gd name="connsiteX3" fmla="*/ 0 w 3639926"/>
              <a:gd name="connsiteY3" fmla="*/ 332406 h 332406"/>
              <a:gd name="connsiteX4" fmla="*/ 91184 w 3639926"/>
              <a:gd name="connsiteY4" fmla="*/ 0 h 33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572000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954011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899439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8193"/>
              <a:gd name="connsiteX1" fmla="*/ 5486400 w 5486400"/>
              <a:gd name="connsiteY1" fmla="*/ 0 h 1148193"/>
              <a:gd name="connsiteX2" fmla="*/ 4812123 w 5486400"/>
              <a:gd name="connsiteY2" fmla="*/ 1148193 h 1148193"/>
              <a:gd name="connsiteX3" fmla="*/ 0 w 5486400"/>
              <a:gd name="connsiteY3" fmla="*/ 1143000 h 1148193"/>
              <a:gd name="connsiteX4" fmla="*/ 0 w 5486400"/>
              <a:gd name="connsiteY4" fmla="*/ 0 h 1148193"/>
              <a:gd name="connsiteX0" fmla="*/ 0 w 5322681"/>
              <a:gd name="connsiteY0" fmla="*/ 19706 h 1167899"/>
              <a:gd name="connsiteX1" fmla="*/ 5322681 w 5322681"/>
              <a:gd name="connsiteY1" fmla="*/ 0 h 1167899"/>
              <a:gd name="connsiteX2" fmla="*/ 4812123 w 5322681"/>
              <a:gd name="connsiteY2" fmla="*/ 1167899 h 1167899"/>
              <a:gd name="connsiteX3" fmla="*/ 0 w 5322681"/>
              <a:gd name="connsiteY3" fmla="*/ 1162706 h 1167899"/>
              <a:gd name="connsiteX4" fmla="*/ 0 w 5322681"/>
              <a:gd name="connsiteY4" fmla="*/ 19706 h 116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  <a:ln w="28575">
            <a:noFill/>
          </a:ln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Penipuan</a:t>
            </a:r>
            <a:endParaRPr lang="en-US" sz="4000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29721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15532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092262 w 5486400"/>
              <a:gd name="connsiteY2" fmla="*/ 29949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39104"/>
              <a:gd name="connsiteY0" fmla="*/ 0 h 304800"/>
              <a:gd name="connsiteX1" fmla="*/ 5439104 w 5439104"/>
              <a:gd name="connsiteY1" fmla="*/ 0 h 304800"/>
              <a:gd name="connsiteX2" fmla="*/ 5092262 w 5439104"/>
              <a:gd name="connsiteY2" fmla="*/ 299490 h 304800"/>
              <a:gd name="connsiteX3" fmla="*/ 0 w 5439104"/>
              <a:gd name="connsiteY3" fmla="*/ 304800 h 304800"/>
              <a:gd name="connsiteX4" fmla="*/ 0 w 5439104"/>
              <a:gd name="connsiteY4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  Fraud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171105"/>
            <a:ext cx="86868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Fraud tidak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bisa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dikategorikan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sebagai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tindak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kriminal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kepada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seseorang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karena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tidak </a:t>
            </a:r>
            <a:r>
              <a:rPr lang="en-US" sz="2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ada</a:t>
            </a:r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penyerangan</a:t>
            </a:r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secara</a:t>
            </a:r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langsung</a:t>
            </a:r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pada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seseorang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1800"/>
              </a:spcAft>
            </a:pP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1800"/>
              </a:spcAft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Fraud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menghasilkan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kerugian</a:t>
            </a:r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yang </a:t>
            </a:r>
            <a:r>
              <a:rPr lang="en-US" sz="2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jauh</a:t>
            </a:r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lebih</a:t>
            </a:r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besar</a:t>
            </a:r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jika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dibandingkan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pencurian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perampokan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bahkan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jika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keduanya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digabungkan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sekaligus.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26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" fmla="*/ 217715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17715 w 3810000"/>
              <a:gd name="connsiteY4" fmla="*/ 0 h 304800"/>
              <a:gd name="connsiteX0" fmla="*/ 261258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61258 w 3810000"/>
              <a:gd name="connsiteY4" fmla="*/ 0 h 304800"/>
              <a:gd name="connsiteX0" fmla="*/ 333830 w 3882572"/>
              <a:gd name="connsiteY0" fmla="*/ 0 h 304800"/>
              <a:gd name="connsiteX1" fmla="*/ 3882572 w 3882572"/>
              <a:gd name="connsiteY1" fmla="*/ 0 h 304800"/>
              <a:gd name="connsiteX2" fmla="*/ 3882572 w 3882572"/>
              <a:gd name="connsiteY2" fmla="*/ 304800 h 304800"/>
              <a:gd name="connsiteX3" fmla="*/ 0 w 3882572"/>
              <a:gd name="connsiteY3" fmla="*/ 304800 h 304800"/>
              <a:gd name="connsiteX4" fmla="*/ 333830 w 3882572"/>
              <a:gd name="connsiteY4" fmla="*/ 0 h 304800"/>
              <a:gd name="connsiteX0" fmla="*/ 377373 w 3926115"/>
              <a:gd name="connsiteY0" fmla="*/ 0 h 304800"/>
              <a:gd name="connsiteX1" fmla="*/ 3926115 w 3926115"/>
              <a:gd name="connsiteY1" fmla="*/ 0 h 304800"/>
              <a:gd name="connsiteX2" fmla="*/ 3926115 w 3926115"/>
              <a:gd name="connsiteY2" fmla="*/ 304800 h 304800"/>
              <a:gd name="connsiteX3" fmla="*/ 0 w 3926115"/>
              <a:gd name="connsiteY3" fmla="*/ 304800 h 304800"/>
              <a:gd name="connsiteX4" fmla="*/ 377373 w 3926115"/>
              <a:gd name="connsiteY4" fmla="*/ 0 h 304800"/>
              <a:gd name="connsiteX0" fmla="*/ 399319 w 3948061"/>
              <a:gd name="connsiteY0" fmla="*/ 0 h 304800"/>
              <a:gd name="connsiteX1" fmla="*/ 3948061 w 3948061"/>
              <a:gd name="connsiteY1" fmla="*/ 0 h 304800"/>
              <a:gd name="connsiteX2" fmla="*/ 3948061 w 3948061"/>
              <a:gd name="connsiteY2" fmla="*/ 304800 h 304800"/>
              <a:gd name="connsiteX3" fmla="*/ 0 w 3948061"/>
              <a:gd name="connsiteY3" fmla="*/ 304800 h 304800"/>
              <a:gd name="connsiteX4" fmla="*/ 399319 w 3948061"/>
              <a:gd name="connsiteY4" fmla="*/ 0 h 304800"/>
              <a:gd name="connsiteX0" fmla="*/ 289591 w 3838333"/>
              <a:gd name="connsiteY0" fmla="*/ 0 h 304800"/>
              <a:gd name="connsiteX1" fmla="*/ 3838333 w 3838333"/>
              <a:gd name="connsiteY1" fmla="*/ 0 h 304800"/>
              <a:gd name="connsiteX2" fmla="*/ 3838333 w 3838333"/>
              <a:gd name="connsiteY2" fmla="*/ 304800 h 304800"/>
              <a:gd name="connsiteX3" fmla="*/ 0 w 3838333"/>
              <a:gd name="connsiteY3" fmla="*/ 304800 h 304800"/>
              <a:gd name="connsiteX4" fmla="*/ 289591 w 3838333"/>
              <a:gd name="connsiteY4" fmla="*/ 0 h 304800"/>
              <a:gd name="connsiteX0" fmla="*/ 142942 w 3691684"/>
              <a:gd name="connsiteY0" fmla="*/ 0 h 304800"/>
              <a:gd name="connsiteX1" fmla="*/ 3691684 w 3691684"/>
              <a:gd name="connsiteY1" fmla="*/ 0 h 304800"/>
              <a:gd name="connsiteX2" fmla="*/ 3691684 w 3691684"/>
              <a:gd name="connsiteY2" fmla="*/ 304800 h 304800"/>
              <a:gd name="connsiteX3" fmla="*/ 0 w 3691684"/>
              <a:gd name="connsiteY3" fmla="*/ 304800 h 304800"/>
              <a:gd name="connsiteX4" fmla="*/ 142942 w 3691684"/>
              <a:gd name="connsiteY4" fmla="*/ 0 h 304800"/>
              <a:gd name="connsiteX0" fmla="*/ 91184 w 3639926"/>
              <a:gd name="connsiteY0" fmla="*/ 0 h 304800"/>
              <a:gd name="connsiteX1" fmla="*/ 3639926 w 3639926"/>
              <a:gd name="connsiteY1" fmla="*/ 0 h 304800"/>
              <a:gd name="connsiteX2" fmla="*/ 3639926 w 3639926"/>
              <a:gd name="connsiteY2" fmla="*/ 304800 h 304800"/>
              <a:gd name="connsiteX3" fmla="*/ 0 w 3639926"/>
              <a:gd name="connsiteY3" fmla="*/ 304800 h 304800"/>
              <a:gd name="connsiteX4" fmla="*/ 91184 w 3639926"/>
              <a:gd name="connsiteY4" fmla="*/ 0 h 304800"/>
              <a:gd name="connsiteX0" fmla="*/ 65305 w 3614047"/>
              <a:gd name="connsiteY0" fmla="*/ 0 h 332406"/>
              <a:gd name="connsiteX1" fmla="*/ 3614047 w 3614047"/>
              <a:gd name="connsiteY1" fmla="*/ 0 h 332406"/>
              <a:gd name="connsiteX2" fmla="*/ 3614047 w 3614047"/>
              <a:gd name="connsiteY2" fmla="*/ 304800 h 332406"/>
              <a:gd name="connsiteX3" fmla="*/ 0 w 3614047"/>
              <a:gd name="connsiteY3" fmla="*/ 332406 h 332406"/>
              <a:gd name="connsiteX4" fmla="*/ 65305 w 3614047"/>
              <a:gd name="connsiteY4" fmla="*/ 0 h 332406"/>
              <a:gd name="connsiteX0" fmla="*/ 91184 w 3639926"/>
              <a:gd name="connsiteY0" fmla="*/ 0 h 332406"/>
              <a:gd name="connsiteX1" fmla="*/ 3639926 w 3639926"/>
              <a:gd name="connsiteY1" fmla="*/ 0 h 332406"/>
              <a:gd name="connsiteX2" fmla="*/ 3639926 w 3639926"/>
              <a:gd name="connsiteY2" fmla="*/ 304800 h 332406"/>
              <a:gd name="connsiteX3" fmla="*/ 0 w 3639926"/>
              <a:gd name="connsiteY3" fmla="*/ 332406 h 332406"/>
              <a:gd name="connsiteX4" fmla="*/ 91184 w 3639926"/>
              <a:gd name="connsiteY4" fmla="*/ 0 h 33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572000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954011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899439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8193"/>
              <a:gd name="connsiteX1" fmla="*/ 5486400 w 5486400"/>
              <a:gd name="connsiteY1" fmla="*/ 0 h 1148193"/>
              <a:gd name="connsiteX2" fmla="*/ 4812123 w 5486400"/>
              <a:gd name="connsiteY2" fmla="*/ 1148193 h 1148193"/>
              <a:gd name="connsiteX3" fmla="*/ 0 w 5486400"/>
              <a:gd name="connsiteY3" fmla="*/ 1143000 h 1148193"/>
              <a:gd name="connsiteX4" fmla="*/ 0 w 5486400"/>
              <a:gd name="connsiteY4" fmla="*/ 0 h 1148193"/>
              <a:gd name="connsiteX0" fmla="*/ 0 w 5322681"/>
              <a:gd name="connsiteY0" fmla="*/ 19706 h 1167899"/>
              <a:gd name="connsiteX1" fmla="*/ 5322681 w 5322681"/>
              <a:gd name="connsiteY1" fmla="*/ 0 h 1167899"/>
              <a:gd name="connsiteX2" fmla="*/ 4812123 w 5322681"/>
              <a:gd name="connsiteY2" fmla="*/ 1167899 h 1167899"/>
              <a:gd name="connsiteX3" fmla="*/ 0 w 5322681"/>
              <a:gd name="connsiteY3" fmla="*/ 1162706 h 1167899"/>
              <a:gd name="connsiteX4" fmla="*/ 0 w 5322681"/>
              <a:gd name="connsiteY4" fmla="*/ 19706 h 116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  <a:ln w="28575">
            <a:noFill/>
          </a:ln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Penipuan</a:t>
            </a:r>
            <a:endParaRPr lang="en-US" sz="4000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29721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15532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092262 w 5486400"/>
              <a:gd name="connsiteY2" fmla="*/ 29949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39104"/>
              <a:gd name="connsiteY0" fmla="*/ 0 h 304800"/>
              <a:gd name="connsiteX1" fmla="*/ 5439104 w 5439104"/>
              <a:gd name="connsiteY1" fmla="*/ 0 h 304800"/>
              <a:gd name="connsiteX2" fmla="*/ 5092262 w 5439104"/>
              <a:gd name="connsiteY2" fmla="*/ 299490 h 304800"/>
              <a:gd name="connsiteX3" fmla="*/ 0 w 5439104"/>
              <a:gd name="connsiteY3" fmla="*/ 304800 h 304800"/>
              <a:gd name="connsiteX4" fmla="*/ 0 w 5439104"/>
              <a:gd name="connsiteY4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  Fraud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" y="2743201"/>
            <a:ext cx="9077064" cy="40995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1" y="1838980"/>
            <a:ext cx="9144001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FRAUD TRIANGLE</a:t>
            </a:r>
          </a:p>
        </p:txBody>
      </p:sp>
    </p:spTree>
    <p:extLst>
      <p:ext uri="{BB962C8B-B14F-4D97-AF65-F5344CB8AC3E}">
        <p14:creationId xmlns:p14="http://schemas.microsoft.com/office/powerpoint/2010/main" val="254367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" fmla="*/ 217715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17715 w 3810000"/>
              <a:gd name="connsiteY4" fmla="*/ 0 h 304800"/>
              <a:gd name="connsiteX0" fmla="*/ 261258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61258 w 3810000"/>
              <a:gd name="connsiteY4" fmla="*/ 0 h 304800"/>
              <a:gd name="connsiteX0" fmla="*/ 333830 w 3882572"/>
              <a:gd name="connsiteY0" fmla="*/ 0 h 304800"/>
              <a:gd name="connsiteX1" fmla="*/ 3882572 w 3882572"/>
              <a:gd name="connsiteY1" fmla="*/ 0 h 304800"/>
              <a:gd name="connsiteX2" fmla="*/ 3882572 w 3882572"/>
              <a:gd name="connsiteY2" fmla="*/ 304800 h 304800"/>
              <a:gd name="connsiteX3" fmla="*/ 0 w 3882572"/>
              <a:gd name="connsiteY3" fmla="*/ 304800 h 304800"/>
              <a:gd name="connsiteX4" fmla="*/ 333830 w 3882572"/>
              <a:gd name="connsiteY4" fmla="*/ 0 h 304800"/>
              <a:gd name="connsiteX0" fmla="*/ 377373 w 3926115"/>
              <a:gd name="connsiteY0" fmla="*/ 0 h 304800"/>
              <a:gd name="connsiteX1" fmla="*/ 3926115 w 3926115"/>
              <a:gd name="connsiteY1" fmla="*/ 0 h 304800"/>
              <a:gd name="connsiteX2" fmla="*/ 3926115 w 3926115"/>
              <a:gd name="connsiteY2" fmla="*/ 304800 h 304800"/>
              <a:gd name="connsiteX3" fmla="*/ 0 w 3926115"/>
              <a:gd name="connsiteY3" fmla="*/ 304800 h 304800"/>
              <a:gd name="connsiteX4" fmla="*/ 377373 w 3926115"/>
              <a:gd name="connsiteY4" fmla="*/ 0 h 304800"/>
              <a:gd name="connsiteX0" fmla="*/ 399319 w 3948061"/>
              <a:gd name="connsiteY0" fmla="*/ 0 h 304800"/>
              <a:gd name="connsiteX1" fmla="*/ 3948061 w 3948061"/>
              <a:gd name="connsiteY1" fmla="*/ 0 h 304800"/>
              <a:gd name="connsiteX2" fmla="*/ 3948061 w 3948061"/>
              <a:gd name="connsiteY2" fmla="*/ 304800 h 304800"/>
              <a:gd name="connsiteX3" fmla="*/ 0 w 3948061"/>
              <a:gd name="connsiteY3" fmla="*/ 304800 h 304800"/>
              <a:gd name="connsiteX4" fmla="*/ 399319 w 3948061"/>
              <a:gd name="connsiteY4" fmla="*/ 0 h 304800"/>
              <a:gd name="connsiteX0" fmla="*/ 289591 w 3838333"/>
              <a:gd name="connsiteY0" fmla="*/ 0 h 304800"/>
              <a:gd name="connsiteX1" fmla="*/ 3838333 w 3838333"/>
              <a:gd name="connsiteY1" fmla="*/ 0 h 304800"/>
              <a:gd name="connsiteX2" fmla="*/ 3838333 w 3838333"/>
              <a:gd name="connsiteY2" fmla="*/ 304800 h 304800"/>
              <a:gd name="connsiteX3" fmla="*/ 0 w 3838333"/>
              <a:gd name="connsiteY3" fmla="*/ 304800 h 304800"/>
              <a:gd name="connsiteX4" fmla="*/ 289591 w 3838333"/>
              <a:gd name="connsiteY4" fmla="*/ 0 h 304800"/>
              <a:gd name="connsiteX0" fmla="*/ 142942 w 3691684"/>
              <a:gd name="connsiteY0" fmla="*/ 0 h 304800"/>
              <a:gd name="connsiteX1" fmla="*/ 3691684 w 3691684"/>
              <a:gd name="connsiteY1" fmla="*/ 0 h 304800"/>
              <a:gd name="connsiteX2" fmla="*/ 3691684 w 3691684"/>
              <a:gd name="connsiteY2" fmla="*/ 304800 h 304800"/>
              <a:gd name="connsiteX3" fmla="*/ 0 w 3691684"/>
              <a:gd name="connsiteY3" fmla="*/ 304800 h 304800"/>
              <a:gd name="connsiteX4" fmla="*/ 142942 w 3691684"/>
              <a:gd name="connsiteY4" fmla="*/ 0 h 304800"/>
              <a:gd name="connsiteX0" fmla="*/ 91184 w 3639926"/>
              <a:gd name="connsiteY0" fmla="*/ 0 h 304800"/>
              <a:gd name="connsiteX1" fmla="*/ 3639926 w 3639926"/>
              <a:gd name="connsiteY1" fmla="*/ 0 h 304800"/>
              <a:gd name="connsiteX2" fmla="*/ 3639926 w 3639926"/>
              <a:gd name="connsiteY2" fmla="*/ 304800 h 304800"/>
              <a:gd name="connsiteX3" fmla="*/ 0 w 3639926"/>
              <a:gd name="connsiteY3" fmla="*/ 304800 h 304800"/>
              <a:gd name="connsiteX4" fmla="*/ 91184 w 3639926"/>
              <a:gd name="connsiteY4" fmla="*/ 0 h 304800"/>
              <a:gd name="connsiteX0" fmla="*/ 65305 w 3614047"/>
              <a:gd name="connsiteY0" fmla="*/ 0 h 332406"/>
              <a:gd name="connsiteX1" fmla="*/ 3614047 w 3614047"/>
              <a:gd name="connsiteY1" fmla="*/ 0 h 332406"/>
              <a:gd name="connsiteX2" fmla="*/ 3614047 w 3614047"/>
              <a:gd name="connsiteY2" fmla="*/ 304800 h 332406"/>
              <a:gd name="connsiteX3" fmla="*/ 0 w 3614047"/>
              <a:gd name="connsiteY3" fmla="*/ 332406 h 332406"/>
              <a:gd name="connsiteX4" fmla="*/ 65305 w 3614047"/>
              <a:gd name="connsiteY4" fmla="*/ 0 h 332406"/>
              <a:gd name="connsiteX0" fmla="*/ 91184 w 3639926"/>
              <a:gd name="connsiteY0" fmla="*/ 0 h 332406"/>
              <a:gd name="connsiteX1" fmla="*/ 3639926 w 3639926"/>
              <a:gd name="connsiteY1" fmla="*/ 0 h 332406"/>
              <a:gd name="connsiteX2" fmla="*/ 3639926 w 3639926"/>
              <a:gd name="connsiteY2" fmla="*/ 304800 h 332406"/>
              <a:gd name="connsiteX3" fmla="*/ 0 w 3639926"/>
              <a:gd name="connsiteY3" fmla="*/ 332406 h 332406"/>
              <a:gd name="connsiteX4" fmla="*/ 91184 w 3639926"/>
              <a:gd name="connsiteY4" fmla="*/ 0 h 33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572000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954011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899439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8193"/>
              <a:gd name="connsiteX1" fmla="*/ 5486400 w 5486400"/>
              <a:gd name="connsiteY1" fmla="*/ 0 h 1148193"/>
              <a:gd name="connsiteX2" fmla="*/ 4812123 w 5486400"/>
              <a:gd name="connsiteY2" fmla="*/ 1148193 h 1148193"/>
              <a:gd name="connsiteX3" fmla="*/ 0 w 5486400"/>
              <a:gd name="connsiteY3" fmla="*/ 1143000 h 1148193"/>
              <a:gd name="connsiteX4" fmla="*/ 0 w 5486400"/>
              <a:gd name="connsiteY4" fmla="*/ 0 h 1148193"/>
              <a:gd name="connsiteX0" fmla="*/ 0 w 5322681"/>
              <a:gd name="connsiteY0" fmla="*/ 19706 h 1167899"/>
              <a:gd name="connsiteX1" fmla="*/ 5322681 w 5322681"/>
              <a:gd name="connsiteY1" fmla="*/ 0 h 1167899"/>
              <a:gd name="connsiteX2" fmla="*/ 4812123 w 5322681"/>
              <a:gd name="connsiteY2" fmla="*/ 1167899 h 1167899"/>
              <a:gd name="connsiteX3" fmla="*/ 0 w 5322681"/>
              <a:gd name="connsiteY3" fmla="*/ 1162706 h 1167899"/>
              <a:gd name="connsiteX4" fmla="*/ 0 w 5322681"/>
              <a:gd name="connsiteY4" fmla="*/ 19706 h 116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  <a:ln w="28575">
            <a:noFill/>
          </a:ln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Penipuan</a:t>
            </a:r>
            <a:endParaRPr lang="en-US" sz="4000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29721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15532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092262 w 5486400"/>
              <a:gd name="connsiteY2" fmla="*/ 29949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39104"/>
              <a:gd name="connsiteY0" fmla="*/ 0 h 304800"/>
              <a:gd name="connsiteX1" fmla="*/ 5439104 w 5439104"/>
              <a:gd name="connsiteY1" fmla="*/ 0 h 304800"/>
              <a:gd name="connsiteX2" fmla="*/ 5092262 w 5439104"/>
              <a:gd name="connsiteY2" fmla="*/ 299490 h 304800"/>
              <a:gd name="connsiteX3" fmla="*/ 0 w 5439104"/>
              <a:gd name="connsiteY3" fmla="*/ 304800 h 304800"/>
              <a:gd name="connsiteX4" fmla="*/ 0 w 5439104"/>
              <a:gd name="connsiteY4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  Fraud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373992"/>
            <a:ext cx="3036007" cy="5484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47971263"/>
              </p:ext>
            </p:extLst>
          </p:nvPr>
        </p:nvGraphicFramePr>
        <p:xfrm>
          <a:off x="2103120" y="1297792"/>
          <a:ext cx="7955280" cy="5331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86" y="2936092"/>
            <a:ext cx="3025120" cy="20550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2" y="6635430"/>
            <a:ext cx="1780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bg1">
                    <a:lumMod val="85000"/>
                  </a:schemeClr>
                </a:solidFill>
              </a:rPr>
              <a:t>Source: hipwallpaper.com</a:t>
            </a:r>
            <a:endParaRPr lang="en-US" sz="1200" i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44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843" y="152400"/>
            <a:ext cx="4054152" cy="6716486"/>
          </a:xfrm>
          <a:prstGeom prst="rect">
            <a:avLst/>
          </a:prstGeom>
        </p:spPr>
      </p:pic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" fmla="*/ 217715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17715 w 3810000"/>
              <a:gd name="connsiteY4" fmla="*/ 0 h 304800"/>
              <a:gd name="connsiteX0" fmla="*/ 261258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61258 w 3810000"/>
              <a:gd name="connsiteY4" fmla="*/ 0 h 304800"/>
              <a:gd name="connsiteX0" fmla="*/ 333830 w 3882572"/>
              <a:gd name="connsiteY0" fmla="*/ 0 h 304800"/>
              <a:gd name="connsiteX1" fmla="*/ 3882572 w 3882572"/>
              <a:gd name="connsiteY1" fmla="*/ 0 h 304800"/>
              <a:gd name="connsiteX2" fmla="*/ 3882572 w 3882572"/>
              <a:gd name="connsiteY2" fmla="*/ 304800 h 304800"/>
              <a:gd name="connsiteX3" fmla="*/ 0 w 3882572"/>
              <a:gd name="connsiteY3" fmla="*/ 304800 h 304800"/>
              <a:gd name="connsiteX4" fmla="*/ 333830 w 3882572"/>
              <a:gd name="connsiteY4" fmla="*/ 0 h 304800"/>
              <a:gd name="connsiteX0" fmla="*/ 377373 w 3926115"/>
              <a:gd name="connsiteY0" fmla="*/ 0 h 304800"/>
              <a:gd name="connsiteX1" fmla="*/ 3926115 w 3926115"/>
              <a:gd name="connsiteY1" fmla="*/ 0 h 304800"/>
              <a:gd name="connsiteX2" fmla="*/ 3926115 w 3926115"/>
              <a:gd name="connsiteY2" fmla="*/ 304800 h 304800"/>
              <a:gd name="connsiteX3" fmla="*/ 0 w 3926115"/>
              <a:gd name="connsiteY3" fmla="*/ 304800 h 304800"/>
              <a:gd name="connsiteX4" fmla="*/ 377373 w 3926115"/>
              <a:gd name="connsiteY4" fmla="*/ 0 h 304800"/>
              <a:gd name="connsiteX0" fmla="*/ 399319 w 3948061"/>
              <a:gd name="connsiteY0" fmla="*/ 0 h 304800"/>
              <a:gd name="connsiteX1" fmla="*/ 3948061 w 3948061"/>
              <a:gd name="connsiteY1" fmla="*/ 0 h 304800"/>
              <a:gd name="connsiteX2" fmla="*/ 3948061 w 3948061"/>
              <a:gd name="connsiteY2" fmla="*/ 304800 h 304800"/>
              <a:gd name="connsiteX3" fmla="*/ 0 w 3948061"/>
              <a:gd name="connsiteY3" fmla="*/ 304800 h 304800"/>
              <a:gd name="connsiteX4" fmla="*/ 399319 w 3948061"/>
              <a:gd name="connsiteY4" fmla="*/ 0 h 304800"/>
              <a:gd name="connsiteX0" fmla="*/ 289591 w 3838333"/>
              <a:gd name="connsiteY0" fmla="*/ 0 h 304800"/>
              <a:gd name="connsiteX1" fmla="*/ 3838333 w 3838333"/>
              <a:gd name="connsiteY1" fmla="*/ 0 h 304800"/>
              <a:gd name="connsiteX2" fmla="*/ 3838333 w 3838333"/>
              <a:gd name="connsiteY2" fmla="*/ 304800 h 304800"/>
              <a:gd name="connsiteX3" fmla="*/ 0 w 3838333"/>
              <a:gd name="connsiteY3" fmla="*/ 304800 h 304800"/>
              <a:gd name="connsiteX4" fmla="*/ 289591 w 3838333"/>
              <a:gd name="connsiteY4" fmla="*/ 0 h 304800"/>
              <a:gd name="connsiteX0" fmla="*/ 142942 w 3691684"/>
              <a:gd name="connsiteY0" fmla="*/ 0 h 304800"/>
              <a:gd name="connsiteX1" fmla="*/ 3691684 w 3691684"/>
              <a:gd name="connsiteY1" fmla="*/ 0 h 304800"/>
              <a:gd name="connsiteX2" fmla="*/ 3691684 w 3691684"/>
              <a:gd name="connsiteY2" fmla="*/ 304800 h 304800"/>
              <a:gd name="connsiteX3" fmla="*/ 0 w 3691684"/>
              <a:gd name="connsiteY3" fmla="*/ 304800 h 304800"/>
              <a:gd name="connsiteX4" fmla="*/ 142942 w 3691684"/>
              <a:gd name="connsiteY4" fmla="*/ 0 h 304800"/>
              <a:gd name="connsiteX0" fmla="*/ 91184 w 3639926"/>
              <a:gd name="connsiteY0" fmla="*/ 0 h 304800"/>
              <a:gd name="connsiteX1" fmla="*/ 3639926 w 3639926"/>
              <a:gd name="connsiteY1" fmla="*/ 0 h 304800"/>
              <a:gd name="connsiteX2" fmla="*/ 3639926 w 3639926"/>
              <a:gd name="connsiteY2" fmla="*/ 304800 h 304800"/>
              <a:gd name="connsiteX3" fmla="*/ 0 w 3639926"/>
              <a:gd name="connsiteY3" fmla="*/ 304800 h 304800"/>
              <a:gd name="connsiteX4" fmla="*/ 91184 w 3639926"/>
              <a:gd name="connsiteY4" fmla="*/ 0 h 304800"/>
              <a:gd name="connsiteX0" fmla="*/ 65305 w 3614047"/>
              <a:gd name="connsiteY0" fmla="*/ 0 h 332406"/>
              <a:gd name="connsiteX1" fmla="*/ 3614047 w 3614047"/>
              <a:gd name="connsiteY1" fmla="*/ 0 h 332406"/>
              <a:gd name="connsiteX2" fmla="*/ 3614047 w 3614047"/>
              <a:gd name="connsiteY2" fmla="*/ 304800 h 332406"/>
              <a:gd name="connsiteX3" fmla="*/ 0 w 3614047"/>
              <a:gd name="connsiteY3" fmla="*/ 332406 h 332406"/>
              <a:gd name="connsiteX4" fmla="*/ 65305 w 3614047"/>
              <a:gd name="connsiteY4" fmla="*/ 0 h 332406"/>
              <a:gd name="connsiteX0" fmla="*/ 91184 w 3639926"/>
              <a:gd name="connsiteY0" fmla="*/ 0 h 332406"/>
              <a:gd name="connsiteX1" fmla="*/ 3639926 w 3639926"/>
              <a:gd name="connsiteY1" fmla="*/ 0 h 332406"/>
              <a:gd name="connsiteX2" fmla="*/ 3639926 w 3639926"/>
              <a:gd name="connsiteY2" fmla="*/ 304800 h 332406"/>
              <a:gd name="connsiteX3" fmla="*/ 0 w 3639926"/>
              <a:gd name="connsiteY3" fmla="*/ 332406 h 332406"/>
              <a:gd name="connsiteX4" fmla="*/ 91184 w 3639926"/>
              <a:gd name="connsiteY4" fmla="*/ 0 h 33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572000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954011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899439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8193"/>
              <a:gd name="connsiteX1" fmla="*/ 5486400 w 5486400"/>
              <a:gd name="connsiteY1" fmla="*/ 0 h 1148193"/>
              <a:gd name="connsiteX2" fmla="*/ 4812123 w 5486400"/>
              <a:gd name="connsiteY2" fmla="*/ 1148193 h 1148193"/>
              <a:gd name="connsiteX3" fmla="*/ 0 w 5486400"/>
              <a:gd name="connsiteY3" fmla="*/ 1143000 h 1148193"/>
              <a:gd name="connsiteX4" fmla="*/ 0 w 5486400"/>
              <a:gd name="connsiteY4" fmla="*/ 0 h 1148193"/>
              <a:gd name="connsiteX0" fmla="*/ 0 w 5322681"/>
              <a:gd name="connsiteY0" fmla="*/ 19706 h 1167899"/>
              <a:gd name="connsiteX1" fmla="*/ 5322681 w 5322681"/>
              <a:gd name="connsiteY1" fmla="*/ 0 h 1167899"/>
              <a:gd name="connsiteX2" fmla="*/ 4812123 w 5322681"/>
              <a:gd name="connsiteY2" fmla="*/ 1167899 h 1167899"/>
              <a:gd name="connsiteX3" fmla="*/ 0 w 5322681"/>
              <a:gd name="connsiteY3" fmla="*/ 1162706 h 1167899"/>
              <a:gd name="connsiteX4" fmla="*/ 0 w 5322681"/>
              <a:gd name="connsiteY4" fmla="*/ 19706 h 116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  <a:ln w="28575">
            <a:noFill/>
          </a:ln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Penipuan</a:t>
            </a:r>
            <a:endParaRPr lang="en-US" sz="4000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29721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15532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092262 w 5486400"/>
              <a:gd name="connsiteY2" fmla="*/ 29949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39104"/>
              <a:gd name="connsiteY0" fmla="*/ 0 h 304800"/>
              <a:gd name="connsiteX1" fmla="*/ 5439104 w 5439104"/>
              <a:gd name="connsiteY1" fmla="*/ 0 h 304800"/>
              <a:gd name="connsiteX2" fmla="*/ 5092262 w 5439104"/>
              <a:gd name="connsiteY2" fmla="*/ 299490 h 304800"/>
              <a:gd name="connsiteX3" fmla="*/ 0 w 5439104"/>
              <a:gd name="connsiteY3" fmla="*/ 304800 h 304800"/>
              <a:gd name="connsiteX4" fmla="*/ 0 w 5439104"/>
              <a:gd name="connsiteY4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  Fraud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0207035"/>
              </p:ext>
            </p:extLst>
          </p:nvPr>
        </p:nvGraphicFramePr>
        <p:xfrm>
          <a:off x="0" y="2057400"/>
          <a:ext cx="501474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tangle 5"/>
          <p:cNvSpPr/>
          <p:nvPr/>
        </p:nvSpPr>
        <p:spPr>
          <a:xfrm>
            <a:off x="7538939" y="6591887"/>
            <a:ext cx="16042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>
                <a:solidFill>
                  <a:schemeClr val="bg1">
                    <a:lumMod val="85000"/>
                  </a:schemeClr>
                </a:solidFill>
              </a:rPr>
              <a:t>Source: incimages.com</a:t>
            </a:r>
            <a:endParaRPr lang="en-US" sz="1200" i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74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23188"/>
          <a:stretch/>
        </p:blipFill>
        <p:spPr>
          <a:xfrm>
            <a:off x="5443" y="533400"/>
            <a:ext cx="3800907" cy="6330043"/>
          </a:xfrm>
          <a:prstGeom prst="rect">
            <a:avLst/>
          </a:prstGeom>
        </p:spPr>
      </p:pic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" fmla="*/ 217715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17715 w 3810000"/>
              <a:gd name="connsiteY4" fmla="*/ 0 h 304800"/>
              <a:gd name="connsiteX0" fmla="*/ 261258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61258 w 3810000"/>
              <a:gd name="connsiteY4" fmla="*/ 0 h 304800"/>
              <a:gd name="connsiteX0" fmla="*/ 333830 w 3882572"/>
              <a:gd name="connsiteY0" fmla="*/ 0 h 304800"/>
              <a:gd name="connsiteX1" fmla="*/ 3882572 w 3882572"/>
              <a:gd name="connsiteY1" fmla="*/ 0 h 304800"/>
              <a:gd name="connsiteX2" fmla="*/ 3882572 w 3882572"/>
              <a:gd name="connsiteY2" fmla="*/ 304800 h 304800"/>
              <a:gd name="connsiteX3" fmla="*/ 0 w 3882572"/>
              <a:gd name="connsiteY3" fmla="*/ 304800 h 304800"/>
              <a:gd name="connsiteX4" fmla="*/ 333830 w 3882572"/>
              <a:gd name="connsiteY4" fmla="*/ 0 h 304800"/>
              <a:gd name="connsiteX0" fmla="*/ 377373 w 3926115"/>
              <a:gd name="connsiteY0" fmla="*/ 0 h 304800"/>
              <a:gd name="connsiteX1" fmla="*/ 3926115 w 3926115"/>
              <a:gd name="connsiteY1" fmla="*/ 0 h 304800"/>
              <a:gd name="connsiteX2" fmla="*/ 3926115 w 3926115"/>
              <a:gd name="connsiteY2" fmla="*/ 304800 h 304800"/>
              <a:gd name="connsiteX3" fmla="*/ 0 w 3926115"/>
              <a:gd name="connsiteY3" fmla="*/ 304800 h 304800"/>
              <a:gd name="connsiteX4" fmla="*/ 377373 w 3926115"/>
              <a:gd name="connsiteY4" fmla="*/ 0 h 304800"/>
              <a:gd name="connsiteX0" fmla="*/ 399319 w 3948061"/>
              <a:gd name="connsiteY0" fmla="*/ 0 h 304800"/>
              <a:gd name="connsiteX1" fmla="*/ 3948061 w 3948061"/>
              <a:gd name="connsiteY1" fmla="*/ 0 h 304800"/>
              <a:gd name="connsiteX2" fmla="*/ 3948061 w 3948061"/>
              <a:gd name="connsiteY2" fmla="*/ 304800 h 304800"/>
              <a:gd name="connsiteX3" fmla="*/ 0 w 3948061"/>
              <a:gd name="connsiteY3" fmla="*/ 304800 h 304800"/>
              <a:gd name="connsiteX4" fmla="*/ 399319 w 3948061"/>
              <a:gd name="connsiteY4" fmla="*/ 0 h 304800"/>
              <a:gd name="connsiteX0" fmla="*/ 289591 w 3838333"/>
              <a:gd name="connsiteY0" fmla="*/ 0 h 304800"/>
              <a:gd name="connsiteX1" fmla="*/ 3838333 w 3838333"/>
              <a:gd name="connsiteY1" fmla="*/ 0 h 304800"/>
              <a:gd name="connsiteX2" fmla="*/ 3838333 w 3838333"/>
              <a:gd name="connsiteY2" fmla="*/ 304800 h 304800"/>
              <a:gd name="connsiteX3" fmla="*/ 0 w 3838333"/>
              <a:gd name="connsiteY3" fmla="*/ 304800 h 304800"/>
              <a:gd name="connsiteX4" fmla="*/ 289591 w 3838333"/>
              <a:gd name="connsiteY4" fmla="*/ 0 h 304800"/>
              <a:gd name="connsiteX0" fmla="*/ 142942 w 3691684"/>
              <a:gd name="connsiteY0" fmla="*/ 0 h 304800"/>
              <a:gd name="connsiteX1" fmla="*/ 3691684 w 3691684"/>
              <a:gd name="connsiteY1" fmla="*/ 0 h 304800"/>
              <a:gd name="connsiteX2" fmla="*/ 3691684 w 3691684"/>
              <a:gd name="connsiteY2" fmla="*/ 304800 h 304800"/>
              <a:gd name="connsiteX3" fmla="*/ 0 w 3691684"/>
              <a:gd name="connsiteY3" fmla="*/ 304800 h 304800"/>
              <a:gd name="connsiteX4" fmla="*/ 142942 w 3691684"/>
              <a:gd name="connsiteY4" fmla="*/ 0 h 304800"/>
              <a:gd name="connsiteX0" fmla="*/ 91184 w 3639926"/>
              <a:gd name="connsiteY0" fmla="*/ 0 h 304800"/>
              <a:gd name="connsiteX1" fmla="*/ 3639926 w 3639926"/>
              <a:gd name="connsiteY1" fmla="*/ 0 h 304800"/>
              <a:gd name="connsiteX2" fmla="*/ 3639926 w 3639926"/>
              <a:gd name="connsiteY2" fmla="*/ 304800 h 304800"/>
              <a:gd name="connsiteX3" fmla="*/ 0 w 3639926"/>
              <a:gd name="connsiteY3" fmla="*/ 304800 h 304800"/>
              <a:gd name="connsiteX4" fmla="*/ 91184 w 3639926"/>
              <a:gd name="connsiteY4" fmla="*/ 0 h 304800"/>
              <a:gd name="connsiteX0" fmla="*/ 65305 w 3614047"/>
              <a:gd name="connsiteY0" fmla="*/ 0 h 332406"/>
              <a:gd name="connsiteX1" fmla="*/ 3614047 w 3614047"/>
              <a:gd name="connsiteY1" fmla="*/ 0 h 332406"/>
              <a:gd name="connsiteX2" fmla="*/ 3614047 w 3614047"/>
              <a:gd name="connsiteY2" fmla="*/ 304800 h 332406"/>
              <a:gd name="connsiteX3" fmla="*/ 0 w 3614047"/>
              <a:gd name="connsiteY3" fmla="*/ 332406 h 332406"/>
              <a:gd name="connsiteX4" fmla="*/ 65305 w 3614047"/>
              <a:gd name="connsiteY4" fmla="*/ 0 h 332406"/>
              <a:gd name="connsiteX0" fmla="*/ 91184 w 3639926"/>
              <a:gd name="connsiteY0" fmla="*/ 0 h 332406"/>
              <a:gd name="connsiteX1" fmla="*/ 3639926 w 3639926"/>
              <a:gd name="connsiteY1" fmla="*/ 0 h 332406"/>
              <a:gd name="connsiteX2" fmla="*/ 3639926 w 3639926"/>
              <a:gd name="connsiteY2" fmla="*/ 304800 h 332406"/>
              <a:gd name="connsiteX3" fmla="*/ 0 w 3639926"/>
              <a:gd name="connsiteY3" fmla="*/ 332406 h 332406"/>
              <a:gd name="connsiteX4" fmla="*/ 91184 w 3639926"/>
              <a:gd name="connsiteY4" fmla="*/ 0 h 33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572000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954011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899439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8193"/>
              <a:gd name="connsiteX1" fmla="*/ 5486400 w 5486400"/>
              <a:gd name="connsiteY1" fmla="*/ 0 h 1148193"/>
              <a:gd name="connsiteX2" fmla="*/ 4812123 w 5486400"/>
              <a:gd name="connsiteY2" fmla="*/ 1148193 h 1148193"/>
              <a:gd name="connsiteX3" fmla="*/ 0 w 5486400"/>
              <a:gd name="connsiteY3" fmla="*/ 1143000 h 1148193"/>
              <a:gd name="connsiteX4" fmla="*/ 0 w 5486400"/>
              <a:gd name="connsiteY4" fmla="*/ 0 h 1148193"/>
              <a:gd name="connsiteX0" fmla="*/ 0 w 5322681"/>
              <a:gd name="connsiteY0" fmla="*/ 19706 h 1167899"/>
              <a:gd name="connsiteX1" fmla="*/ 5322681 w 5322681"/>
              <a:gd name="connsiteY1" fmla="*/ 0 h 1167899"/>
              <a:gd name="connsiteX2" fmla="*/ 4812123 w 5322681"/>
              <a:gd name="connsiteY2" fmla="*/ 1167899 h 1167899"/>
              <a:gd name="connsiteX3" fmla="*/ 0 w 5322681"/>
              <a:gd name="connsiteY3" fmla="*/ 1162706 h 1167899"/>
              <a:gd name="connsiteX4" fmla="*/ 0 w 5322681"/>
              <a:gd name="connsiteY4" fmla="*/ 19706 h 116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  <a:ln w="28575">
            <a:noFill/>
          </a:ln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Penipuan</a:t>
            </a:r>
            <a:endParaRPr lang="en-US" sz="4000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29721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15532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092262 w 5486400"/>
              <a:gd name="connsiteY2" fmla="*/ 29949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39104"/>
              <a:gd name="connsiteY0" fmla="*/ 0 h 304800"/>
              <a:gd name="connsiteX1" fmla="*/ 5439104 w 5439104"/>
              <a:gd name="connsiteY1" fmla="*/ 0 h 304800"/>
              <a:gd name="connsiteX2" fmla="*/ 5092262 w 5439104"/>
              <a:gd name="connsiteY2" fmla="*/ 299490 h 304800"/>
              <a:gd name="connsiteX3" fmla="*/ 0 w 5439104"/>
              <a:gd name="connsiteY3" fmla="*/ 304800 h 304800"/>
              <a:gd name="connsiteX4" fmla="*/ 0 w 5439104"/>
              <a:gd name="connsiteY4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  Fraud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30865600"/>
              </p:ext>
            </p:extLst>
          </p:nvPr>
        </p:nvGraphicFramePr>
        <p:xfrm>
          <a:off x="3976852" y="992992"/>
          <a:ext cx="5014748" cy="5788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0152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" fmla="*/ 217715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17715 w 3810000"/>
              <a:gd name="connsiteY4" fmla="*/ 0 h 304800"/>
              <a:gd name="connsiteX0" fmla="*/ 261258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61258 w 3810000"/>
              <a:gd name="connsiteY4" fmla="*/ 0 h 304800"/>
              <a:gd name="connsiteX0" fmla="*/ 333830 w 3882572"/>
              <a:gd name="connsiteY0" fmla="*/ 0 h 304800"/>
              <a:gd name="connsiteX1" fmla="*/ 3882572 w 3882572"/>
              <a:gd name="connsiteY1" fmla="*/ 0 h 304800"/>
              <a:gd name="connsiteX2" fmla="*/ 3882572 w 3882572"/>
              <a:gd name="connsiteY2" fmla="*/ 304800 h 304800"/>
              <a:gd name="connsiteX3" fmla="*/ 0 w 3882572"/>
              <a:gd name="connsiteY3" fmla="*/ 304800 h 304800"/>
              <a:gd name="connsiteX4" fmla="*/ 333830 w 3882572"/>
              <a:gd name="connsiteY4" fmla="*/ 0 h 304800"/>
              <a:gd name="connsiteX0" fmla="*/ 377373 w 3926115"/>
              <a:gd name="connsiteY0" fmla="*/ 0 h 304800"/>
              <a:gd name="connsiteX1" fmla="*/ 3926115 w 3926115"/>
              <a:gd name="connsiteY1" fmla="*/ 0 h 304800"/>
              <a:gd name="connsiteX2" fmla="*/ 3926115 w 3926115"/>
              <a:gd name="connsiteY2" fmla="*/ 304800 h 304800"/>
              <a:gd name="connsiteX3" fmla="*/ 0 w 3926115"/>
              <a:gd name="connsiteY3" fmla="*/ 304800 h 304800"/>
              <a:gd name="connsiteX4" fmla="*/ 377373 w 3926115"/>
              <a:gd name="connsiteY4" fmla="*/ 0 h 304800"/>
              <a:gd name="connsiteX0" fmla="*/ 399319 w 3948061"/>
              <a:gd name="connsiteY0" fmla="*/ 0 h 304800"/>
              <a:gd name="connsiteX1" fmla="*/ 3948061 w 3948061"/>
              <a:gd name="connsiteY1" fmla="*/ 0 h 304800"/>
              <a:gd name="connsiteX2" fmla="*/ 3948061 w 3948061"/>
              <a:gd name="connsiteY2" fmla="*/ 304800 h 304800"/>
              <a:gd name="connsiteX3" fmla="*/ 0 w 3948061"/>
              <a:gd name="connsiteY3" fmla="*/ 304800 h 304800"/>
              <a:gd name="connsiteX4" fmla="*/ 399319 w 3948061"/>
              <a:gd name="connsiteY4" fmla="*/ 0 h 304800"/>
              <a:gd name="connsiteX0" fmla="*/ 289591 w 3838333"/>
              <a:gd name="connsiteY0" fmla="*/ 0 h 304800"/>
              <a:gd name="connsiteX1" fmla="*/ 3838333 w 3838333"/>
              <a:gd name="connsiteY1" fmla="*/ 0 h 304800"/>
              <a:gd name="connsiteX2" fmla="*/ 3838333 w 3838333"/>
              <a:gd name="connsiteY2" fmla="*/ 304800 h 304800"/>
              <a:gd name="connsiteX3" fmla="*/ 0 w 3838333"/>
              <a:gd name="connsiteY3" fmla="*/ 304800 h 304800"/>
              <a:gd name="connsiteX4" fmla="*/ 289591 w 3838333"/>
              <a:gd name="connsiteY4" fmla="*/ 0 h 304800"/>
              <a:gd name="connsiteX0" fmla="*/ 142942 w 3691684"/>
              <a:gd name="connsiteY0" fmla="*/ 0 h 304800"/>
              <a:gd name="connsiteX1" fmla="*/ 3691684 w 3691684"/>
              <a:gd name="connsiteY1" fmla="*/ 0 h 304800"/>
              <a:gd name="connsiteX2" fmla="*/ 3691684 w 3691684"/>
              <a:gd name="connsiteY2" fmla="*/ 304800 h 304800"/>
              <a:gd name="connsiteX3" fmla="*/ 0 w 3691684"/>
              <a:gd name="connsiteY3" fmla="*/ 304800 h 304800"/>
              <a:gd name="connsiteX4" fmla="*/ 142942 w 3691684"/>
              <a:gd name="connsiteY4" fmla="*/ 0 h 304800"/>
              <a:gd name="connsiteX0" fmla="*/ 91184 w 3639926"/>
              <a:gd name="connsiteY0" fmla="*/ 0 h 304800"/>
              <a:gd name="connsiteX1" fmla="*/ 3639926 w 3639926"/>
              <a:gd name="connsiteY1" fmla="*/ 0 h 304800"/>
              <a:gd name="connsiteX2" fmla="*/ 3639926 w 3639926"/>
              <a:gd name="connsiteY2" fmla="*/ 304800 h 304800"/>
              <a:gd name="connsiteX3" fmla="*/ 0 w 3639926"/>
              <a:gd name="connsiteY3" fmla="*/ 304800 h 304800"/>
              <a:gd name="connsiteX4" fmla="*/ 91184 w 3639926"/>
              <a:gd name="connsiteY4" fmla="*/ 0 h 304800"/>
              <a:gd name="connsiteX0" fmla="*/ 65305 w 3614047"/>
              <a:gd name="connsiteY0" fmla="*/ 0 h 332406"/>
              <a:gd name="connsiteX1" fmla="*/ 3614047 w 3614047"/>
              <a:gd name="connsiteY1" fmla="*/ 0 h 332406"/>
              <a:gd name="connsiteX2" fmla="*/ 3614047 w 3614047"/>
              <a:gd name="connsiteY2" fmla="*/ 304800 h 332406"/>
              <a:gd name="connsiteX3" fmla="*/ 0 w 3614047"/>
              <a:gd name="connsiteY3" fmla="*/ 332406 h 332406"/>
              <a:gd name="connsiteX4" fmla="*/ 65305 w 3614047"/>
              <a:gd name="connsiteY4" fmla="*/ 0 h 332406"/>
              <a:gd name="connsiteX0" fmla="*/ 91184 w 3639926"/>
              <a:gd name="connsiteY0" fmla="*/ 0 h 332406"/>
              <a:gd name="connsiteX1" fmla="*/ 3639926 w 3639926"/>
              <a:gd name="connsiteY1" fmla="*/ 0 h 332406"/>
              <a:gd name="connsiteX2" fmla="*/ 3639926 w 3639926"/>
              <a:gd name="connsiteY2" fmla="*/ 304800 h 332406"/>
              <a:gd name="connsiteX3" fmla="*/ 0 w 3639926"/>
              <a:gd name="connsiteY3" fmla="*/ 332406 h 332406"/>
              <a:gd name="connsiteX4" fmla="*/ 91184 w 3639926"/>
              <a:gd name="connsiteY4" fmla="*/ 0 h 33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572000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954011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899439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8193"/>
              <a:gd name="connsiteX1" fmla="*/ 5486400 w 5486400"/>
              <a:gd name="connsiteY1" fmla="*/ 0 h 1148193"/>
              <a:gd name="connsiteX2" fmla="*/ 4812123 w 5486400"/>
              <a:gd name="connsiteY2" fmla="*/ 1148193 h 1148193"/>
              <a:gd name="connsiteX3" fmla="*/ 0 w 5486400"/>
              <a:gd name="connsiteY3" fmla="*/ 1143000 h 1148193"/>
              <a:gd name="connsiteX4" fmla="*/ 0 w 5486400"/>
              <a:gd name="connsiteY4" fmla="*/ 0 h 1148193"/>
              <a:gd name="connsiteX0" fmla="*/ 0 w 5322681"/>
              <a:gd name="connsiteY0" fmla="*/ 19706 h 1167899"/>
              <a:gd name="connsiteX1" fmla="*/ 5322681 w 5322681"/>
              <a:gd name="connsiteY1" fmla="*/ 0 h 1167899"/>
              <a:gd name="connsiteX2" fmla="*/ 4812123 w 5322681"/>
              <a:gd name="connsiteY2" fmla="*/ 1167899 h 1167899"/>
              <a:gd name="connsiteX3" fmla="*/ 0 w 5322681"/>
              <a:gd name="connsiteY3" fmla="*/ 1162706 h 1167899"/>
              <a:gd name="connsiteX4" fmla="*/ 0 w 5322681"/>
              <a:gd name="connsiteY4" fmla="*/ 19706 h 116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  <a:ln w="28575">
            <a:noFill/>
          </a:ln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Deteksi</a:t>
            </a:r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dan</a:t>
            </a:r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Pencegahan</a:t>
            </a:r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Fraud</a:t>
            </a:r>
            <a:endParaRPr lang="en-US" sz="4000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29721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15532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092262 w 5486400"/>
              <a:gd name="connsiteY2" fmla="*/ 29949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39104"/>
              <a:gd name="connsiteY0" fmla="*/ 0 h 304800"/>
              <a:gd name="connsiteX1" fmla="*/ 5439104 w 5439104"/>
              <a:gd name="connsiteY1" fmla="*/ 0 h 304800"/>
              <a:gd name="connsiteX2" fmla="*/ 5092262 w 5439104"/>
              <a:gd name="connsiteY2" fmla="*/ 299490 h 304800"/>
              <a:gd name="connsiteX3" fmla="*/ 0 w 5439104"/>
              <a:gd name="connsiteY3" fmla="*/ 304800 h 304800"/>
              <a:gd name="connsiteX4" fmla="*/ 0 w 5439104"/>
              <a:gd name="connsiteY4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  Fraud Prevention and Detection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2838033"/>
            <a:ext cx="8534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Satu-satunya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cara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paling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efektif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sebagai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taktik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untuk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mencegah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FRAUD di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lingkungan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INTERNAL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adalah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membuat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semua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karyawan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tahu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faham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bahwa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FRAUD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apapun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dilakukan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oleh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mereka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akan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dapat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terdeteksi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oleh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sistem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pengawasan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IT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pelakunya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akan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dihukum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dipolisikan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 algn="just"/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Rasa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takut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pada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karyawan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itu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ditangkap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diadili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adalah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salah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satu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teknik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pencegahan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sangat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kuat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" y="1838980"/>
            <a:ext cx="9144001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INTERNAL FRAUD</a:t>
            </a:r>
          </a:p>
        </p:txBody>
      </p:sp>
    </p:spTree>
    <p:extLst>
      <p:ext uri="{BB962C8B-B14F-4D97-AF65-F5344CB8AC3E}">
        <p14:creationId xmlns:p14="http://schemas.microsoft.com/office/powerpoint/2010/main" val="191638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" fmla="*/ 217715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17715 w 3810000"/>
              <a:gd name="connsiteY4" fmla="*/ 0 h 304800"/>
              <a:gd name="connsiteX0" fmla="*/ 261258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61258 w 3810000"/>
              <a:gd name="connsiteY4" fmla="*/ 0 h 304800"/>
              <a:gd name="connsiteX0" fmla="*/ 333830 w 3882572"/>
              <a:gd name="connsiteY0" fmla="*/ 0 h 304800"/>
              <a:gd name="connsiteX1" fmla="*/ 3882572 w 3882572"/>
              <a:gd name="connsiteY1" fmla="*/ 0 h 304800"/>
              <a:gd name="connsiteX2" fmla="*/ 3882572 w 3882572"/>
              <a:gd name="connsiteY2" fmla="*/ 304800 h 304800"/>
              <a:gd name="connsiteX3" fmla="*/ 0 w 3882572"/>
              <a:gd name="connsiteY3" fmla="*/ 304800 h 304800"/>
              <a:gd name="connsiteX4" fmla="*/ 333830 w 3882572"/>
              <a:gd name="connsiteY4" fmla="*/ 0 h 304800"/>
              <a:gd name="connsiteX0" fmla="*/ 377373 w 3926115"/>
              <a:gd name="connsiteY0" fmla="*/ 0 h 304800"/>
              <a:gd name="connsiteX1" fmla="*/ 3926115 w 3926115"/>
              <a:gd name="connsiteY1" fmla="*/ 0 h 304800"/>
              <a:gd name="connsiteX2" fmla="*/ 3926115 w 3926115"/>
              <a:gd name="connsiteY2" fmla="*/ 304800 h 304800"/>
              <a:gd name="connsiteX3" fmla="*/ 0 w 3926115"/>
              <a:gd name="connsiteY3" fmla="*/ 304800 h 304800"/>
              <a:gd name="connsiteX4" fmla="*/ 377373 w 3926115"/>
              <a:gd name="connsiteY4" fmla="*/ 0 h 304800"/>
              <a:gd name="connsiteX0" fmla="*/ 399319 w 3948061"/>
              <a:gd name="connsiteY0" fmla="*/ 0 h 304800"/>
              <a:gd name="connsiteX1" fmla="*/ 3948061 w 3948061"/>
              <a:gd name="connsiteY1" fmla="*/ 0 h 304800"/>
              <a:gd name="connsiteX2" fmla="*/ 3948061 w 3948061"/>
              <a:gd name="connsiteY2" fmla="*/ 304800 h 304800"/>
              <a:gd name="connsiteX3" fmla="*/ 0 w 3948061"/>
              <a:gd name="connsiteY3" fmla="*/ 304800 h 304800"/>
              <a:gd name="connsiteX4" fmla="*/ 399319 w 3948061"/>
              <a:gd name="connsiteY4" fmla="*/ 0 h 304800"/>
              <a:gd name="connsiteX0" fmla="*/ 289591 w 3838333"/>
              <a:gd name="connsiteY0" fmla="*/ 0 h 304800"/>
              <a:gd name="connsiteX1" fmla="*/ 3838333 w 3838333"/>
              <a:gd name="connsiteY1" fmla="*/ 0 h 304800"/>
              <a:gd name="connsiteX2" fmla="*/ 3838333 w 3838333"/>
              <a:gd name="connsiteY2" fmla="*/ 304800 h 304800"/>
              <a:gd name="connsiteX3" fmla="*/ 0 w 3838333"/>
              <a:gd name="connsiteY3" fmla="*/ 304800 h 304800"/>
              <a:gd name="connsiteX4" fmla="*/ 289591 w 3838333"/>
              <a:gd name="connsiteY4" fmla="*/ 0 h 304800"/>
              <a:gd name="connsiteX0" fmla="*/ 142942 w 3691684"/>
              <a:gd name="connsiteY0" fmla="*/ 0 h 304800"/>
              <a:gd name="connsiteX1" fmla="*/ 3691684 w 3691684"/>
              <a:gd name="connsiteY1" fmla="*/ 0 h 304800"/>
              <a:gd name="connsiteX2" fmla="*/ 3691684 w 3691684"/>
              <a:gd name="connsiteY2" fmla="*/ 304800 h 304800"/>
              <a:gd name="connsiteX3" fmla="*/ 0 w 3691684"/>
              <a:gd name="connsiteY3" fmla="*/ 304800 h 304800"/>
              <a:gd name="connsiteX4" fmla="*/ 142942 w 3691684"/>
              <a:gd name="connsiteY4" fmla="*/ 0 h 304800"/>
              <a:gd name="connsiteX0" fmla="*/ 91184 w 3639926"/>
              <a:gd name="connsiteY0" fmla="*/ 0 h 304800"/>
              <a:gd name="connsiteX1" fmla="*/ 3639926 w 3639926"/>
              <a:gd name="connsiteY1" fmla="*/ 0 h 304800"/>
              <a:gd name="connsiteX2" fmla="*/ 3639926 w 3639926"/>
              <a:gd name="connsiteY2" fmla="*/ 304800 h 304800"/>
              <a:gd name="connsiteX3" fmla="*/ 0 w 3639926"/>
              <a:gd name="connsiteY3" fmla="*/ 304800 h 304800"/>
              <a:gd name="connsiteX4" fmla="*/ 91184 w 3639926"/>
              <a:gd name="connsiteY4" fmla="*/ 0 h 304800"/>
              <a:gd name="connsiteX0" fmla="*/ 65305 w 3614047"/>
              <a:gd name="connsiteY0" fmla="*/ 0 h 332406"/>
              <a:gd name="connsiteX1" fmla="*/ 3614047 w 3614047"/>
              <a:gd name="connsiteY1" fmla="*/ 0 h 332406"/>
              <a:gd name="connsiteX2" fmla="*/ 3614047 w 3614047"/>
              <a:gd name="connsiteY2" fmla="*/ 304800 h 332406"/>
              <a:gd name="connsiteX3" fmla="*/ 0 w 3614047"/>
              <a:gd name="connsiteY3" fmla="*/ 332406 h 332406"/>
              <a:gd name="connsiteX4" fmla="*/ 65305 w 3614047"/>
              <a:gd name="connsiteY4" fmla="*/ 0 h 332406"/>
              <a:gd name="connsiteX0" fmla="*/ 91184 w 3639926"/>
              <a:gd name="connsiteY0" fmla="*/ 0 h 332406"/>
              <a:gd name="connsiteX1" fmla="*/ 3639926 w 3639926"/>
              <a:gd name="connsiteY1" fmla="*/ 0 h 332406"/>
              <a:gd name="connsiteX2" fmla="*/ 3639926 w 3639926"/>
              <a:gd name="connsiteY2" fmla="*/ 304800 h 332406"/>
              <a:gd name="connsiteX3" fmla="*/ 0 w 3639926"/>
              <a:gd name="connsiteY3" fmla="*/ 332406 h 332406"/>
              <a:gd name="connsiteX4" fmla="*/ 91184 w 3639926"/>
              <a:gd name="connsiteY4" fmla="*/ 0 h 33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572000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954011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899439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8193"/>
              <a:gd name="connsiteX1" fmla="*/ 5486400 w 5486400"/>
              <a:gd name="connsiteY1" fmla="*/ 0 h 1148193"/>
              <a:gd name="connsiteX2" fmla="*/ 4812123 w 5486400"/>
              <a:gd name="connsiteY2" fmla="*/ 1148193 h 1148193"/>
              <a:gd name="connsiteX3" fmla="*/ 0 w 5486400"/>
              <a:gd name="connsiteY3" fmla="*/ 1143000 h 1148193"/>
              <a:gd name="connsiteX4" fmla="*/ 0 w 5486400"/>
              <a:gd name="connsiteY4" fmla="*/ 0 h 1148193"/>
              <a:gd name="connsiteX0" fmla="*/ 0 w 5322681"/>
              <a:gd name="connsiteY0" fmla="*/ 19706 h 1167899"/>
              <a:gd name="connsiteX1" fmla="*/ 5322681 w 5322681"/>
              <a:gd name="connsiteY1" fmla="*/ 0 h 1167899"/>
              <a:gd name="connsiteX2" fmla="*/ 4812123 w 5322681"/>
              <a:gd name="connsiteY2" fmla="*/ 1167899 h 1167899"/>
              <a:gd name="connsiteX3" fmla="*/ 0 w 5322681"/>
              <a:gd name="connsiteY3" fmla="*/ 1162706 h 1167899"/>
              <a:gd name="connsiteX4" fmla="*/ 0 w 5322681"/>
              <a:gd name="connsiteY4" fmla="*/ 19706 h 116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  <a:ln w="28575">
            <a:noFill/>
          </a:ln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Deteksi</a:t>
            </a:r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dan</a:t>
            </a:r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Pencegahan</a:t>
            </a:r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Fraud</a:t>
            </a:r>
            <a:endParaRPr lang="en-US" sz="4000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29721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15532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092262 w 5486400"/>
              <a:gd name="connsiteY2" fmla="*/ 29949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39104"/>
              <a:gd name="connsiteY0" fmla="*/ 0 h 304800"/>
              <a:gd name="connsiteX1" fmla="*/ 5439104 w 5439104"/>
              <a:gd name="connsiteY1" fmla="*/ 0 h 304800"/>
              <a:gd name="connsiteX2" fmla="*/ 5092262 w 5439104"/>
              <a:gd name="connsiteY2" fmla="*/ 299490 h 304800"/>
              <a:gd name="connsiteX3" fmla="*/ 0 w 5439104"/>
              <a:gd name="connsiteY3" fmla="*/ 304800 h 304800"/>
              <a:gd name="connsiteX4" fmla="*/ 0 w 5439104"/>
              <a:gd name="connsiteY4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  Fraud Prevention and Detection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2804279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Teknologi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pencegahan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fraud (fraud prevention tech.) untuk internal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organisasi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memiliki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kemiripan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teknologi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pencegahan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fraud untuk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pihak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eksternal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seperti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FIREWALLS, E-MAIL SCANNER, AKSES BIOMETRIK,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dll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just"/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Ditambah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lagi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peran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seorang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HR (Human Resource)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saat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melakukan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prosedur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screening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training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rekrutmen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karyawan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 HR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sedikit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banyak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harus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bisa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mengenali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pikiran-pikiran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karyawannya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1" y="1838980"/>
            <a:ext cx="9144001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INTERNAL FRAUD</a:t>
            </a:r>
          </a:p>
        </p:txBody>
      </p:sp>
    </p:spTree>
    <p:extLst>
      <p:ext uri="{BB962C8B-B14F-4D97-AF65-F5344CB8AC3E}">
        <p14:creationId xmlns:p14="http://schemas.microsoft.com/office/powerpoint/2010/main" val="246656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" fmla="*/ 217715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17715 w 3810000"/>
              <a:gd name="connsiteY4" fmla="*/ 0 h 304800"/>
              <a:gd name="connsiteX0" fmla="*/ 261258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61258 w 3810000"/>
              <a:gd name="connsiteY4" fmla="*/ 0 h 304800"/>
              <a:gd name="connsiteX0" fmla="*/ 333830 w 3882572"/>
              <a:gd name="connsiteY0" fmla="*/ 0 h 304800"/>
              <a:gd name="connsiteX1" fmla="*/ 3882572 w 3882572"/>
              <a:gd name="connsiteY1" fmla="*/ 0 h 304800"/>
              <a:gd name="connsiteX2" fmla="*/ 3882572 w 3882572"/>
              <a:gd name="connsiteY2" fmla="*/ 304800 h 304800"/>
              <a:gd name="connsiteX3" fmla="*/ 0 w 3882572"/>
              <a:gd name="connsiteY3" fmla="*/ 304800 h 304800"/>
              <a:gd name="connsiteX4" fmla="*/ 333830 w 3882572"/>
              <a:gd name="connsiteY4" fmla="*/ 0 h 304800"/>
              <a:gd name="connsiteX0" fmla="*/ 377373 w 3926115"/>
              <a:gd name="connsiteY0" fmla="*/ 0 h 304800"/>
              <a:gd name="connsiteX1" fmla="*/ 3926115 w 3926115"/>
              <a:gd name="connsiteY1" fmla="*/ 0 h 304800"/>
              <a:gd name="connsiteX2" fmla="*/ 3926115 w 3926115"/>
              <a:gd name="connsiteY2" fmla="*/ 304800 h 304800"/>
              <a:gd name="connsiteX3" fmla="*/ 0 w 3926115"/>
              <a:gd name="connsiteY3" fmla="*/ 304800 h 304800"/>
              <a:gd name="connsiteX4" fmla="*/ 377373 w 3926115"/>
              <a:gd name="connsiteY4" fmla="*/ 0 h 304800"/>
              <a:gd name="connsiteX0" fmla="*/ 399319 w 3948061"/>
              <a:gd name="connsiteY0" fmla="*/ 0 h 304800"/>
              <a:gd name="connsiteX1" fmla="*/ 3948061 w 3948061"/>
              <a:gd name="connsiteY1" fmla="*/ 0 h 304800"/>
              <a:gd name="connsiteX2" fmla="*/ 3948061 w 3948061"/>
              <a:gd name="connsiteY2" fmla="*/ 304800 h 304800"/>
              <a:gd name="connsiteX3" fmla="*/ 0 w 3948061"/>
              <a:gd name="connsiteY3" fmla="*/ 304800 h 304800"/>
              <a:gd name="connsiteX4" fmla="*/ 399319 w 3948061"/>
              <a:gd name="connsiteY4" fmla="*/ 0 h 304800"/>
              <a:gd name="connsiteX0" fmla="*/ 289591 w 3838333"/>
              <a:gd name="connsiteY0" fmla="*/ 0 h 304800"/>
              <a:gd name="connsiteX1" fmla="*/ 3838333 w 3838333"/>
              <a:gd name="connsiteY1" fmla="*/ 0 h 304800"/>
              <a:gd name="connsiteX2" fmla="*/ 3838333 w 3838333"/>
              <a:gd name="connsiteY2" fmla="*/ 304800 h 304800"/>
              <a:gd name="connsiteX3" fmla="*/ 0 w 3838333"/>
              <a:gd name="connsiteY3" fmla="*/ 304800 h 304800"/>
              <a:gd name="connsiteX4" fmla="*/ 289591 w 3838333"/>
              <a:gd name="connsiteY4" fmla="*/ 0 h 304800"/>
              <a:gd name="connsiteX0" fmla="*/ 142942 w 3691684"/>
              <a:gd name="connsiteY0" fmla="*/ 0 h 304800"/>
              <a:gd name="connsiteX1" fmla="*/ 3691684 w 3691684"/>
              <a:gd name="connsiteY1" fmla="*/ 0 h 304800"/>
              <a:gd name="connsiteX2" fmla="*/ 3691684 w 3691684"/>
              <a:gd name="connsiteY2" fmla="*/ 304800 h 304800"/>
              <a:gd name="connsiteX3" fmla="*/ 0 w 3691684"/>
              <a:gd name="connsiteY3" fmla="*/ 304800 h 304800"/>
              <a:gd name="connsiteX4" fmla="*/ 142942 w 3691684"/>
              <a:gd name="connsiteY4" fmla="*/ 0 h 304800"/>
              <a:gd name="connsiteX0" fmla="*/ 91184 w 3639926"/>
              <a:gd name="connsiteY0" fmla="*/ 0 h 304800"/>
              <a:gd name="connsiteX1" fmla="*/ 3639926 w 3639926"/>
              <a:gd name="connsiteY1" fmla="*/ 0 h 304800"/>
              <a:gd name="connsiteX2" fmla="*/ 3639926 w 3639926"/>
              <a:gd name="connsiteY2" fmla="*/ 304800 h 304800"/>
              <a:gd name="connsiteX3" fmla="*/ 0 w 3639926"/>
              <a:gd name="connsiteY3" fmla="*/ 304800 h 304800"/>
              <a:gd name="connsiteX4" fmla="*/ 91184 w 3639926"/>
              <a:gd name="connsiteY4" fmla="*/ 0 h 304800"/>
              <a:gd name="connsiteX0" fmla="*/ 65305 w 3614047"/>
              <a:gd name="connsiteY0" fmla="*/ 0 h 332406"/>
              <a:gd name="connsiteX1" fmla="*/ 3614047 w 3614047"/>
              <a:gd name="connsiteY1" fmla="*/ 0 h 332406"/>
              <a:gd name="connsiteX2" fmla="*/ 3614047 w 3614047"/>
              <a:gd name="connsiteY2" fmla="*/ 304800 h 332406"/>
              <a:gd name="connsiteX3" fmla="*/ 0 w 3614047"/>
              <a:gd name="connsiteY3" fmla="*/ 332406 h 332406"/>
              <a:gd name="connsiteX4" fmla="*/ 65305 w 3614047"/>
              <a:gd name="connsiteY4" fmla="*/ 0 h 332406"/>
              <a:gd name="connsiteX0" fmla="*/ 91184 w 3639926"/>
              <a:gd name="connsiteY0" fmla="*/ 0 h 332406"/>
              <a:gd name="connsiteX1" fmla="*/ 3639926 w 3639926"/>
              <a:gd name="connsiteY1" fmla="*/ 0 h 332406"/>
              <a:gd name="connsiteX2" fmla="*/ 3639926 w 3639926"/>
              <a:gd name="connsiteY2" fmla="*/ 304800 h 332406"/>
              <a:gd name="connsiteX3" fmla="*/ 0 w 3639926"/>
              <a:gd name="connsiteY3" fmla="*/ 332406 h 332406"/>
              <a:gd name="connsiteX4" fmla="*/ 91184 w 3639926"/>
              <a:gd name="connsiteY4" fmla="*/ 0 h 33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1" y="1838980"/>
            <a:ext cx="9144001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INTELLIGENT ANALYSIS AND ANOMALY DETECTIONS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572000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954011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899439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8193"/>
              <a:gd name="connsiteX1" fmla="*/ 5486400 w 5486400"/>
              <a:gd name="connsiteY1" fmla="*/ 0 h 1148193"/>
              <a:gd name="connsiteX2" fmla="*/ 4812123 w 5486400"/>
              <a:gd name="connsiteY2" fmla="*/ 1148193 h 1148193"/>
              <a:gd name="connsiteX3" fmla="*/ 0 w 5486400"/>
              <a:gd name="connsiteY3" fmla="*/ 1143000 h 1148193"/>
              <a:gd name="connsiteX4" fmla="*/ 0 w 5486400"/>
              <a:gd name="connsiteY4" fmla="*/ 0 h 1148193"/>
              <a:gd name="connsiteX0" fmla="*/ 0 w 5322681"/>
              <a:gd name="connsiteY0" fmla="*/ 19706 h 1167899"/>
              <a:gd name="connsiteX1" fmla="*/ 5322681 w 5322681"/>
              <a:gd name="connsiteY1" fmla="*/ 0 h 1167899"/>
              <a:gd name="connsiteX2" fmla="*/ 4812123 w 5322681"/>
              <a:gd name="connsiteY2" fmla="*/ 1167899 h 1167899"/>
              <a:gd name="connsiteX3" fmla="*/ 0 w 5322681"/>
              <a:gd name="connsiteY3" fmla="*/ 1162706 h 1167899"/>
              <a:gd name="connsiteX4" fmla="*/ 0 w 5322681"/>
              <a:gd name="connsiteY4" fmla="*/ 19706 h 116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  <a:ln w="28575">
            <a:noFill/>
          </a:ln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Deteksi</a:t>
            </a:r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dan</a:t>
            </a:r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Pencegahan</a:t>
            </a:r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Fraud</a:t>
            </a:r>
            <a:endParaRPr lang="en-US" sz="4000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25506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Deteksi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fraud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dapat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dilakukan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oleh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sebuah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system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cerdas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melibatkan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dua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teknologi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dunia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IT,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yaitu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 WAREHOUSE (DW)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 ANALYTICS (DA)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just"/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DW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menyimpan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data yang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sangat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besar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semua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transaksi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pelanggan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karyawan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ada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sana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 Tidak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hanya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itu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bahkan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catatan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trafik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data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semua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orang di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perusahaan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itu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pun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juga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tersimpan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di DW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secara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rinci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just"/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 yang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ada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sistem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tersebut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kelak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akan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dianalisa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bersamaan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data-data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catatan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personal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pihak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HR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terhadap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masing-masing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karyawan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29721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15532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092262 w 5486400"/>
              <a:gd name="connsiteY2" fmla="*/ 29949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39104"/>
              <a:gd name="connsiteY0" fmla="*/ 0 h 304800"/>
              <a:gd name="connsiteX1" fmla="*/ 5439104 w 5439104"/>
              <a:gd name="connsiteY1" fmla="*/ 0 h 304800"/>
              <a:gd name="connsiteX2" fmla="*/ 5092262 w 5439104"/>
              <a:gd name="connsiteY2" fmla="*/ 299490 h 304800"/>
              <a:gd name="connsiteX3" fmla="*/ 0 w 5439104"/>
              <a:gd name="connsiteY3" fmla="*/ 304800 h 304800"/>
              <a:gd name="connsiteX4" fmla="*/ 0 w 5439104"/>
              <a:gd name="connsiteY4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  Fraud Prevention and Detection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95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" fmla="*/ 217715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17715 w 3810000"/>
              <a:gd name="connsiteY4" fmla="*/ 0 h 304800"/>
              <a:gd name="connsiteX0" fmla="*/ 261258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61258 w 3810000"/>
              <a:gd name="connsiteY4" fmla="*/ 0 h 304800"/>
              <a:gd name="connsiteX0" fmla="*/ 333830 w 3882572"/>
              <a:gd name="connsiteY0" fmla="*/ 0 h 304800"/>
              <a:gd name="connsiteX1" fmla="*/ 3882572 w 3882572"/>
              <a:gd name="connsiteY1" fmla="*/ 0 h 304800"/>
              <a:gd name="connsiteX2" fmla="*/ 3882572 w 3882572"/>
              <a:gd name="connsiteY2" fmla="*/ 304800 h 304800"/>
              <a:gd name="connsiteX3" fmla="*/ 0 w 3882572"/>
              <a:gd name="connsiteY3" fmla="*/ 304800 h 304800"/>
              <a:gd name="connsiteX4" fmla="*/ 333830 w 3882572"/>
              <a:gd name="connsiteY4" fmla="*/ 0 h 304800"/>
              <a:gd name="connsiteX0" fmla="*/ 377373 w 3926115"/>
              <a:gd name="connsiteY0" fmla="*/ 0 h 304800"/>
              <a:gd name="connsiteX1" fmla="*/ 3926115 w 3926115"/>
              <a:gd name="connsiteY1" fmla="*/ 0 h 304800"/>
              <a:gd name="connsiteX2" fmla="*/ 3926115 w 3926115"/>
              <a:gd name="connsiteY2" fmla="*/ 304800 h 304800"/>
              <a:gd name="connsiteX3" fmla="*/ 0 w 3926115"/>
              <a:gd name="connsiteY3" fmla="*/ 304800 h 304800"/>
              <a:gd name="connsiteX4" fmla="*/ 377373 w 3926115"/>
              <a:gd name="connsiteY4" fmla="*/ 0 h 304800"/>
              <a:gd name="connsiteX0" fmla="*/ 399319 w 3948061"/>
              <a:gd name="connsiteY0" fmla="*/ 0 h 304800"/>
              <a:gd name="connsiteX1" fmla="*/ 3948061 w 3948061"/>
              <a:gd name="connsiteY1" fmla="*/ 0 h 304800"/>
              <a:gd name="connsiteX2" fmla="*/ 3948061 w 3948061"/>
              <a:gd name="connsiteY2" fmla="*/ 304800 h 304800"/>
              <a:gd name="connsiteX3" fmla="*/ 0 w 3948061"/>
              <a:gd name="connsiteY3" fmla="*/ 304800 h 304800"/>
              <a:gd name="connsiteX4" fmla="*/ 399319 w 3948061"/>
              <a:gd name="connsiteY4" fmla="*/ 0 h 304800"/>
              <a:gd name="connsiteX0" fmla="*/ 289591 w 3838333"/>
              <a:gd name="connsiteY0" fmla="*/ 0 h 304800"/>
              <a:gd name="connsiteX1" fmla="*/ 3838333 w 3838333"/>
              <a:gd name="connsiteY1" fmla="*/ 0 h 304800"/>
              <a:gd name="connsiteX2" fmla="*/ 3838333 w 3838333"/>
              <a:gd name="connsiteY2" fmla="*/ 304800 h 304800"/>
              <a:gd name="connsiteX3" fmla="*/ 0 w 3838333"/>
              <a:gd name="connsiteY3" fmla="*/ 304800 h 304800"/>
              <a:gd name="connsiteX4" fmla="*/ 289591 w 3838333"/>
              <a:gd name="connsiteY4" fmla="*/ 0 h 304800"/>
              <a:gd name="connsiteX0" fmla="*/ 142942 w 3691684"/>
              <a:gd name="connsiteY0" fmla="*/ 0 h 304800"/>
              <a:gd name="connsiteX1" fmla="*/ 3691684 w 3691684"/>
              <a:gd name="connsiteY1" fmla="*/ 0 h 304800"/>
              <a:gd name="connsiteX2" fmla="*/ 3691684 w 3691684"/>
              <a:gd name="connsiteY2" fmla="*/ 304800 h 304800"/>
              <a:gd name="connsiteX3" fmla="*/ 0 w 3691684"/>
              <a:gd name="connsiteY3" fmla="*/ 304800 h 304800"/>
              <a:gd name="connsiteX4" fmla="*/ 142942 w 3691684"/>
              <a:gd name="connsiteY4" fmla="*/ 0 h 304800"/>
              <a:gd name="connsiteX0" fmla="*/ 91184 w 3639926"/>
              <a:gd name="connsiteY0" fmla="*/ 0 h 304800"/>
              <a:gd name="connsiteX1" fmla="*/ 3639926 w 3639926"/>
              <a:gd name="connsiteY1" fmla="*/ 0 h 304800"/>
              <a:gd name="connsiteX2" fmla="*/ 3639926 w 3639926"/>
              <a:gd name="connsiteY2" fmla="*/ 304800 h 304800"/>
              <a:gd name="connsiteX3" fmla="*/ 0 w 3639926"/>
              <a:gd name="connsiteY3" fmla="*/ 304800 h 304800"/>
              <a:gd name="connsiteX4" fmla="*/ 91184 w 3639926"/>
              <a:gd name="connsiteY4" fmla="*/ 0 h 304800"/>
              <a:gd name="connsiteX0" fmla="*/ 65305 w 3614047"/>
              <a:gd name="connsiteY0" fmla="*/ 0 h 332406"/>
              <a:gd name="connsiteX1" fmla="*/ 3614047 w 3614047"/>
              <a:gd name="connsiteY1" fmla="*/ 0 h 332406"/>
              <a:gd name="connsiteX2" fmla="*/ 3614047 w 3614047"/>
              <a:gd name="connsiteY2" fmla="*/ 304800 h 332406"/>
              <a:gd name="connsiteX3" fmla="*/ 0 w 3614047"/>
              <a:gd name="connsiteY3" fmla="*/ 332406 h 332406"/>
              <a:gd name="connsiteX4" fmla="*/ 65305 w 3614047"/>
              <a:gd name="connsiteY4" fmla="*/ 0 h 332406"/>
              <a:gd name="connsiteX0" fmla="*/ 91184 w 3639926"/>
              <a:gd name="connsiteY0" fmla="*/ 0 h 332406"/>
              <a:gd name="connsiteX1" fmla="*/ 3639926 w 3639926"/>
              <a:gd name="connsiteY1" fmla="*/ 0 h 332406"/>
              <a:gd name="connsiteX2" fmla="*/ 3639926 w 3639926"/>
              <a:gd name="connsiteY2" fmla="*/ 304800 h 332406"/>
              <a:gd name="connsiteX3" fmla="*/ 0 w 3639926"/>
              <a:gd name="connsiteY3" fmla="*/ 332406 h 332406"/>
              <a:gd name="connsiteX4" fmla="*/ 91184 w 3639926"/>
              <a:gd name="connsiteY4" fmla="*/ 0 h 33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572000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954011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899439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8193"/>
              <a:gd name="connsiteX1" fmla="*/ 5486400 w 5486400"/>
              <a:gd name="connsiteY1" fmla="*/ 0 h 1148193"/>
              <a:gd name="connsiteX2" fmla="*/ 4812123 w 5486400"/>
              <a:gd name="connsiteY2" fmla="*/ 1148193 h 1148193"/>
              <a:gd name="connsiteX3" fmla="*/ 0 w 5486400"/>
              <a:gd name="connsiteY3" fmla="*/ 1143000 h 1148193"/>
              <a:gd name="connsiteX4" fmla="*/ 0 w 5486400"/>
              <a:gd name="connsiteY4" fmla="*/ 0 h 1148193"/>
              <a:gd name="connsiteX0" fmla="*/ 0 w 5322681"/>
              <a:gd name="connsiteY0" fmla="*/ 19706 h 1167899"/>
              <a:gd name="connsiteX1" fmla="*/ 5322681 w 5322681"/>
              <a:gd name="connsiteY1" fmla="*/ 0 h 1167899"/>
              <a:gd name="connsiteX2" fmla="*/ 4812123 w 5322681"/>
              <a:gd name="connsiteY2" fmla="*/ 1167899 h 1167899"/>
              <a:gd name="connsiteX3" fmla="*/ 0 w 5322681"/>
              <a:gd name="connsiteY3" fmla="*/ 1162706 h 1167899"/>
              <a:gd name="connsiteX4" fmla="*/ 0 w 5322681"/>
              <a:gd name="connsiteY4" fmla="*/ 19706 h 116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  <a:ln w="28575">
            <a:noFill/>
          </a:ln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Deteksi</a:t>
            </a:r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dan</a:t>
            </a:r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Pencegahan</a:t>
            </a:r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Fraud</a:t>
            </a:r>
            <a:endParaRPr lang="en-US" sz="4000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2743200"/>
            <a:ext cx="8534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Semua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data yang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dibutuhkan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tersebut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selanjutnya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akan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dianalisa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guna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menemukan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pola-pola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terlihat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anomaly,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seperti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algn="just"/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Lembur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berlebihan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Penyimpangan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pola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perilaku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karyawan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Upaya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-copy data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jumlah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besar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Upaya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percobaan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pengambilalihan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sistem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Adanya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transaksi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yang tidak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biasa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dll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29721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15532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092262 w 5486400"/>
              <a:gd name="connsiteY2" fmla="*/ 29949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39104"/>
              <a:gd name="connsiteY0" fmla="*/ 0 h 304800"/>
              <a:gd name="connsiteX1" fmla="*/ 5439104 w 5439104"/>
              <a:gd name="connsiteY1" fmla="*/ 0 h 304800"/>
              <a:gd name="connsiteX2" fmla="*/ 5092262 w 5439104"/>
              <a:gd name="connsiteY2" fmla="*/ 299490 h 304800"/>
              <a:gd name="connsiteX3" fmla="*/ 0 w 5439104"/>
              <a:gd name="connsiteY3" fmla="*/ 304800 h 304800"/>
              <a:gd name="connsiteX4" fmla="*/ 0 w 5439104"/>
              <a:gd name="connsiteY4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  Fraud Prevention and Detection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" y="1838980"/>
            <a:ext cx="9144001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INTELLIGENT ANALYSIS AND ANOMALY DETECTIONS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2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" fmla="*/ 217715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17715 w 3810000"/>
              <a:gd name="connsiteY4" fmla="*/ 0 h 304800"/>
              <a:gd name="connsiteX0" fmla="*/ 261258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61258 w 3810000"/>
              <a:gd name="connsiteY4" fmla="*/ 0 h 304800"/>
              <a:gd name="connsiteX0" fmla="*/ 333830 w 3882572"/>
              <a:gd name="connsiteY0" fmla="*/ 0 h 304800"/>
              <a:gd name="connsiteX1" fmla="*/ 3882572 w 3882572"/>
              <a:gd name="connsiteY1" fmla="*/ 0 h 304800"/>
              <a:gd name="connsiteX2" fmla="*/ 3882572 w 3882572"/>
              <a:gd name="connsiteY2" fmla="*/ 304800 h 304800"/>
              <a:gd name="connsiteX3" fmla="*/ 0 w 3882572"/>
              <a:gd name="connsiteY3" fmla="*/ 304800 h 304800"/>
              <a:gd name="connsiteX4" fmla="*/ 333830 w 3882572"/>
              <a:gd name="connsiteY4" fmla="*/ 0 h 304800"/>
              <a:gd name="connsiteX0" fmla="*/ 377373 w 3926115"/>
              <a:gd name="connsiteY0" fmla="*/ 0 h 304800"/>
              <a:gd name="connsiteX1" fmla="*/ 3926115 w 3926115"/>
              <a:gd name="connsiteY1" fmla="*/ 0 h 304800"/>
              <a:gd name="connsiteX2" fmla="*/ 3926115 w 3926115"/>
              <a:gd name="connsiteY2" fmla="*/ 304800 h 304800"/>
              <a:gd name="connsiteX3" fmla="*/ 0 w 3926115"/>
              <a:gd name="connsiteY3" fmla="*/ 304800 h 304800"/>
              <a:gd name="connsiteX4" fmla="*/ 377373 w 3926115"/>
              <a:gd name="connsiteY4" fmla="*/ 0 h 304800"/>
              <a:gd name="connsiteX0" fmla="*/ 399319 w 3948061"/>
              <a:gd name="connsiteY0" fmla="*/ 0 h 304800"/>
              <a:gd name="connsiteX1" fmla="*/ 3948061 w 3948061"/>
              <a:gd name="connsiteY1" fmla="*/ 0 h 304800"/>
              <a:gd name="connsiteX2" fmla="*/ 3948061 w 3948061"/>
              <a:gd name="connsiteY2" fmla="*/ 304800 h 304800"/>
              <a:gd name="connsiteX3" fmla="*/ 0 w 3948061"/>
              <a:gd name="connsiteY3" fmla="*/ 304800 h 304800"/>
              <a:gd name="connsiteX4" fmla="*/ 399319 w 3948061"/>
              <a:gd name="connsiteY4" fmla="*/ 0 h 304800"/>
              <a:gd name="connsiteX0" fmla="*/ 289591 w 3838333"/>
              <a:gd name="connsiteY0" fmla="*/ 0 h 304800"/>
              <a:gd name="connsiteX1" fmla="*/ 3838333 w 3838333"/>
              <a:gd name="connsiteY1" fmla="*/ 0 h 304800"/>
              <a:gd name="connsiteX2" fmla="*/ 3838333 w 3838333"/>
              <a:gd name="connsiteY2" fmla="*/ 304800 h 304800"/>
              <a:gd name="connsiteX3" fmla="*/ 0 w 3838333"/>
              <a:gd name="connsiteY3" fmla="*/ 304800 h 304800"/>
              <a:gd name="connsiteX4" fmla="*/ 289591 w 3838333"/>
              <a:gd name="connsiteY4" fmla="*/ 0 h 304800"/>
              <a:gd name="connsiteX0" fmla="*/ 142942 w 3691684"/>
              <a:gd name="connsiteY0" fmla="*/ 0 h 304800"/>
              <a:gd name="connsiteX1" fmla="*/ 3691684 w 3691684"/>
              <a:gd name="connsiteY1" fmla="*/ 0 h 304800"/>
              <a:gd name="connsiteX2" fmla="*/ 3691684 w 3691684"/>
              <a:gd name="connsiteY2" fmla="*/ 304800 h 304800"/>
              <a:gd name="connsiteX3" fmla="*/ 0 w 3691684"/>
              <a:gd name="connsiteY3" fmla="*/ 304800 h 304800"/>
              <a:gd name="connsiteX4" fmla="*/ 142942 w 3691684"/>
              <a:gd name="connsiteY4" fmla="*/ 0 h 304800"/>
              <a:gd name="connsiteX0" fmla="*/ 91184 w 3639926"/>
              <a:gd name="connsiteY0" fmla="*/ 0 h 304800"/>
              <a:gd name="connsiteX1" fmla="*/ 3639926 w 3639926"/>
              <a:gd name="connsiteY1" fmla="*/ 0 h 304800"/>
              <a:gd name="connsiteX2" fmla="*/ 3639926 w 3639926"/>
              <a:gd name="connsiteY2" fmla="*/ 304800 h 304800"/>
              <a:gd name="connsiteX3" fmla="*/ 0 w 3639926"/>
              <a:gd name="connsiteY3" fmla="*/ 304800 h 304800"/>
              <a:gd name="connsiteX4" fmla="*/ 91184 w 3639926"/>
              <a:gd name="connsiteY4" fmla="*/ 0 h 304800"/>
              <a:gd name="connsiteX0" fmla="*/ 65305 w 3614047"/>
              <a:gd name="connsiteY0" fmla="*/ 0 h 332406"/>
              <a:gd name="connsiteX1" fmla="*/ 3614047 w 3614047"/>
              <a:gd name="connsiteY1" fmla="*/ 0 h 332406"/>
              <a:gd name="connsiteX2" fmla="*/ 3614047 w 3614047"/>
              <a:gd name="connsiteY2" fmla="*/ 304800 h 332406"/>
              <a:gd name="connsiteX3" fmla="*/ 0 w 3614047"/>
              <a:gd name="connsiteY3" fmla="*/ 332406 h 332406"/>
              <a:gd name="connsiteX4" fmla="*/ 65305 w 3614047"/>
              <a:gd name="connsiteY4" fmla="*/ 0 h 332406"/>
              <a:gd name="connsiteX0" fmla="*/ 91184 w 3639926"/>
              <a:gd name="connsiteY0" fmla="*/ 0 h 332406"/>
              <a:gd name="connsiteX1" fmla="*/ 3639926 w 3639926"/>
              <a:gd name="connsiteY1" fmla="*/ 0 h 332406"/>
              <a:gd name="connsiteX2" fmla="*/ 3639926 w 3639926"/>
              <a:gd name="connsiteY2" fmla="*/ 304800 h 332406"/>
              <a:gd name="connsiteX3" fmla="*/ 0 w 3639926"/>
              <a:gd name="connsiteY3" fmla="*/ 332406 h 332406"/>
              <a:gd name="connsiteX4" fmla="*/ 91184 w 3639926"/>
              <a:gd name="connsiteY4" fmla="*/ 0 h 33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572000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954011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899439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8193"/>
              <a:gd name="connsiteX1" fmla="*/ 5486400 w 5486400"/>
              <a:gd name="connsiteY1" fmla="*/ 0 h 1148193"/>
              <a:gd name="connsiteX2" fmla="*/ 4812123 w 5486400"/>
              <a:gd name="connsiteY2" fmla="*/ 1148193 h 1148193"/>
              <a:gd name="connsiteX3" fmla="*/ 0 w 5486400"/>
              <a:gd name="connsiteY3" fmla="*/ 1143000 h 1148193"/>
              <a:gd name="connsiteX4" fmla="*/ 0 w 5486400"/>
              <a:gd name="connsiteY4" fmla="*/ 0 h 1148193"/>
              <a:gd name="connsiteX0" fmla="*/ 0 w 5322681"/>
              <a:gd name="connsiteY0" fmla="*/ 19706 h 1167899"/>
              <a:gd name="connsiteX1" fmla="*/ 5322681 w 5322681"/>
              <a:gd name="connsiteY1" fmla="*/ 0 h 1167899"/>
              <a:gd name="connsiteX2" fmla="*/ 4812123 w 5322681"/>
              <a:gd name="connsiteY2" fmla="*/ 1167899 h 1167899"/>
              <a:gd name="connsiteX3" fmla="*/ 0 w 5322681"/>
              <a:gd name="connsiteY3" fmla="*/ 1162706 h 1167899"/>
              <a:gd name="connsiteX4" fmla="*/ 0 w 5322681"/>
              <a:gd name="connsiteY4" fmla="*/ 19706 h 116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  <a:ln w="28575">
            <a:noFill/>
          </a:ln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Deteksi</a:t>
            </a:r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dan</a:t>
            </a:r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Pencegahan</a:t>
            </a:r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Fraud</a:t>
            </a:r>
            <a:endParaRPr lang="en-US" sz="4000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2792611"/>
            <a:ext cx="85344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Pencurian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Identitas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merupakan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salah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satu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tindakan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kriminal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paling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umum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di zaman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serba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online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saat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just">
              <a:spcAft>
                <a:spcPts val="1200"/>
              </a:spcAft>
            </a:pP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spcAft>
                <a:spcPts val="1200"/>
              </a:spcAft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Pelaku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kriminal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akan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terus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berupaya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mengumpulkan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informasi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sekecil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apapun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seorang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banyak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target.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Dimulai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informasi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kecil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seperti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nama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kota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tinggal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hingga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akhirnya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bisa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mendapatkan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data-data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kartu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kreditnya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secara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utuh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29721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15532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092262 w 5486400"/>
              <a:gd name="connsiteY2" fmla="*/ 29949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39104"/>
              <a:gd name="connsiteY0" fmla="*/ 0 h 304800"/>
              <a:gd name="connsiteX1" fmla="*/ 5439104 w 5439104"/>
              <a:gd name="connsiteY1" fmla="*/ 0 h 304800"/>
              <a:gd name="connsiteX2" fmla="*/ 5092262 w 5439104"/>
              <a:gd name="connsiteY2" fmla="*/ 299490 h 304800"/>
              <a:gd name="connsiteX3" fmla="*/ 0 w 5439104"/>
              <a:gd name="connsiteY3" fmla="*/ 304800 h 304800"/>
              <a:gd name="connsiteX4" fmla="*/ 0 w 5439104"/>
              <a:gd name="connsiteY4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  Fraud Prevention and Detection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" y="1838980"/>
            <a:ext cx="9144001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PENCURIAN IDENTITAS (IDENTITY THEFT)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16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 descr="Smart city and communication network concept. iot(internet of things). ict(information communication network). Premium Photo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1"/>
          <a:stretch/>
        </p:blipFill>
        <p:spPr bwMode="auto">
          <a:xfrm>
            <a:off x="0" y="-34814"/>
            <a:ext cx="9144000" cy="689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" fmla="*/ 217715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17715 w 3810000"/>
              <a:gd name="connsiteY4" fmla="*/ 0 h 304800"/>
              <a:gd name="connsiteX0" fmla="*/ 261258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61258 w 3810000"/>
              <a:gd name="connsiteY4" fmla="*/ 0 h 304800"/>
              <a:gd name="connsiteX0" fmla="*/ 333830 w 3882572"/>
              <a:gd name="connsiteY0" fmla="*/ 0 h 304800"/>
              <a:gd name="connsiteX1" fmla="*/ 3882572 w 3882572"/>
              <a:gd name="connsiteY1" fmla="*/ 0 h 304800"/>
              <a:gd name="connsiteX2" fmla="*/ 3882572 w 3882572"/>
              <a:gd name="connsiteY2" fmla="*/ 304800 h 304800"/>
              <a:gd name="connsiteX3" fmla="*/ 0 w 3882572"/>
              <a:gd name="connsiteY3" fmla="*/ 304800 h 304800"/>
              <a:gd name="connsiteX4" fmla="*/ 333830 w 3882572"/>
              <a:gd name="connsiteY4" fmla="*/ 0 h 304800"/>
              <a:gd name="connsiteX0" fmla="*/ 377373 w 3926115"/>
              <a:gd name="connsiteY0" fmla="*/ 0 h 304800"/>
              <a:gd name="connsiteX1" fmla="*/ 3926115 w 3926115"/>
              <a:gd name="connsiteY1" fmla="*/ 0 h 304800"/>
              <a:gd name="connsiteX2" fmla="*/ 3926115 w 3926115"/>
              <a:gd name="connsiteY2" fmla="*/ 304800 h 304800"/>
              <a:gd name="connsiteX3" fmla="*/ 0 w 3926115"/>
              <a:gd name="connsiteY3" fmla="*/ 304800 h 304800"/>
              <a:gd name="connsiteX4" fmla="*/ 377373 w 3926115"/>
              <a:gd name="connsiteY4" fmla="*/ 0 h 304800"/>
              <a:gd name="connsiteX0" fmla="*/ 399319 w 3948061"/>
              <a:gd name="connsiteY0" fmla="*/ 0 h 304800"/>
              <a:gd name="connsiteX1" fmla="*/ 3948061 w 3948061"/>
              <a:gd name="connsiteY1" fmla="*/ 0 h 304800"/>
              <a:gd name="connsiteX2" fmla="*/ 3948061 w 3948061"/>
              <a:gd name="connsiteY2" fmla="*/ 304800 h 304800"/>
              <a:gd name="connsiteX3" fmla="*/ 0 w 3948061"/>
              <a:gd name="connsiteY3" fmla="*/ 304800 h 304800"/>
              <a:gd name="connsiteX4" fmla="*/ 399319 w 3948061"/>
              <a:gd name="connsiteY4" fmla="*/ 0 h 304800"/>
              <a:gd name="connsiteX0" fmla="*/ 289591 w 3838333"/>
              <a:gd name="connsiteY0" fmla="*/ 0 h 304800"/>
              <a:gd name="connsiteX1" fmla="*/ 3838333 w 3838333"/>
              <a:gd name="connsiteY1" fmla="*/ 0 h 304800"/>
              <a:gd name="connsiteX2" fmla="*/ 3838333 w 3838333"/>
              <a:gd name="connsiteY2" fmla="*/ 304800 h 304800"/>
              <a:gd name="connsiteX3" fmla="*/ 0 w 3838333"/>
              <a:gd name="connsiteY3" fmla="*/ 304800 h 304800"/>
              <a:gd name="connsiteX4" fmla="*/ 289591 w 3838333"/>
              <a:gd name="connsiteY4" fmla="*/ 0 h 304800"/>
              <a:gd name="connsiteX0" fmla="*/ 142942 w 3691684"/>
              <a:gd name="connsiteY0" fmla="*/ 0 h 304800"/>
              <a:gd name="connsiteX1" fmla="*/ 3691684 w 3691684"/>
              <a:gd name="connsiteY1" fmla="*/ 0 h 304800"/>
              <a:gd name="connsiteX2" fmla="*/ 3691684 w 3691684"/>
              <a:gd name="connsiteY2" fmla="*/ 304800 h 304800"/>
              <a:gd name="connsiteX3" fmla="*/ 0 w 3691684"/>
              <a:gd name="connsiteY3" fmla="*/ 304800 h 304800"/>
              <a:gd name="connsiteX4" fmla="*/ 142942 w 3691684"/>
              <a:gd name="connsiteY4" fmla="*/ 0 h 304800"/>
              <a:gd name="connsiteX0" fmla="*/ 91184 w 3639926"/>
              <a:gd name="connsiteY0" fmla="*/ 0 h 304800"/>
              <a:gd name="connsiteX1" fmla="*/ 3639926 w 3639926"/>
              <a:gd name="connsiteY1" fmla="*/ 0 h 304800"/>
              <a:gd name="connsiteX2" fmla="*/ 3639926 w 3639926"/>
              <a:gd name="connsiteY2" fmla="*/ 304800 h 304800"/>
              <a:gd name="connsiteX3" fmla="*/ 0 w 3639926"/>
              <a:gd name="connsiteY3" fmla="*/ 304800 h 304800"/>
              <a:gd name="connsiteX4" fmla="*/ 91184 w 3639926"/>
              <a:gd name="connsiteY4" fmla="*/ 0 h 304800"/>
              <a:gd name="connsiteX0" fmla="*/ 65305 w 3614047"/>
              <a:gd name="connsiteY0" fmla="*/ 0 h 332406"/>
              <a:gd name="connsiteX1" fmla="*/ 3614047 w 3614047"/>
              <a:gd name="connsiteY1" fmla="*/ 0 h 332406"/>
              <a:gd name="connsiteX2" fmla="*/ 3614047 w 3614047"/>
              <a:gd name="connsiteY2" fmla="*/ 304800 h 332406"/>
              <a:gd name="connsiteX3" fmla="*/ 0 w 3614047"/>
              <a:gd name="connsiteY3" fmla="*/ 332406 h 332406"/>
              <a:gd name="connsiteX4" fmla="*/ 65305 w 3614047"/>
              <a:gd name="connsiteY4" fmla="*/ 0 h 332406"/>
              <a:gd name="connsiteX0" fmla="*/ 91184 w 3639926"/>
              <a:gd name="connsiteY0" fmla="*/ 0 h 332406"/>
              <a:gd name="connsiteX1" fmla="*/ 3639926 w 3639926"/>
              <a:gd name="connsiteY1" fmla="*/ 0 h 332406"/>
              <a:gd name="connsiteX2" fmla="*/ 3639926 w 3639926"/>
              <a:gd name="connsiteY2" fmla="*/ 304800 h 332406"/>
              <a:gd name="connsiteX3" fmla="*/ 0 w 3639926"/>
              <a:gd name="connsiteY3" fmla="*/ 332406 h 332406"/>
              <a:gd name="connsiteX4" fmla="*/ 91184 w 3639926"/>
              <a:gd name="connsiteY4" fmla="*/ 0 h 33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24443" y="-34814"/>
            <a:ext cx="7693709" cy="2947668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572000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954011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899439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8193"/>
              <a:gd name="connsiteX1" fmla="*/ 5486400 w 5486400"/>
              <a:gd name="connsiteY1" fmla="*/ 0 h 1148193"/>
              <a:gd name="connsiteX2" fmla="*/ 4812123 w 5486400"/>
              <a:gd name="connsiteY2" fmla="*/ 1148193 h 1148193"/>
              <a:gd name="connsiteX3" fmla="*/ 0 w 5486400"/>
              <a:gd name="connsiteY3" fmla="*/ 1143000 h 1148193"/>
              <a:gd name="connsiteX4" fmla="*/ 0 w 5486400"/>
              <a:gd name="connsiteY4" fmla="*/ 0 h 1148193"/>
              <a:gd name="connsiteX0" fmla="*/ 0 w 5322681"/>
              <a:gd name="connsiteY0" fmla="*/ 19706 h 1167899"/>
              <a:gd name="connsiteX1" fmla="*/ 5322681 w 5322681"/>
              <a:gd name="connsiteY1" fmla="*/ 0 h 1167899"/>
              <a:gd name="connsiteX2" fmla="*/ 4812123 w 5322681"/>
              <a:gd name="connsiteY2" fmla="*/ 1167899 h 1167899"/>
              <a:gd name="connsiteX3" fmla="*/ 0 w 5322681"/>
              <a:gd name="connsiteY3" fmla="*/ 1162706 h 1167899"/>
              <a:gd name="connsiteX4" fmla="*/ 0 w 5322681"/>
              <a:gd name="connsiteY4" fmla="*/ 19706 h 1167899"/>
              <a:gd name="connsiteX0" fmla="*/ 0 w 5322681"/>
              <a:gd name="connsiteY0" fmla="*/ 19706 h 1167899"/>
              <a:gd name="connsiteX1" fmla="*/ 5322681 w 5322681"/>
              <a:gd name="connsiteY1" fmla="*/ 0 h 1167899"/>
              <a:gd name="connsiteX2" fmla="*/ 4271396 w 5322681"/>
              <a:gd name="connsiteY2" fmla="*/ 1167899 h 1167899"/>
              <a:gd name="connsiteX3" fmla="*/ 0 w 5322681"/>
              <a:gd name="connsiteY3" fmla="*/ 1162706 h 1167899"/>
              <a:gd name="connsiteX4" fmla="*/ 0 w 5322681"/>
              <a:gd name="connsiteY4" fmla="*/ 19706 h 1167899"/>
              <a:gd name="connsiteX0" fmla="*/ 0 w 5322681"/>
              <a:gd name="connsiteY0" fmla="*/ 19706 h 1167899"/>
              <a:gd name="connsiteX1" fmla="*/ 5322681 w 5322681"/>
              <a:gd name="connsiteY1" fmla="*/ 0 h 1167899"/>
              <a:gd name="connsiteX2" fmla="*/ 4179077 w 5322681"/>
              <a:gd name="connsiteY2" fmla="*/ 1167899 h 1167899"/>
              <a:gd name="connsiteX3" fmla="*/ 0 w 5322681"/>
              <a:gd name="connsiteY3" fmla="*/ 1162706 h 1167899"/>
              <a:gd name="connsiteX4" fmla="*/ 0 w 5322681"/>
              <a:gd name="connsiteY4" fmla="*/ 19706 h 1167899"/>
              <a:gd name="connsiteX0" fmla="*/ 0 w 5335869"/>
              <a:gd name="connsiteY0" fmla="*/ 0 h 1178761"/>
              <a:gd name="connsiteX1" fmla="*/ 5335869 w 5335869"/>
              <a:gd name="connsiteY1" fmla="*/ 10862 h 1178761"/>
              <a:gd name="connsiteX2" fmla="*/ 4192265 w 5335869"/>
              <a:gd name="connsiteY2" fmla="*/ 1178761 h 1178761"/>
              <a:gd name="connsiteX3" fmla="*/ 13188 w 5335869"/>
              <a:gd name="connsiteY3" fmla="*/ 1173568 h 1178761"/>
              <a:gd name="connsiteX4" fmla="*/ 0 w 5335869"/>
              <a:gd name="connsiteY4" fmla="*/ 0 h 1178761"/>
              <a:gd name="connsiteX0" fmla="*/ 0 w 5322681"/>
              <a:gd name="connsiteY0" fmla="*/ 12064 h 1167899"/>
              <a:gd name="connsiteX1" fmla="*/ 5322681 w 5322681"/>
              <a:gd name="connsiteY1" fmla="*/ 0 h 1167899"/>
              <a:gd name="connsiteX2" fmla="*/ 4179077 w 5322681"/>
              <a:gd name="connsiteY2" fmla="*/ 1167899 h 1167899"/>
              <a:gd name="connsiteX3" fmla="*/ 0 w 5322681"/>
              <a:gd name="connsiteY3" fmla="*/ 1162706 h 1167899"/>
              <a:gd name="connsiteX4" fmla="*/ 0 w 5322681"/>
              <a:gd name="connsiteY4" fmla="*/ 12064 h 1167899"/>
              <a:gd name="connsiteX0" fmla="*/ 0 w 5322681"/>
              <a:gd name="connsiteY0" fmla="*/ 12064 h 1167899"/>
              <a:gd name="connsiteX1" fmla="*/ 5322681 w 5322681"/>
              <a:gd name="connsiteY1" fmla="*/ 0 h 1167899"/>
              <a:gd name="connsiteX2" fmla="*/ 4179077 w 5322681"/>
              <a:gd name="connsiteY2" fmla="*/ 1167899 h 1167899"/>
              <a:gd name="connsiteX3" fmla="*/ 0 w 5322681"/>
              <a:gd name="connsiteY3" fmla="*/ 1155064 h 1167899"/>
              <a:gd name="connsiteX4" fmla="*/ 0 w 5322681"/>
              <a:gd name="connsiteY4" fmla="*/ 12064 h 1167899"/>
              <a:gd name="connsiteX0" fmla="*/ 0 w 5322681"/>
              <a:gd name="connsiteY0" fmla="*/ 12064 h 1177990"/>
              <a:gd name="connsiteX1" fmla="*/ 5322681 w 5322681"/>
              <a:gd name="connsiteY1" fmla="*/ 0 h 1177990"/>
              <a:gd name="connsiteX2" fmla="*/ 4179077 w 5322681"/>
              <a:gd name="connsiteY2" fmla="*/ 1167899 h 1177990"/>
              <a:gd name="connsiteX3" fmla="*/ 13188 w 5322681"/>
              <a:gd name="connsiteY3" fmla="*/ 1177990 h 1177990"/>
              <a:gd name="connsiteX4" fmla="*/ 0 w 5322681"/>
              <a:gd name="connsiteY4" fmla="*/ 12064 h 1177990"/>
              <a:gd name="connsiteX0" fmla="*/ 0 w 5322681"/>
              <a:gd name="connsiteY0" fmla="*/ 12064 h 1170348"/>
              <a:gd name="connsiteX1" fmla="*/ 5322681 w 5322681"/>
              <a:gd name="connsiteY1" fmla="*/ 0 h 1170348"/>
              <a:gd name="connsiteX2" fmla="*/ 4179077 w 5322681"/>
              <a:gd name="connsiteY2" fmla="*/ 1167899 h 1170348"/>
              <a:gd name="connsiteX3" fmla="*/ 26376 w 5322681"/>
              <a:gd name="connsiteY3" fmla="*/ 1170348 h 1170348"/>
              <a:gd name="connsiteX4" fmla="*/ 0 w 5322681"/>
              <a:gd name="connsiteY4" fmla="*/ 12064 h 1170348"/>
              <a:gd name="connsiteX0" fmla="*/ 39565 w 5362246"/>
              <a:gd name="connsiteY0" fmla="*/ 12064 h 1170348"/>
              <a:gd name="connsiteX1" fmla="*/ 5362246 w 5362246"/>
              <a:gd name="connsiteY1" fmla="*/ 0 h 1170348"/>
              <a:gd name="connsiteX2" fmla="*/ 4218642 w 5362246"/>
              <a:gd name="connsiteY2" fmla="*/ 1167899 h 1170348"/>
              <a:gd name="connsiteX3" fmla="*/ 65941 w 5362246"/>
              <a:gd name="connsiteY3" fmla="*/ 1170348 h 1170348"/>
              <a:gd name="connsiteX4" fmla="*/ 0 w 5362246"/>
              <a:gd name="connsiteY4" fmla="*/ 1144973 h 1170348"/>
              <a:gd name="connsiteX5" fmla="*/ 39565 w 5362246"/>
              <a:gd name="connsiteY5" fmla="*/ 12064 h 1170348"/>
              <a:gd name="connsiteX0" fmla="*/ 52753 w 5375434"/>
              <a:gd name="connsiteY0" fmla="*/ 12064 h 1178218"/>
              <a:gd name="connsiteX1" fmla="*/ 5375434 w 5375434"/>
              <a:gd name="connsiteY1" fmla="*/ 0 h 1178218"/>
              <a:gd name="connsiteX2" fmla="*/ 4231830 w 5375434"/>
              <a:gd name="connsiteY2" fmla="*/ 1167899 h 1178218"/>
              <a:gd name="connsiteX3" fmla="*/ 79129 w 5375434"/>
              <a:gd name="connsiteY3" fmla="*/ 1170348 h 1178218"/>
              <a:gd name="connsiteX4" fmla="*/ 0 w 5375434"/>
              <a:gd name="connsiteY4" fmla="*/ 1175541 h 1178218"/>
              <a:gd name="connsiteX5" fmla="*/ 52753 w 5375434"/>
              <a:gd name="connsiteY5" fmla="*/ 12064 h 1178218"/>
              <a:gd name="connsiteX0" fmla="*/ 52753 w 5375434"/>
              <a:gd name="connsiteY0" fmla="*/ 12064 h 1175541"/>
              <a:gd name="connsiteX1" fmla="*/ 5375434 w 5375434"/>
              <a:gd name="connsiteY1" fmla="*/ 0 h 1175541"/>
              <a:gd name="connsiteX2" fmla="*/ 4231830 w 5375434"/>
              <a:gd name="connsiteY2" fmla="*/ 1167899 h 1175541"/>
              <a:gd name="connsiteX3" fmla="*/ 0 w 5375434"/>
              <a:gd name="connsiteY3" fmla="*/ 1175541 h 1175541"/>
              <a:gd name="connsiteX4" fmla="*/ 52753 w 5375434"/>
              <a:gd name="connsiteY4" fmla="*/ 12064 h 1175541"/>
              <a:gd name="connsiteX0" fmla="*/ 16921 w 5339602"/>
              <a:gd name="connsiteY0" fmla="*/ 12064 h 1179001"/>
              <a:gd name="connsiteX1" fmla="*/ 5339602 w 5339602"/>
              <a:gd name="connsiteY1" fmla="*/ 0 h 1179001"/>
              <a:gd name="connsiteX2" fmla="*/ 4195998 w 5339602"/>
              <a:gd name="connsiteY2" fmla="*/ 1167899 h 1179001"/>
              <a:gd name="connsiteX3" fmla="*/ 0 w 5339602"/>
              <a:gd name="connsiteY3" fmla="*/ 1179001 h 1179001"/>
              <a:gd name="connsiteX4" fmla="*/ 16921 w 5339602"/>
              <a:gd name="connsiteY4" fmla="*/ 12064 h 1179001"/>
              <a:gd name="connsiteX0" fmla="*/ 16921 w 5339602"/>
              <a:gd name="connsiteY0" fmla="*/ 12064 h 1179001"/>
              <a:gd name="connsiteX1" fmla="*/ 5339602 w 5339602"/>
              <a:gd name="connsiteY1" fmla="*/ 0 h 1179001"/>
              <a:gd name="connsiteX2" fmla="*/ 4195998 w 5339602"/>
              <a:gd name="connsiteY2" fmla="*/ 1167899 h 1179001"/>
              <a:gd name="connsiteX3" fmla="*/ 0 w 5339602"/>
              <a:gd name="connsiteY3" fmla="*/ 1179001 h 1179001"/>
              <a:gd name="connsiteX4" fmla="*/ 16921 w 5339602"/>
              <a:gd name="connsiteY4" fmla="*/ 12064 h 1179001"/>
              <a:gd name="connsiteX0" fmla="*/ 16921 w 5339602"/>
              <a:gd name="connsiteY0" fmla="*/ 12064 h 1179001"/>
              <a:gd name="connsiteX1" fmla="*/ 5339602 w 5339602"/>
              <a:gd name="connsiteY1" fmla="*/ 0 h 1179001"/>
              <a:gd name="connsiteX2" fmla="*/ 4130056 w 5339602"/>
              <a:gd name="connsiteY2" fmla="*/ 1167899 h 1179001"/>
              <a:gd name="connsiteX3" fmla="*/ 0 w 5339602"/>
              <a:gd name="connsiteY3" fmla="*/ 1179001 h 1179001"/>
              <a:gd name="connsiteX4" fmla="*/ 16921 w 5339602"/>
              <a:gd name="connsiteY4" fmla="*/ 12064 h 1179001"/>
              <a:gd name="connsiteX0" fmla="*/ 16921 w 5339602"/>
              <a:gd name="connsiteY0" fmla="*/ 12064 h 1190825"/>
              <a:gd name="connsiteX1" fmla="*/ 5339602 w 5339602"/>
              <a:gd name="connsiteY1" fmla="*/ 0 h 1190825"/>
              <a:gd name="connsiteX2" fmla="*/ 4169622 w 5339602"/>
              <a:gd name="connsiteY2" fmla="*/ 1190825 h 1190825"/>
              <a:gd name="connsiteX3" fmla="*/ 0 w 5339602"/>
              <a:gd name="connsiteY3" fmla="*/ 1179001 h 1190825"/>
              <a:gd name="connsiteX4" fmla="*/ 16921 w 5339602"/>
              <a:gd name="connsiteY4" fmla="*/ 12064 h 1190825"/>
              <a:gd name="connsiteX0" fmla="*/ 16921 w 5339602"/>
              <a:gd name="connsiteY0" fmla="*/ 12064 h 1179001"/>
              <a:gd name="connsiteX1" fmla="*/ 5339602 w 5339602"/>
              <a:gd name="connsiteY1" fmla="*/ 0 h 1179001"/>
              <a:gd name="connsiteX2" fmla="*/ 4130057 w 5339602"/>
              <a:gd name="connsiteY2" fmla="*/ 1164905 h 1179001"/>
              <a:gd name="connsiteX3" fmla="*/ 0 w 5339602"/>
              <a:gd name="connsiteY3" fmla="*/ 1179001 h 1179001"/>
              <a:gd name="connsiteX4" fmla="*/ 16921 w 5339602"/>
              <a:gd name="connsiteY4" fmla="*/ 12064 h 1179001"/>
              <a:gd name="connsiteX0" fmla="*/ 16921 w 5339602"/>
              <a:gd name="connsiteY0" fmla="*/ 12064 h 1182185"/>
              <a:gd name="connsiteX1" fmla="*/ 5339602 w 5339602"/>
              <a:gd name="connsiteY1" fmla="*/ 0 h 1182185"/>
              <a:gd name="connsiteX2" fmla="*/ 4169623 w 5339602"/>
              <a:gd name="connsiteY2" fmla="*/ 1182185 h 1182185"/>
              <a:gd name="connsiteX3" fmla="*/ 0 w 5339602"/>
              <a:gd name="connsiteY3" fmla="*/ 1179001 h 1182185"/>
              <a:gd name="connsiteX4" fmla="*/ 16921 w 5339602"/>
              <a:gd name="connsiteY4" fmla="*/ 12064 h 1182185"/>
              <a:gd name="connsiteX0" fmla="*/ 3733 w 5326414"/>
              <a:gd name="connsiteY0" fmla="*/ 12064 h 1186691"/>
              <a:gd name="connsiteX1" fmla="*/ 5326414 w 5326414"/>
              <a:gd name="connsiteY1" fmla="*/ 0 h 1186691"/>
              <a:gd name="connsiteX2" fmla="*/ 4156435 w 5326414"/>
              <a:gd name="connsiteY2" fmla="*/ 1182185 h 1186691"/>
              <a:gd name="connsiteX3" fmla="*/ 0 w 5326414"/>
              <a:gd name="connsiteY3" fmla="*/ 1186691 h 1186691"/>
              <a:gd name="connsiteX4" fmla="*/ 3733 w 5326414"/>
              <a:gd name="connsiteY4" fmla="*/ 12064 h 1186691"/>
              <a:gd name="connsiteX0" fmla="*/ 3733 w 5326414"/>
              <a:gd name="connsiteY0" fmla="*/ 12064 h 1186691"/>
              <a:gd name="connsiteX1" fmla="*/ 5326414 w 5326414"/>
              <a:gd name="connsiteY1" fmla="*/ 0 h 1186691"/>
              <a:gd name="connsiteX2" fmla="*/ 4156435 w 5326414"/>
              <a:gd name="connsiteY2" fmla="*/ 1182185 h 1186691"/>
              <a:gd name="connsiteX3" fmla="*/ 0 w 5326414"/>
              <a:gd name="connsiteY3" fmla="*/ 1186691 h 1186691"/>
              <a:gd name="connsiteX4" fmla="*/ 3733 w 5326414"/>
              <a:gd name="connsiteY4" fmla="*/ 12064 h 1186691"/>
              <a:gd name="connsiteX0" fmla="*/ 3733 w 5326414"/>
              <a:gd name="connsiteY0" fmla="*/ 12064 h 1186691"/>
              <a:gd name="connsiteX1" fmla="*/ 5326414 w 5326414"/>
              <a:gd name="connsiteY1" fmla="*/ 0 h 1186691"/>
              <a:gd name="connsiteX2" fmla="*/ 4156435 w 5326414"/>
              <a:gd name="connsiteY2" fmla="*/ 1182185 h 1186691"/>
              <a:gd name="connsiteX3" fmla="*/ 0 w 5326414"/>
              <a:gd name="connsiteY3" fmla="*/ 1186691 h 1186691"/>
              <a:gd name="connsiteX4" fmla="*/ 3733 w 5326414"/>
              <a:gd name="connsiteY4" fmla="*/ 12064 h 1186691"/>
              <a:gd name="connsiteX0" fmla="*/ 3733 w 5326414"/>
              <a:gd name="connsiteY0" fmla="*/ 12064 h 1189875"/>
              <a:gd name="connsiteX1" fmla="*/ 5326414 w 5326414"/>
              <a:gd name="connsiteY1" fmla="*/ 0 h 1189875"/>
              <a:gd name="connsiteX2" fmla="*/ 4037739 w 5326414"/>
              <a:gd name="connsiteY2" fmla="*/ 1189875 h 1189875"/>
              <a:gd name="connsiteX3" fmla="*/ 0 w 5326414"/>
              <a:gd name="connsiteY3" fmla="*/ 1186691 h 1189875"/>
              <a:gd name="connsiteX4" fmla="*/ 3733 w 5326414"/>
              <a:gd name="connsiteY4" fmla="*/ 12064 h 118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6414" h="1189875">
                <a:moveTo>
                  <a:pt x="3733" y="12064"/>
                </a:moveTo>
                <a:lnTo>
                  <a:pt x="5326414" y="0"/>
                </a:lnTo>
                <a:lnTo>
                  <a:pt x="4037739" y="1189875"/>
                </a:lnTo>
                <a:cubicBezTo>
                  <a:pt x="4076615" y="1183687"/>
                  <a:pt x="1385478" y="1185189"/>
                  <a:pt x="0" y="1186691"/>
                </a:cubicBezTo>
                <a:cubicBezTo>
                  <a:pt x="1244" y="795149"/>
                  <a:pt x="2489" y="403606"/>
                  <a:pt x="3733" y="12064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ANCAMAN SIBER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-19050" y="2893802"/>
            <a:ext cx="4114800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29721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15532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092262 w 5486400"/>
              <a:gd name="connsiteY2" fmla="*/ 29949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39104"/>
              <a:gd name="connsiteY0" fmla="*/ 0 h 304800"/>
              <a:gd name="connsiteX1" fmla="*/ 5439104 w 5439104"/>
              <a:gd name="connsiteY1" fmla="*/ 0 h 304800"/>
              <a:gd name="connsiteX2" fmla="*/ 5092262 w 5439104"/>
              <a:gd name="connsiteY2" fmla="*/ 299490 h 304800"/>
              <a:gd name="connsiteX3" fmla="*/ 0 w 5439104"/>
              <a:gd name="connsiteY3" fmla="*/ 304800 h 304800"/>
              <a:gd name="connsiteX4" fmla="*/ 0 w 5439104"/>
              <a:gd name="connsiteY4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  Cyber Threat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29400" y="6781800"/>
            <a:ext cx="2499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rawpixel.com (freepik.com)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50493" y="6550223"/>
            <a:ext cx="1269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source: </a:t>
            </a:r>
            <a:r>
              <a:rPr lang="en-US" sz="1400" i="1" dirty="0" err="1" smtClean="0">
                <a:solidFill>
                  <a:schemeClr val="bg1">
                    <a:lumMod val="65000"/>
                  </a:schemeClr>
                </a:solidFill>
              </a:rPr>
              <a:t>freepik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64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" fmla="*/ 217715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17715 w 3810000"/>
              <a:gd name="connsiteY4" fmla="*/ 0 h 304800"/>
              <a:gd name="connsiteX0" fmla="*/ 261258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61258 w 3810000"/>
              <a:gd name="connsiteY4" fmla="*/ 0 h 304800"/>
              <a:gd name="connsiteX0" fmla="*/ 333830 w 3882572"/>
              <a:gd name="connsiteY0" fmla="*/ 0 h 304800"/>
              <a:gd name="connsiteX1" fmla="*/ 3882572 w 3882572"/>
              <a:gd name="connsiteY1" fmla="*/ 0 h 304800"/>
              <a:gd name="connsiteX2" fmla="*/ 3882572 w 3882572"/>
              <a:gd name="connsiteY2" fmla="*/ 304800 h 304800"/>
              <a:gd name="connsiteX3" fmla="*/ 0 w 3882572"/>
              <a:gd name="connsiteY3" fmla="*/ 304800 h 304800"/>
              <a:gd name="connsiteX4" fmla="*/ 333830 w 3882572"/>
              <a:gd name="connsiteY4" fmla="*/ 0 h 304800"/>
              <a:gd name="connsiteX0" fmla="*/ 377373 w 3926115"/>
              <a:gd name="connsiteY0" fmla="*/ 0 h 304800"/>
              <a:gd name="connsiteX1" fmla="*/ 3926115 w 3926115"/>
              <a:gd name="connsiteY1" fmla="*/ 0 h 304800"/>
              <a:gd name="connsiteX2" fmla="*/ 3926115 w 3926115"/>
              <a:gd name="connsiteY2" fmla="*/ 304800 h 304800"/>
              <a:gd name="connsiteX3" fmla="*/ 0 w 3926115"/>
              <a:gd name="connsiteY3" fmla="*/ 304800 h 304800"/>
              <a:gd name="connsiteX4" fmla="*/ 377373 w 3926115"/>
              <a:gd name="connsiteY4" fmla="*/ 0 h 304800"/>
              <a:gd name="connsiteX0" fmla="*/ 399319 w 3948061"/>
              <a:gd name="connsiteY0" fmla="*/ 0 h 304800"/>
              <a:gd name="connsiteX1" fmla="*/ 3948061 w 3948061"/>
              <a:gd name="connsiteY1" fmla="*/ 0 h 304800"/>
              <a:gd name="connsiteX2" fmla="*/ 3948061 w 3948061"/>
              <a:gd name="connsiteY2" fmla="*/ 304800 h 304800"/>
              <a:gd name="connsiteX3" fmla="*/ 0 w 3948061"/>
              <a:gd name="connsiteY3" fmla="*/ 304800 h 304800"/>
              <a:gd name="connsiteX4" fmla="*/ 399319 w 3948061"/>
              <a:gd name="connsiteY4" fmla="*/ 0 h 304800"/>
              <a:gd name="connsiteX0" fmla="*/ 289591 w 3838333"/>
              <a:gd name="connsiteY0" fmla="*/ 0 h 304800"/>
              <a:gd name="connsiteX1" fmla="*/ 3838333 w 3838333"/>
              <a:gd name="connsiteY1" fmla="*/ 0 h 304800"/>
              <a:gd name="connsiteX2" fmla="*/ 3838333 w 3838333"/>
              <a:gd name="connsiteY2" fmla="*/ 304800 h 304800"/>
              <a:gd name="connsiteX3" fmla="*/ 0 w 3838333"/>
              <a:gd name="connsiteY3" fmla="*/ 304800 h 304800"/>
              <a:gd name="connsiteX4" fmla="*/ 289591 w 3838333"/>
              <a:gd name="connsiteY4" fmla="*/ 0 h 304800"/>
              <a:gd name="connsiteX0" fmla="*/ 142942 w 3691684"/>
              <a:gd name="connsiteY0" fmla="*/ 0 h 304800"/>
              <a:gd name="connsiteX1" fmla="*/ 3691684 w 3691684"/>
              <a:gd name="connsiteY1" fmla="*/ 0 h 304800"/>
              <a:gd name="connsiteX2" fmla="*/ 3691684 w 3691684"/>
              <a:gd name="connsiteY2" fmla="*/ 304800 h 304800"/>
              <a:gd name="connsiteX3" fmla="*/ 0 w 3691684"/>
              <a:gd name="connsiteY3" fmla="*/ 304800 h 304800"/>
              <a:gd name="connsiteX4" fmla="*/ 142942 w 3691684"/>
              <a:gd name="connsiteY4" fmla="*/ 0 h 304800"/>
              <a:gd name="connsiteX0" fmla="*/ 91184 w 3639926"/>
              <a:gd name="connsiteY0" fmla="*/ 0 h 304800"/>
              <a:gd name="connsiteX1" fmla="*/ 3639926 w 3639926"/>
              <a:gd name="connsiteY1" fmla="*/ 0 h 304800"/>
              <a:gd name="connsiteX2" fmla="*/ 3639926 w 3639926"/>
              <a:gd name="connsiteY2" fmla="*/ 304800 h 304800"/>
              <a:gd name="connsiteX3" fmla="*/ 0 w 3639926"/>
              <a:gd name="connsiteY3" fmla="*/ 304800 h 304800"/>
              <a:gd name="connsiteX4" fmla="*/ 91184 w 3639926"/>
              <a:gd name="connsiteY4" fmla="*/ 0 h 304800"/>
              <a:gd name="connsiteX0" fmla="*/ 65305 w 3614047"/>
              <a:gd name="connsiteY0" fmla="*/ 0 h 332406"/>
              <a:gd name="connsiteX1" fmla="*/ 3614047 w 3614047"/>
              <a:gd name="connsiteY1" fmla="*/ 0 h 332406"/>
              <a:gd name="connsiteX2" fmla="*/ 3614047 w 3614047"/>
              <a:gd name="connsiteY2" fmla="*/ 304800 h 332406"/>
              <a:gd name="connsiteX3" fmla="*/ 0 w 3614047"/>
              <a:gd name="connsiteY3" fmla="*/ 332406 h 332406"/>
              <a:gd name="connsiteX4" fmla="*/ 65305 w 3614047"/>
              <a:gd name="connsiteY4" fmla="*/ 0 h 332406"/>
              <a:gd name="connsiteX0" fmla="*/ 91184 w 3639926"/>
              <a:gd name="connsiteY0" fmla="*/ 0 h 332406"/>
              <a:gd name="connsiteX1" fmla="*/ 3639926 w 3639926"/>
              <a:gd name="connsiteY1" fmla="*/ 0 h 332406"/>
              <a:gd name="connsiteX2" fmla="*/ 3639926 w 3639926"/>
              <a:gd name="connsiteY2" fmla="*/ 304800 h 332406"/>
              <a:gd name="connsiteX3" fmla="*/ 0 w 3639926"/>
              <a:gd name="connsiteY3" fmla="*/ 332406 h 332406"/>
              <a:gd name="connsiteX4" fmla="*/ 91184 w 3639926"/>
              <a:gd name="connsiteY4" fmla="*/ 0 h 33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572000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954011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899439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8193"/>
              <a:gd name="connsiteX1" fmla="*/ 5486400 w 5486400"/>
              <a:gd name="connsiteY1" fmla="*/ 0 h 1148193"/>
              <a:gd name="connsiteX2" fmla="*/ 4812123 w 5486400"/>
              <a:gd name="connsiteY2" fmla="*/ 1148193 h 1148193"/>
              <a:gd name="connsiteX3" fmla="*/ 0 w 5486400"/>
              <a:gd name="connsiteY3" fmla="*/ 1143000 h 1148193"/>
              <a:gd name="connsiteX4" fmla="*/ 0 w 5486400"/>
              <a:gd name="connsiteY4" fmla="*/ 0 h 1148193"/>
              <a:gd name="connsiteX0" fmla="*/ 0 w 5322681"/>
              <a:gd name="connsiteY0" fmla="*/ 19706 h 1167899"/>
              <a:gd name="connsiteX1" fmla="*/ 5322681 w 5322681"/>
              <a:gd name="connsiteY1" fmla="*/ 0 h 1167899"/>
              <a:gd name="connsiteX2" fmla="*/ 4812123 w 5322681"/>
              <a:gd name="connsiteY2" fmla="*/ 1167899 h 1167899"/>
              <a:gd name="connsiteX3" fmla="*/ 0 w 5322681"/>
              <a:gd name="connsiteY3" fmla="*/ 1162706 h 1167899"/>
              <a:gd name="connsiteX4" fmla="*/ 0 w 5322681"/>
              <a:gd name="connsiteY4" fmla="*/ 19706 h 116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  <a:ln w="28575">
            <a:noFill/>
          </a:ln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Deteksi</a:t>
            </a:r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dan</a:t>
            </a:r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Pencegahan</a:t>
            </a:r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Fraud</a:t>
            </a:r>
            <a:endParaRPr lang="en-US" sz="4000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2505194"/>
            <a:ext cx="85344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Dunia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serba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online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memberikan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kemudahan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bagi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user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melakukan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aktifitas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Tapi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sisi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lain,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dunia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serba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online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juga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memberikan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kemudahan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bagi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pelaku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tindak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kejahatan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internet. </a:t>
            </a:r>
          </a:p>
          <a:p>
            <a:pPr algn="just">
              <a:spcAft>
                <a:spcPts val="1200"/>
              </a:spcAft>
            </a:pP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Data-data sudah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tersedia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di internet.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setidaknya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tempat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penyimpanan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data,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masih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banyak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terhubung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internet,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sehingga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rentan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untuk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langsung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dibajak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just">
              <a:spcAft>
                <a:spcPts val="1200"/>
              </a:spcAft>
            </a:pP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Yang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jadi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masalah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tidak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semua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perusahaan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organisasi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institusi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terbuka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mengakui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adanya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insiden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kebocoran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data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pribadi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mereka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justru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secara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terang-terangan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menampilkan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data-data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pelanggan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tanpa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mereka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sadari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29721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15532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092262 w 5486400"/>
              <a:gd name="connsiteY2" fmla="*/ 29949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39104"/>
              <a:gd name="connsiteY0" fmla="*/ 0 h 304800"/>
              <a:gd name="connsiteX1" fmla="*/ 5439104 w 5439104"/>
              <a:gd name="connsiteY1" fmla="*/ 0 h 304800"/>
              <a:gd name="connsiteX2" fmla="*/ 5092262 w 5439104"/>
              <a:gd name="connsiteY2" fmla="*/ 299490 h 304800"/>
              <a:gd name="connsiteX3" fmla="*/ 0 w 5439104"/>
              <a:gd name="connsiteY3" fmla="*/ 304800 h 304800"/>
              <a:gd name="connsiteX4" fmla="*/ 0 w 5439104"/>
              <a:gd name="connsiteY4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  Fraud Prevention and Detection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" y="1838980"/>
            <a:ext cx="9144001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PENCURIAN IDENTITAS (IDENTITY THEFT)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53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" fmla="*/ 217715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17715 w 3810000"/>
              <a:gd name="connsiteY4" fmla="*/ 0 h 304800"/>
              <a:gd name="connsiteX0" fmla="*/ 261258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61258 w 3810000"/>
              <a:gd name="connsiteY4" fmla="*/ 0 h 304800"/>
              <a:gd name="connsiteX0" fmla="*/ 333830 w 3882572"/>
              <a:gd name="connsiteY0" fmla="*/ 0 h 304800"/>
              <a:gd name="connsiteX1" fmla="*/ 3882572 w 3882572"/>
              <a:gd name="connsiteY1" fmla="*/ 0 h 304800"/>
              <a:gd name="connsiteX2" fmla="*/ 3882572 w 3882572"/>
              <a:gd name="connsiteY2" fmla="*/ 304800 h 304800"/>
              <a:gd name="connsiteX3" fmla="*/ 0 w 3882572"/>
              <a:gd name="connsiteY3" fmla="*/ 304800 h 304800"/>
              <a:gd name="connsiteX4" fmla="*/ 333830 w 3882572"/>
              <a:gd name="connsiteY4" fmla="*/ 0 h 304800"/>
              <a:gd name="connsiteX0" fmla="*/ 377373 w 3926115"/>
              <a:gd name="connsiteY0" fmla="*/ 0 h 304800"/>
              <a:gd name="connsiteX1" fmla="*/ 3926115 w 3926115"/>
              <a:gd name="connsiteY1" fmla="*/ 0 h 304800"/>
              <a:gd name="connsiteX2" fmla="*/ 3926115 w 3926115"/>
              <a:gd name="connsiteY2" fmla="*/ 304800 h 304800"/>
              <a:gd name="connsiteX3" fmla="*/ 0 w 3926115"/>
              <a:gd name="connsiteY3" fmla="*/ 304800 h 304800"/>
              <a:gd name="connsiteX4" fmla="*/ 377373 w 3926115"/>
              <a:gd name="connsiteY4" fmla="*/ 0 h 304800"/>
              <a:gd name="connsiteX0" fmla="*/ 399319 w 3948061"/>
              <a:gd name="connsiteY0" fmla="*/ 0 h 304800"/>
              <a:gd name="connsiteX1" fmla="*/ 3948061 w 3948061"/>
              <a:gd name="connsiteY1" fmla="*/ 0 h 304800"/>
              <a:gd name="connsiteX2" fmla="*/ 3948061 w 3948061"/>
              <a:gd name="connsiteY2" fmla="*/ 304800 h 304800"/>
              <a:gd name="connsiteX3" fmla="*/ 0 w 3948061"/>
              <a:gd name="connsiteY3" fmla="*/ 304800 h 304800"/>
              <a:gd name="connsiteX4" fmla="*/ 399319 w 3948061"/>
              <a:gd name="connsiteY4" fmla="*/ 0 h 304800"/>
              <a:gd name="connsiteX0" fmla="*/ 289591 w 3838333"/>
              <a:gd name="connsiteY0" fmla="*/ 0 h 304800"/>
              <a:gd name="connsiteX1" fmla="*/ 3838333 w 3838333"/>
              <a:gd name="connsiteY1" fmla="*/ 0 h 304800"/>
              <a:gd name="connsiteX2" fmla="*/ 3838333 w 3838333"/>
              <a:gd name="connsiteY2" fmla="*/ 304800 h 304800"/>
              <a:gd name="connsiteX3" fmla="*/ 0 w 3838333"/>
              <a:gd name="connsiteY3" fmla="*/ 304800 h 304800"/>
              <a:gd name="connsiteX4" fmla="*/ 289591 w 3838333"/>
              <a:gd name="connsiteY4" fmla="*/ 0 h 304800"/>
              <a:gd name="connsiteX0" fmla="*/ 142942 w 3691684"/>
              <a:gd name="connsiteY0" fmla="*/ 0 h 304800"/>
              <a:gd name="connsiteX1" fmla="*/ 3691684 w 3691684"/>
              <a:gd name="connsiteY1" fmla="*/ 0 h 304800"/>
              <a:gd name="connsiteX2" fmla="*/ 3691684 w 3691684"/>
              <a:gd name="connsiteY2" fmla="*/ 304800 h 304800"/>
              <a:gd name="connsiteX3" fmla="*/ 0 w 3691684"/>
              <a:gd name="connsiteY3" fmla="*/ 304800 h 304800"/>
              <a:gd name="connsiteX4" fmla="*/ 142942 w 3691684"/>
              <a:gd name="connsiteY4" fmla="*/ 0 h 304800"/>
              <a:gd name="connsiteX0" fmla="*/ 91184 w 3639926"/>
              <a:gd name="connsiteY0" fmla="*/ 0 h 304800"/>
              <a:gd name="connsiteX1" fmla="*/ 3639926 w 3639926"/>
              <a:gd name="connsiteY1" fmla="*/ 0 h 304800"/>
              <a:gd name="connsiteX2" fmla="*/ 3639926 w 3639926"/>
              <a:gd name="connsiteY2" fmla="*/ 304800 h 304800"/>
              <a:gd name="connsiteX3" fmla="*/ 0 w 3639926"/>
              <a:gd name="connsiteY3" fmla="*/ 304800 h 304800"/>
              <a:gd name="connsiteX4" fmla="*/ 91184 w 3639926"/>
              <a:gd name="connsiteY4" fmla="*/ 0 h 304800"/>
              <a:gd name="connsiteX0" fmla="*/ 65305 w 3614047"/>
              <a:gd name="connsiteY0" fmla="*/ 0 h 332406"/>
              <a:gd name="connsiteX1" fmla="*/ 3614047 w 3614047"/>
              <a:gd name="connsiteY1" fmla="*/ 0 h 332406"/>
              <a:gd name="connsiteX2" fmla="*/ 3614047 w 3614047"/>
              <a:gd name="connsiteY2" fmla="*/ 304800 h 332406"/>
              <a:gd name="connsiteX3" fmla="*/ 0 w 3614047"/>
              <a:gd name="connsiteY3" fmla="*/ 332406 h 332406"/>
              <a:gd name="connsiteX4" fmla="*/ 65305 w 3614047"/>
              <a:gd name="connsiteY4" fmla="*/ 0 h 332406"/>
              <a:gd name="connsiteX0" fmla="*/ 91184 w 3639926"/>
              <a:gd name="connsiteY0" fmla="*/ 0 h 332406"/>
              <a:gd name="connsiteX1" fmla="*/ 3639926 w 3639926"/>
              <a:gd name="connsiteY1" fmla="*/ 0 h 332406"/>
              <a:gd name="connsiteX2" fmla="*/ 3639926 w 3639926"/>
              <a:gd name="connsiteY2" fmla="*/ 304800 h 332406"/>
              <a:gd name="connsiteX3" fmla="*/ 0 w 3639926"/>
              <a:gd name="connsiteY3" fmla="*/ 332406 h 332406"/>
              <a:gd name="connsiteX4" fmla="*/ 91184 w 3639926"/>
              <a:gd name="connsiteY4" fmla="*/ 0 h 33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572000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954011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899439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8193"/>
              <a:gd name="connsiteX1" fmla="*/ 5486400 w 5486400"/>
              <a:gd name="connsiteY1" fmla="*/ 0 h 1148193"/>
              <a:gd name="connsiteX2" fmla="*/ 4812123 w 5486400"/>
              <a:gd name="connsiteY2" fmla="*/ 1148193 h 1148193"/>
              <a:gd name="connsiteX3" fmla="*/ 0 w 5486400"/>
              <a:gd name="connsiteY3" fmla="*/ 1143000 h 1148193"/>
              <a:gd name="connsiteX4" fmla="*/ 0 w 5486400"/>
              <a:gd name="connsiteY4" fmla="*/ 0 h 1148193"/>
              <a:gd name="connsiteX0" fmla="*/ 0 w 5322681"/>
              <a:gd name="connsiteY0" fmla="*/ 19706 h 1167899"/>
              <a:gd name="connsiteX1" fmla="*/ 5322681 w 5322681"/>
              <a:gd name="connsiteY1" fmla="*/ 0 h 1167899"/>
              <a:gd name="connsiteX2" fmla="*/ 4812123 w 5322681"/>
              <a:gd name="connsiteY2" fmla="*/ 1167899 h 1167899"/>
              <a:gd name="connsiteX3" fmla="*/ 0 w 5322681"/>
              <a:gd name="connsiteY3" fmla="*/ 1162706 h 1167899"/>
              <a:gd name="connsiteX4" fmla="*/ 0 w 5322681"/>
              <a:gd name="connsiteY4" fmla="*/ 19706 h 116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  <a:ln w="28575">
            <a:noFill/>
          </a:ln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Deteksi</a:t>
            </a:r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dan</a:t>
            </a:r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Pencegahan</a:t>
            </a:r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Fraud</a:t>
            </a:r>
            <a:endParaRPr lang="en-US" sz="4000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2505194"/>
            <a:ext cx="8534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2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Take-Five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merupakan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kampanye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nasional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dilakukan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oleh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pemerintah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Inggris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untuk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mencegah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terjadinya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penipuan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bisa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menyebabkan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kerugian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22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massive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just">
              <a:spcAft>
                <a:spcPts val="1200"/>
              </a:spcAft>
            </a:pP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Berikut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adalah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5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aksi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Take-Five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tersebut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29721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15532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092262 w 5486400"/>
              <a:gd name="connsiteY2" fmla="*/ 29949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39104"/>
              <a:gd name="connsiteY0" fmla="*/ 0 h 304800"/>
              <a:gd name="connsiteX1" fmla="*/ 5439104 w 5439104"/>
              <a:gd name="connsiteY1" fmla="*/ 0 h 304800"/>
              <a:gd name="connsiteX2" fmla="*/ 5092262 w 5439104"/>
              <a:gd name="connsiteY2" fmla="*/ 299490 h 304800"/>
              <a:gd name="connsiteX3" fmla="*/ 0 w 5439104"/>
              <a:gd name="connsiteY3" fmla="*/ 304800 h 304800"/>
              <a:gd name="connsiteX4" fmla="*/ 0 w 5439104"/>
              <a:gd name="connsiteY4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  Fraud Prevention and Detection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" y="1838980"/>
            <a:ext cx="9144001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TAKE FIVE 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s://www.lincs.police.uk/media/255262/take-five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414" y="4343400"/>
            <a:ext cx="3557406" cy="237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10243" y="4304943"/>
            <a:ext cx="494755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200"/>
              </a:spcAft>
              <a:buAutoNum type="arabicPeriod"/>
            </a:pPr>
            <a:r>
              <a:rPr lang="en-US" sz="22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Never disclose security details</a:t>
            </a:r>
          </a:p>
          <a:p>
            <a:pPr marL="457200" indent="-457200" algn="just">
              <a:spcAft>
                <a:spcPts val="1200"/>
              </a:spcAft>
              <a:buAutoNum type="arabicPeriod"/>
            </a:pPr>
            <a:r>
              <a:rPr lang="en-US" sz="22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Don’t assume everyone is genuine</a:t>
            </a:r>
          </a:p>
          <a:p>
            <a:pPr marL="457200" indent="-457200" algn="just">
              <a:spcAft>
                <a:spcPts val="1200"/>
              </a:spcAft>
              <a:buAutoNum type="arabicPeriod"/>
            </a:pPr>
            <a:r>
              <a:rPr lang="en-US" sz="22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Don’t be rushed</a:t>
            </a:r>
          </a:p>
          <a:p>
            <a:pPr marL="457200" indent="-457200" algn="just">
              <a:spcAft>
                <a:spcPts val="1200"/>
              </a:spcAft>
              <a:buAutoNum type="arabicPeriod"/>
            </a:pPr>
            <a:r>
              <a:rPr lang="en-US" sz="22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Listen </a:t>
            </a:r>
            <a:r>
              <a:rPr lang="en-US" sz="22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to your instincts</a:t>
            </a:r>
          </a:p>
          <a:p>
            <a:pPr marL="457200" indent="-457200" algn="just">
              <a:spcAft>
                <a:spcPts val="1200"/>
              </a:spcAft>
              <a:buAutoNum type="arabicPeriod"/>
            </a:pPr>
            <a:r>
              <a:rPr lang="en-US" sz="22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Stay in control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05882" y="6428601"/>
            <a:ext cx="15404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</a:rPr>
              <a:t>Source: lincs.police.uk</a:t>
            </a:r>
            <a:endParaRPr 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80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 descr="Smart city and communication network concept. iot(internet of things). ict(information communication network). Premium Photo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1"/>
          <a:stretch/>
        </p:blipFill>
        <p:spPr bwMode="auto">
          <a:xfrm>
            <a:off x="0" y="-34814"/>
            <a:ext cx="9144000" cy="689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" fmla="*/ 217715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17715 w 3810000"/>
              <a:gd name="connsiteY4" fmla="*/ 0 h 304800"/>
              <a:gd name="connsiteX0" fmla="*/ 261258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61258 w 3810000"/>
              <a:gd name="connsiteY4" fmla="*/ 0 h 304800"/>
              <a:gd name="connsiteX0" fmla="*/ 333830 w 3882572"/>
              <a:gd name="connsiteY0" fmla="*/ 0 h 304800"/>
              <a:gd name="connsiteX1" fmla="*/ 3882572 w 3882572"/>
              <a:gd name="connsiteY1" fmla="*/ 0 h 304800"/>
              <a:gd name="connsiteX2" fmla="*/ 3882572 w 3882572"/>
              <a:gd name="connsiteY2" fmla="*/ 304800 h 304800"/>
              <a:gd name="connsiteX3" fmla="*/ 0 w 3882572"/>
              <a:gd name="connsiteY3" fmla="*/ 304800 h 304800"/>
              <a:gd name="connsiteX4" fmla="*/ 333830 w 3882572"/>
              <a:gd name="connsiteY4" fmla="*/ 0 h 304800"/>
              <a:gd name="connsiteX0" fmla="*/ 377373 w 3926115"/>
              <a:gd name="connsiteY0" fmla="*/ 0 h 304800"/>
              <a:gd name="connsiteX1" fmla="*/ 3926115 w 3926115"/>
              <a:gd name="connsiteY1" fmla="*/ 0 h 304800"/>
              <a:gd name="connsiteX2" fmla="*/ 3926115 w 3926115"/>
              <a:gd name="connsiteY2" fmla="*/ 304800 h 304800"/>
              <a:gd name="connsiteX3" fmla="*/ 0 w 3926115"/>
              <a:gd name="connsiteY3" fmla="*/ 304800 h 304800"/>
              <a:gd name="connsiteX4" fmla="*/ 377373 w 3926115"/>
              <a:gd name="connsiteY4" fmla="*/ 0 h 304800"/>
              <a:gd name="connsiteX0" fmla="*/ 399319 w 3948061"/>
              <a:gd name="connsiteY0" fmla="*/ 0 h 304800"/>
              <a:gd name="connsiteX1" fmla="*/ 3948061 w 3948061"/>
              <a:gd name="connsiteY1" fmla="*/ 0 h 304800"/>
              <a:gd name="connsiteX2" fmla="*/ 3948061 w 3948061"/>
              <a:gd name="connsiteY2" fmla="*/ 304800 h 304800"/>
              <a:gd name="connsiteX3" fmla="*/ 0 w 3948061"/>
              <a:gd name="connsiteY3" fmla="*/ 304800 h 304800"/>
              <a:gd name="connsiteX4" fmla="*/ 399319 w 3948061"/>
              <a:gd name="connsiteY4" fmla="*/ 0 h 304800"/>
              <a:gd name="connsiteX0" fmla="*/ 289591 w 3838333"/>
              <a:gd name="connsiteY0" fmla="*/ 0 h 304800"/>
              <a:gd name="connsiteX1" fmla="*/ 3838333 w 3838333"/>
              <a:gd name="connsiteY1" fmla="*/ 0 h 304800"/>
              <a:gd name="connsiteX2" fmla="*/ 3838333 w 3838333"/>
              <a:gd name="connsiteY2" fmla="*/ 304800 h 304800"/>
              <a:gd name="connsiteX3" fmla="*/ 0 w 3838333"/>
              <a:gd name="connsiteY3" fmla="*/ 304800 h 304800"/>
              <a:gd name="connsiteX4" fmla="*/ 289591 w 3838333"/>
              <a:gd name="connsiteY4" fmla="*/ 0 h 304800"/>
              <a:gd name="connsiteX0" fmla="*/ 142942 w 3691684"/>
              <a:gd name="connsiteY0" fmla="*/ 0 h 304800"/>
              <a:gd name="connsiteX1" fmla="*/ 3691684 w 3691684"/>
              <a:gd name="connsiteY1" fmla="*/ 0 h 304800"/>
              <a:gd name="connsiteX2" fmla="*/ 3691684 w 3691684"/>
              <a:gd name="connsiteY2" fmla="*/ 304800 h 304800"/>
              <a:gd name="connsiteX3" fmla="*/ 0 w 3691684"/>
              <a:gd name="connsiteY3" fmla="*/ 304800 h 304800"/>
              <a:gd name="connsiteX4" fmla="*/ 142942 w 3691684"/>
              <a:gd name="connsiteY4" fmla="*/ 0 h 304800"/>
              <a:gd name="connsiteX0" fmla="*/ 91184 w 3639926"/>
              <a:gd name="connsiteY0" fmla="*/ 0 h 304800"/>
              <a:gd name="connsiteX1" fmla="*/ 3639926 w 3639926"/>
              <a:gd name="connsiteY1" fmla="*/ 0 h 304800"/>
              <a:gd name="connsiteX2" fmla="*/ 3639926 w 3639926"/>
              <a:gd name="connsiteY2" fmla="*/ 304800 h 304800"/>
              <a:gd name="connsiteX3" fmla="*/ 0 w 3639926"/>
              <a:gd name="connsiteY3" fmla="*/ 304800 h 304800"/>
              <a:gd name="connsiteX4" fmla="*/ 91184 w 3639926"/>
              <a:gd name="connsiteY4" fmla="*/ 0 h 304800"/>
              <a:gd name="connsiteX0" fmla="*/ 65305 w 3614047"/>
              <a:gd name="connsiteY0" fmla="*/ 0 h 332406"/>
              <a:gd name="connsiteX1" fmla="*/ 3614047 w 3614047"/>
              <a:gd name="connsiteY1" fmla="*/ 0 h 332406"/>
              <a:gd name="connsiteX2" fmla="*/ 3614047 w 3614047"/>
              <a:gd name="connsiteY2" fmla="*/ 304800 h 332406"/>
              <a:gd name="connsiteX3" fmla="*/ 0 w 3614047"/>
              <a:gd name="connsiteY3" fmla="*/ 332406 h 332406"/>
              <a:gd name="connsiteX4" fmla="*/ 65305 w 3614047"/>
              <a:gd name="connsiteY4" fmla="*/ 0 h 332406"/>
              <a:gd name="connsiteX0" fmla="*/ 91184 w 3639926"/>
              <a:gd name="connsiteY0" fmla="*/ 0 h 332406"/>
              <a:gd name="connsiteX1" fmla="*/ 3639926 w 3639926"/>
              <a:gd name="connsiteY1" fmla="*/ 0 h 332406"/>
              <a:gd name="connsiteX2" fmla="*/ 3639926 w 3639926"/>
              <a:gd name="connsiteY2" fmla="*/ 304800 h 332406"/>
              <a:gd name="connsiteX3" fmla="*/ 0 w 3639926"/>
              <a:gd name="connsiteY3" fmla="*/ 332406 h 332406"/>
              <a:gd name="connsiteX4" fmla="*/ 91184 w 3639926"/>
              <a:gd name="connsiteY4" fmla="*/ 0 h 33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0"/>
          <p:cNvSpPr/>
          <p:nvPr/>
        </p:nvSpPr>
        <p:spPr>
          <a:xfrm>
            <a:off x="-19050" y="2893802"/>
            <a:ext cx="4114800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29721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15532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092262 w 5486400"/>
              <a:gd name="connsiteY2" fmla="*/ 29949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39104"/>
              <a:gd name="connsiteY0" fmla="*/ 0 h 304800"/>
              <a:gd name="connsiteX1" fmla="*/ 5439104 w 5439104"/>
              <a:gd name="connsiteY1" fmla="*/ 0 h 304800"/>
              <a:gd name="connsiteX2" fmla="*/ 5092262 w 5439104"/>
              <a:gd name="connsiteY2" fmla="*/ 299490 h 304800"/>
              <a:gd name="connsiteX3" fmla="*/ 0 w 5439104"/>
              <a:gd name="connsiteY3" fmla="*/ 304800 h 304800"/>
              <a:gd name="connsiteX4" fmla="*/ 0 w 5439104"/>
              <a:gd name="connsiteY4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  Compliance &amp; Internal Control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29400" y="6781800"/>
            <a:ext cx="2499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rawpixel.com (freepik.com)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Rectangle 9"/>
          <p:cNvSpPr/>
          <p:nvPr/>
        </p:nvSpPr>
        <p:spPr>
          <a:xfrm>
            <a:off x="-24443" y="-34814"/>
            <a:ext cx="7693709" cy="2947668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572000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954011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899439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8193"/>
              <a:gd name="connsiteX1" fmla="*/ 5486400 w 5486400"/>
              <a:gd name="connsiteY1" fmla="*/ 0 h 1148193"/>
              <a:gd name="connsiteX2" fmla="*/ 4812123 w 5486400"/>
              <a:gd name="connsiteY2" fmla="*/ 1148193 h 1148193"/>
              <a:gd name="connsiteX3" fmla="*/ 0 w 5486400"/>
              <a:gd name="connsiteY3" fmla="*/ 1143000 h 1148193"/>
              <a:gd name="connsiteX4" fmla="*/ 0 w 5486400"/>
              <a:gd name="connsiteY4" fmla="*/ 0 h 1148193"/>
              <a:gd name="connsiteX0" fmla="*/ 0 w 5322681"/>
              <a:gd name="connsiteY0" fmla="*/ 19706 h 1167899"/>
              <a:gd name="connsiteX1" fmla="*/ 5322681 w 5322681"/>
              <a:gd name="connsiteY1" fmla="*/ 0 h 1167899"/>
              <a:gd name="connsiteX2" fmla="*/ 4812123 w 5322681"/>
              <a:gd name="connsiteY2" fmla="*/ 1167899 h 1167899"/>
              <a:gd name="connsiteX3" fmla="*/ 0 w 5322681"/>
              <a:gd name="connsiteY3" fmla="*/ 1162706 h 1167899"/>
              <a:gd name="connsiteX4" fmla="*/ 0 w 5322681"/>
              <a:gd name="connsiteY4" fmla="*/ 19706 h 1167899"/>
              <a:gd name="connsiteX0" fmla="*/ 0 w 5322681"/>
              <a:gd name="connsiteY0" fmla="*/ 19706 h 1167899"/>
              <a:gd name="connsiteX1" fmla="*/ 5322681 w 5322681"/>
              <a:gd name="connsiteY1" fmla="*/ 0 h 1167899"/>
              <a:gd name="connsiteX2" fmla="*/ 4271396 w 5322681"/>
              <a:gd name="connsiteY2" fmla="*/ 1167899 h 1167899"/>
              <a:gd name="connsiteX3" fmla="*/ 0 w 5322681"/>
              <a:gd name="connsiteY3" fmla="*/ 1162706 h 1167899"/>
              <a:gd name="connsiteX4" fmla="*/ 0 w 5322681"/>
              <a:gd name="connsiteY4" fmla="*/ 19706 h 1167899"/>
              <a:gd name="connsiteX0" fmla="*/ 0 w 5322681"/>
              <a:gd name="connsiteY0" fmla="*/ 19706 h 1167899"/>
              <a:gd name="connsiteX1" fmla="*/ 5322681 w 5322681"/>
              <a:gd name="connsiteY1" fmla="*/ 0 h 1167899"/>
              <a:gd name="connsiteX2" fmla="*/ 4179077 w 5322681"/>
              <a:gd name="connsiteY2" fmla="*/ 1167899 h 1167899"/>
              <a:gd name="connsiteX3" fmla="*/ 0 w 5322681"/>
              <a:gd name="connsiteY3" fmla="*/ 1162706 h 1167899"/>
              <a:gd name="connsiteX4" fmla="*/ 0 w 5322681"/>
              <a:gd name="connsiteY4" fmla="*/ 19706 h 1167899"/>
              <a:gd name="connsiteX0" fmla="*/ 0 w 5335869"/>
              <a:gd name="connsiteY0" fmla="*/ 0 h 1178761"/>
              <a:gd name="connsiteX1" fmla="*/ 5335869 w 5335869"/>
              <a:gd name="connsiteY1" fmla="*/ 10862 h 1178761"/>
              <a:gd name="connsiteX2" fmla="*/ 4192265 w 5335869"/>
              <a:gd name="connsiteY2" fmla="*/ 1178761 h 1178761"/>
              <a:gd name="connsiteX3" fmla="*/ 13188 w 5335869"/>
              <a:gd name="connsiteY3" fmla="*/ 1173568 h 1178761"/>
              <a:gd name="connsiteX4" fmla="*/ 0 w 5335869"/>
              <a:gd name="connsiteY4" fmla="*/ 0 h 1178761"/>
              <a:gd name="connsiteX0" fmla="*/ 0 w 5322681"/>
              <a:gd name="connsiteY0" fmla="*/ 12064 h 1167899"/>
              <a:gd name="connsiteX1" fmla="*/ 5322681 w 5322681"/>
              <a:gd name="connsiteY1" fmla="*/ 0 h 1167899"/>
              <a:gd name="connsiteX2" fmla="*/ 4179077 w 5322681"/>
              <a:gd name="connsiteY2" fmla="*/ 1167899 h 1167899"/>
              <a:gd name="connsiteX3" fmla="*/ 0 w 5322681"/>
              <a:gd name="connsiteY3" fmla="*/ 1162706 h 1167899"/>
              <a:gd name="connsiteX4" fmla="*/ 0 w 5322681"/>
              <a:gd name="connsiteY4" fmla="*/ 12064 h 1167899"/>
              <a:gd name="connsiteX0" fmla="*/ 0 w 5322681"/>
              <a:gd name="connsiteY0" fmla="*/ 12064 h 1167899"/>
              <a:gd name="connsiteX1" fmla="*/ 5322681 w 5322681"/>
              <a:gd name="connsiteY1" fmla="*/ 0 h 1167899"/>
              <a:gd name="connsiteX2" fmla="*/ 4179077 w 5322681"/>
              <a:gd name="connsiteY2" fmla="*/ 1167899 h 1167899"/>
              <a:gd name="connsiteX3" fmla="*/ 0 w 5322681"/>
              <a:gd name="connsiteY3" fmla="*/ 1155064 h 1167899"/>
              <a:gd name="connsiteX4" fmla="*/ 0 w 5322681"/>
              <a:gd name="connsiteY4" fmla="*/ 12064 h 1167899"/>
              <a:gd name="connsiteX0" fmla="*/ 0 w 5322681"/>
              <a:gd name="connsiteY0" fmla="*/ 12064 h 1177990"/>
              <a:gd name="connsiteX1" fmla="*/ 5322681 w 5322681"/>
              <a:gd name="connsiteY1" fmla="*/ 0 h 1177990"/>
              <a:gd name="connsiteX2" fmla="*/ 4179077 w 5322681"/>
              <a:gd name="connsiteY2" fmla="*/ 1167899 h 1177990"/>
              <a:gd name="connsiteX3" fmla="*/ 13188 w 5322681"/>
              <a:gd name="connsiteY3" fmla="*/ 1177990 h 1177990"/>
              <a:gd name="connsiteX4" fmla="*/ 0 w 5322681"/>
              <a:gd name="connsiteY4" fmla="*/ 12064 h 1177990"/>
              <a:gd name="connsiteX0" fmla="*/ 0 w 5322681"/>
              <a:gd name="connsiteY0" fmla="*/ 12064 h 1170348"/>
              <a:gd name="connsiteX1" fmla="*/ 5322681 w 5322681"/>
              <a:gd name="connsiteY1" fmla="*/ 0 h 1170348"/>
              <a:gd name="connsiteX2" fmla="*/ 4179077 w 5322681"/>
              <a:gd name="connsiteY2" fmla="*/ 1167899 h 1170348"/>
              <a:gd name="connsiteX3" fmla="*/ 26376 w 5322681"/>
              <a:gd name="connsiteY3" fmla="*/ 1170348 h 1170348"/>
              <a:gd name="connsiteX4" fmla="*/ 0 w 5322681"/>
              <a:gd name="connsiteY4" fmla="*/ 12064 h 1170348"/>
              <a:gd name="connsiteX0" fmla="*/ 39565 w 5362246"/>
              <a:gd name="connsiteY0" fmla="*/ 12064 h 1170348"/>
              <a:gd name="connsiteX1" fmla="*/ 5362246 w 5362246"/>
              <a:gd name="connsiteY1" fmla="*/ 0 h 1170348"/>
              <a:gd name="connsiteX2" fmla="*/ 4218642 w 5362246"/>
              <a:gd name="connsiteY2" fmla="*/ 1167899 h 1170348"/>
              <a:gd name="connsiteX3" fmla="*/ 65941 w 5362246"/>
              <a:gd name="connsiteY3" fmla="*/ 1170348 h 1170348"/>
              <a:gd name="connsiteX4" fmla="*/ 0 w 5362246"/>
              <a:gd name="connsiteY4" fmla="*/ 1144973 h 1170348"/>
              <a:gd name="connsiteX5" fmla="*/ 39565 w 5362246"/>
              <a:gd name="connsiteY5" fmla="*/ 12064 h 1170348"/>
              <a:gd name="connsiteX0" fmla="*/ 52753 w 5375434"/>
              <a:gd name="connsiteY0" fmla="*/ 12064 h 1178218"/>
              <a:gd name="connsiteX1" fmla="*/ 5375434 w 5375434"/>
              <a:gd name="connsiteY1" fmla="*/ 0 h 1178218"/>
              <a:gd name="connsiteX2" fmla="*/ 4231830 w 5375434"/>
              <a:gd name="connsiteY2" fmla="*/ 1167899 h 1178218"/>
              <a:gd name="connsiteX3" fmla="*/ 79129 w 5375434"/>
              <a:gd name="connsiteY3" fmla="*/ 1170348 h 1178218"/>
              <a:gd name="connsiteX4" fmla="*/ 0 w 5375434"/>
              <a:gd name="connsiteY4" fmla="*/ 1175541 h 1178218"/>
              <a:gd name="connsiteX5" fmla="*/ 52753 w 5375434"/>
              <a:gd name="connsiteY5" fmla="*/ 12064 h 1178218"/>
              <a:gd name="connsiteX0" fmla="*/ 52753 w 5375434"/>
              <a:gd name="connsiteY0" fmla="*/ 12064 h 1175541"/>
              <a:gd name="connsiteX1" fmla="*/ 5375434 w 5375434"/>
              <a:gd name="connsiteY1" fmla="*/ 0 h 1175541"/>
              <a:gd name="connsiteX2" fmla="*/ 4231830 w 5375434"/>
              <a:gd name="connsiteY2" fmla="*/ 1167899 h 1175541"/>
              <a:gd name="connsiteX3" fmla="*/ 0 w 5375434"/>
              <a:gd name="connsiteY3" fmla="*/ 1175541 h 1175541"/>
              <a:gd name="connsiteX4" fmla="*/ 52753 w 5375434"/>
              <a:gd name="connsiteY4" fmla="*/ 12064 h 1175541"/>
              <a:gd name="connsiteX0" fmla="*/ 16921 w 5339602"/>
              <a:gd name="connsiteY0" fmla="*/ 12064 h 1179001"/>
              <a:gd name="connsiteX1" fmla="*/ 5339602 w 5339602"/>
              <a:gd name="connsiteY1" fmla="*/ 0 h 1179001"/>
              <a:gd name="connsiteX2" fmla="*/ 4195998 w 5339602"/>
              <a:gd name="connsiteY2" fmla="*/ 1167899 h 1179001"/>
              <a:gd name="connsiteX3" fmla="*/ 0 w 5339602"/>
              <a:gd name="connsiteY3" fmla="*/ 1179001 h 1179001"/>
              <a:gd name="connsiteX4" fmla="*/ 16921 w 5339602"/>
              <a:gd name="connsiteY4" fmla="*/ 12064 h 1179001"/>
              <a:gd name="connsiteX0" fmla="*/ 16921 w 5339602"/>
              <a:gd name="connsiteY0" fmla="*/ 12064 h 1179001"/>
              <a:gd name="connsiteX1" fmla="*/ 5339602 w 5339602"/>
              <a:gd name="connsiteY1" fmla="*/ 0 h 1179001"/>
              <a:gd name="connsiteX2" fmla="*/ 4195998 w 5339602"/>
              <a:gd name="connsiteY2" fmla="*/ 1167899 h 1179001"/>
              <a:gd name="connsiteX3" fmla="*/ 0 w 5339602"/>
              <a:gd name="connsiteY3" fmla="*/ 1179001 h 1179001"/>
              <a:gd name="connsiteX4" fmla="*/ 16921 w 5339602"/>
              <a:gd name="connsiteY4" fmla="*/ 12064 h 1179001"/>
              <a:gd name="connsiteX0" fmla="*/ 16921 w 5339602"/>
              <a:gd name="connsiteY0" fmla="*/ 12064 h 1179001"/>
              <a:gd name="connsiteX1" fmla="*/ 5339602 w 5339602"/>
              <a:gd name="connsiteY1" fmla="*/ 0 h 1179001"/>
              <a:gd name="connsiteX2" fmla="*/ 4130056 w 5339602"/>
              <a:gd name="connsiteY2" fmla="*/ 1167899 h 1179001"/>
              <a:gd name="connsiteX3" fmla="*/ 0 w 5339602"/>
              <a:gd name="connsiteY3" fmla="*/ 1179001 h 1179001"/>
              <a:gd name="connsiteX4" fmla="*/ 16921 w 5339602"/>
              <a:gd name="connsiteY4" fmla="*/ 12064 h 1179001"/>
              <a:gd name="connsiteX0" fmla="*/ 16921 w 5339602"/>
              <a:gd name="connsiteY0" fmla="*/ 12064 h 1190825"/>
              <a:gd name="connsiteX1" fmla="*/ 5339602 w 5339602"/>
              <a:gd name="connsiteY1" fmla="*/ 0 h 1190825"/>
              <a:gd name="connsiteX2" fmla="*/ 4169622 w 5339602"/>
              <a:gd name="connsiteY2" fmla="*/ 1190825 h 1190825"/>
              <a:gd name="connsiteX3" fmla="*/ 0 w 5339602"/>
              <a:gd name="connsiteY3" fmla="*/ 1179001 h 1190825"/>
              <a:gd name="connsiteX4" fmla="*/ 16921 w 5339602"/>
              <a:gd name="connsiteY4" fmla="*/ 12064 h 1190825"/>
              <a:gd name="connsiteX0" fmla="*/ 16921 w 5339602"/>
              <a:gd name="connsiteY0" fmla="*/ 12064 h 1179001"/>
              <a:gd name="connsiteX1" fmla="*/ 5339602 w 5339602"/>
              <a:gd name="connsiteY1" fmla="*/ 0 h 1179001"/>
              <a:gd name="connsiteX2" fmla="*/ 4130057 w 5339602"/>
              <a:gd name="connsiteY2" fmla="*/ 1164905 h 1179001"/>
              <a:gd name="connsiteX3" fmla="*/ 0 w 5339602"/>
              <a:gd name="connsiteY3" fmla="*/ 1179001 h 1179001"/>
              <a:gd name="connsiteX4" fmla="*/ 16921 w 5339602"/>
              <a:gd name="connsiteY4" fmla="*/ 12064 h 1179001"/>
              <a:gd name="connsiteX0" fmla="*/ 16921 w 5339602"/>
              <a:gd name="connsiteY0" fmla="*/ 12064 h 1182185"/>
              <a:gd name="connsiteX1" fmla="*/ 5339602 w 5339602"/>
              <a:gd name="connsiteY1" fmla="*/ 0 h 1182185"/>
              <a:gd name="connsiteX2" fmla="*/ 4169623 w 5339602"/>
              <a:gd name="connsiteY2" fmla="*/ 1182185 h 1182185"/>
              <a:gd name="connsiteX3" fmla="*/ 0 w 5339602"/>
              <a:gd name="connsiteY3" fmla="*/ 1179001 h 1182185"/>
              <a:gd name="connsiteX4" fmla="*/ 16921 w 5339602"/>
              <a:gd name="connsiteY4" fmla="*/ 12064 h 1182185"/>
              <a:gd name="connsiteX0" fmla="*/ 3733 w 5326414"/>
              <a:gd name="connsiteY0" fmla="*/ 12064 h 1186691"/>
              <a:gd name="connsiteX1" fmla="*/ 5326414 w 5326414"/>
              <a:gd name="connsiteY1" fmla="*/ 0 h 1186691"/>
              <a:gd name="connsiteX2" fmla="*/ 4156435 w 5326414"/>
              <a:gd name="connsiteY2" fmla="*/ 1182185 h 1186691"/>
              <a:gd name="connsiteX3" fmla="*/ 0 w 5326414"/>
              <a:gd name="connsiteY3" fmla="*/ 1186691 h 1186691"/>
              <a:gd name="connsiteX4" fmla="*/ 3733 w 5326414"/>
              <a:gd name="connsiteY4" fmla="*/ 12064 h 1186691"/>
              <a:gd name="connsiteX0" fmla="*/ 3733 w 5326414"/>
              <a:gd name="connsiteY0" fmla="*/ 12064 h 1186691"/>
              <a:gd name="connsiteX1" fmla="*/ 5326414 w 5326414"/>
              <a:gd name="connsiteY1" fmla="*/ 0 h 1186691"/>
              <a:gd name="connsiteX2" fmla="*/ 4156435 w 5326414"/>
              <a:gd name="connsiteY2" fmla="*/ 1182185 h 1186691"/>
              <a:gd name="connsiteX3" fmla="*/ 0 w 5326414"/>
              <a:gd name="connsiteY3" fmla="*/ 1186691 h 1186691"/>
              <a:gd name="connsiteX4" fmla="*/ 3733 w 5326414"/>
              <a:gd name="connsiteY4" fmla="*/ 12064 h 1186691"/>
              <a:gd name="connsiteX0" fmla="*/ 3733 w 5326414"/>
              <a:gd name="connsiteY0" fmla="*/ 12064 h 1186691"/>
              <a:gd name="connsiteX1" fmla="*/ 5326414 w 5326414"/>
              <a:gd name="connsiteY1" fmla="*/ 0 h 1186691"/>
              <a:gd name="connsiteX2" fmla="*/ 4156435 w 5326414"/>
              <a:gd name="connsiteY2" fmla="*/ 1182185 h 1186691"/>
              <a:gd name="connsiteX3" fmla="*/ 0 w 5326414"/>
              <a:gd name="connsiteY3" fmla="*/ 1186691 h 1186691"/>
              <a:gd name="connsiteX4" fmla="*/ 3733 w 5326414"/>
              <a:gd name="connsiteY4" fmla="*/ 12064 h 1186691"/>
              <a:gd name="connsiteX0" fmla="*/ 3733 w 5326414"/>
              <a:gd name="connsiteY0" fmla="*/ 12064 h 1189875"/>
              <a:gd name="connsiteX1" fmla="*/ 5326414 w 5326414"/>
              <a:gd name="connsiteY1" fmla="*/ 0 h 1189875"/>
              <a:gd name="connsiteX2" fmla="*/ 4037739 w 5326414"/>
              <a:gd name="connsiteY2" fmla="*/ 1189875 h 1189875"/>
              <a:gd name="connsiteX3" fmla="*/ 0 w 5326414"/>
              <a:gd name="connsiteY3" fmla="*/ 1186691 h 1189875"/>
              <a:gd name="connsiteX4" fmla="*/ 3733 w 5326414"/>
              <a:gd name="connsiteY4" fmla="*/ 12064 h 118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6414" h="1189875">
                <a:moveTo>
                  <a:pt x="3733" y="12064"/>
                </a:moveTo>
                <a:lnTo>
                  <a:pt x="5326414" y="0"/>
                </a:lnTo>
                <a:lnTo>
                  <a:pt x="4037739" y="1189875"/>
                </a:lnTo>
                <a:cubicBezTo>
                  <a:pt x="4076615" y="1183687"/>
                  <a:pt x="1385478" y="1185189"/>
                  <a:pt x="0" y="1186691"/>
                </a:cubicBezTo>
                <a:cubicBezTo>
                  <a:pt x="1244" y="795149"/>
                  <a:pt x="2489" y="403606"/>
                  <a:pt x="3733" y="12064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Kepatuhan</a:t>
            </a:r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</a:p>
          <a:p>
            <a:pPr algn="just"/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Kendali</a:t>
            </a:r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Internal</a:t>
            </a:r>
          </a:p>
        </p:txBody>
      </p:sp>
    </p:spTree>
    <p:extLst>
      <p:ext uri="{BB962C8B-B14F-4D97-AF65-F5344CB8AC3E}">
        <p14:creationId xmlns:p14="http://schemas.microsoft.com/office/powerpoint/2010/main" val="159118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" fmla="*/ 217715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17715 w 3810000"/>
              <a:gd name="connsiteY4" fmla="*/ 0 h 304800"/>
              <a:gd name="connsiteX0" fmla="*/ 261258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61258 w 3810000"/>
              <a:gd name="connsiteY4" fmla="*/ 0 h 304800"/>
              <a:gd name="connsiteX0" fmla="*/ 333830 w 3882572"/>
              <a:gd name="connsiteY0" fmla="*/ 0 h 304800"/>
              <a:gd name="connsiteX1" fmla="*/ 3882572 w 3882572"/>
              <a:gd name="connsiteY1" fmla="*/ 0 h 304800"/>
              <a:gd name="connsiteX2" fmla="*/ 3882572 w 3882572"/>
              <a:gd name="connsiteY2" fmla="*/ 304800 h 304800"/>
              <a:gd name="connsiteX3" fmla="*/ 0 w 3882572"/>
              <a:gd name="connsiteY3" fmla="*/ 304800 h 304800"/>
              <a:gd name="connsiteX4" fmla="*/ 333830 w 3882572"/>
              <a:gd name="connsiteY4" fmla="*/ 0 h 304800"/>
              <a:gd name="connsiteX0" fmla="*/ 377373 w 3926115"/>
              <a:gd name="connsiteY0" fmla="*/ 0 h 304800"/>
              <a:gd name="connsiteX1" fmla="*/ 3926115 w 3926115"/>
              <a:gd name="connsiteY1" fmla="*/ 0 h 304800"/>
              <a:gd name="connsiteX2" fmla="*/ 3926115 w 3926115"/>
              <a:gd name="connsiteY2" fmla="*/ 304800 h 304800"/>
              <a:gd name="connsiteX3" fmla="*/ 0 w 3926115"/>
              <a:gd name="connsiteY3" fmla="*/ 304800 h 304800"/>
              <a:gd name="connsiteX4" fmla="*/ 377373 w 3926115"/>
              <a:gd name="connsiteY4" fmla="*/ 0 h 304800"/>
              <a:gd name="connsiteX0" fmla="*/ 399319 w 3948061"/>
              <a:gd name="connsiteY0" fmla="*/ 0 h 304800"/>
              <a:gd name="connsiteX1" fmla="*/ 3948061 w 3948061"/>
              <a:gd name="connsiteY1" fmla="*/ 0 h 304800"/>
              <a:gd name="connsiteX2" fmla="*/ 3948061 w 3948061"/>
              <a:gd name="connsiteY2" fmla="*/ 304800 h 304800"/>
              <a:gd name="connsiteX3" fmla="*/ 0 w 3948061"/>
              <a:gd name="connsiteY3" fmla="*/ 304800 h 304800"/>
              <a:gd name="connsiteX4" fmla="*/ 399319 w 3948061"/>
              <a:gd name="connsiteY4" fmla="*/ 0 h 304800"/>
              <a:gd name="connsiteX0" fmla="*/ 289591 w 3838333"/>
              <a:gd name="connsiteY0" fmla="*/ 0 h 304800"/>
              <a:gd name="connsiteX1" fmla="*/ 3838333 w 3838333"/>
              <a:gd name="connsiteY1" fmla="*/ 0 h 304800"/>
              <a:gd name="connsiteX2" fmla="*/ 3838333 w 3838333"/>
              <a:gd name="connsiteY2" fmla="*/ 304800 h 304800"/>
              <a:gd name="connsiteX3" fmla="*/ 0 w 3838333"/>
              <a:gd name="connsiteY3" fmla="*/ 304800 h 304800"/>
              <a:gd name="connsiteX4" fmla="*/ 289591 w 3838333"/>
              <a:gd name="connsiteY4" fmla="*/ 0 h 304800"/>
              <a:gd name="connsiteX0" fmla="*/ 142942 w 3691684"/>
              <a:gd name="connsiteY0" fmla="*/ 0 h 304800"/>
              <a:gd name="connsiteX1" fmla="*/ 3691684 w 3691684"/>
              <a:gd name="connsiteY1" fmla="*/ 0 h 304800"/>
              <a:gd name="connsiteX2" fmla="*/ 3691684 w 3691684"/>
              <a:gd name="connsiteY2" fmla="*/ 304800 h 304800"/>
              <a:gd name="connsiteX3" fmla="*/ 0 w 3691684"/>
              <a:gd name="connsiteY3" fmla="*/ 304800 h 304800"/>
              <a:gd name="connsiteX4" fmla="*/ 142942 w 3691684"/>
              <a:gd name="connsiteY4" fmla="*/ 0 h 304800"/>
              <a:gd name="connsiteX0" fmla="*/ 91184 w 3639926"/>
              <a:gd name="connsiteY0" fmla="*/ 0 h 304800"/>
              <a:gd name="connsiteX1" fmla="*/ 3639926 w 3639926"/>
              <a:gd name="connsiteY1" fmla="*/ 0 h 304800"/>
              <a:gd name="connsiteX2" fmla="*/ 3639926 w 3639926"/>
              <a:gd name="connsiteY2" fmla="*/ 304800 h 304800"/>
              <a:gd name="connsiteX3" fmla="*/ 0 w 3639926"/>
              <a:gd name="connsiteY3" fmla="*/ 304800 h 304800"/>
              <a:gd name="connsiteX4" fmla="*/ 91184 w 3639926"/>
              <a:gd name="connsiteY4" fmla="*/ 0 h 304800"/>
              <a:gd name="connsiteX0" fmla="*/ 65305 w 3614047"/>
              <a:gd name="connsiteY0" fmla="*/ 0 h 332406"/>
              <a:gd name="connsiteX1" fmla="*/ 3614047 w 3614047"/>
              <a:gd name="connsiteY1" fmla="*/ 0 h 332406"/>
              <a:gd name="connsiteX2" fmla="*/ 3614047 w 3614047"/>
              <a:gd name="connsiteY2" fmla="*/ 304800 h 332406"/>
              <a:gd name="connsiteX3" fmla="*/ 0 w 3614047"/>
              <a:gd name="connsiteY3" fmla="*/ 332406 h 332406"/>
              <a:gd name="connsiteX4" fmla="*/ 65305 w 3614047"/>
              <a:gd name="connsiteY4" fmla="*/ 0 h 332406"/>
              <a:gd name="connsiteX0" fmla="*/ 91184 w 3639926"/>
              <a:gd name="connsiteY0" fmla="*/ 0 h 332406"/>
              <a:gd name="connsiteX1" fmla="*/ 3639926 w 3639926"/>
              <a:gd name="connsiteY1" fmla="*/ 0 h 332406"/>
              <a:gd name="connsiteX2" fmla="*/ 3639926 w 3639926"/>
              <a:gd name="connsiteY2" fmla="*/ 304800 h 332406"/>
              <a:gd name="connsiteX3" fmla="*/ 0 w 3639926"/>
              <a:gd name="connsiteY3" fmla="*/ 332406 h 332406"/>
              <a:gd name="connsiteX4" fmla="*/ 91184 w 3639926"/>
              <a:gd name="connsiteY4" fmla="*/ 0 h 33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572000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954011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899439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8193"/>
              <a:gd name="connsiteX1" fmla="*/ 5486400 w 5486400"/>
              <a:gd name="connsiteY1" fmla="*/ 0 h 1148193"/>
              <a:gd name="connsiteX2" fmla="*/ 4812123 w 5486400"/>
              <a:gd name="connsiteY2" fmla="*/ 1148193 h 1148193"/>
              <a:gd name="connsiteX3" fmla="*/ 0 w 5486400"/>
              <a:gd name="connsiteY3" fmla="*/ 1143000 h 1148193"/>
              <a:gd name="connsiteX4" fmla="*/ 0 w 5486400"/>
              <a:gd name="connsiteY4" fmla="*/ 0 h 1148193"/>
              <a:gd name="connsiteX0" fmla="*/ 0 w 5322681"/>
              <a:gd name="connsiteY0" fmla="*/ 19706 h 1167899"/>
              <a:gd name="connsiteX1" fmla="*/ 5322681 w 5322681"/>
              <a:gd name="connsiteY1" fmla="*/ 0 h 1167899"/>
              <a:gd name="connsiteX2" fmla="*/ 4812123 w 5322681"/>
              <a:gd name="connsiteY2" fmla="*/ 1167899 h 1167899"/>
              <a:gd name="connsiteX3" fmla="*/ 0 w 5322681"/>
              <a:gd name="connsiteY3" fmla="*/ 1162706 h 1167899"/>
              <a:gd name="connsiteX4" fmla="*/ 0 w 5322681"/>
              <a:gd name="connsiteY4" fmla="*/ 19706 h 116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  <a:ln w="28575">
            <a:noFill/>
          </a:ln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Kepatuhan</a:t>
            </a:r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dan</a:t>
            </a:r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Kendali</a:t>
            </a:r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Internal</a:t>
            </a:r>
            <a:endParaRPr lang="en-US" sz="3600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2286000"/>
            <a:ext cx="853440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Semua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perusahaan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wajib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tunduk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pada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hukum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aturan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kebijakan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telah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dibuat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oleh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pemerintah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just">
              <a:spcAft>
                <a:spcPts val="1800"/>
              </a:spcAft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Kepatuhan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terhadap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aturan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tersebut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membutuhkan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adanya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kendali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internal </a:t>
            </a:r>
            <a:r>
              <a:rPr lang="en-US" sz="24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(Internal Control)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untuk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memastikan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bahwa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semua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berjalan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tepat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termasuk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data-data sensitive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telah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terlindungi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baik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29721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15532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092262 w 5486400"/>
              <a:gd name="connsiteY2" fmla="*/ 29949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39104"/>
              <a:gd name="connsiteY0" fmla="*/ 0 h 304800"/>
              <a:gd name="connsiteX1" fmla="*/ 5439104 w 5439104"/>
              <a:gd name="connsiteY1" fmla="*/ 0 h 304800"/>
              <a:gd name="connsiteX2" fmla="*/ 5092262 w 5439104"/>
              <a:gd name="connsiteY2" fmla="*/ 299490 h 304800"/>
              <a:gd name="connsiteX3" fmla="*/ 0 w 5439104"/>
              <a:gd name="connsiteY3" fmla="*/ 304800 h 304800"/>
              <a:gd name="connsiteX4" fmla="*/ 0 w 5439104"/>
              <a:gd name="connsiteY4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  Compliance and Internal Control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66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" fmla="*/ 217715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17715 w 3810000"/>
              <a:gd name="connsiteY4" fmla="*/ 0 h 304800"/>
              <a:gd name="connsiteX0" fmla="*/ 261258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61258 w 3810000"/>
              <a:gd name="connsiteY4" fmla="*/ 0 h 304800"/>
              <a:gd name="connsiteX0" fmla="*/ 333830 w 3882572"/>
              <a:gd name="connsiteY0" fmla="*/ 0 h 304800"/>
              <a:gd name="connsiteX1" fmla="*/ 3882572 w 3882572"/>
              <a:gd name="connsiteY1" fmla="*/ 0 h 304800"/>
              <a:gd name="connsiteX2" fmla="*/ 3882572 w 3882572"/>
              <a:gd name="connsiteY2" fmla="*/ 304800 h 304800"/>
              <a:gd name="connsiteX3" fmla="*/ 0 w 3882572"/>
              <a:gd name="connsiteY3" fmla="*/ 304800 h 304800"/>
              <a:gd name="connsiteX4" fmla="*/ 333830 w 3882572"/>
              <a:gd name="connsiteY4" fmla="*/ 0 h 304800"/>
              <a:gd name="connsiteX0" fmla="*/ 377373 w 3926115"/>
              <a:gd name="connsiteY0" fmla="*/ 0 h 304800"/>
              <a:gd name="connsiteX1" fmla="*/ 3926115 w 3926115"/>
              <a:gd name="connsiteY1" fmla="*/ 0 h 304800"/>
              <a:gd name="connsiteX2" fmla="*/ 3926115 w 3926115"/>
              <a:gd name="connsiteY2" fmla="*/ 304800 h 304800"/>
              <a:gd name="connsiteX3" fmla="*/ 0 w 3926115"/>
              <a:gd name="connsiteY3" fmla="*/ 304800 h 304800"/>
              <a:gd name="connsiteX4" fmla="*/ 377373 w 3926115"/>
              <a:gd name="connsiteY4" fmla="*/ 0 h 304800"/>
              <a:gd name="connsiteX0" fmla="*/ 399319 w 3948061"/>
              <a:gd name="connsiteY0" fmla="*/ 0 h 304800"/>
              <a:gd name="connsiteX1" fmla="*/ 3948061 w 3948061"/>
              <a:gd name="connsiteY1" fmla="*/ 0 h 304800"/>
              <a:gd name="connsiteX2" fmla="*/ 3948061 w 3948061"/>
              <a:gd name="connsiteY2" fmla="*/ 304800 h 304800"/>
              <a:gd name="connsiteX3" fmla="*/ 0 w 3948061"/>
              <a:gd name="connsiteY3" fmla="*/ 304800 h 304800"/>
              <a:gd name="connsiteX4" fmla="*/ 399319 w 3948061"/>
              <a:gd name="connsiteY4" fmla="*/ 0 h 304800"/>
              <a:gd name="connsiteX0" fmla="*/ 289591 w 3838333"/>
              <a:gd name="connsiteY0" fmla="*/ 0 h 304800"/>
              <a:gd name="connsiteX1" fmla="*/ 3838333 w 3838333"/>
              <a:gd name="connsiteY1" fmla="*/ 0 h 304800"/>
              <a:gd name="connsiteX2" fmla="*/ 3838333 w 3838333"/>
              <a:gd name="connsiteY2" fmla="*/ 304800 h 304800"/>
              <a:gd name="connsiteX3" fmla="*/ 0 w 3838333"/>
              <a:gd name="connsiteY3" fmla="*/ 304800 h 304800"/>
              <a:gd name="connsiteX4" fmla="*/ 289591 w 3838333"/>
              <a:gd name="connsiteY4" fmla="*/ 0 h 304800"/>
              <a:gd name="connsiteX0" fmla="*/ 142942 w 3691684"/>
              <a:gd name="connsiteY0" fmla="*/ 0 h 304800"/>
              <a:gd name="connsiteX1" fmla="*/ 3691684 w 3691684"/>
              <a:gd name="connsiteY1" fmla="*/ 0 h 304800"/>
              <a:gd name="connsiteX2" fmla="*/ 3691684 w 3691684"/>
              <a:gd name="connsiteY2" fmla="*/ 304800 h 304800"/>
              <a:gd name="connsiteX3" fmla="*/ 0 w 3691684"/>
              <a:gd name="connsiteY3" fmla="*/ 304800 h 304800"/>
              <a:gd name="connsiteX4" fmla="*/ 142942 w 3691684"/>
              <a:gd name="connsiteY4" fmla="*/ 0 h 304800"/>
              <a:gd name="connsiteX0" fmla="*/ 91184 w 3639926"/>
              <a:gd name="connsiteY0" fmla="*/ 0 h 304800"/>
              <a:gd name="connsiteX1" fmla="*/ 3639926 w 3639926"/>
              <a:gd name="connsiteY1" fmla="*/ 0 h 304800"/>
              <a:gd name="connsiteX2" fmla="*/ 3639926 w 3639926"/>
              <a:gd name="connsiteY2" fmla="*/ 304800 h 304800"/>
              <a:gd name="connsiteX3" fmla="*/ 0 w 3639926"/>
              <a:gd name="connsiteY3" fmla="*/ 304800 h 304800"/>
              <a:gd name="connsiteX4" fmla="*/ 91184 w 3639926"/>
              <a:gd name="connsiteY4" fmla="*/ 0 h 304800"/>
              <a:gd name="connsiteX0" fmla="*/ 65305 w 3614047"/>
              <a:gd name="connsiteY0" fmla="*/ 0 h 332406"/>
              <a:gd name="connsiteX1" fmla="*/ 3614047 w 3614047"/>
              <a:gd name="connsiteY1" fmla="*/ 0 h 332406"/>
              <a:gd name="connsiteX2" fmla="*/ 3614047 w 3614047"/>
              <a:gd name="connsiteY2" fmla="*/ 304800 h 332406"/>
              <a:gd name="connsiteX3" fmla="*/ 0 w 3614047"/>
              <a:gd name="connsiteY3" fmla="*/ 332406 h 332406"/>
              <a:gd name="connsiteX4" fmla="*/ 65305 w 3614047"/>
              <a:gd name="connsiteY4" fmla="*/ 0 h 332406"/>
              <a:gd name="connsiteX0" fmla="*/ 91184 w 3639926"/>
              <a:gd name="connsiteY0" fmla="*/ 0 h 332406"/>
              <a:gd name="connsiteX1" fmla="*/ 3639926 w 3639926"/>
              <a:gd name="connsiteY1" fmla="*/ 0 h 332406"/>
              <a:gd name="connsiteX2" fmla="*/ 3639926 w 3639926"/>
              <a:gd name="connsiteY2" fmla="*/ 304800 h 332406"/>
              <a:gd name="connsiteX3" fmla="*/ 0 w 3639926"/>
              <a:gd name="connsiteY3" fmla="*/ 332406 h 332406"/>
              <a:gd name="connsiteX4" fmla="*/ 91184 w 3639926"/>
              <a:gd name="connsiteY4" fmla="*/ 0 h 33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572000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954011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899439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8193"/>
              <a:gd name="connsiteX1" fmla="*/ 5486400 w 5486400"/>
              <a:gd name="connsiteY1" fmla="*/ 0 h 1148193"/>
              <a:gd name="connsiteX2" fmla="*/ 4812123 w 5486400"/>
              <a:gd name="connsiteY2" fmla="*/ 1148193 h 1148193"/>
              <a:gd name="connsiteX3" fmla="*/ 0 w 5486400"/>
              <a:gd name="connsiteY3" fmla="*/ 1143000 h 1148193"/>
              <a:gd name="connsiteX4" fmla="*/ 0 w 5486400"/>
              <a:gd name="connsiteY4" fmla="*/ 0 h 1148193"/>
              <a:gd name="connsiteX0" fmla="*/ 0 w 5322681"/>
              <a:gd name="connsiteY0" fmla="*/ 19706 h 1167899"/>
              <a:gd name="connsiteX1" fmla="*/ 5322681 w 5322681"/>
              <a:gd name="connsiteY1" fmla="*/ 0 h 1167899"/>
              <a:gd name="connsiteX2" fmla="*/ 4812123 w 5322681"/>
              <a:gd name="connsiteY2" fmla="*/ 1167899 h 1167899"/>
              <a:gd name="connsiteX3" fmla="*/ 0 w 5322681"/>
              <a:gd name="connsiteY3" fmla="*/ 1162706 h 1167899"/>
              <a:gd name="connsiteX4" fmla="*/ 0 w 5322681"/>
              <a:gd name="connsiteY4" fmla="*/ 19706 h 116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  <a:ln w="28575">
            <a:noFill/>
          </a:ln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Kepatuhan</a:t>
            </a:r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dan</a:t>
            </a:r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Kendali</a:t>
            </a:r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Internal</a:t>
            </a:r>
            <a:endParaRPr lang="en-US" sz="3600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2286000"/>
            <a:ext cx="853440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Semua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orang di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suatu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organisasi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perlu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menjadikan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kendali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internal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sebagai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budaya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kebiasaan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positif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untuk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kebaikan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mereka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sendiri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juga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organisasi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just">
              <a:spcAft>
                <a:spcPts val="1800"/>
              </a:spcAft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Sekitar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85%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kejahatan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fraud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dapat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dicegah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apabila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sistem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kendali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internal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berbasi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IT yang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layak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berhasil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desain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dibuat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diterapkan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29721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15532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092262 w 5486400"/>
              <a:gd name="connsiteY2" fmla="*/ 29949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39104"/>
              <a:gd name="connsiteY0" fmla="*/ 0 h 304800"/>
              <a:gd name="connsiteX1" fmla="*/ 5439104 w 5439104"/>
              <a:gd name="connsiteY1" fmla="*/ 0 h 304800"/>
              <a:gd name="connsiteX2" fmla="*/ 5092262 w 5439104"/>
              <a:gd name="connsiteY2" fmla="*/ 299490 h 304800"/>
              <a:gd name="connsiteX3" fmla="*/ 0 w 5439104"/>
              <a:gd name="connsiteY3" fmla="*/ 304800 h 304800"/>
              <a:gd name="connsiteX4" fmla="*/ 0 w 5439104"/>
              <a:gd name="connsiteY4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  Compliance and Internal Control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5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p view of a lock on a black computer keyboard Free Photo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46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82377"/>
            <a:ext cx="9207770" cy="657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Freeform 84"/>
          <p:cNvSpPr/>
          <p:nvPr/>
        </p:nvSpPr>
        <p:spPr>
          <a:xfrm>
            <a:off x="822438" y="3704301"/>
            <a:ext cx="2200009" cy="1100004"/>
          </a:xfrm>
          <a:custGeom>
            <a:avLst/>
            <a:gdLst>
              <a:gd name="connsiteX0" fmla="*/ 0 w 2200009"/>
              <a:gd name="connsiteY0" fmla="*/ 110000 h 1100004"/>
              <a:gd name="connsiteX1" fmla="*/ 110000 w 2200009"/>
              <a:gd name="connsiteY1" fmla="*/ 0 h 1100004"/>
              <a:gd name="connsiteX2" fmla="*/ 2090009 w 2200009"/>
              <a:gd name="connsiteY2" fmla="*/ 0 h 1100004"/>
              <a:gd name="connsiteX3" fmla="*/ 2200009 w 2200009"/>
              <a:gd name="connsiteY3" fmla="*/ 110000 h 1100004"/>
              <a:gd name="connsiteX4" fmla="*/ 2200009 w 2200009"/>
              <a:gd name="connsiteY4" fmla="*/ 990004 h 1100004"/>
              <a:gd name="connsiteX5" fmla="*/ 2090009 w 2200009"/>
              <a:gd name="connsiteY5" fmla="*/ 1100004 h 1100004"/>
              <a:gd name="connsiteX6" fmla="*/ 110000 w 2200009"/>
              <a:gd name="connsiteY6" fmla="*/ 1100004 h 1100004"/>
              <a:gd name="connsiteX7" fmla="*/ 0 w 2200009"/>
              <a:gd name="connsiteY7" fmla="*/ 990004 h 1100004"/>
              <a:gd name="connsiteX8" fmla="*/ 0 w 2200009"/>
              <a:gd name="connsiteY8" fmla="*/ 110000 h 110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0009" h="1100004">
                <a:moveTo>
                  <a:pt x="0" y="110000"/>
                </a:moveTo>
                <a:cubicBezTo>
                  <a:pt x="0" y="49249"/>
                  <a:pt x="49249" y="0"/>
                  <a:pt x="110000" y="0"/>
                </a:cubicBezTo>
                <a:lnTo>
                  <a:pt x="2090009" y="0"/>
                </a:lnTo>
                <a:cubicBezTo>
                  <a:pt x="2150760" y="0"/>
                  <a:pt x="2200009" y="49249"/>
                  <a:pt x="2200009" y="110000"/>
                </a:cubicBezTo>
                <a:lnTo>
                  <a:pt x="2200009" y="990004"/>
                </a:lnTo>
                <a:cubicBezTo>
                  <a:pt x="2200009" y="1050755"/>
                  <a:pt x="2150760" y="1100004"/>
                  <a:pt x="2090009" y="1100004"/>
                </a:cubicBezTo>
                <a:lnTo>
                  <a:pt x="110000" y="1100004"/>
                </a:lnTo>
                <a:cubicBezTo>
                  <a:pt x="49249" y="1100004"/>
                  <a:pt x="0" y="1050755"/>
                  <a:pt x="0" y="990004"/>
                </a:cubicBezTo>
                <a:lnTo>
                  <a:pt x="0" y="11000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998" tIns="49998" rIns="49998" bIns="49998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smtClean="0"/>
              <a:t>Objectives</a:t>
            </a:r>
            <a:endParaRPr lang="en-US" sz="2400" kern="1200" dirty="0"/>
          </a:p>
        </p:txBody>
      </p:sp>
      <p:sp>
        <p:nvSpPr>
          <p:cNvPr id="86" name="Freeform 85"/>
          <p:cNvSpPr/>
          <p:nvPr/>
        </p:nvSpPr>
        <p:spPr>
          <a:xfrm rot="17692822">
            <a:off x="2416632" y="3285354"/>
            <a:ext cx="2091636" cy="40390"/>
          </a:xfrm>
          <a:custGeom>
            <a:avLst/>
            <a:gdLst>
              <a:gd name="connsiteX0" fmla="*/ 0 w 2091636"/>
              <a:gd name="connsiteY0" fmla="*/ 20195 h 40390"/>
              <a:gd name="connsiteX1" fmla="*/ 2091636 w 2091636"/>
              <a:gd name="connsiteY1" fmla="*/ 20195 h 40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91636" h="40390">
                <a:moveTo>
                  <a:pt x="0" y="20195"/>
                </a:moveTo>
                <a:lnTo>
                  <a:pt x="2091636" y="201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06227" tIns="-32097" rIns="1006227" bIns="-32095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/>
          </a:p>
        </p:txBody>
      </p:sp>
      <p:sp>
        <p:nvSpPr>
          <p:cNvPr id="87" name="Freeform 86"/>
          <p:cNvSpPr/>
          <p:nvPr/>
        </p:nvSpPr>
        <p:spPr>
          <a:xfrm>
            <a:off x="3902452" y="1524000"/>
            <a:ext cx="3336548" cy="1382797"/>
          </a:xfrm>
          <a:custGeom>
            <a:avLst/>
            <a:gdLst>
              <a:gd name="connsiteX0" fmla="*/ 0 w 4716028"/>
              <a:gd name="connsiteY0" fmla="*/ 110000 h 1100004"/>
              <a:gd name="connsiteX1" fmla="*/ 110000 w 4716028"/>
              <a:gd name="connsiteY1" fmla="*/ 0 h 1100004"/>
              <a:gd name="connsiteX2" fmla="*/ 4606028 w 4716028"/>
              <a:gd name="connsiteY2" fmla="*/ 0 h 1100004"/>
              <a:gd name="connsiteX3" fmla="*/ 4716028 w 4716028"/>
              <a:gd name="connsiteY3" fmla="*/ 110000 h 1100004"/>
              <a:gd name="connsiteX4" fmla="*/ 4716028 w 4716028"/>
              <a:gd name="connsiteY4" fmla="*/ 990004 h 1100004"/>
              <a:gd name="connsiteX5" fmla="*/ 4606028 w 4716028"/>
              <a:gd name="connsiteY5" fmla="*/ 1100004 h 1100004"/>
              <a:gd name="connsiteX6" fmla="*/ 110000 w 4716028"/>
              <a:gd name="connsiteY6" fmla="*/ 1100004 h 1100004"/>
              <a:gd name="connsiteX7" fmla="*/ 0 w 4716028"/>
              <a:gd name="connsiteY7" fmla="*/ 990004 h 1100004"/>
              <a:gd name="connsiteX8" fmla="*/ 0 w 4716028"/>
              <a:gd name="connsiteY8" fmla="*/ 110000 h 110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16028" h="1100004">
                <a:moveTo>
                  <a:pt x="0" y="110000"/>
                </a:moveTo>
                <a:cubicBezTo>
                  <a:pt x="0" y="49249"/>
                  <a:pt x="49249" y="0"/>
                  <a:pt x="110000" y="0"/>
                </a:cubicBezTo>
                <a:lnTo>
                  <a:pt x="4606028" y="0"/>
                </a:lnTo>
                <a:cubicBezTo>
                  <a:pt x="4666779" y="0"/>
                  <a:pt x="4716028" y="49249"/>
                  <a:pt x="4716028" y="110000"/>
                </a:cubicBezTo>
                <a:lnTo>
                  <a:pt x="4716028" y="990004"/>
                </a:lnTo>
                <a:cubicBezTo>
                  <a:pt x="4716028" y="1050755"/>
                  <a:pt x="4666779" y="1100004"/>
                  <a:pt x="4606028" y="1100004"/>
                </a:cubicBezTo>
                <a:lnTo>
                  <a:pt x="110000" y="1100004"/>
                </a:lnTo>
                <a:cubicBezTo>
                  <a:pt x="49249" y="1100004"/>
                  <a:pt x="0" y="1050755"/>
                  <a:pt x="0" y="990004"/>
                </a:cubicBezTo>
                <a:lnTo>
                  <a:pt x="0" y="1100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998" tIns="49998" rIns="49998" bIns="49998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400" kern="1200" dirty="0" smtClean="0"/>
              <a:t>Reliability of Financial Reporting, to protect </a:t>
            </a:r>
          </a:p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400" kern="1200" dirty="0" smtClean="0"/>
              <a:t>investors</a:t>
            </a:r>
            <a:endParaRPr lang="en-US" sz="2400" kern="1200" dirty="0"/>
          </a:p>
        </p:txBody>
      </p:sp>
      <p:sp>
        <p:nvSpPr>
          <p:cNvPr id="88" name="Freeform 87"/>
          <p:cNvSpPr/>
          <p:nvPr/>
        </p:nvSpPr>
        <p:spPr>
          <a:xfrm rot="19457599">
            <a:off x="2920586" y="3917857"/>
            <a:ext cx="1083728" cy="40390"/>
          </a:xfrm>
          <a:custGeom>
            <a:avLst/>
            <a:gdLst>
              <a:gd name="connsiteX0" fmla="*/ 0 w 1083728"/>
              <a:gd name="connsiteY0" fmla="*/ 20195 h 40390"/>
              <a:gd name="connsiteX1" fmla="*/ 1083728 w 1083728"/>
              <a:gd name="connsiteY1" fmla="*/ 20195 h 40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3728" h="40390">
                <a:moveTo>
                  <a:pt x="0" y="20195"/>
                </a:moveTo>
                <a:lnTo>
                  <a:pt x="1083728" y="201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27471" tIns="-6898" rIns="527471" bIns="-6899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sp>
        <p:nvSpPr>
          <p:cNvPr id="89" name="Freeform 88"/>
          <p:cNvSpPr/>
          <p:nvPr/>
        </p:nvSpPr>
        <p:spPr>
          <a:xfrm>
            <a:off x="3902452" y="3071798"/>
            <a:ext cx="3336548" cy="1100004"/>
          </a:xfrm>
          <a:custGeom>
            <a:avLst/>
            <a:gdLst>
              <a:gd name="connsiteX0" fmla="*/ 0 w 4716028"/>
              <a:gd name="connsiteY0" fmla="*/ 110000 h 1100004"/>
              <a:gd name="connsiteX1" fmla="*/ 110000 w 4716028"/>
              <a:gd name="connsiteY1" fmla="*/ 0 h 1100004"/>
              <a:gd name="connsiteX2" fmla="*/ 4606028 w 4716028"/>
              <a:gd name="connsiteY2" fmla="*/ 0 h 1100004"/>
              <a:gd name="connsiteX3" fmla="*/ 4716028 w 4716028"/>
              <a:gd name="connsiteY3" fmla="*/ 110000 h 1100004"/>
              <a:gd name="connsiteX4" fmla="*/ 4716028 w 4716028"/>
              <a:gd name="connsiteY4" fmla="*/ 990004 h 1100004"/>
              <a:gd name="connsiteX5" fmla="*/ 4606028 w 4716028"/>
              <a:gd name="connsiteY5" fmla="*/ 1100004 h 1100004"/>
              <a:gd name="connsiteX6" fmla="*/ 110000 w 4716028"/>
              <a:gd name="connsiteY6" fmla="*/ 1100004 h 1100004"/>
              <a:gd name="connsiteX7" fmla="*/ 0 w 4716028"/>
              <a:gd name="connsiteY7" fmla="*/ 990004 h 1100004"/>
              <a:gd name="connsiteX8" fmla="*/ 0 w 4716028"/>
              <a:gd name="connsiteY8" fmla="*/ 110000 h 110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16028" h="1100004">
                <a:moveTo>
                  <a:pt x="0" y="110000"/>
                </a:moveTo>
                <a:cubicBezTo>
                  <a:pt x="0" y="49249"/>
                  <a:pt x="49249" y="0"/>
                  <a:pt x="110000" y="0"/>
                </a:cubicBezTo>
                <a:lnTo>
                  <a:pt x="4606028" y="0"/>
                </a:lnTo>
                <a:cubicBezTo>
                  <a:pt x="4666779" y="0"/>
                  <a:pt x="4716028" y="49249"/>
                  <a:pt x="4716028" y="110000"/>
                </a:cubicBezTo>
                <a:lnTo>
                  <a:pt x="4716028" y="990004"/>
                </a:lnTo>
                <a:cubicBezTo>
                  <a:pt x="4716028" y="1050755"/>
                  <a:pt x="4666779" y="1100004"/>
                  <a:pt x="4606028" y="1100004"/>
                </a:cubicBezTo>
                <a:lnTo>
                  <a:pt x="110000" y="1100004"/>
                </a:lnTo>
                <a:cubicBezTo>
                  <a:pt x="49249" y="1100004"/>
                  <a:pt x="0" y="1050755"/>
                  <a:pt x="0" y="990004"/>
                </a:cubicBezTo>
                <a:lnTo>
                  <a:pt x="0" y="1100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998" tIns="49998" rIns="49998" bIns="49998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Operational Efficiency</a:t>
            </a:r>
            <a:endParaRPr lang="en-US" sz="2400" kern="1200" dirty="0"/>
          </a:p>
        </p:txBody>
      </p:sp>
      <p:sp>
        <p:nvSpPr>
          <p:cNvPr id="90" name="Freeform 89"/>
          <p:cNvSpPr/>
          <p:nvPr/>
        </p:nvSpPr>
        <p:spPr>
          <a:xfrm rot="2142401">
            <a:off x="2920586" y="4550360"/>
            <a:ext cx="1083728" cy="40390"/>
          </a:xfrm>
          <a:custGeom>
            <a:avLst/>
            <a:gdLst>
              <a:gd name="connsiteX0" fmla="*/ 0 w 1083728"/>
              <a:gd name="connsiteY0" fmla="*/ 20195 h 40390"/>
              <a:gd name="connsiteX1" fmla="*/ 1083728 w 1083728"/>
              <a:gd name="connsiteY1" fmla="*/ 20195 h 40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3728" h="40390">
                <a:moveTo>
                  <a:pt x="0" y="20195"/>
                </a:moveTo>
                <a:lnTo>
                  <a:pt x="1083728" y="201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27471" tIns="-6898" rIns="527471" bIns="-6898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sp>
        <p:nvSpPr>
          <p:cNvPr id="91" name="Freeform 90"/>
          <p:cNvSpPr/>
          <p:nvPr/>
        </p:nvSpPr>
        <p:spPr>
          <a:xfrm>
            <a:off x="3902452" y="4336804"/>
            <a:ext cx="3336548" cy="1100004"/>
          </a:xfrm>
          <a:custGeom>
            <a:avLst/>
            <a:gdLst>
              <a:gd name="connsiteX0" fmla="*/ 0 w 4716028"/>
              <a:gd name="connsiteY0" fmla="*/ 110000 h 1100004"/>
              <a:gd name="connsiteX1" fmla="*/ 110000 w 4716028"/>
              <a:gd name="connsiteY1" fmla="*/ 0 h 1100004"/>
              <a:gd name="connsiteX2" fmla="*/ 4606028 w 4716028"/>
              <a:gd name="connsiteY2" fmla="*/ 0 h 1100004"/>
              <a:gd name="connsiteX3" fmla="*/ 4716028 w 4716028"/>
              <a:gd name="connsiteY3" fmla="*/ 110000 h 1100004"/>
              <a:gd name="connsiteX4" fmla="*/ 4716028 w 4716028"/>
              <a:gd name="connsiteY4" fmla="*/ 990004 h 1100004"/>
              <a:gd name="connsiteX5" fmla="*/ 4606028 w 4716028"/>
              <a:gd name="connsiteY5" fmla="*/ 1100004 h 1100004"/>
              <a:gd name="connsiteX6" fmla="*/ 110000 w 4716028"/>
              <a:gd name="connsiteY6" fmla="*/ 1100004 h 1100004"/>
              <a:gd name="connsiteX7" fmla="*/ 0 w 4716028"/>
              <a:gd name="connsiteY7" fmla="*/ 990004 h 1100004"/>
              <a:gd name="connsiteX8" fmla="*/ 0 w 4716028"/>
              <a:gd name="connsiteY8" fmla="*/ 110000 h 110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16028" h="1100004">
                <a:moveTo>
                  <a:pt x="0" y="110000"/>
                </a:moveTo>
                <a:cubicBezTo>
                  <a:pt x="0" y="49249"/>
                  <a:pt x="49249" y="0"/>
                  <a:pt x="110000" y="0"/>
                </a:cubicBezTo>
                <a:lnTo>
                  <a:pt x="4606028" y="0"/>
                </a:lnTo>
                <a:cubicBezTo>
                  <a:pt x="4666779" y="0"/>
                  <a:pt x="4716028" y="49249"/>
                  <a:pt x="4716028" y="110000"/>
                </a:cubicBezTo>
                <a:lnTo>
                  <a:pt x="4716028" y="990004"/>
                </a:lnTo>
                <a:cubicBezTo>
                  <a:pt x="4716028" y="1050755"/>
                  <a:pt x="4666779" y="1100004"/>
                  <a:pt x="4606028" y="1100004"/>
                </a:cubicBezTo>
                <a:lnTo>
                  <a:pt x="110000" y="1100004"/>
                </a:lnTo>
                <a:cubicBezTo>
                  <a:pt x="49249" y="1100004"/>
                  <a:pt x="0" y="1050755"/>
                  <a:pt x="0" y="990004"/>
                </a:cubicBezTo>
                <a:lnTo>
                  <a:pt x="0" y="1100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998" tIns="49998" rIns="49998" bIns="49998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400" kern="1200" dirty="0" smtClean="0"/>
              <a:t>Compliance with Laws, </a:t>
            </a:r>
          </a:p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400" kern="1200" dirty="0" smtClean="0"/>
              <a:t>and Policies</a:t>
            </a:r>
            <a:endParaRPr lang="en-US" sz="2400" kern="1200" dirty="0"/>
          </a:p>
        </p:txBody>
      </p:sp>
      <p:sp>
        <p:nvSpPr>
          <p:cNvPr id="92" name="Freeform 91"/>
          <p:cNvSpPr/>
          <p:nvPr/>
        </p:nvSpPr>
        <p:spPr>
          <a:xfrm rot="3907178">
            <a:off x="2416632" y="5182863"/>
            <a:ext cx="2091636" cy="40390"/>
          </a:xfrm>
          <a:custGeom>
            <a:avLst/>
            <a:gdLst>
              <a:gd name="connsiteX0" fmla="*/ 0 w 2091636"/>
              <a:gd name="connsiteY0" fmla="*/ 20195 h 40390"/>
              <a:gd name="connsiteX1" fmla="*/ 2091636 w 2091636"/>
              <a:gd name="connsiteY1" fmla="*/ 20195 h 40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91636" h="40390">
                <a:moveTo>
                  <a:pt x="0" y="20195"/>
                </a:moveTo>
                <a:lnTo>
                  <a:pt x="2091636" y="201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06226" tIns="-32096" rIns="1006228" bIns="-32096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/>
          </a:p>
        </p:txBody>
      </p:sp>
      <p:sp>
        <p:nvSpPr>
          <p:cNvPr id="93" name="Freeform 92"/>
          <p:cNvSpPr/>
          <p:nvPr/>
        </p:nvSpPr>
        <p:spPr>
          <a:xfrm>
            <a:off x="3902452" y="5601809"/>
            <a:ext cx="3336548" cy="1100004"/>
          </a:xfrm>
          <a:custGeom>
            <a:avLst/>
            <a:gdLst>
              <a:gd name="connsiteX0" fmla="*/ 0 w 4716028"/>
              <a:gd name="connsiteY0" fmla="*/ 110000 h 1100004"/>
              <a:gd name="connsiteX1" fmla="*/ 110000 w 4716028"/>
              <a:gd name="connsiteY1" fmla="*/ 0 h 1100004"/>
              <a:gd name="connsiteX2" fmla="*/ 4606028 w 4716028"/>
              <a:gd name="connsiteY2" fmla="*/ 0 h 1100004"/>
              <a:gd name="connsiteX3" fmla="*/ 4716028 w 4716028"/>
              <a:gd name="connsiteY3" fmla="*/ 110000 h 1100004"/>
              <a:gd name="connsiteX4" fmla="*/ 4716028 w 4716028"/>
              <a:gd name="connsiteY4" fmla="*/ 990004 h 1100004"/>
              <a:gd name="connsiteX5" fmla="*/ 4606028 w 4716028"/>
              <a:gd name="connsiteY5" fmla="*/ 1100004 h 1100004"/>
              <a:gd name="connsiteX6" fmla="*/ 110000 w 4716028"/>
              <a:gd name="connsiteY6" fmla="*/ 1100004 h 1100004"/>
              <a:gd name="connsiteX7" fmla="*/ 0 w 4716028"/>
              <a:gd name="connsiteY7" fmla="*/ 990004 h 1100004"/>
              <a:gd name="connsiteX8" fmla="*/ 0 w 4716028"/>
              <a:gd name="connsiteY8" fmla="*/ 110000 h 110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16028" h="1100004">
                <a:moveTo>
                  <a:pt x="0" y="110000"/>
                </a:moveTo>
                <a:cubicBezTo>
                  <a:pt x="0" y="49249"/>
                  <a:pt x="49249" y="0"/>
                  <a:pt x="110000" y="0"/>
                </a:cubicBezTo>
                <a:lnTo>
                  <a:pt x="4606028" y="0"/>
                </a:lnTo>
                <a:cubicBezTo>
                  <a:pt x="4666779" y="0"/>
                  <a:pt x="4716028" y="49249"/>
                  <a:pt x="4716028" y="110000"/>
                </a:cubicBezTo>
                <a:lnTo>
                  <a:pt x="4716028" y="990004"/>
                </a:lnTo>
                <a:cubicBezTo>
                  <a:pt x="4716028" y="1050755"/>
                  <a:pt x="4666779" y="1100004"/>
                  <a:pt x="4606028" y="1100004"/>
                </a:cubicBezTo>
                <a:lnTo>
                  <a:pt x="110000" y="1100004"/>
                </a:lnTo>
                <a:cubicBezTo>
                  <a:pt x="49249" y="1100004"/>
                  <a:pt x="0" y="1050755"/>
                  <a:pt x="0" y="990004"/>
                </a:cubicBezTo>
                <a:lnTo>
                  <a:pt x="0" y="1100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998" tIns="49998" rIns="49998" bIns="49998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Safeguarding of Assets</a:t>
            </a:r>
            <a:endParaRPr lang="en-US" sz="2400" kern="1200" dirty="0"/>
          </a:p>
        </p:txBody>
      </p:sp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" fmla="*/ 217715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17715 w 3810000"/>
              <a:gd name="connsiteY4" fmla="*/ 0 h 304800"/>
              <a:gd name="connsiteX0" fmla="*/ 261258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61258 w 3810000"/>
              <a:gd name="connsiteY4" fmla="*/ 0 h 304800"/>
              <a:gd name="connsiteX0" fmla="*/ 333830 w 3882572"/>
              <a:gd name="connsiteY0" fmla="*/ 0 h 304800"/>
              <a:gd name="connsiteX1" fmla="*/ 3882572 w 3882572"/>
              <a:gd name="connsiteY1" fmla="*/ 0 h 304800"/>
              <a:gd name="connsiteX2" fmla="*/ 3882572 w 3882572"/>
              <a:gd name="connsiteY2" fmla="*/ 304800 h 304800"/>
              <a:gd name="connsiteX3" fmla="*/ 0 w 3882572"/>
              <a:gd name="connsiteY3" fmla="*/ 304800 h 304800"/>
              <a:gd name="connsiteX4" fmla="*/ 333830 w 3882572"/>
              <a:gd name="connsiteY4" fmla="*/ 0 h 304800"/>
              <a:gd name="connsiteX0" fmla="*/ 377373 w 3926115"/>
              <a:gd name="connsiteY0" fmla="*/ 0 h 304800"/>
              <a:gd name="connsiteX1" fmla="*/ 3926115 w 3926115"/>
              <a:gd name="connsiteY1" fmla="*/ 0 h 304800"/>
              <a:gd name="connsiteX2" fmla="*/ 3926115 w 3926115"/>
              <a:gd name="connsiteY2" fmla="*/ 304800 h 304800"/>
              <a:gd name="connsiteX3" fmla="*/ 0 w 3926115"/>
              <a:gd name="connsiteY3" fmla="*/ 304800 h 304800"/>
              <a:gd name="connsiteX4" fmla="*/ 377373 w 3926115"/>
              <a:gd name="connsiteY4" fmla="*/ 0 h 304800"/>
              <a:gd name="connsiteX0" fmla="*/ 399319 w 3948061"/>
              <a:gd name="connsiteY0" fmla="*/ 0 h 304800"/>
              <a:gd name="connsiteX1" fmla="*/ 3948061 w 3948061"/>
              <a:gd name="connsiteY1" fmla="*/ 0 h 304800"/>
              <a:gd name="connsiteX2" fmla="*/ 3948061 w 3948061"/>
              <a:gd name="connsiteY2" fmla="*/ 304800 h 304800"/>
              <a:gd name="connsiteX3" fmla="*/ 0 w 3948061"/>
              <a:gd name="connsiteY3" fmla="*/ 304800 h 304800"/>
              <a:gd name="connsiteX4" fmla="*/ 399319 w 3948061"/>
              <a:gd name="connsiteY4" fmla="*/ 0 h 304800"/>
              <a:gd name="connsiteX0" fmla="*/ 289591 w 3838333"/>
              <a:gd name="connsiteY0" fmla="*/ 0 h 304800"/>
              <a:gd name="connsiteX1" fmla="*/ 3838333 w 3838333"/>
              <a:gd name="connsiteY1" fmla="*/ 0 h 304800"/>
              <a:gd name="connsiteX2" fmla="*/ 3838333 w 3838333"/>
              <a:gd name="connsiteY2" fmla="*/ 304800 h 304800"/>
              <a:gd name="connsiteX3" fmla="*/ 0 w 3838333"/>
              <a:gd name="connsiteY3" fmla="*/ 304800 h 304800"/>
              <a:gd name="connsiteX4" fmla="*/ 289591 w 3838333"/>
              <a:gd name="connsiteY4" fmla="*/ 0 h 304800"/>
              <a:gd name="connsiteX0" fmla="*/ 142942 w 3691684"/>
              <a:gd name="connsiteY0" fmla="*/ 0 h 304800"/>
              <a:gd name="connsiteX1" fmla="*/ 3691684 w 3691684"/>
              <a:gd name="connsiteY1" fmla="*/ 0 h 304800"/>
              <a:gd name="connsiteX2" fmla="*/ 3691684 w 3691684"/>
              <a:gd name="connsiteY2" fmla="*/ 304800 h 304800"/>
              <a:gd name="connsiteX3" fmla="*/ 0 w 3691684"/>
              <a:gd name="connsiteY3" fmla="*/ 304800 h 304800"/>
              <a:gd name="connsiteX4" fmla="*/ 142942 w 3691684"/>
              <a:gd name="connsiteY4" fmla="*/ 0 h 304800"/>
              <a:gd name="connsiteX0" fmla="*/ 91184 w 3639926"/>
              <a:gd name="connsiteY0" fmla="*/ 0 h 304800"/>
              <a:gd name="connsiteX1" fmla="*/ 3639926 w 3639926"/>
              <a:gd name="connsiteY1" fmla="*/ 0 h 304800"/>
              <a:gd name="connsiteX2" fmla="*/ 3639926 w 3639926"/>
              <a:gd name="connsiteY2" fmla="*/ 304800 h 304800"/>
              <a:gd name="connsiteX3" fmla="*/ 0 w 3639926"/>
              <a:gd name="connsiteY3" fmla="*/ 304800 h 304800"/>
              <a:gd name="connsiteX4" fmla="*/ 91184 w 3639926"/>
              <a:gd name="connsiteY4" fmla="*/ 0 h 304800"/>
              <a:gd name="connsiteX0" fmla="*/ 65305 w 3614047"/>
              <a:gd name="connsiteY0" fmla="*/ 0 h 332406"/>
              <a:gd name="connsiteX1" fmla="*/ 3614047 w 3614047"/>
              <a:gd name="connsiteY1" fmla="*/ 0 h 332406"/>
              <a:gd name="connsiteX2" fmla="*/ 3614047 w 3614047"/>
              <a:gd name="connsiteY2" fmla="*/ 304800 h 332406"/>
              <a:gd name="connsiteX3" fmla="*/ 0 w 3614047"/>
              <a:gd name="connsiteY3" fmla="*/ 332406 h 332406"/>
              <a:gd name="connsiteX4" fmla="*/ 65305 w 3614047"/>
              <a:gd name="connsiteY4" fmla="*/ 0 h 332406"/>
              <a:gd name="connsiteX0" fmla="*/ 91184 w 3639926"/>
              <a:gd name="connsiteY0" fmla="*/ 0 h 332406"/>
              <a:gd name="connsiteX1" fmla="*/ 3639926 w 3639926"/>
              <a:gd name="connsiteY1" fmla="*/ 0 h 332406"/>
              <a:gd name="connsiteX2" fmla="*/ 3639926 w 3639926"/>
              <a:gd name="connsiteY2" fmla="*/ 304800 h 332406"/>
              <a:gd name="connsiteX3" fmla="*/ 0 w 3639926"/>
              <a:gd name="connsiteY3" fmla="*/ 332406 h 332406"/>
              <a:gd name="connsiteX4" fmla="*/ 91184 w 3639926"/>
              <a:gd name="connsiteY4" fmla="*/ 0 h 33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572000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954011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899439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8193"/>
              <a:gd name="connsiteX1" fmla="*/ 5486400 w 5486400"/>
              <a:gd name="connsiteY1" fmla="*/ 0 h 1148193"/>
              <a:gd name="connsiteX2" fmla="*/ 4812123 w 5486400"/>
              <a:gd name="connsiteY2" fmla="*/ 1148193 h 1148193"/>
              <a:gd name="connsiteX3" fmla="*/ 0 w 5486400"/>
              <a:gd name="connsiteY3" fmla="*/ 1143000 h 1148193"/>
              <a:gd name="connsiteX4" fmla="*/ 0 w 5486400"/>
              <a:gd name="connsiteY4" fmla="*/ 0 h 1148193"/>
              <a:gd name="connsiteX0" fmla="*/ 0 w 5322681"/>
              <a:gd name="connsiteY0" fmla="*/ 19706 h 1167899"/>
              <a:gd name="connsiteX1" fmla="*/ 5322681 w 5322681"/>
              <a:gd name="connsiteY1" fmla="*/ 0 h 1167899"/>
              <a:gd name="connsiteX2" fmla="*/ 4812123 w 5322681"/>
              <a:gd name="connsiteY2" fmla="*/ 1167899 h 1167899"/>
              <a:gd name="connsiteX3" fmla="*/ 0 w 5322681"/>
              <a:gd name="connsiteY3" fmla="*/ 1162706 h 1167899"/>
              <a:gd name="connsiteX4" fmla="*/ 0 w 5322681"/>
              <a:gd name="connsiteY4" fmla="*/ 19706 h 116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  <a:ln w="28575">
            <a:noFill/>
          </a:ln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Internal Control</a:t>
            </a:r>
            <a:endParaRPr lang="en-US" sz="4000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29721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15532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092262 w 5486400"/>
              <a:gd name="connsiteY2" fmla="*/ 29949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39104"/>
              <a:gd name="connsiteY0" fmla="*/ 0 h 304800"/>
              <a:gd name="connsiteX1" fmla="*/ 5439104 w 5439104"/>
              <a:gd name="connsiteY1" fmla="*/ 0 h 304800"/>
              <a:gd name="connsiteX2" fmla="*/ 5092262 w 5439104"/>
              <a:gd name="connsiteY2" fmla="*/ 299490 h 304800"/>
              <a:gd name="connsiteX3" fmla="*/ 0 w 5439104"/>
              <a:gd name="connsiteY3" fmla="*/ 304800 h 304800"/>
              <a:gd name="connsiteX4" fmla="*/ 0 w 5439104"/>
              <a:gd name="connsiteY4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US" i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Kendali</a:t>
            </a:r>
            <a:r>
              <a:rPr lang="en-US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Internal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24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" descr="Top view of a lock on a black computer keyboard Free Phot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46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541" t="-229" r="15293" b="229"/>
          <a:stretch/>
        </p:blipFill>
        <p:spPr bwMode="auto">
          <a:xfrm>
            <a:off x="5105400" y="-15766"/>
            <a:ext cx="4038600" cy="687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" fmla="*/ 217715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17715 w 3810000"/>
              <a:gd name="connsiteY4" fmla="*/ 0 h 304800"/>
              <a:gd name="connsiteX0" fmla="*/ 261258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61258 w 3810000"/>
              <a:gd name="connsiteY4" fmla="*/ 0 h 304800"/>
              <a:gd name="connsiteX0" fmla="*/ 333830 w 3882572"/>
              <a:gd name="connsiteY0" fmla="*/ 0 h 304800"/>
              <a:gd name="connsiteX1" fmla="*/ 3882572 w 3882572"/>
              <a:gd name="connsiteY1" fmla="*/ 0 h 304800"/>
              <a:gd name="connsiteX2" fmla="*/ 3882572 w 3882572"/>
              <a:gd name="connsiteY2" fmla="*/ 304800 h 304800"/>
              <a:gd name="connsiteX3" fmla="*/ 0 w 3882572"/>
              <a:gd name="connsiteY3" fmla="*/ 304800 h 304800"/>
              <a:gd name="connsiteX4" fmla="*/ 333830 w 3882572"/>
              <a:gd name="connsiteY4" fmla="*/ 0 h 304800"/>
              <a:gd name="connsiteX0" fmla="*/ 377373 w 3926115"/>
              <a:gd name="connsiteY0" fmla="*/ 0 h 304800"/>
              <a:gd name="connsiteX1" fmla="*/ 3926115 w 3926115"/>
              <a:gd name="connsiteY1" fmla="*/ 0 h 304800"/>
              <a:gd name="connsiteX2" fmla="*/ 3926115 w 3926115"/>
              <a:gd name="connsiteY2" fmla="*/ 304800 h 304800"/>
              <a:gd name="connsiteX3" fmla="*/ 0 w 3926115"/>
              <a:gd name="connsiteY3" fmla="*/ 304800 h 304800"/>
              <a:gd name="connsiteX4" fmla="*/ 377373 w 3926115"/>
              <a:gd name="connsiteY4" fmla="*/ 0 h 304800"/>
              <a:gd name="connsiteX0" fmla="*/ 399319 w 3948061"/>
              <a:gd name="connsiteY0" fmla="*/ 0 h 304800"/>
              <a:gd name="connsiteX1" fmla="*/ 3948061 w 3948061"/>
              <a:gd name="connsiteY1" fmla="*/ 0 h 304800"/>
              <a:gd name="connsiteX2" fmla="*/ 3948061 w 3948061"/>
              <a:gd name="connsiteY2" fmla="*/ 304800 h 304800"/>
              <a:gd name="connsiteX3" fmla="*/ 0 w 3948061"/>
              <a:gd name="connsiteY3" fmla="*/ 304800 h 304800"/>
              <a:gd name="connsiteX4" fmla="*/ 399319 w 3948061"/>
              <a:gd name="connsiteY4" fmla="*/ 0 h 304800"/>
              <a:gd name="connsiteX0" fmla="*/ 289591 w 3838333"/>
              <a:gd name="connsiteY0" fmla="*/ 0 h 304800"/>
              <a:gd name="connsiteX1" fmla="*/ 3838333 w 3838333"/>
              <a:gd name="connsiteY1" fmla="*/ 0 h 304800"/>
              <a:gd name="connsiteX2" fmla="*/ 3838333 w 3838333"/>
              <a:gd name="connsiteY2" fmla="*/ 304800 h 304800"/>
              <a:gd name="connsiteX3" fmla="*/ 0 w 3838333"/>
              <a:gd name="connsiteY3" fmla="*/ 304800 h 304800"/>
              <a:gd name="connsiteX4" fmla="*/ 289591 w 3838333"/>
              <a:gd name="connsiteY4" fmla="*/ 0 h 304800"/>
              <a:gd name="connsiteX0" fmla="*/ 142942 w 3691684"/>
              <a:gd name="connsiteY0" fmla="*/ 0 h 304800"/>
              <a:gd name="connsiteX1" fmla="*/ 3691684 w 3691684"/>
              <a:gd name="connsiteY1" fmla="*/ 0 h 304800"/>
              <a:gd name="connsiteX2" fmla="*/ 3691684 w 3691684"/>
              <a:gd name="connsiteY2" fmla="*/ 304800 h 304800"/>
              <a:gd name="connsiteX3" fmla="*/ 0 w 3691684"/>
              <a:gd name="connsiteY3" fmla="*/ 304800 h 304800"/>
              <a:gd name="connsiteX4" fmla="*/ 142942 w 3691684"/>
              <a:gd name="connsiteY4" fmla="*/ 0 h 304800"/>
              <a:gd name="connsiteX0" fmla="*/ 91184 w 3639926"/>
              <a:gd name="connsiteY0" fmla="*/ 0 h 304800"/>
              <a:gd name="connsiteX1" fmla="*/ 3639926 w 3639926"/>
              <a:gd name="connsiteY1" fmla="*/ 0 h 304800"/>
              <a:gd name="connsiteX2" fmla="*/ 3639926 w 3639926"/>
              <a:gd name="connsiteY2" fmla="*/ 304800 h 304800"/>
              <a:gd name="connsiteX3" fmla="*/ 0 w 3639926"/>
              <a:gd name="connsiteY3" fmla="*/ 304800 h 304800"/>
              <a:gd name="connsiteX4" fmla="*/ 91184 w 3639926"/>
              <a:gd name="connsiteY4" fmla="*/ 0 h 304800"/>
              <a:gd name="connsiteX0" fmla="*/ 65305 w 3614047"/>
              <a:gd name="connsiteY0" fmla="*/ 0 h 332406"/>
              <a:gd name="connsiteX1" fmla="*/ 3614047 w 3614047"/>
              <a:gd name="connsiteY1" fmla="*/ 0 h 332406"/>
              <a:gd name="connsiteX2" fmla="*/ 3614047 w 3614047"/>
              <a:gd name="connsiteY2" fmla="*/ 304800 h 332406"/>
              <a:gd name="connsiteX3" fmla="*/ 0 w 3614047"/>
              <a:gd name="connsiteY3" fmla="*/ 332406 h 332406"/>
              <a:gd name="connsiteX4" fmla="*/ 65305 w 3614047"/>
              <a:gd name="connsiteY4" fmla="*/ 0 h 332406"/>
              <a:gd name="connsiteX0" fmla="*/ 91184 w 3639926"/>
              <a:gd name="connsiteY0" fmla="*/ 0 h 332406"/>
              <a:gd name="connsiteX1" fmla="*/ 3639926 w 3639926"/>
              <a:gd name="connsiteY1" fmla="*/ 0 h 332406"/>
              <a:gd name="connsiteX2" fmla="*/ 3639926 w 3639926"/>
              <a:gd name="connsiteY2" fmla="*/ 304800 h 332406"/>
              <a:gd name="connsiteX3" fmla="*/ 0 w 3639926"/>
              <a:gd name="connsiteY3" fmla="*/ 332406 h 332406"/>
              <a:gd name="connsiteX4" fmla="*/ 91184 w 3639926"/>
              <a:gd name="connsiteY4" fmla="*/ 0 h 33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572000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954011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899439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8193"/>
              <a:gd name="connsiteX1" fmla="*/ 5486400 w 5486400"/>
              <a:gd name="connsiteY1" fmla="*/ 0 h 1148193"/>
              <a:gd name="connsiteX2" fmla="*/ 4812123 w 5486400"/>
              <a:gd name="connsiteY2" fmla="*/ 1148193 h 1148193"/>
              <a:gd name="connsiteX3" fmla="*/ 0 w 5486400"/>
              <a:gd name="connsiteY3" fmla="*/ 1143000 h 1148193"/>
              <a:gd name="connsiteX4" fmla="*/ 0 w 5486400"/>
              <a:gd name="connsiteY4" fmla="*/ 0 h 1148193"/>
              <a:gd name="connsiteX0" fmla="*/ 0 w 5322681"/>
              <a:gd name="connsiteY0" fmla="*/ 19706 h 1167899"/>
              <a:gd name="connsiteX1" fmla="*/ 5322681 w 5322681"/>
              <a:gd name="connsiteY1" fmla="*/ 0 h 1167899"/>
              <a:gd name="connsiteX2" fmla="*/ 4812123 w 5322681"/>
              <a:gd name="connsiteY2" fmla="*/ 1167899 h 1167899"/>
              <a:gd name="connsiteX3" fmla="*/ 0 w 5322681"/>
              <a:gd name="connsiteY3" fmla="*/ 1162706 h 1167899"/>
              <a:gd name="connsiteX4" fmla="*/ 0 w 5322681"/>
              <a:gd name="connsiteY4" fmla="*/ 19706 h 116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  <a:ln w="28575">
            <a:noFill/>
          </a:ln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Defense Strategy</a:t>
            </a:r>
            <a:endParaRPr lang="en-US" sz="4000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29721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15532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092262 w 5486400"/>
              <a:gd name="connsiteY2" fmla="*/ 29949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39104"/>
              <a:gd name="connsiteY0" fmla="*/ 0 h 304800"/>
              <a:gd name="connsiteX1" fmla="*/ 5439104 w 5439104"/>
              <a:gd name="connsiteY1" fmla="*/ 0 h 304800"/>
              <a:gd name="connsiteX2" fmla="*/ 5092262 w 5439104"/>
              <a:gd name="connsiteY2" fmla="*/ 299490 h 304800"/>
              <a:gd name="connsiteX3" fmla="*/ 0 w 5439104"/>
              <a:gd name="connsiteY3" fmla="*/ 304800 h 304800"/>
              <a:gd name="connsiteX4" fmla="*/ 0 w 5439104"/>
              <a:gd name="connsiteY4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US" i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Strategi</a:t>
            </a:r>
            <a:r>
              <a:rPr lang="en-US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i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Pertahanan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4014" y="1581120"/>
            <a:ext cx="47244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100" indent="-292100">
              <a:spcAft>
                <a:spcPts val="1800"/>
              </a:spcAft>
              <a:buFontTx/>
              <a:buChar char="-"/>
            </a:pP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Tujuan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Manajemen</a:t>
            </a:r>
            <a:r>
              <a:rPr lang="en-US" sz="21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Keamanan</a:t>
            </a:r>
            <a:r>
              <a:rPr lang="en-US" sz="21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Teknologi</a:t>
            </a:r>
            <a:r>
              <a:rPr lang="en-US" sz="21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Informasi</a:t>
            </a:r>
            <a:r>
              <a:rPr lang="en-US" sz="21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adalah </a:t>
            </a: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melindungi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seluruh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komponen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suatu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system </a:t>
            </a: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informasi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meliputi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Data, Software/ </a:t>
            </a: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Aplikasi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Hardware, </a:t>
            </a: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hingga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Network, </a:t>
            </a: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sehingga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bisa </a:t>
            </a: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tetap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utuh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sempurna</a:t>
            </a:r>
            <a:r>
              <a:rPr lang="en-US" sz="21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aman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92100" indent="-292100">
              <a:spcAft>
                <a:spcPts val="1800"/>
              </a:spcAft>
              <a:buFontTx/>
              <a:buChar char="-"/>
            </a:pP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Sebelum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membentuk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suatu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sistem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keamanan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atau </a:t>
            </a: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membuat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keputusan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terkait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keamanan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orang-orang dengan </a:t>
            </a: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tanggung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jawab </a:t>
            </a: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tersebut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harus </a:t>
            </a: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lebih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dulu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paham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tentang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bisnis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berjalan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harus </a:t>
            </a: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dilindungi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tersebut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045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bstract secure technology wallpaper Free Vecto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7" r="30585"/>
          <a:stretch/>
        </p:blipFill>
        <p:spPr bwMode="auto">
          <a:xfrm>
            <a:off x="5105400" y="-15766"/>
            <a:ext cx="4038600" cy="687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" fmla="*/ 217715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17715 w 3810000"/>
              <a:gd name="connsiteY4" fmla="*/ 0 h 304800"/>
              <a:gd name="connsiteX0" fmla="*/ 261258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61258 w 3810000"/>
              <a:gd name="connsiteY4" fmla="*/ 0 h 304800"/>
              <a:gd name="connsiteX0" fmla="*/ 333830 w 3882572"/>
              <a:gd name="connsiteY0" fmla="*/ 0 h 304800"/>
              <a:gd name="connsiteX1" fmla="*/ 3882572 w 3882572"/>
              <a:gd name="connsiteY1" fmla="*/ 0 h 304800"/>
              <a:gd name="connsiteX2" fmla="*/ 3882572 w 3882572"/>
              <a:gd name="connsiteY2" fmla="*/ 304800 h 304800"/>
              <a:gd name="connsiteX3" fmla="*/ 0 w 3882572"/>
              <a:gd name="connsiteY3" fmla="*/ 304800 h 304800"/>
              <a:gd name="connsiteX4" fmla="*/ 333830 w 3882572"/>
              <a:gd name="connsiteY4" fmla="*/ 0 h 304800"/>
              <a:gd name="connsiteX0" fmla="*/ 377373 w 3926115"/>
              <a:gd name="connsiteY0" fmla="*/ 0 h 304800"/>
              <a:gd name="connsiteX1" fmla="*/ 3926115 w 3926115"/>
              <a:gd name="connsiteY1" fmla="*/ 0 h 304800"/>
              <a:gd name="connsiteX2" fmla="*/ 3926115 w 3926115"/>
              <a:gd name="connsiteY2" fmla="*/ 304800 h 304800"/>
              <a:gd name="connsiteX3" fmla="*/ 0 w 3926115"/>
              <a:gd name="connsiteY3" fmla="*/ 304800 h 304800"/>
              <a:gd name="connsiteX4" fmla="*/ 377373 w 3926115"/>
              <a:gd name="connsiteY4" fmla="*/ 0 h 304800"/>
              <a:gd name="connsiteX0" fmla="*/ 399319 w 3948061"/>
              <a:gd name="connsiteY0" fmla="*/ 0 h 304800"/>
              <a:gd name="connsiteX1" fmla="*/ 3948061 w 3948061"/>
              <a:gd name="connsiteY1" fmla="*/ 0 h 304800"/>
              <a:gd name="connsiteX2" fmla="*/ 3948061 w 3948061"/>
              <a:gd name="connsiteY2" fmla="*/ 304800 h 304800"/>
              <a:gd name="connsiteX3" fmla="*/ 0 w 3948061"/>
              <a:gd name="connsiteY3" fmla="*/ 304800 h 304800"/>
              <a:gd name="connsiteX4" fmla="*/ 399319 w 3948061"/>
              <a:gd name="connsiteY4" fmla="*/ 0 h 304800"/>
              <a:gd name="connsiteX0" fmla="*/ 289591 w 3838333"/>
              <a:gd name="connsiteY0" fmla="*/ 0 h 304800"/>
              <a:gd name="connsiteX1" fmla="*/ 3838333 w 3838333"/>
              <a:gd name="connsiteY1" fmla="*/ 0 h 304800"/>
              <a:gd name="connsiteX2" fmla="*/ 3838333 w 3838333"/>
              <a:gd name="connsiteY2" fmla="*/ 304800 h 304800"/>
              <a:gd name="connsiteX3" fmla="*/ 0 w 3838333"/>
              <a:gd name="connsiteY3" fmla="*/ 304800 h 304800"/>
              <a:gd name="connsiteX4" fmla="*/ 289591 w 3838333"/>
              <a:gd name="connsiteY4" fmla="*/ 0 h 304800"/>
              <a:gd name="connsiteX0" fmla="*/ 142942 w 3691684"/>
              <a:gd name="connsiteY0" fmla="*/ 0 h 304800"/>
              <a:gd name="connsiteX1" fmla="*/ 3691684 w 3691684"/>
              <a:gd name="connsiteY1" fmla="*/ 0 h 304800"/>
              <a:gd name="connsiteX2" fmla="*/ 3691684 w 3691684"/>
              <a:gd name="connsiteY2" fmla="*/ 304800 h 304800"/>
              <a:gd name="connsiteX3" fmla="*/ 0 w 3691684"/>
              <a:gd name="connsiteY3" fmla="*/ 304800 h 304800"/>
              <a:gd name="connsiteX4" fmla="*/ 142942 w 3691684"/>
              <a:gd name="connsiteY4" fmla="*/ 0 h 304800"/>
              <a:gd name="connsiteX0" fmla="*/ 91184 w 3639926"/>
              <a:gd name="connsiteY0" fmla="*/ 0 h 304800"/>
              <a:gd name="connsiteX1" fmla="*/ 3639926 w 3639926"/>
              <a:gd name="connsiteY1" fmla="*/ 0 h 304800"/>
              <a:gd name="connsiteX2" fmla="*/ 3639926 w 3639926"/>
              <a:gd name="connsiteY2" fmla="*/ 304800 h 304800"/>
              <a:gd name="connsiteX3" fmla="*/ 0 w 3639926"/>
              <a:gd name="connsiteY3" fmla="*/ 304800 h 304800"/>
              <a:gd name="connsiteX4" fmla="*/ 91184 w 3639926"/>
              <a:gd name="connsiteY4" fmla="*/ 0 h 304800"/>
              <a:gd name="connsiteX0" fmla="*/ 65305 w 3614047"/>
              <a:gd name="connsiteY0" fmla="*/ 0 h 332406"/>
              <a:gd name="connsiteX1" fmla="*/ 3614047 w 3614047"/>
              <a:gd name="connsiteY1" fmla="*/ 0 h 332406"/>
              <a:gd name="connsiteX2" fmla="*/ 3614047 w 3614047"/>
              <a:gd name="connsiteY2" fmla="*/ 304800 h 332406"/>
              <a:gd name="connsiteX3" fmla="*/ 0 w 3614047"/>
              <a:gd name="connsiteY3" fmla="*/ 332406 h 332406"/>
              <a:gd name="connsiteX4" fmla="*/ 65305 w 3614047"/>
              <a:gd name="connsiteY4" fmla="*/ 0 h 332406"/>
              <a:gd name="connsiteX0" fmla="*/ 91184 w 3639926"/>
              <a:gd name="connsiteY0" fmla="*/ 0 h 332406"/>
              <a:gd name="connsiteX1" fmla="*/ 3639926 w 3639926"/>
              <a:gd name="connsiteY1" fmla="*/ 0 h 332406"/>
              <a:gd name="connsiteX2" fmla="*/ 3639926 w 3639926"/>
              <a:gd name="connsiteY2" fmla="*/ 304800 h 332406"/>
              <a:gd name="connsiteX3" fmla="*/ 0 w 3639926"/>
              <a:gd name="connsiteY3" fmla="*/ 332406 h 332406"/>
              <a:gd name="connsiteX4" fmla="*/ 91184 w 3639926"/>
              <a:gd name="connsiteY4" fmla="*/ 0 h 33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572000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954011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899439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8193"/>
              <a:gd name="connsiteX1" fmla="*/ 5486400 w 5486400"/>
              <a:gd name="connsiteY1" fmla="*/ 0 h 1148193"/>
              <a:gd name="connsiteX2" fmla="*/ 4812123 w 5486400"/>
              <a:gd name="connsiteY2" fmla="*/ 1148193 h 1148193"/>
              <a:gd name="connsiteX3" fmla="*/ 0 w 5486400"/>
              <a:gd name="connsiteY3" fmla="*/ 1143000 h 1148193"/>
              <a:gd name="connsiteX4" fmla="*/ 0 w 5486400"/>
              <a:gd name="connsiteY4" fmla="*/ 0 h 1148193"/>
              <a:gd name="connsiteX0" fmla="*/ 0 w 5322681"/>
              <a:gd name="connsiteY0" fmla="*/ 19706 h 1167899"/>
              <a:gd name="connsiteX1" fmla="*/ 5322681 w 5322681"/>
              <a:gd name="connsiteY1" fmla="*/ 0 h 1167899"/>
              <a:gd name="connsiteX2" fmla="*/ 4812123 w 5322681"/>
              <a:gd name="connsiteY2" fmla="*/ 1167899 h 1167899"/>
              <a:gd name="connsiteX3" fmla="*/ 0 w 5322681"/>
              <a:gd name="connsiteY3" fmla="*/ 1162706 h 1167899"/>
              <a:gd name="connsiteX4" fmla="*/ 0 w 5322681"/>
              <a:gd name="connsiteY4" fmla="*/ 19706 h 116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  <a:ln w="28575">
            <a:noFill/>
          </a:ln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Defense Strategy</a:t>
            </a:r>
            <a:endParaRPr lang="en-US" sz="4000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29721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15532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092262 w 5486400"/>
              <a:gd name="connsiteY2" fmla="*/ 29949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39104"/>
              <a:gd name="connsiteY0" fmla="*/ 0 h 304800"/>
              <a:gd name="connsiteX1" fmla="*/ 5439104 w 5439104"/>
              <a:gd name="connsiteY1" fmla="*/ 0 h 304800"/>
              <a:gd name="connsiteX2" fmla="*/ 5092262 w 5439104"/>
              <a:gd name="connsiteY2" fmla="*/ 299490 h 304800"/>
              <a:gd name="connsiteX3" fmla="*/ 0 w 5439104"/>
              <a:gd name="connsiteY3" fmla="*/ 304800 h 304800"/>
              <a:gd name="connsiteX4" fmla="*/ 0 w 5439104"/>
              <a:gd name="connsiteY4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 </a:t>
            </a:r>
            <a:r>
              <a:rPr lang="en-US" i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Strategi</a:t>
            </a:r>
            <a:r>
              <a:rPr lang="en-US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i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Pertahanan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4014" y="2063383"/>
            <a:ext cx="472440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100" indent="-292100">
              <a:spcAft>
                <a:spcPts val="1800"/>
              </a:spcAft>
              <a:buFontTx/>
              <a:buChar char="-"/>
            </a:pPr>
            <a:r>
              <a:rPr lang="en-US" sz="2100" dirty="0" err="1">
                <a:latin typeface="Segoe UI" panose="020B0502040204020203" pitchFamily="34" charset="0"/>
                <a:cs typeface="Segoe UI" panose="020B0502040204020203" pitchFamily="34" charset="0"/>
              </a:rPr>
              <a:t>Strategi</a:t>
            </a:r>
            <a:r>
              <a:rPr lang="en-US" sz="21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dirty="0" err="1">
                <a:latin typeface="Segoe UI" panose="020B0502040204020203" pitchFamily="34" charset="0"/>
                <a:cs typeface="Segoe UI" panose="020B0502040204020203" pitchFamily="34" charset="0"/>
              </a:rPr>
              <a:t>pengamanan</a:t>
            </a:r>
            <a:r>
              <a:rPr lang="en-US" sz="21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dirty="0" err="1">
                <a:latin typeface="Segoe UI" panose="020B0502040204020203" pitchFamily="34" charset="0"/>
                <a:cs typeface="Segoe UI" panose="020B0502040204020203" pitchFamily="34" charset="0"/>
              </a:rPr>
              <a:t>suatu</a:t>
            </a:r>
            <a:r>
              <a:rPr lang="en-US" sz="2100" dirty="0">
                <a:latin typeface="Segoe UI" panose="020B0502040204020203" pitchFamily="34" charset="0"/>
                <a:cs typeface="Segoe UI" panose="020B0502040204020203" pitchFamily="34" charset="0"/>
              </a:rPr>
              <a:t> system </a:t>
            </a:r>
            <a:r>
              <a:rPr lang="en-US" sz="2100" dirty="0" err="1">
                <a:latin typeface="Segoe UI" panose="020B0502040204020203" pitchFamily="34" charset="0"/>
                <a:cs typeface="Segoe UI" panose="020B0502040204020203" pitchFamily="34" charset="0"/>
              </a:rPr>
              <a:t>sangat</a:t>
            </a:r>
            <a:r>
              <a:rPr lang="en-US" sz="21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dirty="0" err="1">
                <a:latin typeface="Segoe UI" panose="020B0502040204020203" pitchFamily="34" charset="0"/>
                <a:cs typeface="Segoe UI" panose="020B0502040204020203" pitchFamily="34" charset="0"/>
              </a:rPr>
              <a:t>tergantung</a:t>
            </a:r>
            <a:r>
              <a:rPr lang="en-US" sz="21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dirty="0" err="1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21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dirty="0" err="1">
                <a:latin typeface="Segoe UI" panose="020B0502040204020203" pitchFamily="34" charset="0"/>
                <a:cs typeface="Segoe UI" panose="020B0502040204020203" pitchFamily="34" charset="0"/>
              </a:rPr>
              <a:t>bisnis</a:t>
            </a:r>
            <a:r>
              <a:rPr lang="en-US" sz="2100" dirty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2100" dirty="0" err="1">
                <a:latin typeface="Segoe UI" panose="020B0502040204020203" pitchFamily="34" charset="0"/>
                <a:cs typeface="Segoe UI" panose="020B0502040204020203" pitchFamily="34" charset="0"/>
              </a:rPr>
              <a:t>dijalankan</a:t>
            </a:r>
            <a:r>
              <a:rPr lang="en-US" sz="21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92100" indent="-292100">
              <a:spcAft>
                <a:spcPts val="1800"/>
              </a:spcAft>
              <a:buFontTx/>
              <a:buChar char="-"/>
            </a:pP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Perusahaan </a:t>
            </a:r>
            <a:r>
              <a:rPr lang="en-US" sz="2100" dirty="0">
                <a:latin typeface="Segoe UI" panose="020B0502040204020203" pitchFamily="34" charset="0"/>
                <a:cs typeface="Segoe UI" panose="020B0502040204020203" pitchFamily="34" charset="0"/>
              </a:rPr>
              <a:t>harus </a:t>
            </a:r>
            <a:r>
              <a:rPr lang="en-US" sz="2100" dirty="0" err="1">
                <a:latin typeface="Segoe UI" panose="020B0502040204020203" pitchFamily="34" charset="0"/>
                <a:cs typeface="Segoe UI" panose="020B0502040204020203" pitchFamily="34" charset="0"/>
              </a:rPr>
              <a:t>melakukan</a:t>
            </a:r>
            <a:r>
              <a:rPr lang="en-US" sz="21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dirty="0" err="1">
                <a:latin typeface="Segoe UI" panose="020B0502040204020203" pitchFamily="34" charset="0"/>
                <a:cs typeface="Segoe UI" panose="020B0502040204020203" pitchFamily="34" charset="0"/>
              </a:rPr>
              <a:t>analisis</a:t>
            </a:r>
            <a:r>
              <a:rPr lang="en-US" sz="2100" dirty="0">
                <a:latin typeface="Segoe UI" panose="020B0502040204020203" pitchFamily="34" charset="0"/>
                <a:cs typeface="Segoe UI" panose="020B0502040204020203" pitchFamily="34" charset="0"/>
              </a:rPr>
              <a:t> dengan </a:t>
            </a:r>
            <a:r>
              <a:rPr lang="en-US" sz="2100" dirty="0" err="1">
                <a:latin typeface="Segoe UI" panose="020B0502040204020203" pitchFamily="34" charset="0"/>
                <a:cs typeface="Segoe UI" panose="020B0502040204020203" pitchFamily="34" charset="0"/>
              </a:rPr>
              <a:t>benar</a:t>
            </a:r>
            <a:r>
              <a:rPr lang="en-US" sz="21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dirty="0" err="1">
                <a:latin typeface="Segoe UI" panose="020B0502040204020203" pitchFamily="34" charset="0"/>
                <a:cs typeface="Segoe UI" panose="020B0502040204020203" pitchFamily="34" charset="0"/>
              </a:rPr>
              <a:t>terhadap</a:t>
            </a:r>
            <a:r>
              <a:rPr lang="en-US" sz="21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dirty="0" err="1">
                <a:latin typeface="Segoe UI" panose="020B0502040204020203" pitchFamily="34" charset="0"/>
                <a:cs typeface="Segoe UI" panose="020B0502040204020203" pitchFamily="34" charset="0"/>
              </a:rPr>
              <a:t>apa</a:t>
            </a:r>
            <a:r>
              <a:rPr lang="en-US" sz="2100" dirty="0">
                <a:latin typeface="Segoe UI" panose="020B0502040204020203" pitchFamily="34" charset="0"/>
                <a:cs typeface="Segoe UI" panose="020B0502040204020203" pitchFamily="34" charset="0"/>
              </a:rPr>
              <a:t> yang harus </a:t>
            </a:r>
            <a:r>
              <a:rPr lang="en-US" sz="2100" dirty="0" err="1">
                <a:latin typeface="Segoe UI" panose="020B0502040204020203" pitchFamily="34" charset="0"/>
                <a:cs typeface="Segoe UI" panose="020B0502040204020203" pitchFamily="34" charset="0"/>
              </a:rPr>
              <a:t>dilindungi</a:t>
            </a:r>
            <a:r>
              <a:rPr lang="en-US" sz="21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100" dirty="0" err="1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21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dirty="0" err="1">
                <a:latin typeface="Segoe UI" panose="020B0502040204020203" pitchFamily="34" charset="0"/>
                <a:cs typeface="Segoe UI" panose="020B0502040204020203" pitchFamily="34" charset="0"/>
              </a:rPr>
              <a:t>apa</a:t>
            </a:r>
            <a:r>
              <a:rPr lang="en-US" sz="2100" dirty="0">
                <a:latin typeface="Segoe UI" panose="020B0502040204020203" pitchFamily="34" charset="0"/>
                <a:cs typeface="Segoe UI" panose="020B0502040204020203" pitchFamily="34" charset="0"/>
              </a:rPr>
              <a:t> yang tidak perlu </a:t>
            </a:r>
            <a:r>
              <a:rPr lang="en-US" sz="2100" dirty="0" err="1">
                <a:latin typeface="Segoe UI" panose="020B0502040204020203" pitchFamily="34" charset="0"/>
                <a:cs typeface="Segoe UI" panose="020B0502040204020203" pitchFamily="34" charset="0"/>
              </a:rPr>
              <a:t>dilindungi</a:t>
            </a:r>
            <a:r>
              <a:rPr lang="en-US" sz="21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100" dirty="0" err="1">
                <a:latin typeface="Segoe UI" panose="020B0502040204020203" pitchFamily="34" charset="0"/>
                <a:cs typeface="Segoe UI" panose="020B0502040204020203" pitchFamily="34" charset="0"/>
              </a:rPr>
              <a:t>karena</a:t>
            </a:r>
            <a:r>
              <a:rPr lang="en-US" sz="21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dirty="0" err="1">
                <a:latin typeface="Segoe UI" panose="020B0502040204020203" pitchFamily="34" charset="0"/>
                <a:cs typeface="Segoe UI" panose="020B0502040204020203" pitchFamily="34" charset="0"/>
              </a:rPr>
              <a:t>berpengaruh</a:t>
            </a:r>
            <a:r>
              <a:rPr lang="en-US" sz="21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dirty="0" err="1">
                <a:latin typeface="Segoe UI" panose="020B0502040204020203" pitchFamily="34" charset="0"/>
                <a:cs typeface="Segoe UI" panose="020B0502040204020203" pitchFamily="34" charset="0"/>
              </a:rPr>
              <a:t>terhadap</a:t>
            </a:r>
            <a:r>
              <a:rPr lang="en-US" sz="21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dirty="0" err="1">
                <a:latin typeface="Segoe UI" panose="020B0502040204020203" pitchFamily="34" charset="0"/>
                <a:cs typeface="Segoe UI" panose="020B0502040204020203" pitchFamily="34" charset="0"/>
              </a:rPr>
              <a:t>biaya</a:t>
            </a:r>
            <a:r>
              <a:rPr lang="en-US" sz="21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92100" indent="-292100">
              <a:spcAft>
                <a:spcPts val="1800"/>
              </a:spcAft>
              <a:buFontTx/>
              <a:buChar char="-"/>
            </a:pP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Sangat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tidak </a:t>
            </a: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bijak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jika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perusahaan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melakukan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UNDERINVEST 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atau </a:t>
            </a:r>
            <a:r>
              <a:rPr lang="en-US" sz="21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OVERINVEST 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 </a:t>
            </a: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sisi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keamanan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245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29"/>
          <a:stretch/>
        </p:blipFill>
        <p:spPr>
          <a:xfrm flipH="1">
            <a:off x="-4" y="685799"/>
            <a:ext cx="4191004" cy="6172201"/>
          </a:xfrm>
          <a:prstGeom prst="rect">
            <a:avLst/>
          </a:prstGeom>
        </p:spPr>
      </p:pic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" fmla="*/ 217715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17715 w 3810000"/>
              <a:gd name="connsiteY4" fmla="*/ 0 h 304800"/>
              <a:gd name="connsiteX0" fmla="*/ 261258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61258 w 3810000"/>
              <a:gd name="connsiteY4" fmla="*/ 0 h 304800"/>
              <a:gd name="connsiteX0" fmla="*/ 333830 w 3882572"/>
              <a:gd name="connsiteY0" fmla="*/ 0 h 304800"/>
              <a:gd name="connsiteX1" fmla="*/ 3882572 w 3882572"/>
              <a:gd name="connsiteY1" fmla="*/ 0 h 304800"/>
              <a:gd name="connsiteX2" fmla="*/ 3882572 w 3882572"/>
              <a:gd name="connsiteY2" fmla="*/ 304800 h 304800"/>
              <a:gd name="connsiteX3" fmla="*/ 0 w 3882572"/>
              <a:gd name="connsiteY3" fmla="*/ 304800 h 304800"/>
              <a:gd name="connsiteX4" fmla="*/ 333830 w 3882572"/>
              <a:gd name="connsiteY4" fmla="*/ 0 h 304800"/>
              <a:gd name="connsiteX0" fmla="*/ 377373 w 3926115"/>
              <a:gd name="connsiteY0" fmla="*/ 0 h 304800"/>
              <a:gd name="connsiteX1" fmla="*/ 3926115 w 3926115"/>
              <a:gd name="connsiteY1" fmla="*/ 0 h 304800"/>
              <a:gd name="connsiteX2" fmla="*/ 3926115 w 3926115"/>
              <a:gd name="connsiteY2" fmla="*/ 304800 h 304800"/>
              <a:gd name="connsiteX3" fmla="*/ 0 w 3926115"/>
              <a:gd name="connsiteY3" fmla="*/ 304800 h 304800"/>
              <a:gd name="connsiteX4" fmla="*/ 377373 w 3926115"/>
              <a:gd name="connsiteY4" fmla="*/ 0 h 304800"/>
              <a:gd name="connsiteX0" fmla="*/ 399319 w 3948061"/>
              <a:gd name="connsiteY0" fmla="*/ 0 h 304800"/>
              <a:gd name="connsiteX1" fmla="*/ 3948061 w 3948061"/>
              <a:gd name="connsiteY1" fmla="*/ 0 h 304800"/>
              <a:gd name="connsiteX2" fmla="*/ 3948061 w 3948061"/>
              <a:gd name="connsiteY2" fmla="*/ 304800 h 304800"/>
              <a:gd name="connsiteX3" fmla="*/ 0 w 3948061"/>
              <a:gd name="connsiteY3" fmla="*/ 304800 h 304800"/>
              <a:gd name="connsiteX4" fmla="*/ 399319 w 3948061"/>
              <a:gd name="connsiteY4" fmla="*/ 0 h 304800"/>
              <a:gd name="connsiteX0" fmla="*/ 289591 w 3838333"/>
              <a:gd name="connsiteY0" fmla="*/ 0 h 304800"/>
              <a:gd name="connsiteX1" fmla="*/ 3838333 w 3838333"/>
              <a:gd name="connsiteY1" fmla="*/ 0 h 304800"/>
              <a:gd name="connsiteX2" fmla="*/ 3838333 w 3838333"/>
              <a:gd name="connsiteY2" fmla="*/ 304800 h 304800"/>
              <a:gd name="connsiteX3" fmla="*/ 0 w 3838333"/>
              <a:gd name="connsiteY3" fmla="*/ 304800 h 304800"/>
              <a:gd name="connsiteX4" fmla="*/ 289591 w 3838333"/>
              <a:gd name="connsiteY4" fmla="*/ 0 h 304800"/>
              <a:gd name="connsiteX0" fmla="*/ 142942 w 3691684"/>
              <a:gd name="connsiteY0" fmla="*/ 0 h 304800"/>
              <a:gd name="connsiteX1" fmla="*/ 3691684 w 3691684"/>
              <a:gd name="connsiteY1" fmla="*/ 0 h 304800"/>
              <a:gd name="connsiteX2" fmla="*/ 3691684 w 3691684"/>
              <a:gd name="connsiteY2" fmla="*/ 304800 h 304800"/>
              <a:gd name="connsiteX3" fmla="*/ 0 w 3691684"/>
              <a:gd name="connsiteY3" fmla="*/ 304800 h 304800"/>
              <a:gd name="connsiteX4" fmla="*/ 142942 w 3691684"/>
              <a:gd name="connsiteY4" fmla="*/ 0 h 304800"/>
              <a:gd name="connsiteX0" fmla="*/ 91184 w 3639926"/>
              <a:gd name="connsiteY0" fmla="*/ 0 h 304800"/>
              <a:gd name="connsiteX1" fmla="*/ 3639926 w 3639926"/>
              <a:gd name="connsiteY1" fmla="*/ 0 h 304800"/>
              <a:gd name="connsiteX2" fmla="*/ 3639926 w 3639926"/>
              <a:gd name="connsiteY2" fmla="*/ 304800 h 304800"/>
              <a:gd name="connsiteX3" fmla="*/ 0 w 3639926"/>
              <a:gd name="connsiteY3" fmla="*/ 304800 h 304800"/>
              <a:gd name="connsiteX4" fmla="*/ 91184 w 3639926"/>
              <a:gd name="connsiteY4" fmla="*/ 0 h 304800"/>
              <a:gd name="connsiteX0" fmla="*/ 65305 w 3614047"/>
              <a:gd name="connsiteY0" fmla="*/ 0 h 332406"/>
              <a:gd name="connsiteX1" fmla="*/ 3614047 w 3614047"/>
              <a:gd name="connsiteY1" fmla="*/ 0 h 332406"/>
              <a:gd name="connsiteX2" fmla="*/ 3614047 w 3614047"/>
              <a:gd name="connsiteY2" fmla="*/ 304800 h 332406"/>
              <a:gd name="connsiteX3" fmla="*/ 0 w 3614047"/>
              <a:gd name="connsiteY3" fmla="*/ 332406 h 332406"/>
              <a:gd name="connsiteX4" fmla="*/ 65305 w 3614047"/>
              <a:gd name="connsiteY4" fmla="*/ 0 h 332406"/>
              <a:gd name="connsiteX0" fmla="*/ 91184 w 3639926"/>
              <a:gd name="connsiteY0" fmla="*/ 0 h 332406"/>
              <a:gd name="connsiteX1" fmla="*/ 3639926 w 3639926"/>
              <a:gd name="connsiteY1" fmla="*/ 0 h 332406"/>
              <a:gd name="connsiteX2" fmla="*/ 3639926 w 3639926"/>
              <a:gd name="connsiteY2" fmla="*/ 304800 h 332406"/>
              <a:gd name="connsiteX3" fmla="*/ 0 w 3639926"/>
              <a:gd name="connsiteY3" fmla="*/ 332406 h 332406"/>
              <a:gd name="connsiteX4" fmla="*/ 91184 w 3639926"/>
              <a:gd name="connsiteY4" fmla="*/ 0 h 33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572000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954011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899439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8193"/>
              <a:gd name="connsiteX1" fmla="*/ 5486400 w 5486400"/>
              <a:gd name="connsiteY1" fmla="*/ 0 h 1148193"/>
              <a:gd name="connsiteX2" fmla="*/ 4812123 w 5486400"/>
              <a:gd name="connsiteY2" fmla="*/ 1148193 h 1148193"/>
              <a:gd name="connsiteX3" fmla="*/ 0 w 5486400"/>
              <a:gd name="connsiteY3" fmla="*/ 1143000 h 1148193"/>
              <a:gd name="connsiteX4" fmla="*/ 0 w 5486400"/>
              <a:gd name="connsiteY4" fmla="*/ 0 h 1148193"/>
              <a:gd name="connsiteX0" fmla="*/ 0 w 5322681"/>
              <a:gd name="connsiteY0" fmla="*/ 19706 h 1167899"/>
              <a:gd name="connsiteX1" fmla="*/ 5322681 w 5322681"/>
              <a:gd name="connsiteY1" fmla="*/ 0 h 1167899"/>
              <a:gd name="connsiteX2" fmla="*/ 4812123 w 5322681"/>
              <a:gd name="connsiteY2" fmla="*/ 1167899 h 1167899"/>
              <a:gd name="connsiteX3" fmla="*/ 0 w 5322681"/>
              <a:gd name="connsiteY3" fmla="*/ 1162706 h 1167899"/>
              <a:gd name="connsiteX4" fmla="*/ 0 w 5322681"/>
              <a:gd name="connsiteY4" fmla="*/ 19706 h 116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  <a:ln w="28575">
            <a:noFill/>
          </a:ln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Defense Strategy</a:t>
            </a: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29721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15532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092262 w 5486400"/>
              <a:gd name="connsiteY2" fmla="*/ 29949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39104"/>
              <a:gd name="connsiteY0" fmla="*/ 0 h 304800"/>
              <a:gd name="connsiteX1" fmla="*/ 5439104 w 5439104"/>
              <a:gd name="connsiteY1" fmla="*/ 0 h 304800"/>
              <a:gd name="connsiteX2" fmla="*/ 5092262 w 5439104"/>
              <a:gd name="connsiteY2" fmla="*/ 299490 h 304800"/>
              <a:gd name="connsiteX3" fmla="*/ 0 w 5439104"/>
              <a:gd name="connsiteY3" fmla="*/ 304800 h 304800"/>
              <a:gd name="connsiteX4" fmla="*/ 0 w 5439104"/>
              <a:gd name="connsiteY4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  Objectives of Defense Strategy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216237394"/>
              </p:ext>
            </p:extLst>
          </p:nvPr>
        </p:nvGraphicFramePr>
        <p:xfrm>
          <a:off x="4191000" y="1066800"/>
          <a:ext cx="5105400" cy="5607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6802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" descr="Top view of a lock on a black computer keyboard Free Photo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46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82377"/>
            <a:ext cx="9207770" cy="657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3"/>
          <p:cNvSpPr/>
          <p:nvPr/>
        </p:nvSpPr>
        <p:spPr>
          <a:xfrm>
            <a:off x="6310570" y="2814060"/>
            <a:ext cx="384759" cy="154992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549923"/>
                </a:lnTo>
                <a:lnTo>
                  <a:pt x="384759" y="1549923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 9"/>
          <p:cNvSpPr/>
          <p:nvPr/>
        </p:nvSpPr>
        <p:spPr>
          <a:xfrm>
            <a:off x="6310570" y="2814060"/>
            <a:ext cx="384759" cy="93943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39435"/>
                </a:lnTo>
                <a:lnTo>
                  <a:pt x="384759" y="939435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6310570" y="2814060"/>
            <a:ext cx="384759" cy="32895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28953"/>
                </a:lnTo>
                <a:lnTo>
                  <a:pt x="384759" y="328953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4228509" y="2102039"/>
            <a:ext cx="2940348" cy="21059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05298"/>
                </a:lnTo>
                <a:lnTo>
                  <a:pt x="2940348" y="105298"/>
                </a:lnTo>
                <a:lnTo>
                  <a:pt x="2940348" y="210597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13"/>
          <p:cNvSpPr/>
          <p:nvPr/>
        </p:nvSpPr>
        <p:spPr>
          <a:xfrm>
            <a:off x="671769" y="2814060"/>
            <a:ext cx="318829" cy="33813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381375"/>
                </a:lnTo>
                <a:lnTo>
                  <a:pt x="318829" y="3381375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671769" y="2814060"/>
            <a:ext cx="318829" cy="27708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770892"/>
                </a:lnTo>
                <a:lnTo>
                  <a:pt x="318829" y="2770892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 16"/>
          <p:cNvSpPr/>
          <p:nvPr/>
        </p:nvSpPr>
        <p:spPr>
          <a:xfrm>
            <a:off x="671769" y="2814060"/>
            <a:ext cx="318829" cy="216040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160405"/>
                </a:lnTo>
                <a:lnTo>
                  <a:pt x="318829" y="2160405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Freeform 18"/>
          <p:cNvSpPr/>
          <p:nvPr/>
        </p:nvSpPr>
        <p:spPr>
          <a:xfrm>
            <a:off x="671769" y="2814060"/>
            <a:ext cx="318829" cy="154992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549923"/>
                </a:lnTo>
                <a:lnTo>
                  <a:pt x="318829" y="1549923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Freeform 25"/>
          <p:cNvSpPr/>
          <p:nvPr/>
        </p:nvSpPr>
        <p:spPr>
          <a:xfrm>
            <a:off x="671769" y="2814060"/>
            <a:ext cx="318829" cy="93943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39435"/>
                </a:lnTo>
                <a:lnTo>
                  <a:pt x="318829" y="939435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7" name="Freeform 26"/>
          <p:cNvSpPr/>
          <p:nvPr/>
        </p:nvSpPr>
        <p:spPr>
          <a:xfrm>
            <a:off x="671769" y="2814060"/>
            <a:ext cx="318829" cy="32895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28953"/>
                </a:lnTo>
                <a:lnTo>
                  <a:pt x="318829" y="328953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Freeform 27"/>
          <p:cNvSpPr/>
          <p:nvPr/>
        </p:nvSpPr>
        <p:spPr>
          <a:xfrm>
            <a:off x="1530057" y="2102039"/>
            <a:ext cx="2698452" cy="21059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698452" y="0"/>
                </a:moveTo>
                <a:lnTo>
                  <a:pt x="2698452" y="105298"/>
                </a:lnTo>
                <a:lnTo>
                  <a:pt x="0" y="105298"/>
                </a:lnTo>
                <a:lnTo>
                  <a:pt x="0" y="210597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Freeform 28"/>
          <p:cNvSpPr/>
          <p:nvPr/>
        </p:nvSpPr>
        <p:spPr>
          <a:xfrm>
            <a:off x="3198165" y="1600616"/>
            <a:ext cx="2060687" cy="501422"/>
          </a:xfrm>
          <a:custGeom>
            <a:avLst/>
            <a:gdLst>
              <a:gd name="connsiteX0" fmla="*/ 0 w 2060687"/>
              <a:gd name="connsiteY0" fmla="*/ 0 h 501422"/>
              <a:gd name="connsiteX1" fmla="*/ 2060687 w 2060687"/>
              <a:gd name="connsiteY1" fmla="*/ 0 h 501422"/>
              <a:gd name="connsiteX2" fmla="*/ 2060687 w 2060687"/>
              <a:gd name="connsiteY2" fmla="*/ 501422 h 501422"/>
              <a:gd name="connsiteX3" fmla="*/ 0 w 2060687"/>
              <a:gd name="connsiteY3" fmla="*/ 501422 h 501422"/>
              <a:gd name="connsiteX4" fmla="*/ 0 w 2060687"/>
              <a:gd name="connsiteY4" fmla="*/ 0 h 501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0687" h="501422">
                <a:moveTo>
                  <a:pt x="0" y="0"/>
                </a:moveTo>
                <a:lnTo>
                  <a:pt x="2060687" y="0"/>
                </a:lnTo>
                <a:lnTo>
                  <a:pt x="2060687" y="501422"/>
                </a:lnTo>
                <a:lnTo>
                  <a:pt x="0" y="5014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28575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Defense Control</a:t>
            </a:r>
            <a:endParaRPr lang="en-US" sz="1600" kern="1200" dirty="0"/>
          </a:p>
        </p:txBody>
      </p:sp>
      <p:sp>
        <p:nvSpPr>
          <p:cNvPr id="30" name="Freeform 29"/>
          <p:cNvSpPr/>
          <p:nvPr/>
        </p:nvSpPr>
        <p:spPr>
          <a:xfrm>
            <a:off x="457197" y="2312637"/>
            <a:ext cx="2145718" cy="501422"/>
          </a:xfrm>
          <a:custGeom>
            <a:avLst/>
            <a:gdLst>
              <a:gd name="connsiteX0" fmla="*/ 0 w 2145718"/>
              <a:gd name="connsiteY0" fmla="*/ 0 h 501422"/>
              <a:gd name="connsiteX1" fmla="*/ 2145718 w 2145718"/>
              <a:gd name="connsiteY1" fmla="*/ 0 h 501422"/>
              <a:gd name="connsiteX2" fmla="*/ 2145718 w 2145718"/>
              <a:gd name="connsiteY2" fmla="*/ 501422 h 501422"/>
              <a:gd name="connsiteX3" fmla="*/ 0 w 2145718"/>
              <a:gd name="connsiteY3" fmla="*/ 501422 h 501422"/>
              <a:gd name="connsiteX4" fmla="*/ 0 w 2145718"/>
              <a:gd name="connsiteY4" fmla="*/ 0 h 501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5718" h="501422">
                <a:moveTo>
                  <a:pt x="0" y="0"/>
                </a:moveTo>
                <a:lnTo>
                  <a:pt x="2145718" y="0"/>
                </a:lnTo>
                <a:lnTo>
                  <a:pt x="2145718" y="501422"/>
                </a:lnTo>
                <a:lnTo>
                  <a:pt x="0" y="5014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28575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General</a:t>
            </a:r>
            <a:endParaRPr lang="en-US" sz="1600" kern="1200" dirty="0"/>
          </a:p>
        </p:txBody>
      </p:sp>
      <p:sp>
        <p:nvSpPr>
          <p:cNvPr id="31" name="Freeform 30"/>
          <p:cNvSpPr/>
          <p:nvPr/>
        </p:nvSpPr>
        <p:spPr>
          <a:xfrm>
            <a:off x="990598" y="2892302"/>
            <a:ext cx="2127677" cy="501422"/>
          </a:xfrm>
          <a:custGeom>
            <a:avLst/>
            <a:gdLst>
              <a:gd name="connsiteX0" fmla="*/ 0 w 2127677"/>
              <a:gd name="connsiteY0" fmla="*/ 0 h 501422"/>
              <a:gd name="connsiteX1" fmla="*/ 2127677 w 2127677"/>
              <a:gd name="connsiteY1" fmla="*/ 0 h 501422"/>
              <a:gd name="connsiteX2" fmla="*/ 2127677 w 2127677"/>
              <a:gd name="connsiteY2" fmla="*/ 501422 h 501422"/>
              <a:gd name="connsiteX3" fmla="*/ 0 w 2127677"/>
              <a:gd name="connsiteY3" fmla="*/ 501422 h 501422"/>
              <a:gd name="connsiteX4" fmla="*/ 0 w 2127677"/>
              <a:gd name="connsiteY4" fmla="*/ 0 h 501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7677" h="501422">
                <a:moveTo>
                  <a:pt x="0" y="0"/>
                </a:moveTo>
                <a:lnTo>
                  <a:pt x="2127677" y="0"/>
                </a:lnTo>
                <a:lnTo>
                  <a:pt x="2127677" y="501422"/>
                </a:lnTo>
                <a:lnTo>
                  <a:pt x="0" y="5014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28575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Physical</a:t>
            </a:r>
            <a:endParaRPr lang="en-US" sz="1600" kern="1200" dirty="0"/>
          </a:p>
        </p:txBody>
      </p:sp>
      <p:sp>
        <p:nvSpPr>
          <p:cNvPr id="32" name="Freeform 31"/>
          <p:cNvSpPr/>
          <p:nvPr/>
        </p:nvSpPr>
        <p:spPr>
          <a:xfrm>
            <a:off x="990598" y="3502784"/>
            <a:ext cx="2127677" cy="501422"/>
          </a:xfrm>
          <a:custGeom>
            <a:avLst/>
            <a:gdLst>
              <a:gd name="connsiteX0" fmla="*/ 0 w 2127677"/>
              <a:gd name="connsiteY0" fmla="*/ 0 h 501422"/>
              <a:gd name="connsiteX1" fmla="*/ 2127677 w 2127677"/>
              <a:gd name="connsiteY1" fmla="*/ 0 h 501422"/>
              <a:gd name="connsiteX2" fmla="*/ 2127677 w 2127677"/>
              <a:gd name="connsiteY2" fmla="*/ 501422 h 501422"/>
              <a:gd name="connsiteX3" fmla="*/ 0 w 2127677"/>
              <a:gd name="connsiteY3" fmla="*/ 501422 h 501422"/>
              <a:gd name="connsiteX4" fmla="*/ 0 w 2127677"/>
              <a:gd name="connsiteY4" fmla="*/ 0 h 501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7677" h="501422">
                <a:moveTo>
                  <a:pt x="0" y="0"/>
                </a:moveTo>
                <a:lnTo>
                  <a:pt x="2127677" y="0"/>
                </a:lnTo>
                <a:lnTo>
                  <a:pt x="2127677" y="501422"/>
                </a:lnTo>
                <a:lnTo>
                  <a:pt x="0" y="5014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28575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Access</a:t>
            </a:r>
            <a:endParaRPr lang="en-US" sz="1600" kern="1200" dirty="0"/>
          </a:p>
        </p:txBody>
      </p:sp>
      <p:sp>
        <p:nvSpPr>
          <p:cNvPr id="34" name="Freeform 33"/>
          <p:cNvSpPr/>
          <p:nvPr/>
        </p:nvSpPr>
        <p:spPr>
          <a:xfrm>
            <a:off x="990598" y="4723754"/>
            <a:ext cx="2127677" cy="501422"/>
          </a:xfrm>
          <a:custGeom>
            <a:avLst/>
            <a:gdLst>
              <a:gd name="connsiteX0" fmla="*/ 0 w 2127677"/>
              <a:gd name="connsiteY0" fmla="*/ 0 h 501422"/>
              <a:gd name="connsiteX1" fmla="*/ 2127677 w 2127677"/>
              <a:gd name="connsiteY1" fmla="*/ 0 h 501422"/>
              <a:gd name="connsiteX2" fmla="*/ 2127677 w 2127677"/>
              <a:gd name="connsiteY2" fmla="*/ 501422 h 501422"/>
              <a:gd name="connsiteX3" fmla="*/ 0 w 2127677"/>
              <a:gd name="connsiteY3" fmla="*/ 501422 h 501422"/>
              <a:gd name="connsiteX4" fmla="*/ 0 w 2127677"/>
              <a:gd name="connsiteY4" fmla="*/ 0 h 501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7677" h="501422">
                <a:moveTo>
                  <a:pt x="0" y="0"/>
                </a:moveTo>
                <a:lnTo>
                  <a:pt x="2127677" y="0"/>
                </a:lnTo>
                <a:lnTo>
                  <a:pt x="2127677" y="501422"/>
                </a:lnTo>
                <a:lnTo>
                  <a:pt x="0" y="5014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28575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Communication</a:t>
            </a:r>
            <a:endParaRPr lang="en-US" sz="1600" kern="1200" dirty="0"/>
          </a:p>
        </p:txBody>
      </p:sp>
      <p:sp>
        <p:nvSpPr>
          <p:cNvPr id="35" name="Freeform 34"/>
          <p:cNvSpPr/>
          <p:nvPr/>
        </p:nvSpPr>
        <p:spPr>
          <a:xfrm>
            <a:off x="990598" y="5334241"/>
            <a:ext cx="2127677" cy="501422"/>
          </a:xfrm>
          <a:custGeom>
            <a:avLst/>
            <a:gdLst>
              <a:gd name="connsiteX0" fmla="*/ 0 w 2127677"/>
              <a:gd name="connsiteY0" fmla="*/ 0 h 501422"/>
              <a:gd name="connsiteX1" fmla="*/ 2127677 w 2127677"/>
              <a:gd name="connsiteY1" fmla="*/ 0 h 501422"/>
              <a:gd name="connsiteX2" fmla="*/ 2127677 w 2127677"/>
              <a:gd name="connsiteY2" fmla="*/ 501422 h 501422"/>
              <a:gd name="connsiteX3" fmla="*/ 0 w 2127677"/>
              <a:gd name="connsiteY3" fmla="*/ 501422 h 501422"/>
              <a:gd name="connsiteX4" fmla="*/ 0 w 2127677"/>
              <a:gd name="connsiteY4" fmla="*/ 0 h 501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7677" h="501422">
                <a:moveTo>
                  <a:pt x="0" y="0"/>
                </a:moveTo>
                <a:lnTo>
                  <a:pt x="2127677" y="0"/>
                </a:lnTo>
                <a:lnTo>
                  <a:pt x="2127677" y="501422"/>
                </a:lnTo>
                <a:lnTo>
                  <a:pt x="0" y="5014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28575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Administrative</a:t>
            </a:r>
            <a:endParaRPr lang="en-US" sz="1600" kern="1200" dirty="0"/>
          </a:p>
        </p:txBody>
      </p:sp>
      <p:sp>
        <p:nvSpPr>
          <p:cNvPr id="36" name="Freeform 35"/>
          <p:cNvSpPr/>
          <p:nvPr/>
        </p:nvSpPr>
        <p:spPr>
          <a:xfrm>
            <a:off x="990598" y="5944724"/>
            <a:ext cx="2127677" cy="501422"/>
          </a:xfrm>
          <a:custGeom>
            <a:avLst/>
            <a:gdLst>
              <a:gd name="connsiteX0" fmla="*/ 0 w 2127677"/>
              <a:gd name="connsiteY0" fmla="*/ 0 h 501422"/>
              <a:gd name="connsiteX1" fmla="*/ 2127677 w 2127677"/>
              <a:gd name="connsiteY1" fmla="*/ 0 h 501422"/>
              <a:gd name="connsiteX2" fmla="*/ 2127677 w 2127677"/>
              <a:gd name="connsiteY2" fmla="*/ 501422 h 501422"/>
              <a:gd name="connsiteX3" fmla="*/ 0 w 2127677"/>
              <a:gd name="connsiteY3" fmla="*/ 501422 h 501422"/>
              <a:gd name="connsiteX4" fmla="*/ 0 w 2127677"/>
              <a:gd name="connsiteY4" fmla="*/ 0 h 501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7677" h="501422">
                <a:moveTo>
                  <a:pt x="0" y="0"/>
                </a:moveTo>
                <a:lnTo>
                  <a:pt x="2127677" y="0"/>
                </a:lnTo>
                <a:lnTo>
                  <a:pt x="2127677" y="501422"/>
                </a:lnTo>
                <a:lnTo>
                  <a:pt x="0" y="5014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28575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Other</a:t>
            </a:r>
            <a:endParaRPr lang="en-US" sz="1600" kern="1200" dirty="0"/>
          </a:p>
        </p:txBody>
      </p:sp>
      <p:sp>
        <p:nvSpPr>
          <p:cNvPr id="37" name="Freeform 36"/>
          <p:cNvSpPr/>
          <p:nvPr/>
        </p:nvSpPr>
        <p:spPr>
          <a:xfrm>
            <a:off x="6095999" y="2312637"/>
            <a:ext cx="2145718" cy="501422"/>
          </a:xfrm>
          <a:custGeom>
            <a:avLst/>
            <a:gdLst>
              <a:gd name="connsiteX0" fmla="*/ 0 w 2145718"/>
              <a:gd name="connsiteY0" fmla="*/ 0 h 501422"/>
              <a:gd name="connsiteX1" fmla="*/ 2145718 w 2145718"/>
              <a:gd name="connsiteY1" fmla="*/ 0 h 501422"/>
              <a:gd name="connsiteX2" fmla="*/ 2145718 w 2145718"/>
              <a:gd name="connsiteY2" fmla="*/ 501422 h 501422"/>
              <a:gd name="connsiteX3" fmla="*/ 0 w 2145718"/>
              <a:gd name="connsiteY3" fmla="*/ 501422 h 501422"/>
              <a:gd name="connsiteX4" fmla="*/ 0 w 2145718"/>
              <a:gd name="connsiteY4" fmla="*/ 0 h 501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5718" h="501422">
                <a:moveTo>
                  <a:pt x="0" y="0"/>
                </a:moveTo>
                <a:lnTo>
                  <a:pt x="2145718" y="0"/>
                </a:lnTo>
                <a:lnTo>
                  <a:pt x="2145718" y="501422"/>
                </a:lnTo>
                <a:lnTo>
                  <a:pt x="0" y="5014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28575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Application</a:t>
            </a:r>
            <a:endParaRPr lang="en-US" sz="1600" kern="1200" dirty="0"/>
          </a:p>
        </p:txBody>
      </p:sp>
      <p:sp>
        <p:nvSpPr>
          <p:cNvPr id="38" name="Freeform 37"/>
          <p:cNvSpPr/>
          <p:nvPr/>
        </p:nvSpPr>
        <p:spPr>
          <a:xfrm>
            <a:off x="6695330" y="2892302"/>
            <a:ext cx="2220069" cy="501422"/>
          </a:xfrm>
          <a:custGeom>
            <a:avLst/>
            <a:gdLst>
              <a:gd name="connsiteX0" fmla="*/ 0 w 2220069"/>
              <a:gd name="connsiteY0" fmla="*/ 0 h 501422"/>
              <a:gd name="connsiteX1" fmla="*/ 2220069 w 2220069"/>
              <a:gd name="connsiteY1" fmla="*/ 0 h 501422"/>
              <a:gd name="connsiteX2" fmla="*/ 2220069 w 2220069"/>
              <a:gd name="connsiteY2" fmla="*/ 501422 h 501422"/>
              <a:gd name="connsiteX3" fmla="*/ 0 w 2220069"/>
              <a:gd name="connsiteY3" fmla="*/ 501422 h 501422"/>
              <a:gd name="connsiteX4" fmla="*/ 0 w 2220069"/>
              <a:gd name="connsiteY4" fmla="*/ 0 h 501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0069" h="501422">
                <a:moveTo>
                  <a:pt x="0" y="0"/>
                </a:moveTo>
                <a:lnTo>
                  <a:pt x="2220069" y="0"/>
                </a:lnTo>
                <a:lnTo>
                  <a:pt x="2220069" y="501422"/>
                </a:lnTo>
                <a:lnTo>
                  <a:pt x="0" y="5014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28575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Input</a:t>
            </a:r>
            <a:endParaRPr lang="en-US" sz="1600" kern="1200" dirty="0"/>
          </a:p>
        </p:txBody>
      </p:sp>
      <p:sp>
        <p:nvSpPr>
          <p:cNvPr id="39" name="Freeform 38"/>
          <p:cNvSpPr/>
          <p:nvPr/>
        </p:nvSpPr>
        <p:spPr>
          <a:xfrm>
            <a:off x="6695330" y="3502784"/>
            <a:ext cx="2220069" cy="501422"/>
          </a:xfrm>
          <a:custGeom>
            <a:avLst/>
            <a:gdLst>
              <a:gd name="connsiteX0" fmla="*/ 0 w 2220069"/>
              <a:gd name="connsiteY0" fmla="*/ 0 h 501422"/>
              <a:gd name="connsiteX1" fmla="*/ 2220069 w 2220069"/>
              <a:gd name="connsiteY1" fmla="*/ 0 h 501422"/>
              <a:gd name="connsiteX2" fmla="*/ 2220069 w 2220069"/>
              <a:gd name="connsiteY2" fmla="*/ 501422 h 501422"/>
              <a:gd name="connsiteX3" fmla="*/ 0 w 2220069"/>
              <a:gd name="connsiteY3" fmla="*/ 501422 h 501422"/>
              <a:gd name="connsiteX4" fmla="*/ 0 w 2220069"/>
              <a:gd name="connsiteY4" fmla="*/ 0 h 501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0069" h="501422">
                <a:moveTo>
                  <a:pt x="0" y="0"/>
                </a:moveTo>
                <a:lnTo>
                  <a:pt x="2220069" y="0"/>
                </a:lnTo>
                <a:lnTo>
                  <a:pt x="2220069" y="501422"/>
                </a:lnTo>
                <a:lnTo>
                  <a:pt x="0" y="5014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28575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Processing</a:t>
            </a:r>
            <a:endParaRPr lang="en-US" sz="1600" kern="1200" dirty="0"/>
          </a:p>
        </p:txBody>
      </p:sp>
      <p:sp>
        <p:nvSpPr>
          <p:cNvPr id="40" name="Freeform 39"/>
          <p:cNvSpPr/>
          <p:nvPr/>
        </p:nvSpPr>
        <p:spPr>
          <a:xfrm>
            <a:off x="6695330" y="4113271"/>
            <a:ext cx="2220069" cy="501422"/>
          </a:xfrm>
          <a:custGeom>
            <a:avLst/>
            <a:gdLst>
              <a:gd name="connsiteX0" fmla="*/ 0 w 2220069"/>
              <a:gd name="connsiteY0" fmla="*/ 0 h 501422"/>
              <a:gd name="connsiteX1" fmla="*/ 2220069 w 2220069"/>
              <a:gd name="connsiteY1" fmla="*/ 0 h 501422"/>
              <a:gd name="connsiteX2" fmla="*/ 2220069 w 2220069"/>
              <a:gd name="connsiteY2" fmla="*/ 501422 h 501422"/>
              <a:gd name="connsiteX3" fmla="*/ 0 w 2220069"/>
              <a:gd name="connsiteY3" fmla="*/ 501422 h 501422"/>
              <a:gd name="connsiteX4" fmla="*/ 0 w 2220069"/>
              <a:gd name="connsiteY4" fmla="*/ 0 h 501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0069" h="501422">
                <a:moveTo>
                  <a:pt x="0" y="0"/>
                </a:moveTo>
                <a:lnTo>
                  <a:pt x="2220069" y="0"/>
                </a:lnTo>
                <a:lnTo>
                  <a:pt x="2220069" y="501422"/>
                </a:lnTo>
                <a:lnTo>
                  <a:pt x="0" y="5014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28575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Output</a:t>
            </a:r>
            <a:endParaRPr lang="en-US" sz="1600" kern="1200" dirty="0"/>
          </a:p>
        </p:txBody>
      </p:sp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" fmla="*/ 217715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17715 w 3810000"/>
              <a:gd name="connsiteY4" fmla="*/ 0 h 304800"/>
              <a:gd name="connsiteX0" fmla="*/ 261258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61258 w 3810000"/>
              <a:gd name="connsiteY4" fmla="*/ 0 h 304800"/>
              <a:gd name="connsiteX0" fmla="*/ 333830 w 3882572"/>
              <a:gd name="connsiteY0" fmla="*/ 0 h 304800"/>
              <a:gd name="connsiteX1" fmla="*/ 3882572 w 3882572"/>
              <a:gd name="connsiteY1" fmla="*/ 0 h 304800"/>
              <a:gd name="connsiteX2" fmla="*/ 3882572 w 3882572"/>
              <a:gd name="connsiteY2" fmla="*/ 304800 h 304800"/>
              <a:gd name="connsiteX3" fmla="*/ 0 w 3882572"/>
              <a:gd name="connsiteY3" fmla="*/ 304800 h 304800"/>
              <a:gd name="connsiteX4" fmla="*/ 333830 w 3882572"/>
              <a:gd name="connsiteY4" fmla="*/ 0 h 304800"/>
              <a:gd name="connsiteX0" fmla="*/ 377373 w 3926115"/>
              <a:gd name="connsiteY0" fmla="*/ 0 h 304800"/>
              <a:gd name="connsiteX1" fmla="*/ 3926115 w 3926115"/>
              <a:gd name="connsiteY1" fmla="*/ 0 h 304800"/>
              <a:gd name="connsiteX2" fmla="*/ 3926115 w 3926115"/>
              <a:gd name="connsiteY2" fmla="*/ 304800 h 304800"/>
              <a:gd name="connsiteX3" fmla="*/ 0 w 3926115"/>
              <a:gd name="connsiteY3" fmla="*/ 304800 h 304800"/>
              <a:gd name="connsiteX4" fmla="*/ 377373 w 3926115"/>
              <a:gd name="connsiteY4" fmla="*/ 0 h 304800"/>
              <a:gd name="connsiteX0" fmla="*/ 399319 w 3948061"/>
              <a:gd name="connsiteY0" fmla="*/ 0 h 304800"/>
              <a:gd name="connsiteX1" fmla="*/ 3948061 w 3948061"/>
              <a:gd name="connsiteY1" fmla="*/ 0 h 304800"/>
              <a:gd name="connsiteX2" fmla="*/ 3948061 w 3948061"/>
              <a:gd name="connsiteY2" fmla="*/ 304800 h 304800"/>
              <a:gd name="connsiteX3" fmla="*/ 0 w 3948061"/>
              <a:gd name="connsiteY3" fmla="*/ 304800 h 304800"/>
              <a:gd name="connsiteX4" fmla="*/ 399319 w 3948061"/>
              <a:gd name="connsiteY4" fmla="*/ 0 h 304800"/>
              <a:gd name="connsiteX0" fmla="*/ 289591 w 3838333"/>
              <a:gd name="connsiteY0" fmla="*/ 0 h 304800"/>
              <a:gd name="connsiteX1" fmla="*/ 3838333 w 3838333"/>
              <a:gd name="connsiteY1" fmla="*/ 0 h 304800"/>
              <a:gd name="connsiteX2" fmla="*/ 3838333 w 3838333"/>
              <a:gd name="connsiteY2" fmla="*/ 304800 h 304800"/>
              <a:gd name="connsiteX3" fmla="*/ 0 w 3838333"/>
              <a:gd name="connsiteY3" fmla="*/ 304800 h 304800"/>
              <a:gd name="connsiteX4" fmla="*/ 289591 w 3838333"/>
              <a:gd name="connsiteY4" fmla="*/ 0 h 304800"/>
              <a:gd name="connsiteX0" fmla="*/ 142942 w 3691684"/>
              <a:gd name="connsiteY0" fmla="*/ 0 h 304800"/>
              <a:gd name="connsiteX1" fmla="*/ 3691684 w 3691684"/>
              <a:gd name="connsiteY1" fmla="*/ 0 h 304800"/>
              <a:gd name="connsiteX2" fmla="*/ 3691684 w 3691684"/>
              <a:gd name="connsiteY2" fmla="*/ 304800 h 304800"/>
              <a:gd name="connsiteX3" fmla="*/ 0 w 3691684"/>
              <a:gd name="connsiteY3" fmla="*/ 304800 h 304800"/>
              <a:gd name="connsiteX4" fmla="*/ 142942 w 3691684"/>
              <a:gd name="connsiteY4" fmla="*/ 0 h 304800"/>
              <a:gd name="connsiteX0" fmla="*/ 91184 w 3639926"/>
              <a:gd name="connsiteY0" fmla="*/ 0 h 304800"/>
              <a:gd name="connsiteX1" fmla="*/ 3639926 w 3639926"/>
              <a:gd name="connsiteY1" fmla="*/ 0 h 304800"/>
              <a:gd name="connsiteX2" fmla="*/ 3639926 w 3639926"/>
              <a:gd name="connsiteY2" fmla="*/ 304800 h 304800"/>
              <a:gd name="connsiteX3" fmla="*/ 0 w 3639926"/>
              <a:gd name="connsiteY3" fmla="*/ 304800 h 304800"/>
              <a:gd name="connsiteX4" fmla="*/ 91184 w 3639926"/>
              <a:gd name="connsiteY4" fmla="*/ 0 h 304800"/>
              <a:gd name="connsiteX0" fmla="*/ 65305 w 3614047"/>
              <a:gd name="connsiteY0" fmla="*/ 0 h 332406"/>
              <a:gd name="connsiteX1" fmla="*/ 3614047 w 3614047"/>
              <a:gd name="connsiteY1" fmla="*/ 0 h 332406"/>
              <a:gd name="connsiteX2" fmla="*/ 3614047 w 3614047"/>
              <a:gd name="connsiteY2" fmla="*/ 304800 h 332406"/>
              <a:gd name="connsiteX3" fmla="*/ 0 w 3614047"/>
              <a:gd name="connsiteY3" fmla="*/ 332406 h 332406"/>
              <a:gd name="connsiteX4" fmla="*/ 65305 w 3614047"/>
              <a:gd name="connsiteY4" fmla="*/ 0 h 332406"/>
              <a:gd name="connsiteX0" fmla="*/ 91184 w 3639926"/>
              <a:gd name="connsiteY0" fmla="*/ 0 h 332406"/>
              <a:gd name="connsiteX1" fmla="*/ 3639926 w 3639926"/>
              <a:gd name="connsiteY1" fmla="*/ 0 h 332406"/>
              <a:gd name="connsiteX2" fmla="*/ 3639926 w 3639926"/>
              <a:gd name="connsiteY2" fmla="*/ 304800 h 332406"/>
              <a:gd name="connsiteX3" fmla="*/ 0 w 3639926"/>
              <a:gd name="connsiteY3" fmla="*/ 332406 h 332406"/>
              <a:gd name="connsiteX4" fmla="*/ 91184 w 3639926"/>
              <a:gd name="connsiteY4" fmla="*/ 0 h 33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572000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954011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899439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8193"/>
              <a:gd name="connsiteX1" fmla="*/ 5486400 w 5486400"/>
              <a:gd name="connsiteY1" fmla="*/ 0 h 1148193"/>
              <a:gd name="connsiteX2" fmla="*/ 4812123 w 5486400"/>
              <a:gd name="connsiteY2" fmla="*/ 1148193 h 1148193"/>
              <a:gd name="connsiteX3" fmla="*/ 0 w 5486400"/>
              <a:gd name="connsiteY3" fmla="*/ 1143000 h 1148193"/>
              <a:gd name="connsiteX4" fmla="*/ 0 w 5486400"/>
              <a:gd name="connsiteY4" fmla="*/ 0 h 1148193"/>
              <a:gd name="connsiteX0" fmla="*/ 0 w 5322681"/>
              <a:gd name="connsiteY0" fmla="*/ 19706 h 1167899"/>
              <a:gd name="connsiteX1" fmla="*/ 5322681 w 5322681"/>
              <a:gd name="connsiteY1" fmla="*/ 0 h 1167899"/>
              <a:gd name="connsiteX2" fmla="*/ 4812123 w 5322681"/>
              <a:gd name="connsiteY2" fmla="*/ 1167899 h 1167899"/>
              <a:gd name="connsiteX3" fmla="*/ 0 w 5322681"/>
              <a:gd name="connsiteY3" fmla="*/ 1162706 h 1167899"/>
              <a:gd name="connsiteX4" fmla="*/ 0 w 5322681"/>
              <a:gd name="connsiteY4" fmla="*/ 19706 h 116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  <a:ln w="28575">
            <a:noFill/>
          </a:ln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Defense </a:t>
            </a:r>
            <a:r>
              <a:rPr lang="en-US" sz="4000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Strategi</a:t>
            </a:r>
            <a:endParaRPr lang="en-US" sz="4000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29721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15532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092262 w 5486400"/>
              <a:gd name="connsiteY2" fmla="*/ 29949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39104"/>
              <a:gd name="connsiteY0" fmla="*/ 0 h 304800"/>
              <a:gd name="connsiteX1" fmla="*/ 5439104 w 5439104"/>
              <a:gd name="connsiteY1" fmla="*/ 0 h 304800"/>
              <a:gd name="connsiteX2" fmla="*/ 5092262 w 5439104"/>
              <a:gd name="connsiteY2" fmla="*/ 299490 h 304800"/>
              <a:gd name="connsiteX3" fmla="*/ 0 w 5439104"/>
              <a:gd name="connsiteY3" fmla="*/ 304800 h 304800"/>
              <a:gd name="connsiteX4" fmla="*/ 0 w 5439104"/>
              <a:gd name="connsiteY4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  Major Defense Control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3118275" y="3753495"/>
            <a:ext cx="58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3352800" y="3134615"/>
            <a:ext cx="353468" cy="27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346495" y="3136113"/>
            <a:ext cx="4030" cy="6081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728502" y="6349347"/>
            <a:ext cx="58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068516" y="4363982"/>
            <a:ext cx="11258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3352800" y="4369628"/>
            <a:ext cx="0" cy="199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366689" y="4858800"/>
            <a:ext cx="82706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 70"/>
          <p:cNvSpPr/>
          <p:nvPr/>
        </p:nvSpPr>
        <p:spPr>
          <a:xfrm>
            <a:off x="6160788" y="6109648"/>
            <a:ext cx="1583248" cy="501422"/>
          </a:xfrm>
          <a:custGeom>
            <a:avLst/>
            <a:gdLst>
              <a:gd name="connsiteX0" fmla="*/ 0 w 2127677"/>
              <a:gd name="connsiteY0" fmla="*/ 0 h 501422"/>
              <a:gd name="connsiteX1" fmla="*/ 2127677 w 2127677"/>
              <a:gd name="connsiteY1" fmla="*/ 0 h 501422"/>
              <a:gd name="connsiteX2" fmla="*/ 2127677 w 2127677"/>
              <a:gd name="connsiteY2" fmla="*/ 501422 h 501422"/>
              <a:gd name="connsiteX3" fmla="*/ 0 w 2127677"/>
              <a:gd name="connsiteY3" fmla="*/ 501422 h 501422"/>
              <a:gd name="connsiteX4" fmla="*/ 0 w 2127677"/>
              <a:gd name="connsiteY4" fmla="*/ 0 h 501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7677" h="501422">
                <a:moveTo>
                  <a:pt x="0" y="0"/>
                </a:moveTo>
                <a:lnTo>
                  <a:pt x="2127677" y="0"/>
                </a:lnTo>
                <a:lnTo>
                  <a:pt x="2127677" y="501422"/>
                </a:lnTo>
                <a:lnTo>
                  <a:pt x="0" y="501422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28575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Biometrics</a:t>
            </a:r>
            <a:endParaRPr lang="en-US" sz="1600" kern="1200" dirty="0"/>
          </a:p>
        </p:txBody>
      </p:sp>
      <p:cxnSp>
        <p:nvCxnSpPr>
          <p:cNvPr id="79" name="Straight Connector 78"/>
          <p:cNvCxnSpPr/>
          <p:nvPr/>
        </p:nvCxnSpPr>
        <p:spPr>
          <a:xfrm>
            <a:off x="3360143" y="5334241"/>
            <a:ext cx="82706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366689" y="5835663"/>
            <a:ext cx="82706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362209" y="6346043"/>
            <a:ext cx="82706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 65"/>
          <p:cNvSpPr/>
          <p:nvPr/>
        </p:nvSpPr>
        <p:spPr>
          <a:xfrm>
            <a:off x="3649954" y="4602208"/>
            <a:ext cx="2127678" cy="501422"/>
          </a:xfrm>
          <a:custGeom>
            <a:avLst/>
            <a:gdLst>
              <a:gd name="connsiteX0" fmla="*/ 0 w 2127677"/>
              <a:gd name="connsiteY0" fmla="*/ 0 h 501422"/>
              <a:gd name="connsiteX1" fmla="*/ 2127677 w 2127677"/>
              <a:gd name="connsiteY1" fmla="*/ 0 h 501422"/>
              <a:gd name="connsiteX2" fmla="*/ 2127677 w 2127677"/>
              <a:gd name="connsiteY2" fmla="*/ 501422 h 501422"/>
              <a:gd name="connsiteX3" fmla="*/ 0 w 2127677"/>
              <a:gd name="connsiteY3" fmla="*/ 501422 h 501422"/>
              <a:gd name="connsiteX4" fmla="*/ 0 w 2127677"/>
              <a:gd name="connsiteY4" fmla="*/ 0 h 501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7677" h="501422">
                <a:moveTo>
                  <a:pt x="0" y="0"/>
                </a:moveTo>
                <a:lnTo>
                  <a:pt x="2127677" y="0"/>
                </a:lnTo>
                <a:lnTo>
                  <a:pt x="2127677" y="501422"/>
                </a:lnTo>
                <a:lnTo>
                  <a:pt x="0" y="5014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28575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Cable Testers</a:t>
            </a:r>
            <a:endParaRPr lang="en-US" sz="1600" kern="1200" dirty="0"/>
          </a:p>
        </p:txBody>
      </p:sp>
      <p:sp>
        <p:nvSpPr>
          <p:cNvPr id="67" name="Freeform 66"/>
          <p:cNvSpPr/>
          <p:nvPr/>
        </p:nvSpPr>
        <p:spPr>
          <a:xfrm>
            <a:off x="3650584" y="4113271"/>
            <a:ext cx="2127678" cy="501422"/>
          </a:xfrm>
          <a:custGeom>
            <a:avLst/>
            <a:gdLst>
              <a:gd name="connsiteX0" fmla="*/ 0 w 2127677"/>
              <a:gd name="connsiteY0" fmla="*/ 0 h 501422"/>
              <a:gd name="connsiteX1" fmla="*/ 2127677 w 2127677"/>
              <a:gd name="connsiteY1" fmla="*/ 0 h 501422"/>
              <a:gd name="connsiteX2" fmla="*/ 2127677 w 2127677"/>
              <a:gd name="connsiteY2" fmla="*/ 501422 h 501422"/>
              <a:gd name="connsiteX3" fmla="*/ 0 w 2127677"/>
              <a:gd name="connsiteY3" fmla="*/ 501422 h 501422"/>
              <a:gd name="connsiteX4" fmla="*/ 0 w 2127677"/>
              <a:gd name="connsiteY4" fmla="*/ 0 h 501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7677" h="501422">
                <a:moveTo>
                  <a:pt x="0" y="0"/>
                </a:moveTo>
                <a:lnTo>
                  <a:pt x="2127677" y="0"/>
                </a:lnTo>
                <a:lnTo>
                  <a:pt x="2127677" y="501422"/>
                </a:lnTo>
                <a:lnTo>
                  <a:pt x="0" y="5014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28575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Encryption</a:t>
            </a:r>
            <a:endParaRPr lang="en-US" sz="1600" kern="1200" dirty="0"/>
          </a:p>
        </p:txBody>
      </p:sp>
      <p:sp>
        <p:nvSpPr>
          <p:cNvPr id="68" name="Freeform 67"/>
          <p:cNvSpPr/>
          <p:nvPr/>
        </p:nvSpPr>
        <p:spPr>
          <a:xfrm>
            <a:off x="3650584" y="5105400"/>
            <a:ext cx="2127678" cy="501422"/>
          </a:xfrm>
          <a:custGeom>
            <a:avLst/>
            <a:gdLst>
              <a:gd name="connsiteX0" fmla="*/ 0 w 2127677"/>
              <a:gd name="connsiteY0" fmla="*/ 0 h 501422"/>
              <a:gd name="connsiteX1" fmla="*/ 2127677 w 2127677"/>
              <a:gd name="connsiteY1" fmla="*/ 0 h 501422"/>
              <a:gd name="connsiteX2" fmla="*/ 2127677 w 2127677"/>
              <a:gd name="connsiteY2" fmla="*/ 501422 h 501422"/>
              <a:gd name="connsiteX3" fmla="*/ 0 w 2127677"/>
              <a:gd name="connsiteY3" fmla="*/ 501422 h 501422"/>
              <a:gd name="connsiteX4" fmla="*/ 0 w 2127677"/>
              <a:gd name="connsiteY4" fmla="*/ 0 h 501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7677" h="501422">
                <a:moveTo>
                  <a:pt x="0" y="0"/>
                </a:moveTo>
                <a:lnTo>
                  <a:pt x="2127677" y="0"/>
                </a:lnTo>
                <a:lnTo>
                  <a:pt x="2127677" y="501422"/>
                </a:lnTo>
                <a:lnTo>
                  <a:pt x="0" y="5014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28575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Firewalls</a:t>
            </a:r>
            <a:endParaRPr lang="en-US" sz="1600" kern="1200" dirty="0"/>
          </a:p>
        </p:txBody>
      </p:sp>
      <p:sp>
        <p:nvSpPr>
          <p:cNvPr id="69" name="Freeform 68"/>
          <p:cNvSpPr/>
          <p:nvPr/>
        </p:nvSpPr>
        <p:spPr>
          <a:xfrm>
            <a:off x="3649955" y="5611504"/>
            <a:ext cx="2127678" cy="501422"/>
          </a:xfrm>
          <a:custGeom>
            <a:avLst/>
            <a:gdLst>
              <a:gd name="connsiteX0" fmla="*/ 0 w 2127677"/>
              <a:gd name="connsiteY0" fmla="*/ 0 h 501422"/>
              <a:gd name="connsiteX1" fmla="*/ 2127677 w 2127677"/>
              <a:gd name="connsiteY1" fmla="*/ 0 h 501422"/>
              <a:gd name="connsiteX2" fmla="*/ 2127677 w 2127677"/>
              <a:gd name="connsiteY2" fmla="*/ 501422 h 501422"/>
              <a:gd name="connsiteX3" fmla="*/ 0 w 2127677"/>
              <a:gd name="connsiteY3" fmla="*/ 501422 h 501422"/>
              <a:gd name="connsiteX4" fmla="*/ 0 w 2127677"/>
              <a:gd name="connsiteY4" fmla="*/ 0 h 501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7677" h="501422">
                <a:moveTo>
                  <a:pt x="0" y="0"/>
                </a:moveTo>
                <a:lnTo>
                  <a:pt x="2127677" y="0"/>
                </a:lnTo>
                <a:lnTo>
                  <a:pt x="2127677" y="501422"/>
                </a:lnTo>
                <a:lnTo>
                  <a:pt x="0" y="5014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28575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Virus Protection</a:t>
            </a:r>
            <a:endParaRPr lang="en-US" sz="1600" kern="1200" dirty="0"/>
          </a:p>
        </p:txBody>
      </p:sp>
      <p:sp>
        <p:nvSpPr>
          <p:cNvPr id="70" name="Freeform 69"/>
          <p:cNvSpPr/>
          <p:nvPr/>
        </p:nvSpPr>
        <p:spPr>
          <a:xfrm>
            <a:off x="3649954" y="6109648"/>
            <a:ext cx="2127678" cy="501422"/>
          </a:xfrm>
          <a:custGeom>
            <a:avLst/>
            <a:gdLst>
              <a:gd name="connsiteX0" fmla="*/ 0 w 2127677"/>
              <a:gd name="connsiteY0" fmla="*/ 0 h 501422"/>
              <a:gd name="connsiteX1" fmla="*/ 2127677 w 2127677"/>
              <a:gd name="connsiteY1" fmla="*/ 0 h 501422"/>
              <a:gd name="connsiteX2" fmla="*/ 2127677 w 2127677"/>
              <a:gd name="connsiteY2" fmla="*/ 501422 h 501422"/>
              <a:gd name="connsiteX3" fmla="*/ 0 w 2127677"/>
              <a:gd name="connsiteY3" fmla="*/ 501422 h 501422"/>
              <a:gd name="connsiteX4" fmla="*/ 0 w 2127677"/>
              <a:gd name="connsiteY4" fmla="*/ 0 h 501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7677" h="501422">
                <a:moveTo>
                  <a:pt x="0" y="0"/>
                </a:moveTo>
                <a:lnTo>
                  <a:pt x="2127677" y="0"/>
                </a:lnTo>
                <a:lnTo>
                  <a:pt x="2127677" y="501422"/>
                </a:lnTo>
                <a:lnTo>
                  <a:pt x="0" y="5014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28575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Authentication</a:t>
            </a:r>
            <a:endParaRPr lang="en-US" sz="1600" kern="1200" dirty="0"/>
          </a:p>
        </p:txBody>
      </p:sp>
      <p:sp>
        <p:nvSpPr>
          <p:cNvPr id="41" name="Freeform 40"/>
          <p:cNvSpPr/>
          <p:nvPr/>
        </p:nvSpPr>
        <p:spPr>
          <a:xfrm>
            <a:off x="3650584" y="2871470"/>
            <a:ext cx="2127677" cy="501422"/>
          </a:xfrm>
          <a:custGeom>
            <a:avLst/>
            <a:gdLst>
              <a:gd name="connsiteX0" fmla="*/ 0 w 2127677"/>
              <a:gd name="connsiteY0" fmla="*/ 0 h 501422"/>
              <a:gd name="connsiteX1" fmla="*/ 2127677 w 2127677"/>
              <a:gd name="connsiteY1" fmla="*/ 0 h 501422"/>
              <a:gd name="connsiteX2" fmla="*/ 2127677 w 2127677"/>
              <a:gd name="connsiteY2" fmla="*/ 501422 h 501422"/>
              <a:gd name="connsiteX3" fmla="*/ 0 w 2127677"/>
              <a:gd name="connsiteY3" fmla="*/ 501422 h 501422"/>
              <a:gd name="connsiteX4" fmla="*/ 0 w 2127677"/>
              <a:gd name="connsiteY4" fmla="*/ 0 h 501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7677" h="501422">
                <a:moveTo>
                  <a:pt x="0" y="0"/>
                </a:moveTo>
                <a:lnTo>
                  <a:pt x="2127677" y="0"/>
                </a:lnTo>
                <a:lnTo>
                  <a:pt x="2127677" y="501422"/>
                </a:lnTo>
                <a:lnTo>
                  <a:pt x="0" y="5014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28575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Biometrics</a:t>
            </a:r>
            <a:endParaRPr lang="en-US" sz="1600" kern="1200" dirty="0"/>
          </a:p>
        </p:txBody>
      </p:sp>
      <p:sp>
        <p:nvSpPr>
          <p:cNvPr id="42" name="Freeform 41"/>
          <p:cNvSpPr/>
          <p:nvPr/>
        </p:nvSpPr>
        <p:spPr>
          <a:xfrm>
            <a:off x="3650584" y="3481957"/>
            <a:ext cx="2127677" cy="501422"/>
          </a:xfrm>
          <a:custGeom>
            <a:avLst/>
            <a:gdLst>
              <a:gd name="connsiteX0" fmla="*/ 0 w 2127677"/>
              <a:gd name="connsiteY0" fmla="*/ 0 h 501422"/>
              <a:gd name="connsiteX1" fmla="*/ 2127677 w 2127677"/>
              <a:gd name="connsiteY1" fmla="*/ 0 h 501422"/>
              <a:gd name="connsiteX2" fmla="*/ 2127677 w 2127677"/>
              <a:gd name="connsiteY2" fmla="*/ 501422 h 501422"/>
              <a:gd name="connsiteX3" fmla="*/ 0 w 2127677"/>
              <a:gd name="connsiteY3" fmla="*/ 501422 h 501422"/>
              <a:gd name="connsiteX4" fmla="*/ 0 w 2127677"/>
              <a:gd name="connsiteY4" fmla="*/ 0 h 501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7677" h="501422">
                <a:moveTo>
                  <a:pt x="0" y="0"/>
                </a:moveTo>
                <a:lnTo>
                  <a:pt x="2127677" y="0"/>
                </a:lnTo>
                <a:lnTo>
                  <a:pt x="2127677" y="501422"/>
                </a:lnTo>
                <a:lnTo>
                  <a:pt x="0" y="5014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28575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Web Controls</a:t>
            </a:r>
            <a:endParaRPr lang="en-US" sz="1600" kern="1200" dirty="0"/>
          </a:p>
        </p:txBody>
      </p:sp>
      <p:sp>
        <p:nvSpPr>
          <p:cNvPr id="33" name="Freeform 32"/>
          <p:cNvSpPr/>
          <p:nvPr/>
        </p:nvSpPr>
        <p:spPr>
          <a:xfrm>
            <a:off x="990598" y="4113271"/>
            <a:ext cx="2127677" cy="501422"/>
          </a:xfrm>
          <a:custGeom>
            <a:avLst/>
            <a:gdLst>
              <a:gd name="connsiteX0" fmla="*/ 0 w 2127677"/>
              <a:gd name="connsiteY0" fmla="*/ 0 h 501422"/>
              <a:gd name="connsiteX1" fmla="*/ 2127677 w 2127677"/>
              <a:gd name="connsiteY1" fmla="*/ 0 h 501422"/>
              <a:gd name="connsiteX2" fmla="*/ 2127677 w 2127677"/>
              <a:gd name="connsiteY2" fmla="*/ 501422 h 501422"/>
              <a:gd name="connsiteX3" fmla="*/ 0 w 2127677"/>
              <a:gd name="connsiteY3" fmla="*/ 501422 h 501422"/>
              <a:gd name="connsiteX4" fmla="*/ 0 w 2127677"/>
              <a:gd name="connsiteY4" fmla="*/ 0 h 501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7677" h="501422">
                <a:moveTo>
                  <a:pt x="0" y="0"/>
                </a:moveTo>
                <a:lnTo>
                  <a:pt x="2127677" y="0"/>
                </a:lnTo>
                <a:lnTo>
                  <a:pt x="2127677" y="501422"/>
                </a:lnTo>
                <a:lnTo>
                  <a:pt x="0" y="5014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28575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Data Security</a:t>
            </a:r>
            <a:endParaRPr lang="en-US" sz="1600" kern="1200" dirty="0"/>
          </a:p>
        </p:txBody>
      </p:sp>
    </p:spTree>
    <p:extLst>
      <p:ext uri="{BB962C8B-B14F-4D97-AF65-F5344CB8AC3E}">
        <p14:creationId xmlns:p14="http://schemas.microsoft.com/office/powerpoint/2010/main" val="26575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" fmla="*/ 217715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17715 w 3810000"/>
              <a:gd name="connsiteY4" fmla="*/ 0 h 304800"/>
              <a:gd name="connsiteX0" fmla="*/ 261258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61258 w 3810000"/>
              <a:gd name="connsiteY4" fmla="*/ 0 h 304800"/>
              <a:gd name="connsiteX0" fmla="*/ 333830 w 3882572"/>
              <a:gd name="connsiteY0" fmla="*/ 0 h 304800"/>
              <a:gd name="connsiteX1" fmla="*/ 3882572 w 3882572"/>
              <a:gd name="connsiteY1" fmla="*/ 0 h 304800"/>
              <a:gd name="connsiteX2" fmla="*/ 3882572 w 3882572"/>
              <a:gd name="connsiteY2" fmla="*/ 304800 h 304800"/>
              <a:gd name="connsiteX3" fmla="*/ 0 w 3882572"/>
              <a:gd name="connsiteY3" fmla="*/ 304800 h 304800"/>
              <a:gd name="connsiteX4" fmla="*/ 333830 w 3882572"/>
              <a:gd name="connsiteY4" fmla="*/ 0 h 304800"/>
              <a:gd name="connsiteX0" fmla="*/ 377373 w 3926115"/>
              <a:gd name="connsiteY0" fmla="*/ 0 h 304800"/>
              <a:gd name="connsiteX1" fmla="*/ 3926115 w 3926115"/>
              <a:gd name="connsiteY1" fmla="*/ 0 h 304800"/>
              <a:gd name="connsiteX2" fmla="*/ 3926115 w 3926115"/>
              <a:gd name="connsiteY2" fmla="*/ 304800 h 304800"/>
              <a:gd name="connsiteX3" fmla="*/ 0 w 3926115"/>
              <a:gd name="connsiteY3" fmla="*/ 304800 h 304800"/>
              <a:gd name="connsiteX4" fmla="*/ 377373 w 3926115"/>
              <a:gd name="connsiteY4" fmla="*/ 0 h 304800"/>
              <a:gd name="connsiteX0" fmla="*/ 399319 w 3948061"/>
              <a:gd name="connsiteY0" fmla="*/ 0 h 304800"/>
              <a:gd name="connsiteX1" fmla="*/ 3948061 w 3948061"/>
              <a:gd name="connsiteY1" fmla="*/ 0 h 304800"/>
              <a:gd name="connsiteX2" fmla="*/ 3948061 w 3948061"/>
              <a:gd name="connsiteY2" fmla="*/ 304800 h 304800"/>
              <a:gd name="connsiteX3" fmla="*/ 0 w 3948061"/>
              <a:gd name="connsiteY3" fmla="*/ 304800 h 304800"/>
              <a:gd name="connsiteX4" fmla="*/ 399319 w 3948061"/>
              <a:gd name="connsiteY4" fmla="*/ 0 h 304800"/>
              <a:gd name="connsiteX0" fmla="*/ 289591 w 3838333"/>
              <a:gd name="connsiteY0" fmla="*/ 0 h 304800"/>
              <a:gd name="connsiteX1" fmla="*/ 3838333 w 3838333"/>
              <a:gd name="connsiteY1" fmla="*/ 0 h 304800"/>
              <a:gd name="connsiteX2" fmla="*/ 3838333 w 3838333"/>
              <a:gd name="connsiteY2" fmla="*/ 304800 h 304800"/>
              <a:gd name="connsiteX3" fmla="*/ 0 w 3838333"/>
              <a:gd name="connsiteY3" fmla="*/ 304800 h 304800"/>
              <a:gd name="connsiteX4" fmla="*/ 289591 w 3838333"/>
              <a:gd name="connsiteY4" fmla="*/ 0 h 304800"/>
              <a:gd name="connsiteX0" fmla="*/ 142942 w 3691684"/>
              <a:gd name="connsiteY0" fmla="*/ 0 h 304800"/>
              <a:gd name="connsiteX1" fmla="*/ 3691684 w 3691684"/>
              <a:gd name="connsiteY1" fmla="*/ 0 h 304800"/>
              <a:gd name="connsiteX2" fmla="*/ 3691684 w 3691684"/>
              <a:gd name="connsiteY2" fmla="*/ 304800 h 304800"/>
              <a:gd name="connsiteX3" fmla="*/ 0 w 3691684"/>
              <a:gd name="connsiteY3" fmla="*/ 304800 h 304800"/>
              <a:gd name="connsiteX4" fmla="*/ 142942 w 3691684"/>
              <a:gd name="connsiteY4" fmla="*/ 0 h 304800"/>
              <a:gd name="connsiteX0" fmla="*/ 91184 w 3639926"/>
              <a:gd name="connsiteY0" fmla="*/ 0 h 304800"/>
              <a:gd name="connsiteX1" fmla="*/ 3639926 w 3639926"/>
              <a:gd name="connsiteY1" fmla="*/ 0 h 304800"/>
              <a:gd name="connsiteX2" fmla="*/ 3639926 w 3639926"/>
              <a:gd name="connsiteY2" fmla="*/ 304800 h 304800"/>
              <a:gd name="connsiteX3" fmla="*/ 0 w 3639926"/>
              <a:gd name="connsiteY3" fmla="*/ 304800 h 304800"/>
              <a:gd name="connsiteX4" fmla="*/ 91184 w 3639926"/>
              <a:gd name="connsiteY4" fmla="*/ 0 h 304800"/>
              <a:gd name="connsiteX0" fmla="*/ 65305 w 3614047"/>
              <a:gd name="connsiteY0" fmla="*/ 0 h 332406"/>
              <a:gd name="connsiteX1" fmla="*/ 3614047 w 3614047"/>
              <a:gd name="connsiteY1" fmla="*/ 0 h 332406"/>
              <a:gd name="connsiteX2" fmla="*/ 3614047 w 3614047"/>
              <a:gd name="connsiteY2" fmla="*/ 304800 h 332406"/>
              <a:gd name="connsiteX3" fmla="*/ 0 w 3614047"/>
              <a:gd name="connsiteY3" fmla="*/ 332406 h 332406"/>
              <a:gd name="connsiteX4" fmla="*/ 65305 w 3614047"/>
              <a:gd name="connsiteY4" fmla="*/ 0 h 332406"/>
              <a:gd name="connsiteX0" fmla="*/ 91184 w 3639926"/>
              <a:gd name="connsiteY0" fmla="*/ 0 h 332406"/>
              <a:gd name="connsiteX1" fmla="*/ 3639926 w 3639926"/>
              <a:gd name="connsiteY1" fmla="*/ 0 h 332406"/>
              <a:gd name="connsiteX2" fmla="*/ 3639926 w 3639926"/>
              <a:gd name="connsiteY2" fmla="*/ 304800 h 332406"/>
              <a:gd name="connsiteX3" fmla="*/ 0 w 3639926"/>
              <a:gd name="connsiteY3" fmla="*/ 332406 h 332406"/>
              <a:gd name="connsiteX4" fmla="*/ 91184 w 3639926"/>
              <a:gd name="connsiteY4" fmla="*/ 0 h 33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572000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954011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899439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8193"/>
              <a:gd name="connsiteX1" fmla="*/ 5486400 w 5486400"/>
              <a:gd name="connsiteY1" fmla="*/ 0 h 1148193"/>
              <a:gd name="connsiteX2" fmla="*/ 4812123 w 5486400"/>
              <a:gd name="connsiteY2" fmla="*/ 1148193 h 1148193"/>
              <a:gd name="connsiteX3" fmla="*/ 0 w 5486400"/>
              <a:gd name="connsiteY3" fmla="*/ 1143000 h 1148193"/>
              <a:gd name="connsiteX4" fmla="*/ 0 w 5486400"/>
              <a:gd name="connsiteY4" fmla="*/ 0 h 1148193"/>
              <a:gd name="connsiteX0" fmla="*/ 0 w 5322681"/>
              <a:gd name="connsiteY0" fmla="*/ 19706 h 1167899"/>
              <a:gd name="connsiteX1" fmla="*/ 5322681 w 5322681"/>
              <a:gd name="connsiteY1" fmla="*/ 0 h 1167899"/>
              <a:gd name="connsiteX2" fmla="*/ 4812123 w 5322681"/>
              <a:gd name="connsiteY2" fmla="*/ 1167899 h 1167899"/>
              <a:gd name="connsiteX3" fmla="*/ 0 w 5322681"/>
              <a:gd name="connsiteY3" fmla="*/ 1162706 h 1167899"/>
              <a:gd name="connsiteX4" fmla="*/ 0 w 5322681"/>
              <a:gd name="connsiteY4" fmla="*/ 19706 h 116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Ragam</a:t>
            </a:r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istilah</a:t>
            </a:r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dalam</a:t>
            </a:r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InfSec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29721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15532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092262 w 5486400"/>
              <a:gd name="connsiteY2" fmla="*/ 29949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39104"/>
              <a:gd name="connsiteY0" fmla="*/ 0 h 304800"/>
              <a:gd name="connsiteX1" fmla="*/ 5439104 w 5439104"/>
              <a:gd name="connsiteY1" fmla="*/ 0 h 304800"/>
              <a:gd name="connsiteX2" fmla="*/ 5092262 w 5439104"/>
              <a:gd name="connsiteY2" fmla="*/ 299490 h 304800"/>
              <a:gd name="connsiteX3" fmla="*/ 0 w 5439104"/>
              <a:gd name="connsiteY3" fmla="*/ 304800 h 304800"/>
              <a:gd name="connsiteX4" fmla="*/ 0 w 5439104"/>
              <a:gd name="connsiteY4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  Information Security and the terminology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014" y="1581120"/>
            <a:ext cx="873138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  <a:tabLst>
                <a:tab pos="914400" algn="l"/>
              </a:tabLst>
            </a:pP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DDoS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(Distributed Denial of Service) Attack: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serangan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pada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suatu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jaringan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website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cara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membombardirnya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trafik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padat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cth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permintaan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terhadap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suatu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layanan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terus-menerus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), agar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jaringan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website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menjadi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terbebani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hingga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akhirnya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crash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vulnerable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terhadap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ancaman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lain.</a:t>
            </a:r>
          </a:p>
          <a:p>
            <a:pPr>
              <a:spcAft>
                <a:spcPts val="1800"/>
              </a:spcAft>
              <a:tabLst>
                <a:tab pos="914400" algn="l"/>
              </a:tabLst>
            </a:pP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Hacktivist (Hacker-Activist):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seseorang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melakukan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hacking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untuk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tujuan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tertentu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alasan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apapun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hacking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adalah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tindakan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kriminal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1800"/>
              </a:spcAft>
              <a:tabLst>
                <a:tab pos="914400" algn="l"/>
              </a:tabLst>
            </a:pP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Malware (Malicious Software):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suatu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program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yang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dirancang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untuk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merusak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menyusup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sistem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komputer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Umumnya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malware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masuk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melalui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email, download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sesuatu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di internet,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aplikasi-aplikasi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telah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terinfeksi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1800"/>
              </a:spcAft>
              <a:tabLst>
                <a:tab pos="914400" algn="l"/>
              </a:tabLst>
            </a:pP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Botnet (Bot/Robot Network):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sekumpuan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program yang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saling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terhubung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berkomunikasi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satu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sama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lain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melalui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internet,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guna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melancarkan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suatu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aksi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tertentu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misal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mengirim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spam,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melakukan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DDoS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dll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1800"/>
              </a:spcAft>
              <a:tabLst>
                <a:tab pos="914400" algn="l"/>
              </a:tabLst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Firewall: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perangkat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software/hardware yang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mengendalikan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akses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jaringan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privat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jaringan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publik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menganalisa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paket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data yang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masuk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68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10370" y="0"/>
            <a:ext cx="4033630" cy="6858000"/>
          </a:xfrm>
          <a:prstGeom prst="rect">
            <a:avLst/>
          </a:prstGeom>
          <a:solidFill>
            <a:srgbClr val="A3B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" fmla="*/ 217715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17715 w 3810000"/>
              <a:gd name="connsiteY4" fmla="*/ 0 h 304800"/>
              <a:gd name="connsiteX0" fmla="*/ 261258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61258 w 3810000"/>
              <a:gd name="connsiteY4" fmla="*/ 0 h 304800"/>
              <a:gd name="connsiteX0" fmla="*/ 333830 w 3882572"/>
              <a:gd name="connsiteY0" fmla="*/ 0 h 304800"/>
              <a:gd name="connsiteX1" fmla="*/ 3882572 w 3882572"/>
              <a:gd name="connsiteY1" fmla="*/ 0 h 304800"/>
              <a:gd name="connsiteX2" fmla="*/ 3882572 w 3882572"/>
              <a:gd name="connsiteY2" fmla="*/ 304800 h 304800"/>
              <a:gd name="connsiteX3" fmla="*/ 0 w 3882572"/>
              <a:gd name="connsiteY3" fmla="*/ 304800 h 304800"/>
              <a:gd name="connsiteX4" fmla="*/ 333830 w 3882572"/>
              <a:gd name="connsiteY4" fmla="*/ 0 h 304800"/>
              <a:gd name="connsiteX0" fmla="*/ 377373 w 3926115"/>
              <a:gd name="connsiteY0" fmla="*/ 0 h 304800"/>
              <a:gd name="connsiteX1" fmla="*/ 3926115 w 3926115"/>
              <a:gd name="connsiteY1" fmla="*/ 0 h 304800"/>
              <a:gd name="connsiteX2" fmla="*/ 3926115 w 3926115"/>
              <a:gd name="connsiteY2" fmla="*/ 304800 h 304800"/>
              <a:gd name="connsiteX3" fmla="*/ 0 w 3926115"/>
              <a:gd name="connsiteY3" fmla="*/ 304800 h 304800"/>
              <a:gd name="connsiteX4" fmla="*/ 377373 w 3926115"/>
              <a:gd name="connsiteY4" fmla="*/ 0 h 304800"/>
              <a:gd name="connsiteX0" fmla="*/ 399319 w 3948061"/>
              <a:gd name="connsiteY0" fmla="*/ 0 h 304800"/>
              <a:gd name="connsiteX1" fmla="*/ 3948061 w 3948061"/>
              <a:gd name="connsiteY1" fmla="*/ 0 h 304800"/>
              <a:gd name="connsiteX2" fmla="*/ 3948061 w 3948061"/>
              <a:gd name="connsiteY2" fmla="*/ 304800 h 304800"/>
              <a:gd name="connsiteX3" fmla="*/ 0 w 3948061"/>
              <a:gd name="connsiteY3" fmla="*/ 304800 h 304800"/>
              <a:gd name="connsiteX4" fmla="*/ 399319 w 3948061"/>
              <a:gd name="connsiteY4" fmla="*/ 0 h 304800"/>
              <a:gd name="connsiteX0" fmla="*/ 289591 w 3838333"/>
              <a:gd name="connsiteY0" fmla="*/ 0 h 304800"/>
              <a:gd name="connsiteX1" fmla="*/ 3838333 w 3838333"/>
              <a:gd name="connsiteY1" fmla="*/ 0 h 304800"/>
              <a:gd name="connsiteX2" fmla="*/ 3838333 w 3838333"/>
              <a:gd name="connsiteY2" fmla="*/ 304800 h 304800"/>
              <a:gd name="connsiteX3" fmla="*/ 0 w 3838333"/>
              <a:gd name="connsiteY3" fmla="*/ 304800 h 304800"/>
              <a:gd name="connsiteX4" fmla="*/ 289591 w 3838333"/>
              <a:gd name="connsiteY4" fmla="*/ 0 h 304800"/>
              <a:gd name="connsiteX0" fmla="*/ 142942 w 3691684"/>
              <a:gd name="connsiteY0" fmla="*/ 0 h 304800"/>
              <a:gd name="connsiteX1" fmla="*/ 3691684 w 3691684"/>
              <a:gd name="connsiteY1" fmla="*/ 0 h 304800"/>
              <a:gd name="connsiteX2" fmla="*/ 3691684 w 3691684"/>
              <a:gd name="connsiteY2" fmla="*/ 304800 h 304800"/>
              <a:gd name="connsiteX3" fmla="*/ 0 w 3691684"/>
              <a:gd name="connsiteY3" fmla="*/ 304800 h 304800"/>
              <a:gd name="connsiteX4" fmla="*/ 142942 w 3691684"/>
              <a:gd name="connsiteY4" fmla="*/ 0 h 304800"/>
              <a:gd name="connsiteX0" fmla="*/ 91184 w 3639926"/>
              <a:gd name="connsiteY0" fmla="*/ 0 h 304800"/>
              <a:gd name="connsiteX1" fmla="*/ 3639926 w 3639926"/>
              <a:gd name="connsiteY1" fmla="*/ 0 h 304800"/>
              <a:gd name="connsiteX2" fmla="*/ 3639926 w 3639926"/>
              <a:gd name="connsiteY2" fmla="*/ 304800 h 304800"/>
              <a:gd name="connsiteX3" fmla="*/ 0 w 3639926"/>
              <a:gd name="connsiteY3" fmla="*/ 304800 h 304800"/>
              <a:gd name="connsiteX4" fmla="*/ 91184 w 3639926"/>
              <a:gd name="connsiteY4" fmla="*/ 0 h 304800"/>
              <a:gd name="connsiteX0" fmla="*/ 65305 w 3614047"/>
              <a:gd name="connsiteY0" fmla="*/ 0 h 332406"/>
              <a:gd name="connsiteX1" fmla="*/ 3614047 w 3614047"/>
              <a:gd name="connsiteY1" fmla="*/ 0 h 332406"/>
              <a:gd name="connsiteX2" fmla="*/ 3614047 w 3614047"/>
              <a:gd name="connsiteY2" fmla="*/ 304800 h 332406"/>
              <a:gd name="connsiteX3" fmla="*/ 0 w 3614047"/>
              <a:gd name="connsiteY3" fmla="*/ 332406 h 332406"/>
              <a:gd name="connsiteX4" fmla="*/ 65305 w 3614047"/>
              <a:gd name="connsiteY4" fmla="*/ 0 h 332406"/>
              <a:gd name="connsiteX0" fmla="*/ 91184 w 3639926"/>
              <a:gd name="connsiteY0" fmla="*/ 0 h 332406"/>
              <a:gd name="connsiteX1" fmla="*/ 3639926 w 3639926"/>
              <a:gd name="connsiteY1" fmla="*/ 0 h 332406"/>
              <a:gd name="connsiteX2" fmla="*/ 3639926 w 3639926"/>
              <a:gd name="connsiteY2" fmla="*/ 304800 h 332406"/>
              <a:gd name="connsiteX3" fmla="*/ 0 w 3639926"/>
              <a:gd name="connsiteY3" fmla="*/ 332406 h 332406"/>
              <a:gd name="connsiteX4" fmla="*/ 91184 w 3639926"/>
              <a:gd name="connsiteY4" fmla="*/ 0 h 33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572000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954011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899439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8193"/>
              <a:gd name="connsiteX1" fmla="*/ 5486400 w 5486400"/>
              <a:gd name="connsiteY1" fmla="*/ 0 h 1148193"/>
              <a:gd name="connsiteX2" fmla="*/ 4812123 w 5486400"/>
              <a:gd name="connsiteY2" fmla="*/ 1148193 h 1148193"/>
              <a:gd name="connsiteX3" fmla="*/ 0 w 5486400"/>
              <a:gd name="connsiteY3" fmla="*/ 1143000 h 1148193"/>
              <a:gd name="connsiteX4" fmla="*/ 0 w 5486400"/>
              <a:gd name="connsiteY4" fmla="*/ 0 h 1148193"/>
              <a:gd name="connsiteX0" fmla="*/ 0 w 5322681"/>
              <a:gd name="connsiteY0" fmla="*/ 19706 h 1167899"/>
              <a:gd name="connsiteX1" fmla="*/ 5322681 w 5322681"/>
              <a:gd name="connsiteY1" fmla="*/ 0 h 1167899"/>
              <a:gd name="connsiteX2" fmla="*/ 4812123 w 5322681"/>
              <a:gd name="connsiteY2" fmla="*/ 1167899 h 1167899"/>
              <a:gd name="connsiteX3" fmla="*/ 0 w 5322681"/>
              <a:gd name="connsiteY3" fmla="*/ 1162706 h 1167899"/>
              <a:gd name="connsiteX4" fmla="*/ 0 w 5322681"/>
              <a:gd name="connsiteY4" fmla="*/ 19706 h 116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  <a:ln w="28575">
            <a:noFill/>
          </a:ln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Defense </a:t>
            </a:r>
            <a:r>
              <a:rPr lang="en-US" sz="4000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Strategi</a:t>
            </a:r>
            <a:endParaRPr lang="en-US" sz="4000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29721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15532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092262 w 5486400"/>
              <a:gd name="connsiteY2" fmla="*/ 29949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39104"/>
              <a:gd name="connsiteY0" fmla="*/ 0 h 304800"/>
              <a:gd name="connsiteX1" fmla="*/ 5439104 w 5439104"/>
              <a:gd name="connsiteY1" fmla="*/ 0 h 304800"/>
              <a:gd name="connsiteX2" fmla="*/ 5092262 w 5439104"/>
              <a:gd name="connsiteY2" fmla="*/ 299490 h 304800"/>
              <a:gd name="connsiteX3" fmla="*/ 0 w 5439104"/>
              <a:gd name="connsiteY3" fmla="*/ 304800 h 304800"/>
              <a:gd name="connsiteX4" fmla="*/ 0 w 5439104"/>
              <a:gd name="connsiteY4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  IT Defenses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4013" y="1981200"/>
            <a:ext cx="46927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Mengingat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malware </a:t>
            </a: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botnets </a:t>
            </a: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berkembang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menggunakan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beragam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metode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melakukan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penyerangan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maka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dibutuhkan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beragam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tool pula untuk </a:t>
            </a: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mendeteksi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mereka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sekaligus </a:t>
            </a: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melawannya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>
              <a:spcAft>
                <a:spcPts val="1800"/>
              </a:spcAft>
            </a:pP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 tool </a:t>
            </a: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utama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umum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digunakan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Antivirus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Intrusion Detection System (IDS)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Intrusion Prevention System (IPS)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7354" b="7412"/>
          <a:stretch/>
        </p:blipFill>
        <p:spPr>
          <a:xfrm>
            <a:off x="5126736" y="1676400"/>
            <a:ext cx="4012294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3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" fmla="*/ 217715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17715 w 3810000"/>
              <a:gd name="connsiteY4" fmla="*/ 0 h 304800"/>
              <a:gd name="connsiteX0" fmla="*/ 261258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61258 w 3810000"/>
              <a:gd name="connsiteY4" fmla="*/ 0 h 304800"/>
              <a:gd name="connsiteX0" fmla="*/ 333830 w 3882572"/>
              <a:gd name="connsiteY0" fmla="*/ 0 h 304800"/>
              <a:gd name="connsiteX1" fmla="*/ 3882572 w 3882572"/>
              <a:gd name="connsiteY1" fmla="*/ 0 h 304800"/>
              <a:gd name="connsiteX2" fmla="*/ 3882572 w 3882572"/>
              <a:gd name="connsiteY2" fmla="*/ 304800 h 304800"/>
              <a:gd name="connsiteX3" fmla="*/ 0 w 3882572"/>
              <a:gd name="connsiteY3" fmla="*/ 304800 h 304800"/>
              <a:gd name="connsiteX4" fmla="*/ 333830 w 3882572"/>
              <a:gd name="connsiteY4" fmla="*/ 0 h 304800"/>
              <a:gd name="connsiteX0" fmla="*/ 377373 w 3926115"/>
              <a:gd name="connsiteY0" fmla="*/ 0 h 304800"/>
              <a:gd name="connsiteX1" fmla="*/ 3926115 w 3926115"/>
              <a:gd name="connsiteY1" fmla="*/ 0 h 304800"/>
              <a:gd name="connsiteX2" fmla="*/ 3926115 w 3926115"/>
              <a:gd name="connsiteY2" fmla="*/ 304800 h 304800"/>
              <a:gd name="connsiteX3" fmla="*/ 0 w 3926115"/>
              <a:gd name="connsiteY3" fmla="*/ 304800 h 304800"/>
              <a:gd name="connsiteX4" fmla="*/ 377373 w 3926115"/>
              <a:gd name="connsiteY4" fmla="*/ 0 h 304800"/>
              <a:gd name="connsiteX0" fmla="*/ 399319 w 3948061"/>
              <a:gd name="connsiteY0" fmla="*/ 0 h 304800"/>
              <a:gd name="connsiteX1" fmla="*/ 3948061 w 3948061"/>
              <a:gd name="connsiteY1" fmla="*/ 0 h 304800"/>
              <a:gd name="connsiteX2" fmla="*/ 3948061 w 3948061"/>
              <a:gd name="connsiteY2" fmla="*/ 304800 h 304800"/>
              <a:gd name="connsiteX3" fmla="*/ 0 w 3948061"/>
              <a:gd name="connsiteY3" fmla="*/ 304800 h 304800"/>
              <a:gd name="connsiteX4" fmla="*/ 399319 w 3948061"/>
              <a:gd name="connsiteY4" fmla="*/ 0 h 304800"/>
              <a:gd name="connsiteX0" fmla="*/ 289591 w 3838333"/>
              <a:gd name="connsiteY0" fmla="*/ 0 h 304800"/>
              <a:gd name="connsiteX1" fmla="*/ 3838333 w 3838333"/>
              <a:gd name="connsiteY1" fmla="*/ 0 h 304800"/>
              <a:gd name="connsiteX2" fmla="*/ 3838333 w 3838333"/>
              <a:gd name="connsiteY2" fmla="*/ 304800 h 304800"/>
              <a:gd name="connsiteX3" fmla="*/ 0 w 3838333"/>
              <a:gd name="connsiteY3" fmla="*/ 304800 h 304800"/>
              <a:gd name="connsiteX4" fmla="*/ 289591 w 3838333"/>
              <a:gd name="connsiteY4" fmla="*/ 0 h 304800"/>
              <a:gd name="connsiteX0" fmla="*/ 142942 w 3691684"/>
              <a:gd name="connsiteY0" fmla="*/ 0 h 304800"/>
              <a:gd name="connsiteX1" fmla="*/ 3691684 w 3691684"/>
              <a:gd name="connsiteY1" fmla="*/ 0 h 304800"/>
              <a:gd name="connsiteX2" fmla="*/ 3691684 w 3691684"/>
              <a:gd name="connsiteY2" fmla="*/ 304800 h 304800"/>
              <a:gd name="connsiteX3" fmla="*/ 0 w 3691684"/>
              <a:gd name="connsiteY3" fmla="*/ 304800 h 304800"/>
              <a:gd name="connsiteX4" fmla="*/ 142942 w 3691684"/>
              <a:gd name="connsiteY4" fmla="*/ 0 h 304800"/>
              <a:gd name="connsiteX0" fmla="*/ 91184 w 3639926"/>
              <a:gd name="connsiteY0" fmla="*/ 0 h 304800"/>
              <a:gd name="connsiteX1" fmla="*/ 3639926 w 3639926"/>
              <a:gd name="connsiteY1" fmla="*/ 0 h 304800"/>
              <a:gd name="connsiteX2" fmla="*/ 3639926 w 3639926"/>
              <a:gd name="connsiteY2" fmla="*/ 304800 h 304800"/>
              <a:gd name="connsiteX3" fmla="*/ 0 w 3639926"/>
              <a:gd name="connsiteY3" fmla="*/ 304800 h 304800"/>
              <a:gd name="connsiteX4" fmla="*/ 91184 w 3639926"/>
              <a:gd name="connsiteY4" fmla="*/ 0 h 304800"/>
              <a:gd name="connsiteX0" fmla="*/ 65305 w 3614047"/>
              <a:gd name="connsiteY0" fmla="*/ 0 h 332406"/>
              <a:gd name="connsiteX1" fmla="*/ 3614047 w 3614047"/>
              <a:gd name="connsiteY1" fmla="*/ 0 h 332406"/>
              <a:gd name="connsiteX2" fmla="*/ 3614047 w 3614047"/>
              <a:gd name="connsiteY2" fmla="*/ 304800 h 332406"/>
              <a:gd name="connsiteX3" fmla="*/ 0 w 3614047"/>
              <a:gd name="connsiteY3" fmla="*/ 332406 h 332406"/>
              <a:gd name="connsiteX4" fmla="*/ 65305 w 3614047"/>
              <a:gd name="connsiteY4" fmla="*/ 0 h 332406"/>
              <a:gd name="connsiteX0" fmla="*/ 91184 w 3639926"/>
              <a:gd name="connsiteY0" fmla="*/ 0 h 332406"/>
              <a:gd name="connsiteX1" fmla="*/ 3639926 w 3639926"/>
              <a:gd name="connsiteY1" fmla="*/ 0 h 332406"/>
              <a:gd name="connsiteX2" fmla="*/ 3639926 w 3639926"/>
              <a:gd name="connsiteY2" fmla="*/ 304800 h 332406"/>
              <a:gd name="connsiteX3" fmla="*/ 0 w 3639926"/>
              <a:gd name="connsiteY3" fmla="*/ 332406 h 332406"/>
              <a:gd name="connsiteX4" fmla="*/ 91184 w 3639926"/>
              <a:gd name="connsiteY4" fmla="*/ 0 h 33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572000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954011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899439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8193"/>
              <a:gd name="connsiteX1" fmla="*/ 5486400 w 5486400"/>
              <a:gd name="connsiteY1" fmla="*/ 0 h 1148193"/>
              <a:gd name="connsiteX2" fmla="*/ 4812123 w 5486400"/>
              <a:gd name="connsiteY2" fmla="*/ 1148193 h 1148193"/>
              <a:gd name="connsiteX3" fmla="*/ 0 w 5486400"/>
              <a:gd name="connsiteY3" fmla="*/ 1143000 h 1148193"/>
              <a:gd name="connsiteX4" fmla="*/ 0 w 5486400"/>
              <a:gd name="connsiteY4" fmla="*/ 0 h 1148193"/>
              <a:gd name="connsiteX0" fmla="*/ 0 w 5322681"/>
              <a:gd name="connsiteY0" fmla="*/ 19706 h 1167899"/>
              <a:gd name="connsiteX1" fmla="*/ 5322681 w 5322681"/>
              <a:gd name="connsiteY1" fmla="*/ 0 h 1167899"/>
              <a:gd name="connsiteX2" fmla="*/ 4812123 w 5322681"/>
              <a:gd name="connsiteY2" fmla="*/ 1167899 h 1167899"/>
              <a:gd name="connsiteX3" fmla="*/ 0 w 5322681"/>
              <a:gd name="connsiteY3" fmla="*/ 1162706 h 1167899"/>
              <a:gd name="connsiteX4" fmla="*/ 0 w 5322681"/>
              <a:gd name="connsiteY4" fmla="*/ 19706 h 116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  <a:ln w="28575">
            <a:noFill/>
          </a:ln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Defense </a:t>
            </a:r>
            <a:r>
              <a:rPr lang="en-US" sz="4000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Strategi</a:t>
            </a:r>
            <a:endParaRPr lang="en-US" sz="4000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29721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15532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092262 w 5486400"/>
              <a:gd name="connsiteY2" fmla="*/ 29949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39104"/>
              <a:gd name="connsiteY0" fmla="*/ 0 h 304800"/>
              <a:gd name="connsiteX1" fmla="*/ 5439104 w 5439104"/>
              <a:gd name="connsiteY1" fmla="*/ 0 h 304800"/>
              <a:gd name="connsiteX2" fmla="*/ 5092262 w 5439104"/>
              <a:gd name="connsiteY2" fmla="*/ 299490 h 304800"/>
              <a:gd name="connsiteX3" fmla="*/ 0 w 5439104"/>
              <a:gd name="connsiteY3" fmla="*/ 304800 h 304800"/>
              <a:gd name="connsiteX4" fmla="*/ 0 w 5439104"/>
              <a:gd name="connsiteY4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  IT Defenses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4013" y="1581120"/>
            <a:ext cx="8959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Antivirus Software: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aplikasi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antivirus/antimalware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didesain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untuk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mampu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mendeteksi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malicious code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(virus, worm, spyware,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trojan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dll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) sekaligus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mencegah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user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agar tidak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mengunduh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menjalankan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mereka</a:t>
            </a:r>
            <a:r>
              <a:rPr lang="en-US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691" y="2580651"/>
            <a:ext cx="4649309" cy="42894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9629" y="2580650"/>
            <a:ext cx="4412372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Intrusion Detection System (IDS):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berfungsi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untuk men-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scan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trafik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data yang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tidak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biasa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mencurigakan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). IDS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dapat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mendeteksi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serangan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DoS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DDoS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berdasarkan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pola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terbentuk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lalu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mengirimkan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peringatan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pada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Network Administrator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untuk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segera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mengambil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langkah-langkah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defensive untuk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melindungi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server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jaringan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1800"/>
              </a:spcAft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Intrusion Prevention System (IPS):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didesain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untuk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melaksanakan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aksi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cepat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saat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trafik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abnormal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terdeteksi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misal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langsung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memblok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alamat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IP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tertentu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558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5427874" y="76200"/>
            <a:ext cx="3639926" cy="103877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" fmla="*/ 217715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17715 w 3810000"/>
              <a:gd name="connsiteY4" fmla="*/ 0 h 304800"/>
              <a:gd name="connsiteX0" fmla="*/ 261258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61258 w 3810000"/>
              <a:gd name="connsiteY4" fmla="*/ 0 h 304800"/>
              <a:gd name="connsiteX0" fmla="*/ 333830 w 3882572"/>
              <a:gd name="connsiteY0" fmla="*/ 0 h 304800"/>
              <a:gd name="connsiteX1" fmla="*/ 3882572 w 3882572"/>
              <a:gd name="connsiteY1" fmla="*/ 0 h 304800"/>
              <a:gd name="connsiteX2" fmla="*/ 3882572 w 3882572"/>
              <a:gd name="connsiteY2" fmla="*/ 304800 h 304800"/>
              <a:gd name="connsiteX3" fmla="*/ 0 w 3882572"/>
              <a:gd name="connsiteY3" fmla="*/ 304800 h 304800"/>
              <a:gd name="connsiteX4" fmla="*/ 333830 w 3882572"/>
              <a:gd name="connsiteY4" fmla="*/ 0 h 304800"/>
              <a:gd name="connsiteX0" fmla="*/ 377373 w 3926115"/>
              <a:gd name="connsiteY0" fmla="*/ 0 h 304800"/>
              <a:gd name="connsiteX1" fmla="*/ 3926115 w 3926115"/>
              <a:gd name="connsiteY1" fmla="*/ 0 h 304800"/>
              <a:gd name="connsiteX2" fmla="*/ 3926115 w 3926115"/>
              <a:gd name="connsiteY2" fmla="*/ 304800 h 304800"/>
              <a:gd name="connsiteX3" fmla="*/ 0 w 3926115"/>
              <a:gd name="connsiteY3" fmla="*/ 304800 h 304800"/>
              <a:gd name="connsiteX4" fmla="*/ 377373 w 3926115"/>
              <a:gd name="connsiteY4" fmla="*/ 0 h 304800"/>
              <a:gd name="connsiteX0" fmla="*/ 399319 w 3948061"/>
              <a:gd name="connsiteY0" fmla="*/ 0 h 304800"/>
              <a:gd name="connsiteX1" fmla="*/ 3948061 w 3948061"/>
              <a:gd name="connsiteY1" fmla="*/ 0 h 304800"/>
              <a:gd name="connsiteX2" fmla="*/ 3948061 w 3948061"/>
              <a:gd name="connsiteY2" fmla="*/ 304800 h 304800"/>
              <a:gd name="connsiteX3" fmla="*/ 0 w 3948061"/>
              <a:gd name="connsiteY3" fmla="*/ 304800 h 304800"/>
              <a:gd name="connsiteX4" fmla="*/ 399319 w 3948061"/>
              <a:gd name="connsiteY4" fmla="*/ 0 h 304800"/>
              <a:gd name="connsiteX0" fmla="*/ 289591 w 3838333"/>
              <a:gd name="connsiteY0" fmla="*/ 0 h 304800"/>
              <a:gd name="connsiteX1" fmla="*/ 3838333 w 3838333"/>
              <a:gd name="connsiteY1" fmla="*/ 0 h 304800"/>
              <a:gd name="connsiteX2" fmla="*/ 3838333 w 3838333"/>
              <a:gd name="connsiteY2" fmla="*/ 304800 h 304800"/>
              <a:gd name="connsiteX3" fmla="*/ 0 w 3838333"/>
              <a:gd name="connsiteY3" fmla="*/ 304800 h 304800"/>
              <a:gd name="connsiteX4" fmla="*/ 289591 w 3838333"/>
              <a:gd name="connsiteY4" fmla="*/ 0 h 304800"/>
              <a:gd name="connsiteX0" fmla="*/ 142942 w 3691684"/>
              <a:gd name="connsiteY0" fmla="*/ 0 h 304800"/>
              <a:gd name="connsiteX1" fmla="*/ 3691684 w 3691684"/>
              <a:gd name="connsiteY1" fmla="*/ 0 h 304800"/>
              <a:gd name="connsiteX2" fmla="*/ 3691684 w 3691684"/>
              <a:gd name="connsiteY2" fmla="*/ 304800 h 304800"/>
              <a:gd name="connsiteX3" fmla="*/ 0 w 3691684"/>
              <a:gd name="connsiteY3" fmla="*/ 304800 h 304800"/>
              <a:gd name="connsiteX4" fmla="*/ 142942 w 3691684"/>
              <a:gd name="connsiteY4" fmla="*/ 0 h 304800"/>
              <a:gd name="connsiteX0" fmla="*/ 91184 w 3639926"/>
              <a:gd name="connsiteY0" fmla="*/ 0 h 304800"/>
              <a:gd name="connsiteX1" fmla="*/ 3639926 w 3639926"/>
              <a:gd name="connsiteY1" fmla="*/ 0 h 304800"/>
              <a:gd name="connsiteX2" fmla="*/ 3639926 w 3639926"/>
              <a:gd name="connsiteY2" fmla="*/ 304800 h 304800"/>
              <a:gd name="connsiteX3" fmla="*/ 0 w 3639926"/>
              <a:gd name="connsiteY3" fmla="*/ 304800 h 304800"/>
              <a:gd name="connsiteX4" fmla="*/ 91184 w 3639926"/>
              <a:gd name="connsiteY4" fmla="*/ 0 h 304800"/>
              <a:gd name="connsiteX0" fmla="*/ 65305 w 3614047"/>
              <a:gd name="connsiteY0" fmla="*/ 0 h 332406"/>
              <a:gd name="connsiteX1" fmla="*/ 3614047 w 3614047"/>
              <a:gd name="connsiteY1" fmla="*/ 0 h 332406"/>
              <a:gd name="connsiteX2" fmla="*/ 3614047 w 3614047"/>
              <a:gd name="connsiteY2" fmla="*/ 304800 h 332406"/>
              <a:gd name="connsiteX3" fmla="*/ 0 w 3614047"/>
              <a:gd name="connsiteY3" fmla="*/ 332406 h 332406"/>
              <a:gd name="connsiteX4" fmla="*/ 65305 w 3614047"/>
              <a:gd name="connsiteY4" fmla="*/ 0 h 332406"/>
              <a:gd name="connsiteX0" fmla="*/ 91184 w 3639926"/>
              <a:gd name="connsiteY0" fmla="*/ 0 h 332406"/>
              <a:gd name="connsiteX1" fmla="*/ 3639926 w 3639926"/>
              <a:gd name="connsiteY1" fmla="*/ 0 h 332406"/>
              <a:gd name="connsiteX2" fmla="*/ 3639926 w 3639926"/>
              <a:gd name="connsiteY2" fmla="*/ 304800 h 332406"/>
              <a:gd name="connsiteX3" fmla="*/ 0 w 3639926"/>
              <a:gd name="connsiteY3" fmla="*/ 332406 h 332406"/>
              <a:gd name="connsiteX4" fmla="*/ 91184 w 3639926"/>
              <a:gd name="connsiteY4" fmla="*/ 0 h 33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" fmla="*/ 217715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17715 w 3810000"/>
              <a:gd name="connsiteY4" fmla="*/ 0 h 304800"/>
              <a:gd name="connsiteX0" fmla="*/ 261258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61258 w 3810000"/>
              <a:gd name="connsiteY4" fmla="*/ 0 h 304800"/>
              <a:gd name="connsiteX0" fmla="*/ 333830 w 3882572"/>
              <a:gd name="connsiteY0" fmla="*/ 0 h 304800"/>
              <a:gd name="connsiteX1" fmla="*/ 3882572 w 3882572"/>
              <a:gd name="connsiteY1" fmla="*/ 0 h 304800"/>
              <a:gd name="connsiteX2" fmla="*/ 3882572 w 3882572"/>
              <a:gd name="connsiteY2" fmla="*/ 304800 h 304800"/>
              <a:gd name="connsiteX3" fmla="*/ 0 w 3882572"/>
              <a:gd name="connsiteY3" fmla="*/ 304800 h 304800"/>
              <a:gd name="connsiteX4" fmla="*/ 333830 w 3882572"/>
              <a:gd name="connsiteY4" fmla="*/ 0 h 304800"/>
              <a:gd name="connsiteX0" fmla="*/ 377373 w 3926115"/>
              <a:gd name="connsiteY0" fmla="*/ 0 h 304800"/>
              <a:gd name="connsiteX1" fmla="*/ 3926115 w 3926115"/>
              <a:gd name="connsiteY1" fmla="*/ 0 h 304800"/>
              <a:gd name="connsiteX2" fmla="*/ 3926115 w 3926115"/>
              <a:gd name="connsiteY2" fmla="*/ 304800 h 304800"/>
              <a:gd name="connsiteX3" fmla="*/ 0 w 3926115"/>
              <a:gd name="connsiteY3" fmla="*/ 304800 h 304800"/>
              <a:gd name="connsiteX4" fmla="*/ 377373 w 3926115"/>
              <a:gd name="connsiteY4" fmla="*/ 0 h 304800"/>
              <a:gd name="connsiteX0" fmla="*/ 399319 w 3948061"/>
              <a:gd name="connsiteY0" fmla="*/ 0 h 304800"/>
              <a:gd name="connsiteX1" fmla="*/ 3948061 w 3948061"/>
              <a:gd name="connsiteY1" fmla="*/ 0 h 304800"/>
              <a:gd name="connsiteX2" fmla="*/ 3948061 w 3948061"/>
              <a:gd name="connsiteY2" fmla="*/ 304800 h 304800"/>
              <a:gd name="connsiteX3" fmla="*/ 0 w 3948061"/>
              <a:gd name="connsiteY3" fmla="*/ 304800 h 304800"/>
              <a:gd name="connsiteX4" fmla="*/ 399319 w 3948061"/>
              <a:gd name="connsiteY4" fmla="*/ 0 h 304800"/>
              <a:gd name="connsiteX0" fmla="*/ 289591 w 3838333"/>
              <a:gd name="connsiteY0" fmla="*/ 0 h 304800"/>
              <a:gd name="connsiteX1" fmla="*/ 3838333 w 3838333"/>
              <a:gd name="connsiteY1" fmla="*/ 0 h 304800"/>
              <a:gd name="connsiteX2" fmla="*/ 3838333 w 3838333"/>
              <a:gd name="connsiteY2" fmla="*/ 304800 h 304800"/>
              <a:gd name="connsiteX3" fmla="*/ 0 w 3838333"/>
              <a:gd name="connsiteY3" fmla="*/ 304800 h 304800"/>
              <a:gd name="connsiteX4" fmla="*/ 289591 w 3838333"/>
              <a:gd name="connsiteY4" fmla="*/ 0 h 304800"/>
              <a:gd name="connsiteX0" fmla="*/ 142942 w 3691684"/>
              <a:gd name="connsiteY0" fmla="*/ 0 h 304800"/>
              <a:gd name="connsiteX1" fmla="*/ 3691684 w 3691684"/>
              <a:gd name="connsiteY1" fmla="*/ 0 h 304800"/>
              <a:gd name="connsiteX2" fmla="*/ 3691684 w 3691684"/>
              <a:gd name="connsiteY2" fmla="*/ 304800 h 304800"/>
              <a:gd name="connsiteX3" fmla="*/ 0 w 3691684"/>
              <a:gd name="connsiteY3" fmla="*/ 304800 h 304800"/>
              <a:gd name="connsiteX4" fmla="*/ 142942 w 3691684"/>
              <a:gd name="connsiteY4" fmla="*/ 0 h 304800"/>
              <a:gd name="connsiteX0" fmla="*/ 91184 w 3639926"/>
              <a:gd name="connsiteY0" fmla="*/ 0 h 304800"/>
              <a:gd name="connsiteX1" fmla="*/ 3639926 w 3639926"/>
              <a:gd name="connsiteY1" fmla="*/ 0 h 304800"/>
              <a:gd name="connsiteX2" fmla="*/ 3639926 w 3639926"/>
              <a:gd name="connsiteY2" fmla="*/ 304800 h 304800"/>
              <a:gd name="connsiteX3" fmla="*/ 0 w 3639926"/>
              <a:gd name="connsiteY3" fmla="*/ 304800 h 304800"/>
              <a:gd name="connsiteX4" fmla="*/ 91184 w 3639926"/>
              <a:gd name="connsiteY4" fmla="*/ 0 h 304800"/>
              <a:gd name="connsiteX0" fmla="*/ 65305 w 3614047"/>
              <a:gd name="connsiteY0" fmla="*/ 0 h 332406"/>
              <a:gd name="connsiteX1" fmla="*/ 3614047 w 3614047"/>
              <a:gd name="connsiteY1" fmla="*/ 0 h 332406"/>
              <a:gd name="connsiteX2" fmla="*/ 3614047 w 3614047"/>
              <a:gd name="connsiteY2" fmla="*/ 304800 h 332406"/>
              <a:gd name="connsiteX3" fmla="*/ 0 w 3614047"/>
              <a:gd name="connsiteY3" fmla="*/ 332406 h 332406"/>
              <a:gd name="connsiteX4" fmla="*/ 65305 w 3614047"/>
              <a:gd name="connsiteY4" fmla="*/ 0 h 332406"/>
              <a:gd name="connsiteX0" fmla="*/ 91184 w 3639926"/>
              <a:gd name="connsiteY0" fmla="*/ 0 h 332406"/>
              <a:gd name="connsiteX1" fmla="*/ 3639926 w 3639926"/>
              <a:gd name="connsiteY1" fmla="*/ 0 h 332406"/>
              <a:gd name="connsiteX2" fmla="*/ 3639926 w 3639926"/>
              <a:gd name="connsiteY2" fmla="*/ 304800 h 332406"/>
              <a:gd name="connsiteX3" fmla="*/ 0 w 3639926"/>
              <a:gd name="connsiteY3" fmla="*/ 332406 h 332406"/>
              <a:gd name="connsiteX4" fmla="*/ 91184 w 3639926"/>
              <a:gd name="connsiteY4" fmla="*/ 0 h 33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572000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954011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899439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8193"/>
              <a:gd name="connsiteX1" fmla="*/ 5486400 w 5486400"/>
              <a:gd name="connsiteY1" fmla="*/ 0 h 1148193"/>
              <a:gd name="connsiteX2" fmla="*/ 4812123 w 5486400"/>
              <a:gd name="connsiteY2" fmla="*/ 1148193 h 1148193"/>
              <a:gd name="connsiteX3" fmla="*/ 0 w 5486400"/>
              <a:gd name="connsiteY3" fmla="*/ 1143000 h 1148193"/>
              <a:gd name="connsiteX4" fmla="*/ 0 w 5486400"/>
              <a:gd name="connsiteY4" fmla="*/ 0 h 1148193"/>
              <a:gd name="connsiteX0" fmla="*/ 0 w 5322681"/>
              <a:gd name="connsiteY0" fmla="*/ 19706 h 1167899"/>
              <a:gd name="connsiteX1" fmla="*/ 5322681 w 5322681"/>
              <a:gd name="connsiteY1" fmla="*/ 0 h 1167899"/>
              <a:gd name="connsiteX2" fmla="*/ 4812123 w 5322681"/>
              <a:gd name="connsiteY2" fmla="*/ 1167899 h 1167899"/>
              <a:gd name="connsiteX3" fmla="*/ 0 w 5322681"/>
              <a:gd name="connsiteY3" fmla="*/ 1162706 h 1167899"/>
              <a:gd name="connsiteX4" fmla="*/ 0 w 5322681"/>
              <a:gd name="connsiteY4" fmla="*/ 19706 h 116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29721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15532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092262 w 5486400"/>
              <a:gd name="connsiteY2" fmla="*/ 29949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39104"/>
              <a:gd name="connsiteY0" fmla="*/ 0 h 304800"/>
              <a:gd name="connsiteX1" fmla="*/ 5439104 w 5439104"/>
              <a:gd name="connsiteY1" fmla="*/ 0 h 304800"/>
              <a:gd name="connsiteX2" fmla="*/ 5092262 w 5439104"/>
              <a:gd name="connsiteY2" fmla="*/ 299490 h 304800"/>
              <a:gd name="connsiteX3" fmla="*/ 0 w 5439104"/>
              <a:gd name="connsiteY3" fmla="*/ 304800 h 304800"/>
              <a:gd name="connsiteX4" fmla="*/ 0 w 5439104"/>
              <a:gd name="connsiteY4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  REFERENCES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8553"/>
          </a:xfrm>
          <a:noFill/>
        </p:spPr>
        <p:txBody>
          <a:bodyPr/>
          <a:lstStyle/>
          <a:p>
            <a:pPr algn="l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Referensi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4038600" cy="4800600"/>
          </a:xfrm>
        </p:spPr>
        <p:txBody>
          <a:bodyPr>
            <a:noAutofit/>
          </a:bodyPr>
          <a:lstStyle/>
          <a:p>
            <a:pPr marL="385763" indent="-385763">
              <a:buAutoNum type="arabicPeriod"/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Turban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Volonino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, Wood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2017.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Information Technology for Management 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1800" baseline="30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edition. Wiley.</a:t>
            </a:r>
          </a:p>
          <a:p>
            <a:pPr marL="385763" indent="-385763"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Ralph Stair &amp; George Reynold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2015.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Fundamental of information System, 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lang="en-US" sz="1800" baseline="30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editon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Cengage Learning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85763" indent="-385763"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McLeod, Raymond and Schell, George 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P,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2007. Management Information 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Systems,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1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edition. Pearson Education 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Publisher.</a:t>
            </a:r>
          </a:p>
          <a:p>
            <a:pPr marL="385763" indent="-385763">
              <a:buFont typeface="Arial" panose="020B0604020202020204" pitchFamily="34" charset="0"/>
              <a:buAutoNum type="arabicPeriod"/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 </a:t>
            </a: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Putu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Agus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Eka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Pratama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2018. Handbook Data Warehouse. Penerbit </a:t>
            </a: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Informatika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85763" indent="-385763">
              <a:buFont typeface="Arial" panose="020B0604020202020204" pitchFamily="34" charset="0"/>
              <a:buAutoNum type="arabicPeriod"/>
            </a:pP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Suyanto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2019. Data Mining </a:t>
            </a: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Klasifikasi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Klasterisasi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Data. Penerbit </a:t>
            </a: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Informatika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800" dirty="0" smtClean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38" y="-15765"/>
            <a:ext cx="4504762" cy="68591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8511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" fmla="*/ 217715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17715 w 3810000"/>
              <a:gd name="connsiteY4" fmla="*/ 0 h 304800"/>
              <a:gd name="connsiteX0" fmla="*/ 261258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61258 w 3810000"/>
              <a:gd name="connsiteY4" fmla="*/ 0 h 304800"/>
              <a:gd name="connsiteX0" fmla="*/ 333830 w 3882572"/>
              <a:gd name="connsiteY0" fmla="*/ 0 h 304800"/>
              <a:gd name="connsiteX1" fmla="*/ 3882572 w 3882572"/>
              <a:gd name="connsiteY1" fmla="*/ 0 h 304800"/>
              <a:gd name="connsiteX2" fmla="*/ 3882572 w 3882572"/>
              <a:gd name="connsiteY2" fmla="*/ 304800 h 304800"/>
              <a:gd name="connsiteX3" fmla="*/ 0 w 3882572"/>
              <a:gd name="connsiteY3" fmla="*/ 304800 h 304800"/>
              <a:gd name="connsiteX4" fmla="*/ 333830 w 3882572"/>
              <a:gd name="connsiteY4" fmla="*/ 0 h 304800"/>
              <a:gd name="connsiteX0" fmla="*/ 377373 w 3926115"/>
              <a:gd name="connsiteY0" fmla="*/ 0 h 304800"/>
              <a:gd name="connsiteX1" fmla="*/ 3926115 w 3926115"/>
              <a:gd name="connsiteY1" fmla="*/ 0 h 304800"/>
              <a:gd name="connsiteX2" fmla="*/ 3926115 w 3926115"/>
              <a:gd name="connsiteY2" fmla="*/ 304800 h 304800"/>
              <a:gd name="connsiteX3" fmla="*/ 0 w 3926115"/>
              <a:gd name="connsiteY3" fmla="*/ 304800 h 304800"/>
              <a:gd name="connsiteX4" fmla="*/ 377373 w 3926115"/>
              <a:gd name="connsiteY4" fmla="*/ 0 h 304800"/>
              <a:gd name="connsiteX0" fmla="*/ 399319 w 3948061"/>
              <a:gd name="connsiteY0" fmla="*/ 0 h 304800"/>
              <a:gd name="connsiteX1" fmla="*/ 3948061 w 3948061"/>
              <a:gd name="connsiteY1" fmla="*/ 0 h 304800"/>
              <a:gd name="connsiteX2" fmla="*/ 3948061 w 3948061"/>
              <a:gd name="connsiteY2" fmla="*/ 304800 h 304800"/>
              <a:gd name="connsiteX3" fmla="*/ 0 w 3948061"/>
              <a:gd name="connsiteY3" fmla="*/ 304800 h 304800"/>
              <a:gd name="connsiteX4" fmla="*/ 399319 w 3948061"/>
              <a:gd name="connsiteY4" fmla="*/ 0 h 304800"/>
              <a:gd name="connsiteX0" fmla="*/ 289591 w 3838333"/>
              <a:gd name="connsiteY0" fmla="*/ 0 h 304800"/>
              <a:gd name="connsiteX1" fmla="*/ 3838333 w 3838333"/>
              <a:gd name="connsiteY1" fmla="*/ 0 h 304800"/>
              <a:gd name="connsiteX2" fmla="*/ 3838333 w 3838333"/>
              <a:gd name="connsiteY2" fmla="*/ 304800 h 304800"/>
              <a:gd name="connsiteX3" fmla="*/ 0 w 3838333"/>
              <a:gd name="connsiteY3" fmla="*/ 304800 h 304800"/>
              <a:gd name="connsiteX4" fmla="*/ 289591 w 3838333"/>
              <a:gd name="connsiteY4" fmla="*/ 0 h 304800"/>
              <a:gd name="connsiteX0" fmla="*/ 142942 w 3691684"/>
              <a:gd name="connsiteY0" fmla="*/ 0 h 304800"/>
              <a:gd name="connsiteX1" fmla="*/ 3691684 w 3691684"/>
              <a:gd name="connsiteY1" fmla="*/ 0 h 304800"/>
              <a:gd name="connsiteX2" fmla="*/ 3691684 w 3691684"/>
              <a:gd name="connsiteY2" fmla="*/ 304800 h 304800"/>
              <a:gd name="connsiteX3" fmla="*/ 0 w 3691684"/>
              <a:gd name="connsiteY3" fmla="*/ 304800 h 304800"/>
              <a:gd name="connsiteX4" fmla="*/ 142942 w 3691684"/>
              <a:gd name="connsiteY4" fmla="*/ 0 h 304800"/>
              <a:gd name="connsiteX0" fmla="*/ 91184 w 3639926"/>
              <a:gd name="connsiteY0" fmla="*/ 0 h 304800"/>
              <a:gd name="connsiteX1" fmla="*/ 3639926 w 3639926"/>
              <a:gd name="connsiteY1" fmla="*/ 0 h 304800"/>
              <a:gd name="connsiteX2" fmla="*/ 3639926 w 3639926"/>
              <a:gd name="connsiteY2" fmla="*/ 304800 h 304800"/>
              <a:gd name="connsiteX3" fmla="*/ 0 w 3639926"/>
              <a:gd name="connsiteY3" fmla="*/ 304800 h 304800"/>
              <a:gd name="connsiteX4" fmla="*/ 91184 w 3639926"/>
              <a:gd name="connsiteY4" fmla="*/ 0 h 304800"/>
              <a:gd name="connsiteX0" fmla="*/ 65305 w 3614047"/>
              <a:gd name="connsiteY0" fmla="*/ 0 h 332406"/>
              <a:gd name="connsiteX1" fmla="*/ 3614047 w 3614047"/>
              <a:gd name="connsiteY1" fmla="*/ 0 h 332406"/>
              <a:gd name="connsiteX2" fmla="*/ 3614047 w 3614047"/>
              <a:gd name="connsiteY2" fmla="*/ 304800 h 332406"/>
              <a:gd name="connsiteX3" fmla="*/ 0 w 3614047"/>
              <a:gd name="connsiteY3" fmla="*/ 332406 h 332406"/>
              <a:gd name="connsiteX4" fmla="*/ 65305 w 3614047"/>
              <a:gd name="connsiteY4" fmla="*/ 0 h 332406"/>
              <a:gd name="connsiteX0" fmla="*/ 91184 w 3639926"/>
              <a:gd name="connsiteY0" fmla="*/ 0 h 332406"/>
              <a:gd name="connsiteX1" fmla="*/ 3639926 w 3639926"/>
              <a:gd name="connsiteY1" fmla="*/ 0 h 332406"/>
              <a:gd name="connsiteX2" fmla="*/ 3639926 w 3639926"/>
              <a:gd name="connsiteY2" fmla="*/ 304800 h 332406"/>
              <a:gd name="connsiteX3" fmla="*/ 0 w 3639926"/>
              <a:gd name="connsiteY3" fmla="*/ 332406 h 332406"/>
              <a:gd name="connsiteX4" fmla="*/ 91184 w 3639926"/>
              <a:gd name="connsiteY4" fmla="*/ 0 h 33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572000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954011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899439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8193"/>
              <a:gd name="connsiteX1" fmla="*/ 5486400 w 5486400"/>
              <a:gd name="connsiteY1" fmla="*/ 0 h 1148193"/>
              <a:gd name="connsiteX2" fmla="*/ 4812123 w 5486400"/>
              <a:gd name="connsiteY2" fmla="*/ 1148193 h 1148193"/>
              <a:gd name="connsiteX3" fmla="*/ 0 w 5486400"/>
              <a:gd name="connsiteY3" fmla="*/ 1143000 h 1148193"/>
              <a:gd name="connsiteX4" fmla="*/ 0 w 5486400"/>
              <a:gd name="connsiteY4" fmla="*/ 0 h 1148193"/>
              <a:gd name="connsiteX0" fmla="*/ 0 w 5322681"/>
              <a:gd name="connsiteY0" fmla="*/ 19706 h 1167899"/>
              <a:gd name="connsiteX1" fmla="*/ 5322681 w 5322681"/>
              <a:gd name="connsiteY1" fmla="*/ 0 h 1167899"/>
              <a:gd name="connsiteX2" fmla="*/ 4812123 w 5322681"/>
              <a:gd name="connsiteY2" fmla="*/ 1167899 h 1167899"/>
              <a:gd name="connsiteX3" fmla="*/ 0 w 5322681"/>
              <a:gd name="connsiteY3" fmla="*/ 1162706 h 1167899"/>
              <a:gd name="connsiteX4" fmla="*/ 0 w 5322681"/>
              <a:gd name="connsiteY4" fmla="*/ 19706 h 116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Ragam</a:t>
            </a:r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istilah</a:t>
            </a:r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dalam</a:t>
            </a:r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InfSec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29721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15532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092262 w 5486400"/>
              <a:gd name="connsiteY2" fmla="*/ 29949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39104"/>
              <a:gd name="connsiteY0" fmla="*/ 0 h 304800"/>
              <a:gd name="connsiteX1" fmla="*/ 5439104 w 5439104"/>
              <a:gd name="connsiteY1" fmla="*/ 0 h 304800"/>
              <a:gd name="connsiteX2" fmla="*/ 5092262 w 5439104"/>
              <a:gd name="connsiteY2" fmla="*/ 299490 h 304800"/>
              <a:gd name="connsiteX3" fmla="*/ 0 w 5439104"/>
              <a:gd name="connsiteY3" fmla="*/ 304800 h 304800"/>
              <a:gd name="connsiteX4" fmla="*/ 0 w 5439104"/>
              <a:gd name="connsiteY4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  Information Security and the terminology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014" y="1581120"/>
            <a:ext cx="87313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  <a:tabLst>
                <a:tab pos="914400" algn="l"/>
              </a:tabLst>
            </a:pP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Social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Engineering: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Human hacking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mengelabuhi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seseorang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demi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mendapatkan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akses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tertentu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pada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suatu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akun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jaringan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computer.</a:t>
            </a:r>
          </a:p>
          <a:p>
            <a:pPr>
              <a:spcAft>
                <a:spcPts val="1800"/>
              </a:spcAft>
              <a:tabLst>
                <a:tab pos="914400" algn="l"/>
              </a:tabLst>
            </a:pP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Breach: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Kebocoran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data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akibat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dicuri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oleh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pihak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yang tidak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berwenang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1800"/>
              </a:spcAft>
              <a:tabLst>
                <a:tab pos="914400" algn="l"/>
              </a:tabLst>
            </a:pP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Fault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Tolerance: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kemampuan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suatu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system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informasi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untuk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kembali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beroperasi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setelah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terjadinya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kegagalan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masalah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Umumnya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bangkit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untuk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beberapa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saat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saja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sementara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level yang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diturunkan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1800"/>
              </a:spcAft>
              <a:tabLst>
                <a:tab pos="914400" algn="l"/>
              </a:tabLst>
            </a:pP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Autentikasi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suatu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metode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umumnya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menggunakan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username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password)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dimana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system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informasi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memvalidasi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memverifikasi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bahwa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user yang login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adalah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benar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memiliki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akses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tersebut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1800"/>
              </a:spcAft>
              <a:tabLst>
                <a:tab pos="914400" algn="l"/>
              </a:tabLst>
            </a:pP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Biometrics: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suatu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metode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untuk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mengidentifikasi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seseorang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berdasarkan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karakteristik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biologi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mereka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seperti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sidik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jari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retina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mata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1800"/>
              </a:spcAft>
              <a:tabLst>
                <a:tab pos="914400" algn="l"/>
              </a:tabLst>
            </a:pP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Access Control: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fitur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keamanan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pada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sistem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dapat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membatasi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siapa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saja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memiliki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akses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terhadap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suatu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sistem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informasi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jaringan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juga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data.</a:t>
            </a:r>
          </a:p>
          <a:p>
            <a:pPr>
              <a:spcAft>
                <a:spcPts val="1800"/>
              </a:spcAft>
              <a:tabLst>
                <a:tab pos="914400" algn="l"/>
              </a:tabLst>
            </a:pP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68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" fmla="*/ 217715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17715 w 3810000"/>
              <a:gd name="connsiteY4" fmla="*/ 0 h 304800"/>
              <a:gd name="connsiteX0" fmla="*/ 261258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61258 w 3810000"/>
              <a:gd name="connsiteY4" fmla="*/ 0 h 304800"/>
              <a:gd name="connsiteX0" fmla="*/ 333830 w 3882572"/>
              <a:gd name="connsiteY0" fmla="*/ 0 h 304800"/>
              <a:gd name="connsiteX1" fmla="*/ 3882572 w 3882572"/>
              <a:gd name="connsiteY1" fmla="*/ 0 h 304800"/>
              <a:gd name="connsiteX2" fmla="*/ 3882572 w 3882572"/>
              <a:gd name="connsiteY2" fmla="*/ 304800 h 304800"/>
              <a:gd name="connsiteX3" fmla="*/ 0 w 3882572"/>
              <a:gd name="connsiteY3" fmla="*/ 304800 h 304800"/>
              <a:gd name="connsiteX4" fmla="*/ 333830 w 3882572"/>
              <a:gd name="connsiteY4" fmla="*/ 0 h 304800"/>
              <a:gd name="connsiteX0" fmla="*/ 377373 w 3926115"/>
              <a:gd name="connsiteY0" fmla="*/ 0 h 304800"/>
              <a:gd name="connsiteX1" fmla="*/ 3926115 w 3926115"/>
              <a:gd name="connsiteY1" fmla="*/ 0 h 304800"/>
              <a:gd name="connsiteX2" fmla="*/ 3926115 w 3926115"/>
              <a:gd name="connsiteY2" fmla="*/ 304800 h 304800"/>
              <a:gd name="connsiteX3" fmla="*/ 0 w 3926115"/>
              <a:gd name="connsiteY3" fmla="*/ 304800 h 304800"/>
              <a:gd name="connsiteX4" fmla="*/ 377373 w 3926115"/>
              <a:gd name="connsiteY4" fmla="*/ 0 h 304800"/>
              <a:gd name="connsiteX0" fmla="*/ 399319 w 3948061"/>
              <a:gd name="connsiteY0" fmla="*/ 0 h 304800"/>
              <a:gd name="connsiteX1" fmla="*/ 3948061 w 3948061"/>
              <a:gd name="connsiteY1" fmla="*/ 0 h 304800"/>
              <a:gd name="connsiteX2" fmla="*/ 3948061 w 3948061"/>
              <a:gd name="connsiteY2" fmla="*/ 304800 h 304800"/>
              <a:gd name="connsiteX3" fmla="*/ 0 w 3948061"/>
              <a:gd name="connsiteY3" fmla="*/ 304800 h 304800"/>
              <a:gd name="connsiteX4" fmla="*/ 399319 w 3948061"/>
              <a:gd name="connsiteY4" fmla="*/ 0 h 304800"/>
              <a:gd name="connsiteX0" fmla="*/ 289591 w 3838333"/>
              <a:gd name="connsiteY0" fmla="*/ 0 h 304800"/>
              <a:gd name="connsiteX1" fmla="*/ 3838333 w 3838333"/>
              <a:gd name="connsiteY1" fmla="*/ 0 h 304800"/>
              <a:gd name="connsiteX2" fmla="*/ 3838333 w 3838333"/>
              <a:gd name="connsiteY2" fmla="*/ 304800 h 304800"/>
              <a:gd name="connsiteX3" fmla="*/ 0 w 3838333"/>
              <a:gd name="connsiteY3" fmla="*/ 304800 h 304800"/>
              <a:gd name="connsiteX4" fmla="*/ 289591 w 3838333"/>
              <a:gd name="connsiteY4" fmla="*/ 0 h 304800"/>
              <a:gd name="connsiteX0" fmla="*/ 142942 w 3691684"/>
              <a:gd name="connsiteY0" fmla="*/ 0 h 304800"/>
              <a:gd name="connsiteX1" fmla="*/ 3691684 w 3691684"/>
              <a:gd name="connsiteY1" fmla="*/ 0 h 304800"/>
              <a:gd name="connsiteX2" fmla="*/ 3691684 w 3691684"/>
              <a:gd name="connsiteY2" fmla="*/ 304800 h 304800"/>
              <a:gd name="connsiteX3" fmla="*/ 0 w 3691684"/>
              <a:gd name="connsiteY3" fmla="*/ 304800 h 304800"/>
              <a:gd name="connsiteX4" fmla="*/ 142942 w 3691684"/>
              <a:gd name="connsiteY4" fmla="*/ 0 h 304800"/>
              <a:gd name="connsiteX0" fmla="*/ 91184 w 3639926"/>
              <a:gd name="connsiteY0" fmla="*/ 0 h 304800"/>
              <a:gd name="connsiteX1" fmla="*/ 3639926 w 3639926"/>
              <a:gd name="connsiteY1" fmla="*/ 0 h 304800"/>
              <a:gd name="connsiteX2" fmla="*/ 3639926 w 3639926"/>
              <a:gd name="connsiteY2" fmla="*/ 304800 h 304800"/>
              <a:gd name="connsiteX3" fmla="*/ 0 w 3639926"/>
              <a:gd name="connsiteY3" fmla="*/ 304800 h 304800"/>
              <a:gd name="connsiteX4" fmla="*/ 91184 w 3639926"/>
              <a:gd name="connsiteY4" fmla="*/ 0 h 304800"/>
              <a:gd name="connsiteX0" fmla="*/ 65305 w 3614047"/>
              <a:gd name="connsiteY0" fmla="*/ 0 h 332406"/>
              <a:gd name="connsiteX1" fmla="*/ 3614047 w 3614047"/>
              <a:gd name="connsiteY1" fmla="*/ 0 h 332406"/>
              <a:gd name="connsiteX2" fmla="*/ 3614047 w 3614047"/>
              <a:gd name="connsiteY2" fmla="*/ 304800 h 332406"/>
              <a:gd name="connsiteX3" fmla="*/ 0 w 3614047"/>
              <a:gd name="connsiteY3" fmla="*/ 332406 h 332406"/>
              <a:gd name="connsiteX4" fmla="*/ 65305 w 3614047"/>
              <a:gd name="connsiteY4" fmla="*/ 0 h 332406"/>
              <a:gd name="connsiteX0" fmla="*/ 91184 w 3639926"/>
              <a:gd name="connsiteY0" fmla="*/ 0 h 332406"/>
              <a:gd name="connsiteX1" fmla="*/ 3639926 w 3639926"/>
              <a:gd name="connsiteY1" fmla="*/ 0 h 332406"/>
              <a:gd name="connsiteX2" fmla="*/ 3639926 w 3639926"/>
              <a:gd name="connsiteY2" fmla="*/ 304800 h 332406"/>
              <a:gd name="connsiteX3" fmla="*/ 0 w 3639926"/>
              <a:gd name="connsiteY3" fmla="*/ 332406 h 332406"/>
              <a:gd name="connsiteX4" fmla="*/ 91184 w 3639926"/>
              <a:gd name="connsiteY4" fmla="*/ 0 h 33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572000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954011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899439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8193"/>
              <a:gd name="connsiteX1" fmla="*/ 5486400 w 5486400"/>
              <a:gd name="connsiteY1" fmla="*/ 0 h 1148193"/>
              <a:gd name="connsiteX2" fmla="*/ 4812123 w 5486400"/>
              <a:gd name="connsiteY2" fmla="*/ 1148193 h 1148193"/>
              <a:gd name="connsiteX3" fmla="*/ 0 w 5486400"/>
              <a:gd name="connsiteY3" fmla="*/ 1143000 h 1148193"/>
              <a:gd name="connsiteX4" fmla="*/ 0 w 5486400"/>
              <a:gd name="connsiteY4" fmla="*/ 0 h 1148193"/>
              <a:gd name="connsiteX0" fmla="*/ 0 w 5322681"/>
              <a:gd name="connsiteY0" fmla="*/ 19706 h 1167899"/>
              <a:gd name="connsiteX1" fmla="*/ 5322681 w 5322681"/>
              <a:gd name="connsiteY1" fmla="*/ 0 h 1167899"/>
              <a:gd name="connsiteX2" fmla="*/ 4812123 w 5322681"/>
              <a:gd name="connsiteY2" fmla="*/ 1167899 h 1167899"/>
              <a:gd name="connsiteX3" fmla="*/ 0 w 5322681"/>
              <a:gd name="connsiteY3" fmla="*/ 1162706 h 1167899"/>
              <a:gd name="connsiteX4" fmla="*/ 0 w 5322681"/>
              <a:gd name="connsiteY4" fmla="*/ 19706 h 116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Ragam</a:t>
            </a:r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istilah</a:t>
            </a:r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dalam</a:t>
            </a:r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InfSec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29721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15532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092262 w 5486400"/>
              <a:gd name="connsiteY2" fmla="*/ 29949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39104"/>
              <a:gd name="connsiteY0" fmla="*/ 0 h 304800"/>
              <a:gd name="connsiteX1" fmla="*/ 5439104 w 5439104"/>
              <a:gd name="connsiteY1" fmla="*/ 0 h 304800"/>
              <a:gd name="connsiteX2" fmla="*/ 5092262 w 5439104"/>
              <a:gd name="connsiteY2" fmla="*/ 299490 h 304800"/>
              <a:gd name="connsiteX3" fmla="*/ 0 w 5439104"/>
              <a:gd name="connsiteY3" fmla="*/ 304800 h 304800"/>
              <a:gd name="connsiteX4" fmla="*/ 0 w 5439104"/>
              <a:gd name="connsiteY4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  Information Security and the terminology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014" y="2286000"/>
            <a:ext cx="873138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  <a:tabLst>
                <a:tab pos="914400" algn="l"/>
              </a:tabLst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Exploit: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tool/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teknik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kode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program yang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dibuat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tujuan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untuk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menyerang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celah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keamanan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suatu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sistem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baik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itu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untuk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kejahatan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untuk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menguji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keamanan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sistem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itu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sendiri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1800"/>
              </a:spcAft>
              <a:tabLst>
                <a:tab pos="914400" algn="l"/>
              </a:tabLst>
            </a:pP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Manajemen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Resiko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proses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identifikasi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penilaian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upaya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mengurangi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resiko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level yang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bisa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diterima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1800"/>
              </a:spcAft>
              <a:tabLst>
                <a:tab pos="914400" algn="l"/>
              </a:tabLst>
            </a:pP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Exposure: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estimasi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biaya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kerugian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kerusakan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diakibatkan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oleh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serangan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illegal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sistem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melalui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celah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keamanan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ada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1800"/>
              </a:spcAft>
              <a:tabLst>
                <a:tab pos="914400" algn="l"/>
              </a:tabLst>
            </a:pP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Audit: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prosedur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pengumpulan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perekaman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evaluasi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bukti-bukti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setiap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kejadian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secara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kronologis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pada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suatu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sistem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untuk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menentukan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ketepatan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akurasinya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06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" fmla="*/ 217715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17715 w 3810000"/>
              <a:gd name="connsiteY4" fmla="*/ 0 h 304800"/>
              <a:gd name="connsiteX0" fmla="*/ 261258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61258 w 3810000"/>
              <a:gd name="connsiteY4" fmla="*/ 0 h 304800"/>
              <a:gd name="connsiteX0" fmla="*/ 333830 w 3882572"/>
              <a:gd name="connsiteY0" fmla="*/ 0 h 304800"/>
              <a:gd name="connsiteX1" fmla="*/ 3882572 w 3882572"/>
              <a:gd name="connsiteY1" fmla="*/ 0 h 304800"/>
              <a:gd name="connsiteX2" fmla="*/ 3882572 w 3882572"/>
              <a:gd name="connsiteY2" fmla="*/ 304800 h 304800"/>
              <a:gd name="connsiteX3" fmla="*/ 0 w 3882572"/>
              <a:gd name="connsiteY3" fmla="*/ 304800 h 304800"/>
              <a:gd name="connsiteX4" fmla="*/ 333830 w 3882572"/>
              <a:gd name="connsiteY4" fmla="*/ 0 h 304800"/>
              <a:gd name="connsiteX0" fmla="*/ 377373 w 3926115"/>
              <a:gd name="connsiteY0" fmla="*/ 0 h 304800"/>
              <a:gd name="connsiteX1" fmla="*/ 3926115 w 3926115"/>
              <a:gd name="connsiteY1" fmla="*/ 0 h 304800"/>
              <a:gd name="connsiteX2" fmla="*/ 3926115 w 3926115"/>
              <a:gd name="connsiteY2" fmla="*/ 304800 h 304800"/>
              <a:gd name="connsiteX3" fmla="*/ 0 w 3926115"/>
              <a:gd name="connsiteY3" fmla="*/ 304800 h 304800"/>
              <a:gd name="connsiteX4" fmla="*/ 377373 w 3926115"/>
              <a:gd name="connsiteY4" fmla="*/ 0 h 304800"/>
              <a:gd name="connsiteX0" fmla="*/ 399319 w 3948061"/>
              <a:gd name="connsiteY0" fmla="*/ 0 h 304800"/>
              <a:gd name="connsiteX1" fmla="*/ 3948061 w 3948061"/>
              <a:gd name="connsiteY1" fmla="*/ 0 h 304800"/>
              <a:gd name="connsiteX2" fmla="*/ 3948061 w 3948061"/>
              <a:gd name="connsiteY2" fmla="*/ 304800 h 304800"/>
              <a:gd name="connsiteX3" fmla="*/ 0 w 3948061"/>
              <a:gd name="connsiteY3" fmla="*/ 304800 h 304800"/>
              <a:gd name="connsiteX4" fmla="*/ 399319 w 3948061"/>
              <a:gd name="connsiteY4" fmla="*/ 0 h 304800"/>
              <a:gd name="connsiteX0" fmla="*/ 289591 w 3838333"/>
              <a:gd name="connsiteY0" fmla="*/ 0 h 304800"/>
              <a:gd name="connsiteX1" fmla="*/ 3838333 w 3838333"/>
              <a:gd name="connsiteY1" fmla="*/ 0 h 304800"/>
              <a:gd name="connsiteX2" fmla="*/ 3838333 w 3838333"/>
              <a:gd name="connsiteY2" fmla="*/ 304800 h 304800"/>
              <a:gd name="connsiteX3" fmla="*/ 0 w 3838333"/>
              <a:gd name="connsiteY3" fmla="*/ 304800 h 304800"/>
              <a:gd name="connsiteX4" fmla="*/ 289591 w 3838333"/>
              <a:gd name="connsiteY4" fmla="*/ 0 h 304800"/>
              <a:gd name="connsiteX0" fmla="*/ 142942 w 3691684"/>
              <a:gd name="connsiteY0" fmla="*/ 0 h 304800"/>
              <a:gd name="connsiteX1" fmla="*/ 3691684 w 3691684"/>
              <a:gd name="connsiteY1" fmla="*/ 0 h 304800"/>
              <a:gd name="connsiteX2" fmla="*/ 3691684 w 3691684"/>
              <a:gd name="connsiteY2" fmla="*/ 304800 h 304800"/>
              <a:gd name="connsiteX3" fmla="*/ 0 w 3691684"/>
              <a:gd name="connsiteY3" fmla="*/ 304800 h 304800"/>
              <a:gd name="connsiteX4" fmla="*/ 142942 w 3691684"/>
              <a:gd name="connsiteY4" fmla="*/ 0 h 304800"/>
              <a:gd name="connsiteX0" fmla="*/ 91184 w 3639926"/>
              <a:gd name="connsiteY0" fmla="*/ 0 h 304800"/>
              <a:gd name="connsiteX1" fmla="*/ 3639926 w 3639926"/>
              <a:gd name="connsiteY1" fmla="*/ 0 h 304800"/>
              <a:gd name="connsiteX2" fmla="*/ 3639926 w 3639926"/>
              <a:gd name="connsiteY2" fmla="*/ 304800 h 304800"/>
              <a:gd name="connsiteX3" fmla="*/ 0 w 3639926"/>
              <a:gd name="connsiteY3" fmla="*/ 304800 h 304800"/>
              <a:gd name="connsiteX4" fmla="*/ 91184 w 3639926"/>
              <a:gd name="connsiteY4" fmla="*/ 0 h 304800"/>
              <a:gd name="connsiteX0" fmla="*/ 65305 w 3614047"/>
              <a:gd name="connsiteY0" fmla="*/ 0 h 332406"/>
              <a:gd name="connsiteX1" fmla="*/ 3614047 w 3614047"/>
              <a:gd name="connsiteY1" fmla="*/ 0 h 332406"/>
              <a:gd name="connsiteX2" fmla="*/ 3614047 w 3614047"/>
              <a:gd name="connsiteY2" fmla="*/ 304800 h 332406"/>
              <a:gd name="connsiteX3" fmla="*/ 0 w 3614047"/>
              <a:gd name="connsiteY3" fmla="*/ 332406 h 332406"/>
              <a:gd name="connsiteX4" fmla="*/ 65305 w 3614047"/>
              <a:gd name="connsiteY4" fmla="*/ 0 h 332406"/>
              <a:gd name="connsiteX0" fmla="*/ 91184 w 3639926"/>
              <a:gd name="connsiteY0" fmla="*/ 0 h 332406"/>
              <a:gd name="connsiteX1" fmla="*/ 3639926 w 3639926"/>
              <a:gd name="connsiteY1" fmla="*/ 0 h 332406"/>
              <a:gd name="connsiteX2" fmla="*/ 3639926 w 3639926"/>
              <a:gd name="connsiteY2" fmla="*/ 304800 h 332406"/>
              <a:gd name="connsiteX3" fmla="*/ 0 w 3639926"/>
              <a:gd name="connsiteY3" fmla="*/ 332406 h 332406"/>
              <a:gd name="connsiteX4" fmla="*/ 91184 w 3639926"/>
              <a:gd name="connsiteY4" fmla="*/ 0 h 33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572000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954011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899439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8193"/>
              <a:gd name="connsiteX1" fmla="*/ 5486400 w 5486400"/>
              <a:gd name="connsiteY1" fmla="*/ 0 h 1148193"/>
              <a:gd name="connsiteX2" fmla="*/ 4812123 w 5486400"/>
              <a:gd name="connsiteY2" fmla="*/ 1148193 h 1148193"/>
              <a:gd name="connsiteX3" fmla="*/ 0 w 5486400"/>
              <a:gd name="connsiteY3" fmla="*/ 1143000 h 1148193"/>
              <a:gd name="connsiteX4" fmla="*/ 0 w 5486400"/>
              <a:gd name="connsiteY4" fmla="*/ 0 h 1148193"/>
              <a:gd name="connsiteX0" fmla="*/ 0 w 5322681"/>
              <a:gd name="connsiteY0" fmla="*/ 19706 h 1167899"/>
              <a:gd name="connsiteX1" fmla="*/ 5322681 w 5322681"/>
              <a:gd name="connsiteY1" fmla="*/ 0 h 1167899"/>
              <a:gd name="connsiteX2" fmla="*/ 4812123 w 5322681"/>
              <a:gd name="connsiteY2" fmla="*/ 1167899 h 1167899"/>
              <a:gd name="connsiteX3" fmla="*/ 0 w 5322681"/>
              <a:gd name="connsiteY3" fmla="*/ 1162706 h 1167899"/>
              <a:gd name="connsiteX4" fmla="*/ 0 w 5322681"/>
              <a:gd name="connsiteY4" fmla="*/ 19706 h 116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Ragam</a:t>
            </a:r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istilah</a:t>
            </a:r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dalam</a:t>
            </a:r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InfSec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29721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15532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092262 w 5486400"/>
              <a:gd name="connsiteY2" fmla="*/ 29949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39104"/>
              <a:gd name="connsiteY0" fmla="*/ 0 h 304800"/>
              <a:gd name="connsiteX1" fmla="*/ 5439104 w 5439104"/>
              <a:gd name="connsiteY1" fmla="*/ 0 h 304800"/>
              <a:gd name="connsiteX2" fmla="*/ 5092262 w 5439104"/>
              <a:gd name="connsiteY2" fmla="*/ 299490 h 304800"/>
              <a:gd name="connsiteX3" fmla="*/ 0 w 5439104"/>
              <a:gd name="connsiteY3" fmla="*/ 304800 h 304800"/>
              <a:gd name="connsiteX4" fmla="*/ 0 w 5439104"/>
              <a:gd name="connsiteY4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  Information Security and the terminology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014" y="2533977"/>
            <a:ext cx="8731386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  <a:tabLst>
                <a:tab pos="914400" algn="l"/>
              </a:tabLst>
            </a:pP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Encryption: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mengubah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data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menjadi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kode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yang tidak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beraturan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digunakan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untuk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melindungi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data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tersebut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orang-orang yang tidak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berkepentingan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, agar tidak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mudah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dibaca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dipahami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disalahgunakan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1800"/>
              </a:spcAft>
              <a:tabLst>
                <a:tab pos="914400" algn="l"/>
              </a:tabLst>
            </a:pP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Decryption: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mengembalikan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bentuk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kode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yang tidak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beraturan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menjadi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data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teks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asli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bisa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dibaca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1800"/>
              </a:spcAft>
              <a:tabLst>
                <a:tab pos="914400" algn="l"/>
              </a:tabLst>
            </a:pP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Plaintext or Clear Text: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text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asli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dapat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dibaca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sebelum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enkripsi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  <a:endParaRPr lang="en-US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1800"/>
              </a:spcAft>
              <a:tabLst>
                <a:tab pos="914400" algn="l"/>
              </a:tabLst>
            </a:pP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Ciphertext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text tidak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beraturan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yang sudah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dienkripsi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25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bstract secure technology wallpaper Free Vecto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23" t="-230" r="54775" b="230"/>
          <a:stretch/>
        </p:blipFill>
        <p:spPr bwMode="auto">
          <a:xfrm flipH="1">
            <a:off x="5105399" y="-15767"/>
            <a:ext cx="4045908" cy="685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" fmla="*/ 217715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17715 w 3810000"/>
              <a:gd name="connsiteY4" fmla="*/ 0 h 304800"/>
              <a:gd name="connsiteX0" fmla="*/ 261258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61258 w 3810000"/>
              <a:gd name="connsiteY4" fmla="*/ 0 h 304800"/>
              <a:gd name="connsiteX0" fmla="*/ 333830 w 3882572"/>
              <a:gd name="connsiteY0" fmla="*/ 0 h 304800"/>
              <a:gd name="connsiteX1" fmla="*/ 3882572 w 3882572"/>
              <a:gd name="connsiteY1" fmla="*/ 0 h 304800"/>
              <a:gd name="connsiteX2" fmla="*/ 3882572 w 3882572"/>
              <a:gd name="connsiteY2" fmla="*/ 304800 h 304800"/>
              <a:gd name="connsiteX3" fmla="*/ 0 w 3882572"/>
              <a:gd name="connsiteY3" fmla="*/ 304800 h 304800"/>
              <a:gd name="connsiteX4" fmla="*/ 333830 w 3882572"/>
              <a:gd name="connsiteY4" fmla="*/ 0 h 304800"/>
              <a:gd name="connsiteX0" fmla="*/ 377373 w 3926115"/>
              <a:gd name="connsiteY0" fmla="*/ 0 h 304800"/>
              <a:gd name="connsiteX1" fmla="*/ 3926115 w 3926115"/>
              <a:gd name="connsiteY1" fmla="*/ 0 h 304800"/>
              <a:gd name="connsiteX2" fmla="*/ 3926115 w 3926115"/>
              <a:gd name="connsiteY2" fmla="*/ 304800 h 304800"/>
              <a:gd name="connsiteX3" fmla="*/ 0 w 3926115"/>
              <a:gd name="connsiteY3" fmla="*/ 304800 h 304800"/>
              <a:gd name="connsiteX4" fmla="*/ 377373 w 3926115"/>
              <a:gd name="connsiteY4" fmla="*/ 0 h 304800"/>
              <a:gd name="connsiteX0" fmla="*/ 399319 w 3948061"/>
              <a:gd name="connsiteY0" fmla="*/ 0 h 304800"/>
              <a:gd name="connsiteX1" fmla="*/ 3948061 w 3948061"/>
              <a:gd name="connsiteY1" fmla="*/ 0 h 304800"/>
              <a:gd name="connsiteX2" fmla="*/ 3948061 w 3948061"/>
              <a:gd name="connsiteY2" fmla="*/ 304800 h 304800"/>
              <a:gd name="connsiteX3" fmla="*/ 0 w 3948061"/>
              <a:gd name="connsiteY3" fmla="*/ 304800 h 304800"/>
              <a:gd name="connsiteX4" fmla="*/ 399319 w 3948061"/>
              <a:gd name="connsiteY4" fmla="*/ 0 h 304800"/>
              <a:gd name="connsiteX0" fmla="*/ 289591 w 3838333"/>
              <a:gd name="connsiteY0" fmla="*/ 0 h 304800"/>
              <a:gd name="connsiteX1" fmla="*/ 3838333 w 3838333"/>
              <a:gd name="connsiteY1" fmla="*/ 0 h 304800"/>
              <a:gd name="connsiteX2" fmla="*/ 3838333 w 3838333"/>
              <a:gd name="connsiteY2" fmla="*/ 304800 h 304800"/>
              <a:gd name="connsiteX3" fmla="*/ 0 w 3838333"/>
              <a:gd name="connsiteY3" fmla="*/ 304800 h 304800"/>
              <a:gd name="connsiteX4" fmla="*/ 289591 w 3838333"/>
              <a:gd name="connsiteY4" fmla="*/ 0 h 304800"/>
              <a:gd name="connsiteX0" fmla="*/ 142942 w 3691684"/>
              <a:gd name="connsiteY0" fmla="*/ 0 h 304800"/>
              <a:gd name="connsiteX1" fmla="*/ 3691684 w 3691684"/>
              <a:gd name="connsiteY1" fmla="*/ 0 h 304800"/>
              <a:gd name="connsiteX2" fmla="*/ 3691684 w 3691684"/>
              <a:gd name="connsiteY2" fmla="*/ 304800 h 304800"/>
              <a:gd name="connsiteX3" fmla="*/ 0 w 3691684"/>
              <a:gd name="connsiteY3" fmla="*/ 304800 h 304800"/>
              <a:gd name="connsiteX4" fmla="*/ 142942 w 3691684"/>
              <a:gd name="connsiteY4" fmla="*/ 0 h 304800"/>
              <a:gd name="connsiteX0" fmla="*/ 91184 w 3639926"/>
              <a:gd name="connsiteY0" fmla="*/ 0 h 304800"/>
              <a:gd name="connsiteX1" fmla="*/ 3639926 w 3639926"/>
              <a:gd name="connsiteY1" fmla="*/ 0 h 304800"/>
              <a:gd name="connsiteX2" fmla="*/ 3639926 w 3639926"/>
              <a:gd name="connsiteY2" fmla="*/ 304800 h 304800"/>
              <a:gd name="connsiteX3" fmla="*/ 0 w 3639926"/>
              <a:gd name="connsiteY3" fmla="*/ 304800 h 304800"/>
              <a:gd name="connsiteX4" fmla="*/ 91184 w 3639926"/>
              <a:gd name="connsiteY4" fmla="*/ 0 h 304800"/>
              <a:gd name="connsiteX0" fmla="*/ 65305 w 3614047"/>
              <a:gd name="connsiteY0" fmla="*/ 0 h 332406"/>
              <a:gd name="connsiteX1" fmla="*/ 3614047 w 3614047"/>
              <a:gd name="connsiteY1" fmla="*/ 0 h 332406"/>
              <a:gd name="connsiteX2" fmla="*/ 3614047 w 3614047"/>
              <a:gd name="connsiteY2" fmla="*/ 304800 h 332406"/>
              <a:gd name="connsiteX3" fmla="*/ 0 w 3614047"/>
              <a:gd name="connsiteY3" fmla="*/ 332406 h 332406"/>
              <a:gd name="connsiteX4" fmla="*/ 65305 w 3614047"/>
              <a:gd name="connsiteY4" fmla="*/ 0 h 332406"/>
              <a:gd name="connsiteX0" fmla="*/ 91184 w 3639926"/>
              <a:gd name="connsiteY0" fmla="*/ 0 h 332406"/>
              <a:gd name="connsiteX1" fmla="*/ 3639926 w 3639926"/>
              <a:gd name="connsiteY1" fmla="*/ 0 h 332406"/>
              <a:gd name="connsiteX2" fmla="*/ 3639926 w 3639926"/>
              <a:gd name="connsiteY2" fmla="*/ 304800 h 332406"/>
              <a:gd name="connsiteX3" fmla="*/ 0 w 3639926"/>
              <a:gd name="connsiteY3" fmla="*/ 332406 h 332406"/>
              <a:gd name="connsiteX4" fmla="*/ 91184 w 3639926"/>
              <a:gd name="connsiteY4" fmla="*/ 0 h 33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572000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954011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899439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8193"/>
              <a:gd name="connsiteX1" fmla="*/ 5486400 w 5486400"/>
              <a:gd name="connsiteY1" fmla="*/ 0 h 1148193"/>
              <a:gd name="connsiteX2" fmla="*/ 4812123 w 5486400"/>
              <a:gd name="connsiteY2" fmla="*/ 1148193 h 1148193"/>
              <a:gd name="connsiteX3" fmla="*/ 0 w 5486400"/>
              <a:gd name="connsiteY3" fmla="*/ 1143000 h 1148193"/>
              <a:gd name="connsiteX4" fmla="*/ 0 w 5486400"/>
              <a:gd name="connsiteY4" fmla="*/ 0 h 1148193"/>
              <a:gd name="connsiteX0" fmla="*/ 0 w 5322681"/>
              <a:gd name="connsiteY0" fmla="*/ 19706 h 1167899"/>
              <a:gd name="connsiteX1" fmla="*/ 5322681 w 5322681"/>
              <a:gd name="connsiteY1" fmla="*/ 0 h 1167899"/>
              <a:gd name="connsiteX2" fmla="*/ 4812123 w 5322681"/>
              <a:gd name="connsiteY2" fmla="*/ 1167899 h 1167899"/>
              <a:gd name="connsiteX3" fmla="*/ 0 w 5322681"/>
              <a:gd name="connsiteY3" fmla="*/ 1162706 h 1167899"/>
              <a:gd name="connsiteX4" fmla="*/ 0 w 5322681"/>
              <a:gd name="connsiteY4" fmla="*/ 19706 h 116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Tujuan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Keamanan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Siber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29721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15532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092262 w 5486400"/>
              <a:gd name="connsiteY2" fmla="*/ 29949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39104"/>
              <a:gd name="connsiteY0" fmla="*/ 0 h 304800"/>
              <a:gd name="connsiteX1" fmla="*/ 5439104 w 5439104"/>
              <a:gd name="connsiteY1" fmla="*/ 0 h 304800"/>
              <a:gd name="connsiteX2" fmla="*/ 5092262 w 5439104"/>
              <a:gd name="connsiteY2" fmla="*/ 299490 h 304800"/>
              <a:gd name="connsiteX3" fmla="*/ 0 w 5439104"/>
              <a:gd name="connsiteY3" fmla="*/ 304800 h 304800"/>
              <a:gd name="connsiteX4" fmla="*/ 0 w 5439104"/>
              <a:gd name="connsiteY4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 </a:t>
            </a:r>
            <a:r>
              <a:rPr lang="en-US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Objective of Cybersecurity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014" y="1581120"/>
            <a:ext cx="4724400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100" indent="-292100">
              <a:spcAft>
                <a:spcPts val="1800"/>
              </a:spcAft>
              <a:buFontTx/>
              <a:buChar char="-"/>
            </a:pP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Memastikan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data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dokumen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tersedia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dapat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diakses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24/7 dengan access restriction yang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ketat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92100" indent="-292100">
              <a:spcAft>
                <a:spcPts val="1800"/>
              </a:spcAft>
              <a:buFontTx/>
              <a:buChar char="-"/>
            </a:pP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Menjaga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kontrol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internal untuk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mencegah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terjadinya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perubahan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pada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data,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oleh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orang yang tidak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berhak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92100" indent="-292100">
              <a:spcAft>
                <a:spcPts val="1800"/>
              </a:spcAft>
              <a:buFontTx/>
              <a:buChar char="-"/>
            </a:pP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Membangun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atau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memiliki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system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penangkal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serangan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mumpuni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guna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mencegah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gangguan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ancaman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92100" indent="-292100">
              <a:spcAft>
                <a:spcPts val="1800"/>
              </a:spcAft>
              <a:buFontTx/>
              <a:buChar char="-"/>
            </a:pP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Patuh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pada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hukum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aturan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ada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92100" lvl="1" indent="-292100">
              <a:spcAft>
                <a:spcPts val="1800"/>
              </a:spcAft>
              <a:buFontTx/>
              <a:buChar char="-"/>
            </a:pP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Memastikan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recovery system dengan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sangat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cepat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saat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terjadi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bencana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atau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masalah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tertentu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92100" lvl="1" indent="-292100">
              <a:spcAft>
                <a:spcPts val="1200"/>
              </a:spcAft>
              <a:buFontTx/>
              <a:buChar char="-"/>
            </a:pP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Dll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50493" y="6550223"/>
            <a:ext cx="1269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</a:t>
            </a:r>
            <a:r>
              <a:rPr lang="en-US" sz="1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freepik</a:t>
            </a:r>
            <a:endParaRPr lang="en-US" sz="1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25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2" y="4343400"/>
            <a:ext cx="4128014" cy="2514600"/>
          </a:xfrm>
          <a:prstGeom prst="rect">
            <a:avLst/>
          </a:prstGeom>
        </p:spPr>
      </p:pic>
      <p:pic>
        <p:nvPicPr>
          <p:cNvPr id="2050" name="Picture 2" descr="https://idsirtii.or.id/image/foto/fd52c33d063b33167eba0cb336f549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991102" y="190499"/>
            <a:ext cx="4191001" cy="411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" fmla="*/ 217715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17715 w 3810000"/>
              <a:gd name="connsiteY4" fmla="*/ 0 h 304800"/>
              <a:gd name="connsiteX0" fmla="*/ 261258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261258 w 3810000"/>
              <a:gd name="connsiteY4" fmla="*/ 0 h 304800"/>
              <a:gd name="connsiteX0" fmla="*/ 333830 w 3882572"/>
              <a:gd name="connsiteY0" fmla="*/ 0 h 304800"/>
              <a:gd name="connsiteX1" fmla="*/ 3882572 w 3882572"/>
              <a:gd name="connsiteY1" fmla="*/ 0 h 304800"/>
              <a:gd name="connsiteX2" fmla="*/ 3882572 w 3882572"/>
              <a:gd name="connsiteY2" fmla="*/ 304800 h 304800"/>
              <a:gd name="connsiteX3" fmla="*/ 0 w 3882572"/>
              <a:gd name="connsiteY3" fmla="*/ 304800 h 304800"/>
              <a:gd name="connsiteX4" fmla="*/ 333830 w 3882572"/>
              <a:gd name="connsiteY4" fmla="*/ 0 h 304800"/>
              <a:gd name="connsiteX0" fmla="*/ 377373 w 3926115"/>
              <a:gd name="connsiteY0" fmla="*/ 0 h 304800"/>
              <a:gd name="connsiteX1" fmla="*/ 3926115 w 3926115"/>
              <a:gd name="connsiteY1" fmla="*/ 0 h 304800"/>
              <a:gd name="connsiteX2" fmla="*/ 3926115 w 3926115"/>
              <a:gd name="connsiteY2" fmla="*/ 304800 h 304800"/>
              <a:gd name="connsiteX3" fmla="*/ 0 w 3926115"/>
              <a:gd name="connsiteY3" fmla="*/ 304800 h 304800"/>
              <a:gd name="connsiteX4" fmla="*/ 377373 w 3926115"/>
              <a:gd name="connsiteY4" fmla="*/ 0 h 304800"/>
              <a:gd name="connsiteX0" fmla="*/ 399319 w 3948061"/>
              <a:gd name="connsiteY0" fmla="*/ 0 h 304800"/>
              <a:gd name="connsiteX1" fmla="*/ 3948061 w 3948061"/>
              <a:gd name="connsiteY1" fmla="*/ 0 h 304800"/>
              <a:gd name="connsiteX2" fmla="*/ 3948061 w 3948061"/>
              <a:gd name="connsiteY2" fmla="*/ 304800 h 304800"/>
              <a:gd name="connsiteX3" fmla="*/ 0 w 3948061"/>
              <a:gd name="connsiteY3" fmla="*/ 304800 h 304800"/>
              <a:gd name="connsiteX4" fmla="*/ 399319 w 3948061"/>
              <a:gd name="connsiteY4" fmla="*/ 0 h 304800"/>
              <a:gd name="connsiteX0" fmla="*/ 289591 w 3838333"/>
              <a:gd name="connsiteY0" fmla="*/ 0 h 304800"/>
              <a:gd name="connsiteX1" fmla="*/ 3838333 w 3838333"/>
              <a:gd name="connsiteY1" fmla="*/ 0 h 304800"/>
              <a:gd name="connsiteX2" fmla="*/ 3838333 w 3838333"/>
              <a:gd name="connsiteY2" fmla="*/ 304800 h 304800"/>
              <a:gd name="connsiteX3" fmla="*/ 0 w 3838333"/>
              <a:gd name="connsiteY3" fmla="*/ 304800 h 304800"/>
              <a:gd name="connsiteX4" fmla="*/ 289591 w 3838333"/>
              <a:gd name="connsiteY4" fmla="*/ 0 h 304800"/>
              <a:gd name="connsiteX0" fmla="*/ 142942 w 3691684"/>
              <a:gd name="connsiteY0" fmla="*/ 0 h 304800"/>
              <a:gd name="connsiteX1" fmla="*/ 3691684 w 3691684"/>
              <a:gd name="connsiteY1" fmla="*/ 0 h 304800"/>
              <a:gd name="connsiteX2" fmla="*/ 3691684 w 3691684"/>
              <a:gd name="connsiteY2" fmla="*/ 304800 h 304800"/>
              <a:gd name="connsiteX3" fmla="*/ 0 w 3691684"/>
              <a:gd name="connsiteY3" fmla="*/ 304800 h 304800"/>
              <a:gd name="connsiteX4" fmla="*/ 142942 w 3691684"/>
              <a:gd name="connsiteY4" fmla="*/ 0 h 304800"/>
              <a:gd name="connsiteX0" fmla="*/ 91184 w 3639926"/>
              <a:gd name="connsiteY0" fmla="*/ 0 h 304800"/>
              <a:gd name="connsiteX1" fmla="*/ 3639926 w 3639926"/>
              <a:gd name="connsiteY1" fmla="*/ 0 h 304800"/>
              <a:gd name="connsiteX2" fmla="*/ 3639926 w 3639926"/>
              <a:gd name="connsiteY2" fmla="*/ 304800 h 304800"/>
              <a:gd name="connsiteX3" fmla="*/ 0 w 3639926"/>
              <a:gd name="connsiteY3" fmla="*/ 304800 h 304800"/>
              <a:gd name="connsiteX4" fmla="*/ 91184 w 3639926"/>
              <a:gd name="connsiteY4" fmla="*/ 0 h 304800"/>
              <a:gd name="connsiteX0" fmla="*/ 65305 w 3614047"/>
              <a:gd name="connsiteY0" fmla="*/ 0 h 332406"/>
              <a:gd name="connsiteX1" fmla="*/ 3614047 w 3614047"/>
              <a:gd name="connsiteY1" fmla="*/ 0 h 332406"/>
              <a:gd name="connsiteX2" fmla="*/ 3614047 w 3614047"/>
              <a:gd name="connsiteY2" fmla="*/ 304800 h 332406"/>
              <a:gd name="connsiteX3" fmla="*/ 0 w 3614047"/>
              <a:gd name="connsiteY3" fmla="*/ 332406 h 332406"/>
              <a:gd name="connsiteX4" fmla="*/ 65305 w 3614047"/>
              <a:gd name="connsiteY4" fmla="*/ 0 h 332406"/>
              <a:gd name="connsiteX0" fmla="*/ 91184 w 3639926"/>
              <a:gd name="connsiteY0" fmla="*/ 0 h 332406"/>
              <a:gd name="connsiteX1" fmla="*/ 3639926 w 3639926"/>
              <a:gd name="connsiteY1" fmla="*/ 0 h 332406"/>
              <a:gd name="connsiteX2" fmla="*/ 3639926 w 3639926"/>
              <a:gd name="connsiteY2" fmla="*/ 304800 h 332406"/>
              <a:gd name="connsiteX3" fmla="*/ 0 w 3639926"/>
              <a:gd name="connsiteY3" fmla="*/ 332406 h 332406"/>
              <a:gd name="connsiteX4" fmla="*/ 91184 w 3639926"/>
              <a:gd name="connsiteY4" fmla="*/ 0 h 33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572000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954011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4899439 w 5486400"/>
              <a:gd name="connsiteY2" fmla="*/ 1128485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" fmla="*/ 0 w 5486400"/>
              <a:gd name="connsiteY0" fmla="*/ 0 h 1148193"/>
              <a:gd name="connsiteX1" fmla="*/ 5486400 w 5486400"/>
              <a:gd name="connsiteY1" fmla="*/ 0 h 1148193"/>
              <a:gd name="connsiteX2" fmla="*/ 4812123 w 5486400"/>
              <a:gd name="connsiteY2" fmla="*/ 1148193 h 1148193"/>
              <a:gd name="connsiteX3" fmla="*/ 0 w 5486400"/>
              <a:gd name="connsiteY3" fmla="*/ 1143000 h 1148193"/>
              <a:gd name="connsiteX4" fmla="*/ 0 w 5486400"/>
              <a:gd name="connsiteY4" fmla="*/ 0 h 1148193"/>
              <a:gd name="connsiteX0" fmla="*/ 0 w 5322681"/>
              <a:gd name="connsiteY0" fmla="*/ 19706 h 1167899"/>
              <a:gd name="connsiteX1" fmla="*/ 5322681 w 5322681"/>
              <a:gd name="connsiteY1" fmla="*/ 0 h 1167899"/>
              <a:gd name="connsiteX2" fmla="*/ 4812123 w 5322681"/>
              <a:gd name="connsiteY2" fmla="*/ 1167899 h 1167899"/>
              <a:gd name="connsiteX3" fmla="*/ 0 w 5322681"/>
              <a:gd name="connsiteY3" fmla="*/ 1162706 h 1167899"/>
              <a:gd name="connsiteX4" fmla="*/ 0 w 5322681"/>
              <a:gd name="connsiteY4" fmla="*/ 19706 h 116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Kebocoran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Data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29721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155324 w 5486400"/>
              <a:gd name="connsiteY2" fmla="*/ 289034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092262 w 5486400"/>
              <a:gd name="connsiteY2" fmla="*/ 29949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" fmla="*/ 0 w 5439104"/>
              <a:gd name="connsiteY0" fmla="*/ 0 h 304800"/>
              <a:gd name="connsiteX1" fmla="*/ 5439104 w 5439104"/>
              <a:gd name="connsiteY1" fmla="*/ 0 h 304800"/>
              <a:gd name="connsiteX2" fmla="*/ 5092262 w 5439104"/>
              <a:gd name="connsiteY2" fmla="*/ 299490 h 304800"/>
              <a:gd name="connsiteX3" fmla="*/ 0 w 5439104"/>
              <a:gd name="connsiteY3" fmla="*/ 304800 h 304800"/>
              <a:gd name="connsiteX4" fmla="*/ 0 w 5439104"/>
              <a:gd name="connsiteY4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US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Data Breach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014" y="1581120"/>
            <a:ext cx="4724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Sejak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tahun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2013,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jumlah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data yang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dicuri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oleh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pihak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tak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berwenang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meningkat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tajam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1800"/>
              </a:spcAft>
            </a:pP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2013 is the “YEAR OF THE BREACH”</a:t>
            </a:r>
          </a:p>
          <a:p>
            <a:pPr>
              <a:spcAft>
                <a:spcPts val="1800"/>
              </a:spcAft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2.164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laporan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terkait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kebocoran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data,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823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juta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record data yang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dicuri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hampir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setengahnya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terjadi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di Amerika.</a:t>
            </a:r>
          </a:p>
          <a:p>
            <a:pPr>
              <a:spcAft>
                <a:spcPts val="1800"/>
              </a:spcAft>
            </a:pP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Resiko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kerugian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Reputasi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hancur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Kehilangan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kepercayaan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pelanggan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Tuntutan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pihak-pihak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dirugikan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Hukuman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pemerintah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maupun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pengadilan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43800" y="4024736"/>
            <a:ext cx="1605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 id-sirti.com</a:t>
            </a:r>
            <a:endParaRPr lang="en-US" sz="1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75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6594</TotalTime>
  <Words>3188</Words>
  <Application>Microsoft Office PowerPoint</Application>
  <PresentationFormat>On-screen Show (4:3)</PresentationFormat>
  <Paragraphs>403</Paragraphs>
  <Slides>42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宋体</vt:lpstr>
      <vt:lpstr>Arial</vt:lpstr>
      <vt:lpstr>Calibri</vt:lpstr>
      <vt:lpstr>Segoe UI</vt:lpstr>
      <vt:lpstr>Segoe UI Semibold</vt:lpstr>
      <vt:lpstr>Office Theme</vt:lpstr>
      <vt:lpstr>CYBERSECURITY &amp;  MANAJEMEN RESIKO</vt:lpstr>
      <vt:lpstr> Materi</vt:lpstr>
      <vt:lpstr>PowerPoint Presentation</vt:lpstr>
      <vt:lpstr> Ragam istilah dalam InfSec</vt:lpstr>
      <vt:lpstr> Ragam istilah dalam InfSec</vt:lpstr>
      <vt:lpstr> Ragam istilah dalam InfSec</vt:lpstr>
      <vt:lpstr> Ragam istilah dalam InfSec</vt:lpstr>
      <vt:lpstr> Tujuan Keamanan Siber</vt:lpstr>
      <vt:lpstr> Kebocoran Data</vt:lpstr>
      <vt:lpstr> Keamanan Komunikasi</vt:lpstr>
      <vt:lpstr> Keamanan Komunikasi</vt:lpstr>
      <vt:lpstr> Manajemen Resiko Siber</vt:lpstr>
      <vt:lpstr> Basic IT Security Concepts</vt:lpstr>
      <vt:lpstr> 3 Objectives of Inf Syst Sec</vt:lpstr>
      <vt:lpstr> Aturan Do-Not-Carry</vt:lpstr>
      <vt:lpstr>PowerPoint Presentation</vt:lpstr>
      <vt:lpstr> Penipuan</vt:lpstr>
      <vt:lpstr> Penipuan</vt:lpstr>
      <vt:lpstr> Tindakan Kriminal</vt:lpstr>
      <vt:lpstr> Penipuan</vt:lpstr>
      <vt:lpstr> Penipuan</vt:lpstr>
      <vt:lpstr> Penipuan</vt:lpstr>
      <vt:lpstr> Penipuan</vt:lpstr>
      <vt:lpstr> Penipuan</vt:lpstr>
      <vt:lpstr> Deteksi dan Pencegahan Fraud</vt:lpstr>
      <vt:lpstr> Deteksi dan Pencegahan Fraud</vt:lpstr>
      <vt:lpstr> Deteksi dan Pencegahan Fraud</vt:lpstr>
      <vt:lpstr> Deteksi dan Pencegahan Fraud</vt:lpstr>
      <vt:lpstr> Deteksi dan Pencegahan Fraud</vt:lpstr>
      <vt:lpstr> Deteksi dan Pencegahan Fraud</vt:lpstr>
      <vt:lpstr> Deteksi dan Pencegahan Fraud</vt:lpstr>
      <vt:lpstr>PowerPoint Presentation</vt:lpstr>
      <vt:lpstr> Kepatuhan dan Kendali Internal</vt:lpstr>
      <vt:lpstr> Kepatuhan dan Kendali Internal</vt:lpstr>
      <vt:lpstr> Internal Control</vt:lpstr>
      <vt:lpstr> Defense Strategy</vt:lpstr>
      <vt:lpstr> Defense Strategy</vt:lpstr>
      <vt:lpstr> Defense Strategy</vt:lpstr>
      <vt:lpstr> Defense Strategi</vt:lpstr>
      <vt:lpstr> Defense Strategi</vt:lpstr>
      <vt:lpstr> Defense Strategi</vt:lpstr>
      <vt:lpstr> 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BISNIS DI ERA DIGITAL</dc:title>
  <dc:creator>Fauzi Rafrastara</dc:creator>
  <cp:lastModifiedBy>Fauzi Rafrastara</cp:lastModifiedBy>
  <cp:revision>546</cp:revision>
  <dcterms:created xsi:type="dcterms:W3CDTF">2020-08-06T07:46:26Z</dcterms:created>
  <dcterms:modified xsi:type="dcterms:W3CDTF">2020-10-18T04:23:38Z</dcterms:modified>
</cp:coreProperties>
</file>