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sldIdLst>
    <p:sldId id="257" r:id="rId2"/>
    <p:sldId id="258" r:id="rId3"/>
    <p:sldId id="276" r:id="rId4"/>
    <p:sldId id="283" r:id="rId5"/>
    <p:sldId id="284" r:id="rId6"/>
    <p:sldId id="286" r:id="rId7"/>
    <p:sldId id="285" r:id="rId8"/>
    <p:sldId id="278" r:id="rId9"/>
    <p:sldId id="279" r:id="rId10"/>
    <p:sldId id="280" r:id="rId11"/>
    <p:sldId id="287" r:id="rId12"/>
    <p:sldId id="281" r:id="rId13"/>
    <p:sldId id="26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478" y="3896219"/>
            <a:ext cx="4778189" cy="118995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800" i="0" dirty="0" smtClean="0">
                <a:latin typeface="Signika"/>
              </a:rPr>
              <a:t>Tim </a:t>
            </a:r>
            <a:r>
              <a:rPr lang="en-US" sz="1800" i="0" dirty="0" err="1" smtClean="0">
                <a:latin typeface="Signika"/>
              </a:rPr>
              <a:t>Penyusun</a:t>
            </a:r>
            <a:r>
              <a:rPr lang="en-US" sz="1800" i="0" dirty="0" smtClean="0">
                <a:latin typeface="Signika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1800" i="0" dirty="0" smtClean="0">
                <a:latin typeface="Signika"/>
              </a:rPr>
              <a:t>RPS </a:t>
            </a:r>
            <a:r>
              <a:rPr lang="en-US" sz="1800" i="0" dirty="0" err="1" smtClean="0">
                <a:latin typeface="Signika"/>
              </a:rPr>
              <a:t>Etika</a:t>
            </a:r>
            <a:r>
              <a:rPr lang="en-US" sz="1800" i="0" dirty="0" smtClean="0">
                <a:latin typeface="Signika"/>
              </a:rPr>
              <a:t> </a:t>
            </a:r>
            <a:r>
              <a:rPr lang="en-US" sz="1800" i="0" dirty="0" err="1" smtClean="0">
                <a:latin typeface="Signika"/>
              </a:rPr>
              <a:t>Profesi</a:t>
            </a:r>
            <a:endParaRPr lang="en-ID" sz="18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818" y="1753177"/>
            <a:ext cx="5907741" cy="2019860"/>
          </a:xfrm>
        </p:spPr>
        <p:txBody>
          <a:bodyPr>
            <a:noAutofit/>
          </a:bodyPr>
          <a:lstStyle/>
          <a:p>
            <a:r>
              <a:rPr lang="en-US" sz="6600" dirty="0" smtClean="0"/>
              <a:t>ETIKA PROFESI </a:t>
            </a:r>
            <a:endParaRPr lang="en-ID" sz="66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Sifat</a:t>
            </a:r>
            <a:r>
              <a:rPr lang="en-US" sz="4400" dirty="0"/>
              <a:t> </a:t>
            </a:r>
            <a:r>
              <a:rPr lang="en-US" sz="4400" dirty="0" err="1"/>
              <a:t>Kode</a:t>
            </a:r>
            <a:r>
              <a:rPr lang="en-US" sz="4400" dirty="0"/>
              <a:t> </a:t>
            </a:r>
            <a:r>
              <a:rPr lang="en-US" sz="4400" dirty="0" err="1"/>
              <a:t>Etik</a:t>
            </a:r>
            <a:r>
              <a:rPr lang="en-US" sz="4400" dirty="0"/>
              <a:t> </a:t>
            </a:r>
            <a:r>
              <a:rPr lang="en-US" sz="4400" dirty="0" err="1"/>
              <a:t>Profesi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Singkat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Sederhana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Jelas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Konsisten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Masuk</a:t>
            </a:r>
            <a:r>
              <a:rPr lang="en-US" sz="2400" dirty="0" smtClean="0">
                <a:latin typeface="Signika"/>
              </a:rPr>
              <a:t> Akal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Dapat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Diterima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Praktis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Dilaksanakan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Komprehensif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Lengkap</a:t>
            </a:r>
            <a:endParaRPr lang="en-US" sz="2400" dirty="0">
              <a:latin typeface="Signika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latin typeface="Signika"/>
              </a:rPr>
              <a:t>Positif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Formulasinya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Signika"/>
            </a:endParaRPr>
          </a:p>
          <a:p>
            <a:pPr marL="0" indent="0">
              <a:buNone/>
            </a:pPr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Orientasi</a:t>
            </a:r>
            <a:r>
              <a:rPr lang="en-US" sz="4400" dirty="0"/>
              <a:t> </a:t>
            </a:r>
            <a:r>
              <a:rPr lang="en-US" sz="4400" dirty="0" err="1"/>
              <a:t>Kode</a:t>
            </a:r>
            <a:r>
              <a:rPr lang="en-US" sz="4400" dirty="0"/>
              <a:t> </a:t>
            </a:r>
            <a:r>
              <a:rPr lang="en-US" sz="4400" dirty="0" err="1"/>
              <a:t>Etik</a:t>
            </a:r>
            <a:r>
              <a:rPr lang="en-US" sz="4400" dirty="0"/>
              <a:t> </a:t>
            </a:r>
            <a:r>
              <a:rPr lang="en-US" sz="4400" dirty="0" err="1"/>
              <a:t>ditujukan</a:t>
            </a:r>
            <a:r>
              <a:rPr lang="en-US" sz="4400" dirty="0"/>
              <a:t> </a:t>
            </a:r>
            <a:r>
              <a:rPr lang="en-US" sz="4400" dirty="0" err="1" smtClean="0"/>
              <a:t>kepada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Signika"/>
              </a:rPr>
              <a:t>Rekan</a:t>
            </a:r>
            <a:r>
              <a:rPr lang="en-US" sz="2800" dirty="0">
                <a:latin typeface="Signika"/>
              </a:rPr>
              <a:t>,</a:t>
            </a:r>
          </a:p>
          <a:p>
            <a:r>
              <a:rPr lang="en-US" sz="2800" dirty="0" err="1" smtClean="0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,</a:t>
            </a:r>
          </a:p>
          <a:p>
            <a:r>
              <a:rPr lang="en-US" sz="2800" dirty="0" err="1" smtClean="0">
                <a:latin typeface="Signika"/>
              </a:rPr>
              <a:t>Badan</a:t>
            </a:r>
            <a:r>
              <a:rPr lang="en-US" sz="2800" dirty="0">
                <a:latin typeface="Signika"/>
              </a:rPr>
              <a:t>,</a:t>
            </a:r>
          </a:p>
          <a:p>
            <a:r>
              <a:rPr lang="en-US" sz="2800" dirty="0" err="1" smtClean="0">
                <a:latin typeface="Signika"/>
              </a:rPr>
              <a:t>Nasabah</a:t>
            </a:r>
            <a:r>
              <a:rPr lang="en-US" sz="2800" dirty="0" smtClean="0">
                <a:latin typeface="Signika"/>
              </a:rPr>
              <a:t>/</a:t>
            </a:r>
            <a:r>
              <a:rPr lang="en-US" sz="2800" dirty="0" err="1" smtClean="0">
                <a:latin typeface="Signika"/>
              </a:rPr>
              <a:t>Pemakai</a:t>
            </a:r>
            <a:r>
              <a:rPr lang="en-US" sz="2800" dirty="0">
                <a:latin typeface="Signika"/>
              </a:rPr>
              <a:t>,</a:t>
            </a:r>
          </a:p>
          <a:p>
            <a:r>
              <a:rPr lang="en-US" sz="2800" dirty="0" smtClean="0">
                <a:latin typeface="Signika"/>
              </a:rPr>
              <a:t>Negara</a:t>
            </a:r>
            <a:r>
              <a:rPr lang="en-US" sz="2800" dirty="0">
                <a:latin typeface="Signika"/>
              </a:rPr>
              <a:t>, </a:t>
            </a:r>
            <a:r>
              <a:rPr lang="en-US" sz="2800" dirty="0" err="1">
                <a:latin typeface="Signika"/>
              </a:rPr>
              <a:t>dan</a:t>
            </a:r>
            <a:endParaRPr lang="en-US" sz="2800" dirty="0">
              <a:latin typeface="Signika"/>
            </a:endParaRPr>
          </a:p>
          <a:p>
            <a:r>
              <a:rPr lang="en-US" sz="2800" dirty="0" err="1" smtClean="0">
                <a:latin typeface="Signika"/>
              </a:rPr>
              <a:t>Masyarakat</a:t>
            </a:r>
            <a:r>
              <a:rPr lang="en-US" sz="2800" dirty="0">
                <a:latin typeface="Signika"/>
              </a:rPr>
              <a:t>.</a:t>
            </a:r>
          </a:p>
          <a:p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105527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Sanksi</a:t>
            </a:r>
            <a:r>
              <a:rPr lang="en-US" sz="4400" dirty="0"/>
              <a:t> </a:t>
            </a:r>
            <a:r>
              <a:rPr lang="en-US" sz="4400" dirty="0" err="1"/>
              <a:t>Pelanggaran</a:t>
            </a:r>
            <a:r>
              <a:rPr lang="en-US" sz="4400" dirty="0"/>
              <a:t> </a:t>
            </a:r>
            <a:r>
              <a:rPr lang="en-US" sz="4400" dirty="0" err="1"/>
              <a:t>Kode</a:t>
            </a:r>
            <a:r>
              <a:rPr lang="en-US" sz="4400" dirty="0"/>
              <a:t> </a:t>
            </a:r>
            <a:r>
              <a:rPr lang="en-US" sz="4400" dirty="0" err="1"/>
              <a:t>Etik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Signika"/>
              </a:rPr>
              <a:t>Sanksi</a:t>
            </a:r>
            <a:r>
              <a:rPr lang="en-US" sz="2800" dirty="0">
                <a:latin typeface="Signika"/>
              </a:rPr>
              <a:t> Moral</a:t>
            </a:r>
          </a:p>
          <a:p>
            <a:r>
              <a:rPr lang="en-US" sz="2800" dirty="0" err="1">
                <a:latin typeface="Signika"/>
              </a:rPr>
              <a:t>Sanksi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dikeluarkan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dari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organisasi</a:t>
            </a:r>
            <a:endParaRPr lang="en-US" sz="2800" dirty="0">
              <a:latin typeface="Signika"/>
            </a:endParaRPr>
          </a:p>
          <a:p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6578" y="2610491"/>
            <a:ext cx="4823010" cy="21450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…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5135686" cy="1438761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Terimakasih</a:t>
            </a:r>
            <a:endParaRPr lang="en-ID" sz="72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>
                <a:latin typeface="Signika"/>
              </a:rPr>
              <a:t>Ketepatan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dalam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mendeskripsikan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konsep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dasar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etika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profesi</a:t>
            </a:r>
            <a:endParaRPr lang="en-ID" sz="2400" dirty="0" smtClean="0">
              <a:latin typeface="Signika"/>
            </a:endParaRPr>
          </a:p>
          <a:p>
            <a:pPr>
              <a:lnSpc>
                <a:spcPct val="100000"/>
              </a:lnSpc>
            </a:pPr>
            <a:r>
              <a:rPr lang="en-ID" sz="2400" dirty="0" err="1" smtClean="0">
                <a:latin typeface="Signika"/>
              </a:rPr>
              <a:t>Ketepatan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dalam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menjelaskan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pentingnya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kode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etika</a:t>
            </a:r>
            <a:r>
              <a:rPr lang="en-ID" sz="2400" dirty="0" smtClean="0">
                <a:latin typeface="Signika"/>
              </a:rPr>
              <a:t> </a:t>
            </a:r>
            <a:r>
              <a:rPr lang="en-ID" sz="2400" dirty="0" err="1" smtClean="0">
                <a:latin typeface="Signika"/>
              </a:rPr>
              <a:t>profesi</a:t>
            </a:r>
            <a:endParaRPr lang="en-ID" sz="2400" dirty="0">
              <a:latin typeface="Signika"/>
            </a:endParaRPr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endParaRPr lang="en-US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352386" y="2518890"/>
            <a:ext cx="5852426" cy="2976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Apa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itu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Etika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b="1" dirty="0" err="1" smtClean="0">
                <a:latin typeface="Aharoni" pitchFamily="2" charset="-79"/>
                <a:cs typeface="Aharoni" pitchFamily="2" charset="-79"/>
              </a:rPr>
              <a:t>Profesi</a:t>
            </a:r>
            <a:r>
              <a:rPr lang="en-US" sz="4000" b="1" dirty="0" smtClean="0">
                <a:latin typeface="Aharoni" pitchFamily="2" charset="-79"/>
                <a:cs typeface="Aharoni" pitchFamily="2" charset="-79"/>
              </a:rPr>
              <a:t>?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Peranan</a:t>
            </a:r>
            <a:r>
              <a:rPr lang="en-US" sz="4000" dirty="0" smtClean="0"/>
              <a:t> </a:t>
            </a:r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Profesi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Signika"/>
              </a:rPr>
              <a:t>Dengan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nilai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etika</a:t>
            </a:r>
            <a:r>
              <a:rPr lang="en-US" sz="2800" dirty="0" smtClean="0">
                <a:latin typeface="Signika"/>
              </a:rPr>
              <a:t>, </a:t>
            </a:r>
            <a:r>
              <a:rPr lang="en-US" sz="2800" dirty="0" err="1">
                <a:latin typeface="Signika"/>
              </a:rPr>
              <a:t>suatu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kelompok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diharapkan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mempunyai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tata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nilai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mengatur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kehidupan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bersama</a:t>
            </a:r>
            <a:endParaRPr lang="en-US" sz="2800" dirty="0">
              <a:latin typeface="Signika"/>
            </a:endParaRPr>
          </a:p>
          <a:p>
            <a:r>
              <a:rPr lang="en-US" sz="2800" dirty="0">
                <a:latin typeface="Signika"/>
              </a:rPr>
              <a:t>Ada </a:t>
            </a:r>
            <a:r>
              <a:rPr lang="en-US" sz="2800" dirty="0" err="1">
                <a:latin typeface="Signika"/>
              </a:rPr>
              <a:t>landasan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atau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tata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nilai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sebagai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pegangan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anggotanya</a:t>
            </a:r>
            <a:endParaRPr lang="en-US" sz="2800" dirty="0">
              <a:latin typeface="Signika"/>
            </a:endParaRPr>
          </a:p>
          <a:p>
            <a:r>
              <a:rPr lang="en-US" sz="2800" dirty="0" err="1">
                <a:latin typeface="Signika"/>
              </a:rPr>
              <a:t>Menghindari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terjadinya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kemerosotan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etik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pada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masyarakat</a:t>
            </a:r>
            <a:r>
              <a:rPr lang="en-US" sz="2800" dirty="0">
                <a:latin typeface="Signika"/>
              </a:rPr>
              <a:t> 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tersebut</a:t>
            </a:r>
            <a:r>
              <a:rPr lang="en-US" sz="2800" dirty="0">
                <a:latin typeface="Signik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2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Definisi</a:t>
            </a:r>
            <a:r>
              <a:rPr lang="en-US" sz="4000" dirty="0"/>
              <a:t> </a:t>
            </a:r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 smtClean="0"/>
              <a:t>Profesi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 (professional ethics)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sikap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hidup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berupa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keadilan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/</a:t>
            </a:r>
            <a:r>
              <a:rPr lang="en-US" sz="2400" dirty="0" err="1">
                <a:latin typeface="Signika"/>
              </a:rPr>
              <a:t>bisa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memberikan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pelayanan</a:t>
            </a:r>
            <a:r>
              <a:rPr lang="en-US" sz="2400" dirty="0">
                <a:latin typeface="Signika"/>
              </a:rPr>
              <a:t> professional </a:t>
            </a:r>
            <a:r>
              <a:rPr lang="en-US" sz="2400" dirty="0" err="1">
                <a:latin typeface="Signika"/>
              </a:rPr>
              <a:t>terhadap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masyarakat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dengan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penuh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ketertiban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keahlian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yakni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pelayanan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rangka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tugas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merupakan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kewajiban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terhadap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masyarakat</a:t>
            </a:r>
            <a:r>
              <a:rPr lang="en-US" sz="2400" dirty="0" smtClean="0">
                <a:latin typeface="Signika"/>
              </a:rPr>
              <a:t>.</a:t>
            </a:r>
          </a:p>
          <a:p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berperan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sistem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norma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nilai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aturan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profesional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tertulis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tegas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menyatakan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benar</a:t>
            </a:r>
            <a:r>
              <a:rPr lang="en-US" sz="2400" dirty="0">
                <a:latin typeface="Signika"/>
              </a:rPr>
              <a:t>/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benar</a:t>
            </a:r>
            <a:r>
              <a:rPr lang="en-US" sz="2400" dirty="0">
                <a:latin typeface="Signika"/>
              </a:rPr>
              <a:t>/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seorang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profesional</a:t>
            </a:r>
            <a:r>
              <a:rPr lang="en-US" sz="2400" dirty="0">
                <a:latin typeface="Signika"/>
              </a:rPr>
              <a:t>. </a:t>
            </a:r>
            <a:endParaRPr lang="en-US" sz="2400" dirty="0" smtClean="0">
              <a:latin typeface="Signika"/>
            </a:endParaRPr>
          </a:p>
          <a:p>
            <a:r>
              <a:rPr lang="en-US" sz="2400" dirty="0" err="1" smtClean="0">
                <a:latin typeface="Signika"/>
              </a:rPr>
              <a:t>Tujuan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supaya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seorang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profesional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tersebut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bertindak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sesuai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aturan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menghindari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tindakan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sesuai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kode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26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Prinsip</a:t>
            </a:r>
            <a:r>
              <a:rPr lang="en-US" sz="4400" dirty="0" smtClean="0"/>
              <a:t> </a:t>
            </a:r>
            <a:r>
              <a:rPr lang="en-US" sz="4400" dirty="0" err="1" smtClean="0"/>
              <a:t>Etika</a:t>
            </a:r>
            <a:r>
              <a:rPr lang="en-US" sz="4400" dirty="0" smtClean="0"/>
              <a:t> </a:t>
            </a:r>
            <a:r>
              <a:rPr lang="en-US" sz="4400" dirty="0" err="1" smtClean="0"/>
              <a:t>Profesi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993765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Signika"/>
              </a:rPr>
              <a:t>Tanggung</a:t>
            </a:r>
            <a:r>
              <a:rPr lang="en-US" sz="2400" b="1" dirty="0">
                <a:latin typeface="Signika"/>
              </a:rPr>
              <a:t> </a:t>
            </a:r>
            <a:r>
              <a:rPr lang="en-US" sz="2400" b="1" dirty="0" err="1">
                <a:latin typeface="Signika"/>
              </a:rPr>
              <a:t>jawab</a:t>
            </a:r>
            <a:r>
              <a:rPr lang="en-US" sz="2400" b="1" dirty="0">
                <a:latin typeface="Signika"/>
              </a:rPr>
              <a:t>.</a:t>
            </a:r>
            <a:r>
              <a:rPr lang="en-US" sz="2400" dirty="0">
                <a:latin typeface="Signika"/>
              </a:rPr>
              <a:t/>
            </a:r>
            <a:br>
              <a:rPr lang="en-US" sz="2400" dirty="0">
                <a:latin typeface="Signika"/>
              </a:rPr>
            </a:br>
            <a:r>
              <a:rPr lang="en-US" sz="2400" dirty="0" err="1">
                <a:latin typeface="Signika"/>
              </a:rPr>
              <a:t>Maksud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tanggung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jawab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tanggung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jawab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pelaksanaan</a:t>
            </a:r>
            <a:r>
              <a:rPr lang="en-US" sz="2400" dirty="0">
                <a:latin typeface="Signika"/>
              </a:rPr>
              <a:t> (by function)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tanggung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jawab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dampak</a:t>
            </a:r>
            <a:r>
              <a:rPr lang="en-US" sz="2400" dirty="0">
                <a:latin typeface="Signika"/>
              </a:rPr>
              <a:t> (by profession).</a:t>
            </a:r>
          </a:p>
          <a:p>
            <a:r>
              <a:rPr lang="en-US" sz="2400" b="1" dirty="0" err="1">
                <a:latin typeface="Signika"/>
              </a:rPr>
              <a:t>Kebebasan</a:t>
            </a:r>
            <a:r>
              <a:rPr lang="en-US" sz="2400" b="1" dirty="0">
                <a:latin typeface="Signika"/>
              </a:rPr>
              <a:t>.</a:t>
            </a:r>
            <a:r>
              <a:rPr lang="en-US" sz="2400" dirty="0">
                <a:latin typeface="Signika"/>
              </a:rPr>
              <a:t/>
            </a:r>
            <a:br>
              <a:rPr lang="en-US" sz="2400" dirty="0">
                <a:latin typeface="Signika"/>
              </a:rPr>
            </a:br>
            <a:r>
              <a:rPr lang="en-US" sz="2400" dirty="0" err="1">
                <a:latin typeface="Signika"/>
              </a:rPr>
              <a:t>Maksud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kebebasan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kebebasan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mengembangkan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batas-batas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aturan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berlaku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sebuah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profesi</a:t>
            </a:r>
            <a:r>
              <a:rPr lang="en-US" sz="2400" dirty="0">
                <a:latin typeface="Signika"/>
              </a:rPr>
              <a:t>.</a:t>
            </a:r>
          </a:p>
          <a:p>
            <a:r>
              <a:rPr lang="en-US" sz="2400" b="1" dirty="0" err="1">
                <a:latin typeface="Signika"/>
              </a:rPr>
              <a:t>Keadilan</a:t>
            </a:r>
            <a:r>
              <a:rPr lang="en-US" sz="2400" b="1" dirty="0">
                <a:latin typeface="Signika"/>
              </a:rPr>
              <a:t>.</a:t>
            </a:r>
            <a:r>
              <a:rPr lang="en-US" sz="2400" dirty="0">
                <a:latin typeface="Signika"/>
              </a:rPr>
              <a:t/>
            </a:r>
            <a:br>
              <a:rPr lang="en-US" sz="2400" dirty="0">
                <a:latin typeface="Signika"/>
              </a:rPr>
            </a:br>
            <a:r>
              <a:rPr lang="en-US" sz="2400" dirty="0" err="1">
                <a:latin typeface="Signika"/>
              </a:rPr>
              <a:t>Prinsip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keadilan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ingin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membangun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satu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kondisi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memihak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manapun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memungkinkan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ditunggangi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pihak-pihak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berkepentingan</a:t>
            </a:r>
            <a:r>
              <a:rPr lang="en-US" sz="2400" dirty="0">
                <a:latin typeface="Signika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gnika"/>
              </a:rPr>
              <a:t/>
            </a:r>
            <a:br>
              <a:rPr lang="en-US" sz="2400" dirty="0">
                <a:latin typeface="Signika"/>
              </a:rPr>
            </a:br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28459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 err="1" smtClean="0"/>
              <a:t>Etik</a:t>
            </a:r>
            <a:r>
              <a:rPr lang="en-US" sz="4000" dirty="0" smtClean="0"/>
              <a:t> </a:t>
            </a:r>
            <a:r>
              <a:rPr lang="en-US" sz="4000" dirty="0" err="1"/>
              <a:t>Profesi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err="1">
                <a:latin typeface="Signika"/>
              </a:rPr>
              <a:t>Kode</a:t>
            </a:r>
            <a:r>
              <a:rPr lang="en-US" sz="2800" b="1" dirty="0">
                <a:latin typeface="Signika"/>
              </a:rPr>
              <a:t> </a:t>
            </a:r>
            <a:r>
              <a:rPr lang="en-US" sz="2800" b="1" dirty="0" err="1">
                <a:latin typeface="Signika"/>
              </a:rPr>
              <a:t>etik</a:t>
            </a:r>
            <a:r>
              <a:rPr lang="en-US" sz="2800" b="1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adalah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sistem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norma</a:t>
            </a:r>
            <a:r>
              <a:rPr lang="en-US" sz="2800" dirty="0">
                <a:latin typeface="Signika"/>
              </a:rPr>
              <a:t>, </a:t>
            </a:r>
            <a:r>
              <a:rPr lang="en-US" sz="2800" dirty="0" err="1">
                <a:latin typeface="Signika"/>
              </a:rPr>
              <a:t>nilai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aturan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profesional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tertulis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secara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tegas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menyatakan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apa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benar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baik</a:t>
            </a:r>
            <a:r>
              <a:rPr lang="en-US" sz="2800" dirty="0">
                <a:latin typeface="Signika"/>
              </a:rPr>
              <a:t>,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apa</a:t>
            </a:r>
            <a:r>
              <a:rPr lang="en-US" sz="2800" dirty="0">
                <a:latin typeface="Signika"/>
              </a:rPr>
              <a:t>  yang </a:t>
            </a:r>
            <a:r>
              <a:rPr lang="en-US" sz="2800" dirty="0" err="1">
                <a:latin typeface="Signika"/>
              </a:rPr>
              <a:t>tidak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benar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tidak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baik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bagi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profesional</a:t>
            </a:r>
            <a:r>
              <a:rPr lang="en-US" sz="2800" dirty="0">
                <a:latin typeface="Signika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sz="2800" dirty="0" err="1">
                <a:latin typeface="Signika"/>
              </a:rPr>
              <a:t>Kode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etik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menyatakan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perbuatan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apa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benar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atau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salah</a:t>
            </a:r>
            <a:r>
              <a:rPr lang="en-US" sz="2800" dirty="0">
                <a:latin typeface="Signika"/>
              </a:rPr>
              <a:t>, </a:t>
            </a:r>
            <a:r>
              <a:rPr lang="en-US" sz="2800" dirty="0" err="1" smtClean="0">
                <a:latin typeface="Signika"/>
              </a:rPr>
              <a:t>perbuatan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apa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harus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dilakukan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apa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harus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dihindari</a:t>
            </a:r>
            <a:r>
              <a:rPr lang="en-US" sz="2800" dirty="0">
                <a:latin typeface="Signika"/>
              </a:rPr>
              <a:t>.</a:t>
            </a:r>
          </a:p>
          <a:p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71604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 err="1" smtClean="0"/>
              <a:t>Etik</a:t>
            </a:r>
            <a:r>
              <a:rPr lang="en-US" sz="4000" dirty="0" smtClean="0"/>
              <a:t> </a:t>
            </a:r>
            <a:r>
              <a:rPr lang="en-US" sz="4000" dirty="0" err="1"/>
              <a:t>Profesi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Signika"/>
              </a:rPr>
              <a:t>Sebagai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pedoman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bagi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seluruh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anggota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tentang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prinsip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profesionalitas</a:t>
            </a:r>
            <a:r>
              <a:rPr lang="en-US" sz="2800" dirty="0">
                <a:latin typeface="Signika"/>
              </a:rPr>
              <a:t> yang </a:t>
            </a:r>
            <a:r>
              <a:rPr lang="en-US" sz="2800" dirty="0" err="1">
                <a:latin typeface="Signika"/>
              </a:rPr>
              <a:t>ditetapkan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Sebagai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sebuah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alat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kontrol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sosial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bagi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masyarakat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umum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terhadap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tertentu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Sebagai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sarana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dapat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mencegah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campur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tangan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dari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pihak</a:t>
            </a:r>
            <a:r>
              <a:rPr lang="en-US" sz="2800" dirty="0">
                <a:latin typeface="Signika"/>
              </a:rPr>
              <a:t> lain di </a:t>
            </a:r>
            <a:r>
              <a:rPr lang="en-US" sz="2800" dirty="0" err="1">
                <a:latin typeface="Signika"/>
              </a:rPr>
              <a:t>luar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organisasi</a:t>
            </a:r>
            <a:r>
              <a:rPr lang="en-US" sz="2800" dirty="0">
                <a:latin typeface="Signika"/>
              </a:rPr>
              <a:t>, </a:t>
            </a:r>
            <a:r>
              <a:rPr lang="en-US" sz="2800" dirty="0" err="1">
                <a:latin typeface="Signika"/>
              </a:rPr>
              <a:t>terkait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hubungan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etika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didalam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keanggotaan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suatu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Tujuan</a:t>
            </a:r>
            <a:r>
              <a:rPr lang="en-US" sz="4400" dirty="0"/>
              <a:t> </a:t>
            </a:r>
            <a:r>
              <a:rPr lang="en-US" sz="4400" dirty="0" err="1" smtClean="0"/>
              <a:t>Kode</a:t>
            </a:r>
            <a:r>
              <a:rPr lang="en-US" sz="4400" dirty="0" smtClean="0"/>
              <a:t> </a:t>
            </a:r>
            <a:r>
              <a:rPr lang="en-US" sz="4400" dirty="0" err="1" smtClean="0"/>
              <a:t>Etik</a:t>
            </a:r>
            <a:r>
              <a:rPr lang="en-US" sz="4400" dirty="0" smtClean="0"/>
              <a:t> </a:t>
            </a:r>
            <a:r>
              <a:rPr lang="en-US" sz="4400" dirty="0" err="1"/>
              <a:t>Profesi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menjunjung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tinggi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martabat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suatu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menjaga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serta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 smtClean="0">
                <a:latin typeface="Signika"/>
              </a:rPr>
              <a:t>mengelola</a:t>
            </a:r>
            <a:r>
              <a:rPr lang="en-US" sz="2800" dirty="0" smtClean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kesejahteraan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anggota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dapat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meningkatkan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pengabdian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para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anggota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membantu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meningkatkan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mutu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meningkatkan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pelayanan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itu</a:t>
            </a:r>
            <a:r>
              <a:rPr lang="en-US" sz="2800" dirty="0">
                <a:latin typeface="Signika"/>
              </a:rPr>
              <a:t> di </a:t>
            </a:r>
            <a:r>
              <a:rPr lang="en-US" sz="2800" dirty="0" err="1">
                <a:latin typeface="Signika"/>
              </a:rPr>
              <a:t>atas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keuntungan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pribadi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menentukan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standar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baku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bagi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</a:t>
            </a:r>
            <a:r>
              <a:rPr lang="en-US" sz="2800" dirty="0">
                <a:latin typeface="Signika"/>
              </a:rPr>
              <a:t>.</a:t>
            </a:r>
          </a:p>
          <a:p>
            <a:r>
              <a:rPr lang="en-US" sz="2800" dirty="0" err="1">
                <a:latin typeface="Signika"/>
              </a:rPr>
              <a:t>Untuk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meningkatkan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kualitas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organisasi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menjadi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lebih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profesional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juga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terjalin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dengan</a:t>
            </a:r>
            <a:r>
              <a:rPr lang="en-US" sz="2800" dirty="0">
                <a:latin typeface="Signika"/>
              </a:rPr>
              <a:t> </a:t>
            </a:r>
            <a:r>
              <a:rPr lang="en-US" sz="2800" dirty="0" err="1">
                <a:latin typeface="Signika"/>
              </a:rPr>
              <a:t>erat</a:t>
            </a:r>
            <a:r>
              <a:rPr lang="en-US" sz="2800" dirty="0">
                <a:latin typeface="Signika"/>
              </a:rPr>
              <a:t>.</a:t>
            </a:r>
          </a:p>
          <a:p>
            <a:endParaRPr lang="en-US" sz="28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525</Words>
  <Application>Microsoft Office PowerPoint</Application>
  <PresentationFormat>Custom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1_Custom Design</vt:lpstr>
      <vt:lpstr>ETIKA PROFESI </vt:lpstr>
      <vt:lpstr>Capaian Pembelajaran</vt:lpstr>
      <vt:lpstr>Etika Profesi</vt:lpstr>
      <vt:lpstr>Peranan Etika dalam Profesi</vt:lpstr>
      <vt:lpstr>Definisi Etika Profesi</vt:lpstr>
      <vt:lpstr>Prinsip Etika Profesi</vt:lpstr>
      <vt:lpstr>Kode Etik Profesi</vt:lpstr>
      <vt:lpstr>Fungsi Kode Etik Profesi</vt:lpstr>
      <vt:lpstr>Tujuan Kode Etik Profesi</vt:lpstr>
      <vt:lpstr>Sifat Kode Etik Profesi</vt:lpstr>
      <vt:lpstr>Orientasi Kode Etik ditujukan kepada</vt:lpstr>
      <vt:lpstr>Sanksi Pelanggaran Kode Etik</vt:lpstr>
      <vt:lpstr>Jadi … apa itu… Etika Profesi? Kode Etik profesi? 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93</cp:revision>
  <dcterms:created xsi:type="dcterms:W3CDTF">2020-07-23T01:18:59Z</dcterms:created>
  <dcterms:modified xsi:type="dcterms:W3CDTF">2020-08-12T14:08:59Z</dcterms:modified>
</cp:coreProperties>
</file>