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2"/>
  </p:notesMasterIdLst>
  <p:sldIdLst>
    <p:sldId id="257" r:id="rId2"/>
    <p:sldId id="258" r:id="rId3"/>
    <p:sldId id="276" r:id="rId4"/>
    <p:sldId id="283" r:id="rId5"/>
    <p:sldId id="284" r:id="rId6"/>
    <p:sldId id="286" r:id="rId7"/>
    <p:sldId id="285" r:id="rId8"/>
    <p:sldId id="278" r:id="rId9"/>
    <p:sldId id="279" r:id="rId10"/>
    <p:sldId id="280" r:id="rId11"/>
    <p:sldId id="281" r:id="rId12"/>
    <p:sldId id="294" r:id="rId13"/>
    <p:sldId id="287" r:id="rId14"/>
    <p:sldId id="288" r:id="rId15"/>
    <p:sldId id="289" r:id="rId16"/>
    <p:sldId id="291" r:id="rId17"/>
    <p:sldId id="292" r:id="rId18"/>
    <p:sldId id="293" r:id="rId19"/>
    <p:sldId id="26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5326" autoAdjust="0"/>
  </p:normalViewPr>
  <p:slideViewPr>
    <p:cSldViewPr snapToGrid="0">
      <p:cViewPr varScale="1">
        <p:scale>
          <a:sx n="70" d="100"/>
          <a:sy n="70" d="100"/>
        </p:scale>
        <p:origin x="-73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8/12/2020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14</a:t>
            </a:fld>
            <a:endParaRPr lang="en-ID"/>
          </a:p>
        </p:txBody>
      </p:sp>
    </p:spTree>
    <p:extLst>
      <p:ext uri="{BB962C8B-B14F-4D97-AF65-F5344CB8AC3E}">
        <p14:creationId xmlns:p14="http://schemas.microsoft.com/office/powerpoint/2010/main" val="1306931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0C0FC20F-AFC7-44B2-9D9C-E682CAB2AA88}"/>
              </a:ext>
            </a:extLst>
          </p:cNvPr>
          <p:cNvSpPr>
            <a:spLocks noGrp="1"/>
          </p:cNvSpPr>
          <p:nvPr>
            <p:ph type="subTitle" idx="1"/>
          </p:nvPr>
        </p:nvSpPr>
        <p:spPr>
          <a:xfrm>
            <a:off x="5372965" y="4319300"/>
            <a:ext cx="4778189" cy="1189952"/>
          </a:xfrm>
        </p:spPr>
        <p:txBody>
          <a:bodyPr>
            <a:normAutofit/>
          </a:bodyPr>
          <a:lstStyle/>
          <a:p>
            <a:pPr algn="ctr">
              <a:spcBef>
                <a:spcPts val="0"/>
              </a:spcBef>
            </a:pPr>
            <a:r>
              <a:rPr lang="en-US" sz="1800" i="0" dirty="0" smtClean="0">
                <a:latin typeface="Signika"/>
              </a:rPr>
              <a:t>Tim </a:t>
            </a:r>
            <a:r>
              <a:rPr lang="en-US" sz="1800" i="0" dirty="0" err="1" smtClean="0">
                <a:latin typeface="Signika"/>
              </a:rPr>
              <a:t>Penyusun</a:t>
            </a:r>
            <a:r>
              <a:rPr lang="en-US" sz="1800" i="0" dirty="0" smtClean="0">
                <a:latin typeface="Signika"/>
              </a:rPr>
              <a:t> </a:t>
            </a:r>
          </a:p>
          <a:p>
            <a:pPr algn="ctr">
              <a:spcBef>
                <a:spcPts val="0"/>
              </a:spcBef>
            </a:pPr>
            <a:r>
              <a:rPr lang="en-US" sz="1800" i="0" dirty="0" smtClean="0">
                <a:latin typeface="Signika"/>
              </a:rPr>
              <a:t>RPS </a:t>
            </a:r>
            <a:r>
              <a:rPr lang="en-US" sz="1800" i="0" dirty="0" err="1" smtClean="0">
                <a:latin typeface="Signika"/>
              </a:rPr>
              <a:t>Etika</a:t>
            </a:r>
            <a:r>
              <a:rPr lang="en-US" sz="1800" i="0" dirty="0" smtClean="0">
                <a:latin typeface="Signika"/>
              </a:rPr>
              <a:t> </a:t>
            </a:r>
            <a:r>
              <a:rPr lang="en-US" sz="1800" i="0" dirty="0" err="1" smtClean="0">
                <a:latin typeface="Signika"/>
              </a:rPr>
              <a:t>Profesi</a:t>
            </a:r>
            <a:endParaRPr lang="en-ID" sz="1800" dirty="0">
              <a:latin typeface="Signika"/>
            </a:endParaRPr>
          </a:p>
        </p:txBody>
      </p:sp>
      <p:sp>
        <p:nvSpPr>
          <p:cNvPr id="6" name="Title Placeholder 1">
            <a:extLst>
              <a:ext uri="{FF2B5EF4-FFF2-40B4-BE49-F238E27FC236}">
                <a16:creationId xmlns=""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smtClean="0">
                <a:solidFill>
                  <a:schemeClr val="accent2">
                    <a:lumMod val="75000"/>
                  </a:schemeClr>
                </a:solidFill>
                <a:latin typeface="Arial Black" panose="020B0A04020102020204" pitchFamily="34" charset="0"/>
                <a:cs typeface="Arial" panose="020B0604020202020204" pitchFamily="34" charset="0"/>
              </a:rPr>
              <a:t>TEKNIK INFORMATIKA – S1</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 xmlns:a16="http://schemas.microsoft.com/office/drawing/2014/main" id="{C01F5CEC-401E-4E00-A99A-912964B5934F}"/>
              </a:ext>
            </a:extLst>
          </p:cNvPr>
          <p:cNvSpPr>
            <a:spLocks noGrp="1"/>
          </p:cNvSpPr>
          <p:nvPr>
            <p:ph type="ctrTitle"/>
          </p:nvPr>
        </p:nvSpPr>
        <p:spPr>
          <a:xfrm>
            <a:off x="4813579" y="2135315"/>
            <a:ext cx="5907741" cy="2019860"/>
          </a:xfrm>
        </p:spPr>
        <p:txBody>
          <a:bodyPr>
            <a:noAutofit/>
          </a:bodyPr>
          <a:lstStyle/>
          <a:p>
            <a:pPr algn="ctr"/>
            <a:r>
              <a:rPr lang="en-US" sz="7200" dirty="0" smtClean="0"/>
              <a:t>PROFESI </a:t>
            </a:r>
            <a:br>
              <a:rPr lang="en-US" sz="7200" dirty="0" smtClean="0"/>
            </a:br>
            <a:r>
              <a:rPr lang="en-US" sz="7200" dirty="0" smtClean="0"/>
              <a:t>DI BIDANG IT</a:t>
            </a:r>
            <a:endParaRPr lang="en-ID" sz="7200" dirty="0"/>
          </a:p>
        </p:txBody>
      </p:sp>
      <p:sp>
        <p:nvSpPr>
          <p:cNvPr id="10" name="Subtitle 4">
            <a:extLst>
              <a:ext uri="{FF2B5EF4-FFF2-40B4-BE49-F238E27FC236}">
                <a16:creationId xmlns="" xmlns:a16="http://schemas.microsoft.com/office/drawing/2014/main" id="{6255887C-233F-4CCB-8162-74F2F25F242F}"/>
              </a:ext>
            </a:extLst>
          </p:cNvPr>
          <p:cNvSpPr txBox="1">
            <a:spLocks/>
          </p:cNvSpPr>
          <p:nvPr/>
        </p:nvSpPr>
        <p:spPr>
          <a:xfrm>
            <a:off x="9324975" y="665384"/>
            <a:ext cx="2295526"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800" b="1" dirty="0" smtClean="0">
                <a:solidFill>
                  <a:schemeClr val="accent5">
                    <a:lumMod val="75000"/>
                  </a:schemeClr>
                </a:solidFill>
              </a:rPr>
              <a:t>ETIKA PROFESI</a:t>
            </a:r>
            <a:endParaRPr lang="en-ID" sz="1800" b="1" dirty="0">
              <a:solidFill>
                <a:schemeClr val="accent5">
                  <a:lumMod val="75000"/>
                </a:schemeClr>
              </a:solidFill>
            </a:endParaRP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US" sz="2400" dirty="0">
                <a:latin typeface="Signika" pitchFamily="50" charset="0"/>
              </a:rPr>
              <a:t>Instructor (</a:t>
            </a:r>
            <a:r>
              <a:rPr lang="en-US" sz="2400" dirty="0" err="1">
                <a:latin typeface="Signika" pitchFamily="50" charset="0"/>
              </a:rPr>
              <a:t>Instruktur</a:t>
            </a:r>
            <a:r>
              <a:rPr lang="en-US" sz="2400" dirty="0">
                <a:latin typeface="Signika" pitchFamily="50" charset="0"/>
              </a:rPr>
              <a:t>)</a:t>
            </a:r>
          </a:p>
          <a:p>
            <a:pPr lvl="1"/>
            <a:r>
              <a:rPr lang="en-US" sz="2400" dirty="0" err="1">
                <a:latin typeface="Signika" pitchFamily="50" charset="0"/>
              </a:rPr>
              <a:t>Bidang</a:t>
            </a:r>
            <a:r>
              <a:rPr lang="en-US" sz="2400" dirty="0">
                <a:latin typeface="Signika" pitchFamily="50" charset="0"/>
              </a:rPr>
              <a:t> </a:t>
            </a:r>
            <a:r>
              <a:rPr lang="en-US" sz="2400" dirty="0" err="1">
                <a:latin typeface="Signika" pitchFamily="50" charset="0"/>
              </a:rPr>
              <a:t>pekerjaan</a:t>
            </a:r>
            <a:r>
              <a:rPr lang="en-US" sz="2400" dirty="0">
                <a:latin typeface="Signika" pitchFamily="50" charset="0"/>
              </a:rPr>
              <a:t> yang </a:t>
            </a:r>
            <a:r>
              <a:rPr lang="en-US" sz="2400" dirty="0" err="1">
                <a:latin typeface="Signika" pitchFamily="50" charset="0"/>
              </a:rPr>
              <a:t>berperan</a:t>
            </a:r>
            <a:r>
              <a:rPr lang="en-US" sz="2400" dirty="0">
                <a:latin typeface="Signika" pitchFamily="50" charset="0"/>
              </a:rPr>
              <a:t> </a:t>
            </a:r>
            <a:r>
              <a:rPr lang="en-US" sz="2400" dirty="0" err="1">
                <a:latin typeface="Signika" pitchFamily="50" charset="0"/>
              </a:rPr>
              <a:t>dalam</a:t>
            </a:r>
            <a:r>
              <a:rPr lang="en-US" sz="2400" dirty="0">
                <a:latin typeface="Signika" pitchFamily="50" charset="0"/>
              </a:rPr>
              <a:t> </a:t>
            </a:r>
            <a:r>
              <a:rPr lang="en-US" sz="2400" dirty="0" err="1">
                <a:latin typeface="Signika" pitchFamily="50" charset="0"/>
              </a:rPr>
              <a:t>melakukan</a:t>
            </a:r>
            <a:r>
              <a:rPr lang="en-US" sz="2400" dirty="0">
                <a:latin typeface="Signika" pitchFamily="50" charset="0"/>
              </a:rPr>
              <a:t> </a:t>
            </a:r>
            <a:r>
              <a:rPr lang="en-US" sz="2400" dirty="0" err="1">
                <a:latin typeface="Signika" pitchFamily="50" charset="0"/>
              </a:rPr>
              <a:t>bimbingan</a:t>
            </a:r>
            <a:r>
              <a:rPr lang="en-US" sz="2400" dirty="0">
                <a:latin typeface="Signika" pitchFamily="50" charset="0"/>
              </a:rPr>
              <a:t>, </a:t>
            </a:r>
            <a:r>
              <a:rPr lang="en-US" sz="2400" dirty="0" err="1">
                <a:latin typeface="Signika" pitchFamily="50" charset="0"/>
              </a:rPr>
              <a:t>pendidikan</a:t>
            </a:r>
            <a:r>
              <a:rPr lang="en-US" sz="2400" dirty="0">
                <a:latin typeface="Signika" pitchFamily="50" charset="0"/>
              </a:rPr>
              <a:t> </a:t>
            </a:r>
            <a:r>
              <a:rPr lang="en-US" sz="2400" dirty="0" err="1">
                <a:latin typeface="Signika" pitchFamily="50" charset="0"/>
              </a:rPr>
              <a:t>dan</a:t>
            </a:r>
            <a:r>
              <a:rPr lang="en-US" sz="2400" dirty="0">
                <a:latin typeface="Signika" pitchFamily="50" charset="0"/>
              </a:rPr>
              <a:t> </a:t>
            </a:r>
            <a:r>
              <a:rPr lang="en-US" sz="2400" dirty="0" err="1">
                <a:latin typeface="Signika" pitchFamily="50" charset="0"/>
              </a:rPr>
              <a:t>pengarahan</a:t>
            </a:r>
            <a:r>
              <a:rPr lang="en-US" sz="2400" dirty="0">
                <a:latin typeface="Signika" pitchFamily="50" charset="0"/>
              </a:rPr>
              <a:t> </a:t>
            </a:r>
            <a:r>
              <a:rPr lang="en-US" sz="2400" dirty="0" err="1">
                <a:latin typeface="Signika" pitchFamily="50" charset="0"/>
              </a:rPr>
              <a:t>baik</a:t>
            </a:r>
            <a:r>
              <a:rPr lang="en-US" sz="2400" dirty="0">
                <a:latin typeface="Signika" pitchFamily="50" charset="0"/>
              </a:rPr>
              <a:t> </a:t>
            </a:r>
            <a:r>
              <a:rPr lang="en-US" sz="2400" dirty="0" err="1">
                <a:latin typeface="Signika" pitchFamily="50" charset="0"/>
              </a:rPr>
              <a:t>terhadap</a:t>
            </a:r>
            <a:r>
              <a:rPr lang="en-US" sz="2400" dirty="0">
                <a:latin typeface="Signika" pitchFamily="50" charset="0"/>
              </a:rPr>
              <a:t> </a:t>
            </a:r>
            <a:r>
              <a:rPr lang="en-US" sz="2400" dirty="0" err="1">
                <a:latin typeface="Signika" pitchFamily="50" charset="0"/>
              </a:rPr>
              <a:t>anak</a:t>
            </a:r>
            <a:r>
              <a:rPr lang="en-US" sz="2400" dirty="0">
                <a:latin typeface="Signika" pitchFamily="50" charset="0"/>
              </a:rPr>
              <a:t> </a:t>
            </a:r>
            <a:r>
              <a:rPr lang="en-US" sz="2400" dirty="0" err="1">
                <a:latin typeface="Signika" pitchFamily="50" charset="0"/>
              </a:rPr>
              <a:t>didik</a:t>
            </a:r>
            <a:r>
              <a:rPr lang="en-US" sz="2400" dirty="0">
                <a:latin typeface="Signika" pitchFamily="50" charset="0"/>
              </a:rPr>
              <a:t> </a:t>
            </a:r>
            <a:r>
              <a:rPr lang="en-US" sz="2400" dirty="0" err="1">
                <a:latin typeface="Signika" pitchFamily="50" charset="0"/>
              </a:rPr>
              <a:t>maupun</a:t>
            </a:r>
            <a:r>
              <a:rPr lang="en-US" sz="2400" dirty="0">
                <a:latin typeface="Signika" pitchFamily="50" charset="0"/>
              </a:rPr>
              <a:t> </a:t>
            </a:r>
            <a:r>
              <a:rPr lang="en-US" sz="2400" dirty="0" err="1">
                <a:latin typeface="Signika" pitchFamily="50" charset="0"/>
              </a:rPr>
              <a:t>pekerja</a:t>
            </a:r>
            <a:r>
              <a:rPr lang="en-US" sz="2400" dirty="0">
                <a:latin typeface="Signika" pitchFamily="50" charset="0"/>
              </a:rPr>
              <a:t> level di </a:t>
            </a:r>
            <a:r>
              <a:rPr lang="en-US" sz="2400" dirty="0" err="1">
                <a:latin typeface="Signika" pitchFamily="50" charset="0"/>
              </a:rPr>
              <a:t>bawahnya</a:t>
            </a:r>
            <a:endParaRPr lang="en-US" sz="2400" dirty="0">
              <a:latin typeface="Signika" pitchFamily="50" charset="0"/>
            </a:endParaRPr>
          </a:p>
          <a:p>
            <a:r>
              <a:rPr lang="en-US" sz="2400" dirty="0">
                <a:latin typeface="Signika" pitchFamily="50" charset="0"/>
              </a:rPr>
              <a:t>Specialist</a:t>
            </a:r>
          </a:p>
          <a:p>
            <a:pPr lvl="1"/>
            <a:r>
              <a:rPr lang="en-US" sz="2400" dirty="0" err="1">
                <a:latin typeface="Signika" pitchFamily="50" charset="0"/>
              </a:rPr>
              <a:t>Bidang</a:t>
            </a:r>
            <a:r>
              <a:rPr lang="en-US" sz="2400" dirty="0">
                <a:latin typeface="Signika" pitchFamily="50" charset="0"/>
              </a:rPr>
              <a:t> </a:t>
            </a:r>
            <a:r>
              <a:rPr lang="en-US" sz="2400" dirty="0" err="1">
                <a:latin typeface="Signika" pitchFamily="50" charset="0"/>
              </a:rPr>
              <a:t>pekerjaan</a:t>
            </a:r>
            <a:r>
              <a:rPr lang="en-US" sz="2400" dirty="0">
                <a:latin typeface="Signika" pitchFamily="50" charset="0"/>
              </a:rPr>
              <a:t> yang </a:t>
            </a:r>
            <a:r>
              <a:rPr lang="en-US" sz="2400" dirty="0" err="1">
                <a:latin typeface="Signika" pitchFamily="50" charset="0"/>
              </a:rPr>
              <a:t>membutuhkan</a:t>
            </a:r>
            <a:r>
              <a:rPr lang="en-US" sz="2400" dirty="0">
                <a:latin typeface="Signika" pitchFamily="50" charset="0"/>
              </a:rPr>
              <a:t> </a:t>
            </a:r>
            <a:r>
              <a:rPr lang="en-US" sz="2400" dirty="0" err="1">
                <a:latin typeface="Signika" pitchFamily="50" charset="0"/>
              </a:rPr>
              <a:t>keahlian</a:t>
            </a:r>
            <a:r>
              <a:rPr lang="en-US" sz="2400" dirty="0">
                <a:latin typeface="Signika" pitchFamily="50" charset="0"/>
              </a:rPr>
              <a:t> </a:t>
            </a:r>
            <a:r>
              <a:rPr lang="en-US" sz="2400" dirty="0" err="1">
                <a:latin typeface="Signika" pitchFamily="50" charset="0"/>
              </a:rPr>
              <a:t>khusus</a:t>
            </a:r>
            <a:r>
              <a:rPr lang="en-US" sz="2400" dirty="0">
                <a:latin typeface="Signika" pitchFamily="50" charset="0"/>
              </a:rPr>
              <a:t>. </a:t>
            </a:r>
            <a:r>
              <a:rPr lang="en-US" sz="2400" dirty="0" err="1">
                <a:latin typeface="Signika" pitchFamily="50" charset="0"/>
              </a:rPr>
              <a:t>Berbeda</a:t>
            </a:r>
            <a:r>
              <a:rPr lang="en-US" sz="2400" dirty="0">
                <a:latin typeface="Signika" pitchFamily="50" charset="0"/>
              </a:rPr>
              <a:t> </a:t>
            </a:r>
            <a:r>
              <a:rPr lang="en-US" sz="2400" dirty="0" err="1">
                <a:latin typeface="Signika" pitchFamily="50" charset="0"/>
              </a:rPr>
              <a:t>dengan</a:t>
            </a:r>
            <a:r>
              <a:rPr lang="en-US" sz="2400" dirty="0">
                <a:latin typeface="Signika" pitchFamily="50" charset="0"/>
              </a:rPr>
              <a:t> </a:t>
            </a:r>
            <a:r>
              <a:rPr lang="en-US" sz="2400" dirty="0" err="1">
                <a:latin typeface="Signika" pitchFamily="50" charset="0"/>
              </a:rPr>
              <a:t>pekerjaan-pekerjaan</a:t>
            </a:r>
            <a:r>
              <a:rPr lang="en-US" sz="2400" dirty="0">
                <a:latin typeface="Signika" pitchFamily="50" charset="0"/>
              </a:rPr>
              <a:t> yang lain, </a:t>
            </a:r>
            <a:r>
              <a:rPr lang="en-US" sz="2400" dirty="0" err="1">
                <a:latin typeface="Signika" pitchFamily="50" charset="0"/>
              </a:rPr>
              <a:t>pekerjaan</a:t>
            </a:r>
            <a:r>
              <a:rPr lang="en-US" sz="2400" dirty="0">
                <a:latin typeface="Signika" pitchFamily="50" charset="0"/>
              </a:rPr>
              <a:t> </a:t>
            </a:r>
            <a:r>
              <a:rPr lang="en-US" sz="2400" dirty="0" err="1">
                <a:latin typeface="Signika" pitchFamily="50" charset="0"/>
              </a:rPr>
              <a:t>ini</a:t>
            </a:r>
            <a:r>
              <a:rPr lang="en-US" sz="2400" dirty="0">
                <a:latin typeface="Signika" pitchFamily="50" charset="0"/>
              </a:rPr>
              <a:t> </a:t>
            </a:r>
            <a:r>
              <a:rPr lang="en-US" sz="2400" dirty="0" err="1">
                <a:latin typeface="Signika" pitchFamily="50" charset="0"/>
              </a:rPr>
              <a:t>hanya</a:t>
            </a:r>
            <a:r>
              <a:rPr lang="en-US" sz="2400" dirty="0">
                <a:latin typeface="Signika" pitchFamily="50" charset="0"/>
              </a:rPr>
              <a:t> </a:t>
            </a:r>
            <a:r>
              <a:rPr lang="en-US" sz="2400" dirty="0" err="1">
                <a:latin typeface="Signika" pitchFamily="50" charset="0"/>
              </a:rPr>
              <a:t>memiliki</a:t>
            </a:r>
            <a:r>
              <a:rPr lang="en-US" sz="2400" dirty="0">
                <a:latin typeface="Signika" pitchFamily="50" charset="0"/>
              </a:rPr>
              <a:t> </a:t>
            </a:r>
            <a:r>
              <a:rPr lang="en-US" sz="2400" dirty="0" err="1">
                <a:latin typeface="Signika" pitchFamily="50" charset="0"/>
              </a:rPr>
              <a:t>satu</a:t>
            </a:r>
            <a:r>
              <a:rPr lang="en-US" sz="2400" dirty="0">
                <a:latin typeface="Signika" pitchFamily="50" charset="0"/>
              </a:rPr>
              <a:t> level </a:t>
            </a:r>
            <a:r>
              <a:rPr lang="en-US" sz="2400" dirty="0" err="1">
                <a:latin typeface="Signika" pitchFamily="50" charset="0"/>
              </a:rPr>
              <a:t>saja</a:t>
            </a:r>
            <a:r>
              <a:rPr lang="en-US" sz="2400" dirty="0">
                <a:latin typeface="Signika" pitchFamily="50" charset="0"/>
              </a:rPr>
              <a:t> </a:t>
            </a:r>
            <a:r>
              <a:rPr lang="en-US" sz="2400" dirty="0" err="1">
                <a:latin typeface="Signika" pitchFamily="50" charset="0"/>
              </a:rPr>
              <a:t>yaitu</a:t>
            </a:r>
            <a:r>
              <a:rPr lang="en-US" sz="2400" dirty="0">
                <a:latin typeface="Signika" pitchFamily="50" charset="0"/>
              </a:rPr>
              <a:t> </a:t>
            </a:r>
            <a:r>
              <a:rPr lang="en-US" sz="2400" i="1" dirty="0">
                <a:latin typeface="Signika" pitchFamily="50" charset="0"/>
              </a:rPr>
              <a:t>independent </a:t>
            </a:r>
            <a:r>
              <a:rPr lang="en-US" sz="2400" dirty="0">
                <a:latin typeface="Signika" pitchFamily="50" charset="0"/>
              </a:rPr>
              <a:t>(</a:t>
            </a:r>
            <a:r>
              <a:rPr lang="en-US" sz="2400" i="1" dirty="0">
                <a:latin typeface="Signika" pitchFamily="50" charset="0"/>
              </a:rPr>
              <a:t>managing</a:t>
            </a:r>
            <a:r>
              <a:rPr lang="en-US" sz="2400" dirty="0">
                <a:latin typeface="Signika" pitchFamily="50" charset="0"/>
              </a:rPr>
              <a:t>), </a:t>
            </a:r>
            <a:r>
              <a:rPr lang="en-US" sz="2400" dirty="0" err="1">
                <a:latin typeface="Signika" pitchFamily="50" charset="0"/>
              </a:rPr>
              <a:t>dengan</a:t>
            </a:r>
            <a:r>
              <a:rPr lang="en-US" sz="2400" dirty="0">
                <a:latin typeface="Signika" pitchFamily="50" charset="0"/>
              </a:rPr>
              <a:t> </a:t>
            </a:r>
            <a:r>
              <a:rPr lang="en-US" sz="2400" dirty="0" err="1">
                <a:latin typeface="Signika" pitchFamily="50" charset="0"/>
              </a:rPr>
              <a:t>asumsi</a:t>
            </a:r>
            <a:r>
              <a:rPr lang="en-US" sz="2400" dirty="0">
                <a:latin typeface="Signika" pitchFamily="50" charset="0"/>
              </a:rPr>
              <a:t> </a:t>
            </a:r>
            <a:r>
              <a:rPr lang="en-US" sz="2400" dirty="0" err="1">
                <a:latin typeface="Signika" pitchFamily="50" charset="0"/>
              </a:rPr>
              <a:t>bahwa</a:t>
            </a:r>
            <a:r>
              <a:rPr lang="en-US" sz="2400" dirty="0">
                <a:latin typeface="Signika" pitchFamily="50" charset="0"/>
              </a:rPr>
              <a:t> </a:t>
            </a:r>
            <a:r>
              <a:rPr lang="en-US" sz="2400" dirty="0" err="1">
                <a:latin typeface="Signika" pitchFamily="50" charset="0"/>
              </a:rPr>
              <a:t>hanya</a:t>
            </a:r>
            <a:r>
              <a:rPr lang="en-US" sz="2400" dirty="0">
                <a:latin typeface="Signika" pitchFamily="50" charset="0"/>
              </a:rPr>
              <a:t> orang </a:t>
            </a:r>
            <a:r>
              <a:rPr lang="en-US" sz="2400" dirty="0" err="1">
                <a:latin typeface="Signika" pitchFamily="50" charset="0"/>
              </a:rPr>
              <a:t>dengan</a:t>
            </a:r>
            <a:r>
              <a:rPr lang="en-US" sz="2400" dirty="0">
                <a:latin typeface="Signika" pitchFamily="50" charset="0"/>
              </a:rPr>
              <a:t> </a:t>
            </a:r>
            <a:r>
              <a:rPr lang="en-US" sz="2400" dirty="0" err="1">
                <a:latin typeface="Signika" pitchFamily="50" charset="0"/>
              </a:rPr>
              <a:t>kualifikasi</a:t>
            </a:r>
            <a:r>
              <a:rPr lang="en-US" sz="2400" dirty="0">
                <a:latin typeface="Signika" pitchFamily="50" charset="0"/>
              </a:rPr>
              <a:t> yang </a:t>
            </a:r>
            <a:r>
              <a:rPr lang="en-US" sz="2400" dirty="0" err="1">
                <a:latin typeface="Signika" pitchFamily="50" charset="0"/>
              </a:rPr>
              <a:t>ahli</a:t>
            </a:r>
            <a:r>
              <a:rPr lang="en-US" sz="2400" dirty="0">
                <a:latin typeface="Signika" pitchFamily="50" charset="0"/>
              </a:rPr>
              <a:t> </a:t>
            </a:r>
            <a:r>
              <a:rPr lang="en-US" sz="2400" dirty="0" err="1">
                <a:latin typeface="Signika" pitchFamily="50" charset="0"/>
              </a:rPr>
              <a:t>dibidang</a:t>
            </a:r>
            <a:r>
              <a:rPr lang="en-US" sz="2400" dirty="0">
                <a:latin typeface="Signika" pitchFamily="50" charset="0"/>
              </a:rPr>
              <a:t> </a:t>
            </a:r>
            <a:r>
              <a:rPr lang="en-US" sz="2400" dirty="0" err="1">
                <a:latin typeface="Signika" pitchFamily="50" charset="0"/>
              </a:rPr>
              <a:t>tersebut</a:t>
            </a:r>
            <a:r>
              <a:rPr lang="en-US" sz="2400" dirty="0">
                <a:latin typeface="Signika" pitchFamily="50" charset="0"/>
              </a:rPr>
              <a:t> yang </a:t>
            </a:r>
            <a:r>
              <a:rPr lang="en-US" sz="2400" dirty="0" err="1">
                <a:latin typeface="Signika" pitchFamily="50" charset="0"/>
              </a:rPr>
              <a:t>memiliki</a:t>
            </a:r>
            <a:r>
              <a:rPr lang="en-US" sz="2400" dirty="0">
                <a:latin typeface="Signika" pitchFamily="50" charset="0"/>
              </a:rPr>
              <a:t> </a:t>
            </a:r>
            <a:r>
              <a:rPr lang="en-US" sz="2400" dirty="0" err="1">
                <a:latin typeface="Signika" pitchFamily="50" charset="0"/>
              </a:rPr>
              <a:t>tingkat</a:t>
            </a:r>
            <a:r>
              <a:rPr lang="en-US" sz="2400" dirty="0">
                <a:latin typeface="Signika" pitchFamily="50" charset="0"/>
              </a:rPr>
              <a:t> </a:t>
            </a:r>
            <a:r>
              <a:rPr lang="en-US" sz="2400" dirty="0" err="1">
                <a:latin typeface="Signika" pitchFamily="50" charset="0"/>
              </a:rPr>
              <a:t>profesi</a:t>
            </a:r>
            <a:r>
              <a:rPr lang="en-US" sz="2400" dirty="0">
                <a:latin typeface="Signika" pitchFamily="50" charset="0"/>
              </a:rPr>
              <a:t> </a:t>
            </a:r>
            <a:r>
              <a:rPr lang="en-US" sz="2400" dirty="0" err="1">
                <a:latin typeface="Signika" pitchFamily="50" charset="0"/>
              </a:rPr>
              <a:t>spesialis</a:t>
            </a:r>
            <a:r>
              <a:rPr lang="en-US" sz="2400" dirty="0">
                <a:latin typeface="Signika" pitchFamily="50" charset="0"/>
              </a:rPr>
              <a:t>. </a:t>
            </a:r>
          </a:p>
          <a:p>
            <a:endParaRPr lang="en-US" sz="2400" dirty="0">
              <a:latin typeface="Signika" pitchFamily="50" charset="0"/>
            </a:endParaRPr>
          </a:p>
          <a:p>
            <a:pPr marL="0" indent="0">
              <a:buNone/>
            </a:pPr>
            <a:endParaRPr lang="en-US" sz="2400" dirty="0">
              <a:latin typeface="Signika" pitchFamily="50" charset="0"/>
            </a:endParaRPr>
          </a:p>
        </p:txBody>
      </p:sp>
      <p:sp>
        <p:nvSpPr>
          <p:cNvPr id="6" name="Title 1"/>
          <p:cNvSpPr>
            <a:spLocks noGrp="1"/>
          </p:cNvSpPr>
          <p:nvPr>
            <p:ph type="title"/>
          </p:nvPr>
        </p:nvSpPr>
        <p:spPr>
          <a:xfrm>
            <a:off x="1541928" y="1037478"/>
            <a:ext cx="9744637" cy="809251"/>
          </a:xfrm>
        </p:spPr>
        <p:txBody>
          <a:bodyPr>
            <a:normAutofit fontScale="90000"/>
          </a:bodyPr>
          <a:lstStyle/>
          <a:p>
            <a:r>
              <a:rPr lang="en-US" sz="4000" dirty="0" err="1"/>
              <a:t>Pembagian</a:t>
            </a:r>
            <a:r>
              <a:rPr lang="en-US" sz="4000" dirty="0"/>
              <a:t> Job </a:t>
            </a:r>
            <a:r>
              <a:rPr lang="en-US" sz="4000" dirty="0" err="1"/>
              <a:t>menurut</a:t>
            </a:r>
            <a:r>
              <a:rPr lang="en-US" sz="4000" dirty="0"/>
              <a:t> model SRIG-PS SEARCC </a:t>
            </a:r>
            <a:r>
              <a:rPr lang="en-US" sz="2200" dirty="0"/>
              <a:t>(http://wiryana.pandu.org/SRIG-PS)</a:t>
            </a:r>
            <a:endParaRPr lang="en-US" sz="4000" dirty="0"/>
          </a:p>
        </p:txBody>
      </p:sp>
    </p:spTree>
    <p:extLst>
      <p:ext uri="{BB962C8B-B14F-4D97-AF65-F5344CB8AC3E}">
        <p14:creationId xmlns:p14="http://schemas.microsoft.com/office/powerpoint/2010/main" val="352811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Autofit/>
          </a:bodyPr>
          <a:lstStyle/>
          <a:p>
            <a:r>
              <a:rPr lang="en-US" sz="4400" dirty="0"/>
              <a:t/>
            </a:r>
            <a:br>
              <a:rPr lang="en-US" sz="4400" dirty="0"/>
            </a:br>
            <a:r>
              <a:rPr lang="en-US" sz="4400" dirty="0" smtClean="0"/>
              <a:t>Specialist -  </a:t>
            </a:r>
            <a:r>
              <a:rPr lang="en-US" sz="4400" dirty="0"/>
              <a:t>Audit SI</a:t>
            </a:r>
            <a:r>
              <a:rPr lang="en-US" sz="4400" dirty="0">
                <a:solidFill>
                  <a:srgbClr val="C00000"/>
                </a:solidFill>
              </a:rPr>
              <a:t/>
            </a:r>
            <a:br>
              <a:rPr lang="en-US" sz="4400" dirty="0">
                <a:solidFill>
                  <a:srgbClr val="C00000"/>
                </a:solidFill>
              </a:rPr>
            </a:br>
            <a:endParaRPr lang="en-US" sz="4400" dirty="0"/>
          </a:p>
        </p:txBody>
      </p:sp>
      <p:sp>
        <p:nvSpPr>
          <p:cNvPr id="3" name="Content Placeholder 2"/>
          <p:cNvSpPr>
            <a:spLocks noGrp="1"/>
          </p:cNvSpPr>
          <p:nvPr>
            <p:ph idx="1"/>
          </p:nvPr>
        </p:nvSpPr>
        <p:spPr/>
        <p:txBody>
          <a:bodyPr>
            <a:noAutofit/>
          </a:bodyPr>
          <a:lstStyle/>
          <a:p>
            <a:pPr>
              <a:buNone/>
            </a:pPr>
            <a:r>
              <a:rPr lang="en-US" sz="2000" dirty="0" err="1" smtClean="0">
                <a:latin typeface="Signika"/>
              </a:rPr>
              <a:t>Pengetahuan</a:t>
            </a:r>
            <a:r>
              <a:rPr lang="en-US" sz="2000" dirty="0" smtClean="0">
                <a:latin typeface="Signika"/>
              </a:rPr>
              <a:t> </a:t>
            </a:r>
            <a:r>
              <a:rPr lang="en-US" sz="2000" dirty="0" err="1">
                <a:latin typeface="Signika"/>
              </a:rPr>
              <a:t>dan</a:t>
            </a:r>
            <a:r>
              <a:rPr lang="en-US" sz="2000" dirty="0">
                <a:latin typeface="Signika"/>
              </a:rPr>
              <a:t> </a:t>
            </a:r>
            <a:r>
              <a:rPr lang="en-US" sz="2000" dirty="0" err="1">
                <a:latin typeface="Signika"/>
              </a:rPr>
              <a:t>Ketrampilan</a:t>
            </a:r>
            <a:r>
              <a:rPr lang="en-US" sz="2000" dirty="0">
                <a:latin typeface="Signika"/>
              </a:rPr>
              <a:t> yang </a:t>
            </a:r>
            <a:r>
              <a:rPr lang="en-US" sz="2000" dirty="0" err="1">
                <a:latin typeface="Signika"/>
              </a:rPr>
              <a:t>dibutuhkan</a:t>
            </a:r>
            <a:r>
              <a:rPr lang="en-US" sz="2000" dirty="0">
                <a:latin typeface="Signika"/>
              </a:rPr>
              <a:t>:</a:t>
            </a:r>
          </a:p>
          <a:p>
            <a:pPr>
              <a:buNone/>
            </a:pPr>
            <a:endParaRPr lang="en-US" sz="2000" dirty="0">
              <a:latin typeface="Signika"/>
            </a:endParaRPr>
          </a:p>
          <a:p>
            <a:pPr>
              <a:buNone/>
            </a:pPr>
            <a:r>
              <a:rPr lang="en-US" sz="2000" dirty="0">
                <a:latin typeface="Signika"/>
              </a:rPr>
              <a:t>1. </a:t>
            </a:r>
            <a:r>
              <a:rPr lang="en-US" sz="2000" dirty="0" err="1">
                <a:latin typeface="Signika"/>
              </a:rPr>
              <a:t>Siklus</a:t>
            </a:r>
            <a:r>
              <a:rPr lang="en-US" sz="2000" dirty="0">
                <a:latin typeface="Signika"/>
              </a:rPr>
              <a:t> </a:t>
            </a:r>
            <a:r>
              <a:rPr lang="en-US" sz="2000" dirty="0" err="1">
                <a:latin typeface="Signika"/>
              </a:rPr>
              <a:t>pengembangan</a:t>
            </a:r>
            <a:r>
              <a:rPr lang="en-US" sz="2000" dirty="0">
                <a:latin typeface="Signika"/>
              </a:rPr>
              <a:t> </a:t>
            </a:r>
            <a:r>
              <a:rPr lang="en-US" sz="2000" dirty="0" err="1">
                <a:latin typeface="Signika"/>
              </a:rPr>
              <a:t>sistem</a:t>
            </a:r>
            <a:r>
              <a:rPr lang="en-US" sz="2000" dirty="0">
                <a:latin typeface="Signika"/>
              </a:rPr>
              <a:t> </a:t>
            </a:r>
            <a:r>
              <a:rPr lang="en-US" sz="2000" dirty="0" err="1">
                <a:latin typeface="Signika"/>
              </a:rPr>
              <a:t>informasi</a:t>
            </a:r>
            <a:r>
              <a:rPr lang="en-US" sz="2000" dirty="0">
                <a:latin typeface="Signika"/>
              </a:rPr>
              <a:t>.</a:t>
            </a:r>
          </a:p>
          <a:p>
            <a:pPr>
              <a:buNone/>
            </a:pPr>
            <a:r>
              <a:rPr lang="en-US" sz="2000" dirty="0">
                <a:latin typeface="Signika"/>
              </a:rPr>
              <a:t>2. </a:t>
            </a:r>
            <a:r>
              <a:rPr lang="en-US" sz="2000" dirty="0" err="1">
                <a:latin typeface="Signika"/>
              </a:rPr>
              <a:t>Analisis</a:t>
            </a:r>
            <a:r>
              <a:rPr lang="en-US" sz="2000" dirty="0">
                <a:latin typeface="Signika"/>
              </a:rPr>
              <a:t> </a:t>
            </a:r>
            <a:r>
              <a:rPr lang="en-US" sz="2000" dirty="0" err="1">
                <a:latin typeface="Signika"/>
              </a:rPr>
              <a:t>sistem</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teknis</a:t>
            </a:r>
            <a:r>
              <a:rPr lang="en-US" sz="2000" dirty="0">
                <a:latin typeface="Signika"/>
              </a:rPr>
              <a:t> </a:t>
            </a:r>
            <a:r>
              <a:rPr lang="en-US" sz="2000" dirty="0" err="1">
                <a:latin typeface="Signika"/>
              </a:rPr>
              <a:t>disain</a:t>
            </a:r>
            <a:r>
              <a:rPr lang="en-US" sz="2000" dirty="0">
                <a:latin typeface="Signika"/>
              </a:rPr>
              <a:t> </a:t>
            </a:r>
            <a:r>
              <a:rPr lang="en-US" sz="2000" dirty="0" err="1">
                <a:latin typeface="Signika"/>
              </a:rPr>
              <a:t>tingkat</a:t>
            </a:r>
            <a:r>
              <a:rPr lang="en-US" sz="2000" dirty="0">
                <a:latin typeface="Signika"/>
              </a:rPr>
              <a:t> </a:t>
            </a:r>
            <a:r>
              <a:rPr lang="en-US" sz="2000" dirty="0" err="1">
                <a:latin typeface="Signika"/>
              </a:rPr>
              <a:t>lanjutan</a:t>
            </a:r>
            <a:r>
              <a:rPr lang="en-US" sz="2000" dirty="0">
                <a:latin typeface="Signika"/>
              </a:rPr>
              <a:t> </a:t>
            </a:r>
            <a:r>
              <a:rPr lang="en-US" sz="2000" dirty="0" err="1">
                <a:latin typeface="Signika"/>
              </a:rPr>
              <a:t>serta</a:t>
            </a:r>
            <a:r>
              <a:rPr lang="en-US" sz="2000" dirty="0">
                <a:latin typeface="Signika"/>
              </a:rPr>
              <a:t> </a:t>
            </a:r>
            <a:r>
              <a:rPr lang="en-US" sz="2000" dirty="0" err="1" smtClean="0">
                <a:latin typeface="Signika"/>
              </a:rPr>
              <a:t>metodologi</a:t>
            </a:r>
            <a:r>
              <a:rPr lang="en-US" sz="2000" dirty="0" smtClean="0">
                <a:latin typeface="Signika"/>
              </a:rPr>
              <a:t> </a:t>
            </a:r>
            <a:r>
              <a:rPr lang="en-US" sz="2000" dirty="0" err="1">
                <a:latin typeface="Signika"/>
              </a:rPr>
              <a:t>pengembangan</a:t>
            </a:r>
            <a:r>
              <a:rPr lang="en-US" sz="2000" dirty="0">
                <a:latin typeface="Signika"/>
              </a:rPr>
              <a:t> </a:t>
            </a:r>
            <a:r>
              <a:rPr lang="en-US" sz="2000" dirty="0" err="1">
                <a:latin typeface="Signika"/>
              </a:rPr>
              <a:t>sistem</a:t>
            </a:r>
            <a:r>
              <a:rPr lang="en-US" sz="2000" dirty="0">
                <a:latin typeface="Signika"/>
              </a:rPr>
              <a:t>.</a:t>
            </a:r>
          </a:p>
          <a:p>
            <a:pPr>
              <a:buNone/>
            </a:pPr>
            <a:r>
              <a:rPr lang="en-US" sz="2000" dirty="0">
                <a:latin typeface="Signika"/>
              </a:rPr>
              <a:t>3. </a:t>
            </a:r>
            <a:r>
              <a:rPr lang="en-US" sz="2000" dirty="0" err="1">
                <a:latin typeface="Signika"/>
              </a:rPr>
              <a:t>Pemahaman</a:t>
            </a:r>
            <a:r>
              <a:rPr lang="en-US" sz="2000" dirty="0">
                <a:latin typeface="Signika"/>
              </a:rPr>
              <a:t> yang </a:t>
            </a:r>
            <a:r>
              <a:rPr lang="en-US" sz="2000" dirty="0" err="1">
                <a:latin typeface="Signika"/>
              </a:rPr>
              <a:t>baik</a:t>
            </a:r>
            <a:r>
              <a:rPr lang="en-US" sz="2000" dirty="0">
                <a:latin typeface="Signika"/>
              </a:rPr>
              <a:t>, </a:t>
            </a:r>
            <a:r>
              <a:rPr lang="en-US" sz="2000" dirty="0" err="1">
                <a:latin typeface="Signika"/>
              </a:rPr>
              <a:t>menangani</a:t>
            </a:r>
            <a:r>
              <a:rPr lang="en-US" sz="2000" dirty="0">
                <a:latin typeface="Signika"/>
              </a:rPr>
              <a:t> </a:t>
            </a:r>
            <a:r>
              <a:rPr lang="en-US" sz="2000" dirty="0" err="1">
                <a:latin typeface="Signika"/>
              </a:rPr>
              <a:t>sistem</a:t>
            </a:r>
            <a:r>
              <a:rPr lang="en-US" sz="2000" dirty="0">
                <a:latin typeface="Signika"/>
              </a:rPr>
              <a:t> </a:t>
            </a:r>
            <a:r>
              <a:rPr lang="en-US" sz="2000" dirty="0" err="1">
                <a:latin typeface="Signika"/>
              </a:rPr>
              <a:t>aplikasi</a:t>
            </a:r>
            <a:r>
              <a:rPr lang="en-US" sz="2000" dirty="0">
                <a:latin typeface="Signika"/>
              </a:rPr>
              <a:t>, </a:t>
            </a:r>
            <a:r>
              <a:rPr lang="en-US" sz="2000" dirty="0" err="1">
                <a:latin typeface="Signika"/>
              </a:rPr>
              <a:t>protokol</a:t>
            </a:r>
            <a:r>
              <a:rPr lang="en-US" sz="2000" dirty="0">
                <a:latin typeface="Signika"/>
              </a:rPr>
              <a:t> </a:t>
            </a:r>
            <a:r>
              <a:rPr lang="en-US" sz="2000" dirty="0" err="1" smtClean="0">
                <a:latin typeface="Signika"/>
              </a:rPr>
              <a:t>komunikasi</a:t>
            </a:r>
            <a:r>
              <a:rPr lang="en-US" sz="2000" dirty="0" smtClean="0">
                <a:latin typeface="Signika"/>
              </a:rPr>
              <a:t> </a:t>
            </a:r>
            <a:r>
              <a:rPr lang="en-US" sz="2000" dirty="0" err="1">
                <a:latin typeface="Signika"/>
              </a:rPr>
              <a:t>dan</a:t>
            </a:r>
            <a:r>
              <a:rPr lang="en-US" sz="2000" dirty="0">
                <a:latin typeface="Signika"/>
              </a:rPr>
              <a:t> </a:t>
            </a:r>
            <a:r>
              <a:rPr lang="en-US" sz="2000" dirty="0" err="1">
                <a:latin typeface="Signika"/>
              </a:rPr>
              <a:t>jaringan</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operasi</a:t>
            </a:r>
            <a:r>
              <a:rPr lang="en-US" sz="2000" dirty="0">
                <a:latin typeface="Signika"/>
              </a:rPr>
              <a:t> </a:t>
            </a:r>
            <a:r>
              <a:rPr lang="en-US" sz="2000" dirty="0" err="1">
                <a:latin typeface="Signika"/>
              </a:rPr>
              <a:t>komputer</a:t>
            </a:r>
            <a:r>
              <a:rPr lang="en-US" sz="2000" dirty="0">
                <a:latin typeface="Signika"/>
              </a:rPr>
              <a:t>.</a:t>
            </a:r>
          </a:p>
          <a:p>
            <a:pPr>
              <a:buNone/>
            </a:pPr>
            <a:r>
              <a:rPr lang="en-US" sz="2000" dirty="0">
                <a:latin typeface="Signika"/>
              </a:rPr>
              <a:t>4. </a:t>
            </a:r>
            <a:r>
              <a:rPr lang="en-US" sz="2000" dirty="0" err="1">
                <a:latin typeface="Signika"/>
              </a:rPr>
              <a:t>Pemahaman</a:t>
            </a:r>
            <a:r>
              <a:rPr lang="en-US" sz="2000" dirty="0">
                <a:latin typeface="Signika"/>
              </a:rPr>
              <a:t> yang </a:t>
            </a:r>
            <a:r>
              <a:rPr lang="en-US" sz="2000" dirty="0" err="1">
                <a:latin typeface="Signika"/>
              </a:rPr>
              <a:t>baik</a:t>
            </a:r>
            <a:r>
              <a:rPr lang="en-US" sz="2000" dirty="0">
                <a:latin typeface="Signika"/>
              </a:rPr>
              <a:t> </a:t>
            </a:r>
            <a:r>
              <a:rPr lang="en-US" sz="2000" dirty="0" err="1">
                <a:latin typeface="Signika"/>
              </a:rPr>
              <a:t>mengenai</a:t>
            </a:r>
            <a:r>
              <a:rPr lang="en-US" sz="2000" dirty="0">
                <a:latin typeface="Signika"/>
              </a:rPr>
              <a:t> standard </a:t>
            </a:r>
            <a:r>
              <a:rPr lang="en-US" sz="2000" dirty="0" err="1">
                <a:latin typeface="Signika"/>
              </a:rPr>
              <a:t>kualitas</a:t>
            </a:r>
            <a:r>
              <a:rPr lang="en-US" sz="2000" dirty="0">
                <a:latin typeface="Signika"/>
              </a:rPr>
              <a:t> </a:t>
            </a:r>
            <a:r>
              <a:rPr lang="en-US" sz="2000" dirty="0" err="1">
                <a:latin typeface="Signika"/>
              </a:rPr>
              <a:t>internasional</a:t>
            </a:r>
            <a:r>
              <a:rPr lang="en-US" sz="2000" dirty="0">
                <a:latin typeface="Signika"/>
              </a:rPr>
              <a:t>, </a:t>
            </a:r>
            <a:r>
              <a:rPr lang="en-US" sz="2000" dirty="0" err="1" smtClean="0">
                <a:latin typeface="Signika"/>
              </a:rPr>
              <a:t>aturan-aturan</a:t>
            </a:r>
            <a:r>
              <a:rPr lang="en-US" sz="2000" dirty="0" smtClean="0">
                <a:latin typeface="Signika"/>
              </a:rPr>
              <a:t> </a:t>
            </a:r>
            <a:r>
              <a:rPr lang="en-US" sz="2000" dirty="0">
                <a:latin typeface="Signika"/>
              </a:rPr>
              <a:t>TI, </a:t>
            </a:r>
            <a:r>
              <a:rPr lang="en-US" sz="2000" dirty="0" err="1" smtClean="0">
                <a:latin typeface="Signika"/>
              </a:rPr>
              <a:t>kebijaksanaan</a:t>
            </a:r>
            <a:r>
              <a:rPr lang="en-US" sz="2000" dirty="0" smtClean="0">
                <a:latin typeface="Signika"/>
              </a:rPr>
              <a:t> </a:t>
            </a:r>
            <a:r>
              <a:rPr lang="en-US" sz="2000" dirty="0" err="1">
                <a:latin typeface="Signika"/>
              </a:rPr>
              <a:t>organisasi</a:t>
            </a:r>
            <a:r>
              <a:rPr lang="en-US" sz="2000" dirty="0">
                <a:latin typeface="Signika"/>
              </a:rPr>
              <a:t>, </a:t>
            </a:r>
            <a:r>
              <a:rPr lang="en-US" sz="2000" dirty="0" err="1">
                <a:latin typeface="Signika"/>
              </a:rPr>
              <a:t>metodologi</a:t>
            </a:r>
            <a:r>
              <a:rPr lang="en-US" sz="2000" dirty="0">
                <a:latin typeface="Signika"/>
              </a:rPr>
              <a:t> </a:t>
            </a:r>
            <a:r>
              <a:rPr lang="en-US" sz="2000" dirty="0" err="1">
                <a:latin typeface="Signika"/>
              </a:rPr>
              <a:t>dan</a:t>
            </a:r>
            <a:r>
              <a:rPr lang="en-US" sz="2000" dirty="0">
                <a:latin typeface="Signika"/>
              </a:rPr>
              <a:t> lain </a:t>
            </a:r>
            <a:r>
              <a:rPr lang="en-US" sz="2000" dirty="0" err="1" smtClean="0">
                <a:latin typeface="Signika"/>
              </a:rPr>
              <a:t>sebagainya</a:t>
            </a:r>
            <a:r>
              <a:rPr lang="en-US" sz="2000" dirty="0">
                <a:latin typeface="Signika"/>
              </a:rPr>
              <a:t>.</a:t>
            </a:r>
          </a:p>
          <a:p>
            <a:pPr>
              <a:buNone/>
            </a:pPr>
            <a:r>
              <a:rPr lang="en-US" sz="2000" dirty="0">
                <a:latin typeface="Signika"/>
              </a:rPr>
              <a:t>5. </a:t>
            </a:r>
            <a:r>
              <a:rPr lang="en-US" sz="2000" dirty="0" err="1">
                <a:latin typeface="Signika"/>
              </a:rPr>
              <a:t>Ketrampilan</a:t>
            </a:r>
            <a:r>
              <a:rPr lang="en-US" sz="2000" dirty="0">
                <a:latin typeface="Signika"/>
              </a:rPr>
              <a:t> </a:t>
            </a:r>
            <a:r>
              <a:rPr lang="en-US" sz="2000" dirty="0" err="1">
                <a:latin typeface="Signika"/>
              </a:rPr>
              <a:t>intepersonal</a:t>
            </a:r>
            <a:r>
              <a:rPr lang="en-US" sz="2000" dirty="0">
                <a:latin typeface="Signika"/>
              </a:rPr>
              <a:t> yang </a:t>
            </a:r>
            <a:r>
              <a:rPr lang="en-US" sz="2000" dirty="0" err="1">
                <a:latin typeface="Signika"/>
              </a:rPr>
              <a:t>baik</a:t>
            </a:r>
            <a:r>
              <a:rPr lang="en-US" sz="2000" dirty="0">
                <a:latin typeface="Signika"/>
              </a:rPr>
              <a:t>.</a:t>
            </a:r>
          </a:p>
          <a:p>
            <a:pPr>
              <a:buNone/>
            </a:pPr>
            <a:r>
              <a:rPr lang="en-US" sz="2000" dirty="0">
                <a:latin typeface="Signika"/>
              </a:rPr>
              <a:t>6. </a:t>
            </a:r>
            <a:r>
              <a:rPr lang="en-US" sz="2000" dirty="0" err="1">
                <a:latin typeface="Signika"/>
              </a:rPr>
              <a:t>Harus</a:t>
            </a:r>
            <a:r>
              <a:rPr lang="en-US" sz="2000" dirty="0">
                <a:latin typeface="Signika"/>
              </a:rPr>
              <a:t> </a:t>
            </a:r>
            <a:r>
              <a:rPr lang="en-US" sz="2000" dirty="0" err="1">
                <a:latin typeface="Signika"/>
              </a:rPr>
              <a:t>dapat</a:t>
            </a:r>
            <a:r>
              <a:rPr lang="en-US" sz="2000" dirty="0">
                <a:latin typeface="Signika"/>
              </a:rPr>
              <a:t> </a:t>
            </a:r>
            <a:r>
              <a:rPr lang="en-US" sz="2000" dirty="0" err="1">
                <a:latin typeface="Signika"/>
              </a:rPr>
              <a:t>beargumentasi</a:t>
            </a:r>
            <a:r>
              <a:rPr lang="en-US" sz="2000" dirty="0">
                <a:latin typeface="Signika"/>
              </a:rPr>
              <a:t> </a:t>
            </a:r>
            <a:r>
              <a:rPr lang="en-US" sz="2000" dirty="0" err="1">
                <a:latin typeface="Signika"/>
              </a:rPr>
              <a:t>secara</a:t>
            </a:r>
            <a:r>
              <a:rPr lang="en-US" sz="2000" dirty="0">
                <a:latin typeface="Signika"/>
              </a:rPr>
              <a:t> </a:t>
            </a:r>
            <a:r>
              <a:rPr lang="en-US" sz="2000" dirty="0" err="1">
                <a:latin typeface="Signika"/>
              </a:rPr>
              <a:t>persuasif</a:t>
            </a:r>
            <a:r>
              <a:rPr lang="en-US" sz="2000" dirty="0">
                <a:latin typeface="Signika"/>
              </a:rPr>
              <a:t> </a:t>
            </a:r>
            <a:r>
              <a:rPr lang="en-US" sz="2000" dirty="0" err="1">
                <a:latin typeface="Signika"/>
              </a:rPr>
              <a:t>pada</a:t>
            </a:r>
            <a:r>
              <a:rPr lang="en-US" sz="2000" dirty="0">
                <a:latin typeface="Signika"/>
              </a:rPr>
              <a:t> </a:t>
            </a:r>
            <a:r>
              <a:rPr lang="en-US" sz="2000" dirty="0" err="1">
                <a:latin typeface="Signika"/>
              </a:rPr>
              <a:t>pertemuan</a:t>
            </a:r>
            <a:r>
              <a:rPr lang="en-US" sz="2000" dirty="0">
                <a:latin typeface="Signika"/>
              </a:rPr>
              <a:t> </a:t>
            </a:r>
            <a:r>
              <a:rPr lang="en-US" sz="2000" dirty="0" smtClean="0">
                <a:latin typeface="Signika"/>
              </a:rPr>
              <a:t>informal </a:t>
            </a:r>
            <a:r>
              <a:rPr lang="en-US" sz="2000" dirty="0" err="1">
                <a:latin typeface="Signika"/>
              </a:rPr>
              <a:t>dan</a:t>
            </a:r>
            <a:r>
              <a:rPr lang="en-US" sz="2000" dirty="0">
                <a:latin typeface="Signika"/>
              </a:rPr>
              <a:t> formal.</a:t>
            </a:r>
          </a:p>
          <a:p>
            <a:pPr>
              <a:buNone/>
            </a:pPr>
            <a:r>
              <a:rPr lang="en-US" sz="2000" dirty="0">
                <a:latin typeface="Signika"/>
              </a:rPr>
              <a:t>7. </a:t>
            </a:r>
            <a:r>
              <a:rPr lang="en-US" sz="2000" dirty="0" err="1">
                <a:latin typeface="Signika"/>
              </a:rPr>
              <a:t>Memiliki</a:t>
            </a:r>
            <a:r>
              <a:rPr lang="en-US" sz="2000" dirty="0">
                <a:latin typeface="Signika"/>
              </a:rPr>
              <a:t> </a:t>
            </a:r>
            <a:r>
              <a:rPr lang="en-US" sz="2000" dirty="0" err="1">
                <a:latin typeface="Signika"/>
              </a:rPr>
              <a:t>kemampuan</a:t>
            </a:r>
            <a:r>
              <a:rPr lang="en-US" sz="2000" dirty="0">
                <a:latin typeface="Signika"/>
              </a:rPr>
              <a:t> </a:t>
            </a:r>
            <a:r>
              <a:rPr lang="en-US" sz="2000" dirty="0" err="1">
                <a:latin typeface="Signika"/>
              </a:rPr>
              <a:t>menulis</a:t>
            </a:r>
            <a:r>
              <a:rPr lang="en-US" sz="2000" dirty="0">
                <a:latin typeface="Signika"/>
              </a:rPr>
              <a:t> </a:t>
            </a:r>
            <a:r>
              <a:rPr lang="en-US" sz="2000" dirty="0" err="1">
                <a:latin typeface="Signika"/>
              </a:rPr>
              <a:t>laporan</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teknis</a:t>
            </a:r>
            <a:r>
              <a:rPr lang="en-US" sz="2000" dirty="0">
                <a:latin typeface="Signika"/>
              </a:rPr>
              <a:t> </a:t>
            </a:r>
            <a:r>
              <a:rPr lang="en-US" sz="2000" dirty="0" err="1">
                <a:latin typeface="Signika"/>
              </a:rPr>
              <a:t>presentasi</a:t>
            </a:r>
            <a:r>
              <a:rPr lang="en-US" sz="2000" dirty="0">
                <a:latin typeface="Signika"/>
              </a:rPr>
              <a:t> yang </a:t>
            </a:r>
            <a:r>
              <a:rPr lang="en-US" sz="2000" dirty="0" err="1" smtClean="0">
                <a:latin typeface="Signika"/>
              </a:rPr>
              <a:t>sangat</a:t>
            </a:r>
            <a:r>
              <a:rPr lang="en-US" sz="2000" dirty="0" smtClean="0">
                <a:latin typeface="Signika"/>
              </a:rPr>
              <a:t> </a:t>
            </a:r>
            <a:r>
              <a:rPr lang="en-US" sz="2000" dirty="0" err="1">
                <a:latin typeface="Signika"/>
              </a:rPr>
              <a:t>baik</a:t>
            </a:r>
            <a:r>
              <a:rPr lang="en-US" sz="2000" dirty="0">
                <a:latin typeface="Signika"/>
              </a:rPr>
              <a:t>.</a:t>
            </a:r>
          </a:p>
          <a:p>
            <a:pPr>
              <a:buNone/>
            </a:pPr>
            <a:r>
              <a:rPr lang="en-US" sz="2000" dirty="0">
                <a:latin typeface="Signika"/>
              </a:rPr>
              <a:t>8. </a:t>
            </a:r>
            <a:r>
              <a:rPr lang="en-US" sz="2000" dirty="0" err="1">
                <a:latin typeface="Signika"/>
              </a:rPr>
              <a:t>Memiliki</a:t>
            </a:r>
            <a:r>
              <a:rPr lang="en-US" sz="2000" dirty="0">
                <a:latin typeface="Signika"/>
              </a:rPr>
              <a:t> </a:t>
            </a:r>
            <a:r>
              <a:rPr lang="en-US" sz="2000" dirty="0" err="1">
                <a:latin typeface="Signika"/>
              </a:rPr>
              <a:t>ketrampilan</a:t>
            </a:r>
            <a:r>
              <a:rPr lang="en-US" sz="2000" dirty="0">
                <a:latin typeface="Signika"/>
              </a:rPr>
              <a:t> </a:t>
            </a:r>
            <a:r>
              <a:rPr lang="en-US" sz="2000" dirty="0" err="1">
                <a:latin typeface="Signika"/>
              </a:rPr>
              <a:t>otomasi</a:t>
            </a:r>
            <a:r>
              <a:rPr lang="en-US" sz="2000" dirty="0">
                <a:latin typeface="Signika"/>
              </a:rPr>
              <a:t> </a:t>
            </a:r>
            <a:r>
              <a:rPr lang="en-US" sz="2000" dirty="0" err="1">
                <a:latin typeface="Signika"/>
              </a:rPr>
              <a:t>perkantoran</a:t>
            </a:r>
            <a:r>
              <a:rPr lang="en-US" sz="2000" dirty="0">
                <a:latin typeface="Signika"/>
              </a:rPr>
              <a:t> (word processing, </a:t>
            </a:r>
            <a:r>
              <a:rPr lang="en-US" sz="2000" dirty="0" smtClean="0">
                <a:latin typeface="Signika"/>
              </a:rPr>
              <a:t>spreadsheet</a:t>
            </a:r>
            <a:r>
              <a:rPr lang="en-US" sz="2000" dirty="0">
                <a:latin typeface="Signika"/>
              </a:rPr>
              <a:t>, graphics) yang </a:t>
            </a:r>
            <a:r>
              <a:rPr lang="en-US" sz="2000" dirty="0" err="1">
                <a:latin typeface="Signika"/>
              </a:rPr>
              <a:t>sangat</a:t>
            </a:r>
            <a:r>
              <a:rPr lang="en-US" sz="2000" dirty="0">
                <a:latin typeface="Signika"/>
              </a:rPr>
              <a:t> </a:t>
            </a:r>
            <a:r>
              <a:rPr lang="en-US" sz="2000" dirty="0" err="1">
                <a:latin typeface="Signika"/>
              </a:rPr>
              <a:t>baik</a:t>
            </a:r>
            <a:r>
              <a:rPr lang="en-US" sz="2000" dirty="0">
                <a:latin typeface="Signika"/>
              </a:rPr>
              <a:t>.</a:t>
            </a:r>
          </a:p>
          <a:p>
            <a:pPr>
              <a:buNone/>
            </a:pPr>
            <a:endParaRPr lang="en-US" sz="2000" dirty="0">
              <a:latin typeface="Signika"/>
            </a:endParaRPr>
          </a:p>
          <a:p>
            <a:endParaRPr lang="en-US" sz="2000" dirty="0">
              <a:latin typeface="Signika"/>
            </a:endParaRPr>
          </a:p>
        </p:txBody>
      </p:sp>
    </p:spTree>
    <p:extLst>
      <p:ext uri="{BB962C8B-B14F-4D97-AF65-F5344CB8AC3E}">
        <p14:creationId xmlns:p14="http://schemas.microsoft.com/office/powerpoint/2010/main" val="352811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rmAutofit/>
          </a:bodyPr>
          <a:lstStyle/>
          <a:p>
            <a:r>
              <a:rPr lang="en-US" sz="4400" dirty="0" smtClean="0"/>
              <a:t>Specialist - Database</a:t>
            </a:r>
            <a:endParaRPr lang="en-US" sz="4400" dirty="0"/>
          </a:p>
        </p:txBody>
      </p:sp>
      <p:sp>
        <p:nvSpPr>
          <p:cNvPr id="3" name="Content Placeholder 2"/>
          <p:cNvSpPr>
            <a:spLocks noGrp="1"/>
          </p:cNvSpPr>
          <p:nvPr>
            <p:ph idx="1"/>
          </p:nvPr>
        </p:nvSpPr>
        <p:spPr/>
        <p:txBody>
          <a:bodyPr>
            <a:noAutofit/>
          </a:bodyPr>
          <a:lstStyle/>
          <a:p>
            <a:pPr>
              <a:buNone/>
            </a:pPr>
            <a:r>
              <a:rPr lang="en-US" sz="2400" dirty="0" err="1" smtClean="0">
                <a:latin typeface="Signika"/>
              </a:rPr>
              <a:t>Pengetahuan</a:t>
            </a:r>
            <a:r>
              <a:rPr lang="en-US" sz="2400" dirty="0" smtClean="0">
                <a:latin typeface="Signika"/>
              </a:rPr>
              <a:t> </a:t>
            </a:r>
            <a:r>
              <a:rPr lang="en-US" sz="2400" dirty="0" err="1">
                <a:latin typeface="Signika"/>
              </a:rPr>
              <a:t>dan</a:t>
            </a:r>
            <a:r>
              <a:rPr lang="en-US" sz="2400" dirty="0">
                <a:latin typeface="Signika"/>
              </a:rPr>
              <a:t> </a:t>
            </a:r>
            <a:r>
              <a:rPr lang="en-US" sz="2400" dirty="0" err="1">
                <a:latin typeface="Signika"/>
              </a:rPr>
              <a:t>Ketrampilan</a:t>
            </a:r>
            <a:r>
              <a:rPr lang="en-US" sz="2400" dirty="0">
                <a:latin typeface="Signika"/>
              </a:rPr>
              <a:t> yang </a:t>
            </a:r>
            <a:r>
              <a:rPr lang="en-US" sz="2400" dirty="0" err="1">
                <a:latin typeface="Signika"/>
              </a:rPr>
              <a:t>dibutuhkan</a:t>
            </a:r>
            <a:r>
              <a:rPr lang="en-US" sz="2400" dirty="0">
                <a:latin typeface="Signika"/>
              </a:rPr>
              <a:t>:</a:t>
            </a:r>
          </a:p>
          <a:p>
            <a:pPr>
              <a:buNone/>
            </a:pPr>
            <a:r>
              <a:rPr lang="en-US" sz="2400" dirty="0">
                <a:latin typeface="Signika"/>
              </a:rPr>
              <a:t>1. </a:t>
            </a:r>
            <a:r>
              <a:rPr lang="en-US" sz="2400" dirty="0" err="1">
                <a:latin typeface="Signika"/>
              </a:rPr>
              <a:t>Pengalaman</a:t>
            </a:r>
            <a:r>
              <a:rPr lang="en-US" sz="2400" dirty="0">
                <a:latin typeface="Signika"/>
              </a:rPr>
              <a:t> </a:t>
            </a:r>
            <a:r>
              <a:rPr lang="en-US" sz="2400" dirty="0" err="1">
                <a:latin typeface="Signika"/>
              </a:rPr>
              <a:t>pada</a:t>
            </a:r>
            <a:r>
              <a:rPr lang="en-US" sz="2400" dirty="0">
                <a:latin typeface="Signika"/>
              </a:rPr>
              <a:t> </a:t>
            </a:r>
            <a:r>
              <a:rPr lang="en-US" sz="2400" dirty="0" err="1">
                <a:latin typeface="Signika"/>
              </a:rPr>
              <a:t>lingkungan</a:t>
            </a:r>
            <a:r>
              <a:rPr lang="en-US" sz="2400" dirty="0">
                <a:latin typeface="Signika"/>
              </a:rPr>
              <a:t> </a:t>
            </a:r>
            <a:r>
              <a:rPr lang="en-US" sz="2400" dirty="0" err="1">
                <a:latin typeface="Signika"/>
              </a:rPr>
              <a:t>pengembangan</a:t>
            </a:r>
            <a:r>
              <a:rPr lang="en-US" sz="2400" dirty="0">
                <a:latin typeface="Signika"/>
              </a:rPr>
              <a:t> </a:t>
            </a:r>
            <a:r>
              <a:rPr lang="en-US" sz="2400" dirty="0" err="1">
                <a:latin typeface="Signika"/>
              </a:rPr>
              <a:t>sistem</a:t>
            </a:r>
            <a:r>
              <a:rPr lang="en-US" sz="2400" dirty="0">
                <a:latin typeface="Signika"/>
              </a:rPr>
              <a:t>.</a:t>
            </a:r>
          </a:p>
          <a:p>
            <a:pPr>
              <a:buNone/>
            </a:pPr>
            <a:r>
              <a:rPr lang="en-US" sz="2400" dirty="0">
                <a:latin typeface="Signika"/>
              </a:rPr>
              <a:t>2. </a:t>
            </a:r>
            <a:r>
              <a:rPr lang="en-US" sz="2400" dirty="0" err="1">
                <a:latin typeface="Signika"/>
              </a:rPr>
              <a:t>Pemahaman</a:t>
            </a:r>
            <a:r>
              <a:rPr lang="en-US" sz="2400" dirty="0">
                <a:latin typeface="Signika"/>
              </a:rPr>
              <a:t> yang </a:t>
            </a:r>
            <a:r>
              <a:rPr lang="en-US" sz="2400" dirty="0" err="1">
                <a:latin typeface="Signika"/>
              </a:rPr>
              <a:t>dalam</a:t>
            </a:r>
            <a:r>
              <a:rPr lang="en-US" sz="2400" dirty="0">
                <a:latin typeface="Signika"/>
              </a:rPr>
              <a:t> </a:t>
            </a:r>
            <a:r>
              <a:rPr lang="en-US" sz="2400" dirty="0" err="1">
                <a:latin typeface="Signika"/>
              </a:rPr>
              <a:t>mengenai</a:t>
            </a:r>
            <a:r>
              <a:rPr lang="en-US" sz="2400" dirty="0">
                <a:latin typeface="Signika"/>
              </a:rPr>
              <a:t> DBMS </a:t>
            </a:r>
            <a:r>
              <a:rPr lang="en-US" sz="2400" dirty="0" err="1">
                <a:latin typeface="Signika"/>
              </a:rPr>
              <a:t>organisasi</a:t>
            </a:r>
            <a:endParaRPr lang="en-US" sz="2400" dirty="0">
              <a:latin typeface="Signika"/>
            </a:endParaRPr>
          </a:p>
          <a:p>
            <a:pPr>
              <a:buNone/>
            </a:pPr>
            <a:r>
              <a:rPr lang="en-US" sz="2400" dirty="0">
                <a:latin typeface="Signika"/>
              </a:rPr>
              <a:t>3. </a:t>
            </a:r>
            <a:r>
              <a:rPr lang="en-US" sz="2400" dirty="0" err="1">
                <a:latin typeface="Signika"/>
              </a:rPr>
              <a:t>Pengetahuan</a:t>
            </a:r>
            <a:r>
              <a:rPr lang="en-US" sz="2400" dirty="0">
                <a:latin typeface="Signika"/>
              </a:rPr>
              <a:t> yang </a:t>
            </a:r>
            <a:r>
              <a:rPr lang="en-US" sz="2400" dirty="0" err="1">
                <a:latin typeface="Signika"/>
              </a:rPr>
              <a:t>baik</a:t>
            </a:r>
            <a:r>
              <a:rPr lang="en-US" sz="2400" dirty="0">
                <a:latin typeface="Signika"/>
              </a:rPr>
              <a:t> </a:t>
            </a:r>
            <a:r>
              <a:rPr lang="en-US" sz="2400" dirty="0" err="1">
                <a:latin typeface="Signika"/>
              </a:rPr>
              <a:t>mengenai</a:t>
            </a:r>
            <a:r>
              <a:rPr lang="en-US" sz="2400" dirty="0">
                <a:latin typeface="Signika"/>
              </a:rPr>
              <a:t> </a:t>
            </a:r>
            <a:r>
              <a:rPr lang="en-US" sz="2400" dirty="0" err="1">
                <a:latin typeface="Signika"/>
              </a:rPr>
              <a:t>berbagai</a:t>
            </a:r>
            <a:r>
              <a:rPr lang="en-US" sz="2400" dirty="0">
                <a:latin typeface="Signika"/>
              </a:rPr>
              <a:t> model </a:t>
            </a:r>
            <a:r>
              <a:rPr lang="en-US" sz="2400" dirty="0" smtClean="0">
                <a:latin typeface="Signika"/>
              </a:rPr>
              <a:t>data </a:t>
            </a:r>
            <a:r>
              <a:rPr lang="en-US" sz="2400" dirty="0" err="1" smtClean="0">
                <a:latin typeface="Signika"/>
              </a:rPr>
              <a:t>dan</a:t>
            </a:r>
            <a:r>
              <a:rPr lang="en-US" sz="2400" dirty="0" smtClean="0">
                <a:latin typeface="Signika"/>
              </a:rPr>
              <a:t> </a:t>
            </a:r>
            <a:r>
              <a:rPr lang="en-US" sz="2400" dirty="0" err="1">
                <a:latin typeface="Signika"/>
              </a:rPr>
              <a:t>struktur</a:t>
            </a:r>
            <a:r>
              <a:rPr lang="en-US" sz="2400" dirty="0">
                <a:latin typeface="Signika"/>
              </a:rPr>
              <a:t> </a:t>
            </a:r>
            <a:r>
              <a:rPr lang="en-US" sz="2400" dirty="0" err="1">
                <a:latin typeface="Signika"/>
              </a:rPr>
              <a:t>manajemen</a:t>
            </a:r>
            <a:r>
              <a:rPr lang="en-US" sz="2400" dirty="0">
                <a:latin typeface="Signika"/>
              </a:rPr>
              <a:t> data.</a:t>
            </a:r>
          </a:p>
          <a:p>
            <a:pPr>
              <a:buNone/>
            </a:pPr>
            <a:r>
              <a:rPr lang="en-US" sz="2400" dirty="0">
                <a:latin typeface="Signika"/>
              </a:rPr>
              <a:t>4. </a:t>
            </a:r>
            <a:r>
              <a:rPr lang="en-US" sz="2400" dirty="0" err="1">
                <a:latin typeface="Signika"/>
              </a:rPr>
              <a:t>Pemahaman</a:t>
            </a:r>
            <a:r>
              <a:rPr lang="en-US" sz="2400" dirty="0">
                <a:latin typeface="Signika"/>
              </a:rPr>
              <a:t> yang </a:t>
            </a:r>
            <a:r>
              <a:rPr lang="en-US" sz="2400" dirty="0" err="1">
                <a:latin typeface="Signika"/>
              </a:rPr>
              <a:t>sangat</a:t>
            </a:r>
            <a:r>
              <a:rPr lang="en-US" sz="2400" dirty="0">
                <a:latin typeface="Signika"/>
              </a:rPr>
              <a:t> </a:t>
            </a:r>
            <a:r>
              <a:rPr lang="en-US" sz="2400" dirty="0" err="1">
                <a:latin typeface="Signika"/>
              </a:rPr>
              <a:t>baik</a:t>
            </a:r>
            <a:r>
              <a:rPr lang="en-US" sz="2400" dirty="0">
                <a:latin typeface="Signika"/>
              </a:rPr>
              <a:t> </a:t>
            </a:r>
            <a:r>
              <a:rPr lang="en-US" sz="2400" dirty="0" err="1">
                <a:latin typeface="Signika"/>
              </a:rPr>
              <a:t>mengenai</a:t>
            </a:r>
            <a:r>
              <a:rPr lang="en-US" sz="2400" dirty="0">
                <a:latin typeface="Signika"/>
              </a:rPr>
              <a:t> </a:t>
            </a:r>
            <a:r>
              <a:rPr lang="en-US" sz="2400" dirty="0" err="1">
                <a:latin typeface="Signika"/>
              </a:rPr>
              <a:t>organisasi</a:t>
            </a:r>
            <a:r>
              <a:rPr lang="en-US" sz="2400" dirty="0">
                <a:latin typeface="Signika"/>
              </a:rPr>
              <a:t> </a:t>
            </a:r>
            <a:r>
              <a:rPr lang="en-US" sz="2400" dirty="0" err="1" smtClean="0">
                <a:latin typeface="Signika"/>
              </a:rPr>
              <a:t>bisnis</a:t>
            </a:r>
            <a:r>
              <a:rPr lang="en-US" sz="2400" dirty="0">
                <a:latin typeface="Signika"/>
              </a:rPr>
              <a:t>, </a:t>
            </a:r>
            <a:r>
              <a:rPr lang="en-US" sz="2400" dirty="0" err="1">
                <a:latin typeface="Signika"/>
              </a:rPr>
              <a:t>misal</a:t>
            </a:r>
            <a:r>
              <a:rPr lang="en-US" sz="2400" dirty="0">
                <a:latin typeface="Signika"/>
              </a:rPr>
              <a:t> </a:t>
            </a:r>
            <a:r>
              <a:rPr lang="en-US" sz="2400" dirty="0" err="1">
                <a:latin typeface="Signika"/>
              </a:rPr>
              <a:t>asuransi</a:t>
            </a:r>
            <a:r>
              <a:rPr lang="en-US" sz="2400" dirty="0">
                <a:latin typeface="Signika"/>
              </a:rPr>
              <a:t> </a:t>
            </a:r>
            <a:r>
              <a:rPr lang="en-US" sz="2400" dirty="0" err="1">
                <a:latin typeface="Signika"/>
              </a:rPr>
              <a:t>dan</a:t>
            </a:r>
            <a:r>
              <a:rPr lang="en-US" sz="2400" dirty="0">
                <a:latin typeface="Signika"/>
              </a:rPr>
              <a:t> proses </a:t>
            </a:r>
            <a:r>
              <a:rPr lang="en-US" sz="2400" dirty="0" err="1">
                <a:latin typeface="Signika"/>
              </a:rPr>
              <a:t>manufaktur</a:t>
            </a:r>
            <a:r>
              <a:rPr lang="en-US" sz="2400" dirty="0">
                <a:latin typeface="Signika"/>
              </a:rPr>
              <a:t>.</a:t>
            </a:r>
          </a:p>
          <a:p>
            <a:pPr>
              <a:buNone/>
            </a:pPr>
            <a:r>
              <a:rPr lang="en-US" sz="2400" dirty="0">
                <a:latin typeface="Signika"/>
              </a:rPr>
              <a:t>5. </a:t>
            </a:r>
            <a:r>
              <a:rPr lang="en-US" sz="2400" dirty="0" err="1">
                <a:latin typeface="Signika"/>
              </a:rPr>
              <a:t>Ketrampilan</a:t>
            </a:r>
            <a:r>
              <a:rPr lang="en-US" sz="2400" dirty="0">
                <a:latin typeface="Signika"/>
              </a:rPr>
              <a:t> </a:t>
            </a:r>
            <a:r>
              <a:rPr lang="en-US" sz="2400" dirty="0" err="1">
                <a:latin typeface="Signika"/>
              </a:rPr>
              <a:t>komunikasi</a:t>
            </a:r>
            <a:r>
              <a:rPr lang="en-US" sz="2400" dirty="0">
                <a:latin typeface="Signika"/>
              </a:rPr>
              <a:t> </a:t>
            </a:r>
            <a:r>
              <a:rPr lang="en-US" sz="2400" dirty="0" err="1">
                <a:latin typeface="Signika"/>
              </a:rPr>
              <a:t>dan</a:t>
            </a:r>
            <a:r>
              <a:rPr lang="en-US" sz="2400" dirty="0">
                <a:latin typeface="Signika"/>
              </a:rPr>
              <a:t> </a:t>
            </a:r>
            <a:r>
              <a:rPr lang="en-US" sz="2400" dirty="0" err="1">
                <a:latin typeface="Signika"/>
              </a:rPr>
              <a:t>presenasi</a:t>
            </a:r>
            <a:r>
              <a:rPr lang="en-US" sz="2400" dirty="0">
                <a:latin typeface="Signika"/>
              </a:rPr>
              <a:t> yang </a:t>
            </a:r>
            <a:r>
              <a:rPr lang="en-US" sz="2400" dirty="0" err="1">
                <a:latin typeface="Signika"/>
              </a:rPr>
              <a:t>baik</a:t>
            </a:r>
            <a:r>
              <a:rPr lang="en-US" sz="2400" dirty="0">
                <a:latin typeface="Signika"/>
              </a:rPr>
              <a:t> </a:t>
            </a:r>
            <a:r>
              <a:rPr lang="en-US" sz="2400" dirty="0" err="1">
                <a:latin typeface="Signika"/>
              </a:rPr>
              <a:t>dan</a:t>
            </a:r>
            <a:r>
              <a:rPr lang="en-US" sz="2400" dirty="0">
                <a:latin typeface="Signika"/>
              </a:rPr>
              <a:t> </a:t>
            </a:r>
            <a:r>
              <a:rPr lang="en-US" sz="2400" dirty="0" err="1" smtClean="0">
                <a:latin typeface="Signika"/>
              </a:rPr>
              <a:t>efektif</a:t>
            </a:r>
            <a:r>
              <a:rPr lang="en-US" sz="2400" dirty="0">
                <a:latin typeface="Signika"/>
              </a:rPr>
              <a:t>.</a:t>
            </a:r>
          </a:p>
          <a:p>
            <a:pPr>
              <a:buNone/>
            </a:pPr>
            <a:endParaRPr lang="en-US" sz="2400" dirty="0">
              <a:latin typeface="Signika"/>
            </a:endParaRPr>
          </a:p>
          <a:p>
            <a:endParaRPr lang="en-US" sz="2400" dirty="0">
              <a:latin typeface="Signika"/>
            </a:endParaRPr>
          </a:p>
        </p:txBody>
      </p:sp>
    </p:spTree>
    <p:extLst>
      <p:ext uri="{BB962C8B-B14F-4D97-AF65-F5344CB8AC3E}">
        <p14:creationId xmlns:p14="http://schemas.microsoft.com/office/powerpoint/2010/main" val="402655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rmAutofit/>
          </a:bodyPr>
          <a:lstStyle/>
          <a:p>
            <a:r>
              <a:rPr lang="en-US" sz="4400" dirty="0" smtClean="0"/>
              <a:t>Specialist - </a:t>
            </a:r>
            <a:r>
              <a:rPr lang="en-US" sz="4400" dirty="0" err="1"/>
              <a:t>Integrasi</a:t>
            </a:r>
            <a:r>
              <a:rPr lang="en-US" sz="4400" dirty="0"/>
              <a:t> </a:t>
            </a:r>
            <a:r>
              <a:rPr lang="en-US" sz="4400" dirty="0" err="1" smtClean="0"/>
              <a:t>Sistem</a:t>
            </a:r>
            <a:endParaRPr lang="en-US" sz="4400" dirty="0"/>
          </a:p>
        </p:txBody>
      </p:sp>
      <p:sp>
        <p:nvSpPr>
          <p:cNvPr id="3" name="Content Placeholder 2"/>
          <p:cNvSpPr>
            <a:spLocks noGrp="1"/>
          </p:cNvSpPr>
          <p:nvPr>
            <p:ph idx="1"/>
          </p:nvPr>
        </p:nvSpPr>
        <p:spPr/>
        <p:txBody>
          <a:bodyPr>
            <a:noAutofit/>
          </a:bodyPr>
          <a:lstStyle/>
          <a:p>
            <a:pPr>
              <a:lnSpc>
                <a:spcPct val="90000"/>
              </a:lnSpc>
              <a:buNone/>
            </a:pPr>
            <a:r>
              <a:rPr lang="en-US" sz="2400" dirty="0" err="1" smtClean="0">
                <a:latin typeface="Signika"/>
              </a:rPr>
              <a:t>Pengetahuan</a:t>
            </a:r>
            <a:r>
              <a:rPr lang="en-US" sz="2400" dirty="0" smtClean="0">
                <a:latin typeface="Signika"/>
              </a:rPr>
              <a:t> </a:t>
            </a:r>
            <a:r>
              <a:rPr lang="en-US" sz="2400" dirty="0" err="1">
                <a:latin typeface="Signika"/>
              </a:rPr>
              <a:t>dan</a:t>
            </a:r>
            <a:r>
              <a:rPr lang="en-US" sz="2400" dirty="0">
                <a:latin typeface="Signika"/>
              </a:rPr>
              <a:t> </a:t>
            </a:r>
            <a:r>
              <a:rPr lang="en-US" sz="2400" dirty="0" err="1">
                <a:latin typeface="Signika"/>
              </a:rPr>
              <a:t>Ketrampilan</a:t>
            </a:r>
            <a:r>
              <a:rPr lang="en-US" sz="2400" dirty="0">
                <a:latin typeface="Signika"/>
              </a:rPr>
              <a:t> yang </a:t>
            </a:r>
            <a:r>
              <a:rPr lang="en-US" sz="2400" dirty="0" err="1">
                <a:latin typeface="Signika"/>
              </a:rPr>
              <a:t>dibutuhkan</a:t>
            </a:r>
            <a:r>
              <a:rPr lang="en-US" sz="2400" dirty="0">
                <a:latin typeface="Signika"/>
              </a:rPr>
              <a:t>:</a:t>
            </a:r>
          </a:p>
          <a:p>
            <a:pPr>
              <a:lnSpc>
                <a:spcPct val="90000"/>
              </a:lnSpc>
              <a:buNone/>
            </a:pPr>
            <a:r>
              <a:rPr lang="en-US" sz="2400" dirty="0">
                <a:latin typeface="Signika"/>
              </a:rPr>
              <a:t>1. </a:t>
            </a:r>
            <a:r>
              <a:rPr lang="en-US" sz="2400" dirty="0" err="1">
                <a:latin typeface="Signika"/>
              </a:rPr>
              <a:t>Negosiasi</a:t>
            </a:r>
            <a:r>
              <a:rPr lang="en-US" sz="2400" dirty="0">
                <a:latin typeface="Signika"/>
              </a:rPr>
              <a:t>.</a:t>
            </a:r>
          </a:p>
          <a:p>
            <a:pPr>
              <a:lnSpc>
                <a:spcPct val="90000"/>
              </a:lnSpc>
              <a:buNone/>
            </a:pPr>
            <a:r>
              <a:rPr lang="en-US" sz="2400" dirty="0">
                <a:latin typeface="Signika"/>
              </a:rPr>
              <a:t>2. </a:t>
            </a:r>
            <a:r>
              <a:rPr lang="en-US" sz="2400" dirty="0" err="1">
                <a:latin typeface="Signika"/>
              </a:rPr>
              <a:t>Komunikasi</a:t>
            </a:r>
            <a:r>
              <a:rPr lang="en-US" sz="2400" dirty="0">
                <a:latin typeface="Signika"/>
              </a:rPr>
              <a:t> </a:t>
            </a:r>
            <a:r>
              <a:rPr lang="en-US" sz="2400" dirty="0" err="1">
                <a:latin typeface="Signika"/>
              </a:rPr>
              <a:t>lisan</a:t>
            </a:r>
            <a:r>
              <a:rPr lang="en-US" sz="2400" dirty="0">
                <a:latin typeface="Signika"/>
              </a:rPr>
              <a:t> </a:t>
            </a:r>
            <a:r>
              <a:rPr lang="en-US" sz="2400" dirty="0" err="1">
                <a:latin typeface="Signika"/>
              </a:rPr>
              <a:t>dan</a:t>
            </a:r>
            <a:r>
              <a:rPr lang="en-US" sz="2400" dirty="0">
                <a:latin typeface="Signika"/>
              </a:rPr>
              <a:t> </a:t>
            </a:r>
            <a:r>
              <a:rPr lang="en-US" sz="2400" dirty="0" err="1">
                <a:latin typeface="Signika"/>
              </a:rPr>
              <a:t>tulisan</a:t>
            </a:r>
            <a:r>
              <a:rPr lang="en-US" sz="2400" dirty="0">
                <a:latin typeface="Signika"/>
              </a:rPr>
              <a:t>.</a:t>
            </a:r>
          </a:p>
          <a:p>
            <a:pPr>
              <a:lnSpc>
                <a:spcPct val="90000"/>
              </a:lnSpc>
              <a:buNone/>
            </a:pPr>
            <a:r>
              <a:rPr lang="en-US" sz="2400" dirty="0">
                <a:latin typeface="Signika"/>
              </a:rPr>
              <a:t>3. </a:t>
            </a:r>
            <a:r>
              <a:rPr lang="en-US" sz="2400" dirty="0" err="1">
                <a:latin typeface="Signika"/>
              </a:rPr>
              <a:t>Pengetahuan</a:t>
            </a:r>
            <a:r>
              <a:rPr lang="en-US" sz="2400" dirty="0">
                <a:latin typeface="Signika"/>
              </a:rPr>
              <a:t> yang </a:t>
            </a:r>
            <a:r>
              <a:rPr lang="en-US" sz="2400" dirty="0" err="1">
                <a:latin typeface="Signika"/>
              </a:rPr>
              <a:t>luas</a:t>
            </a:r>
            <a:r>
              <a:rPr lang="en-US" sz="2400" dirty="0">
                <a:latin typeface="Signika"/>
              </a:rPr>
              <a:t> </a:t>
            </a:r>
            <a:r>
              <a:rPr lang="en-US" sz="2400" dirty="0" err="1">
                <a:latin typeface="Signika"/>
              </a:rPr>
              <a:t>mengenai</a:t>
            </a:r>
            <a:r>
              <a:rPr lang="en-US" sz="2400" dirty="0">
                <a:latin typeface="Signika"/>
              </a:rPr>
              <a:t> </a:t>
            </a:r>
            <a:r>
              <a:rPr lang="en-US" sz="2400" dirty="0" err="1">
                <a:latin typeface="Signika"/>
              </a:rPr>
              <a:t>teknologi-teknologi</a:t>
            </a:r>
            <a:r>
              <a:rPr lang="en-US" sz="2400" dirty="0">
                <a:latin typeface="Signika"/>
              </a:rPr>
              <a:t> state-of-</a:t>
            </a:r>
            <a:r>
              <a:rPr lang="en-US" sz="2400" dirty="0" err="1">
                <a:latin typeface="Signika"/>
              </a:rPr>
              <a:t>theart</a:t>
            </a:r>
            <a:r>
              <a:rPr lang="en-US" sz="2400" dirty="0">
                <a:latin typeface="Signika"/>
              </a:rPr>
              <a:t>.</a:t>
            </a:r>
          </a:p>
          <a:p>
            <a:pPr>
              <a:lnSpc>
                <a:spcPct val="90000"/>
              </a:lnSpc>
              <a:buNone/>
            </a:pPr>
            <a:r>
              <a:rPr lang="en-US" sz="2400" dirty="0">
                <a:latin typeface="Signika"/>
              </a:rPr>
              <a:t>4. </a:t>
            </a:r>
            <a:r>
              <a:rPr lang="en-US" sz="2400" dirty="0" err="1">
                <a:latin typeface="Signika"/>
              </a:rPr>
              <a:t>Pengetahuan</a:t>
            </a:r>
            <a:r>
              <a:rPr lang="en-US" sz="2400" dirty="0">
                <a:latin typeface="Signika"/>
              </a:rPr>
              <a:t> </a:t>
            </a:r>
            <a:r>
              <a:rPr lang="en-US" sz="2400" dirty="0" err="1">
                <a:latin typeface="Signika"/>
              </a:rPr>
              <a:t>bisnis</a:t>
            </a:r>
            <a:r>
              <a:rPr lang="en-US" sz="2400" dirty="0">
                <a:latin typeface="Signika"/>
              </a:rPr>
              <a:t> yang </a:t>
            </a:r>
            <a:r>
              <a:rPr lang="en-US" sz="2400" dirty="0" err="1">
                <a:latin typeface="Signika"/>
              </a:rPr>
              <a:t>mendalam</a:t>
            </a:r>
            <a:r>
              <a:rPr lang="en-US" sz="2400" dirty="0">
                <a:latin typeface="Signika"/>
              </a:rPr>
              <a:t>.</a:t>
            </a:r>
          </a:p>
          <a:p>
            <a:pPr>
              <a:lnSpc>
                <a:spcPct val="90000"/>
              </a:lnSpc>
              <a:buNone/>
            </a:pPr>
            <a:r>
              <a:rPr lang="en-US" sz="2400" dirty="0">
                <a:latin typeface="Signika"/>
              </a:rPr>
              <a:t>5. </a:t>
            </a:r>
            <a:r>
              <a:rPr lang="en-US" sz="2400" dirty="0" err="1">
                <a:latin typeface="Signika"/>
              </a:rPr>
              <a:t>Ketrampilan</a:t>
            </a:r>
            <a:r>
              <a:rPr lang="en-US" sz="2400" dirty="0">
                <a:latin typeface="Signika"/>
              </a:rPr>
              <a:t> </a:t>
            </a:r>
            <a:r>
              <a:rPr lang="en-US" sz="2400" dirty="0" err="1">
                <a:latin typeface="Signika"/>
              </a:rPr>
              <a:t>manusia</a:t>
            </a:r>
            <a:r>
              <a:rPr lang="en-US" sz="2400" dirty="0">
                <a:latin typeface="Signika"/>
              </a:rPr>
              <a:t>.</a:t>
            </a:r>
          </a:p>
          <a:p>
            <a:pPr>
              <a:lnSpc>
                <a:spcPct val="90000"/>
              </a:lnSpc>
              <a:buNone/>
            </a:pPr>
            <a:r>
              <a:rPr lang="en-US" sz="2400" dirty="0">
                <a:latin typeface="Signika"/>
              </a:rPr>
              <a:t>6. </a:t>
            </a:r>
            <a:r>
              <a:rPr lang="en-US" sz="2400" dirty="0" err="1">
                <a:latin typeface="Signika"/>
              </a:rPr>
              <a:t>Manajemen</a:t>
            </a:r>
            <a:r>
              <a:rPr lang="en-US" sz="2400" dirty="0">
                <a:latin typeface="Signika"/>
              </a:rPr>
              <a:t> </a:t>
            </a:r>
            <a:r>
              <a:rPr lang="en-US" sz="2400" dirty="0" err="1">
                <a:latin typeface="Signika"/>
              </a:rPr>
              <a:t>proyek</a:t>
            </a:r>
            <a:r>
              <a:rPr lang="en-US" sz="2400" dirty="0">
                <a:latin typeface="Signika"/>
              </a:rPr>
              <a:t>.</a:t>
            </a:r>
          </a:p>
          <a:p>
            <a:pPr>
              <a:lnSpc>
                <a:spcPct val="90000"/>
              </a:lnSpc>
              <a:buNone/>
            </a:pPr>
            <a:r>
              <a:rPr lang="en-US" sz="2400" dirty="0">
                <a:latin typeface="Signika"/>
              </a:rPr>
              <a:t>7. Proses-proses </a:t>
            </a:r>
            <a:r>
              <a:rPr lang="en-US" sz="2400" dirty="0" err="1">
                <a:latin typeface="Signika"/>
              </a:rPr>
              <a:t>dan</a:t>
            </a:r>
            <a:r>
              <a:rPr lang="en-US" sz="2400" dirty="0">
                <a:latin typeface="Signika"/>
              </a:rPr>
              <a:t> standard quality assurance </a:t>
            </a:r>
            <a:r>
              <a:rPr lang="en-US" sz="2400" dirty="0" err="1">
                <a:latin typeface="Signika"/>
              </a:rPr>
              <a:t>dan</a:t>
            </a:r>
            <a:r>
              <a:rPr lang="en-US" sz="2400" dirty="0">
                <a:latin typeface="Signika"/>
              </a:rPr>
              <a:t> </a:t>
            </a:r>
            <a:r>
              <a:rPr lang="en-US" sz="2400" dirty="0" err="1">
                <a:latin typeface="Signika"/>
              </a:rPr>
              <a:t>manajemen</a:t>
            </a:r>
            <a:r>
              <a:rPr lang="en-US" sz="2400" dirty="0">
                <a:latin typeface="Signika"/>
              </a:rPr>
              <a:t> </a:t>
            </a:r>
            <a:r>
              <a:rPr lang="en-US" sz="2400" dirty="0" err="1">
                <a:latin typeface="Signika"/>
              </a:rPr>
              <a:t>kualitas</a:t>
            </a:r>
            <a:r>
              <a:rPr lang="en-US" sz="2400" dirty="0">
                <a:latin typeface="Signika"/>
              </a:rPr>
              <a:t>.</a:t>
            </a:r>
          </a:p>
          <a:p>
            <a:pPr>
              <a:lnSpc>
                <a:spcPct val="90000"/>
              </a:lnSpc>
              <a:buNone/>
            </a:pPr>
            <a:r>
              <a:rPr lang="en-US" sz="2400" dirty="0">
                <a:latin typeface="Signika"/>
              </a:rPr>
              <a:t>8. </a:t>
            </a:r>
            <a:r>
              <a:rPr lang="en-US" sz="2400" dirty="0" err="1">
                <a:latin typeface="Signika"/>
              </a:rPr>
              <a:t>Perencanaan</a:t>
            </a:r>
            <a:r>
              <a:rPr lang="en-US" sz="2400" dirty="0">
                <a:latin typeface="Signika"/>
              </a:rPr>
              <a:t>.</a:t>
            </a:r>
          </a:p>
          <a:p>
            <a:pPr>
              <a:lnSpc>
                <a:spcPct val="90000"/>
              </a:lnSpc>
              <a:buNone/>
            </a:pPr>
            <a:r>
              <a:rPr lang="en-US" sz="2400" dirty="0">
                <a:latin typeface="Signika"/>
              </a:rPr>
              <a:t>9. </a:t>
            </a:r>
            <a:r>
              <a:rPr lang="en-US" sz="2400" dirty="0" err="1">
                <a:latin typeface="Signika"/>
              </a:rPr>
              <a:t>Evaluasi</a:t>
            </a:r>
            <a:r>
              <a:rPr lang="en-US" sz="2400" dirty="0">
                <a:latin typeface="Signika"/>
              </a:rPr>
              <a:t>.</a:t>
            </a:r>
          </a:p>
          <a:p>
            <a:endParaRPr lang="en-US" sz="2400" dirty="0">
              <a:latin typeface="Signika"/>
            </a:endParaRPr>
          </a:p>
        </p:txBody>
      </p:sp>
    </p:spTree>
    <p:extLst>
      <p:ext uri="{BB962C8B-B14F-4D97-AF65-F5344CB8AC3E}">
        <p14:creationId xmlns:p14="http://schemas.microsoft.com/office/powerpoint/2010/main" val="4026556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rmAutofit/>
          </a:bodyPr>
          <a:lstStyle/>
          <a:p>
            <a:r>
              <a:rPr lang="en-US" sz="4400" dirty="0" smtClean="0"/>
              <a:t>Specialist - </a:t>
            </a:r>
            <a:r>
              <a:rPr lang="en-US" sz="4400" dirty="0" err="1"/>
              <a:t>Komunikasi</a:t>
            </a:r>
            <a:r>
              <a:rPr lang="en-US" sz="4400" dirty="0"/>
              <a:t> </a:t>
            </a:r>
            <a:r>
              <a:rPr lang="en-US" sz="4400" dirty="0" smtClean="0"/>
              <a:t>Data</a:t>
            </a:r>
            <a:endParaRPr lang="en-US" sz="4400" dirty="0"/>
          </a:p>
        </p:txBody>
      </p:sp>
      <p:sp>
        <p:nvSpPr>
          <p:cNvPr id="3" name="Content Placeholder 2"/>
          <p:cNvSpPr>
            <a:spLocks noGrp="1"/>
          </p:cNvSpPr>
          <p:nvPr>
            <p:ph idx="1"/>
          </p:nvPr>
        </p:nvSpPr>
        <p:spPr/>
        <p:txBody>
          <a:bodyPr>
            <a:noAutofit/>
          </a:bodyPr>
          <a:lstStyle/>
          <a:p>
            <a:pPr>
              <a:buNone/>
            </a:pPr>
            <a:r>
              <a:rPr lang="en-US" sz="2000" dirty="0" err="1" smtClean="0">
                <a:latin typeface="Signika"/>
              </a:rPr>
              <a:t>Pengetahuan</a:t>
            </a:r>
            <a:r>
              <a:rPr lang="en-US" sz="2000" dirty="0" smtClean="0">
                <a:latin typeface="Signika"/>
              </a:rPr>
              <a:t> </a:t>
            </a:r>
            <a:r>
              <a:rPr lang="en-US" sz="2000" dirty="0" err="1">
                <a:latin typeface="Signika"/>
              </a:rPr>
              <a:t>dan</a:t>
            </a:r>
            <a:r>
              <a:rPr lang="en-US" sz="2000" dirty="0">
                <a:latin typeface="Signika"/>
              </a:rPr>
              <a:t> </a:t>
            </a:r>
            <a:r>
              <a:rPr lang="en-US" sz="2000" dirty="0" err="1">
                <a:latin typeface="Signika"/>
              </a:rPr>
              <a:t>Ketrampilan</a:t>
            </a:r>
            <a:r>
              <a:rPr lang="en-US" sz="2000" dirty="0">
                <a:latin typeface="Signika"/>
              </a:rPr>
              <a:t> yang </a:t>
            </a:r>
            <a:r>
              <a:rPr lang="en-US" sz="2000" dirty="0" err="1">
                <a:latin typeface="Signika"/>
              </a:rPr>
              <a:t>Diperlukan</a:t>
            </a:r>
            <a:r>
              <a:rPr lang="en-US" sz="2000" dirty="0">
                <a:latin typeface="Signika"/>
              </a:rPr>
              <a:t>:</a:t>
            </a:r>
          </a:p>
          <a:p>
            <a:pPr>
              <a:buNone/>
            </a:pPr>
            <a:r>
              <a:rPr lang="en-US" sz="2000" dirty="0">
                <a:latin typeface="Signika"/>
              </a:rPr>
              <a:t>1. </a:t>
            </a:r>
            <a:r>
              <a:rPr lang="en-US" sz="2000" dirty="0" err="1">
                <a:latin typeface="Signika"/>
              </a:rPr>
              <a:t>Mengenal</a:t>
            </a:r>
            <a:r>
              <a:rPr lang="en-US" sz="2000" dirty="0">
                <a:latin typeface="Signika"/>
              </a:rPr>
              <a:t> standard </a:t>
            </a:r>
            <a:r>
              <a:rPr lang="en-US" sz="2000" dirty="0" err="1">
                <a:latin typeface="Signika"/>
              </a:rPr>
              <a:t>internasional</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nasional</a:t>
            </a:r>
            <a:r>
              <a:rPr lang="en-US" sz="2000" dirty="0">
                <a:latin typeface="Signika"/>
              </a:rPr>
              <a:t>, </a:t>
            </a:r>
            <a:r>
              <a:rPr lang="en-US" sz="2000" dirty="0" err="1">
                <a:latin typeface="Signika"/>
              </a:rPr>
              <a:t>baik</a:t>
            </a:r>
            <a:r>
              <a:rPr lang="en-US" sz="2000" dirty="0">
                <a:latin typeface="Signika"/>
              </a:rPr>
              <a:t> </a:t>
            </a:r>
            <a:r>
              <a:rPr lang="en-US" sz="2000" dirty="0" err="1">
                <a:latin typeface="Signika"/>
              </a:rPr>
              <a:t>terbuka</a:t>
            </a:r>
            <a:r>
              <a:rPr lang="en-US" sz="2000" dirty="0">
                <a:latin typeface="Signika"/>
              </a:rPr>
              <a:t> </a:t>
            </a:r>
            <a:r>
              <a:rPr lang="en-US" sz="2000" dirty="0" err="1" smtClean="0">
                <a:latin typeface="Signika"/>
              </a:rPr>
              <a:t>maupun</a:t>
            </a:r>
            <a:r>
              <a:rPr lang="en-US" sz="2000" dirty="0" smtClean="0">
                <a:latin typeface="Signika"/>
              </a:rPr>
              <a:t> </a:t>
            </a:r>
            <a:r>
              <a:rPr lang="en-US" sz="2000" dirty="0" err="1" smtClean="0">
                <a:latin typeface="Signika"/>
              </a:rPr>
              <a:t>tertutup</a:t>
            </a:r>
            <a:r>
              <a:rPr lang="en-US" sz="2000" dirty="0">
                <a:latin typeface="Signika"/>
              </a:rPr>
              <a:t>, </a:t>
            </a:r>
            <a:r>
              <a:rPr lang="en-US" sz="2000" dirty="0" err="1">
                <a:latin typeface="Signika"/>
              </a:rPr>
              <a:t>peraturan</a:t>
            </a:r>
            <a:r>
              <a:rPr lang="en-US" sz="2000" dirty="0">
                <a:latin typeface="Signika"/>
              </a:rPr>
              <a:t>, </a:t>
            </a:r>
            <a:r>
              <a:rPr lang="en-US" sz="2000" dirty="0" err="1">
                <a:latin typeface="Signika"/>
              </a:rPr>
              <a:t>protokol</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jika</a:t>
            </a:r>
            <a:r>
              <a:rPr lang="en-US" sz="2000" dirty="0">
                <a:latin typeface="Signika"/>
              </a:rPr>
              <a:t> </a:t>
            </a:r>
            <a:r>
              <a:rPr lang="en-US" sz="2000" dirty="0" err="1">
                <a:latin typeface="Signika"/>
              </a:rPr>
              <a:t>perlu</a:t>
            </a:r>
            <a:r>
              <a:rPr lang="en-US" sz="2000" dirty="0">
                <a:latin typeface="Signika"/>
              </a:rPr>
              <a:t>, </a:t>
            </a:r>
            <a:r>
              <a:rPr lang="en-US" sz="2000" dirty="0" err="1">
                <a:latin typeface="Signika"/>
              </a:rPr>
              <a:t>tarif</a:t>
            </a:r>
            <a:r>
              <a:rPr lang="en-US" sz="2000" dirty="0">
                <a:latin typeface="Signika"/>
              </a:rPr>
              <a:t>.</a:t>
            </a:r>
          </a:p>
          <a:p>
            <a:pPr>
              <a:buNone/>
            </a:pPr>
            <a:r>
              <a:rPr lang="en-US" sz="2000" dirty="0">
                <a:latin typeface="Signika"/>
              </a:rPr>
              <a:t>2. </a:t>
            </a:r>
            <a:r>
              <a:rPr lang="en-US" sz="2000" dirty="0" err="1">
                <a:latin typeface="Signika"/>
              </a:rPr>
              <a:t>Pengetahuan</a:t>
            </a:r>
            <a:r>
              <a:rPr lang="en-US" sz="2000" dirty="0">
                <a:latin typeface="Signika"/>
              </a:rPr>
              <a:t> </a:t>
            </a:r>
            <a:r>
              <a:rPr lang="en-US" sz="2000" dirty="0" err="1">
                <a:latin typeface="Signika"/>
              </a:rPr>
              <a:t>tentang</a:t>
            </a:r>
            <a:r>
              <a:rPr lang="en-US" sz="2000" dirty="0">
                <a:latin typeface="Signika"/>
              </a:rPr>
              <a:t> </a:t>
            </a:r>
            <a:r>
              <a:rPr lang="en-US" sz="2000" dirty="0" err="1">
                <a:latin typeface="Signika"/>
              </a:rPr>
              <a:t>konsep</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arsitektur</a:t>
            </a:r>
            <a:r>
              <a:rPr lang="en-US" sz="2000" dirty="0">
                <a:latin typeface="Signika"/>
              </a:rPr>
              <a:t> </a:t>
            </a:r>
            <a:r>
              <a:rPr lang="en-US" sz="2000" dirty="0" err="1">
                <a:latin typeface="Signika"/>
              </a:rPr>
              <a:t>komunikasi</a:t>
            </a:r>
            <a:r>
              <a:rPr lang="en-US" sz="2000" dirty="0">
                <a:latin typeface="Signika"/>
              </a:rPr>
              <a:t>, standard </a:t>
            </a:r>
            <a:r>
              <a:rPr lang="en-US" sz="2000" dirty="0" smtClean="0">
                <a:latin typeface="Signika"/>
              </a:rPr>
              <a:t>medium </a:t>
            </a:r>
            <a:r>
              <a:rPr lang="en-US" sz="2000" dirty="0" err="1">
                <a:latin typeface="Signika"/>
              </a:rPr>
              <a:t>dan</a:t>
            </a:r>
            <a:r>
              <a:rPr lang="en-US" sz="2000" dirty="0">
                <a:latin typeface="Signika"/>
              </a:rPr>
              <a:t> </a:t>
            </a:r>
            <a:r>
              <a:rPr lang="en-US" sz="2000" dirty="0" err="1">
                <a:latin typeface="Signika"/>
              </a:rPr>
              <a:t>protokol</a:t>
            </a:r>
            <a:r>
              <a:rPr lang="en-US" sz="2000" dirty="0">
                <a:latin typeface="Signika"/>
              </a:rPr>
              <a:t> </a:t>
            </a:r>
            <a:r>
              <a:rPr lang="en-US" sz="2000" dirty="0" err="1">
                <a:latin typeface="Signika"/>
              </a:rPr>
              <a:t>untuk</a:t>
            </a:r>
            <a:r>
              <a:rPr lang="en-US" sz="2000" dirty="0">
                <a:latin typeface="Signika"/>
              </a:rPr>
              <a:t> </a:t>
            </a:r>
            <a:r>
              <a:rPr lang="en-US" sz="2000" dirty="0" err="1">
                <a:latin typeface="Signika"/>
              </a:rPr>
              <a:t>memungkinkan</a:t>
            </a:r>
            <a:r>
              <a:rPr lang="en-US" sz="2000" dirty="0">
                <a:latin typeface="Signika"/>
              </a:rPr>
              <a:t> </a:t>
            </a:r>
            <a:r>
              <a:rPr lang="en-US" sz="2000" dirty="0" err="1">
                <a:latin typeface="Signika"/>
              </a:rPr>
              <a:t>interkoneksi</a:t>
            </a:r>
            <a:r>
              <a:rPr lang="en-US" sz="2000" dirty="0">
                <a:latin typeface="Signika"/>
              </a:rPr>
              <a:t>, </a:t>
            </a:r>
            <a:r>
              <a:rPr lang="en-US" sz="2000" dirty="0" smtClean="0">
                <a:latin typeface="Signika"/>
              </a:rPr>
              <a:t>internetworking</a:t>
            </a:r>
            <a:r>
              <a:rPr lang="en-US" sz="2000" dirty="0">
                <a:latin typeface="Signika"/>
              </a:rPr>
              <a:t>, </a:t>
            </a:r>
            <a:r>
              <a:rPr lang="en-US" sz="2000" dirty="0" err="1">
                <a:latin typeface="Signika"/>
              </a:rPr>
              <a:t>dan</a:t>
            </a:r>
            <a:r>
              <a:rPr lang="en-US" sz="2000" dirty="0">
                <a:latin typeface="Signika"/>
              </a:rPr>
              <a:t> interoperability </a:t>
            </a:r>
            <a:r>
              <a:rPr lang="en-US" sz="2000" dirty="0" err="1">
                <a:latin typeface="Signika"/>
              </a:rPr>
              <a:t>berbagai</a:t>
            </a:r>
            <a:r>
              <a:rPr lang="en-US" sz="2000" dirty="0">
                <a:latin typeface="Signika"/>
              </a:rPr>
              <a:t> </a:t>
            </a:r>
            <a:r>
              <a:rPr lang="en-US" sz="2000" dirty="0" err="1">
                <a:latin typeface="Signika"/>
              </a:rPr>
              <a:t>sistem</a:t>
            </a:r>
            <a:r>
              <a:rPr lang="en-US" sz="2000" dirty="0">
                <a:latin typeface="Signika"/>
              </a:rPr>
              <a:t> </a:t>
            </a:r>
            <a:r>
              <a:rPr lang="en-US" sz="2000" dirty="0" err="1">
                <a:latin typeface="Signika"/>
              </a:rPr>
              <a:t>melalui</a:t>
            </a:r>
            <a:r>
              <a:rPr lang="en-US" sz="2000" dirty="0">
                <a:latin typeface="Signika"/>
              </a:rPr>
              <a:t> LAN </a:t>
            </a:r>
            <a:r>
              <a:rPr lang="en-US" sz="2000" dirty="0" err="1" smtClean="0">
                <a:latin typeface="Signika"/>
              </a:rPr>
              <a:t>atau</a:t>
            </a:r>
            <a:r>
              <a:rPr lang="en-US" sz="2000" dirty="0" smtClean="0">
                <a:latin typeface="Signika"/>
              </a:rPr>
              <a:t> </a:t>
            </a:r>
            <a:r>
              <a:rPr lang="en-US" sz="2000" dirty="0">
                <a:latin typeface="Signika"/>
              </a:rPr>
              <a:t>WAN </a:t>
            </a:r>
            <a:r>
              <a:rPr lang="en-US" sz="2000" dirty="0" err="1">
                <a:latin typeface="Signika"/>
              </a:rPr>
              <a:t>untuk</a:t>
            </a:r>
            <a:r>
              <a:rPr lang="en-US" sz="2000" dirty="0">
                <a:latin typeface="Signika"/>
              </a:rPr>
              <a:t> data, </a:t>
            </a:r>
            <a:r>
              <a:rPr lang="en-US" sz="2000" dirty="0" err="1">
                <a:latin typeface="Signika"/>
              </a:rPr>
              <a:t>suara</a:t>
            </a:r>
            <a:r>
              <a:rPr lang="en-US" sz="2000" dirty="0">
                <a:latin typeface="Signika"/>
              </a:rPr>
              <a:t>, </a:t>
            </a:r>
            <a:r>
              <a:rPr lang="en-US" sz="2000" dirty="0" err="1">
                <a:latin typeface="Signika"/>
              </a:rPr>
              <a:t>teks</a:t>
            </a:r>
            <a:r>
              <a:rPr lang="en-US" sz="2000" dirty="0">
                <a:latin typeface="Signika"/>
              </a:rPr>
              <a:t>, </a:t>
            </a:r>
            <a:r>
              <a:rPr lang="en-US" sz="2000" dirty="0" err="1">
                <a:latin typeface="Signika"/>
              </a:rPr>
              <a:t>atau</a:t>
            </a:r>
            <a:r>
              <a:rPr lang="en-US" sz="2000" dirty="0">
                <a:latin typeface="Signika"/>
              </a:rPr>
              <a:t> </a:t>
            </a:r>
            <a:r>
              <a:rPr lang="en-US" sz="2000" dirty="0" err="1">
                <a:latin typeface="Signika"/>
              </a:rPr>
              <a:t>citra</a:t>
            </a:r>
            <a:r>
              <a:rPr lang="en-US" sz="2000" dirty="0">
                <a:latin typeface="Signika"/>
              </a:rPr>
              <a:t>.</a:t>
            </a:r>
          </a:p>
          <a:p>
            <a:pPr>
              <a:buNone/>
            </a:pPr>
            <a:r>
              <a:rPr lang="en-US" sz="2000" dirty="0">
                <a:latin typeface="Signika"/>
              </a:rPr>
              <a:t>3. </a:t>
            </a:r>
            <a:r>
              <a:rPr lang="en-US" sz="2000" dirty="0" err="1">
                <a:latin typeface="Signika"/>
              </a:rPr>
              <a:t>Pengetahuan</a:t>
            </a:r>
            <a:r>
              <a:rPr lang="en-US" sz="2000" dirty="0">
                <a:latin typeface="Signika"/>
              </a:rPr>
              <a:t> yang </a:t>
            </a:r>
            <a:r>
              <a:rPr lang="en-US" sz="2000" dirty="0" err="1">
                <a:latin typeface="Signika"/>
              </a:rPr>
              <a:t>cukup</a:t>
            </a:r>
            <a:r>
              <a:rPr lang="en-US" sz="2000" dirty="0">
                <a:latin typeface="Signika"/>
              </a:rPr>
              <a:t> </a:t>
            </a:r>
            <a:r>
              <a:rPr lang="en-US" sz="2000" dirty="0" err="1">
                <a:latin typeface="Signika"/>
              </a:rPr>
              <a:t>tentang</a:t>
            </a:r>
            <a:r>
              <a:rPr lang="en-US" sz="2000" dirty="0">
                <a:latin typeface="Signika"/>
              </a:rPr>
              <a:t> </a:t>
            </a:r>
            <a:r>
              <a:rPr lang="en-US" sz="2000" dirty="0" err="1">
                <a:latin typeface="Signika"/>
              </a:rPr>
              <a:t>aplikasi</a:t>
            </a:r>
            <a:r>
              <a:rPr lang="en-US" sz="2000" dirty="0">
                <a:latin typeface="Signika"/>
              </a:rPr>
              <a:t> yang </a:t>
            </a:r>
            <a:r>
              <a:rPr lang="en-US" sz="2000" dirty="0" err="1">
                <a:latin typeface="Signika"/>
              </a:rPr>
              <a:t>berhubungan</a:t>
            </a:r>
            <a:r>
              <a:rPr lang="en-US" sz="2000" dirty="0">
                <a:latin typeface="Signika"/>
              </a:rPr>
              <a:t> </a:t>
            </a:r>
            <a:r>
              <a:rPr lang="en-US" sz="2000" dirty="0" err="1" smtClean="0">
                <a:latin typeface="Signika"/>
              </a:rPr>
              <a:t>dengan</a:t>
            </a:r>
            <a:r>
              <a:rPr lang="en-US" sz="2000" dirty="0" smtClean="0">
                <a:latin typeface="Signika"/>
              </a:rPr>
              <a:t> </a:t>
            </a:r>
            <a:r>
              <a:rPr lang="en-US" sz="2000" dirty="0" err="1">
                <a:latin typeface="Signika"/>
              </a:rPr>
              <a:t>komunikasi</a:t>
            </a:r>
            <a:r>
              <a:rPr lang="en-US" sz="2000" dirty="0">
                <a:latin typeface="Signika"/>
              </a:rPr>
              <a:t>, </a:t>
            </a:r>
            <a:r>
              <a:rPr lang="en-US" sz="2000" dirty="0" err="1">
                <a:latin typeface="Signika"/>
              </a:rPr>
              <a:t>seperti</a:t>
            </a:r>
            <a:r>
              <a:rPr lang="en-US" sz="2000" dirty="0">
                <a:latin typeface="Signika"/>
              </a:rPr>
              <a:t> : electronic mail, EDI, VANS, </a:t>
            </a:r>
            <a:r>
              <a:rPr lang="en-US" sz="2000" dirty="0" err="1" smtClean="0">
                <a:latin typeface="Signika"/>
              </a:rPr>
              <a:t>infrastruktur</a:t>
            </a:r>
            <a:r>
              <a:rPr lang="en-US" sz="2000" dirty="0" smtClean="0">
                <a:latin typeface="Signika"/>
              </a:rPr>
              <a:t> </a:t>
            </a:r>
            <a:r>
              <a:rPr lang="en-US" sz="2000" dirty="0" err="1">
                <a:latin typeface="Signika"/>
              </a:rPr>
              <a:t>pengkabelan</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metode-metode</a:t>
            </a:r>
            <a:r>
              <a:rPr lang="en-US" sz="2000" dirty="0">
                <a:latin typeface="Signika"/>
              </a:rPr>
              <a:t> </a:t>
            </a:r>
            <a:r>
              <a:rPr lang="en-US" sz="2000" dirty="0" err="1">
                <a:latin typeface="Signika"/>
              </a:rPr>
              <a:t>pengembangan</a:t>
            </a:r>
            <a:r>
              <a:rPr lang="en-US" sz="2000" dirty="0">
                <a:latin typeface="Signika"/>
              </a:rPr>
              <a:t> </a:t>
            </a:r>
            <a:r>
              <a:rPr lang="en-US" sz="2000" dirty="0" smtClean="0">
                <a:latin typeface="Signika"/>
              </a:rPr>
              <a:t> </a:t>
            </a:r>
            <a:r>
              <a:rPr lang="en-US" sz="2000" dirty="0" err="1">
                <a:latin typeface="Signika"/>
              </a:rPr>
              <a:t>perangkat</a:t>
            </a:r>
            <a:r>
              <a:rPr lang="en-US" sz="2000" dirty="0">
                <a:latin typeface="Signika"/>
              </a:rPr>
              <a:t> </a:t>
            </a:r>
            <a:r>
              <a:rPr lang="en-US" sz="2000" dirty="0" err="1">
                <a:latin typeface="Signika"/>
              </a:rPr>
              <a:t>lunak</a:t>
            </a:r>
            <a:r>
              <a:rPr lang="en-US" sz="2000" dirty="0">
                <a:latin typeface="Signika"/>
              </a:rPr>
              <a:t>.</a:t>
            </a:r>
          </a:p>
          <a:p>
            <a:pPr>
              <a:buNone/>
            </a:pPr>
            <a:r>
              <a:rPr lang="en-US" sz="2000" dirty="0">
                <a:latin typeface="Signika"/>
              </a:rPr>
              <a:t>4. </a:t>
            </a:r>
            <a:r>
              <a:rPr lang="en-US" sz="2000" dirty="0" err="1">
                <a:latin typeface="Signika"/>
              </a:rPr>
              <a:t>Ketrampilan</a:t>
            </a:r>
            <a:r>
              <a:rPr lang="en-US" sz="2000" dirty="0">
                <a:latin typeface="Signika"/>
              </a:rPr>
              <a:t> </a:t>
            </a:r>
            <a:r>
              <a:rPr lang="en-US" sz="2000" dirty="0" err="1">
                <a:latin typeface="Signika"/>
              </a:rPr>
              <a:t>komunikasi</a:t>
            </a:r>
            <a:r>
              <a:rPr lang="en-US" sz="2000" dirty="0">
                <a:latin typeface="Signika"/>
              </a:rPr>
              <a:t> </a:t>
            </a:r>
            <a:r>
              <a:rPr lang="en-US" sz="2000" dirty="0" err="1">
                <a:latin typeface="Signika"/>
              </a:rPr>
              <a:t>lisan</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tertulis</a:t>
            </a:r>
            <a:r>
              <a:rPr lang="en-US" sz="2000" dirty="0">
                <a:latin typeface="Signika"/>
              </a:rPr>
              <a:t> yang </a:t>
            </a:r>
            <a:r>
              <a:rPr lang="en-US" sz="2000" dirty="0" err="1">
                <a:latin typeface="Signika"/>
              </a:rPr>
              <a:t>efektif</a:t>
            </a:r>
            <a:r>
              <a:rPr lang="en-US" sz="2000" dirty="0">
                <a:latin typeface="Signika"/>
              </a:rPr>
              <a:t> </a:t>
            </a:r>
            <a:r>
              <a:rPr lang="en-US" sz="2000" dirty="0" err="1">
                <a:latin typeface="Signika"/>
              </a:rPr>
              <a:t>dan</a:t>
            </a:r>
            <a:r>
              <a:rPr lang="en-US" sz="2000" dirty="0">
                <a:latin typeface="Signika"/>
              </a:rPr>
              <a:t> </a:t>
            </a:r>
            <a:r>
              <a:rPr lang="en-US" sz="2000" dirty="0" err="1" smtClean="0">
                <a:latin typeface="Signika"/>
              </a:rPr>
              <a:t>ketrampilan</a:t>
            </a:r>
            <a:r>
              <a:rPr lang="en-US" sz="2000" dirty="0" smtClean="0">
                <a:latin typeface="Signika"/>
              </a:rPr>
              <a:t> </a:t>
            </a:r>
            <a:r>
              <a:rPr lang="en-US" sz="2000" dirty="0" err="1">
                <a:latin typeface="Signika"/>
              </a:rPr>
              <a:t>presentasi</a:t>
            </a:r>
            <a:r>
              <a:rPr lang="en-US" sz="2000" dirty="0">
                <a:latin typeface="Signika"/>
              </a:rPr>
              <a:t>.</a:t>
            </a:r>
          </a:p>
          <a:p>
            <a:pPr>
              <a:buNone/>
            </a:pPr>
            <a:r>
              <a:rPr lang="en-US" sz="2000" dirty="0">
                <a:latin typeface="Signika"/>
              </a:rPr>
              <a:t>5. </a:t>
            </a:r>
            <a:r>
              <a:rPr lang="en-US" sz="2000" dirty="0" err="1">
                <a:latin typeface="Signika"/>
              </a:rPr>
              <a:t>Pengetahuan</a:t>
            </a:r>
            <a:r>
              <a:rPr lang="en-US" sz="2000" dirty="0">
                <a:latin typeface="Signika"/>
              </a:rPr>
              <a:t> </a:t>
            </a:r>
            <a:r>
              <a:rPr lang="en-US" sz="2000" dirty="0" err="1">
                <a:latin typeface="Signika"/>
              </a:rPr>
              <a:t>tentang</a:t>
            </a:r>
            <a:r>
              <a:rPr lang="en-US" sz="2000" dirty="0">
                <a:latin typeface="Signika"/>
              </a:rPr>
              <a:t> </a:t>
            </a:r>
            <a:r>
              <a:rPr lang="en-US" sz="2000" dirty="0" err="1">
                <a:latin typeface="Signika"/>
              </a:rPr>
              <a:t>matematika</a:t>
            </a:r>
            <a:r>
              <a:rPr lang="en-US" sz="2000" dirty="0">
                <a:latin typeface="Signika"/>
              </a:rPr>
              <a:t>, </a:t>
            </a:r>
            <a:r>
              <a:rPr lang="en-US" sz="2000" dirty="0" err="1">
                <a:latin typeface="Signika"/>
              </a:rPr>
              <a:t>fisika</a:t>
            </a:r>
            <a:r>
              <a:rPr lang="en-US" sz="2000" dirty="0">
                <a:latin typeface="Signika"/>
              </a:rPr>
              <a:t>, </a:t>
            </a:r>
            <a:r>
              <a:rPr lang="en-US" sz="2000" dirty="0" err="1">
                <a:latin typeface="Signika"/>
              </a:rPr>
              <a:t>elektronika</a:t>
            </a:r>
            <a:r>
              <a:rPr lang="en-US" sz="2000" dirty="0">
                <a:latin typeface="Signika"/>
              </a:rPr>
              <a:t> </a:t>
            </a:r>
            <a:r>
              <a:rPr lang="en-US" sz="2000" dirty="0" err="1">
                <a:latin typeface="Signika"/>
              </a:rPr>
              <a:t>dasar</a:t>
            </a:r>
            <a:r>
              <a:rPr lang="en-US" sz="2000" dirty="0">
                <a:latin typeface="Signika"/>
              </a:rPr>
              <a:t> </a:t>
            </a:r>
            <a:r>
              <a:rPr lang="en-US" sz="2000" dirty="0" err="1">
                <a:latin typeface="Signika"/>
              </a:rPr>
              <a:t>dan</a:t>
            </a:r>
            <a:r>
              <a:rPr lang="en-US" sz="2000" dirty="0">
                <a:latin typeface="Signika"/>
              </a:rPr>
              <a:t> </a:t>
            </a:r>
            <a:r>
              <a:rPr lang="en-US" sz="2000" dirty="0" err="1" smtClean="0">
                <a:latin typeface="Signika"/>
              </a:rPr>
              <a:t>komunikasi</a:t>
            </a:r>
            <a:r>
              <a:rPr lang="en-US" sz="2000" dirty="0">
                <a:latin typeface="Signika"/>
              </a:rPr>
              <a:t>.</a:t>
            </a:r>
          </a:p>
          <a:p>
            <a:pPr>
              <a:buNone/>
            </a:pPr>
            <a:endParaRPr lang="en-US" sz="2000" dirty="0">
              <a:latin typeface="Signika"/>
            </a:endParaRPr>
          </a:p>
          <a:p>
            <a:endParaRPr lang="en-US" sz="2000" dirty="0">
              <a:latin typeface="Signika"/>
            </a:endParaRPr>
          </a:p>
        </p:txBody>
      </p:sp>
    </p:spTree>
    <p:extLst>
      <p:ext uri="{BB962C8B-B14F-4D97-AF65-F5344CB8AC3E}">
        <p14:creationId xmlns:p14="http://schemas.microsoft.com/office/powerpoint/2010/main" val="402655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rmAutofit fontScale="90000"/>
          </a:bodyPr>
          <a:lstStyle/>
          <a:p>
            <a:pPr>
              <a:lnSpc>
                <a:spcPct val="80000"/>
              </a:lnSpc>
            </a:pPr>
            <a:r>
              <a:rPr lang="en-US" sz="4400" dirty="0" smtClean="0"/>
              <a:t>Specialist - </a:t>
            </a:r>
            <a:r>
              <a:rPr lang="en-US" sz="4400" dirty="0" err="1"/>
              <a:t>Pendukung</a:t>
            </a:r>
            <a:r>
              <a:rPr lang="en-US" sz="4400" dirty="0"/>
              <a:t> Software </a:t>
            </a:r>
            <a:r>
              <a:rPr lang="en-US" sz="4400" dirty="0" err="1"/>
              <a:t>Sistem</a:t>
            </a:r>
            <a:r>
              <a:rPr lang="en-US" sz="4400" dirty="0"/>
              <a:t/>
            </a:r>
            <a:br>
              <a:rPr lang="en-US" sz="4400" dirty="0"/>
            </a:br>
            <a:r>
              <a:rPr lang="en-US" sz="4400" dirty="0"/>
              <a:t>(</a:t>
            </a:r>
            <a:r>
              <a:rPr lang="en-US" sz="4400" i="1" dirty="0"/>
              <a:t>System Software Support</a:t>
            </a:r>
            <a:r>
              <a:rPr lang="en-US" sz="4400" i="1" dirty="0" smtClean="0"/>
              <a:t>)</a:t>
            </a:r>
            <a:endParaRPr lang="en-US" sz="4400" dirty="0"/>
          </a:p>
        </p:txBody>
      </p:sp>
      <p:sp>
        <p:nvSpPr>
          <p:cNvPr id="3" name="Content Placeholder 2"/>
          <p:cNvSpPr>
            <a:spLocks noGrp="1"/>
          </p:cNvSpPr>
          <p:nvPr>
            <p:ph idx="1"/>
          </p:nvPr>
        </p:nvSpPr>
        <p:spPr>
          <a:xfrm>
            <a:off x="1528281" y="2485085"/>
            <a:ext cx="9744637" cy="2976563"/>
          </a:xfrm>
        </p:spPr>
        <p:txBody>
          <a:bodyPr>
            <a:noAutofit/>
          </a:bodyPr>
          <a:lstStyle/>
          <a:p>
            <a:pPr>
              <a:buNone/>
            </a:pPr>
            <a:r>
              <a:rPr lang="en-US" sz="2400" dirty="0" err="1" smtClean="0">
                <a:latin typeface="Signika"/>
              </a:rPr>
              <a:t>Pengetahuan</a:t>
            </a:r>
            <a:r>
              <a:rPr lang="en-US" sz="2400" dirty="0" smtClean="0">
                <a:latin typeface="Signika"/>
              </a:rPr>
              <a:t> </a:t>
            </a:r>
            <a:r>
              <a:rPr lang="en-US" sz="2400" dirty="0" err="1">
                <a:latin typeface="Signika"/>
              </a:rPr>
              <a:t>dan</a:t>
            </a:r>
            <a:r>
              <a:rPr lang="en-US" sz="2400" dirty="0">
                <a:latin typeface="Signika"/>
              </a:rPr>
              <a:t> </a:t>
            </a:r>
            <a:r>
              <a:rPr lang="en-US" sz="2400" dirty="0" err="1">
                <a:latin typeface="Signika"/>
              </a:rPr>
              <a:t>Ketrampilan</a:t>
            </a:r>
            <a:r>
              <a:rPr lang="en-US" sz="2400" dirty="0">
                <a:latin typeface="Signika"/>
              </a:rPr>
              <a:t> yang </a:t>
            </a:r>
            <a:r>
              <a:rPr lang="en-US" sz="2400" dirty="0" err="1">
                <a:latin typeface="Signika"/>
              </a:rPr>
              <a:t>dibutuhkan</a:t>
            </a:r>
            <a:r>
              <a:rPr lang="en-US" sz="2400" dirty="0">
                <a:latin typeface="Signika"/>
              </a:rPr>
              <a:t>:</a:t>
            </a:r>
          </a:p>
          <a:p>
            <a:pPr marL="457200" indent="-457200">
              <a:buFontTx/>
              <a:buAutoNum type="arabicPeriod"/>
            </a:pPr>
            <a:r>
              <a:rPr lang="en-US" sz="2400" dirty="0" err="1">
                <a:latin typeface="Signika"/>
              </a:rPr>
              <a:t>Pemahaman</a:t>
            </a:r>
            <a:r>
              <a:rPr lang="en-US" sz="2400" dirty="0">
                <a:latin typeface="Signika"/>
              </a:rPr>
              <a:t> yang </a:t>
            </a:r>
            <a:r>
              <a:rPr lang="en-US" sz="2400" dirty="0" err="1">
                <a:latin typeface="Signika"/>
              </a:rPr>
              <a:t>baik</a:t>
            </a:r>
            <a:r>
              <a:rPr lang="en-US" sz="2400" dirty="0">
                <a:latin typeface="Signika"/>
              </a:rPr>
              <a:t> </a:t>
            </a:r>
            <a:r>
              <a:rPr lang="en-US" sz="2400" dirty="0" err="1">
                <a:latin typeface="Signika"/>
              </a:rPr>
              <a:t>mengenai</a:t>
            </a:r>
            <a:r>
              <a:rPr lang="en-US" sz="2400" dirty="0">
                <a:latin typeface="Signika"/>
              </a:rPr>
              <a:t> </a:t>
            </a:r>
            <a:r>
              <a:rPr lang="en-US" sz="2400" dirty="0" err="1">
                <a:latin typeface="Signika"/>
              </a:rPr>
              <a:t>penggunaan</a:t>
            </a:r>
            <a:r>
              <a:rPr lang="en-US" sz="2400" dirty="0">
                <a:latin typeface="Signika"/>
              </a:rPr>
              <a:t> </a:t>
            </a:r>
            <a:r>
              <a:rPr lang="en-US" sz="2400" dirty="0" err="1">
                <a:latin typeface="Signika"/>
              </a:rPr>
              <a:t>dan</a:t>
            </a:r>
            <a:r>
              <a:rPr lang="en-US" sz="2400" dirty="0">
                <a:latin typeface="Signika"/>
              </a:rPr>
              <a:t> </a:t>
            </a:r>
            <a:r>
              <a:rPr lang="en-US" sz="2400" dirty="0" err="1" smtClean="0">
                <a:latin typeface="Signika"/>
              </a:rPr>
              <a:t>pengoperasian</a:t>
            </a:r>
            <a:r>
              <a:rPr lang="en-US" sz="2400" dirty="0" smtClean="0">
                <a:latin typeface="Signika"/>
              </a:rPr>
              <a:t> </a:t>
            </a:r>
            <a:r>
              <a:rPr lang="en-US" sz="2400" dirty="0" err="1">
                <a:latin typeface="Signika"/>
              </a:rPr>
              <a:t>perangkat</a:t>
            </a:r>
            <a:r>
              <a:rPr lang="en-US" sz="2400" dirty="0">
                <a:latin typeface="Signika"/>
              </a:rPr>
              <a:t> </a:t>
            </a:r>
            <a:r>
              <a:rPr lang="en-US" sz="2400" dirty="0" err="1">
                <a:latin typeface="Signika"/>
              </a:rPr>
              <a:t>lunak</a:t>
            </a:r>
            <a:r>
              <a:rPr lang="en-US" sz="2400" dirty="0">
                <a:latin typeface="Signika"/>
              </a:rPr>
              <a:t> </a:t>
            </a:r>
            <a:r>
              <a:rPr lang="en-US" sz="2400" dirty="0" err="1">
                <a:latin typeface="Signika"/>
              </a:rPr>
              <a:t>dan</a:t>
            </a:r>
            <a:r>
              <a:rPr lang="en-US" sz="2400" dirty="0">
                <a:latin typeface="Signika"/>
              </a:rPr>
              <a:t> </a:t>
            </a:r>
            <a:r>
              <a:rPr lang="en-US" sz="2400" dirty="0" err="1">
                <a:latin typeface="Signika"/>
              </a:rPr>
              <a:t>perangkat</a:t>
            </a:r>
            <a:r>
              <a:rPr lang="en-US" sz="2400" dirty="0">
                <a:latin typeface="Signika"/>
              </a:rPr>
              <a:t> </a:t>
            </a:r>
            <a:r>
              <a:rPr lang="en-US" sz="2400" dirty="0" err="1" smtClean="0">
                <a:latin typeface="Signika"/>
              </a:rPr>
              <a:t>keras</a:t>
            </a:r>
            <a:endParaRPr lang="en-US" sz="2400" dirty="0">
              <a:latin typeface="Signika"/>
            </a:endParaRPr>
          </a:p>
          <a:p>
            <a:pPr marL="457200" indent="-457200">
              <a:buAutoNum type="arabicPeriod" startAt="2"/>
            </a:pPr>
            <a:r>
              <a:rPr lang="en-US" sz="2400" dirty="0" err="1" smtClean="0">
                <a:latin typeface="Signika"/>
              </a:rPr>
              <a:t>Suatu</a:t>
            </a:r>
            <a:r>
              <a:rPr lang="en-US" sz="2400" dirty="0" smtClean="0">
                <a:latin typeface="Signika"/>
              </a:rPr>
              <a:t> </a:t>
            </a:r>
            <a:r>
              <a:rPr lang="en-US" sz="2400" dirty="0" err="1">
                <a:latin typeface="Signika"/>
              </a:rPr>
              <a:t>kemampuan</a:t>
            </a:r>
            <a:r>
              <a:rPr lang="en-US" sz="2400" dirty="0">
                <a:latin typeface="Signika"/>
              </a:rPr>
              <a:t> </a:t>
            </a:r>
            <a:r>
              <a:rPr lang="en-US" sz="2400" dirty="0" err="1">
                <a:latin typeface="Signika"/>
              </a:rPr>
              <a:t>untuk</a:t>
            </a:r>
            <a:r>
              <a:rPr lang="en-US" sz="2400" dirty="0">
                <a:latin typeface="Signika"/>
              </a:rPr>
              <a:t> </a:t>
            </a:r>
            <a:r>
              <a:rPr lang="en-US" sz="2400" dirty="0" err="1">
                <a:latin typeface="Signika"/>
              </a:rPr>
              <a:t>bekerjanya</a:t>
            </a:r>
            <a:r>
              <a:rPr lang="en-US" sz="2400" dirty="0">
                <a:latin typeface="Signika"/>
              </a:rPr>
              <a:t> </a:t>
            </a:r>
            <a:r>
              <a:rPr lang="en-US" sz="2400" dirty="0" err="1">
                <a:latin typeface="Signika"/>
              </a:rPr>
              <a:t>sistem</a:t>
            </a:r>
            <a:r>
              <a:rPr lang="en-US" sz="2400" dirty="0">
                <a:latin typeface="Signika"/>
              </a:rPr>
              <a:t>, </a:t>
            </a:r>
            <a:r>
              <a:rPr lang="en-US" sz="2400" dirty="0" err="1">
                <a:latin typeface="Signika"/>
              </a:rPr>
              <a:t>suatu</a:t>
            </a:r>
            <a:r>
              <a:rPr lang="en-US" sz="2400" dirty="0">
                <a:latin typeface="Signika"/>
              </a:rPr>
              <a:t> </a:t>
            </a:r>
            <a:r>
              <a:rPr lang="en-US" sz="2400" dirty="0" err="1" smtClean="0">
                <a:latin typeface="Signika"/>
              </a:rPr>
              <a:t>pendekatan</a:t>
            </a:r>
            <a:r>
              <a:rPr lang="en-US" sz="2400" dirty="0" smtClean="0">
                <a:latin typeface="Signika"/>
              </a:rPr>
              <a:t> </a:t>
            </a:r>
            <a:r>
              <a:rPr lang="en-US" sz="2400" dirty="0">
                <a:latin typeface="Signika"/>
              </a:rPr>
              <a:t>yang </a:t>
            </a:r>
            <a:endParaRPr lang="en-US" sz="2400" dirty="0" smtClean="0">
              <a:latin typeface="Signika"/>
            </a:endParaRPr>
          </a:p>
          <a:p>
            <a:pPr marL="0" indent="0">
              <a:buNone/>
            </a:pPr>
            <a:r>
              <a:rPr lang="en-US" sz="2400" dirty="0" smtClean="0">
                <a:latin typeface="Signika"/>
              </a:rPr>
              <a:t>       </a:t>
            </a:r>
            <a:r>
              <a:rPr lang="en-US" sz="2400" dirty="0" err="1" smtClean="0">
                <a:latin typeface="Signika"/>
              </a:rPr>
              <a:t>sistimatis</a:t>
            </a:r>
            <a:r>
              <a:rPr lang="en-US" sz="2400" dirty="0">
                <a:latin typeface="Signika"/>
              </a:rPr>
              <a:t>, </a:t>
            </a:r>
            <a:r>
              <a:rPr lang="en-US" sz="2400" dirty="0" err="1">
                <a:latin typeface="Signika"/>
              </a:rPr>
              <a:t>disiplin</a:t>
            </a:r>
            <a:r>
              <a:rPr lang="en-US" sz="2400" dirty="0">
                <a:latin typeface="Signika"/>
              </a:rPr>
              <a:t>, </a:t>
            </a:r>
            <a:r>
              <a:rPr lang="en-US" sz="2400" dirty="0" err="1" smtClean="0">
                <a:latin typeface="Signika"/>
              </a:rPr>
              <a:t>dan</a:t>
            </a:r>
            <a:r>
              <a:rPr lang="en-US" sz="2400" dirty="0" smtClean="0">
                <a:latin typeface="Signika"/>
              </a:rPr>
              <a:t> </a:t>
            </a:r>
            <a:r>
              <a:rPr lang="en-US" sz="2400" dirty="0" err="1" smtClean="0">
                <a:latin typeface="Signika"/>
              </a:rPr>
              <a:t>analitis</a:t>
            </a:r>
            <a:r>
              <a:rPr lang="en-US" sz="2400" dirty="0" smtClean="0">
                <a:latin typeface="Signika"/>
              </a:rPr>
              <a:t> </a:t>
            </a:r>
            <a:r>
              <a:rPr lang="en-US" sz="2400" dirty="0" err="1">
                <a:latin typeface="Signika"/>
              </a:rPr>
              <a:t>untuk</a:t>
            </a:r>
            <a:r>
              <a:rPr lang="en-US" sz="2400" dirty="0">
                <a:latin typeface="Signika"/>
              </a:rPr>
              <a:t> </a:t>
            </a:r>
            <a:r>
              <a:rPr lang="en-US" sz="2400" dirty="0" err="1" smtClean="0">
                <a:latin typeface="Signika"/>
              </a:rPr>
              <a:t>pemecahan</a:t>
            </a:r>
            <a:r>
              <a:rPr lang="en-US" sz="2400" dirty="0" smtClean="0">
                <a:latin typeface="Signika"/>
              </a:rPr>
              <a:t> </a:t>
            </a:r>
            <a:r>
              <a:rPr lang="en-US" sz="2400" dirty="0" err="1">
                <a:latin typeface="Signika"/>
              </a:rPr>
              <a:t>masalah</a:t>
            </a:r>
            <a:r>
              <a:rPr lang="en-US" sz="2400" dirty="0">
                <a:latin typeface="Signika"/>
              </a:rPr>
              <a:t> yang </a:t>
            </a:r>
            <a:endParaRPr lang="en-US" sz="2400" dirty="0" smtClean="0">
              <a:latin typeface="Signika"/>
            </a:endParaRPr>
          </a:p>
          <a:p>
            <a:pPr marL="0" indent="0">
              <a:buNone/>
            </a:pPr>
            <a:r>
              <a:rPr lang="en-US" sz="2400" dirty="0">
                <a:latin typeface="Signika"/>
              </a:rPr>
              <a:t> </a:t>
            </a:r>
            <a:r>
              <a:rPr lang="en-US" sz="2400" dirty="0" smtClean="0">
                <a:latin typeface="Signika"/>
              </a:rPr>
              <a:t>      </a:t>
            </a:r>
            <a:r>
              <a:rPr lang="en-US" sz="2400" dirty="0" err="1" smtClean="0">
                <a:latin typeface="Signika"/>
              </a:rPr>
              <a:t>kompeks</a:t>
            </a:r>
            <a:endParaRPr lang="en-US" sz="2400" dirty="0">
              <a:latin typeface="Signika"/>
            </a:endParaRPr>
          </a:p>
          <a:p>
            <a:pPr marL="457200" indent="-457200">
              <a:buAutoNum type="arabicPeriod" startAt="3"/>
            </a:pPr>
            <a:r>
              <a:rPr lang="en-US" sz="2400" dirty="0" err="1" smtClean="0">
                <a:latin typeface="Signika"/>
              </a:rPr>
              <a:t>Pengetahuan</a:t>
            </a:r>
            <a:r>
              <a:rPr lang="en-US" sz="2400" dirty="0" smtClean="0">
                <a:latin typeface="Signika"/>
              </a:rPr>
              <a:t> </a:t>
            </a:r>
            <a:r>
              <a:rPr lang="en-US" sz="2400" dirty="0">
                <a:latin typeface="Signika"/>
              </a:rPr>
              <a:t>yang </a:t>
            </a:r>
            <a:r>
              <a:rPr lang="en-US" sz="2400" dirty="0" err="1">
                <a:latin typeface="Signika"/>
              </a:rPr>
              <a:t>baik</a:t>
            </a:r>
            <a:r>
              <a:rPr lang="en-US" sz="2400" dirty="0">
                <a:latin typeface="Signika"/>
              </a:rPr>
              <a:t> </a:t>
            </a:r>
            <a:r>
              <a:rPr lang="en-US" sz="2400" dirty="0" err="1">
                <a:latin typeface="Signika"/>
              </a:rPr>
              <a:t>mengenai</a:t>
            </a:r>
            <a:r>
              <a:rPr lang="en-US" sz="2400" dirty="0">
                <a:latin typeface="Signika"/>
              </a:rPr>
              <a:t> </a:t>
            </a:r>
            <a:r>
              <a:rPr lang="en-US" sz="2400" dirty="0" err="1">
                <a:latin typeface="Signika"/>
              </a:rPr>
              <a:t>arsitektur</a:t>
            </a:r>
            <a:r>
              <a:rPr lang="en-US" sz="2400" dirty="0">
                <a:latin typeface="Signika"/>
              </a:rPr>
              <a:t> </a:t>
            </a:r>
            <a:r>
              <a:rPr lang="en-US" sz="2400" dirty="0" err="1">
                <a:latin typeface="Signika"/>
              </a:rPr>
              <a:t>dan</a:t>
            </a:r>
            <a:r>
              <a:rPr lang="en-US" sz="2400" dirty="0">
                <a:latin typeface="Signika"/>
              </a:rPr>
              <a:t> </a:t>
            </a:r>
            <a:r>
              <a:rPr lang="en-US" sz="2400" dirty="0" err="1" smtClean="0">
                <a:latin typeface="Signika"/>
              </a:rPr>
              <a:t>komponen</a:t>
            </a:r>
            <a:r>
              <a:rPr lang="en-US" sz="2400" dirty="0" smtClean="0">
                <a:latin typeface="Signika"/>
              </a:rPr>
              <a:t> </a:t>
            </a:r>
            <a:r>
              <a:rPr lang="en-US" sz="2400" dirty="0" err="1">
                <a:latin typeface="Signika"/>
              </a:rPr>
              <a:t>perangkat</a:t>
            </a:r>
            <a:r>
              <a:rPr lang="en-US" sz="2400" dirty="0">
                <a:latin typeface="Signika"/>
              </a:rPr>
              <a:t> </a:t>
            </a:r>
            <a:r>
              <a:rPr lang="en-US" sz="2400" dirty="0" err="1">
                <a:latin typeface="Signika"/>
              </a:rPr>
              <a:t>lunak</a:t>
            </a:r>
            <a:r>
              <a:rPr lang="en-US" sz="2400" dirty="0">
                <a:latin typeface="Signika"/>
              </a:rPr>
              <a:t> </a:t>
            </a:r>
            <a:r>
              <a:rPr lang="en-US" sz="2400" dirty="0" err="1">
                <a:latin typeface="Signika"/>
              </a:rPr>
              <a:t>dan</a:t>
            </a:r>
            <a:r>
              <a:rPr lang="en-US" sz="2400" dirty="0">
                <a:latin typeface="Signika"/>
              </a:rPr>
              <a:t> </a:t>
            </a:r>
            <a:r>
              <a:rPr lang="en-US" sz="2400" dirty="0" err="1">
                <a:latin typeface="Signika"/>
              </a:rPr>
              <a:t>keras</a:t>
            </a:r>
            <a:r>
              <a:rPr lang="en-US" sz="2400" dirty="0">
                <a:latin typeface="Signika"/>
              </a:rPr>
              <a:t>, </a:t>
            </a:r>
            <a:r>
              <a:rPr lang="en-US" sz="2400" dirty="0" err="1">
                <a:latin typeface="Signika"/>
              </a:rPr>
              <a:t>serta</a:t>
            </a:r>
            <a:r>
              <a:rPr lang="en-US" sz="2400" dirty="0">
                <a:latin typeface="Signika"/>
              </a:rPr>
              <a:t> </a:t>
            </a:r>
            <a:r>
              <a:rPr lang="en-US" sz="2400" dirty="0" smtClean="0">
                <a:latin typeface="Signika"/>
              </a:rPr>
              <a:t>   </a:t>
            </a:r>
            <a:r>
              <a:rPr lang="en-US" sz="2400" dirty="0" err="1" smtClean="0">
                <a:latin typeface="Signika"/>
              </a:rPr>
              <a:t>metoda</a:t>
            </a:r>
            <a:r>
              <a:rPr lang="en-US" sz="2400" dirty="0" smtClean="0">
                <a:latin typeface="Signika"/>
              </a:rPr>
              <a:t> </a:t>
            </a:r>
            <a:r>
              <a:rPr lang="en-US" sz="2400" dirty="0" err="1" smtClean="0">
                <a:latin typeface="Signika"/>
              </a:rPr>
              <a:t>pengembangan</a:t>
            </a:r>
            <a:r>
              <a:rPr lang="en-US" sz="2400" dirty="0" smtClean="0">
                <a:latin typeface="Signika"/>
              </a:rPr>
              <a:t> </a:t>
            </a:r>
            <a:r>
              <a:rPr lang="en-US" sz="2400" dirty="0" err="1">
                <a:latin typeface="Signika"/>
              </a:rPr>
              <a:t>perangkat</a:t>
            </a:r>
            <a:r>
              <a:rPr lang="en-US" sz="2400" dirty="0">
                <a:latin typeface="Signika"/>
              </a:rPr>
              <a:t> </a:t>
            </a:r>
            <a:r>
              <a:rPr lang="en-US" sz="2400" dirty="0" err="1">
                <a:latin typeface="Signika"/>
              </a:rPr>
              <a:t>lunak</a:t>
            </a:r>
            <a:r>
              <a:rPr lang="en-US" sz="2400" dirty="0">
                <a:latin typeface="Signika"/>
              </a:rPr>
              <a:t>.</a:t>
            </a:r>
          </a:p>
          <a:p>
            <a:pPr>
              <a:buNone/>
            </a:pPr>
            <a:endParaRPr lang="en-US" sz="2400" dirty="0">
              <a:latin typeface="Signika"/>
            </a:endParaRPr>
          </a:p>
          <a:p>
            <a:endParaRPr lang="en-US" sz="2400" dirty="0">
              <a:latin typeface="Signika"/>
            </a:endParaRPr>
          </a:p>
        </p:txBody>
      </p:sp>
    </p:spTree>
    <p:extLst>
      <p:ext uri="{BB962C8B-B14F-4D97-AF65-F5344CB8AC3E}">
        <p14:creationId xmlns:p14="http://schemas.microsoft.com/office/powerpoint/2010/main" val="402655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rmAutofit/>
          </a:bodyPr>
          <a:lstStyle/>
          <a:p>
            <a:r>
              <a:rPr lang="en-US" sz="4400" dirty="0" smtClean="0"/>
              <a:t>Specialist - </a:t>
            </a:r>
            <a:r>
              <a:rPr lang="en-US" sz="4400" dirty="0"/>
              <a:t>Quality </a:t>
            </a:r>
            <a:r>
              <a:rPr lang="en-US" sz="4400" dirty="0" smtClean="0"/>
              <a:t>Assurance</a:t>
            </a:r>
            <a:endParaRPr lang="en-US" sz="4400" dirty="0"/>
          </a:p>
        </p:txBody>
      </p:sp>
      <p:sp>
        <p:nvSpPr>
          <p:cNvPr id="3" name="Content Placeholder 2"/>
          <p:cNvSpPr>
            <a:spLocks noGrp="1"/>
          </p:cNvSpPr>
          <p:nvPr>
            <p:ph idx="1"/>
          </p:nvPr>
        </p:nvSpPr>
        <p:spPr/>
        <p:txBody>
          <a:bodyPr>
            <a:noAutofit/>
          </a:bodyPr>
          <a:lstStyle/>
          <a:p>
            <a:pPr>
              <a:buNone/>
            </a:pPr>
            <a:r>
              <a:rPr lang="en-US" sz="1600" dirty="0" err="1" smtClean="0">
                <a:latin typeface="Signika"/>
              </a:rPr>
              <a:t>Pengetahuan</a:t>
            </a:r>
            <a:r>
              <a:rPr lang="en-US" sz="1600" dirty="0" smtClean="0">
                <a:latin typeface="Signika"/>
              </a:rPr>
              <a:t> </a:t>
            </a:r>
            <a:r>
              <a:rPr lang="en-US" sz="1600" dirty="0" err="1">
                <a:latin typeface="Signika"/>
              </a:rPr>
              <a:t>dan</a:t>
            </a:r>
            <a:r>
              <a:rPr lang="en-US" sz="1600" dirty="0">
                <a:latin typeface="Signika"/>
              </a:rPr>
              <a:t> </a:t>
            </a:r>
            <a:r>
              <a:rPr lang="en-US" sz="1600" dirty="0" err="1">
                <a:latin typeface="Signika"/>
              </a:rPr>
              <a:t>Ketrampilan</a:t>
            </a:r>
            <a:r>
              <a:rPr lang="en-US" sz="1600" dirty="0">
                <a:latin typeface="Signika"/>
              </a:rPr>
              <a:t> yang </a:t>
            </a:r>
            <a:r>
              <a:rPr lang="en-US" sz="1600" dirty="0" err="1">
                <a:latin typeface="Signika"/>
              </a:rPr>
              <a:t>Diperlukan</a:t>
            </a:r>
            <a:r>
              <a:rPr lang="en-US" sz="1600" dirty="0">
                <a:latin typeface="Signika"/>
              </a:rPr>
              <a:t>:</a:t>
            </a:r>
          </a:p>
          <a:p>
            <a:pPr marL="457200" indent="-457200">
              <a:buFontTx/>
              <a:buAutoNum type="arabicPeriod"/>
            </a:pPr>
            <a:r>
              <a:rPr lang="en-US" sz="1600" dirty="0" err="1" smtClean="0">
                <a:latin typeface="Signika"/>
              </a:rPr>
              <a:t>Pengetahuan</a:t>
            </a:r>
            <a:r>
              <a:rPr lang="en-US" sz="1600" dirty="0" smtClean="0">
                <a:latin typeface="Signika"/>
              </a:rPr>
              <a:t> </a:t>
            </a:r>
            <a:r>
              <a:rPr lang="en-US" sz="1600" dirty="0">
                <a:latin typeface="Signika"/>
              </a:rPr>
              <a:t>yang </a:t>
            </a:r>
            <a:r>
              <a:rPr lang="en-US" sz="1600" dirty="0" err="1">
                <a:latin typeface="Signika"/>
              </a:rPr>
              <a:t>sangat</a:t>
            </a:r>
            <a:r>
              <a:rPr lang="en-US" sz="1600" dirty="0">
                <a:latin typeface="Signika"/>
              </a:rPr>
              <a:t> </a:t>
            </a:r>
            <a:r>
              <a:rPr lang="en-US" sz="1600" dirty="0" err="1">
                <a:latin typeface="Signika"/>
              </a:rPr>
              <a:t>baik</a:t>
            </a:r>
            <a:r>
              <a:rPr lang="en-US" sz="1600" dirty="0">
                <a:latin typeface="Signika"/>
              </a:rPr>
              <a:t> </a:t>
            </a:r>
            <a:r>
              <a:rPr lang="en-US" sz="1600" dirty="0" err="1">
                <a:latin typeface="Signika"/>
              </a:rPr>
              <a:t>mengeanai</a:t>
            </a:r>
            <a:r>
              <a:rPr lang="en-US" sz="1600" dirty="0">
                <a:latin typeface="Signika"/>
              </a:rPr>
              <a:t> </a:t>
            </a:r>
            <a:r>
              <a:rPr lang="en-US" sz="1600" dirty="0" err="1">
                <a:latin typeface="Signika"/>
              </a:rPr>
              <a:t>manajemen</a:t>
            </a:r>
            <a:r>
              <a:rPr lang="en-US" sz="1600" dirty="0">
                <a:latin typeface="Signika"/>
              </a:rPr>
              <a:t> </a:t>
            </a:r>
            <a:r>
              <a:rPr lang="en-US" sz="1600" dirty="0" err="1">
                <a:latin typeface="Signika"/>
              </a:rPr>
              <a:t>kualitas</a:t>
            </a:r>
            <a:r>
              <a:rPr lang="en-US" sz="1600" dirty="0">
                <a:latin typeface="Signika"/>
              </a:rPr>
              <a:t>, </a:t>
            </a:r>
            <a:r>
              <a:rPr lang="en-US" sz="1600" dirty="0" err="1">
                <a:latin typeface="Signika"/>
              </a:rPr>
              <a:t>qualtiy</a:t>
            </a:r>
            <a:r>
              <a:rPr lang="en-US" sz="1600" dirty="0">
                <a:latin typeface="Signika"/>
              </a:rPr>
              <a:t> assurance, </a:t>
            </a:r>
            <a:r>
              <a:rPr lang="en-US" sz="1600" dirty="0" err="1">
                <a:latin typeface="Signika"/>
              </a:rPr>
              <a:t>pengendalian</a:t>
            </a:r>
            <a:r>
              <a:rPr lang="en-US" sz="1600" dirty="0">
                <a:latin typeface="Signika"/>
              </a:rPr>
              <a:t> </a:t>
            </a:r>
            <a:r>
              <a:rPr lang="en-US" sz="1600" dirty="0" err="1">
                <a:latin typeface="Signika"/>
              </a:rPr>
              <a:t>kualitas</a:t>
            </a:r>
            <a:r>
              <a:rPr lang="en-US" sz="1600" dirty="0">
                <a:latin typeface="Signika"/>
              </a:rPr>
              <a:t>, </a:t>
            </a:r>
            <a:r>
              <a:rPr lang="en-US" sz="1600" dirty="0" err="1">
                <a:latin typeface="Signika"/>
              </a:rPr>
              <a:t>dan</a:t>
            </a:r>
            <a:r>
              <a:rPr lang="en-US" sz="1600" dirty="0">
                <a:latin typeface="Signika"/>
              </a:rPr>
              <a:t> </a:t>
            </a:r>
            <a:r>
              <a:rPr lang="en-US" sz="1600" dirty="0" err="1">
                <a:latin typeface="Signika"/>
              </a:rPr>
              <a:t>metodologi</a:t>
            </a:r>
            <a:r>
              <a:rPr lang="en-US" sz="1600" dirty="0">
                <a:latin typeface="Signika"/>
              </a:rPr>
              <a:t> audit </a:t>
            </a:r>
            <a:r>
              <a:rPr lang="en-US" sz="1600" dirty="0" err="1">
                <a:latin typeface="Signika"/>
              </a:rPr>
              <a:t>kualitas</a:t>
            </a:r>
            <a:r>
              <a:rPr lang="en-US" sz="1600" dirty="0">
                <a:latin typeface="Signika"/>
              </a:rPr>
              <a:t>.</a:t>
            </a:r>
          </a:p>
          <a:p>
            <a:pPr marL="457200" indent="-457200">
              <a:buFontTx/>
              <a:buAutoNum type="arabicPeriod"/>
            </a:pPr>
            <a:r>
              <a:rPr lang="en-US" sz="1600" dirty="0" err="1">
                <a:latin typeface="Signika"/>
              </a:rPr>
              <a:t>Pengetahuan</a:t>
            </a:r>
            <a:r>
              <a:rPr lang="en-US" sz="1600" dirty="0">
                <a:latin typeface="Signika"/>
              </a:rPr>
              <a:t> yang up-to-date </a:t>
            </a:r>
            <a:r>
              <a:rPr lang="en-US" sz="1600" dirty="0" err="1">
                <a:latin typeface="Signika"/>
              </a:rPr>
              <a:t>mengenai</a:t>
            </a:r>
            <a:r>
              <a:rPr lang="en-US" sz="1600" dirty="0">
                <a:latin typeface="Signika"/>
              </a:rPr>
              <a:t> </a:t>
            </a:r>
            <a:r>
              <a:rPr lang="en-US" sz="1600" dirty="0" err="1">
                <a:latin typeface="Signika"/>
              </a:rPr>
              <a:t>berbagai</a:t>
            </a:r>
            <a:r>
              <a:rPr lang="en-US" sz="1600" dirty="0">
                <a:latin typeface="Signika"/>
              </a:rPr>
              <a:t> </a:t>
            </a:r>
            <a:r>
              <a:rPr lang="en-US" sz="1600" dirty="0" err="1">
                <a:latin typeface="Signika"/>
              </a:rPr>
              <a:t>sistem</a:t>
            </a:r>
            <a:r>
              <a:rPr lang="en-US" sz="1600" dirty="0">
                <a:latin typeface="Signika"/>
              </a:rPr>
              <a:t> </a:t>
            </a:r>
            <a:r>
              <a:rPr lang="en-US" sz="1600" dirty="0" err="1">
                <a:latin typeface="Signika"/>
              </a:rPr>
              <a:t>sertifikasi</a:t>
            </a:r>
            <a:r>
              <a:rPr lang="en-US" sz="1600" dirty="0">
                <a:latin typeface="Signika"/>
              </a:rPr>
              <a:t> </a:t>
            </a:r>
            <a:r>
              <a:rPr lang="en-US" sz="1600" dirty="0" err="1">
                <a:latin typeface="Signika"/>
              </a:rPr>
              <a:t>kualitas</a:t>
            </a:r>
            <a:endParaRPr lang="en-US" sz="1600" dirty="0">
              <a:latin typeface="Signika"/>
            </a:endParaRPr>
          </a:p>
          <a:p>
            <a:pPr marL="457200" indent="-457200">
              <a:buFontTx/>
              <a:buAutoNum type="arabicPeriod"/>
            </a:pPr>
            <a:r>
              <a:rPr lang="en-US" sz="1600" dirty="0" err="1">
                <a:latin typeface="Signika"/>
              </a:rPr>
              <a:t>Pengetuhuan</a:t>
            </a:r>
            <a:r>
              <a:rPr lang="en-US" sz="1600" dirty="0">
                <a:latin typeface="Signika"/>
              </a:rPr>
              <a:t> yang </a:t>
            </a:r>
            <a:r>
              <a:rPr lang="en-US" sz="1600" dirty="0" err="1">
                <a:latin typeface="Signika"/>
              </a:rPr>
              <a:t>luas</a:t>
            </a:r>
            <a:r>
              <a:rPr lang="en-US" sz="1600" dirty="0">
                <a:latin typeface="Signika"/>
              </a:rPr>
              <a:t> </a:t>
            </a:r>
            <a:r>
              <a:rPr lang="en-US" sz="1600" dirty="0" err="1">
                <a:latin typeface="Signika"/>
              </a:rPr>
              <a:t>dan</a:t>
            </a:r>
            <a:r>
              <a:rPr lang="en-US" sz="1600" dirty="0">
                <a:latin typeface="Signika"/>
              </a:rPr>
              <a:t> </a:t>
            </a:r>
            <a:r>
              <a:rPr lang="en-US" sz="1600" dirty="0" err="1">
                <a:latin typeface="Signika"/>
              </a:rPr>
              <a:t>mendalam</a:t>
            </a:r>
            <a:r>
              <a:rPr lang="en-US" sz="1600" dirty="0">
                <a:latin typeface="Signika"/>
              </a:rPr>
              <a:t> </a:t>
            </a:r>
            <a:r>
              <a:rPr lang="en-US" sz="1600" dirty="0" err="1">
                <a:latin typeface="Signika"/>
              </a:rPr>
              <a:t>mengenai</a:t>
            </a:r>
            <a:r>
              <a:rPr lang="en-US" sz="1600" dirty="0">
                <a:latin typeface="Signika"/>
              </a:rPr>
              <a:t> </a:t>
            </a:r>
            <a:r>
              <a:rPr lang="en-US" sz="1600" dirty="0" err="1">
                <a:latin typeface="Signika"/>
              </a:rPr>
              <a:t>seluruh</a:t>
            </a:r>
            <a:r>
              <a:rPr lang="en-US" sz="1600" dirty="0">
                <a:latin typeface="Signika"/>
              </a:rPr>
              <a:t> </a:t>
            </a:r>
            <a:r>
              <a:rPr lang="en-US" sz="1600" dirty="0" err="1">
                <a:latin typeface="Signika"/>
              </a:rPr>
              <a:t>aspek</a:t>
            </a:r>
            <a:r>
              <a:rPr lang="en-US" sz="1600" dirty="0">
                <a:latin typeface="Signika"/>
              </a:rPr>
              <a:t> </a:t>
            </a:r>
            <a:r>
              <a:rPr lang="en-US" sz="1600" dirty="0" err="1">
                <a:latin typeface="Signika"/>
              </a:rPr>
              <a:t>hukum</a:t>
            </a:r>
            <a:r>
              <a:rPr lang="en-US" sz="1600" dirty="0">
                <a:latin typeface="Signika"/>
              </a:rPr>
              <a:t> </a:t>
            </a:r>
            <a:r>
              <a:rPr lang="en-US" sz="1600" dirty="0" err="1">
                <a:latin typeface="Signika"/>
              </a:rPr>
              <a:t>dan</a:t>
            </a:r>
            <a:r>
              <a:rPr lang="en-US" sz="1600" dirty="0">
                <a:latin typeface="Signika"/>
              </a:rPr>
              <a:t> </a:t>
            </a:r>
            <a:r>
              <a:rPr lang="en-US" sz="1600" dirty="0" err="1">
                <a:latin typeface="Signika"/>
              </a:rPr>
              <a:t>bidangbidang</a:t>
            </a:r>
            <a:r>
              <a:rPr lang="en-US" sz="1600" dirty="0">
                <a:latin typeface="Signika"/>
              </a:rPr>
              <a:t> yang </a:t>
            </a:r>
            <a:r>
              <a:rPr lang="en-US" sz="1600" dirty="0" err="1">
                <a:latin typeface="Signika"/>
              </a:rPr>
              <a:t>berkaitan</a:t>
            </a:r>
            <a:r>
              <a:rPr lang="en-US" sz="1600" dirty="0">
                <a:latin typeface="Signika"/>
              </a:rPr>
              <a:t> </a:t>
            </a:r>
            <a:r>
              <a:rPr lang="en-US" sz="1600" dirty="0" err="1">
                <a:latin typeface="Signika"/>
              </a:rPr>
              <a:t>dengan</a:t>
            </a:r>
            <a:r>
              <a:rPr lang="en-US" sz="1600" dirty="0">
                <a:latin typeface="Signika"/>
              </a:rPr>
              <a:t> </a:t>
            </a:r>
            <a:r>
              <a:rPr lang="en-US" sz="1600" dirty="0" err="1">
                <a:latin typeface="Signika"/>
              </a:rPr>
              <a:t>liabilitas</a:t>
            </a:r>
            <a:r>
              <a:rPr lang="en-US" sz="1600" dirty="0">
                <a:latin typeface="Signika"/>
              </a:rPr>
              <a:t> </a:t>
            </a:r>
            <a:r>
              <a:rPr lang="en-US" sz="1600" dirty="0" err="1">
                <a:latin typeface="Signika"/>
              </a:rPr>
              <a:t>publik</a:t>
            </a:r>
            <a:r>
              <a:rPr lang="en-US" sz="1600" dirty="0">
                <a:latin typeface="Signika"/>
              </a:rPr>
              <a:t>, yang </a:t>
            </a:r>
            <a:r>
              <a:rPr lang="en-US" sz="1600" dirty="0" err="1">
                <a:latin typeface="Signika"/>
              </a:rPr>
              <a:t>mempengaruhi</a:t>
            </a:r>
            <a:r>
              <a:rPr lang="en-US" sz="1600" dirty="0">
                <a:latin typeface="Signika"/>
              </a:rPr>
              <a:t> </a:t>
            </a:r>
            <a:r>
              <a:rPr lang="en-US" sz="1600" dirty="0" err="1">
                <a:latin typeface="Signika"/>
              </a:rPr>
              <a:t>pengembangan</a:t>
            </a:r>
            <a:r>
              <a:rPr lang="en-US" sz="1600" dirty="0">
                <a:latin typeface="Signika"/>
              </a:rPr>
              <a:t> </a:t>
            </a:r>
            <a:r>
              <a:rPr lang="en-US" sz="1600" dirty="0" err="1">
                <a:latin typeface="Signika"/>
              </a:rPr>
              <a:t>dan</a:t>
            </a:r>
            <a:r>
              <a:rPr lang="en-US" sz="1600" dirty="0">
                <a:latin typeface="Signika"/>
              </a:rPr>
              <a:t> </a:t>
            </a:r>
            <a:r>
              <a:rPr lang="en-US" sz="1600" dirty="0" err="1">
                <a:latin typeface="Signika"/>
              </a:rPr>
              <a:t>impementasi</a:t>
            </a:r>
            <a:r>
              <a:rPr lang="en-US" sz="1600" dirty="0">
                <a:latin typeface="Signika"/>
              </a:rPr>
              <a:t> </a:t>
            </a:r>
            <a:r>
              <a:rPr lang="en-US" sz="1600" dirty="0" err="1">
                <a:latin typeface="Signika"/>
              </a:rPr>
              <a:t>suatu</a:t>
            </a:r>
            <a:r>
              <a:rPr lang="en-US" sz="1600" dirty="0">
                <a:latin typeface="Signika"/>
              </a:rPr>
              <a:t> </a:t>
            </a:r>
            <a:r>
              <a:rPr lang="en-US" sz="1600" dirty="0" err="1">
                <a:latin typeface="Signika"/>
              </a:rPr>
              <a:t>sistem</a:t>
            </a:r>
            <a:r>
              <a:rPr lang="en-US" sz="1600" dirty="0">
                <a:latin typeface="Signika"/>
              </a:rPr>
              <a:t> </a:t>
            </a:r>
            <a:r>
              <a:rPr lang="en-US" sz="1600" dirty="0" err="1">
                <a:latin typeface="Signika"/>
              </a:rPr>
              <a:t>informasi</a:t>
            </a:r>
            <a:r>
              <a:rPr lang="en-US" sz="1600" dirty="0">
                <a:latin typeface="Signika"/>
              </a:rPr>
              <a:t>.</a:t>
            </a:r>
          </a:p>
          <a:p>
            <a:pPr marL="457200" indent="-457200">
              <a:buFontTx/>
              <a:buAutoNum type="arabicPeriod"/>
            </a:pPr>
            <a:r>
              <a:rPr lang="en-US" sz="1600" dirty="0" err="1">
                <a:latin typeface="Signika"/>
              </a:rPr>
              <a:t>Mengembangkan</a:t>
            </a:r>
            <a:r>
              <a:rPr lang="en-US" sz="1600" dirty="0">
                <a:latin typeface="Signika"/>
              </a:rPr>
              <a:t> </a:t>
            </a:r>
            <a:r>
              <a:rPr lang="en-US" sz="1600" dirty="0" err="1">
                <a:latin typeface="Signika"/>
              </a:rPr>
              <a:t>dan</a:t>
            </a:r>
            <a:r>
              <a:rPr lang="en-US" sz="1600" dirty="0">
                <a:latin typeface="Signika"/>
              </a:rPr>
              <a:t> </a:t>
            </a:r>
            <a:r>
              <a:rPr lang="en-US" sz="1600" dirty="0" err="1">
                <a:latin typeface="Signika"/>
              </a:rPr>
              <a:t>memperluas</a:t>
            </a:r>
            <a:r>
              <a:rPr lang="en-US" sz="1600" dirty="0">
                <a:latin typeface="Signika"/>
              </a:rPr>
              <a:t> </a:t>
            </a:r>
            <a:r>
              <a:rPr lang="en-US" sz="1600" dirty="0" err="1">
                <a:latin typeface="Signika"/>
              </a:rPr>
              <a:t>pengetahuan</a:t>
            </a:r>
            <a:r>
              <a:rPr lang="en-US" sz="1600" dirty="0">
                <a:latin typeface="Signika"/>
              </a:rPr>
              <a:t> yang </a:t>
            </a:r>
            <a:r>
              <a:rPr lang="en-US" sz="1600" dirty="0" err="1">
                <a:latin typeface="Signika"/>
              </a:rPr>
              <a:t>relevan</a:t>
            </a:r>
            <a:r>
              <a:rPr lang="en-US" sz="1600" dirty="0">
                <a:latin typeface="Signika"/>
              </a:rPr>
              <a:t>, </a:t>
            </a:r>
            <a:r>
              <a:rPr lang="en-US" sz="1600" dirty="0" err="1">
                <a:latin typeface="Signika"/>
              </a:rPr>
              <a:t>dan</a:t>
            </a:r>
            <a:r>
              <a:rPr lang="en-US" sz="1600" dirty="0">
                <a:latin typeface="Signika"/>
              </a:rPr>
              <a:t> </a:t>
            </a:r>
            <a:r>
              <a:rPr lang="en-US" sz="1600" dirty="0" err="1">
                <a:latin typeface="Signika"/>
              </a:rPr>
              <a:t>berkaitkan</a:t>
            </a:r>
            <a:r>
              <a:rPr lang="en-US" sz="1600" dirty="0">
                <a:latin typeface="Signika"/>
              </a:rPr>
              <a:t> </a:t>
            </a:r>
            <a:r>
              <a:rPr lang="en-US" sz="1600" dirty="0" err="1">
                <a:latin typeface="Signika"/>
              </a:rPr>
              <a:t>dengan</a:t>
            </a:r>
            <a:r>
              <a:rPr lang="en-US" sz="1600" dirty="0">
                <a:latin typeface="Signika"/>
              </a:rPr>
              <a:t> area </a:t>
            </a:r>
            <a:r>
              <a:rPr lang="en-US" sz="1600" dirty="0" err="1">
                <a:latin typeface="Signika"/>
              </a:rPr>
              <a:t>teknis</a:t>
            </a:r>
            <a:r>
              <a:rPr lang="en-US" sz="1600" dirty="0">
                <a:latin typeface="Signika"/>
              </a:rPr>
              <a:t>, </a:t>
            </a:r>
            <a:r>
              <a:rPr lang="en-US" sz="1600" dirty="0" err="1">
                <a:latin typeface="Signika"/>
              </a:rPr>
              <a:t>seperi</a:t>
            </a:r>
            <a:r>
              <a:rPr lang="en-US" sz="1600" dirty="0">
                <a:latin typeface="Signika"/>
              </a:rPr>
              <a:t> DBMS, </a:t>
            </a:r>
            <a:r>
              <a:rPr lang="en-US" sz="1600" dirty="0" err="1">
                <a:latin typeface="Signika"/>
              </a:rPr>
              <a:t>perangkat</a:t>
            </a:r>
            <a:r>
              <a:rPr lang="en-US" sz="1600" dirty="0">
                <a:latin typeface="Signika"/>
              </a:rPr>
              <a:t> </a:t>
            </a:r>
            <a:r>
              <a:rPr lang="en-US" sz="1600" dirty="0" err="1">
                <a:latin typeface="Signika"/>
              </a:rPr>
              <a:t>lunak</a:t>
            </a:r>
            <a:r>
              <a:rPr lang="en-US" sz="1600" dirty="0">
                <a:latin typeface="Signika"/>
              </a:rPr>
              <a:t>, </a:t>
            </a:r>
            <a:r>
              <a:rPr lang="en-US" sz="1600" dirty="0" err="1">
                <a:latin typeface="Signika"/>
              </a:rPr>
              <a:t>komunikasi</a:t>
            </a:r>
            <a:r>
              <a:rPr lang="en-US" sz="1600" dirty="0">
                <a:latin typeface="Signika"/>
              </a:rPr>
              <a:t>/</a:t>
            </a:r>
            <a:r>
              <a:rPr lang="en-US" sz="1600" dirty="0" err="1">
                <a:latin typeface="Signika"/>
              </a:rPr>
              <a:t>jaringan</a:t>
            </a:r>
            <a:r>
              <a:rPr lang="en-US" sz="1600" dirty="0">
                <a:latin typeface="Signika"/>
              </a:rPr>
              <a:t> </a:t>
            </a:r>
            <a:r>
              <a:rPr lang="en-US" sz="1600" dirty="0" err="1">
                <a:latin typeface="Signika"/>
              </a:rPr>
              <a:t>komputer</a:t>
            </a:r>
            <a:r>
              <a:rPr lang="en-US" sz="1600" dirty="0">
                <a:latin typeface="Signika"/>
              </a:rPr>
              <a:t>, </a:t>
            </a:r>
            <a:r>
              <a:rPr lang="en-US" sz="1600" dirty="0" err="1">
                <a:latin typeface="Signika"/>
              </a:rPr>
              <a:t>metodologi</a:t>
            </a:r>
            <a:r>
              <a:rPr lang="en-US" sz="1600" dirty="0">
                <a:latin typeface="Signika"/>
              </a:rPr>
              <a:t> </a:t>
            </a:r>
            <a:r>
              <a:rPr lang="en-US" sz="1600" dirty="0" err="1">
                <a:latin typeface="Signika"/>
              </a:rPr>
              <a:t>dan</a:t>
            </a:r>
            <a:r>
              <a:rPr lang="en-US" sz="1600" dirty="0">
                <a:latin typeface="Signika"/>
              </a:rPr>
              <a:t> </a:t>
            </a:r>
            <a:r>
              <a:rPr lang="en-US" sz="1600" dirty="0" err="1">
                <a:latin typeface="Signika"/>
              </a:rPr>
              <a:t>kebijaksanaan</a:t>
            </a:r>
            <a:r>
              <a:rPr lang="en-US" sz="1600" dirty="0">
                <a:latin typeface="Signika"/>
              </a:rPr>
              <a:t> </a:t>
            </a:r>
            <a:r>
              <a:rPr lang="en-US" sz="1600" dirty="0" err="1">
                <a:latin typeface="Signika"/>
              </a:rPr>
              <a:t>sistem</a:t>
            </a:r>
            <a:r>
              <a:rPr lang="en-US" sz="1600" dirty="0">
                <a:latin typeface="Signika"/>
              </a:rPr>
              <a:t> </a:t>
            </a:r>
            <a:r>
              <a:rPr lang="en-US" sz="1600" dirty="0" err="1">
                <a:latin typeface="Signika"/>
              </a:rPr>
              <a:t>aplikasi</a:t>
            </a:r>
            <a:r>
              <a:rPr lang="en-US" sz="1600" dirty="0">
                <a:latin typeface="Signika"/>
              </a:rPr>
              <a:t>.</a:t>
            </a:r>
          </a:p>
          <a:p>
            <a:pPr marL="457200" indent="-457200">
              <a:buFontTx/>
              <a:buAutoNum type="arabicPeriod"/>
            </a:pPr>
            <a:r>
              <a:rPr lang="en-US" sz="1600" dirty="0" err="1">
                <a:latin typeface="Signika"/>
              </a:rPr>
              <a:t>Ketrampilan</a:t>
            </a:r>
            <a:r>
              <a:rPr lang="en-US" sz="1600" dirty="0">
                <a:latin typeface="Signika"/>
              </a:rPr>
              <a:t> interpersonal yang </a:t>
            </a:r>
            <a:r>
              <a:rPr lang="en-US" sz="1600" dirty="0" err="1">
                <a:latin typeface="Signika"/>
              </a:rPr>
              <a:t>sangat</a:t>
            </a:r>
            <a:r>
              <a:rPr lang="en-US" sz="1600" dirty="0">
                <a:latin typeface="Signika"/>
              </a:rPr>
              <a:t> </a:t>
            </a:r>
            <a:r>
              <a:rPr lang="en-US" sz="1600" dirty="0" err="1">
                <a:latin typeface="Signika"/>
              </a:rPr>
              <a:t>baik</a:t>
            </a:r>
            <a:r>
              <a:rPr lang="en-US" sz="1600" dirty="0" smtClean="0">
                <a:latin typeface="Signika"/>
              </a:rPr>
              <a:t>.</a:t>
            </a:r>
          </a:p>
          <a:p>
            <a:pPr marL="0" indent="0">
              <a:buNone/>
            </a:pPr>
            <a:r>
              <a:rPr lang="en-US" sz="1600" dirty="0">
                <a:latin typeface="Signika"/>
              </a:rPr>
              <a:t>6.  </a:t>
            </a:r>
            <a:r>
              <a:rPr lang="en-US" sz="1600" dirty="0" smtClean="0">
                <a:latin typeface="Signika"/>
              </a:rPr>
              <a:t> </a:t>
            </a:r>
            <a:r>
              <a:rPr lang="en-US" sz="1600" dirty="0" smtClean="0">
                <a:latin typeface="Signika"/>
              </a:rPr>
              <a:t>    </a:t>
            </a:r>
            <a:r>
              <a:rPr lang="en-US" sz="1600" dirty="0" err="1">
                <a:latin typeface="Signika"/>
              </a:rPr>
              <a:t>Harus</a:t>
            </a:r>
            <a:r>
              <a:rPr lang="en-US" sz="1600" dirty="0">
                <a:latin typeface="Signika"/>
              </a:rPr>
              <a:t> </a:t>
            </a:r>
            <a:r>
              <a:rPr lang="en-US" sz="1600" dirty="0" err="1">
                <a:latin typeface="Signika"/>
              </a:rPr>
              <a:t>dapat</a:t>
            </a:r>
            <a:r>
              <a:rPr lang="en-US" sz="1600" dirty="0">
                <a:latin typeface="Signika"/>
              </a:rPr>
              <a:t> </a:t>
            </a:r>
            <a:r>
              <a:rPr lang="en-US" sz="1600" dirty="0" err="1">
                <a:latin typeface="Signika"/>
              </a:rPr>
              <a:t>berargumentasi</a:t>
            </a:r>
            <a:r>
              <a:rPr lang="en-US" sz="1600" dirty="0">
                <a:latin typeface="Signika"/>
              </a:rPr>
              <a:t> </a:t>
            </a:r>
            <a:r>
              <a:rPr lang="en-US" sz="1600" dirty="0" err="1">
                <a:latin typeface="Signika"/>
              </a:rPr>
              <a:t>secara</a:t>
            </a:r>
            <a:r>
              <a:rPr lang="en-US" sz="1600" dirty="0">
                <a:latin typeface="Signika"/>
              </a:rPr>
              <a:t> </a:t>
            </a:r>
            <a:r>
              <a:rPr lang="en-US" sz="1600" dirty="0" err="1">
                <a:latin typeface="Signika"/>
              </a:rPr>
              <a:t>persuasif</a:t>
            </a:r>
            <a:r>
              <a:rPr lang="en-US" sz="1600" dirty="0">
                <a:latin typeface="Signika"/>
              </a:rPr>
              <a:t> </a:t>
            </a:r>
            <a:r>
              <a:rPr lang="en-US" sz="1600" dirty="0" err="1">
                <a:latin typeface="Signika"/>
              </a:rPr>
              <a:t>pada</a:t>
            </a:r>
            <a:r>
              <a:rPr lang="en-US" sz="1600" dirty="0">
                <a:latin typeface="Signika"/>
              </a:rPr>
              <a:t> </a:t>
            </a:r>
            <a:r>
              <a:rPr lang="en-US" sz="1600" dirty="0" err="1" smtClean="0">
                <a:latin typeface="Signika"/>
              </a:rPr>
              <a:t>pertemuan</a:t>
            </a:r>
            <a:r>
              <a:rPr lang="en-US" sz="1600" dirty="0" smtClean="0">
                <a:latin typeface="Signika"/>
              </a:rPr>
              <a:t> </a:t>
            </a:r>
            <a:r>
              <a:rPr lang="en-US" sz="1600" dirty="0">
                <a:latin typeface="Signika"/>
              </a:rPr>
              <a:t>informal </a:t>
            </a:r>
            <a:r>
              <a:rPr lang="en-US" sz="1600" dirty="0" err="1">
                <a:latin typeface="Signika"/>
              </a:rPr>
              <a:t>dan</a:t>
            </a:r>
            <a:r>
              <a:rPr lang="en-US" sz="1600" dirty="0">
                <a:latin typeface="Signika"/>
              </a:rPr>
              <a:t> formal.</a:t>
            </a:r>
          </a:p>
          <a:p>
            <a:pPr marL="0" indent="0">
              <a:buNone/>
            </a:pPr>
            <a:r>
              <a:rPr lang="en-US" sz="1600" dirty="0">
                <a:latin typeface="Signika"/>
              </a:rPr>
              <a:t>7.  </a:t>
            </a:r>
            <a:r>
              <a:rPr lang="en-US" sz="1600" dirty="0" smtClean="0">
                <a:latin typeface="Signika"/>
              </a:rPr>
              <a:t>     </a:t>
            </a:r>
            <a:r>
              <a:rPr lang="en-US" sz="1600" dirty="0" err="1">
                <a:latin typeface="Signika"/>
              </a:rPr>
              <a:t>Memiliki</a:t>
            </a:r>
            <a:r>
              <a:rPr lang="en-US" sz="1600" dirty="0">
                <a:latin typeface="Signika"/>
              </a:rPr>
              <a:t> </a:t>
            </a:r>
            <a:r>
              <a:rPr lang="en-US" sz="1600" dirty="0" err="1">
                <a:latin typeface="Signika"/>
              </a:rPr>
              <a:t>kemampuan</a:t>
            </a:r>
            <a:r>
              <a:rPr lang="en-US" sz="1600" dirty="0">
                <a:latin typeface="Signika"/>
              </a:rPr>
              <a:t> </a:t>
            </a:r>
            <a:r>
              <a:rPr lang="en-US" sz="1600" dirty="0" err="1">
                <a:latin typeface="Signika"/>
              </a:rPr>
              <a:t>menulis</a:t>
            </a:r>
            <a:r>
              <a:rPr lang="en-US" sz="1600" dirty="0">
                <a:latin typeface="Signika"/>
              </a:rPr>
              <a:t> </a:t>
            </a:r>
            <a:r>
              <a:rPr lang="en-US" sz="1600" dirty="0" err="1">
                <a:latin typeface="Signika"/>
              </a:rPr>
              <a:t>laporan</a:t>
            </a:r>
            <a:r>
              <a:rPr lang="en-US" sz="1600" dirty="0">
                <a:latin typeface="Signika"/>
              </a:rPr>
              <a:t> </a:t>
            </a:r>
            <a:r>
              <a:rPr lang="en-US" sz="1600" dirty="0" err="1">
                <a:latin typeface="Signika"/>
              </a:rPr>
              <a:t>dan</a:t>
            </a:r>
            <a:r>
              <a:rPr lang="en-US" sz="1600" dirty="0">
                <a:latin typeface="Signika"/>
              </a:rPr>
              <a:t> </a:t>
            </a:r>
            <a:r>
              <a:rPr lang="en-US" sz="1600" dirty="0" err="1">
                <a:latin typeface="Signika"/>
              </a:rPr>
              <a:t>teknis</a:t>
            </a:r>
            <a:r>
              <a:rPr lang="en-US" sz="1600" dirty="0">
                <a:latin typeface="Signika"/>
              </a:rPr>
              <a:t> </a:t>
            </a:r>
            <a:r>
              <a:rPr lang="en-US" sz="1600" dirty="0" err="1" smtClean="0">
                <a:latin typeface="Signika"/>
              </a:rPr>
              <a:t>presentasi</a:t>
            </a:r>
            <a:r>
              <a:rPr lang="en-US" sz="1600" dirty="0" smtClean="0">
                <a:latin typeface="Signika"/>
              </a:rPr>
              <a:t> </a:t>
            </a:r>
            <a:r>
              <a:rPr lang="en-US" sz="1600" dirty="0">
                <a:latin typeface="Signika"/>
              </a:rPr>
              <a:t>yang </a:t>
            </a:r>
            <a:r>
              <a:rPr lang="en-US" sz="1600" dirty="0" err="1">
                <a:latin typeface="Signika"/>
              </a:rPr>
              <a:t>sangat</a:t>
            </a:r>
            <a:r>
              <a:rPr lang="en-US" sz="1600" dirty="0">
                <a:latin typeface="Signika"/>
              </a:rPr>
              <a:t> </a:t>
            </a:r>
            <a:r>
              <a:rPr lang="en-US" sz="1600" dirty="0" err="1">
                <a:latin typeface="Signika"/>
              </a:rPr>
              <a:t>baik</a:t>
            </a:r>
            <a:endParaRPr lang="en-US" sz="1600" dirty="0">
              <a:latin typeface="Signika"/>
            </a:endParaRPr>
          </a:p>
          <a:p>
            <a:pPr marL="0" indent="0">
              <a:buNone/>
            </a:pPr>
            <a:r>
              <a:rPr lang="en-US" sz="1600" dirty="0">
                <a:latin typeface="Signika"/>
              </a:rPr>
              <a:t>8.  </a:t>
            </a:r>
            <a:r>
              <a:rPr lang="en-US" sz="1600" dirty="0" smtClean="0">
                <a:latin typeface="Signika"/>
              </a:rPr>
              <a:t>     </a:t>
            </a:r>
            <a:r>
              <a:rPr lang="en-US" sz="1600" dirty="0" err="1">
                <a:latin typeface="Signika"/>
              </a:rPr>
              <a:t>Memiliki</a:t>
            </a:r>
            <a:r>
              <a:rPr lang="en-US" sz="1600" dirty="0">
                <a:latin typeface="Signika"/>
              </a:rPr>
              <a:t> </a:t>
            </a:r>
            <a:r>
              <a:rPr lang="en-US" sz="1600" dirty="0" err="1">
                <a:latin typeface="Signika"/>
              </a:rPr>
              <a:t>ketrampilan</a:t>
            </a:r>
            <a:r>
              <a:rPr lang="en-US" sz="1600" dirty="0">
                <a:latin typeface="Signika"/>
              </a:rPr>
              <a:t> </a:t>
            </a:r>
            <a:r>
              <a:rPr lang="en-US" sz="1600" dirty="0" err="1">
                <a:latin typeface="Signika"/>
              </a:rPr>
              <a:t>otomasi</a:t>
            </a:r>
            <a:r>
              <a:rPr lang="en-US" sz="1600" dirty="0">
                <a:latin typeface="Signika"/>
              </a:rPr>
              <a:t> </a:t>
            </a:r>
            <a:r>
              <a:rPr lang="en-US" sz="1600" dirty="0" err="1">
                <a:latin typeface="Signika"/>
              </a:rPr>
              <a:t>perkantoran</a:t>
            </a:r>
            <a:r>
              <a:rPr lang="en-US" sz="1600" dirty="0">
                <a:latin typeface="Signika"/>
              </a:rPr>
              <a:t> (</a:t>
            </a:r>
            <a:r>
              <a:rPr lang="en-US" sz="1600" dirty="0" smtClean="0">
                <a:latin typeface="Signika"/>
              </a:rPr>
              <a:t>word processing</a:t>
            </a:r>
            <a:r>
              <a:rPr lang="en-US" sz="1600" dirty="0">
                <a:latin typeface="Signika"/>
              </a:rPr>
              <a:t>, spreadsheet, graphics) yang </a:t>
            </a:r>
            <a:r>
              <a:rPr lang="en-US" sz="1600" dirty="0" err="1">
                <a:latin typeface="Signika"/>
              </a:rPr>
              <a:t>sangat</a:t>
            </a:r>
            <a:r>
              <a:rPr lang="en-US" sz="1600" dirty="0">
                <a:latin typeface="Signika"/>
              </a:rPr>
              <a:t> </a:t>
            </a:r>
            <a:r>
              <a:rPr lang="en-US" sz="1600" dirty="0" err="1">
                <a:latin typeface="Signika"/>
              </a:rPr>
              <a:t>baik</a:t>
            </a:r>
            <a:endParaRPr lang="en-US" sz="1600" dirty="0">
              <a:latin typeface="Signika"/>
            </a:endParaRPr>
          </a:p>
          <a:p>
            <a:pPr marL="0" indent="0">
              <a:buNone/>
            </a:pPr>
            <a:r>
              <a:rPr lang="en-US" sz="1600" dirty="0">
                <a:latin typeface="Signika"/>
              </a:rPr>
              <a:t>9.  </a:t>
            </a:r>
            <a:r>
              <a:rPr lang="en-US" sz="1600" dirty="0" smtClean="0">
                <a:latin typeface="Signika"/>
              </a:rPr>
              <a:t>     </a:t>
            </a:r>
            <a:r>
              <a:rPr lang="en-US" sz="1600" dirty="0" err="1">
                <a:latin typeface="Signika"/>
              </a:rPr>
              <a:t>Kemampuan</a:t>
            </a:r>
            <a:r>
              <a:rPr lang="en-US" sz="1600" dirty="0">
                <a:latin typeface="Signika"/>
              </a:rPr>
              <a:t> di </a:t>
            </a:r>
            <a:r>
              <a:rPr lang="en-US" sz="1600" dirty="0" err="1">
                <a:latin typeface="Signika"/>
              </a:rPr>
              <a:t>atas</a:t>
            </a:r>
            <a:r>
              <a:rPr lang="en-US" sz="1600" dirty="0">
                <a:latin typeface="Signika"/>
              </a:rPr>
              <a:t> rata-rata </a:t>
            </a:r>
            <a:r>
              <a:rPr lang="en-US" sz="1600" dirty="0" err="1">
                <a:latin typeface="Signika"/>
              </a:rPr>
              <a:t>dalam</a:t>
            </a:r>
            <a:r>
              <a:rPr lang="en-US" sz="1600" dirty="0">
                <a:latin typeface="Signika"/>
              </a:rPr>
              <a:t> </a:t>
            </a:r>
            <a:r>
              <a:rPr lang="en-US" sz="1600" dirty="0" err="1">
                <a:latin typeface="Signika"/>
              </a:rPr>
              <a:t>mengobservasi</a:t>
            </a:r>
            <a:r>
              <a:rPr lang="en-US" sz="1600" dirty="0">
                <a:latin typeface="Signika"/>
              </a:rPr>
              <a:t> </a:t>
            </a:r>
            <a:r>
              <a:rPr lang="en-US" sz="1600" dirty="0" smtClean="0">
                <a:latin typeface="Signika"/>
              </a:rPr>
              <a:t>detail </a:t>
            </a:r>
            <a:r>
              <a:rPr lang="en-US" sz="1600" dirty="0" err="1">
                <a:latin typeface="Signika"/>
              </a:rPr>
              <a:t>dan</a:t>
            </a:r>
            <a:r>
              <a:rPr lang="en-US" sz="1600" dirty="0">
                <a:latin typeface="Signika"/>
              </a:rPr>
              <a:t> </a:t>
            </a:r>
            <a:r>
              <a:rPr lang="en-US" sz="1600" dirty="0" err="1">
                <a:latin typeface="Signika"/>
              </a:rPr>
              <a:t>terus</a:t>
            </a:r>
            <a:r>
              <a:rPr lang="en-US" sz="1600" dirty="0">
                <a:latin typeface="Signika"/>
              </a:rPr>
              <a:t> </a:t>
            </a:r>
            <a:r>
              <a:rPr lang="en-US" sz="1600" dirty="0" err="1">
                <a:latin typeface="Signika"/>
              </a:rPr>
              <a:t>menerus</a:t>
            </a:r>
            <a:r>
              <a:rPr lang="en-US" sz="1600" dirty="0">
                <a:latin typeface="Signika"/>
              </a:rPr>
              <a:t>.</a:t>
            </a:r>
          </a:p>
          <a:p>
            <a:pPr marL="457200" indent="-457200">
              <a:buAutoNum type="arabicPeriod" startAt="10"/>
            </a:pPr>
            <a:r>
              <a:rPr lang="en-US" sz="1600" dirty="0" err="1" smtClean="0">
                <a:latin typeface="Signika"/>
              </a:rPr>
              <a:t>Memenuhi</a:t>
            </a:r>
            <a:r>
              <a:rPr lang="en-US" sz="1600" dirty="0" smtClean="0">
                <a:latin typeface="Signika"/>
              </a:rPr>
              <a:t> </a:t>
            </a:r>
            <a:r>
              <a:rPr lang="en-US" sz="1600" dirty="0" err="1">
                <a:latin typeface="Signika"/>
              </a:rPr>
              <a:t>syarat</a:t>
            </a:r>
            <a:r>
              <a:rPr lang="en-US" sz="1600" dirty="0">
                <a:latin typeface="Signika"/>
              </a:rPr>
              <a:t> </a:t>
            </a:r>
            <a:r>
              <a:rPr lang="en-US" sz="1600" dirty="0" err="1">
                <a:latin typeface="Signika"/>
              </a:rPr>
              <a:t>untuk</a:t>
            </a:r>
            <a:r>
              <a:rPr lang="en-US" sz="1600" dirty="0">
                <a:latin typeface="Signika"/>
              </a:rPr>
              <a:t> </a:t>
            </a:r>
            <a:r>
              <a:rPr lang="en-US" sz="1600" dirty="0" err="1">
                <a:latin typeface="Signika"/>
              </a:rPr>
              <a:t>akreditasi</a:t>
            </a:r>
            <a:r>
              <a:rPr lang="en-US" sz="1600" dirty="0">
                <a:latin typeface="Signika"/>
              </a:rPr>
              <a:t> </a:t>
            </a:r>
            <a:r>
              <a:rPr lang="en-US" sz="1600" dirty="0" err="1">
                <a:latin typeface="Signika"/>
              </a:rPr>
              <a:t>pribadi</a:t>
            </a:r>
            <a:r>
              <a:rPr lang="en-US" sz="1600" dirty="0">
                <a:latin typeface="Signika"/>
              </a:rPr>
              <a:t> di </a:t>
            </a:r>
            <a:r>
              <a:rPr lang="en-US" sz="1600" dirty="0" err="1" smtClean="0">
                <a:latin typeface="Signika"/>
              </a:rPr>
              <a:t>bawah</a:t>
            </a:r>
            <a:r>
              <a:rPr lang="en-US" sz="1600" dirty="0" smtClean="0">
                <a:latin typeface="Signika"/>
              </a:rPr>
              <a:t> </a:t>
            </a:r>
            <a:r>
              <a:rPr lang="en-US" sz="1600" dirty="0" err="1" smtClean="0">
                <a:latin typeface="Signika"/>
              </a:rPr>
              <a:t>suatu</a:t>
            </a:r>
            <a:r>
              <a:rPr lang="en-US" sz="1600" dirty="0" smtClean="0">
                <a:latin typeface="Signika"/>
              </a:rPr>
              <a:t> </a:t>
            </a:r>
            <a:r>
              <a:rPr lang="en-US" sz="1600" dirty="0" err="1">
                <a:latin typeface="Signika"/>
              </a:rPr>
              <a:t>sistem</a:t>
            </a:r>
            <a:r>
              <a:rPr lang="en-US" sz="1600" dirty="0">
                <a:latin typeface="Signika"/>
              </a:rPr>
              <a:t> </a:t>
            </a:r>
            <a:r>
              <a:rPr lang="en-US" sz="1600" dirty="0" err="1">
                <a:latin typeface="Signika"/>
              </a:rPr>
              <a:t>sertifikasi</a:t>
            </a:r>
            <a:r>
              <a:rPr lang="en-US" sz="1600" dirty="0">
                <a:latin typeface="Signika"/>
              </a:rPr>
              <a:t> </a:t>
            </a:r>
            <a:r>
              <a:rPr lang="en-US" sz="1600" dirty="0" err="1">
                <a:latin typeface="Signika"/>
              </a:rPr>
              <a:t>kualitas</a:t>
            </a:r>
            <a:r>
              <a:rPr lang="en-US" sz="1600" dirty="0">
                <a:latin typeface="Signika"/>
              </a:rPr>
              <a:t> yang </a:t>
            </a:r>
            <a:r>
              <a:rPr lang="en-US" sz="1600" dirty="0" err="1">
                <a:latin typeface="Signika"/>
              </a:rPr>
              <a:t>diakui</a:t>
            </a:r>
            <a:r>
              <a:rPr lang="en-US" sz="1600" dirty="0">
                <a:latin typeface="Signika"/>
              </a:rPr>
              <a:t> </a:t>
            </a:r>
            <a:r>
              <a:rPr lang="en-US" sz="1600" dirty="0" err="1">
                <a:latin typeface="Signika"/>
              </a:rPr>
              <a:t>secara</a:t>
            </a:r>
            <a:r>
              <a:rPr lang="en-US" sz="1600" dirty="0">
                <a:latin typeface="Signika"/>
              </a:rPr>
              <a:t> </a:t>
            </a:r>
            <a:endParaRPr lang="en-US" sz="1600" dirty="0" smtClean="0">
              <a:latin typeface="Signika"/>
            </a:endParaRPr>
          </a:p>
          <a:p>
            <a:pPr marL="0" indent="0">
              <a:buNone/>
            </a:pPr>
            <a:r>
              <a:rPr lang="en-US" sz="1600" dirty="0">
                <a:latin typeface="Signika"/>
              </a:rPr>
              <a:t> </a:t>
            </a:r>
            <a:r>
              <a:rPr lang="en-US" sz="1600" dirty="0" smtClean="0">
                <a:latin typeface="Signika"/>
              </a:rPr>
              <a:t>          </a:t>
            </a:r>
            <a:r>
              <a:rPr lang="en-US" sz="1600" dirty="0" err="1" smtClean="0">
                <a:latin typeface="Signika"/>
              </a:rPr>
              <a:t>internasional</a:t>
            </a:r>
            <a:r>
              <a:rPr lang="en-US" sz="1600" dirty="0">
                <a:latin typeface="Signika"/>
              </a:rPr>
              <a:t>.</a:t>
            </a:r>
          </a:p>
          <a:p>
            <a:pPr>
              <a:buNone/>
            </a:pPr>
            <a:endParaRPr lang="en-US" sz="1600" dirty="0">
              <a:latin typeface="Signika"/>
            </a:endParaRPr>
          </a:p>
          <a:p>
            <a:pPr marL="457200" indent="-457200">
              <a:buFontTx/>
              <a:buAutoNum type="arabicPeriod"/>
            </a:pPr>
            <a:endParaRPr lang="en-US" sz="1600" dirty="0">
              <a:latin typeface="Signika"/>
            </a:endParaRPr>
          </a:p>
          <a:p>
            <a:pPr marL="457200" indent="-457200">
              <a:buFontTx/>
              <a:buAutoNum type="arabicPeriod"/>
            </a:pPr>
            <a:endParaRPr lang="en-US" sz="1600" dirty="0">
              <a:latin typeface="Signika"/>
            </a:endParaRPr>
          </a:p>
          <a:p>
            <a:pPr marL="457200" indent="-457200">
              <a:buFontTx/>
              <a:buAutoNum type="arabicPeriod"/>
            </a:pPr>
            <a:endParaRPr lang="en-US" sz="1600" dirty="0">
              <a:latin typeface="Signika"/>
            </a:endParaRPr>
          </a:p>
          <a:p>
            <a:pPr>
              <a:buNone/>
            </a:pPr>
            <a:endParaRPr lang="en-US" sz="1600" dirty="0">
              <a:latin typeface="Signika"/>
            </a:endParaRPr>
          </a:p>
          <a:p>
            <a:endParaRPr lang="en-US" sz="1600" dirty="0">
              <a:latin typeface="Signika"/>
            </a:endParaRPr>
          </a:p>
        </p:txBody>
      </p:sp>
    </p:spTree>
    <p:extLst>
      <p:ext uri="{BB962C8B-B14F-4D97-AF65-F5344CB8AC3E}">
        <p14:creationId xmlns:p14="http://schemas.microsoft.com/office/powerpoint/2010/main" val="402655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rmAutofit/>
          </a:bodyPr>
          <a:lstStyle/>
          <a:p>
            <a:r>
              <a:rPr lang="en-US" sz="4400" dirty="0" smtClean="0"/>
              <a:t>Specialist - </a:t>
            </a:r>
            <a:r>
              <a:rPr lang="en-US" sz="4400" dirty="0" err="1" smtClean="0"/>
              <a:t>Sekuriti</a:t>
            </a:r>
            <a:r>
              <a:rPr lang="en-US" sz="4400" dirty="0" smtClean="0"/>
              <a:t> </a:t>
            </a:r>
            <a:r>
              <a:rPr lang="en-US" sz="4400" dirty="0" err="1"/>
              <a:t>Sistem</a:t>
            </a:r>
            <a:r>
              <a:rPr lang="en-US" sz="4400" dirty="0"/>
              <a:t> </a:t>
            </a:r>
            <a:r>
              <a:rPr lang="en-US" sz="4400" dirty="0" err="1" smtClean="0"/>
              <a:t>Informasi</a:t>
            </a:r>
            <a:endParaRPr lang="en-US" sz="4400" dirty="0"/>
          </a:p>
        </p:txBody>
      </p:sp>
      <p:sp>
        <p:nvSpPr>
          <p:cNvPr id="3" name="Content Placeholder 2"/>
          <p:cNvSpPr>
            <a:spLocks noGrp="1"/>
          </p:cNvSpPr>
          <p:nvPr>
            <p:ph idx="1"/>
          </p:nvPr>
        </p:nvSpPr>
        <p:spPr>
          <a:xfrm>
            <a:off x="1555576" y="1816344"/>
            <a:ext cx="9744637" cy="2976563"/>
          </a:xfrm>
        </p:spPr>
        <p:txBody>
          <a:bodyPr>
            <a:noAutofit/>
          </a:bodyPr>
          <a:lstStyle/>
          <a:p>
            <a:pPr>
              <a:buNone/>
            </a:pPr>
            <a:r>
              <a:rPr lang="en-US" sz="2000" dirty="0" err="1" smtClean="0">
                <a:latin typeface="Signika"/>
              </a:rPr>
              <a:t>Pengetahuan</a:t>
            </a:r>
            <a:r>
              <a:rPr lang="en-US" sz="2000" dirty="0" smtClean="0">
                <a:latin typeface="Signika"/>
              </a:rPr>
              <a:t> </a:t>
            </a:r>
            <a:r>
              <a:rPr lang="en-US" sz="2000" dirty="0" err="1" smtClean="0">
                <a:latin typeface="Signika"/>
              </a:rPr>
              <a:t>dan</a:t>
            </a:r>
            <a:r>
              <a:rPr lang="en-US" sz="2000" dirty="0" smtClean="0">
                <a:latin typeface="Signika"/>
              </a:rPr>
              <a:t> </a:t>
            </a:r>
            <a:r>
              <a:rPr lang="en-US" sz="2000" dirty="0" err="1" smtClean="0">
                <a:latin typeface="Signika"/>
              </a:rPr>
              <a:t>Ketrampilan</a:t>
            </a:r>
            <a:r>
              <a:rPr lang="en-US" sz="2000" dirty="0" smtClean="0">
                <a:latin typeface="Signika"/>
              </a:rPr>
              <a:t> yang </a:t>
            </a:r>
            <a:r>
              <a:rPr lang="en-US" sz="2000" dirty="0" err="1" smtClean="0">
                <a:latin typeface="Signika"/>
              </a:rPr>
              <a:t>Diperlukan</a:t>
            </a:r>
            <a:r>
              <a:rPr lang="en-US" sz="2000" dirty="0" smtClean="0">
                <a:latin typeface="Signika"/>
              </a:rPr>
              <a:t>:</a:t>
            </a:r>
          </a:p>
          <a:p>
            <a:pPr marL="457200" indent="-457200">
              <a:buFontTx/>
              <a:buAutoNum type="arabicPeriod"/>
            </a:pPr>
            <a:r>
              <a:rPr lang="en-US" sz="2000" dirty="0" err="1" smtClean="0">
                <a:latin typeface="Signika"/>
              </a:rPr>
              <a:t>Ketrampilan</a:t>
            </a:r>
            <a:r>
              <a:rPr lang="en-US" sz="2000" dirty="0" smtClean="0">
                <a:latin typeface="Signika"/>
              </a:rPr>
              <a:t> interpersonal yang </a:t>
            </a:r>
            <a:r>
              <a:rPr lang="en-US" sz="2000" dirty="0" err="1" smtClean="0">
                <a:latin typeface="Signika"/>
              </a:rPr>
              <a:t>baik</a:t>
            </a:r>
            <a:r>
              <a:rPr lang="en-US" sz="2000" dirty="0" smtClean="0">
                <a:latin typeface="Signika"/>
              </a:rPr>
              <a:t> </a:t>
            </a:r>
            <a:r>
              <a:rPr lang="en-US" sz="2000" dirty="0" err="1" smtClean="0">
                <a:latin typeface="Signika"/>
              </a:rPr>
              <a:t>untuk</a:t>
            </a:r>
            <a:r>
              <a:rPr lang="en-US" sz="2000" dirty="0" smtClean="0">
                <a:latin typeface="Signika"/>
              </a:rPr>
              <a:t> </a:t>
            </a:r>
            <a:r>
              <a:rPr lang="en-US" sz="2000" dirty="0" err="1" smtClean="0">
                <a:latin typeface="Signika"/>
              </a:rPr>
              <a:t>memungkinkan</a:t>
            </a:r>
            <a:r>
              <a:rPr lang="en-US" sz="2000" dirty="0" smtClean="0">
                <a:latin typeface="Signika"/>
              </a:rPr>
              <a:t> </a:t>
            </a:r>
            <a:r>
              <a:rPr lang="en-US" sz="2000" dirty="0" err="1" smtClean="0">
                <a:latin typeface="Signika"/>
              </a:rPr>
              <a:t>masuknya</a:t>
            </a:r>
            <a:r>
              <a:rPr lang="en-US" sz="2000" dirty="0" smtClean="0">
                <a:latin typeface="Signika"/>
              </a:rPr>
              <a:t> program </a:t>
            </a:r>
            <a:r>
              <a:rPr lang="en-US" sz="2000" dirty="0" err="1" smtClean="0">
                <a:latin typeface="Signika"/>
              </a:rPr>
              <a:t>sekuriti</a:t>
            </a:r>
            <a:r>
              <a:rPr lang="en-US" sz="2000" dirty="0" smtClean="0">
                <a:latin typeface="Signika"/>
              </a:rPr>
              <a:t>.</a:t>
            </a:r>
          </a:p>
          <a:p>
            <a:pPr marL="457200" indent="-457200">
              <a:buFontTx/>
              <a:buAutoNum type="arabicPeriod"/>
            </a:pPr>
            <a:r>
              <a:rPr lang="en-US" sz="2000" dirty="0" err="1" smtClean="0">
                <a:latin typeface="Signika"/>
              </a:rPr>
              <a:t>Kemampuan</a:t>
            </a:r>
            <a:r>
              <a:rPr lang="en-US" sz="2000" dirty="0" smtClean="0">
                <a:latin typeface="Signika"/>
              </a:rPr>
              <a:t> </a:t>
            </a:r>
            <a:r>
              <a:rPr lang="en-US" sz="2000" dirty="0" err="1" smtClean="0">
                <a:latin typeface="Signika"/>
              </a:rPr>
              <a:t>untuk</a:t>
            </a:r>
            <a:r>
              <a:rPr lang="en-US" sz="2000" dirty="0" smtClean="0">
                <a:latin typeface="Signika"/>
              </a:rPr>
              <a:t> </a:t>
            </a:r>
            <a:r>
              <a:rPr lang="en-US" sz="2000" dirty="0" err="1" smtClean="0">
                <a:latin typeface="Signika"/>
              </a:rPr>
              <a:t>bekerja</a:t>
            </a:r>
            <a:r>
              <a:rPr lang="en-US" sz="2000" dirty="0" smtClean="0">
                <a:latin typeface="Signika"/>
              </a:rPr>
              <a:t> </a:t>
            </a:r>
            <a:r>
              <a:rPr lang="en-US" sz="2000" dirty="0" err="1" smtClean="0">
                <a:latin typeface="Signika"/>
              </a:rPr>
              <a:t>dengan</a:t>
            </a:r>
            <a:r>
              <a:rPr lang="en-US" sz="2000" dirty="0" smtClean="0">
                <a:latin typeface="Signika"/>
              </a:rPr>
              <a:t> </a:t>
            </a:r>
            <a:r>
              <a:rPr lang="en-US" sz="2000" dirty="0" err="1" smtClean="0">
                <a:latin typeface="Signika"/>
              </a:rPr>
              <a:t>supervisi</a:t>
            </a:r>
            <a:r>
              <a:rPr lang="en-US" sz="2000" dirty="0" smtClean="0">
                <a:latin typeface="Signika"/>
              </a:rPr>
              <a:t> minimum.</a:t>
            </a:r>
          </a:p>
          <a:p>
            <a:pPr marL="457200" indent="-457200">
              <a:buFontTx/>
              <a:buAutoNum type="arabicPeriod"/>
            </a:pPr>
            <a:r>
              <a:rPr lang="en-US" sz="2000" dirty="0" err="1" smtClean="0">
                <a:latin typeface="Signika"/>
              </a:rPr>
              <a:t>Pemahaman</a:t>
            </a:r>
            <a:r>
              <a:rPr lang="en-US" sz="2000" dirty="0" smtClean="0">
                <a:latin typeface="Signika"/>
              </a:rPr>
              <a:t> yang </a:t>
            </a:r>
            <a:r>
              <a:rPr lang="en-US" sz="2000" dirty="0" err="1" smtClean="0">
                <a:latin typeface="Signika"/>
              </a:rPr>
              <a:t>luas</a:t>
            </a:r>
            <a:r>
              <a:rPr lang="en-US" sz="2000" dirty="0" smtClean="0">
                <a:latin typeface="Signika"/>
              </a:rPr>
              <a:t> </a:t>
            </a:r>
            <a:r>
              <a:rPr lang="en-US" sz="2000" dirty="0" err="1" smtClean="0">
                <a:latin typeface="Signika"/>
              </a:rPr>
              <a:t>tentang</a:t>
            </a:r>
            <a:r>
              <a:rPr lang="en-US" sz="2000" dirty="0" smtClean="0">
                <a:latin typeface="Signika"/>
              </a:rPr>
              <a:t> </a:t>
            </a:r>
            <a:r>
              <a:rPr lang="en-US" sz="2000" dirty="0" err="1" smtClean="0">
                <a:latin typeface="Signika"/>
              </a:rPr>
              <a:t>konsep-konsep</a:t>
            </a:r>
            <a:r>
              <a:rPr lang="en-US" sz="2000" dirty="0" smtClean="0">
                <a:latin typeface="Signika"/>
              </a:rPr>
              <a:t> </a:t>
            </a:r>
            <a:r>
              <a:rPr lang="en-US" sz="2000" dirty="0" err="1" smtClean="0">
                <a:latin typeface="Signika"/>
              </a:rPr>
              <a:t>Sistem</a:t>
            </a:r>
            <a:r>
              <a:rPr lang="en-US" sz="2000" dirty="0" smtClean="0">
                <a:latin typeface="Signika"/>
              </a:rPr>
              <a:t> </a:t>
            </a:r>
            <a:r>
              <a:rPr lang="en-US" sz="2000" dirty="0" err="1" smtClean="0">
                <a:latin typeface="Signika"/>
              </a:rPr>
              <a:t>Informasi</a:t>
            </a:r>
            <a:r>
              <a:rPr lang="en-US" sz="2000" dirty="0" smtClean="0">
                <a:latin typeface="Signika"/>
              </a:rPr>
              <a:t> yang </a:t>
            </a:r>
            <a:r>
              <a:rPr lang="en-US" sz="2000" dirty="0" err="1" smtClean="0">
                <a:latin typeface="Signika"/>
              </a:rPr>
              <a:t>berhubungan</a:t>
            </a:r>
            <a:r>
              <a:rPr lang="en-US" sz="2000" dirty="0" smtClean="0">
                <a:latin typeface="Signika"/>
              </a:rPr>
              <a:t> </a:t>
            </a:r>
            <a:r>
              <a:rPr lang="en-US" sz="2000" dirty="0" err="1" smtClean="0">
                <a:latin typeface="Signika"/>
              </a:rPr>
              <a:t>dengan</a:t>
            </a:r>
            <a:r>
              <a:rPr lang="en-US" sz="2000" dirty="0" smtClean="0">
                <a:latin typeface="Signika"/>
              </a:rPr>
              <a:t> </a:t>
            </a:r>
            <a:r>
              <a:rPr lang="en-US" sz="2000" dirty="0" err="1" smtClean="0">
                <a:latin typeface="Signika"/>
              </a:rPr>
              <a:t>integritas</a:t>
            </a:r>
            <a:r>
              <a:rPr lang="en-US" sz="2000" dirty="0" smtClean="0">
                <a:latin typeface="Signika"/>
              </a:rPr>
              <a:t> </a:t>
            </a:r>
            <a:r>
              <a:rPr lang="en-US" sz="2000" dirty="0" err="1" smtClean="0">
                <a:latin typeface="Signika"/>
              </a:rPr>
              <a:t>dan</a:t>
            </a:r>
            <a:r>
              <a:rPr lang="en-US" sz="2000" dirty="0" smtClean="0">
                <a:latin typeface="Signika"/>
              </a:rPr>
              <a:t> </a:t>
            </a:r>
            <a:r>
              <a:rPr lang="en-US" sz="2000" dirty="0" err="1" smtClean="0">
                <a:latin typeface="Signika"/>
              </a:rPr>
              <a:t>kerahasiaan</a:t>
            </a:r>
            <a:r>
              <a:rPr lang="en-US" sz="2000" dirty="0" smtClean="0">
                <a:latin typeface="Signika"/>
              </a:rPr>
              <a:t> </a:t>
            </a:r>
            <a:r>
              <a:rPr lang="en-US" sz="2000" dirty="0" err="1" smtClean="0">
                <a:latin typeface="Signika"/>
              </a:rPr>
              <a:t>sistem</a:t>
            </a:r>
            <a:r>
              <a:rPr lang="en-US" sz="2000" dirty="0" smtClean="0">
                <a:latin typeface="Signika"/>
              </a:rPr>
              <a:t> </a:t>
            </a:r>
            <a:r>
              <a:rPr lang="en-US" sz="2000" dirty="0" err="1" smtClean="0">
                <a:latin typeface="Signika"/>
              </a:rPr>
              <a:t>informasi</a:t>
            </a:r>
            <a:r>
              <a:rPr lang="en-US" sz="2000" dirty="0" smtClean="0">
                <a:latin typeface="Signika"/>
              </a:rPr>
              <a:t>.</a:t>
            </a:r>
          </a:p>
          <a:p>
            <a:pPr marL="457200" indent="-457200">
              <a:buFontTx/>
              <a:buAutoNum type="arabicPeriod"/>
            </a:pPr>
            <a:r>
              <a:rPr lang="en-US" sz="2000" dirty="0" err="1" smtClean="0">
                <a:latin typeface="Signika"/>
              </a:rPr>
              <a:t>Harus</a:t>
            </a:r>
            <a:r>
              <a:rPr lang="en-US" sz="2000" dirty="0" smtClean="0">
                <a:latin typeface="Signika"/>
              </a:rPr>
              <a:t> </a:t>
            </a:r>
            <a:r>
              <a:rPr lang="en-US" sz="2000" dirty="0" err="1" smtClean="0">
                <a:latin typeface="Signika"/>
              </a:rPr>
              <a:t>memahami</a:t>
            </a:r>
            <a:r>
              <a:rPr lang="en-US" sz="2000" dirty="0" smtClean="0">
                <a:latin typeface="Signika"/>
              </a:rPr>
              <a:t> </a:t>
            </a:r>
            <a:r>
              <a:rPr lang="en-US" sz="2000" dirty="0" err="1" smtClean="0">
                <a:latin typeface="Signika"/>
              </a:rPr>
              <a:t>kebutuhan</a:t>
            </a:r>
            <a:r>
              <a:rPr lang="en-US" sz="2000" dirty="0" smtClean="0">
                <a:latin typeface="Signika"/>
              </a:rPr>
              <a:t> </a:t>
            </a:r>
            <a:r>
              <a:rPr lang="en-US" sz="2000" dirty="0" err="1" smtClean="0">
                <a:latin typeface="Signika"/>
              </a:rPr>
              <a:t>dan</a:t>
            </a:r>
            <a:r>
              <a:rPr lang="en-US" sz="2000" dirty="0" smtClean="0">
                <a:latin typeface="Signika"/>
              </a:rPr>
              <a:t> </a:t>
            </a:r>
            <a:r>
              <a:rPr lang="en-US" sz="2000" dirty="0" err="1" smtClean="0">
                <a:latin typeface="Signika"/>
              </a:rPr>
              <a:t>kegunaan</a:t>
            </a:r>
            <a:r>
              <a:rPr lang="en-US" sz="2000" dirty="0" smtClean="0">
                <a:latin typeface="Signika"/>
              </a:rPr>
              <a:t> </a:t>
            </a:r>
            <a:r>
              <a:rPr lang="en-US" sz="2000" dirty="0" err="1" smtClean="0">
                <a:latin typeface="Signika"/>
              </a:rPr>
              <a:t>teknik</a:t>
            </a:r>
            <a:r>
              <a:rPr lang="en-US" sz="2000" dirty="0" smtClean="0">
                <a:latin typeface="Signika"/>
              </a:rPr>
              <a:t> </a:t>
            </a:r>
            <a:r>
              <a:rPr lang="en-US" sz="2000" dirty="0" err="1" smtClean="0">
                <a:latin typeface="Signika"/>
              </a:rPr>
              <a:t>analisis</a:t>
            </a:r>
            <a:r>
              <a:rPr lang="en-US" sz="2000" dirty="0" smtClean="0">
                <a:latin typeface="Signika"/>
              </a:rPr>
              <a:t> </a:t>
            </a:r>
            <a:r>
              <a:rPr lang="en-US" sz="2000" dirty="0" err="1" smtClean="0">
                <a:latin typeface="Signika"/>
              </a:rPr>
              <a:t>resiko</a:t>
            </a:r>
            <a:r>
              <a:rPr lang="en-US" sz="2000" dirty="0" smtClean="0">
                <a:latin typeface="Signika"/>
              </a:rPr>
              <a:t>, </a:t>
            </a:r>
            <a:r>
              <a:rPr lang="en-US" sz="2000" dirty="0" err="1" smtClean="0">
                <a:latin typeface="Signika"/>
              </a:rPr>
              <a:t>pengukuran</a:t>
            </a:r>
            <a:r>
              <a:rPr lang="en-US" sz="2000" dirty="0" smtClean="0">
                <a:latin typeface="Signika"/>
              </a:rPr>
              <a:t> </a:t>
            </a:r>
            <a:r>
              <a:rPr lang="en-US" sz="2000" dirty="0" err="1" smtClean="0">
                <a:latin typeface="Signika"/>
              </a:rPr>
              <a:t>sekuriti</a:t>
            </a:r>
            <a:r>
              <a:rPr lang="en-US" sz="2000" dirty="0" smtClean="0">
                <a:latin typeface="Signika"/>
              </a:rPr>
              <a:t>, recovery </a:t>
            </a:r>
            <a:r>
              <a:rPr lang="en-US" sz="2000" dirty="0" err="1" smtClean="0">
                <a:latin typeface="Signika"/>
              </a:rPr>
              <a:t>dari</a:t>
            </a:r>
            <a:r>
              <a:rPr lang="en-US" sz="2000" dirty="0" smtClean="0">
                <a:latin typeface="Signika"/>
              </a:rPr>
              <a:t> </a:t>
            </a:r>
            <a:r>
              <a:rPr lang="en-US" sz="2000" dirty="0" err="1" smtClean="0">
                <a:latin typeface="Signika"/>
              </a:rPr>
              <a:t>bencana</a:t>
            </a:r>
            <a:r>
              <a:rPr lang="en-US" sz="2000" dirty="0" smtClean="0">
                <a:latin typeface="Signika"/>
              </a:rPr>
              <a:t>, </a:t>
            </a:r>
            <a:r>
              <a:rPr lang="en-US" sz="2000" dirty="0" err="1" smtClean="0">
                <a:latin typeface="Signika"/>
              </a:rPr>
              <a:t>perencanaan</a:t>
            </a:r>
            <a:r>
              <a:rPr lang="en-US" sz="2000" dirty="0" smtClean="0">
                <a:latin typeface="Signika"/>
              </a:rPr>
              <a:t> </a:t>
            </a:r>
            <a:r>
              <a:rPr lang="en-US" sz="2000" dirty="0" err="1" smtClean="0">
                <a:latin typeface="Signika"/>
              </a:rPr>
              <a:t>segala</a:t>
            </a:r>
            <a:r>
              <a:rPr lang="en-US" sz="2000" dirty="0" smtClean="0">
                <a:latin typeface="Signika"/>
              </a:rPr>
              <a:t> </a:t>
            </a:r>
            <a:r>
              <a:rPr lang="en-US" sz="2000" dirty="0" err="1" smtClean="0">
                <a:latin typeface="Signika"/>
              </a:rPr>
              <a:t>kemungkinan</a:t>
            </a:r>
            <a:r>
              <a:rPr lang="en-US" sz="2000" dirty="0" smtClean="0">
                <a:latin typeface="Signika"/>
              </a:rPr>
              <a:t> </a:t>
            </a:r>
            <a:r>
              <a:rPr lang="en-US" sz="2000" dirty="0" err="1" smtClean="0">
                <a:latin typeface="Signika"/>
              </a:rPr>
              <a:t>dan</a:t>
            </a:r>
            <a:r>
              <a:rPr lang="en-US" sz="2000" dirty="0" smtClean="0">
                <a:latin typeface="Signika"/>
              </a:rPr>
              <a:t> </a:t>
            </a:r>
            <a:r>
              <a:rPr lang="en-US" sz="2000" dirty="0" err="1" smtClean="0">
                <a:latin typeface="Signika"/>
              </a:rPr>
              <a:t>simulasi</a:t>
            </a:r>
            <a:r>
              <a:rPr lang="en-US" sz="2000" dirty="0" smtClean="0">
                <a:latin typeface="Signika"/>
              </a:rPr>
              <a:t> </a:t>
            </a:r>
            <a:r>
              <a:rPr lang="en-US" sz="2000" dirty="0" err="1" smtClean="0">
                <a:latin typeface="Signika"/>
              </a:rPr>
              <a:t>peristiwa</a:t>
            </a:r>
            <a:r>
              <a:rPr lang="en-US" sz="2000" dirty="0" smtClean="0">
                <a:latin typeface="Signika"/>
              </a:rPr>
              <a:t>.</a:t>
            </a:r>
          </a:p>
          <a:p>
            <a:pPr marL="457200" indent="-457200">
              <a:buAutoNum type="arabicPeriod" startAt="5"/>
            </a:pPr>
            <a:r>
              <a:rPr lang="en-US" sz="2000" dirty="0" err="1" smtClean="0">
                <a:latin typeface="Signika"/>
              </a:rPr>
              <a:t>Memahami</a:t>
            </a:r>
            <a:r>
              <a:rPr lang="en-US" sz="2000" dirty="0" smtClean="0">
                <a:latin typeface="Signika"/>
              </a:rPr>
              <a:t> </a:t>
            </a:r>
            <a:r>
              <a:rPr lang="en-US" sz="2000" dirty="0" err="1">
                <a:latin typeface="Signika"/>
              </a:rPr>
              <a:t>semua</a:t>
            </a:r>
            <a:r>
              <a:rPr lang="en-US" sz="2000" dirty="0">
                <a:latin typeface="Signika"/>
              </a:rPr>
              <a:t> </a:t>
            </a:r>
            <a:r>
              <a:rPr lang="en-US" sz="2000" dirty="0" err="1">
                <a:latin typeface="Signika"/>
              </a:rPr>
              <a:t>hukum</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peraturan</a:t>
            </a:r>
            <a:r>
              <a:rPr lang="en-US" sz="2000" dirty="0">
                <a:latin typeface="Signika"/>
              </a:rPr>
              <a:t> </a:t>
            </a:r>
            <a:r>
              <a:rPr lang="en-US" sz="2000" dirty="0" err="1">
                <a:latin typeface="Signika"/>
              </a:rPr>
              <a:t>eksternal</a:t>
            </a:r>
            <a:r>
              <a:rPr lang="en-US" sz="2000" dirty="0">
                <a:latin typeface="Signika"/>
              </a:rPr>
              <a:t> yang </a:t>
            </a:r>
            <a:r>
              <a:rPr lang="en-US" sz="2000" dirty="0" err="1">
                <a:latin typeface="Signika"/>
              </a:rPr>
              <a:t>mempengaruhi</a:t>
            </a:r>
            <a:r>
              <a:rPr lang="en-US" sz="2000" dirty="0">
                <a:latin typeface="Signika"/>
              </a:rPr>
              <a:t> </a:t>
            </a:r>
            <a:r>
              <a:rPr lang="en-US" sz="2000" dirty="0" err="1">
                <a:latin typeface="Signika"/>
              </a:rPr>
              <a:t>sekuriti</a:t>
            </a:r>
            <a:r>
              <a:rPr lang="en-US" sz="2000" dirty="0">
                <a:latin typeface="Signika"/>
              </a:rPr>
              <a:t> </a:t>
            </a:r>
            <a:endParaRPr lang="en-US" sz="2000" dirty="0" smtClean="0">
              <a:latin typeface="Signika"/>
            </a:endParaRPr>
          </a:p>
          <a:p>
            <a:pPr marL="0" indent="0">
              <a:buNone/>
            </a:pPr>
            <a:r>
              <a:rPr lang="en-US" sz="2000" dirty="0">
                <a:latin typeface="Signika"/>
              </a:rPr>
              <a:t> </a:t>
            </a:r>
            <a:r>
              <a:rPr lang="en-US" sz="2000" dirty="0" smtClean="0">
                <a:latin typeface="Signika"/>
              </a:rPr>
              <a:t>       </a:t>
            </a:r>
            <a:r>
              <a:rPr lang="en-US" sz="2000" dirty="0" err="1" smtClean="0">
                <a:latin typeface="Signika"/>
              </a:rPr>
              <a:t>Sistem</a:t>
            </a:r>
            <a:r>
              <a:rPr lang="en-US" sz="2000" dirty="0" smtClean="0">
                <a:latin typeface="Signika"/>
              </a:rPr>
              <a:t> </a:t>
            </a:r>
            <a:r>
              <a:rPr lang="en-US" sz="2000" dirty="0" err="1">
                <a:latin typeface="Signika"/>
              </a:rPr>
              <a:t>Informasi</a:t>
            </a:r>
            <a:r>
              <a:rPr lang="en-US" sz="2000" dirty="0">
                <a:latin typeface="Signika"/>
              </a:rPr>
              <a:t>.</a:t>
            </a:r>
          </a:p>
          <a:p>
            <a:pPr>
              <a:buNone/>
            </a:pPr>
            <a:r>
              <a:rPr lang="en-US" sz="2000" dirty="0">
                <a:latin typeface="Signika"/>
              </a:rPr>
              <a:t>6. </a:t>
            </a:r>
            <a:r>
              <a:rPr lang="en-US" sz="2000" dirty="0" smtClean="0">
                <a:latin typeface="Signika"/>
              </a:rPr>
              <a:t>   </a:t>
            </a:r>
            <a:r>
              <a:rPr lang="en-US" sz="2000" dirty="0" smtClean="0">
                <a:latin typeface="Signika"/>
              </a:rPr>
              <a:t> </a:t>
            </a:r>
            <a:r>
              <a:rPr lang="en-US" sz="2000" dirty="0" err="1" smtClean="0">
                <a:latin typeface="Signika"/>
              </a:rPr>
              <a:t>Pengetahuan</a:t>
            </a:r>
            <a:r>
              <a:rPr lang="en-US" sz="2000" dirty="0" smtClean="0">
                <a:latin typeface="Signika"/>
              </a:rPr>
              <a:t> </a:t>
            </a:r>
            <a:r>
              <a:rPr lang="en-US" sz="2000" dirty="0">
                <a:latin typeface="Signika"/>
              </a:rPr>
              <a:t>yang </a:t>
            </a:r>
            <a:r>
              <a:rPr lang="en-US" sz="2000" dirty="0" err="1">
                <a:latin typeface="Signika"/>
              </a:rPr>
              <a:t>mendalam</a:t>
            </a:r>
            <a:r>
              <a:rPr lang="en-US" sz="2000" dirty="0">
                <a:latin typeface="Signika"/>
              </a:rPr>
              <a:t> </a:t>
            </a:r>
            <a:r>
              <a:rPr lang="en-US" sz="2000" dirty="0" err="1">
                <a:latin typeface="Signika"/>
              </a:rPr>
              <a:t>mengenai</a:t>
            </a:r>
            <a:r>
              <a:rPr lang="en-US" sz="2000" dirty="0">
                <a:latin typeface="Signika"/>
              </a:rPr>
              <a:t> standard- standard yang </a:t>
            </a:r>
            <a:r>
              <a:rPr lang="en-US" sz="2000" dirty="0" err="1">
                <a:latin typeface="Signika"/>
              </a:rPr>
              <a:t>berhubungan</a:t>
            </a:r>
            <a:r>
              <a:rPr lang="en-US" sz="2000" dirty="0">
                <a:latin typeface="Signika"/>
              </a:rPr>
              <a:t>.</a:t>
            </a:r>
          </a:p>
          <a:p>
            <a:pPr marL="457200" indent="-457200">
              <a:buAutoNum type="arabicPeriod" startAt="7"/>
            </a:pPr>
            <a:r>
              <a:rPr lang="en-US" sz="2000" dirty="0" err="1" smtClean="0">
                <a:latin typeface="Signika"/>
              </a:rPr>
              <a:t>Harus</a:t>
            </a:r>
            <a:r>
              <a:rPr lang="en-US" sz="2000" dirty="0" smtClean="0">
                <a:latin typeface="Signika"/>
              </a:rPr>
              <a:t> </a:t>
            </a:r>
            <a:r>
              <a:rPr lang="en-US" sz="2000" dirty="0" err="1">
                <a:latin typeface="Signika"/>
              </a:rPr>
              <a:t>memiliki</a:t>
            </a:r>
            <a:r>
              <a:rPr lang="en-US" sz="2000" dirty="0">
                <a:latin typeface="Signika"/>
              </a:rPr>
              <a:t> </a:t>
            </a:r>
            <a:r>
              <a:rPr lang="en-US" sz="2000" dirty="0" err="1">
                <a:latin typeface="Signika"/>
              </a:rPr>
              <a:t>pengetahuan</a:t>
            </a:r>
            <a:r>
              <a:rPr lang="en-US" sz="2000" dirty="0">
                <a:latin typeface="Signika"/>
              </a:rPr>
              <a:t> yang </a:t>
            </a:r>
            <a:r>
              <a:rPr lang="en-US" sz="2000" dirty="0" err="1">
                <a:latin typeface="Signika"/>
              </a:rPr>
              <a:t>luas</a:t>
            </a:r>
            <a:r>
              <a:rPr lang="en-US" sz="2000" dirty="0">
                <a:latin typeface="Signika"/>
              </a:rPr>
              <a:t> </a:t>
            </a:r>
            <a:r>
              <a:rPr lang="en-US" sz="2000" dirty="0" err="1">
                <a:latin typeface="Signika"/>
              </a:rPr>
              <a:t>mengenai</a:t>
            </a:r>
            <a:r>
              <a:rPr lang="en-US" sz="2000" dirty="0">
                <a:latin typeface="Signika"/>
              </a:rPr>
              <a:t> DBMS, </a:t>
            </a:r>
            <a:r>
              <a:rPr lang="en-US" sz="2000" dirty="0" err="1">
                <a:latin typeface="Signika"/>
              </a:rPr>
              <a:t>komunikasi</a:t>
            </a:r>
            <a:r>
              <a:rPr lang="en-US" sz="2000" dirty="0">
                <a:latin typeface="Signika"/>
              </a:rPr>
              <a:t>, </a:t>
            </a:r>
            <a:r>
              <a:rPr lang="en-US" sz="2000" dirty="0" err="1">
                <a:latin typeface="Signika"/>
              </a:rPr>
              <a:t>manajemen</a:t>
            </a:r>
            <a:r>
              <a:rPr lang="en-US" sz="2000" dirty="0">
                <a:latin typeface="Signika"/>
              </a:rPr>
              <a:t> </a:t>
            </a:r>
            <a:endParaRPr lang="en-US" sz="2000" dirty="0" smtClean="0">
              <a:latin typeface="Signika"/>
            </a:endParaRPr>
          </a:p>
          <a:p>
            <a:pPr marL="0" indent="0">
              <a:buNone/>
            </a:pPr>
            <a:r>
              <a:rPr lang="en-US" sz="2000" dirty="0">
                <a:latin typeface="Signika"/>
              </a:rPr>
              <a:t> </a:t>
            </a:r>
            <a:r>
              <a:rPr lang="en-US" sz="2000" dirty="0" smtClean="0">
                <a:latin typeface="Signika"/>
              </a:rPr>
              <a:t>        </a:t>
            </a:r>
            <a:r>
              <a:rPr lang="en-US" sz="2000" dirty="0" err="1" smtClean="0">
                <a:latin typeface="Signika"/>
              </a:rPr>
              <a:t>kualitas</a:t>
            </a:r>
            <a:r>
              <a:rPr lang="en-US" sz="2000" dirty="0">
                <a:latin typeface="Signika"/>
              </a:rPr>
              <a:t>, </a:t>
            </a:r>
            <a:r>
              <a:rPr lang="en-US" sz="2000" dirty="0" err="1">
                <a:latin typeface="Signika"/>
              </a:rPr>
              <a:t>pemeriksaan</a:t>
            </a:r>
            <a:r>
              <a:rPr lang="en-US" sz="2000" dirty="0">
                <a:latin typeface="Signika"/>
              </a:rPr>
              <a:t> </a:t>
            </a:r>
            <a:r>
              <a:rPr lang="en-US" sz="2000" dirty="0">
                <a:latin typeface="Signika"/>
              </a:rPr>
              <a:t> </a:t>
            </a:r>
            <a:r>
              <a:rPr lang="en-US" sz="2000" dirty="0" err="1" smtClean="0">
                <a:latin typeface="Signika"/>
              </a:rPr>
              <a:t>dan</a:t>
            </a:r>
            <a:r>
              <a:rPr lang="en-US" sz="2000" dirty="0" smtClean="0">
                <a:latin typeface="Signika"/>
              </a:rPr>
              <a:t> </a:t>
            </a:r>
            <a:r>
              <a:rPr lang="en-US" sz="2000" dirty="0" err="1">
                <a:latin typeface="Signika"/>
              </a:rPr>
              <a:t>arsitektur</a:t>
            </a:r>
            <a:r>
              <a:rPr lang="en-US" sz="2000" dirty="0">
                <a:latin typeface="Signika"/>
              </a:rPr>
              <a:t> </a:t>
            </a:r>
            <a:r>
              <a:rPr lang="en-US" sz="2000" dirty="0" err="1">
                <a:latin typeface="Signika"/>
              </a:rPr>
              <a:t>komputer</a:t>
            </a:r>
            <a:r>
              <a:rPr lang="en-US" sz="2000" dirty="0">
                <a:latin typeface="Signika"/>
              </a:rPr>
              <a:t>.</a:t>
            </a:r>
          </a:p>
          <a:p>
            <a:pPr>
              <a:buNone/>
            </a:pPr>
            <a:r>
              <a:rPr lang="en-US" sz="2000" dirty="0">
                <a:latin typeface="Signika"/>
              </a:rPr>
              <a:t>8. </a:t>
            </a:r>
            <a:r>
              <a:rPr lang="en-US" sz="2000" dirty="0" smtClean="0">
                <a:latin typeface="Signika"/>
              </a:rPr>
              <a:t>    </a:t>
            </a:r>
            <a:r>
              <a:rPr lang="en-US" sz="2000" dirty="0" err="1" smtClean="0">
                <a:latin typeface="Signika"/>
              </a:rPr>
              <a:t>Komunikasi</a:t>
            </a:r>
            <a:r>
              <a:rPr lang="en-US" sz="2000" dirty="0" smtClean="0">
                <a:latin typeface="Signika"/>
              </a:rPr>
              <a:t> </a:t>
            </a:r>
            <a:r>
              <a:rPr lang="en-US" sz="2000" dirty="0" err="1">
                <a:latin typeface="Signika"/>
              </a:rPr>
              <a:t>lisan</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tertulis</a:t>
            </a:r>
            <a:r>
              <a:rPr lang="en-US" sz="2000" dirty="0">
                <a:latin typeface="Signika"/>
              </a:rPr>
              <a:t> yang </a:t>
            </a:r>
            <a:r>
              <a:rPr lang="en-US" sz="2000" dirty="0" err="1">
                <a:latin typeface="Signika"/>
              </a:rPr>
              <a:t>efektif</a:t>
            </a:r>
            <a:r>
              <a:rPr lang="en-US" sz="2000" dirty="0">
                <a:latin typeface="Signika"/>
              </a:rPr>
              <a:t> </a:t>
            </a:r>
            <a:r>
              <a:rPr lang="en-US" sz="2000" dirty="0" err="1">
                <a:latin typeface="Signika"/>
              </a:rPr>
              <a:t>dan</a:t>
            </a:r>
            <a:r>
              <a:rPr lang="en-US" sz="2000" dirty="0">
                <a:latin typeface="Signika"/>
              </a:rPr>
              <a:t> </a:t>
            </a:r>
            <a:r>
              <a:rPr lang="en-US" sz="2000" dirty="0" err="1">
                <a:latin typeface="Signika"/>
              </a:rPr>
              <a:t>ketrampilan</a:t>
            </a:r>
            <a:r>
              <a:rPr lang="en-US" sz="2000" dirty="0">
                <a:latin typeface="Signika"/>
              </a:rPr>
              <a:t> </a:t>
            </a:r>
            <a:r>
              <a:rPr lang="en-US" sz="2000" dirty="0" err="1">
                <a:latin typeface="Signika"/>
              </a:rPr>
              <a:t>presentasi</a:t>
            </a:r>
            <a:r>
              <a:rPr lang="en-US" sz="2000" dirty="0">
                <a:latin typeface="Signika"/>
              </a:rPr>
              <a:t>.</a:t>
            </a:r>
          </a:p>
          <a:p>
            <a:pPr>
              <a:buNone/>
            </a:pPr>
            <a:endParaRPr lang="en-US" sz="2000" dirty="0">
              <a:latin typeface="Signika"/>
            </a:endParaRPr>
          </a:p>
          <a:p>
            <a:pPr marL="0" indent="0">
              <a:buNone/>
            </a:pPr>
            <a:endParaRPr lang="en-US" sz="2000" dirty="0" smtClean="0">
              <a:latin typeface="Signika"/>
            </a:endParaRPr>
          </a:p>
          <a:p>
            <a:pPr marL="0" indent="0">
              <a:buNone/>
            </a:pPr>
            <a:endParaRPr lang="en-US" sz="2000" dirty="0">
              <a:latin typeface="Signika"/>
            </a:endParaRPr>
          </a:p>
        </p:txBody>
      </p:sp>
    </p:spTree>
    <p:extLst>
      <p:ext uri="{BB962C8B-B14F-4D97-AF65-F5344CB8AC3E}">
        <p14:creationId xmlns:p14="http://schemas.microsoft.com/office/powerpoint/2010/main" val="402655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3" name="Content Placeholder 2"/>
          <p:cNvSpPr>
            <a:spLocks noGrp="1"/>
          </p:cNvSpPr>
          <p:nvPr>
            <p:ph idx="1"/>
          </p:nvPr>
        </p:nvSpPr>
        <p:spPr>
          <a:xfrm>
            <a:off x="1500985" y="1516093"/>
            <a:ext cx="9744637" cy="2976563"/>
          </a:xfrm>
        </p:spPr>
        <p:txBody>
          <a:bodyPr>
            <a:noAutofit/>
          </a:bodyPr>
          <a:lstStyle/>
          <a:p>
            <a:pPr>
              <a:buNone/>
            </a:pPr>
            <a:r>
              <a:rPr lang="en-US" dirty="0" err="1" smtClean="0">
                <a:latin typeface="Signika"/>
              </a:rPr>
              <a:t>Pengetahuan</a:t>
            </a:r>
            <a:r>
              <a:rPr lang="en-US" dirty="0" smtClean="0">
                <a:latin typeface="Signika"/>
              </a:rPr>
              <a:t> </a:t>
            </a:r>
            <a:r>
              <a:rPr lang="en-US" dirty="0" err="1">
                <a:latin typeface="Signika"/>
              </a:rPr>
              <a:t>dan</a:t>
            </a:r>
            <a:r>
              <a:rPr lang="en-US" dirty="0">
                <a:latin typeface="Signika"/>
              </a:rPr>
              <a:t> </a:t>
            </a:r>
            <a:r>
              <a:rPr lang="en-US" dirty="0" err="1">
                <a:latin typeface="Signika"/>
              </a:rPr>
              <a:t>Ketrampilan</a:t>
            </a:r>
            <a:r>
              <a:rPr lang="en-US" dirty="0">
                <a:latin typeface="Signika"/>
              </a:rPr>
              <a:t> yang </a:t>
            </a:r>
            <a:r>
              <a:rPr lang="en-US" dirty="0" err="1">
                <a:latin typeface="Signika"/>
              </a:rPr>
              <a:t>dibutuhkan</a:t>
            </a:r>
            <a:r>
              <a:rPr lang="en-US" dirty="0">
                <a:latin typeface="Signika"/>
              </a:rPr>
              <a:t>:</a:t>
            </a:r>
          </a:p>
          <a:p>
            <a:r>
              <a:rPr lang="en-US" dirty="0" err="1">
                <a:latin typeface="Signika"/>
              </a:rPr>
              <a:t>Kemampuan</a:t>
            </a:r>
            <a:r>
              <a:rPr lang="en-US" dirty="0">
                <a:latin typeface="Signika"/>
              </a:rPr>
              <a:t> </a:t>
            </a:r>
            <a:r>
              <a:rPr lang="en-US" dirty="0" err="1">
                <a:latin typeface="Signika"/>
              </a:rPr>
              <a:t>untuk</a:t>
            </a:r>
            <a:r>
              <a:rPr lang="en-US" dirty="0">
                <a:latin typeface="Signika"/>
              </a:rPr>
              <a:t> </a:t>
            </a:r>
            <a:r>
              <a:rPr lang="en-US" dirty="0" err="1">
                <a:latin typeface="Signika"/>
              </a:rPr>
              <a:t>memanfaatkan</a:t>
            </a:r>
            <a:r>
              <a:rPr lang="en-US" dirty="0">
                <a:latin typeface="Signika"/>
              </a:rPr>
              <a:t> </a:t>
            </a:r>
            <a:r>
              <a:rPr lang="en-US" dirty="0" err="1">
                <a:latin typeface="Signika"/>
              </a:rPr>
              <a:t>dan</a:t>
            </a:r>
            <a:r>
              <a:rPr lang="en-US" dirty="0">
                <a:latin typeface="Signika"/>
              </a:rPr>
              <a:t> </a:t>
            </a:r>
            <a:r>
              <a:rPr lang="en-US" dirty="0" err="1">
                <a:latin typeface="Signika"/>
              </a:rPr>
              <a:t>memahami</a:t>
            </a:r>
            <a:r>
              <a:rPr lang="en-US" dirty="0">
                <a:latin typeface="Signika"/>
              </a:rPr>
              <a:t> platform </a:t>
            </a:r>
            <a:r>
              <a:rPr lang="en-US" dirty="0" err="1">
                <a:latin typeface="Signika"/>
              </a:rPr>
              <a:t>dan</a:t>
            </a:r>
            <a:r>
              <a:rPr lang="en-US" dirty="0">
                <a:latin typeface="Signika"/>
              </a:rPr>
              <a:t> </a:t>
            </a:r>
            <a:r>
              <a:rPr lang="en-US" dirty="0" err="1">
                <a:latin typeface="Signika"/>
              </a:rPr>
              <a:t>arsitektur</a:t>
            </a:r>
            <a:r>
              <a:rPr lang="en-US" dirty="0">
                <a:latin typeface="Signika"/>
              </a:rPr>
              <a:t> </a:t>
            </a:r>
            <a:r>
              <a:rPr lang="en-US" dirty="0" err="1">
                <a:latin typeface="Signika"/>
              </a:rPr>
              <a:t>pengolahan</a:t>
            </a:r>
            <a:r>
              <a:rPr lang="en-US" dirty="0">
                <a:latin typeface="Signika"/>
              </a:rPr>
              <a:t> </a:t>
            </a:r>
            <a:r>
              <a:rPr lang="en-US" dirty="0" err="1">
                <a:latin typeface="Signika"/>
              </a:rPr>
              <a:t>terdistribusi</a:t>
            </a:r>
            <a:r>
              <a:rPr lang="en-US" dirty="0">
                <a:latin typeface="Signika"/>
              </a:rPr>
              <a:t> </a:t>
            </a:r>
            <a:r>
              <a:rPr lang="en-US" dirty="0" err="1">
                <a:latin typeface="Signika"/>
              </a:rPr>
              <a:t>untuk</a:t>
            </a:r>
            <a:r>
              <a:rPr lang="en-US" dirty="0">
                <a:latin typeface="Signika"/>
              </a:rPr>
              <a:t> </a:t>
            </a:r>
            <a:r>
              <a:rPr lang="en-US" dirty="0" err="1">
                <a:latin typeface="Signika"/>
              </a:rPr>
              <a:t>memenuhi</a:t>
            </a:r>
            <a:r>
              <a:rPr lang="en-US" dirty="0">
                <a:latin typeface="Signika"/>
              </a:rPr>
              <a:t> </a:t>
            </a:r>
            <a:r>
              <a:rPr lang="en-US" dirty="0" err="1">
                <a:latin typeface="Signika"/>
              </a:rPr>
              <a:t>persyaratan</a:t>
            </a:r>
            <a:r>
              <a:rPr lang="en-US" dirty="0">
                <a:latin typeface="Signika"/>
              </a:rPr>
              <a:t> client.</a:t>
            </a:r>
          </a:p>
          <a:p>
            <a:r>
              <a:rPr lang="en-US" dirty="0" err="1">
                <a:latin typeface="Signika"/>
              </a:rPr>
              <a:t>Pemahaman</a:t>
            </a:r>
            <a:r>
              <a:rPr lang="en-US" dirty="0">
                <a:latin typeface="Signika"/>
              </a:rPr>
              <a:t> yang </a:t>
            </a:r>
            <a:r>
              <a:rPr lang="en-US" dirty="0" err="1">
                <a:latin typeface="Signika"/>
              </a:rPr>
              <a:t>baik</a:t>
            </a:r>
            <a:r>
              <a:rPr lang="en-US" dirty="0">
                <a:latin typeface="Signika"/>
              </a:rPr>
              <a:t> </a:t>
            </a:r>
            <a:r>
              <a:rPr lang="en-US" dirty="0" err="1">
                <a:latin typeface="Signika"/>
              </a:rPr>
              <a:t>mengenai</a:t>
            </a:r>
            <a:r>
              <a:rPr lang="en-US" dirty="0">
                <a:latin typeface="Signika"/>
              </a:rPr>
              <a:t> </a:t>
            </a:r>
            <a:r>
              <a:rPr lang="en-US" dirty="0" err="1">
                <a:latin typeface="Signika"/>
              </a:rPr>
              <a:t>persyaratan</a:t>
            </a:r>
            <a:r>
              <a:rPr lang="en-US" dirty="0">
                <a:latin typeface="Signika"/>
              </a:rPr>
              <a:t> </a:t>
            </a:r>
            <a:r>
              <a:rPr lang="en-US" dirty="0" err="1">
                <a:latin typeface="Signika"/>
              </a:rPr>
              <a:t>teknis</a:t>
            </a:r>
            <a:r>
              <a:rPr lang="en-US" dirty="0">
                <a:latin typeface="Signika"/>
              </a:rPr>
              <a:t> </a:t>
            </a:r>
            <a:r>
              <a:rPr lang="en-US" dirty="0" err="1">
                <a:latin typeface="Signika"/>
              </a:rPr>
              <a:t>dan</a:t>
            </a:r>
            <a:r>
              <a:rPr lang="en-US" dirty="0">
                <a:latin typeface="Signika"/>
              </a:rPr>
              <a:t> </a:t>
            </a:r>
            <a:r>
              <a:rPr lang="en-US" dirty="0" err="1">
                <a:latin typeface="Signika"/>
              </a:rPr>
              <a:t>produk</a:t>
            </a:r>
            <a:r>
              <a:rPr lang="en-US" dirty="0">
                <a:latin typeface="Signika"/>
              </a:rPr>
              <a:t> yang </a:t>
            </a:r>
            <a:r>
              <a:rPr lang="en-US" dirty="0" err="1">
                <a:latin typeface="Signika"/>
              </a:rPr>
              <a:t>akan</a:t>
            </a:r>
            <a:r>
              <a:rPr lang="en-US" dirty="0">
                <a:latin typeface="Signika"/>
              </a:rPr>
              <a:t> </a:t>
            </a:r>
            <a:r>
              <a:rPr lang="en-US" dirty="0" err="1">
                <a:latin typeface="Signika"/>
              </a:rPr>
              <a:t>mengimplementasikan</a:t>
            </a:r>
            <a:r>
              <a:rPr lang="en-US" dirty="0">
                <a:latin typeface="Signika"/>
              </a:rPr>
              <a:t> </a:t>
            </a:r>
            <a:r>
              <a:rPr lang="en-US" dirty="0" err="1">
                <a:latin typeface="Signika"/>
              </a:rPr>
              <a:t>lingkungan</a:t>
            </a:r>
            <a:r>
              <a:rPr lang="en-US" dirty="0">
                <a:latin typeface="Signika"/>
              </a:rPr>
              <a:t> </a:t>
            </a:r>
            <a:r>
              <a:rPr lang="en-US" dirty="0" err="1">
                <a:latin typeface="Signika"/>
              </a:rPr>
              <a:t>seperti</a:t>
            </a:r>
            <a:r>
              <a:rPr lang="en-US" dirty="0">
                <a:latin typeface="Signika"/>
              </a:rPr>
              <a:t> : DBMS, </a:t>
            </a:r>
            <a:r>
              <a:rPr lang="en-US" dirty="0" err="1">
                <a:latin typeface="Signika"/>
              </a:rPr>
              <a:t>komunikasi</a:t>
            </a:r>
            <a:r>
              <a:rPr lang="en-US" dirty="0">
                <a:latin typeface="Signika"/>
              </a:rPr>
              <a:t> data. </a:t>
            </a:r>
            <a:r>
              <a:rPr lang="en-US" dirty="0" err="1">
                <a:latin typeface="Signika"/>
              </a:rPr>
              <a:t>perangkat</a:t>
            </a:r>
            <a:r>
              <a:rPr lang="en-US" dirty="0">
                <a:latin typeface="Signika"/>
              </a:rPr>
              <a:t> </a:t>
            </a:r>
            <a:r>
              <a:rPr lang="en-US" dirty="0" err="1">
                <a:latin typeface="Signika"/>
              </a:rPr>
              <a:t>lunak</a:t>
            </a:r>
            <a:r>
              <a:rPr lang="en-US" dirty="0">
                <a:latin typeface="Signika"/>
              </a:rPr>
              <a:t> </a:t>
            </a:r>
            <a:r>
              <a:rPr lang="en-US" dirty="0" err="1">
                <a:latin typeface="Signika"/>
              </a:rPr>
              <a:t>sistem</a:t>
            </a:r>
            <a:r>
              <a:rPr lang="en-US" dirty="0">
                <a:latin typeface="Signika"/>
              </a:rPr>
              <a:t>, </a:t>
            </a:r>
            <a:r>
              <a:rPr lang="en-US" dirty="0" err="1">
                <a:latin typeface="Signika"/>
              </a:rPr>
              <a:t>bahasa</a:t>
            </a:r>
            <a:r>
              <a:rPr lang="en-US" dirty="0">
                <a:latin typeface="Signika"/>
              </a:rPr>
              <a:t> </a:t>
            </a:r>
            <a:r>
              <a:rPr lang="en-US" dirty="0" err="1">
                <a:latin typeface="Signika"/>
              </a:rPr>
              <a:t>pemrograman</a:t>
            </a:r>
            <a:r>
              <a:rPr lang="en-US" dirty="0">
                <a:latin typeface="Signika"/>
              </a:rPr>
              <a:t> </a:t>
            </a:r>
            <a:r>
              <a:rPr lang="en-US" dirty="0" err="1">
                <a:latin typeface="Signika"/>
              </a:rPr>
              <a:t>dan</a:t>
            </a:r>
            <a:r>
              <a:rPr lang="en-US" dirty="0">
                <a:latin typeface="Signika"/>
              </a:rPr>
              <a:t> </a:t>
            </a:r>
            <a:r>
              <a:rPr lang="en-US" dirty="0" err="1">
                <a:latin typeface="Signika"/>
              </a:rPr>
              <a:t>perangkat</a:t>
            </a:r>
            <a:r>
              <a:rPr lang="en-US" dirty="0">
                <a:latin typeface="Signika"/>
              </a:rPr>
              <a:t> bantu </a:t>
            </a:r>
            <a:r>
              <a:rPr lang="en-US" dirty="0" err="1">
                <a:latin typeface="Signika"/>
              </a:rPr>
              <a:t>pengembang</a:t>
            </a:r>
            <a:r>
              <a:rPr lang="en-US" dirty="0">
                <a:latin typeface="Signika"/>
              </a:rPr>
              <a:t>, </a:t>
            </a:r>
            <a:r>
              <a:rPr lang="en-US" dirty="0" err="1">
                <a:latin typeface="Signika"/>
              </a:rPr>
              <a:t>sistem</a:t>
            </a:r>
            <a:r>
              <a:rPr lang="en-US" dirty="0">
                <a:latin typeface="Signika"/>
              </a:rPr>
              <a:t> </a:t>
            </a:r>
            <a:r>
              <a:rPr lang="en-US" dirty="0" err="1">
                <a:latin typeface="Signika"/>
              </a:rPr>
              <a:t>operasi</a:t>
            </a:r>
            <a:r>
              <a:rPr lang="en-US" dirty="0">
                <a:latin typeface="Signika"/>
              </a:rPr>
              <a:t>.</a:t>
            </a:r>
          </a:p>
          <a:p>
            <a:r>
              <a:rPr lang="en-US" dirty="0" err="1">
                <a:latin typeface="Signika"/>
              </a:rPr>
              <a:t>Siklus</a:t>
            </a:r>
            <a:r>
              <a:rPr lang="en-US" dirty="0">
                <a:latin typeface="Signika"/>
              </a:rPr>
              <a:t> </a:t>
            </a:r>
            <a:r>
              <a:rPr lang="en-US" dirty="0" err="1">
                <a:latin typeface="Signika"/>
              </a:rPr>
              <a:t>hidup</a:t>
            </a:r>
            <a:r>
              <a:rPr lang="en-US" dirty="0">
                <a:latin typeface="Signika"/>
              </a:rPr>
              <a:t> </a:t>
            </a:r>
            <a:r>
              <a:rPr lang="en-US" dirty="0" err="1">
                <a:latin typeface="Signika"/>
              </a:rPr>
              <a:t>pengembangan</a:t>
            </a:r>
            <a:r>
              <a:rPr lang="en-US" dirty="0">
                <a:latin typeface="Signika"/>
              </a:rPr>
              <a:t> </a:t>
            </a:r>
            <a:r>
              <a:rPr lang="en-US" dirty="0" err="1">
                <a:latin typeface="Signika"/>
              </a:rPr>
              <a:t>sistem</a:t>
            </a:r>
            <a:r>
              <a:rPr lang="en-US" dirty="0">
                <a:latin typeface="Signika"/>
              </a:rPr>
              <a:t> </a:t>
            </a:r>
            <a:r>
              <a:rPr lang="en-US" dirty="0" err="1">
                <a:latin typeface="Signika"/>
              </a:rPr>
              <a:t>informasi</a:t>
            </a:r>
            <a:r>
              <a:rPr lang="en-US" dirty="0">
                <a:latin typeface="Signika"/>
              </a:rPr>
              <a:t>.</a:t>
            </a:r>
          </a:p>
          <a:p>
            <a:r>
              <a:rPr lang="en-US" dirty="0" err="1" smtClean="0">
                <a:latin typeface="Signika"/>
              </a:rPr>
              <a:t>Metodologi</a:t>
            </a:r>
            <a:r>
              <a:rPr lang="en-US" dirty="0" smtClean="0">
                <a:latin typeface="Signika"/>
              </a:rPr>
              <a:t> </a:t>
            </a:r>
            <a:r>
              <a:rPr lang="en-US" dirty="0" err="1" smtClean="0">
                <a:latin typeface="Signika"/>
              </a:rPr>
              <a:t>dan</a:t>
            </a:r>
            <a:r>
              <a:rPr lang="en-US" dirty="0" smtClean="0">
                <a:latin typeface="Signika"/>
              </a:rPr>
              <a:t> </a:t>
            </a:r>
            <a:r>
              <a:rPr lang="en-US" dirty="0" err="1" smtClean="0">
                <a:latin typeface="Signika"/>
              </a:rPr>
              <a:t>teknik</a:t>
            </a:r>
            <a:r>
              <a:rPr lang="en-US" dirty="0" smtClean="0">
                <a:latin typeface="Signika"/>
              </a:rPr>
              <a:t> </a:t>
            </a:r>
            <a:r>
              <a:rPr lang="en-US" dirty="0" err="1" smtClean="0">
                <a:latin typeface="Signika"/>
              </a:rPr>
              <a:t>analisis</a:t>
            </a:r>
            <a:r>
              <a:rPr lang="en-US" dirty="0" smtClean="0">
                <a:latin typeface="Signika"/>
              </a:rPr>
              <a:t> </a:t>
            </a:r>
            <a:r>
              <a:rPr lang="en-US" dirty="0" err="1" smtClean="0">
                <a:latin typeface="Signika"/>
              </a:rPr>
              <a:t>dan</a:t>
            </a:r>
            <a:r>
              <a:rPr lang="en-US" dirty="0" smtClean="0">
                <a:latin typeface="Signika"/>
              </a:rPr>
              <a:t> </a:t>
            </a:r>
            <a:r>
              <a:rPr lang="en-US" dirty="0" err="1" smtClean="0">
                <a:latin typeface="Signika"/>
              </a:rPr>
              <a:t>perancangan</a:t>
            </a:r>
            <a:r>
              <a:rPr lang="en-US" dirty="0" smtClean="0">
                <a:latin typeface="Signika"/>
              </a:rPr>
              <a:t> </a:t>
            </a:r>
            <a:r>
              <a:rPr lang="en-US" dirty="0" err="1" smtClean="0">
                <a:latin typeface="Signika"/>
              </a:rPr>
              <a:t>sistem</a:t>
            </a:r>
            <a:r>
              <a:rPr lang="en-US" dirty="0" smtClean="0">
                <a:latin typeface="Signika"/>
              </a:rPr>
              <a:t>.</a:t>
            </a:r>
          </a:p>
          <a:p>
            <a:r>
              <a:rPr lang="en-US" dirty="0" err="1" smtClean="0">
                <a:latin typeface="Signika"/>
              </a:rPr>
              <a:t>Mampu</a:t>
            </a:r>
            <a:r>
              <a:rPr lang="en-US" dirty="0" smtClean="0">
                <a:latin typeface="Signika"/>
              </a:rPr>
              <a:t> </a:t>
            </a:r>
            <a:r>
              <a:rPr lang="en-US" dirty="0" err="1">
                <a:latin typeface="Signika"/>
              </a:rPr>
              <a:t>memilih</a:t>
            </a:r>
            <a:r>
              <a:rPr lang="en-US" dirty="0">
                <a:latin typeface="Signika"/>
              </a:rPr>
              <a:t> standard, </a:t>
            </a:r>
            <a:r>
              <a:rPr lang="en-US" dirty="0" err="1">
                <a:latin typeface="Signika"/>
              </a:rPr>
              <a:t>metode</a:t>
            </a:r>
            <a:r>
              <a:rPr lang="en-US" dirty="0">
                <a:latin typeface="Signika"/>
              </a:rPr>
              <a:t> </a:t>
            </a:r>
            <a:r>
              <a:rPr lang="en-US" dirty="0" err="1">
                <a:latin typeface="Signika"/>
              </a:rPr>
              <a:t>dan</a:t>
            </a:r>
            <a:r>
              <a:rPr lang="en-US" dirty="0">
                <a:latin typeface="Signika"/>
              </a:rPr>
              <a:t> </a:t>
            </a:r>
            <a:r>
              <a:rPr lang="en-US" dirty="0" err="1">
                <a:latin typeface="Signika"/>
              </a:rPr>
              <a:t>peralatan</a:t>
            </a:r>
            <a:r>
              <a:rPr lang="en-US" dirty="0">
                <a:latin typeface="Signika"/>
              </a:rPr>
              <a:t> </a:t>
            </a:r>
            <a:r>
              <a:rPr lang="en-US" dirty="0" err="1">
                <a:latin typeface="Signika"/>
              </a:rPr>
              <a:t>untuk</a:t>
            </a:r>
            <a:r>
              <a:rPr lang="en-US" dirty="0">
                <a:latin typeface="Signika"/>
              </a:rPr>
              <a:t> </a:t>
            </a:r>
            <a:r>
              <a:rPr lang="en-US" dirty="0" err="1">
                <a:latin typeface="Signika"/>
              </a:rPr>
              <a:t>analisis</a:t>
            </a:r>
            <a:r>
              <a:rPr lang="en-US" dirty="0">
                <a:latin typeface="Signika"/>
              </a:rPr>
              <a:t> </a:t>
            </a:r>
            <a:r>
              <a:rPr lang="en-US" dirty="0" err="1" smtClean="0">
                <a:latin typeface="Signika"/>
              </a:rPr>
              <a:t>dan</a:t>
            </a:r>
            <a:r>
              <a:rPr lang="en-US" dirty="0" smtClean="0">
                <a:latin typeface="Signika"/>
              </a:rPr>
              <a:t>  </a:t>
            </a:r>
            <a:r>
              <a:rPr lang="en-US" dirty="0" err="1">
                <a:latin typeface="Signika"/>
              </a:rPr>
              <a:t>perancangan</a:t>
            </a:r>
            <a:r>
              <a:rPr lang="en-US" dirty="0">
                <a:latin typeface="Signika"/>
              </a:rPr>
              <a:t> yang </a:t>
            </a:r>
            <a:r>
              <a:rPr lang="en-US" dirty="0" err="1">
                <a:latin typeface="Signika"/>
              </a:rPr>
              <a:t>dapat</a:t>
            </a:r>
            <a:r>
              <a:rPr lang="en-US" dirty="0">
                <a:latin typeface="Signika"/>
              </a:rPr>
              <a:t> </a:t>
            </a:r>
            <a:r>
              <a:rPr lang="en-US" dirty="0" err="1">
                <a:latin typeface="Signika"/>
              </a:rPr>
              <a:t>dipakai</a:t>
            </a:r>
            <a:r>
              <a:rPr lang="en-US" dirty="0">
                <a:latin typeface="Signika"/>
              </a:rPr>
              <a:t> </a:t>
            </a:r>
            <a:r>
              <a:rPr lang="en-US" dirty="0" err="1">
                <a:latin typeface="Signika"/>
              </a:rPr>
              <a:t>dengan</a:t>
            </a:r>
            <a:r>
              <a:rPr lang="en-US" dirty="0">
                <a:latin typeface="Signika"/>
              </a:rPr>
              <a:t> </a:t>
            </a:r>
            <a:r>
              <a:rPr lang="en-US" dirty="0" err="1">
                <a:latin typeface="Signika"/>
              </a:rPr>
              <a:t>tepat</a:t>
            </a:r>
            <a:r>
              <a:rPr lang="en-US" dirty="0">
                <a:latin typeface="Signika"/>
              </a:rPr>
              <a:t>.</a:t>
            </a:r>
          </a:p>
          <a:p>
            <a:r>
              <a:rPr lang="en-US" dirty="0" err="1" smtClean="0">
                <a:latin typeface="Signika"/>
              </a:rPr>
              <a:t>Mengenal</a:t>
            </a:r>
            <a:r>
              <a:rPr lang="en-US" dirty="0" smtClean="0">
                <a:latin typeface="Signika"/>
              </a:rPr>
              <a:t> </a:t>
            </a:r>
            <a:r>
              <a:rPr lang="en-US" dirty="0" err="1">
                <a:latin typeface="Signika"/>
              </a:rPr>
              <a:t>baik</a:t>
            </a:r>
            <a:r>
              <a:rPr lang="en-US" dirty="0">
                <a:latin typeface="Signika"/>
              </a:rPr>
              <a:t> </a:t>
            </a:r>
            <a:r>
              <a:rPr lang="en-US" dirty="0" err="1">
                <a:latin typeface="Signika"/>
              </a:rPr>
              <a:t>teknik</a:t>
            </a:r>
            <a:r>
              <a:rPr lang="en-US" dirty="0">
                <a:latin typeface="Signika"/>
              </a:rPr>
              <a:t> </a:t>
            </a:r>
            <a:r>
              <a:rPr lang="en-US" dirty="0" err="1">
                <a:latin typeface="Signika"/>
              </a:rPr>
              <a:t>dan</a:t>
            </a:r>
            <a:r>
              <a:rPr lang="en-US" dirty="0">
                <a:latin typeface="Signika"/>
              </a:rPr>
              <a:t> </a:t>
            </a:r>
            <a:r>
              <a:rPr lang="en-US" dirty="0" err="1">
                <a:latin typeface="Signika"/>
              </a:rPr>
              <a:t>prosedur</a:t>
            </a:r>
            <a:r>
              <a:rPr lang="en-US" dirty="0">
                <a:latin typeface="Signika"/>
              </a:rPr>
              <a:t> quality assurance, </a:t>
            </a:r>
            <a:r>
              <a:rPr lang="en-US" dirty="0" err="1">
                <a:latin typeface="Signika"/>
              </a:rPr>
              <a:t>dan</a:t>
            </a:r>
            <a:r>
              <a:rPr lang="en-US" dirty="0">
                <a:latin typeface="Signika"/>
              </a:rPr>
              <a:t> </a:t>
            </a:r>
            <a:r>
              <a:rPr lang="en-US" dirty="0" err="1">
                <a:latin typeface="Signika"/>
              </a:rPr>
              <a:t>bisa</a:t>
            </a:r>
            <a:r>
              <a:rPr lang="en-US" dirty="0">
                <a:latin typeface="Signika"/>
              </a:rPr>
              <a:t> </a:t>
            </a:r>
            <a:r>
              <a:rPr lang="en-US" dirty="0" smtClean="0">
                <a:latin typeface="Signika"/>
              </a:rPr>
              <a:t> </a:t>
            </a:r>
            <a:r>
              <a:rPr lang="en-US" dirty="0" err="1">
                <a:latin typeface="Signika"/>
              </a:rPr>
              <a:t>memilih</a:t>
            </a:r>
            <a:r>
              <a:rPr lang="en-US" dirty="0">
                <a:latin typeface="Signika"/>
              </a:rPr>
              <a:t> </a:t>
            </a:r>
            <a:r>
              <a:rPr lang="en-US" dirty="0" err="1">
                <a:latin typeface="Signika"/>
              </a:rPr>
              <a:t>dan</a:t>
            </a:r>
            <a:r>
              <a:rPr lang="en-US" dirty="0">
                <a:latin typeface="Signika"/>
              </a:rPr>
              <a:t> </a:t>
            </a:r>
            <a:r>
              <a:rPr lang="en-US" dirty="0" err="1">
                <a:latin typeface="Signika"/>
              </a:rPr>
              <a:t>menerapkannya</a:t>
            </a:r>
            <a:r>
              <a:rPr lang="en-US" dirty="0">
                <a:latin typeface="Signika"/>
              </a:rPr>
              <a:t> </a:t>
            </a:r>
            <a:r>
              <a:rPr lang="en-US" dirty="0" err="1">
                <a:latin typeface="Signika"/>
              </a:rPr>
              <a:t>dengan</a:t>
            </a:r>
            <a:r>
              <a:rPr lang="en-US" dirty="0">
                <a:latin typeface="Signika"/>
              </a:rPr>
              <a:t> </a:t>
            </a:r>
            <a:r>
              <a:rPr lang="en-US" dirty="0" err="1">
                <a:latin typeface="Signika"/>
              </a:rPr>
              <a:t>sesuai</a:t>
            </a:r>
            <a:r>
              <a:rPr lang="en-US" dirty="0">
                <a:latin typeface="Signika"/>
              </a:rPr>
              <a:t> </a:t>
            </a:r>
            <a:r>
              <a:rPr lang="en-US" dirty="0" err="1">
                <a:latin typeface="Signika"/>
              </a:rPr>
              <a:t>pada</a:t>
            </a:r>
            <a:r>
              <a:rPr lang="en-US" dirty="0">
                <a:latin typeface="Signika"/>
              </a:rPr>
              <a:t> </a:t>
            </a:r>
            <a:r>
              <a:rPr lang="en-US" dirty="0" err="1">
                <a:latin typeface="Signika"/>
              </a:rPr>
              <a:t>semua</a:t>
            </a:r>
            <a:r>
              <a:rPr lang="en-US" dirty="0">
                <a:latin typeface="Signika"/>
              </a:rPr>
              <a:t> </a:t>
            </a:r>
            <a:r>
              <a:rPr lang="en-US" dirty="0" err="1">
                <a:latin typeface="Signika"/>
              </a:rPr>
              <a:t>tahap</a:t>
            </a:r>
            <a:r>
              <a:rPr lang="en-US" dirty="0">
                <a:latin typeface="Signika"/>
              </a:rPr>
              <a:t> </a:t>
            </a:r>
            <a:r>
              <a:rPr lang="en-US" dirty="0" err="1" smtClean="0">
                <a:latin typeface="Signika"/>
              </a:rPr>
              <a:t>siklus</a:t>
            </a:r>
            <a:r>
              <a:rPr lang="en-US" dirty="0" smtClean="0">
                <a:latin typeface="Signika"/>
              </a:rPr>
              <a:t> </a:t>
            </a:r>
            <a:r>
              <a:rPr lang="en-US" dirty="0" err="1">
                <a:latin typeface="Signika"/>
              </a:rPr>
              <a:t>hidup</a:t>
            </a:r>
            <a:r>
              <a:rPr lang="en-US" dirty="0">
                <a:latin typeface="Signika"/>
              </a:rPr>
              <a:t> </a:t>
            </a:r>
            <a:r>
              <a:rPr lang="en-US" dirty="0" err="1">
                <a:latin typeface="Signika"/>
              </a:rPr>
              <a:t>pengembangan</a:t>
            </a:r>
            <a:r>
              <a:rPr lang="en-US" dirty="0">
                <a:latin typeface="Signika"/>
              </a:rPr>
              <a:t> </a:t>
            </a:r>
            <a:r>
              <a:rPr lang="en-US" dirty="0" err="1">
                <a:latin typeface="Signika"/>
              </a:rPr>
              <a:t>sistem</a:t>
            </a:r>
            <a:r>
              <a:rPr lang="en-US" dirty="0">
                <a:latin typeface="Signika"/>
              </a:rPr>
              <a:t>.</a:t>
            </a:r>
          </a:p>
          <a:p>
            <a:r>
              <a:rPr lang="en-US" dirty="0" err="1" smtClean="0">
                <a:latin typeface="Signika"/>
              </a:rPr>
              <a:t>Pengetahuan</a:t>
            </a:r>
            <a:r>
              <a:rPr lang="en-US" dirty="0" smtClean="0">
                <a:latin typeface="Signika"/>
              </a:rPr>
              <a:t> </a:t>
            </a:r>
            <a:r>
              <a:rPr lang="en-US" dirty="0" err="1">
                <a:latin typeface="Signika"/>
              </a:rPr>
              <a:t>tentang</a:t>
            </a:r>
            <a:r>
              <a:rPr lang="en-US" dirty="0">
                <a:latin typeface="Signika"/>
              </a:rPr>
              <a:t> </a:t>
            </a:r>
            <a:r>
              <a:rPr lang="en-US" dirty="0" err="1">
                <a:latin typeface="Signika"/>
              </a:rPr>
              <a:t>bisnis</a:t>
            </a:r>
            <a:r>
              <a:rPr lang="en-US" dirty="0">
                <a:latin typeface="Signika"/>
              </a:rPr>
              <a:t> </a:t>
            </a:r>
            <a:r>
              <a:rPr lang="en-US" dirty="0" err="1">
                <a:latin typeface="Signika"/>
              </a:rPr>
              <a:t>organisasi</a:t>
            </a:r>
            <a:r>
              <a:rPr lang="en-US" dirty="0">
                <a:latin typeface="Signika"/>
              </a:rPr>
              <a:t> </a:t>
            </a:r>
            <a:r>
              <a:rPr lang="en-US" dirty="0" err="1">
                <a:latin typeface="Signika"/>
              </a:rPr>
              <a:t>dan</a:t>
            </a:r>
            <a:r>
              <a:rPr lang="en-US" dirty="0">
                <a:latin typeface="Signika"/>
              </a:rPr>
              <a:t> </a:t>
            </a:r>
            <a:r>
              <a:rPr lang="en-US" dirty="0" err="1">
                <a:latin typeface="Signika"/>
              </a:rPr>
              <a:t>penggunaan</a:t>
            </a:r>
            <a:r>
              <a:rPr lang="en-US" dirty="0">
                <a:latin typeface="Signika"/>
              </a:rPr>
              <a:t> </a:t>
            </a:r>
            <a:r>
              <a:rPr lang="en-US" dirty="0" err="1">
                <a:latin typeface="Signika"/>
              </a:rPr>
              <a:t>Sistem</a:t>
            </a:r>
            <a:r>
              <a:rPr lang="en-US" dirty="0">
                <a:latin typeface="Signika"/>
              </a:rPr>
              <a:t> </a:t>
            </a:r>
            <a:r>
              <a:rPr lang="en-US" dirty="0" smtClean="0">
                <a:latin typeface="Signika"/>
              </a:rPr>
              <a:t> </a:t>
            </a:r>
            <a:r>
              <a:rPr lang="en-US" dirty="0" err="1">
                <a:latin typeface="Signika"/>
              </a:rPr>
              <a:t>Informasi</a:t>
            </a:r>
            <a:r>
              <a:rPr lang="en-US" dirty="0">
                <a:latin typeface="Signika"/>
              </a:rPr>
              <a:t> </a:t>
            </a:r>
            <a:r>
              <a:rPr lang="en-US" dirty="0" err="1">
                <a:latin typeface="Signika"/>
              </a:rPr>
              <a:t>dalam</a:t>
            </a:r>
            <a:r>
              <a:rPr lang="en-US" dirty="0">
                <a:latin typeface="Signika"/>
              </a:rPr>
              <a:t> </a:t>
            </a:r>
            <a:r>
              <a:rPr lang="en-US" dirty="0" err="1">
                <a:latin typeface="Signika"/>
              </a:rPr>
              <a:t>organisasi</a:t>
            </a:r>
            <a:r>
              <a:rPr lang="en-US" dirty="0">
                <a:latin typeface="Signika"/>
              </a:rPr>
              <a:t>.</a:t>
            </a:r>
          </a:p>
          <a:p>
            <a:r>
              <a:rPr lang="en-US" dirty="0" err="1" smtClean="0">
                <a:latin typeface="Signika"/>
              </a:rPr>
              <a:t>Pendekatan</a:t>
            </a:r>
            <a:r>
              <a:rPr lang="en-US" dirty="0" smtClean="0">
                <a:latin typeface="Signika"/>
              </a:rPr>
              <a:t> </a:t>
            </a:r>
            <a:r>
              <a:rPr lang="en-US" dirty="0">
                <a:latin typeface="Signika"/>
              </a:rPr>
              <a:t>yang </a:t>
            </a:r>
            <a:r>
              <a:rPr lang="en-US" dirty="0" err="1">
                <a:latin typeface="Signika"/>
              </a:rPr>
              <a:t>sistematis</a:t>
            </a:r>
            <a:r>
              <a:rPr lang="en-US" dirty="0">
                <a:latin typeface="Signika"/>
              </a:rPr>
              <a:t> </a:t>
            </a:r>
            <a:r>
              <a:rPr lang="en-US" dirty="0" err="1">
                <a:latin typeface="Signika"/>
              </a:rPr>
              <a:t>dan</a:t>
            </a:r>
            <a:r>
              <a:rPr lang="en-US" dirty="0">
                <a:latin typeface="Signika"/>
              </a:rPr>
              <a:t> </a:t>
            </a:r>
            <a:r>
              <a:rPr lang="en-US" dirty="0" err="1">
                <a:latin typeface="Signika"/>
              </a:rPr>
              <a:t>analitis</a:t>
            </a:r>
            <a:r>
              <a:rPr lang="en-US" dirty="0">
                <a:latin typeface="Signika"/>
              </a:rPr>
              <a:t> </a:t>
            </a:r>
            <a:r>
              <a:rPr lang="en-US" dirty="0" err="1">
                <a:latin typeface="Signika"/>
              </a:rPr>
              <a:t>untuk</a:t>
            </a:r>
            <a:r>
              <a:rPr lang="en-US" dirty="0">
                <a:latin typeface="Signika"/>
              </a:rPr>
              <a:t> </a:t>
            </a:r>
            <a:r>
              <a:rPr lang="en-US" dirty="0" err="1">
                <a:latin typeface="Signika"/>
              </a:rPr>
              <a:t>pemecahan</a:t>
            </a:r>
            <a:r>
              <a:rPr lang="en-US" dirty="0">
                <a:latin typeface="Signika"/>
              </a:rPr>
              <a:t> </a:t>
            </a:r>
            <a:r>
              <a:rPr lang="en-US" dirty="0" err="1">
                <a:latin typeface="Signika"/>
              </a:rPr>
              <a:t>masalah</a:t>
            </a:r>
            <a:r>
              <a:rPr lang="en-US" dirty="0">
                <a:latin typeface="Signika"/>
              </a:rPr>
              <a:t>.</a:t>
            </a:r>
          </a:p>
          <a:p>
            <a:r>
              <a:rPr lang="en-US" dirty="0" err="1" smtClean="0">
                <a:latin typeface="Signika"/>
              </a:rPr>
              <a:t>Ketrampilan</a:t>
            </a:r>
            <a:r>
              <a:rPr lang="en-US" dirty="0" smtClean="0">
                <a:latin typeface="Signika"/>
              </a:rPr>
              <a:t> </a:t>
            </a:r>
            <a:r>
              <a:rPr lang="en-US" dirty="0" err="1">
                <a:latin typeface="Signika"/>
              </a:rPr>
              <a:t>manajemen</a:t>
            </a:r>
            <a:r>
              <a:rPr lang="en-US" dirty="0">
                <a:latin typeface="Signika"/>
              </a:rPr>
              <a:t>, </a:t>
            </a:r>
            <a:r>
              <a:rPr lang="en-US" dirty="0" err="1">
                <a:latin typeface="Signika"/>
              </a:rPr>
              <a:t>termasuk</a:t>
            </a:r>
            <a:r>
              <a:rPr lang="en-US" dirty="0">
                <a:latin typeface="Signika"/>
              </a:rPr>
              <a:t> : </a:t>
            </a:r>
            <a:r>
              <a:rPr lang="en-US" dirty="0" err="1">
                <a:latin typeface="Signika"/>
              </a:rPr>
              <a:t>ketrampilan</a:t>
            </a:r>
            <a:r>
              <a:rPr lang="en-US" dirty="0">
                <a:latin typeface="Signika"/>
              </a:rPr>
              <a:t> interpersonal, </a:t>
            </a:r>
            <a:r>
              <a:rPr lang="en-US" dirty="0" smtClean="0">
                <a:latin typeface="Signika"/>
              </a:rPr>
              <a:t> </a:t>
            </a:r>
            <a:r>
              <a:rPr lang="en-US" dirty="0" err="1">
                <a:latin typeface="Signika"/>
              </a:rPr>
              <a:t>bernegosiasi</a:t>
            </a:r>
            <a:r>
              <a:rPr lang="en-US" dirty="0">
                <a:latin typeface="Signika"/>
              </a:rPr>
              <a:t> </a:t>
            </a:r>
            <a:r>
              <a:rPr lang="en-US" dirty="0" err="1">
                <a:latin typeface="Signika"/>
              </a:rPr>
              <a:t>dan</a:t>
            </a:r>
            <a:r>
              <a:rPr lang="en-US" dirty="0">
                <a:latin typeface="Signika"/>
              </a:rPr>
              <a:t> </a:t>
            </a:r>
            <a:r>
              <a:rPr lang="en-US" dirty="0" err="1">
                <a:latin typeface="Signika"/>
              </a:rPr>
              <a:t>pemahaman</a:t>
            </a:r>
            <a:r>
              <a:rPr lang="en-US" dirty="0">
                <a:latin typeface="Signika"/>
              </a:rPr>
              <a:t> </a:t>
            </a:r>
            <a:r>
              <a:rPr lang="en-US" dirty="0" err="1">
                <a:latin typeface="Signika"/>
              </a:rPr>
              <a:t>kultur</a:t>
            </a:r>
            <a:r>
              <a:rPr lang="en-US" dirty="0">
                <a:latin typeface="Signika"/>
              </a:rPr>
              <a:t> </a:t>
            </a:r>
            <a:r>
              <a:rPr lang="en-US" dirty="0" err="1">
                <a:latin typeface="Signika"/>
              </a:rPr>
              <a:t>dan</a:t>
            </a:r>
            <a:r>
              <a:rPr lang="en-US" dirty="0">
                <a:latin typeface="Signika"/>
              </a:rPr>
              <a:t> </a:t>
            </a:r>
            <a:r>
              <a:rPr lang="en-US" dirty="0" err="1">
                <a:latin typeface="Signika"/>
              </a:rPr>
              <a:t>praktek</a:t>
            </a:r>
            <a:r>
              <a:rPr lang="en-US" dirty="0">
                <a:latin typeface="Signika"/>
              </a:rPr>
              <a:t> </a:t>
            </a:r>
            <a:r>
              <a:rPr lang="en-US" dirty="0" err="1" smtClean="0">
                <a:latin typeface="Signika"/>
              </a:rPr>
              <a:t>manajemen</a:t>
            </a:r>
            <a:r>
              <a:rPr lang="en-US" dirty="0" smtClean="0">
                <a:latin typeface="Signika"/>
              </a:rPr>
              <a:t> </a:t>
            </a:r>
            <a:r>
              <a:rPr lang="en-US" dirty="0" err="1" smtClean="0">
                <a:latin typeface="Signika"/>
              </a:rPr>
              <a:t>organisasi</a:t>
            </a:r>
            <a:r>
              <a:rPr lang="en-US" dirty="0">
                <a:latin typeface="Signika"/>
              </a:rPr>
              <a:t>.</a:t>
            </a:r>
          </a:p>
          <a:p>
            <a:r>
              <a:rPr lang="en-US" dirty="0" err="1" smtClean="0">
                <a:latin typeface="Signika"/>
              </a:rPr>
              <a:t>Kemampuan</a:t>
            </a:r>
            <a:r>
              <a:rPr lang="en-US" dirty="0" smtClean="0">
                <a:latin typeface="Signika"/>
              </a:rPr>
              <a:t> </a:t>
            </a:r>
            <a:r>
              <a:rPr lang="en-US" dirty="0" err="1">
                <a:latin typeface="Signika"/>
              </a:rPr>
              <a:t>membuat</a:t>
            </a:r>
            <a:r>
              <a:rPr lang="en-US" dirty="0">
                <a:latin typeface="Signika"/>
              </a:rPr>
              <a:t> </a:t>
            </a:r>
            <a:r>
              <a:rPr lang="en-US" dirty="0" err="1">
                <a:latin typeface="Signika"/>
              </a:rPr>
              <a:t>pengguna</a:t>
            </a:r>
            <a:r>
              <a:rPr lang="en-US" dirty="0">
                <a:latin typeface="Signika"/>
              </a:rPr>
              <a:t> </a:t>
            </a:r>
            <a:r>
              <a:rPr lang="en-US" dirty="0" err="1">
                <a:latin typeface="Signika"/>
              </a:rPr>
              <a:t>menerima</a:t>
            </a:r>
            <a:r>
              <a:rPr lang="en-US" dirty="0">
                <a:latin typeface="Signika"/>
              </a:rPr>
              <a:t> </a:t>
            </a:r>
            <a:r>
              <a:rPr lang="en-US" dirty="0" err="1">
                <a:latin typeface="Signika"/>
              </a:rPr>
              <a:t>solusi</a:t>
            </a:r>
            <a:r>
              <a:rPr lang="en-US" dirty="0">
                <a:latin typeface="Signika"/>
              </a:rPr>
              <a:t> </a:t>
            </a:r>
            <a:r>
              <a:rPr lang="en-US" dirty="0" err="1">
                <a:latin typeface="Signika"/>
              </a:rPr>
              <a:t>sistem</a:t>
            </a:r>
            <a:r>
              <a:rPr lang="en-US" dirty="0">
                <a:latin typeface="Signika"/>
              </a:rPr>
              <a:t> yang </a:t>
            </a:r>
            <a:r>
              <a:rPr lang="en-US" dirty="0" smtClean="0">
                <a:latin typeface="Signika"/>
              </a:rPr>
              <a:t> </a:t>
            </a:r>
            <a:r>
              <a:rPr lang="en-US" dirty="0" err="1">
                <a:latin typeface="Signika"/>
              </a:rPr>
              <a:t>bisa</a:t>
            </a:r>
            <a:r>
              <a:rPr lang="en-US" dirty="0">
                <a:latin typeface="Signika"/>
              </a:rPr>
              <a:t> </a:t>
            </a:r>
            <a:r>
              <a:rPr lang="en-US" dirty="0" err="1">
                <a:latin typeface="Signika"/>
              </a:rPr>
              <a:t>direalisasikan</a:t>
            </a:r>
            <a:r>
              <a:rPr lang="en-US" dirty="0">
                <a:latin typeface="Signika"/>
              </a:rPr>
              <a:t> </a:t>
            </a:r>
            <a:r>
              <a:rPr lang="en-US" dirty="0" err="1">
                <a:latin typeface="Signika"/>
              </a:rPr>
              <a:t>dan</a:t>
            </a:r>
            <a:r>
              <a:rPr lang="en-US" dirty="0">
                <a:latin typeface="Signika"/>
              </a:rPr>
              <a:t> valid, yang </a:t>
            </a:r>
            <a:r>
              <a:rPr lang="en-US" dirty="0" err="1">
                <a:latin typeface="Signika"/>
              </a:rPr>
              <a:t>melibatkan</a:t>
            </a:r>
            <a:r>
              <a:rPr lang="en-US" dirty="0">
                <a:latin typeface="Signika"/>
              </a:rPr>
              <a:t> </a:t>
            </a:r>
            <a:r>
              <a:rPr lang="en-US" dirty="0" err="1" smtClean="0">
                <a:latin typeface="Signika"/>
              </a:rPr>
              <a:t>perubahan</a:t>
            </a:r>
            <a:r>
              <a:rPr lang="en-US" dirty="0" smtClean="0">
                <a:latin typeface="Signika"/>
              </a:rPr>
              <a:t> </a:t>
            </a:r>
            <a:r>
              <a:rPr lang="en-US" dirty="0" err="1">
                <a:latin typeface="Signika"/>
              </a:rPr>
              <a:t>kondisi</a:t>
            </a:r>
            <a:r>
              <a:rPr lang="en-US" dirty="0">
                <a:latin typeface="Signika"/>
              </a:rPr>
              <a:t> </a:t>
            </a:r>
            <a:r>
              <a:rPr lang="en-US" dirty="0" smtClean="0">
                <a:latin typeface="Signika"/>
              </a:rPr>
              <a:t> </a:t>
            </a:r>
            <a:r>
              <a:rPr lang="en-US" dirty="0" err="1">
                <a:latin typeface="Signika"/>
              </a:rPr>
              <a:t>dan</a:t>
            </a:r>
            <a:r>
              <a:rPr lang="en-US" dirty="0">
                <a:latin typeface="Signika"/>
              </a:rPr>
              <a:t> </a:t>
            </a:r>
            <a:r>
              <a:rPr lang="en-US" dirty="0" err="1">
                <a:latin typeface="Signika"/>
              </a:rPr>
              <a:t>praktek</a:t>
            </a:r>
            <a:r>
              <a:rPr lang="en-US" dirty="0">
                <a:latin typeface="Signika"/>
              </a:rPr>
              <a:t> </a:t>
            </a:r>
            <a:r>
              <a:rPr lang="en-US" dirty="0" err="1">
                <a:latin typeface="Signika"/>
              </a:rPr>
              <a:t>kerja</a:t>
            </a:r>
            <a:r>
              <a:rPr lang="en-US" dirty="0">
                <a:latin typeface="Signika"/>
              </a:rPr>
              <a:t>.</a:t>
            </a:r>
          </a:p>
          <a:p>
            <a:r>
              <a:rPr lang="en-US" dirty="0" err="1" smtClean="0">
                <a:latin typeface="Signika"/>
              </a:rPr>
              <a:t>Ketrampilan</a:t>
            </a:r>
            <a:r>
              <a:rPr lang="en-US" dirty="0" smtClean="0">
                <a:latin typeface="Signika"/>
              </a:rPr>
              <a:t> </a:t>
            </a:r>
            <a:r>
              <a:rPr lang="en-US" dirty="0" err="1">
                <a:latin typeface="Signika"/>
              </a:rPr>
              <a:t>komunikasi</a:t>
            </a:r>
            <a:r>
              <a:rPr lang="en-US" dirty="0">
                <a:latin typeface="Signika"/>
              </a:rPr>
              <a:t> </a:t>
            </a:r>
            <a:r>
              <a:rPr lang="en-US" dirty="0" err="1">
                <a:latin typeface="Signika"/>
              </a:rPr>
              <a:t>lisan</a:t>
            </a:r>
            <a:r>
              <a:rPr lang="en-US" dirty="0">
                <a:latin typeface="Signika"/>
              </a:rPr>
              <a:t> </a:t>
            </a:r>
            <a:r>
              <a:rPr lang="en-US" dirty="0" err="1">
                <a:latin typeface="Signika"/>
              </a:rPr>
              <a:t>dan</a:t>
            </a:r>
            <a:r>
              <a:rPr lang="en-US" dirty="0">
                <a:latin typeface="Signika"/>
              </a:rPr>
              <a:t> </a:t>
            </a:r>
            <a:r>
              <a:rPr lang="en-US" dirty="0" err="1">
                <a:latin typeface="Signika"/>
              </a:rPr>
              <a:t>tertulis</a:t>
            </a:r>
            <a:r>
              <a:rPr lang="en-US" dirty="0">
                <a:latin typeface="Signika"/>
              </a:rPr>
              <a:t> yang </a:t>
            </a:r>
            <a:r>
              <a:rPr lang="en-US" dirty="0" err="1">
                <a:latin typeface="Signika"/>
              </a:rPr>
              <a:t>efektif</a:t>
            </a:r>
            <a:r>
              <a:rPr lang="en-US" dirty="0">
                <a:latin typeface="Signika"/>
              </a:rPr>
              <a:t>.</a:t>
            </a:r>
          </a:p>
          <a:p>
            <a:pPr>
              <a:buNone/>
            </a:pPr>
            <a:endParaRPr lang="en-US" dirty="0">
              <a:latin typeface="Signika"/>
            </a:endParaRPr>
          </a:p>
          <a:p>
            <a:pPr>
              <a:buNone/>
            </a:pPr>
            <a:endParaRPr lang="en-US" dirty="0">
              <a:latin typeface="Signika"/>
            </a:endParaRPr>
          </a:p>
          <a:p>
            <a:pPr marL="457200" indent="-457200">
              <a:buFontTx/>
              <a:buAutoNum type="arabicPeriod"/>
            </a:pPr>
            <a:endParaRPr lang="en-US" dirty="0" smtClean="0">
              <a:latin typeface="Signika"/>
            </a:endParaRPr>
          </a:p>
          <a:p>
            <a:pPr>
              <a:buNone/>
            </a:pPr>
            <a:endParaRPr lang="en-US" dirty="0">
              <a:latin typeface="Signika"/>
            </a:endParaRPr>
          </a:p>
          <a:p>
            <a:endParaRPr lang="en-US" dirty="0">
              <a:latin typeface="Signika"/>
            </a:endParaRPr>
          </a:p>
        </p:txBody>
      </p:sp>
      <p:sp>
        <p:nvSpPr>
          <p:cNvPr id="6" name="Title 1"/>
          <p:cNvSpPr>
            <a:spLocks noGrp="1"/>
          </p:cNvSpPr>
          <p:nvPr>
            <p:ph type="title"/>
          </p:nvPr>
        </p:nvSpPr>
        <p:spPr>
          <a:xfrm>
            <a:off x="1500984" y="819112"/>
            <a:ext cx="9744637" cy="809251"/>
          </a:xfrm>
        </p:spPr>
        <p:txBody>
          <a:bodyPr>
            <a:normAutofit/>
          </a:bodyPr>
          <a:lstStyle/>
          <a:p>
            <a:pPr>
              <a:lnSpc>
                <a:spcPct val="80000"/>
              </a:lnSpc>
            </a:pPr>
            <a:r>
              <a:rPr lang="en-US" sz="4400" dirty="0" smtClean="0"/>
              <a:t>Specialist - </a:t>
            </a:r>
            <a:r>
              <a:rPr lang="en-US" sz="4400" dirty="0" err="1"/>
              <a:t>Sistem</a:t>
            </a:r>
            <a:r>
              <a:rPr lang="en-US" sz="4400" dirty="0"/>
              <a:t> </a:t>
            </a:r>
            <a:r>
              <a:rPr lang="en-US" sz="4400" dirty="0" err="1"/>
              <a:t>Terdistribusi</a:t>
            </a:r>
            <a:endParaRPr lang="en-US" sz="4400" dirty="0"/>
          </a:p>
        </p:txBody>
      </p:sp>
    </p:spTree>
    <p:extLst>
      <p:ext uri="{BB962C8B-B14F-4D97-AF65-F5344CB8AC3E}">
        <p14:creationId xmlns:p14="http://schemas.microsoft.com/office/powerpoint/2010/main" val="4026556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FBCE154-73F3-433A-81FD-CDBDC4456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29" y="358021"/>
            <a:ext cx="6351507" cy="6351507"/>
          </a:xfrm>
          <a:prstGeom prst="rect">
            <a:avLst/>
          </a:prstGeom>
        </p:spPr>
      </p:pic>
      <p:sp>
        <p:nvSpPr>
          <p:cNvPr id="8"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a:t>
            </a:r>
            <a:r>
              <a:rPr lang="en-US" sz="1200" b="1" dirty="0" smtClean="0">
                <a:solidFill>
                  <a:schemeClr val="bg1"/>
                </a:solidFill>
              </a:rPr>
              <a:t>EKNIK INFORMATIKA – S1</a:t>
            </a:r>
            <a:endParaRPr lang="en-ID" sz="1050" b="1" dirty="0">
              <a:solidFill>
                <a:schemeClr val="bg1"/>
              </a:solidFill>
            </a:endParaRPr>
          </a:p>
        </p:txBody>
      </p:sp>
      <p:sp>
        <p:nvSpPr>
          <p:cNvPr id="9"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10" name="Title 9"/>
          <p:cNvSpPr>
            <a:spLocks noGrp="1"/>
          </p:cNvSpPr>
          <p:nvPr>
            <p:ph type="title"/>
          </p:nvPr>
        </p:nvSpPr>
        <p:spPr>
          <a:xfrm>
            <a:off x="5743322" y="2298651"/>
            <a:ext cx="4574385" cy="2470245"/>
          </a:xfrm>
        </p:spPr>
        <p:txBody>
          <a:bodyPr>
            <a:noAutofit/>
          </a:bodyPr>
          <a:lstStyle/>
          <a:p>
            <a:r>
              <a:rPr lang="en-US" sz="2400" dirty="0" err="1" smtClean="0"/>
              <a:t>Jadi</a:t>
            </a:r>
            <a:r>
              <a:rPr lang="en-US" sz="2400" dirty="0" smtClean="0"/>
              <a:t> … ?</a:t>
            </a:r>
            <a:br>
              <a:rPr lang="en-US" sz="2400" dirty="0" smtClean="0"/>
            </a:br>
            <a:r>
              <a:rPr lang="en-US" sz="2400" dirty="0" err="1" smtClean="0"/>
              <a:t>Tuliskan</a:t>
            </a:r>
            <a:r>
              <a:rPr lang="en-US" sz="2400" dirty="0" smtClean="0"/>
              <a:t> </a:t>
            </a:r>
            <a:r>
              <a:rPr lang="en-US" sz="2400" dirty="0" err="1"/>
              <a:t>profesi</a:t>
            </a:r>
            <a:r>
              <a:rPr lang="en-US" sz="2400" dirty="0"/>
              <a:t> yang </a:t>
            </a:r>
            <a:r>
              <a:rPr lang="en-US" sz="2400" dirty="0" err="1"/>
              <a:t>ingin</a:t>
            </a:r>
            <a:r>
              <a:rPr lang="en-US" sz="2400" dirty="0"/>
              <a:t> </a:t>
            </a:r>
            <a:r>
              <a:rPr lang="en-US" sz="2400" dirty="0" err="1"/>
              <a:t>Anda</a:t>
            </a:r>
            <a:r>
              <a:rPr lang="en-US" sz="2400" dirty="0"/>
              <a:t> </a:t>
            </a:r>
            <a:r>
              <a:rPr lang="en-US" sz="2400" dirty="0" err="1"/>
              <a:t>geluti</a:t>
            </a:r>
            <a:r>
              <a:rPr lang="en-US" sz="2400" dirty="0"/>
              <a:t>! (</a:t>
            </a:r>
            <a:r>
              <a:rPr lang="en-US" sz="2400" dirty="0" err="1"/>
              <a:t>boleh</a:t>
            </a:r>
            <a:r>
              <a:rPr lang="en-US" sz="2400" dirty="0"/>
              <a:t> </a:t>
            </a:r>
            <a:r>
              <a:rPr lang="en-US" sz="2400" dirty="0" err="1"/>
              <a:t>lebih</a:t>
            </a:r>
            <a:r>
              <a:rPr lang="en-US" sz="2400" dirty="0"/>
              <a:t> </a:t>
            </a:r>
            <a:r>
              <a:rPr lang="en-US" sz="2400" dirty="0" err="1"/>
              <a:t>dari</a:t>
            </a:r>
            <a:r>
              <a:rPr lang="en-US" sz="2400" dirty="0"/>
              <a:t> 1)</a:t>
            </a:r>
            <a:br>
              <a:rPr lang="en-US" sz="2400" dirty="0"/>
            </a:br>
            <a:r>
              <a:rPr lang="en-US" sz="2400" dirty="0" err="1"/>
              <a:t>Tuliskan</a:t>
            </a:r>
            <a:r>
              <a:rPr lang="en-US" sz="2400" dirty="0"/>
              <a:t> </a:t>
            </a:r>
            <a:r>
              <a:rPr lang="en-US" sz="2400" dirty="0" err="1"/>
              <a:t>Kompetensi</a:t>
            </a:r>
            <a:r>
              <a:rPr lang="en-US" sz="2400" dirty="0"/>
              <a:t> </a:t>
            </a:r>
            <a:r>
              <a:rPr lang="en-US" sz="2400" dirty="0" err="1"/>
              <a:t>apa</a:t>
            </a:r>
            <a:r>
              <a:rPr lang="en-US" sz="2400" dirty="0"/>
              <a:t> yang </a:t>
            </a:r>
            <a:r>
              <a:rPr lang="en-US" sz="2400" dirty="0" err="1"/>
              <a:t>harus</a:t>
            </a:r>
            <a:r>
              <a:rPr lang="en-US" sz="2400" dirty="0"/>
              <a:t> </a:t>
            </a:r>
            <a:r>
              <a:rPr lang="en-US" sz="2400" dirty="0" err="1"/>
              <a:t>Anda</a:t>
            </a:r>
            <a:r>
              <a:rPr lang="en-US" sz="2400" dirty="0"/>
              <a:t> </a:t>
            </a:r>
            <a:r>
              <a:rPr lang="en-US" sz="2400" dirty="0" err="1"/>
              <a:t>miliki</a:t>
            </a:r>
            <a:r>
              <a:rPr lang="en-US" sz="2400" dirty="0"/>
              <a:t>!</a:t>
            </a:r>
            <a:br>
              <a:rPr lang="en-US" sz="2400" dirty="0"/>
            </a:br>
            <a:r>
              <a:rPr lang="en-US" sz="2400" dirty="0" err="1"/>
              <a:t>Tuliskan</a:t>
            </a:r>
            <a:r>
              <a:rPr lang="en-US" sz="2400" dirty="0"/>
              <a:t> </a:t>
            </a:r>
            <a:r>
              <a:rPr lang="en-US" sz="2400" dirty="0" err="1"/>
              <a:t>Sertifikat</a:t>
            </a:r>
            <a:r>
              <a:rPr lang="en-US" sz="2400" dirty="0"/>
              <a:t> </a:t>
            </a:r>
            <a:r>
              <a:rPr lang="en-US" sz="2400" dirty="0" err="1"/>
              <a:t>Kompetensi</a:t>
            </a:r>
            <a:r>
              <a:rPr lang="en-US" sz="2400" dirty="0"/>
              <a:t> yang </a:t>
            </a:r>
            <a:r>
              <a:rPr lang="en-US" sz="2400" dirty="0" err="1"/>
              <a:t>harus</a:t>
            </a:r>
            <a:r>
              <a:rPr lang="en-US" sz="2400" dirty="0"/>
              <a:t> </a:t>
            </a:r>
            <a:r>
              <a:rPr lang="en-US" sz="2400" dirty="0" err="1"/>
              <a:t>Anda</a:t>
            </a:r>
            <a:r>
              <a:rPr lang="en-US" sz="2400" dirty="0"/>
              <a:t> </a:t>
            </a:r>
            <a:r>
              <a:rPr lang="en-US" sz="2400" dirty="0" err="1"/>
              <a:t>miliki</a:t>
            </a:r>
            <a:r>
              <a:rPr lang="en-US" sz="2400" dirty="0"/>
              <a:t>!</a:t>
            </a:r>
            <a:br>
              <a:rPr lang="en-US" sz="2400" dirty="0"/>
            </a:br>
            <a:r>
              <a:rPr lang="en-US" sz="2400" dirty="0" err="1"/>
              <a:t>Tuliskan</a:t>
            </a:r>
            <a:r>
              <a:rPr lang="en-US" sz="2400" dirty="0"/>
              <a:t> </a:t>
            </a:r>
            <a:r>
              <a:rPr lang="en-US" sz="2400" dirty="0" err="1"/>
              <a:t>organisasi</a:t>
            </a:r>
            <a:r>
              <a:rPr lang="en-US" sz="2400" dirty="0"/>
              <a:t> </a:t>
            </a:r>
            <a:r>
              <a:rPr lang="en-US" sz="2400" dirty="0" err="1"/>
              <a:t>profesi</a:t>
            </a:r>
            <a:r>
              <a:rPr lang="en-US" sz="2400" dirty="0"/>
              <a:t> yang </a:t>
            </a:r>
            <a:r>
              <a:rPr lang="en-US" sz="2400" dirty="0" err="1"/>
              <a:t>akan</a:t>
            </a:r>
            <a:r>
              <a:rPr lang="en-US" sz="2400" dirty="0"/>
              <a:t> </a:t>
            </a:r>
            <a:r>
              <a:rPr lang="en-US" sz="2400" dirty="0" err="1"/>
              <a:t>Anda</a:t>
            </a:r>
            <a:r>
              <a:rPr lang="en-US" sz="2400" dirty="0"/>
              <a:t> </a:t>
            </a:r>
            <a:r>
              <a:rPr lang="en-US" sz="2400" dirty="0" err="1"/>
              <a:t>ikuti</a:t>
            </a:r>
            <a:r>
              <a:rPr lang="en-US" sz="2400" dirty="0"/>
              <a:t>!</a:t>
            </a:r>
          </a:p>
        </p:txBody>
      </p:sp>
    </p:spTree>
    <p:extLst>
      <p:ext uri="{BB962C8B-B14F-4D97-AF65-F5344CB8AC3E}">
        <p14:creationId xmlns:p14="http://schemas.microsoft.com/office/powerpoint/2010/main" val="46425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A9892-66A7-4059-BFE8-B1162248C647}"/>
              </a:ext>
            </a:extLst>
          </p:cNvPr>
          <p:cNvSpPr>
            <a:spLocks noGrp="1"/>
          </p:cNvSpPr>
          <p:nvPr>
            <p:ph type="title"/>
          </p:nvPr>
        </p:nvSpPr>
        <p:spPr>
          <a:xfrm>
            <a:off x="1541929" y="1270185"/>
            <a:ext cx="5354172" cy="809251"/>
          </a:xfrm>
        </p:spPr>
        <p:txBody>
          <a:bodyPr>
            <a:noAutofit/>
          </a:bodyPr>
          <a:lstStyle/>
          <a:p>
            <a:r>
              <a:rPr lang="en-ID" sz="5400" baseline="1207" dirty="0" err="1">
                <a:cs typeface="Times New Roman"/>
              </a:rPr>
              <a:t>Ca</a:t>
            </a:r>
            <a:r>
              <a:rPr lang="en-ID" sz="5400" spc="-29" baseline="1207" dirty="0" err="1">
                <a:cs typeface="Times New Roman"/>
              </a:rPr>
              <a:t>p</a:t>
            </a:r>
            <a:r>
              <a:rPr lang="en-ID" sz="5400" spc="-34" baseline="1207" dirty="0" err="1">
                <a:cs typeface="Times New Roman"/>
              </a:rPr>
              <a:t>a</a:t>
            </a:r>
            <a:r>
              <a:rPr lang="en-ID" sz="5400" spc="-9" baseline="1207" dirty="0" err="1">
                <a:cs typeface="Times New Roman"/>
              </a:rPr>
              <a:t>i</a:t>
            </a:r>
            <a:r>
              <a:rPr lang="en-ID" sz="5400" spc="-34" baseline="1207" dirty="0" err="1">
                <a:cs typeface="Times New Roman"/>
              </a:rPr>
              <a:t>a</a:t>
            </a:r>
            <a:r>
              <a:rPr lang="en-ID" sz="5400" baseline="1207" dirty="0" err="1">
                <a:cs typeface="Times New Roman"/>
              </a:rPr>
              <a:t>n</a:t>
            </a:r>
            <a:r>
              <a:rPr lang="en-ID" sz="5400" spc="14" baseline="1207" dirty="0">
                <a:cs typeface="Times New Roman"/>
              </a:rPr>
              <a:t> </a:t>
            </a:r>
            <a:r>
              <a:rPr lang="en-ID" sz="5400" spc="-9" baseline="1207" dirty="0" err="1">
                <a:cs typeface="Times New Roman"/>
              </a:rPr>
              <a:t>P</a:t>
            </a:r>
            <a:r>
              <a:rPr lang="en-ID" sz="5400" baseline="1207" dirty="0" err="1">
                <a:cs typeface="Times New Roman"/>
              </a:rPr>
              <a:t>e</a:t>
            </a:r>
            <a:r>
              <a:rPr lang="en-ID" sz="5400" spc="-19" baseline="1207" dirty="0" err="1">
                <a:cs typeface="Times New Roman"/>
              </a:rPr>
              <a:t>m</a:t>
            </a:r>
            <a:r>
              <a:rPr lang="en-ID" sz="5400" spc="-29" baseline="1207" dirty="0" err="1">
                <a:cs typeface="Times New Roman"/>
              </a:rPr>
              <a:t>b</a:t>
            </a:r>
            <a:r>
              <a:rPr lang="en-ID" sz="5400" spc="-14" baseline="1207" dirty="0" err="1">
                <a:cs typeface="Times New Roman"/>
              </a:rPr>
              <a:t>e</a:t>
            </a:r>
            <a:r>
              <a:rPr lang="en-ID" sz="5400" spc="-29" baseline="1207" dirty="0" err="1">
                <a:cs typeface="Times New Roman"/>
              </a:rPr>
              <a:t>l</a:t>
            </a:r>
            <a:r>
              <a:rPr lang="en-ID" sz="5400" spc="-19" baseline="1207" dirty="0" err="1">
                <a:cs typeface="Times New Roman"/>
              </a:rPr>
              <a:t>a</a:t>
            </a:r>
            <a:r>
              <a:rPr lang="en-ID" sz="5400" spc="-29" baseline="1207" dirty="0" err="1">
                <a:cs typeface="Times New Roman"/>
              </a:rPr>
              <a:t>j</a:t>
            </a:r>
            <a:r>
              <a:rPr lang="en-ID" sz="5400" spc="-19" baseline="1207" dirty="0" err="1">
                <a:cs typeface="Times New Roman"/>
              </a:rPr>
              <a:t>a</a:t>
            </a:r>
            <a:r>
              <a:rPr lang="en-ID" sz="5400" spc="-25" baseline="1207" dirty="0" err="1">
                <a:cs typeface="Times New Roman"/>
              </a:rPr>
              <a:t>r</a:t>
            </a:r>
            <a:r>
              <a:rPr lang="en-ID" sz="5400" spc="-34" baseline="1207" dirty="0" err="1">
                <a:cs typeface="Times New Roman"/>
              </a:rPr>
              <a:t>a</a:t>
            </a:r>
            <a:r>
              <a:rPr lang="en-ID" sz="5400" baseline="1207" dirty="0" err="1">
                <a:cs typeface="Times New Roman"/>
              </a:rPr>
              <a:t>n</a:t>
            </a:r>
            <a:endParaRPr lang="en-ID" sz="5400" dirty="0">
              <a:solidFill>
                <a:srgbClr val="FFFF00"/>
              </a:solidFill>
            </a:endParaRPr>
          </a:p>
        </p:txBody>
      </p:sp>
      <p:sp>
        <p:nvSpPr>
          <p:cNvPr id="3" name="Content Placeholder 2">
            <a:extLst>
              <a:ext uri="{FF2B5EF4-FFF2-40B4-BE49-F238E27FC236}">
                <a16:creationId xmlns="" xmlns:a16="http://schemas.microsoft.com/office/drawing/2014/main" id="{F62C16DE-9637-4540-AC44-136E2A9F7E7F}"/>
              </a:ext>
            </a:extLst>
          </p:cNvPr>
          <p:cNvSpPr>
            <a:spLocks noGrp="1"/>
          </p:cNvSpPr>
          <p:nvPr>
            <p:ph idx="1"/>
          </p:nvPr>
        </p:nvSpPr>
        <p:spPr>
          <a:xfrm>
            <a:off x="1944410" y="2200440"/>
            <a:ext cx="4476633" cy="828493"/>
          </a:xfrm>
        </p:spPr>
        <p:txBody>
          <a:bodyPr>
            <a:noAutofit/>
          </a:bodyPr>
          <a:lstStyle/>
          <a:p>
            <a:pPr>
              <a:lnSpc>
                <a:spcPct val="100000"/>
              </a:lnSpc>
            </a:pPr>
            <a:r>
              <a:rPr lang="en-ID" sz="2400" dirty="0" err="1" smtClean="0">
                <a:latin typeface="Signika"/>
              </a:rPr>
              <a:t>Ketepatan</a:t>
            </a:r>
            <a:r>
              <a:rPr lang="en-ID" sz="2400" dirty="0" smtClean="0">
                <a:latin typeface="Signika"/>
              </a:rPr>
              <a:t> </a:t>
            </a:r>
            <a:r>
              <a:rPr lang="en-ID" sz="2400" dirty="0" err="1" smtClean="0">
                <a:latin typeface="Signika"/>
              </a:rPr>
              <a:t>dalam</a:t>
            </a:r>
            <a:r>
              <a:rPr lang="en-ID" sz="2400" dirty="0" smtClean="0">
                <a:latin typeface="Signika"/>
              </a:rPr>
              <a:t> </a:t>
            </a:r>
            <a:r>
              <a:rPr lang="en-ID" sz="2400" dirty="0" err="1" smtClean="0">
                <a:latin typeface="Signika"/>
              </a:rPr>
              <a:t>mendeskripsikan</a:t>
            </a:r>
            <a:r>
              <a:rPr lang="en-ID" sz="2400" dirty="0" smtClean="0">
                <a:latin typeface="Signika"/>
              </a:rPr>
              <a:t> </a:t>
            </a:r>
            <a:r>
              <a:rPr lang="en-ID" sz="2400" dirty="0" err="1" smtClean="0">
                <a:latin typeface="Signika"/>
              </a:rPr>
              <a:t>jenis-jenis</a:t>
            </a:r>
            <a:r>
              <a:rPr lang="en-ID" sz="2400" dirty="0" smtClean="0">
                <a:latin typeface="Signika"/>
              </a:rPr>
              <a:t> </a:t>
            </a:r>
            <a:r>
              <a:rPr lang="en-ID" sz="2400" dirty="0" err="1" smtClean="0">
                <a:latin typeface="Signika"/>
              </a:rPr>
              <a:t>profesi</a:t>
            </a:r>
            <a:r>
              <a:rPr lang="en-ID" sz="2400" dirty="0" smtClean="0">
                <a:latin typeface="Signika"/>
              </a:rPr>
              <a:t>  di </a:t>
            </a:r>
            <a:r>
              <a:rPr lang="en-ID" sz="2400" dirty="0" err="1" smtClean="0">
                <a:latin typeface="Signika"/>
              </a:rPr>
              <a:t>bidang</a:t>
            </a:r>
            <a:r>
              <a:rPr lang="en-ID" sz="2400" dirty="0" smtClean="0">
                <a:latin typeface="Signika"/>
              </a:rPr>
              <a:t> IT</a:t>
            </a:r>
          </a:p>
          <a:p>
            <a:pPr>
              <a:lnSpc>
                <a:spcPct val="100000"/>
              </a:lnSpc>
            </a:pPr>
            <a:r>
              <a:rPr lang="en-ID" sz="2400" dirty="0" err="1" smtClean="0">
                <a:latin typeface="Signika"/>
              </a:rPr>
              <a:t>Ketepatan</a:t>
            </a:r>
            <a:r>
              <a:rPr lang="en-ID" sz="2400" dirty="0" smtClean="0">
                <a:latin typeface="Signika"/>
              </a:rPr>
              <a:t> </a:t>
            </a:r>
            <a:r>
              <a:rPr lang="en-ID" sz="2400" dirty="0" err="1" smtClean="0">
                <a:latin typeface="Signika"/>
              </a:rPr>
              <a:t>dalam</a:t>
            </a:r>
            <a:r>
              <a:rPr lang="en-ID" sz="2400" dirty="0" smtClean="0">
                <a:latin typeface="Signika"/>
              </a:rPr>
              <a:t> </a:t>
            </a:r>
            <a:r>
              <a:rPr lang="en-ID" sz="2400" dirty="0" err="1" smtClean="0">
                <a:latin typeface="Signika"/>
              </a:rPr>
              <a:t>menjelaskan</a:t>
            </a:r>
            <a:r>
              <a:rPr lang="en-ID" sz="2400" dirty="0" smtClean="0">
                <a:latin typeface="Signika"/>
              </a:rPr>
              <a:t> </a:t>
            </a:r>
            <a:r>
              <a:rPr lang="en-ID" sz="2400" dirty="0" err="1" smtClean="0">
                <a:latin typeface="Signika"/>
              </a:rPr>
              <a:t>standar</a:t>
            </a:r>
            <a:r>
              <a:rPr lang="en-ID" sz="2400" dirty="0" smtClean="0">
                <a:latin typeface="Signika"/>
              </a:rPr>
              <a:t> </a:t>
            </a:r>
            <a:r>
              <a:rPr lang="en-ID" sz="2400" dirty="0" err="1" smtClean="0">
                <a:latin typeface="Signika"/>
              </a:rPr>
              <a:t>profesi</a:t>
            </a:r>
            <a:r>
              <a:rPr lang="en-ID" sz="2400" dirty="0" smtClean="0">
                <a:latin typeface="Signika"/>
              </a:rPr>
              <a:t> di Indonesia</a:t>
            </a:r>
            <a:endParaRPr lang="en-ID" sz="2400" dirty="0">
              <a:latin typeface="Signika"/>
            </a:endParaRPr>
          </a:p>
        </p:txBody>
      </p:sp>
      <p:grpSp>
        <p:nvGrpSpPr>
          <p:cNvPr id="4" name="Google Shape;356;p47">
            <a:extLst>
              <a:ext uri="{FF2B5EF4-FFF2-40B4-BE49-F238E27FC236}">
                <a16:creationId xmlns="" xmlns:a16="http://schemas.microsoft.com/office/drawing/2014/main" id="{942724DC-AE87-4A9C-AA09-44FE39AC5C2A}"/>
              </a:ext>
            </a:extLst>
          </p:cNvPr>
          <p:cNvGrpSpPr/>
          <p:nvPr/>
        </p:nvGrpSpPr>
        <p:grpSpPr>
          <a:xfrm>
            <a:off x="7192760" y="1684804"/>
            <a:ext cx="4462973" cy="3941789"/>
            <a:chOff x="3147275" y="533250"/>
            <a:chExt cx="4704657" cy="4155250"/>
          </a:xfrm>
        </p:grpSpPr>
        <p:sp>
          <p:nvSpPr>
            <p:cNvPr id="5" name="Google Shape;357;p47">
              <a:extLst>
                <a:ext uri="{FF2B5EF4-FFF2-40B4-BE49-F238E27FC236}">
                  <a16:creationId xmlns=""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Tree>
    <p:extLst>
      <p:ext uri="{BB962C8B-B14F-4D97-AF65-F5344CB8AC3E}">
        <p14:creationId xmlns:p14="http://schemas.microsoft.com/office/powerpoint/2010/main" val="330313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E2F2CD6-2C01-4AC9-9130-69C04E3E50F9}"/>
              </a:ext>
            </a:extLst>
          </p:cNvPr>
          <p:cNvSpPr>
            <a:spLocks noGrp="1"/>
          </p:cNvSpPr>
          <p:nvPr>
            <p:ph type="title"/>
          </p:nvPr>
        </p:nvSpPr>
        <p:spPr>
          <a:xfrm>
            <a:off x="4076553" y="2396649"/>
            <a:ext cx="4823010" cy="1438761"/>
          </a:xfrm>
        </p:spPr>
        <p:txBody>
          <a:bodyPr>
            <a:normAutofit fontScale="90000"/>
          </a:bodyPr>
          <a:lstStyle/>
          <a:p>
            <a:r>
              <a:rPr lang="en-US" sz="8000" b="1" dirty="0" err="1" smtClean="0"/>
              <a:t>Terimakasih</a:t>
            </a:r>
            <a:endParaRPr lang="en-ID" sz="8000" b="1" dirty="0"/>
          </a:p>
        </p:txBody>
      </p:sp>
      <p:pic>
        <p:nvPicPr>
          <p:cNvPr id="3" name="Picture 2">
            <a:extLst>
              <a:ext uri="{FF2B5EF4-FFF2-40B4-BE49-F238E27FC236}">
                <a16:creationId xmlns="" xmlns:a16="http://schemas.microsoft.com/office/drawing/2014/main" id="{25EEB012-EE7B-4786-A65B-FDDC0C576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p14="http://schemas.microsoft.com/office/powerpoint/2010/main" val="182632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81" name="Title 80"/>
          <p:cNvSpPr>
            <a:spLocks noGrp="1"/>
          </p:cNvSpPr>
          <p:nvPr>
            <p:ph type="title"/>
          </p:nvPr>
        </p:nvSpPr>
        <p:spPr/>
        <p:txBody>
          <a:bodyPr/>
          <a:lstStyle/>
          <a:p>
            <a:r>
              <a:rPr lang="en-US" dirty="0" err="1" smtClean="0">
                <a:latin typeface="Signika"/>
              </a:rPr>
              <a:t>Profesi</a:t>
            </a:r>
            <a:r>
              <a:rPr lang="en-US" dirty="0" smtClean="0">
                <a:latin typeface="Signika"/>
              </a:rPr>
              <a:t> Di </a:t>
            </a:r>
            <a:r>
              <a:rPr lang="en-US" dirty="0" err="1" smtClean="0">
                <a:latin typeface="Signika"/>
              </a:rPr>
              <a:t>Bidang</a:t>
            </a:r>
            <a:r>
              <a:rPr lang="en-US" dirty="0" smtClean="0">
                <a:latin typeface="Signika"/>
              </a:rPr>
              <a:t> IT</a:t>
            </a:r>
            <a:endParaRPr lang="en-US" dirty="0">
              <a:latin typeface="Signika"/>
            </a:endParaRPr>
          </a:p>
        </p:txBody>
      </p:sp>
      <p:sp>
        <p:nvSpPr>
          <p:cNvPr id="82" name="Content Placeholder 81"/>
          <p:cNvSpPr>
            <a:spLocks noGrp="1"/>
          </p:cNvSpPr>
          <p:nvPr>
            <p:ph idx="1"/>
          </p:nvPr>
        </p:nvSpPr>
        <p:spPr>
          <a:xfrm>
            <a:off x="5352386" y="2518890"/>
            <a:ext cx="5852426" cy="2976563"/>
          </a:xfrm>
        </p:spPr>
        <p:txBody>
          <a:bodyPr>
            <a:normAutofit/>
          </a:bodyPr>
          <a:lstStyle/>
          <a:p>
            <a:pPr marL="0" indent="0">
              <a:buNone/>
            </a:pPr>
            <a:r>
              <a:rPr lang="en-US" sz="4000" b="1" dirty="0" err="1">
                <a:latin typeface="Signika"/>
              </a:rPr>
              <a:t>Apakah</a:t>
            </a:r>
            <a:r>
              <a:rPr lang="en-US" sz="4000" b="1" dirty="0">
                <a:latin typeface="Signika"/>
              </a:rPr>
              <a:t> </a:t>
            </a:r>
            <a:r>
              <a:rPr lang="en-US" sz="4000" b="1" dirty="0" err="1">
                <a:latin typeface="Signika"/>
              </a:rPr>
              <a:t>Pekerjaan</a:t>
            </a:r>
            <a:r>
              <a:rPr lang="en-US" sz="4000" b="1" dirty="0">
                <a:latin typeface="Signika"/>
              </a:rPr>
              <a:t> di </a:t>
            </a:r>
            <a:r>
              <a:rPr lang="en-US" sz="4000" b="1" dirty="0" err="1">
                <a:latin typeface="Signika"/>
              </a:rPr>
              <a:t>bidang</a:t>
            </a:r>
            <a:r>
              <a:rPr lang="en-US" sz="4000" b="1" dirty="0">
                <a:latin typeface="Signika"/>
              </a:rPr>
              <a:t> TI </a:t>
            </a:r>
            <a:r>
              <a:rPr lang="en-US" sz="4000" b="1" dirty="0" err="1">
                <a:latin typeface="Signika"/>
              </a:rPr>
              <a:t>sebagai</a:t>
            </a:r>
            <a:r>
              <a:rPr lang="en-US" sz="4000" b="1" dirty="0">
                <a:latin typeface="Signika"/>
              </a:rPr>
              <a:t> </a:t>
            </a:r>
            <a:r>
              <a:rPr lang="en-US" sz="4000" b="1" dirty="0" err="1">
                <a:latin typeface="Signika"/>
              </a:rPr>
              <a:t>profesi</a:t>
            </a:r>
            <a:r>
              <a:rPr lang="en-US" sz="4000" b="1" dirty="0">
                <a:latin typeface="Signika"/>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64" y="1610009"/>
            <a:ext cx="5670550"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16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a:xfrm>
            <a:off x="1541928" y="969240"/>
            <a:ext cx="9744637" cy="809251"/>
          </a:xfrm>
        </p:spPr>
        <p:txBody>
          <a:bodyPr>
            <a:normAutofit/>
          </a:bodyPr>
          <a:lstStyle/>
          <a:p>
            <a:r>
              <a:rPr lang="en-US" sz="4000" dirty="0" err="1"/>
              <a:t>Profesi</a:t>
            </a:r>
            <a:r>
              <a:rPr lang="en-US" sz="4000" dirty="0"/>
              <a:t> di </a:t>
            </a:r>
            <a:r>
              <a:rPr lang="en-US" sz="4000" dirty="0" err="1"/>
              <a:t>bidang</a:t>
            </a:r>
            <a:r>
              <a:rPr lang="en-US" sz="4000" dirty="0"/>
              <a:t> TI</a:t>
            </a:r>
          </a:p>
        </p:txBody>
      </p:sp>
      <p:sp>
        <p:nvSpPr>
          <p:cNvPr id="3" name="Content Placeholder 2"/>
          <p:cNvSpPr>
            <a:spLocks noGrp="1"/>
          </p:cNvSpPr>
          <p:nvPr>
            <p:ph idx="1"/>
          </p:nvPr>
        </p:nvSpPr>
        <p:spPr>
          <a:xfrm>
            <a:off x="1541928" y="1734455"/>
            <a:ext cx="9744637" cy="2976563"/>
          </a:xfrm>
        </p:spPr>
        <p:txBody>
          <a:bodyPr>
            <a:noAutofit/>
          </a:bodyPr>
          <a:lstStyle/>
          <a:p>
            <a:r>
              <a:rPr lang="en-US" sz="2200" dirty="0" err="1">
                <a:latin typeface="Signika"/>
              </a:rPr>
              <a:t>Kelompok</a:t>
            </a:r>
            <a:r>
              <a:rPr lang="en-US" sz="2200" dirty="0">
                <a:latin typeface="Signika"/>
              </a:rPr>
              <a:t> </a:t>
            </a:r>
            <a:r>
              <a:rPr lang="en-US" sz="2200" dirty="0" err="1">
                <a:latin typeface="Signika"/>
              </a:rPr>
              <a:t>pertama</a:t>
            </a:r>
            <a:endParaRPr lang="en-US" sz="2200" dirty="0">
              <a:latin typeface="Signika"/>
            </a:endParaRPr>
          </a:p>
          <a:p>
            <a:pPr lvl="1"/>
            <a:r>
              <a:rPr lang="en-US" sz="2200" dirty="0" err="1">
                <a:latin typeface="Signika"/>
              </a:rPr>
              <a:t>Mereka</a:t>
            </a:r>
            <a:r>
              <a:rPr lang="en-US" sz="2200" dirty="0">
                <a:latin typeface="Signika"/>
              </a:rPr>
              <a:t> yang </a:t>
            </a:r>
            <a:r>
              <a:rPr lang="en-US" sz="2200" dirty="0" err="1">
                <a:latin typeface="Signika"/>
              </a:rPr>
              <a:t>bergelut</a:t>
            </a:r>
            <a:r>
              <a:rPr lang="en-US" sz="2200" dirty="0">
                <a:latin typeface="Signika"/>
              </a:rPr>
              <a:t> di </a:t>
            </a:r>
            <a:r>
              <a:rPr lang="en-US" sz="2200" dirty="0" err="1">
                <a:latin typeface="Signika"/>
              </a:rPr>
              <a:t>dunia</a:t>
            </a:r>
            <a:r>
              <a:rPr lang="en-US" sz="2200" dirty="0">
                <a:latin typeface="Signika"/>
              </a:rPr>
              <a:t> </a:t>
            </a:r>
            <a:r>
              <a:rPr lang="en-US" sz="2200" dirty="0" err="1">
                <a:latin typeface="Signika"/>
              </a:rPr>
              <a:t>perangkat</a:t>
            </a:r>
            <a:r>
              <a:rPr lang="en-US" sz="2200" dirty="0">
                <a:latin typeface="Signika"/>
              </a:rPr>
              <a:t> </a:t>
            </a:r>
            <a:r>
              <a:rPr lang="en-US" sz="2200" dirty="0" err="1">
                <a:latin typeface="Signika"/>
              </a:rPr>
              <a:t>lunak</a:t>
            </a:r>
            <a:r>
              <a:rPr lang="en-US" sz="2200" dirty="0">
                <a:latin typeface="Signika"/>
              </a:rPr>
              <a:t> (software), </a:t>
            </a:r>
            <a:r>
              <a:rPr lang="en-US" sz="2200" dirty="0" err="1">
                <a:latin typeface="Signika"/>
              </a:rPr>
              <a:t>baik</a:t>
            </a:r>
            <a:r>
              <a:rPr lang="en-US" sz="2200" dirty="0">
                <a:latin typeface="Signika"/>
              </a:rPr>
              <a:t> yang </a:t>
            </a:r>
            <a:r>
              <a:rPr lang="en-US" sz="2200" dirty="0" err="1">
                <a:latin typeface="Signika"/>
              </a:rPr>
              <a:t>merancang</a:t>
            </a:r>
            <a:r>
              <a:rPr lang="en-US" sz="2200" dirty="0">
                <a:latin typeface="Signika"/>
              </a:rPr>
              <a:t> </a:t>
            </a:r>
            <a:r>
              <a:rPr lang="en-US" sz="2200" dirty="0" err="1">
                <a:latin typeface="Signika"/>
              </a:rPr>
              <a:t>sistem</a:t>
            </a:r>
            <a:r>
              <a:rPr lang="en-US" sz="2200" dirty="0">
                <a:latin typeface="Signika"/>
              </a:rPr>
              <a:t> </a:t>
            </a:r>
            <a:r>
              <a:rPr lang="en-US" sz="2200" dirty="0" err="1">
                <a:latin typeface="Signika"/>
              </a:rPr>
              <a:t>operasi</a:t>
            </a:r>
            <a:r>
              <a:rPr lang="en-US" sz="2200" dirty="0">
                <a:latin typeface="Signika"/>
              </a:rPr>
              <a:t>, database </a:t>
            </a:r>
            <a:r>
              <a:rPr lang="en-US" sz="2200" dirty="0" err="1">
                <a:latin typeface="Signika"/>
              </a:rPr>
              <a:t>maupun</a:t>
            </a:r>
            <a:r>
              <a:rPr lang="en-US" sz="2200" dirty="0">
                <a:latin typeface="Signika"/>
              </a:rPr>
              <a:t> </a:t>
            </a:r>
            <a:r>
              <a:rPr lang="en-US" sz="2200" dirty="0" err="1">
                <a:latin typeface="Signika"/>
              </a:rPr>
              <a:t>sistem</a:t>
            </a:r>
            <a:r>
              <a:rPr lang="en-US" sz="2200" dirty="0">
                <a:latin typeface="Signika"/>
              </a:rPr>
              <a:t> </a:t>
            </a:r>
            <a:r>
              <a:rPr lang="en-US" sz="2200" dirty="0" err="1">
                <a:latin typeface="Signika"/>
              </a:rPr>
              <a:t>aplikasi</a:t>
            </a:r>
            <a:r>
              <a:rPr lang="en-US" sz="2200" dirty="0">
                <a:latin typeface="Signika"/>
              </a:rPr>
              <a:t>.</a:t>
            </a:r>
          </a:p>
          <a:p>
            <a:pPr lvl="1"/>
            <a:r>
              <a:rPr lang="en-US" sz="2200" dirty="0" err="1">
                <a:latin typeface="Signika"/>
              </a:rPr>
              <a:t>Sistem</a:t>
            </a:r>
            <a:r>
              <a:rPr lang="en-US" sz="2200" dirty="0">
                <a:latin typeface="Signika"/>
              </a:rPr>
              <a:t> </a:t>
            </a:r>
            <a:r>
              <a:rPr lang="en-US" sz="2200" dirty="0" err="1">
                <a:latin typeface="Signika"/>
              </a:rPr>
              <a:t>analis</a:t>
            </a:r>
            <a:r>
              <a:rPr lang="en-US" sz="2200" dirty="0">
                <a:latin typeface="Signika"/>
              </a:rPr>
              <a:t>, programmer, web designer </a:t>
            </a:r>
            <a:r>
              <a:rPr lang="en-US" sz="2200" dirty="0" err="1">
                <a:latin typeface="Signika"/>
              </a:rPr>
              <a:t>dll</a:t>
            </a:r>
            <a:r>
              <a:rPr lang="en-US" sz="2200" dirty="0">
                <a:latin typeface="Signika"/>
              </a:rPr>
              <a:t>.</a:t>
            </a:r>
          </a:p>
          <a:p>
            <a:r>
              <a:rPr lang="en-US" sz="2200" dirty="0" err="1">
                <a:latin typeface="Signika"/>
              </a:rPr>
              <a:t>Kelompok</a:t>
            </a:r>
            <a:r>
              <a:rPr lang="en-US" sz="2200" dirty="0">
                <a:latin typeface="Signika"/>
              </a:rPr>
              <a:t> </a:t>
            </a:r>
            <a:r>
              <a:rPr lang="en-US" sz="2200" dirty="0" err="1">
                <a:latin typeface="Signika"/>
              </a:rPr>
              <a:t>kedua</a:t>
            </a:r>
            <a:endParaRPr lang="en-US" sz="2200" dirty="0">
              <a:latin typeface="Signika"/>
            </a:endParaRPr>
          </a:p>
          <a:p>
            <a:pPr lvl="1"/>
            <a:r>
              <a:rPr lang="en-US" sz="2200" dirty="0" err="1">
                <a:latin typeface="Signika"/>
              </a:rPr>
              <a:t>Mereka</a:t>
            </a:r>
            <a:r>
              <a:rPr lang="en-US" sz="2200" dirty="0">
                <a:latin typeface="Signika"/>
              </a:rPr>
              <a:t> yang </a:t>
            </a:r>
            <a:r>
              <a:rPr lang="en-US" sz="2200" dirty="0" err="1">
                <a:latin typeface="Signika"/>
              </a:rPr>
              <a:t>bergelut</a:t>
            </a:r>
            <a:r>
              <a:rPr lang="en-US" sz="2200" dirty="0">
                <a:latin typeface="Signika"/>
              </a:rPr>
              <a:t> </a:t>
            </a:r>
            <a:r>
              <a:rPr lang="en-US" sz="2200" dirty="0" err="1">
                <a:latin typeface="Signika"/>
              </a:rPr>
              <a:t>dibidang</a:t>
            </a:r>
            <a:r>
              <a:rPr lang="en-US" sz="2200" dirty="0">
                <a:latin typeface="Signika"/>
              </a:rPr>
              <a:t> </a:t>
            </a:r>
            <a:r>
              <a:rPr lang="en-US" sz="2200" dirty="0" err="1">
                <a:latin typeface="Signika"/>
              </a:rPr>
              <a:t>perangkat</a:t>
            </a:r>
            <a:r>
              <a:rPr lang="en-US" sz="2200" dirty="0">
                <a:latin typeface="Signika"/>
              </a:rPr>
              <a:t> </a:t>
            </a:r>
            <a:r>
              <a:rPr lang="en-US" sz="2200" dirty="0" err="1">
                <a:latin typeface="Signika"/>
              </a:rPr>
              <a:t>keras</a:t>
            </a:r>
            <a:r>
              <a:rPr lang="en-US" sz="2200" dirty="0">
                <a:latin typeface="Signika"/>
              </a:rPr>
              <a:t> (hardware)</a:t>
            </a:r>
          </a:p>
          <a:p>
            <a:pPr lvl="1"/>
            <a:r>
              <a:rPr lang="en-US" sz="2200" dirty="0">
                <a:latin typeface="Signika"/>
              </a:rPr>
              <a:t>Technical engineer, networking engineer, </a:t>
            </a:r>
            <a:r>
              <a:rPr lang="en-US" sz="2200" dirty="0" err="1">
                <a:latin typeface="Signika"/>
              </a:rPr>
              <a:t>dll</a:t>
            </a:r>
            <a:r>
              <a:rPr lang="en-US" sz="2200" dirty="0">
                <a:latin typeface="Signika"/>
              </a:rPr>
              <a:t>.</a:t>
            </a:r>
          </a:p>
          <a:p>
            <a:r>
              <a:rPr lang="en-US" sz="2200" dirty="0" err="1">
                <a:latin typeface="Signika"/>
              </a:rPr>
              <a:t>Kelompok</a:t>
            </a:r>
            <a:r>
              <a:rPr lang="en-US" sz="2200" dirty="0">
                <a:latin typeface="Signika"/>
              </a:rPr>
              <a:t> </a:t>
            </a:r>
            <a:r>
              <a:rPr lang="en-US" sz="2200" dirty="0" err="1">
                <a:latin typeface="Signika"/>
              </a:rPr>
              <a:t>ketiga</a:t>
            </a:r>
            <a:endParaRPr lang="en-US" sz="2200" dirty="0">
              <a:latin typeface="Signika"/>
            </a:endParaRPr>
          </a:p>
          <a:p>
            <a:pPr lvl="1"/>
            <a:r>
              <a:rPr lang="en-US" sz="2200" dirty="0" err="1">
                <a:latin typeface="Signika"/>
              </a:rPr>
              <a:t>Mereka</a:t>
            </a:r>
            <a:r>
              <a:rPr lang="en-US" sz="2200" dirty="0">
                <a:latin typeface="Signika"/>
              </a:rPr>
              <a:t> yang </a:t>
            </a:r>
            <a:r>
              <a:rPr lang="en-US" sz="2200" dirty="0" err="1">
                <a:latin typeface="Signika"/>
              </a:rPr>
              <a:t>berkecimpung</a:t>
            </a:r>
            <a:r>
              <a:rPr lang="en-US" sz="2200" dirty="0">
                <a:latin typeface="Signika"/>
              </a:rPr>
              <a:t> </a:t>
            </a:r>
            <a:r>
              <a:rPr lang="en-US" sz="2200" dirty="0" err="1">
                <a:latin typeface="Signika"/>
              </a:rPr>
              <a:t>dalam</a:t>
            </a:r>
            <a:r>
              <a:rPr lang="en-US" sz="2200" dirty="0">
                <a:latin typeface="Signika"/>
              </a:rPr>
              <a:t> </a:t>
            </a:r>
            <a:r>
              <a:rPr lang="en-US" sz="2200" dirty="0" err="1">
                <a:latin typeface="Signika"/>
              </a:rPr>
              <a:t>operasional</a:t>
            </a:r>
            <a:r>
              <a:rPr lang="en-US" sz="2200" dirty="0">
                <a:latin typeface="Signika"/>
              </a:rPr>
              <a:t> </a:t>
            </a:r>
            <a:r>
              <a:rPr lang="en-US" sz="2200" dirty="0" err="1">
                <a:latin typeface="Signika"/>
              </a:rPr>
              <a:t>sistem</a:t>
            </a:r>
            <a:r>
              <a:rPr lang="en-US" sz="2200" dirty="0">
                <a:latin typeface="Signika"/>
              </a:rPr>
              <a:t> </a:t>
            </a:r>
            <a:r>
              <a:rPr lang="en-US" sz="2200" dirty="0" err="1">
                <a:latin typeface="Signika"/>
              </a:rPr>
              <a:t>informasi</a:t>
            </a:r>
            <a:endParaRPr lang="en-US" sz="2200" dirty="0">
              <a:latin typeface="Signika"/>
            </a:endParaRPr>
          </a:p>
          <a:p>
            <a:pPr lvl="1"/>
            <a:r>
              <a:rPr lang="en-US" sz="2200" dirty="0">
                <a:latin typeface="Signika"/>
              </a:rPr>
              <a:t>EDP Operator, </a:t>
            </a:r>
            <a:r>
              <a:rPr lang="en-US" sz="2200" dirty="0" err="1">
                <a:latin typeface="Signika"/>
              </a:rPr>
              <a:t>sistem</a:t>
            </a:r>
            <a:r>
              <a:rPr lang="en-US" sz="2200" dirty="0">
                <a:latin typeface="Signika"/>
              </a:rPr>
              <a:t> administrator, </a:t>
            </a:r>
            <a:r>
              <a:rPr lang="en-US" sz="2200" dirty="0" err="1">
                <a:latin typeface="Signika"/>
              </a:rPr>
              <a:t>dll</a:t>
            </a:r>
            <a:r>
              <a:rPr lang="en-US" sz="2200" dirty="0">
                <a:latin typeface="Signika"/>
              </a:rPr>
              <a:t>.</a:t>
            </a:r>
          </a:p>
          <a:p>
            <a:r>
              <a:rPr lang="en-US" sz="2200" dirty="0" err="1">
                <a:latin typeface="Signika"/>
              </a:rPr>
              <a:t>Kelompok</a:t>
            </a:r>
            <a:r>
              <a:rPr lang="en-US" sz="2200" dirty="0">
                <a:latin typeface="Signika"/>
              </a:rPr>
              <a:t> </a:t>
            </a:r>
            <a:r>
              <a:rPr lang="en-US" sz="2200" dirty="0" err="1">
                <a:latin typeface="Signika"/>
              </a:rPr>
              <a:t>keempat</a:t>
            </a:r>
            <a:endParaRPr lang="en-US" sz="2200" dirty="0">
              <a:latin typeface="Signika"/>
            </a:endParaRPr>
          </a:p>
          <a:p>
            <a:pPr lvl="1"/>
            <a:r>
              <a:rPr lang="en-US" sz="2200" dirty="0" err="1">
                <a:latin typeface="Signika"/>
              </a:rPr>
              <a:t>Mereka</a:t>
            </a:r>
            <a:r>
              <a:rPr lang="en-US" sz="2200" dirty="0">
                <a:latin typeface="Signika"/>
              </a:rPr>
              <a:t> yang </a:t>
            </a:r>
            <a:r>
              <a:rPr lang="en-US" sz="2200" dirty="0" err="1">
                <a:latin typeface="Signika"/>
              </a:rPr>
              <a:t>berkecimpung</a:t>
            </a:r>
            <a:r>
              <a:rPr lang="en-US" sz="2200" dirty="0">
                <a:latin typeface="Signika"/>
              </a:rPr>
              <a:t> </a:t>
            </a:r>
            <a:r>
              <a:rPr lang="en-US" sz="2200" dirty="0" err="1">
                <a:latin typeface="Signika"/>
              </a:rPr>
              <a:t>dipengembangan</a:t>
            </a:r>
            <a:r>
              <a:rPr lang="en-US" sz="2200" dirty="0">
                <a:latin typeface="Signika"/>
              </a:rPr>
              <a:t> </a:t>
            </a:r>
            <a:r>
              <a:rPr lang="en-US" sz="2200" dirty="0" err="1">
                <a:latin typeface="Signika"/>
              </a:rPr>
              <a:t>bisnis</a:t>
            </a:r>
            <a:r>
              <a:rPr lang="en-US" sz="2200" dirty="0">
                <a:latin typeface="Signika"/>
              </a:rPr>
              <a:t> </a:t>
            </a:r>
            <a:r>
              <a:rPr lang="en-US" sz="2200" dirty="0" err="1">
                <a:latin typeface="Signika"/>
              </a:rPr>
              <a:t>teknologi</a:t>
            </a:r>
            <a:r>
              <a:rPr lang="en-US" sz="2200" dirty="0">
                <a:latin typeface="Signika"/>
              </a:rPr>
              <a:t> </a:t>
            </a:r>
            <a:r>
              <a:rPr lang="en-US" sz="2200" dirty="0" err="1">
                <a:latin typeface="Signika"/>
              </a:rPr>
              <a:t>informasi</a:t>
            </a:r>
            <a:r>
              <a:rPr lang="en-US" sz="2200" dirty="0">
                <a:latin typeface="Signika"/>
              </a:rPr>
              <a:t>. </a:t>
            </a:r>
          </a:p>
          <a:p>
            <a:pPr lvl="1"/>
            <a:r>
              <a:rPr lang="en-US" sz="2200" dirty="0" err="1">
                <a:latin typeface="Signika"/>
              </a:rPr>
              <a:t>Pada</a:t>
            </a:r>
            <a:r>
              <a:rPr lang="en-US" sz="2200" dirty="0">
                <a:latin typeface="Signika"/>
              </a:rPr>
              <a:t> </a:t>
            </a:r>
            <a:r>
              <a:rPr lang="en-US" sz="2200" dirty="0" err="1">
                <a:latin typeface="Signika"/>
              </a:rPr>
              <a:t>bagian</a:t>
            </a:r>
            <a:r>
              <a:rPr lang="en-US" sz="2200" dirty="0">
                <a:latin typeface="Signika"/>
              </a:rPr>
              <a:t> </a:t>
            </a:r>
            <a:r>
              <a:rPr lang="en-US" sz="2200" dirty="0" err="1">
                <a:latin typeface="Signika"/>
              </a:rPr>
              <a:t>ini</a:t>
            </a:r>
            <a:r>
              <a:rPr lang="en-US" sz="2200" dirty="0">
                <a:latin typeface="Signika"/>
              </a:rPr>
              <a:t>, </a:t>
            </a:r>
            <a:r>
              <a:rPr lang="en-US" sz="2200" dirty="0" err="1">
                <a:latin typeface="Signika"/>
              </a:rPr>
              <a:t>pekerjaan</a:t>
            </a:r>
            <a:r>
              <a:rPr lang="en-US" sz="2200" dirty="0">
                <a:latin typeface="Signika"/>
              </a:rPr>
              <a:t> </a:t>
            </a:r>
            <a:r>
              <a:rPr lang="en-US" sz="2200" dirty="0" err="1">
                <a:latin typeface="Signika"/>
              </a:rPr>
              <a:t>diidentifikasikan</a:t>
            </a:r>
            <a:r>
              <a:rPr lang="en-US" sz="2200" dirty="0">
                <a:latin typeface="Signika"/>
              </a:rPr>
              <a:t> </a:t>
            </a:r>
            <a:r>
              <a:rPr lang="en-US" sz="2200" dirty="0" err="1">
                <a:latin typeface="Signika"/>
              </a:rPr>
              <a:t>oleh</a:t>
            </a:r>
            <a:r>
              <a:rPr lang="en-US" sz="2200" dirty="0">
                <a:latin typeface="Signika"/>
              </a:rPr>
              <a:t> </a:t>
            </a:r>
            <a:r>
              <a:rPr lang="en-US" sz="2200" dirty="0" err="1">
                <a:latin typeface="Signika"/>
              </a:rPr>
              <a:t>pengelompokan</a:t>
            </a:r>
            <a:r>
              <a:rPr lang="en-US" sz="2200" dirty="0">
                <a:latin typeface="Signika"/>
              </a:rPr>
              <a:t> </a:t>
            </a:r>
            <a:r>
              <a:rPr lang="en-US" sz="2200" dirty="0" err="1">
                <a:latin typeface="Signika"/>
              </a:rPr>
              <a:t>kerja</a:t>
            </a:r>
            <a:r>
              <a:rPr lang="en-US" sz="2200" dirty="0">
                <a:latin typeface="Signika"/>
              </a:rPr>
              <a:t> di </a:t>
            </a:r>
            <a:r>
              <a:rPr lang="en-US" sz="2200" dirty="0" err="1">
                <a:latin typeface="Signika"/>
              </a:rPr>
              <a:t>berbagai</a:t>
            </a:r>
            <a:r>
              <a:rPr lang="en-US" sz="2200" dirty="0">
                <a:latin typeface="Signika"/>
              </a:rPr>
              <a:t> </a:t>
            </a:r>
            <a:r>
              <a:rPr lang="en-US" sz="2200" dirty="0" err="1">
                <a:latin typeface="Signika"/>
              </a:rPr>
              <a:t>sektor</a:t>
            </a:r>
            <a:r>
              <a:rPr lang="en-US" sz="2200" dirty="0">
                <a:latin typeface="Signika"/>
              </a:rPr>
              <a:t> di </a:t>
            </a:r>
            <a:r>
              <a:rPr lang="en-US" sz="2200" dirty="0" err="1">
                <a:latin typeface="Signika"/>
              </a:rPr>
              <a:t>industri</a:t>
            </a:r>
            <a:r>
              <a:rPr lang="en-US" sz="2200" dirty="0">
                <a:latin typeface="Signika"/>
              </a:rPr>
              <a:t> </a:t>
            </a:r>
            <a:r>
              <a:rPr lang="en-US" sz="2200" dirty="0" err="1">
                <a:latin typeface="Signika"/>
              </a:rPr>
              <a:t>Teknologi</a:t>
            </a:r>
            <a:r>
              <a:rPr lang="en-US" sz="2200" dirty="0">
                <a:latin typeface="Signika"/>
              </a:rPr>
              <a:t> </a:t>
            </a:r>
            <a:r>
              <a:rPr lang="en-US" sz="2200" dirty="0" err="1">
                <a:latin typeface="Signika"/>
              </a:rPr>
              <a:t>Informasi</a:t>
            </a:r>
            <a:r>
              <a:rPr lang="en-US" sz="2200" dirty="0">
                <a:latin typeface="Signika"/>
              </a:rPr>
              <a:t>.</a:t>
            </a:r>
          </a:p>
          <a:p>
            <a:endParaRPr lang="en-US" sz="2200" dirty="0">
              <a:latin typeface="Signika"/>
            </a:endParaRPr>
          </a:p>
        </p:txBody>
      </p:sp>
    </p:spTree>
    <p:extLst>
      <p:ext uri="{BB962C8B-B14F-4D97-AF65-F5344CB8AC3E}">
        <p14:creationId xmlns:p14="http://schemas.microsoft.com/office/powerpoint/2010/main" val="244226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rmAutofit fontScale="90000"/>
          </a:bodyPr>
          <a:lstStyle/>
          <a:p>
            <a:r>
              <a:rPr lang="en-US" sz="4000" dirty="0" err="1"/>
              <a:t>Standarisasi</a:t>
            </a:r>
            <a:r>
              <a:rPr lang="en-US" sz="4000" dirty="0"/>
              <a:t> </a:t>
            </a:r>
            <a:r>
              <a:rPr lang="en-US" sz="4000" dirty="0" err="1"/>
              <a:t>Profesi</a:t>
            </a:r>
            <a:r>
              <a:rPr lang="en-US" sz="4000" dirty="0"/>
              <a:t> TI </a:t>
            </a:r>
            <a:r>
              <a:rPr lang="en-US" sz="4000" dirty="0" err="1"/>
              <a:t>menurut</a:t>
            </a:r>
            <a:r>
              <a:rPr lang="en-US" sz="4000" dirty="0"/>
              <a:t> SRIG-PS SEARCC</a:t>
            </a:r>
          </a:p>
        </p:txBody>
      </p:sp>
      <p:sp>
        <p:nvSpPr>
          <p:cNvPr id="3" name="Content Placeholder 2"/>
          <p:cNvSpPr>
            <a:spLocks noGrp="1"/>
          </p:cNvSpPr>
          <p:nvPr>
            <p:ph idx="1"/>
          </p:nvPr>
        </p:nvSpPr>
        <p:spPr>
          <a:xfrm>
            <a:off x="1473689" y="2116592"/>
            <a:ext cx="9744637" cy="2976563"/>
          </a:xfrm>
        </p:spPr>
        <p:txBody>
          <a:bodyPr>
            <a:noAutofit/>
          </a:bodyPr>
          <a:lstStyle/>
          <a:p>
            <a:r>
              <a:rPr lang="en-US" sz="2400" dirty="0">
                <a:latin typeface="Signika"/>
              </a:rPr>
              <a:t>SEARCC (</a:t>
            </a:r>
            <a:r>
              <a:rPr lang="en-US" sz="2400" i="1" dirty="0">
                <a:latin typeface="Signika"/>
              </a:rPr>
              <a:t>South East Asia Regional Computer </a:t>
            </a:r>
            <a:r>
              <a:rPr lang="en-US" sz="2400" i="1" dirty="0" err="1">
                <a:latin typeface="Signika"/>
              </a:rPr>
              <a:t>Confideration</a:t>
            </a:r>
            <a:r>
              <a:rPr lang="en-US" sz="2400" dirty="0">
                <a:latin typeface="Signika"/>
              </a:rPr>
              <a:t>) </a:t>
            </a:r>
          </a:p>
          <a:p>
            <a:pPr lvl="1"/>
            <a:r>
              <a:rPr lang="en-US" sz="2400" dirty="0" err="1">
                <a:latin typeface="Signika"/>
              </a:rPr>
              <a:t>Merupakan</a:t>
            </a:r>
            <a:r>
              <a:rPr lang="en-US" sz="2400" dirty="0">
                <a:latin typeface="Signika"/>
              </a:rPr>
              <a:t> </a:t>
            </a:r>
            <a:r>
              <a:rPr lang="en-US" sz="2400" dirty="0" err="1">
                <a:latin typeface="Signika"/>
              </a:rPr>
              <a:t>suatu</a:t>
            </a:r>
            <a:r>
              <a:rPr lang="en-US" sz="2400" dirty="0">
                <a:latin typeface="Signika"/>
              </a:rPr>
              <a:t> forum/</a:t>
            </a:r>
            <a:r>
              <a:rPr lang="en-US" sz="2400" dirty="0" err="1">
                <a:latin typeface="Signika"/>
              </a:rPr>
              <a:t>badan</a:t>
            </a:r>
            <a:r>
              <a:rPr lang="en-US" sz="2400" dirty="0">
                <a:latin typeface="Signika"/>
              </a:rPr>
              <a:t> yang </a:t>
            </a:r>
            <a:r>
              <a:rPr lang="en-US" sz="2400" dirty="0" err="1">
                <a:latin typeface="Signika"/>
              </a:rPr>
              <a:t>beranggotakan</a:t>
            </a:r>
            <a:r>
              <a:rPr lang="en-US" sz="2400" dirty="0">
                <a:latin typeface="Signika"/>
              </a:rPr>
              <a:t> </a:t>
            </a:r>
            <a:r>
              <a:rPr lang="en-US" sz="2400" dirty="0" err="1">
                <a:latin typeface="Signika"/>
              </a:rPr>
              <a:t>himpunan</a:t>
            </a:r>
            <a:r>
              <a:rPr lang="en-US" sz="2400" dirty="0">
                <a:latin typeface="Signika"/>
              </a:rPr>
              <a:t> </a:t>
            </a:r>
            <a:r>
              <a:rPr lang="en-US" sz="2400" dirty="0" err="1">
                <a:latin typeface="Signika"/>
              </a:rPr>
              <a:t>profesional</a:t>
            </a:r>
            <a:r>
              <a:rPr lang="en-US" sz="2400" dirty="0">
                <a:latin typeface="Signika"/>
              </a:rPr>
              <a:t> IT yang </a:t>
            </a:r>
            <a:r>
              <a:rPr lang="en-US" sz="2400" dirty="0" err="1">
                <a:latin typeface="Signika"/>
              </a:rPr>
              <a:t>terdiri</a:t>
            </a:r>
            <a:r>
              <a:rPr lang="en-US" sz="2400" dirty="0">
                <a:latin typeface="Signika"/>
              </a:rPr>
              <a:t> </a:t>
            </a:r>
            <a:r>
              <a:rPr lang="en-US" sz="2400" dirty="0" err="1">
                <a:latin typeface="Signika"/>
              </a:rPr>
              <a:t>dari</a:t>
            </a:r>
            <a:r>
              <a:rPr lang="en-US" sz="2400" dirty="0">
                <a:latin typeface="Signika"/>
              </a:rPr>
              <a:t> 13 </a:t>
            </a:r>
            <a:r>
              <a:rPr lang="en-US" sz="2400" dirty="0" err="1">
                <a:latin typeface="Signika"/>
              </a:rPr>
              <a:t>negara</a:t>
            </a:r>
            <a:r>
              <a:rPr lang="en-US" sz="2400" dirty="0">
                <a:latin typeface="Signika"/>
              </a:rPr>
              <a:t>. </a:t>
            </a:r>
          </a:p>
          <a:p>
            <a:pPr lvl="1"/>
            <a:r>
              <a:rPr lang="en-US" sz="2400" dirty="0">
                <a:latin typeface="Signika"/>
              </a:rPr>
              <a:t>Indonesia </a:t>
            </a:r>
            <a:r>
              <a:rPr lang="en-US" sz="2400" dirty="0" err="1">
                <a:latin typeface="Signika"/>
              </a:rPr>
              <a:t>merupakan</a:t>
            </a:r>
            <a:r>
              <a:rPr lang="en-US" sz="2400" dirty="0">
                <a:latin typeface="Signika"/>
              </a:rPr>
              <a:t> </a:t>
            </a:r>
            <a:r>
              <a:rPr lang="en-US" sz="2400" dirty="0" err="1">
                <a:latin typeface="Signika"/>
              </a:rPr>
              <a:t>salah</a:t>
            </a:r>
            <a:r>
              <a:rPr lang="en-US" sz="2400" dirty="0">
                <a:latin typeface="Signika"/>
              </a:rPr>
              <a:t> </a:t>
            </a:r>
            <a:r>
              <a:rPr lang="en-US" sz="2400" dirty="0" err="1">
                <a:latin typeface="Signika"/>
              </a:rPr>
              <a:t>satu</a:t>
            </a:r>
            <a:r>
              <a:rPr lang="en-US" sz="2400" dirty="0">
                <a:latin typeface="Signika"/>
              </a:rPr>
              <a:t> </a:t>
            </a:r>
            <a:r>
              <a:rPr lang="en-US" sz="2400" dirty="0" err="1">
                <a:latin typeface="Signika"/>
              </a:rPr>
              <a:t>anggotanya</a:t>
            </a:r>
            <a:r>
              <a:rPr lang="en-US" sz="2400" dirty="0">
                <a:latin typeface="Signika"/>
              </a:rPr>
              <a:t> yang </a:t>
            </a:r>
            <a:r>
              <a:rPr lang="en-US" sz="2400" dirty="0" err="1">
                <a:latin typeface="Signika"/>
              </a:rPr>
              <a:t>sudah</a:t>
            </a:r>
            <a:r>
              <a:rPr lang="en-US" sz="2400" dirty="0">
                <a:latin typeface="Signika"/>
              </a:rPr>
              <a:t> </a:t>
            </a:r>
            <a:r>
              <a:rPr lang="en-US" sz="2400" dirty="0" err="1">
                <a:latin typeface="Signika"/>
              </a:rPr>
              <a:t>aktif</a:t>
            </a:r>
            <a:r>
              <a:rPr lang="en-US" sz="2400" dirty="0">
                <a:latin typeface="Signika"/>
              </a:rPr>
              <a:t> di </a:t>
            </a:r>
            <a:r>
              <a:rPr lang="en-US" sz="2400" dirty="0" err="1">
                <a:latin typeface="Signika"/>
              </a:rPr>
              <a:t>berbagai</a:t>
            </a:r>
            <a:r>
              <a:rPr lang="en-US" sz="2400" dirty="0">
                <a:latin typeface="Signika"/>
              </a:rPr>
              <a:t> </a:t>
            </a:r>
            <a:r>
              <a:rPr lang="en-US" sz="2400" dirty="0" err="1">
                <a:latin typeface="Signika"/>
              </a:rPr>
              <a:t>kegiatan</a:t>
            </a:r>
            <a:r>
              <a:rPr lang="en-US" sz="2400" dirty="0">
                <a:latin typeface="Signika"/>
              </a:rPr>
              <a:t>, </a:t>
            </a:r>
            <a:r>
              <a:rPr lang="en-US" sz="2400" dirty="0" err="1">
                <a:latin typeface="Signika"/>
              </a:rPr>
              <a:t>seperti</a:t>
            </a:r>
            <a:r>
              <a:rPr lang="en-US" sz="2400" dirty="0">
                <a:latin typeface="Signika"/>
              </a:rPr>
              <a:t> SRIG-PS (</a:t>
            </a:r>
            <a:r>
              <a:rPr lang="en-US" sz="2400" i="1" dirty="0">
                <a:latin typeface="Signika"/>
              </a:rPr>
              <a:t>Special Regional Interest Group on </a:t>
            </a:r>
            <a:r>
              <a:rPr lang="en-US" sz="2400" i="1" dirty="0" err="1">
                <a:latin typeface="Signika"/>
              </a:rPr>
              <a:t>Profesional</a:t>
            </a:r>
            <a:r>
              <a:rPr lang="en-US" sz="2400" i="1" dirty="0">
                <a:latin typeface="Signika"/>
              </a:rPr>
              <a:t> </a:t>
            </a:r>
            <a:r>
              <a:rPr lang="en-US" sz="2400" i="1" dirty="0" err="1">
                <a:latin typeface="Signika"/>
              </a:rPr>
              <a:t>Standardisation</a:t>
            </a:r>
            <a:r>
              <a:rPr lang="en-US" sz="2400" dirty="0">
                <a:latin typeface="Signika"/>
              </a:rPr>
              <a:t>). </a:t>
            </a:r>
          </a:p>
          <a:p>
            <a:pPr lvl="1"/>
            <a:r>
              <a:rPr lang="en-US" sz="2400" dirty="0" err="1">
                <a:latin typeface="Signika"/>
              </a:rPr>
              <a:t>Merumuskan</a:t>
            </a:r>
            <a:r>
              <a:rPr lang="en-US" sz="2400" dirty="0">
                <a:latin typeface="Signika"/>
              </a:rPr>
              <a:t> </a:t>
            </a:r>
            <a:r>
              <a:rPr lang="en-US" sz="2400" dirty="0" err="1">
                <a:latin typeface="Signika"/>
              </a:rPr>
              <a:t>klasifikasi</a:t>
            </a:r>
            <a:r>
              <a:rPr lang="en-US" sz="2400" dirty="0">
                <a:latin typeface="Signika"/>
              </a:rPr>
              <a:t> job </a:t>
            </a:r>
            <a:r>
              <a:rPr lang="en-US" sz="2400" dirty="0" err="1">
                <a:latin typeface="Signika"/>
              </a:rPr>
              <a:t>secara</a:t>
            </a:r>
            <a:r>
              <a:rPr lang="en-US" sz="2400" dirty="0">
                <a:latin typeface="Signika"/>
              </a:rPr>
              <a:t> regional yang </a:t>
            </a:r>
            <a:r>
              <a:rPr lang="en-US" sz="2400" dirty="0" err="1">
                <a:latin typeface="Signika"/>
              </a:rPr>
              <a:t>merupakan</a:t>
            </a:r>
            <a:r>
              <a:rPr lang="en-US" sz="2400" dirty="0">
                <a:latin typeface="Signika"/>
              </a:rPr>
              <a:t> </a:t>
            </a:r>
            <a:r>
              <a:rPr lang="en-US" sz="2400" dirty="0" err="1">
                <a:latin typeface="Signika"/>
              </a:rPr>
              <a:t>suatu</a:t>
            </a:r>
            <a:r>
              <a:rPr lang="en-US" sz="2400" dirty="0">
                <a:latin typeface="Signika"/>
              </a:rPr>
              <a:t> </a:t>
            </a:r>
            <a:r>
              <a:rPr lang="en-US" sz="2400" dirty="0" err="1">
                <a:latin typeface="Signika"/>
              </a:rPr>
              <a:t>pendekatan</a:t>
            </a:r>
            <a:r>
              <a:rPr lang="en-US" sz="2400" dirty="0">
                <a:latin typeface="Signika"/>
              </a:rPr>
              <a:t> </a:t>
            </a:r>
            <a:r>
              <a:rPr lang="en-US" sz="2400" dirty="0" err="1">
                <a:latin typeface="Signika"/>
              </a:rPr>
              <a:t>kualitatif</a:t>
            </a:r>
            <a:r>
              <a:rPr lang="en-US" sz="2400" dirty="0">
                <a:latin typeface="Signika"/>
              </a:rPr>
              <a:t> </a:t>
            </a:r>
            <a:r>
              <a:rPr lang="en-US" sz="2400" dirty="0" err="1">
                <a:latin typeface="Signika"/>
              </a:rPr>
              <a:t>untuk</a:t>
            </a:r>
            <a:r>
              <a:rPr lang="en-US" sz="2400" dirty="0">
                <a:latin typeface="Signika"/>
              </a:rPr>
              <a:t> </a:t>
            </a:r>
            <a:r>
              <a:rPr lang="en-US" sz="2400" dirty="0" err="1">
                <a:latin typeface="Signika"/>
              </a:rPr>
              <a:t>menjabarkan</a:t>
            </a:r>
            <a:r>
              <a:rPr lang="en-US" sz="2400" dirty="0">
                <a:latin typeface="Signika"/>
              </a:rPr>
              <a:t> </a:t>
            </a:r>
            <a:r>
              <a:rPr lang="en-US" sz="2400" dirty="0" err="1">
                <a:latin typeface="Signika"/>
              </a:rPr>
              <a:t>keahlian</a:t>
            </a:r>
            <a:r>
              <a:rPr lang="en-US" sz="2400" dirty="0">
                <a:latin typeface="Signika"/>
              </a:rPr>
              <a:t> </a:t>
            </a:r>
            <a:r>
              <a:rPr lang="en-US" sz="2400" dirty="0" err="1">
                <a:latin typeface="Signika"/>
              </a:rPr>
              <a:t>dan</a:t>
            </a:r>
            <a:r>
              <a:rPr lang="en-US" sz="2400" dirty="0">
                <a:latin typeface="Signika"/>
              </a:rPr>
              <a:t> </a:t>
            </a:r>
            <a:r>
              <a:rPr lang="en-US" sz="2400" dirty="0" err="1">
                <a:latin typeface="Signika"/>
              </a:rPr>
              <a:t>pengetahuan</a:t>
            </a:r>
            <a:r>
              <a:rPr lang="en-US" sz="2400" dirty="0">
                <a:latin typeface="Signika"/>
              </a:rPr>
              <a:t> yang </a:t>
            </a:r>
            <a:r>
              <a:rPr lang="en-US" sz="2400" dirty="0" err="1">
                <a:latin typeface="Signika"/>
              </a:rPr>
              <a:t>dibutuhkan</a:t>
            </a:r>
            <a:r>
              <a:rPr lang="en-US" sz="2400" dirty="0">
                <a:latin typeface="Signika"/>
              </a:rPr>
              <a:t> </a:t>
            </a:r>
            <a:r>
              <a:rPr lang="en-US" sz="2400" dirty="0" err="1">
                <a:latin typeface="Signika"/>
              </a:rPr>
              <a:t>untuk</a:t>
            </a:r>
            <a:r>
              <a:rPr lang="en-US" sz="2400" dirty="0">
                <a:latin typeface="Signika"/>
              </a:rPr>
              <a:t> </a:t>
            </a:r>
            <a:r>
              <a:rPr lang="en-US" sz="2400" dirty="0" err="1">
                <a:latin typeface="Signika"/>
              </a:rPr>
              <a:t>melaksanakan</a:t>
            </a:r>
            <a:r>
              <a:rPr lang="en-US" sz="2400" dirty="0">
                <a:latin typeface="Signika"/>
              </a:rPr>
              <a:t> </a:t>
            </a:r>
            <a:r>
              <a:rPr lang="en-US" sz="2400" dirty="0" err="1">
                <a:latin typeface="Signika"/>
              </a:rPr>
              <a:t>suatu</a:t>
            </a:r>
            <a:r>
              <a:rPr lang="en-US" sz="2400" dirty="0">
                <a:latin typeface="Signika"/>
              </a:rPr>
              <a:t> </a:t>
            </a:r>
            <a:r>
              <a:rPr lang="en-US" sz="2400" dirty="0" err="1">
                <a:latin typeface="Signika"/>
              </a:rPr>
              <a:t>pekerjaan</a:t>
            </a:r>
            <a:r>
              <a:rPr lang="en-US" sz="2400" dirty="0">
                <a:latin typeface="Signika"/>
              </a:rPr>
              <a:t> </a:t>
            </a:r>
            <a:r>
              <a:rPr lang="en-US" sz="2400" dirty="0" err="1">
                <a:latin typeface="Signika"/>
              </a:rPr>
              <a:t>tertentu</a:t>
            </a:r>
            <a:r>
              <a:rPr lang="en-US" sz="2400" dirty="0">
                <a:latin typeface="Signika"/>
              </a:rPr>
              <a:t> </a:t>
            </a:r>
            <a:r>
              <a:rPr lang="en-US" sz="2400" dirty="0" err="1">
                <a:latin typeface="Signika"/>
              </a:rPr>
              <a:t>pada</a:t>
            </a:r>
            <a:r>
              <a:rPr lang="en-US" sz="2400" dirty="0">
                <a:latin typeface="Signika"/>
              </a:rPr>
              <a:t> </a:t>
            </a:r>
            <a:r>
              <a:rPr lang="en-US" sz="2400" dirty="0" err="1">
                <a:latin typeface="Signika"/>
              </a:rPr>
              <a:t>tingkat</a:t>
            </a:r>
            <a:r>
              <a:rPr lang="en-US" sz="2400" dirty="0">
                <a:latin typeface="Signika"/>
              </a:rPr>
              <a:t> </a:t>
            </a:r>
            <a:r>
              <a:rPr lang="en-US" sz="2400" dirty="0" err="1">
                <a:latin typeface="Signika"/>
              </a:rPr>
              <a:t>tertentu</a:t>
            </a:r>
            <a:r>
              <a:rPr lang="en-US" sz="2400" dirty="0">
                <a:latin typeface="Signika"/>
              </a:rPr>
              <a:t>.</a:t>
            </a:r>
          </a:p>
          <a:p>
            <a:pPr marL="0" indent="0">
              <a:buNone/>
            </a:pPr>
            <a:endParaRPr lang="en-US" sz="2400" dirty="0">
              <a:latin typeface="Signika"/>
            </a:endParaRPr>
          </a:p>
        </p:txBody>
      </p:sp>
    </p:spTree>
    <p:extLst>
      <p:ext uri="{BB962C8B-B14F-4D97-AF65-F5344CB8AC3E}">
        <p14:creationId xmlns:p14="http://schemas.microsoft.com/office/powerpoint/2010/main" val="244226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a:xfrm>
            <a:off x="1541928" y="1255842"/>
            <a:ext cx="9744637" cy="809251"/>
          </a:xfrm>
        </p:spPr>
        <p:txBody>
          <a:bodyPr>
            <a:normAutofit fontScale="90000"/>
          </a:bodyPr>
          <a:lstStyle/>
          <a:p>
            <a:r>
              <a:rPr lang="en-US" sz="4400" dirty="0"/>
              <a:t>Model </a:t>
            </a:r>
            <a:r>
              <a:rPr lang="en-US" sz="4400" dirty="0" err="1"/>
              <a:t>Klasifikasi</a:t>
            </a:r>
            <a:r>
              <a:rPr lang="en-US" sz="4400" dirty="0"/>
              <a:t> yang di </a:t>
            </a:r>
            <a:r>
              <a:rPr lang="en-US" sz="4400" dirty="0" err="1"/>
              <a:t>usulkan</a:t>
            </a:r>
            <a:r>
              <a:rPr lang="en-US" sz="4400" dirty="0"/>
              <a:t/>
            </a:r>
            <a:br>
              <a:rPr lang="en-US" sz="4400" dirty="0"/>
            </a:br>
            <a:r>
              <a:rPr lang="en-US" sz="4400" dirty="0"/>
              <a:t>(http://wiryana.pandu.org/SRIG-PS)</a:t>
            </a:r>
          </a:p>
        </p:txBody>
      </p:sp>
      <p:pic>
        <p:nvPicPr>
          <p:cNvPr id="6" name="Picture 2" descr="https://freezcha.files.wordpress.com/2011/04/model-regional.jpg?w=49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3416" y="2493381"/>
            <a:ext cx="6995789" cy="314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59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3" name="Content Placeholder 2"/>
          <p:cNvSpPr>
            <a:spLocks noGrp="1"/>
          </p:cNvSpPr>
          <p:nvPr>
            <p:ph idx="1"/>
          </p:nvPr>
        </p:nvSpPr>
        <p:spPr>
          <a:xfrm>
            <a:off x="1514632" y="2553325"/>
            <a:ext cx="9744637" cy="2976563"/>
          </a:xfrm>
        </p:spPr>
        <p:txBody>
          <a:bodyPr>
            <a:noAutofit/>
          </a:bodyPr>
          <a:lstStyle/>
          <a:p>
            <a:r>
              <a:rPr lang="en-US" sz="2400" dirty="0">
                <a:latin typeface="Signika"/>
              </a:rPr>
              <a:t>Dari </a:t>
            </a:r>
            <a:r>
              <a:rPr lang="en-US" sz="2400" dirty="0" err="1">
                <a:latin typeface="Signika"/>
              </a:rPr>
              <a:t>skema</a:t>
            </a:r>
            <a:r>
              <a:rPr lang="en-US" sz="2400" dirty="0">
                <a:latin typeface="Signika"/>
              </a:rPr>
              <a:t> </a:t>
            </a:r>
            <a:r>
              <a:rPr lang="en-US" sz="2400" dirty="0" err="1">
                <a:latin typeface="Signika"/>
              </a:rPr>
              <a:t>sebelumnya</a:t>
            </a:r>
            <a:r>
              <a:rPr lang="en-US" sz="2400" dirty="0">
                <a:latin typeface="Signika"/>
              </a:rPr>
              <a:t>, </a:t>
            </a:r>
            <a:r>
              <a:rPr lang="en-US" sz="2400" dirty="0" err="1">
                <a:latin typeface="Signika"/>
              </a:rPr>
              <a:t>masing-masing</a:t>
            </a:r>
            <a:r>
              <a:rPr lang="en-US" sz="2400" dirty="0">
                <a:latin typeface="Signika"/>
              </a:rPr>
              <a:t> </a:t>
            </a:r>
            <a:r>
              <a:rPr lang="en-US" sz="2400" dirty="0" err="1">
                <a:latin typeface="Signika"/>
              </a:rPr>
              <a:t>bagian</a:t>
            </a:r>
            <a:r>
              <a:rPr lang="en-US" sz="2400" dirty="0">
                <a:latin typeface="Signika"/>
              </a:rPr>
              <a:t> </a:t>
            </a:r>
            <a:r>
              <a:rPr lang="en-US" sz="2400" dirty="0" err="1">
                <a:latin typeface="Signika"/>
              </a:rPr>
              <a:t>memiliki</a:t>
            </a:r>
            <a:r>
              <a:rPr lang="en-US" sz="2400" dirty="0">
                <a:latin typeface="Signika"/>
              </a:rPr>
              <a:t> 3 </a:t>
            </a:r>
            <a:r>
              <a:rPr lang="en-US" sz="2400" dirty="0" err="1">
                <a:latin typeface="Signika"/>
              </a:rPr>
              <a:t>tingkatan</a:t>
            </a:r>
            <a:endParaRPr lang="en-US" sz="2400" dirty="0">
              <a:latin typeface="Signika"/>
            </a:endParaRPr>
          </a:p>
          <a:p>
            <a:pPr marL="731520" lvl="1" indent="-457200">
              <a:buFont typeface="+mj-lt"/>
              <a:buAutoNum type="arabicPeriod"/>
            </a:pPr>
            <a:r>
              <a:rPr lang="en-US" sz="2400" dirty="0">
                <a:latin typeface="Signika"/>
              </a:rPr>
              <a:t>Supervised (</a:t>
            </a:r>
            <a:r>
              <a:rPr lang="en-US" sz="2400" dirty="0" err="1">
                <a:latin typeface="Signika"/>
              </a:rPr>
              <a:t>terbimbing</a:t>
            </a:r>
            <a:r>
              <a:rPr lang="en-US" sz="2400" dirty="0">
                <a:latin typeface="Signika"/>
              </a:rPr>
              <a:t>)</a:t>
            </a:r>
          </a:p>
          <a:p>
            <a:pPr marL="548640" lvl="2" indent="0">
              <a:buNone/>
            </a:pPr>
            <a:r>
              <a:rPr lang="en-US" sz="2400" dirty="0" err="1" smtClean="0">
                <a:latin typeface="Signika"/>
              </a:rPr>
              <a:t>Tingkatan</a:t>
            </a:r>
            <a:r>
              <a:rPr lang="en-US" sz="2400" dirty="0" smtClean="0">
                <a:latin typeface="Signika"/>
              </a:rPr>
              <a:t> </a:t>
            </a:r>
            <a:r>
              <a:rPr lang="en-US" sz="2400" dirty="0" err="1">
                <a:latin typeface="Signika"/>
              </a:rPr>
              <a:t>awal</a:t>
            </a:r>
            <a:r>
              <a:rPr lang="en-US" sz="2400" dirty="0">
                <a:latin typeface="Signika"/>
              </a:rPr>
              <a:t> </a:t>
            </a:r>
            <a:r>
              <a:rPr lang="en-US" sz="2400" dirty="0" err="1">
                <a:latin typeface="Signika"/>
              </a:rPr>
              <a:t>dengan</a:t>
            </a:r>
            <a:r>
              <a:rPr lang="en-US" sz="2400" dirty="0">
                <a:latin typeface="Signika"/>
              </a:rPr>
              <a:t> 0-2 </a:t>
            </a:r>
            <a:r>
              <a:rPr lang="en-US" sz="2400" dirty="0" err="1">
                <a:latin typeface="Signika"/>
              </a:rPr>
              <a:t>tahun</a:t>
            </a:r>
            <a:r>
              <a:rPr lang="en-US" sz="2400" dirty="0">
                <a:latin typeface="Signika"/>
              </a:rPr>
              <a:t> </a:t>
            </a:r>
            <a:r>
              <a:rPr lang="en-US" sz="2400" dirty="0" err="1">
                <a:latin typeface="Signika"/>
              </a:rPr>
              <a:t>pengalaman</a:t>
            </a:r>
            <a:r>
              <a:rPr lang="en-US" sz="2400" dirty="0">
                <a:latin typeface="Signika"/>
              </a:rPr>
              <a:t>, </a:t>
            </a:r>
            <a:r>
              <a:rPr lang="en-US" sz="2400" dirty="0" err="1">
                <a:latin typeface="Signika"/>
              </a:rPr>
              <a:t>membutuhkan</a:t>
            </a:r>
            <a:r>
              <a:rPr lang="en-US" sz="2400" dirty="0">
                <a:latin typeface="Signika"/>
              </a:rPr>
              <a:t> </a:t>
            </a:r>
            <a:r>
              <a:rPr lang="en-US" sz="2400" dirty="0" err="1">
                <a:latin typeface="Signika"/>
              </a:rPr>
              <a:t>pengawasan</a:t>
            </a:r>
            <a:r>
              <a:rPr lang="en-US" sz="2400" dirty="0">
                <a:latin typeface="Signika"/>
              </a:rPr>
              <a:t> </a:t>
            </a:r>
            <a:r>
              <a:rPr lang="en-US" sz="2400" dirty="0" err="1">
                <a:latin typeface="Signika"/>
              </a:rPr>
              <a:t>dan</a:t>
            </a:r>
            <a:r>
              <a:rPr lang="en-US" sz="2400" dirty="0">
                <a:latin typeface="Signika"/>
              </a:rPr>
              <a:t> </a:t>
            </a:r>
            <a:r>
              <a:rPr lang="en-US" sz="2400" dirty="0" err="1">
                <a:latin typeface="Signika"/>
              </a:rPr>
              <a:t>petunjuk</a:t>
            </a:r>
            <a:r>
              <a:rPr lang="en-US" sz="2400" dirty="0">
                <a:latin typeface="Signika"/>
              </a:rPr>
              <a:t> </a:t>
            </a:r>
            <a:r>
              <a:rPr lang="en-US" sz="2400" dirty="0" err="1">
                <a:latin typeface="Signika"/>
              </a:rPr>
              <a:t>dalam</a:t>
            </a:r>
            <a:r>
              <a:rPr lang="en-US" sz="2400" dirty="0">
                <a:latin typeface="Signika"/>
              </a:rPr>
              <a:t> </a:t>
            </a:r>
            <a:r>
              <a:rPr lang="en-US" sz="2400" dirty="0" err="1">
                <a:latin typeface="Signika"/>
              </a:rPr>
              <a:t>pelaksanaan</a:t>
            </a:r>
            <a:r>
              <a:rPr lang="en-US" sz="2400" dirty="0">
                <a:latin typeface="Signika"/>
              </a:rPr>
              <a:t> </a:t>
            </a:r>
            <a:r>
              <a:rPr lang="en-US" sz="2400" dirty="0" err="1">
                <a:latin typeface="Signika"/>
              </a:rPr>
              <a:t>tugasnya</a:t>
            </a:r>
            <a:r>
              <a:rPr lang="en-US" sz="2400" dirty="0">
                <a:latin typeface="Signika"/>
              </a:rPr>
              <a:t>.</a:t>
            </a:r>
          </a:p>
          <a:p>
            <a:pPr marL="731520" lvl="1" indent="-457200">
              <a:buFont typeface="+mj-lt"/>
              <a:buAutoNum type="arabicPeriod"/>
            </a:pPr>
            <a:r>
              <a:rPr lang="en-US" sz="2400" dirty="0">
                <a:latin typeface="Signika"/>
              </a:rPr>
              <a:t>Moderately supervised (</a:t>
            </a:r>
            <a:r>
              <a:rPr lang="en-US" sz="2400" dirty="0" err="1">
                <a:latin typeface="Signika"/>
              </a:rPr>
              <a:t>madya</a:t>
            </a:r>
            <a:r>
              <a:rPr lang="en-US" sz="2400" dirty="0">
                <a:latin typeface="Signika"/>
              </a:rPr>
              <a:t>)</a:t>
            </a:r>
          </a:p>
          <a:p>
            <a:pPr marL="548640" lvl="2" indent="0">
              <a:buNone/>
            </a:pPr>
            <a:r>
              <a:rPr lang="en-US" sz="2400" dirty="0" err="1">
                <a:latin typeface="Signika"/>
              </a:rPr>
              <a:t>Dapat</a:t>
            </a:r>
            <a:r>
              <a:rPr lang="en-US" sz="2400" dirty="0">
                <a:latin typeface="Signika"/>
              </a:rPr>
              <a:t> </a:t>
            </a:r>
            <a:r>
              <a:rPr lang="en-US" sz="2400" dirty="0" err="1">
                <a:latin typeface="Signika"/>
              </a:rPr>
              <a:t>mengerjakan</a:t>
            </a:r>
            <a:r>
              <a:rPr lang="en-US" sz="2400" dirty="0">
                <a:latin typeface="Signika"/>
              </a:rPr>
              <a:t> </a:t>
            </a:r>
            <a:r>
              <a:rPr lang="en-US" sz="2400" dirty="0" err="1">
                <a:latin typeface="Signika"/>
              </a:rPr>
              <a:t>tugas-tugas</a:t>
            </a:r>
            <a:r>
              <a:rPr lang="en-US" sz="2400" dirty="0">
                <a:latin typeface="Signika"/>
              </a:rPr>
              <a:t> </a:t>
            </a:r>
            <a:r>
              <a:rPr lang="en-US" sz="2400" dirty="0" err="1">
                <a:latin typeface="Signika"/>
              </a:rPr>
              <a:t>kecil</a:t>
            </a:r>
            <a:r>
              <a:rPr lang="en-US" sz="2400" dirty="0">
                <a:latin typeface="Signika"/>
              </a:rPr>
              <a:t>, </a:t>
            </a:r>
            <a:r>
              <a:rPr lang="en-US" sz="2400" dirty="0" err="1">
                <a:latin typeface="Signika"/>
              </a:rPr>
              <a:t>tetapi</a:t>
            </a:r>
            <a:r>
              <a:rPr lang="en-US" sz="2400" dirty="0">
                <a:latin typeface="Signika"/>
              </a:rPr>
              <a:t> </a:t>
            </a:r>
            <a:r>
              <a:rPr lang="en-US" sz="2400" dirty="0" err="1">
                <a:latin typeface="Signika"/>
              </a:rPr>
              <a:t>masih</a:t>
            </a:r>
            <a:r>
              <a:rPr lang="en-US" sz="2400" dirty="0">
                <a:latin typeface="Signika"/>
              </a:rPr>
              <a:t> </a:t>
            </a:r>
            <a:r>
              <a:rPr lang="en-US" sz="2400" dirty="0" err="1">
                <a:latin typeface="Signika"/>
              </a:rPr>
              <a:t>membutuhkan</a:t>
            </a:r>
            <a:r>
              <a:rPr lang="en-US" sz="2400" dirty="0">
                <a:latin typeface="Signika"/>
              </a:rPr>
              <a:t> </a:t>
            </a:r>
            <a:r>
              <a:rPr lang="en-US" sz="2400" dirty="0" err="1">
                <a:latin typeface="Signika"/>
              </a:rPr>
              <a:t>bimbingan</a:t>
            </a:r>
            <a:r>
              <a:rPr lang="en-US" sz="2400" dirty="0">
                <a:latin typeface="Signika"/>
              </a:rPr>
              <a:t> </a:t>
            </a:r>
            <a:r>
              <a:rPr lang="en-US" sz="2400" dirty="0" err="1">
                <a:latin typeface="Signika"/>
              </a:rPr>
              <a:t>untuk</a:t>
            </a:r>
            <a:r>
              <a:rPr lang="en-US" sz="2400" dirty="0">
                <a:latin typeface="Signika"/>
              </a:rPr>
              <a:t> </a:t>
            </a:r>
            <a:r>
              <a:rPr lang="en-US" sz="2400" dirty="0" err="1">
                <a:latin typeface="Signika"/>
              </a:rPr>
              <a:t>tugas</a:t>
            </a:r>
            <a:r>
              <a:rPr lang="en-US" sz="2400" dirty="0">
                <a:latin typeface="Signika"/>
              </a:rPr>
              <a:t> </a:t>
            </a:r>
            <a:r>
              <a:rPr lang="en-US" sz="2400" dirty="0" err="1">
                <a:latin typeface="Signika"/>
              </a:rPr>
              <a:t>besar</a:t>
            </a:r>
            <a:r>
              <a:rPr lang="en-US" sz="2400" dirty="0">
                <a:latin typeface="Signika"/>
              </a:rPr>
              <a:t>, 3-5 </a:t>
            </a:r>
            <a:r>
              <a:rPr lang="en-US" sz="2400" dirty="0" err="1">
                <a:latin typeface="Signika"/>
              </a:rPr>
              <a:t>tahun</a:t>
            </a:r>
            <a:r>
              <a:rPr lang="en-US" sz="2400" dirty="0">
                <a:latin typeface="Signika"/>
              </a:rPr>
              <a:t> </a:t>
            </a:r>
            <a:r>
              <a:rPr lang="en-US" sz="2400" dirty="0" err="1">
                <a:latin typeface="Signika"/>
              </a:rPr>
              <a:t>pengalaman</a:t>
            </a:r>
            <a:r>
              <a:rPr lang="en-US" sz="2400" dirty="0">
                <a:latin typeface="Signika"/>
              </a:rPr>
              <a:t>.</a:t>
            </a:r>
          </a:p>
          <a:p>
            <a:pPr marL="731520" lvl="1" indent="-457200">
              <a:buFont typeface="+mj-lt"/>
              <a:buAutoNum type="arabicPeriod"/>
            </a:pPr>
            <a:r>
              <a:rPr lang="en-US" sz="2400" dirty="0">
                <a:latin typeface="Signika"/>
              </a:rPr>
              <a:t>Independent/ managing (</a:t>
            </a:r>
            <a:r>
              <a:rPr lang="en-US" sz="2400" dirty="0" err="1">
                <a:latin typeface="Signika"/>
              </a:rPr>
              <a:t>mandiri</a:t>
            </a:r>
            <a:r>
              <a:rPr lang="en-US" sz="2400" dirty="0">
                <a:latin typeface="Signika"/>
              </a:rPr>
              <a:t>)</a:t>
            </a:r>
          </a:p>
          <a:p>
            <a:pPr marL="548640" lvl="2" indent="0">
              <a:buNone/>
            </a:pPr>
            <a:r>
              <a:rPr lang="en-US" sz="2400" dirty="0" err="1">
                <a:latin typeface="Signika"/>
              </a:rPr>
              <a:t>Tidak</a:t>
            </a:r>
            <a:r>
              <a:rPr lang="en-US" sz="2400" dirty="0">
                <a:latin typeface="Signika"/>
              </a:rPr>
              <a:t> </a:t>
            </a:r>
            <a:r>
              <a:rPr lang="en-US" sz="2400" dirty="0" err="1">
                <a:latin typeface="Signika"/>
              </a:rPr>
              <a:t>membutuhkan</a:t>
            </a:r>
            <a:r>
              <a:rPr lang="en-US" sz="2400" dirty="0">
                <a:latin typeface="Signika"/>
              </a:rPr>
              <a:t> </a:t>
            </a:r>
            <a:r>
              <a:rPr lang="en-US" sz="2400" dirty="0" err="1">
                <a:latin typeface="Signika"/>
              </a:rPr>
              <a:t>bimbingan</a:t>
            </a:r>
            <a:r>
              <a:rPr lang="en-US" sz="2400" dirty="0">
                <a:latin typeface="Signika"/>
              </a:rPr>
              <a:t> </a:t>
            </a:r>
            <a:r>
              <a:rPr lang="en-US" sz="2400" dirty="0" err="1">
                <a:latin typeface="Signika"/>
              </a:rPr>
              <a:t>dalam</a:t>
            </a:r>
            <a:r>
              <a:rPr lang="en-US" sz="2400" dirty="0">
                <a:latin typeface="Signika"/>
              </a:rPr>
              <a:t> </a:t>
            </a:r>
            <a:r>
              <a:rPr lang="en-US" sz="2400" dirty="0" err="1">
                <a:latin typeface="Signika"/>
              </a:rPr>
              <a:t>pelaksanaan</a:t>
            </a:r>
            <a:r>
              <a:rPr lang="en-US" sz="2400" dirty="0">
                <a:latin typeface="Signika"/>
              </a:rPr>
              <a:t> </a:t>
            </a:r>
            <a:r>
              <a:rPr lang="en-US" sz="2400" dirty="0" err="1">
                <a:latin typeface="Signika"/>
              </a:rPr>
              <a:t>tugasnya</a:t>
            </a:r>
            <a:r>
              <a:rPr lang="en-US" sz="2400" dirty="0">
                <a:latin typeface="Signika"/>
              </a:rPr>
              <a:t>.</a:t>
            </a:r>
          </a:p>
          <a:p>
            <a:endParaRPr lang="en-US" sz="2400" dirty="0">
              <a:latin typeface="Signika"/>
            </a:endParaRPr>
          </a:p>
        </p:txBody>
      </p:sp>
      <p:sp>
        <p:nvSpPr>
          <p:cNvPr id="6" name="Title 1"/>
          <p:cNvSpPr>
            <a:spLocks noGrp="1"/>
          </p:cNvSpPr>
          <p:nvPr>
            <p:ph type="title"/>
          </p:nvPr>
        </p:nvSpPr>
        <p:spPr>
          <a:xfrm>
            <a:off x="1541928" y="1255842"/>
            <a:ext cx="9744637" cy="809251"/>
          </a:xfrm>
        </p:spPr>
        <p:txBody>
          <a:bodyPr>
            <a:normAutofit fontScale="90000"/>
          </a:bodyPr>
          <a:lstStyle/>
          <a:p>
            <a:r>
              <a:rPr lang="en-US" sz="4400" dirty="0">
                <a:latin typeface="Signika"/>
              </a:rPr>
              <a:t>Model </a:t>
            </a:r>
            <a:r>
              <a:rPr lang="en-US" sz="4400" dirty="0" err="1">
                <a:latin typeface="Signika"/>
              </a:rPr>
              <a:t>Klasifikasi</a:t>
            </a:r>
            <a:r>
              <a:rPr lang="en-US" sz="4400" dirty="0">
                <a:latin typeface="Signika"/>
              </a:rPr>
              <a:t> yang di </a:t>
            </a:r>
            <a:r>
              <a:rPr lang="en-US" sz="4400" dirty="0" err="1">
                <a:latin typeface="Signika"/>
              </a:rPr>
              <a:t>usulkan</a:t>
            </a:r>
            <a:r>
              <a:rPr lang="en-US" sz="4400" dirty="0">
                <a:latin typeface="Signika"/>
              </a:rPr>
              <a:t/>
            </a:r>
            <a:br>
              <a:rPr lang="en-US" sz="4400" dirty="0">
                <a:latin typeface="Signika"/>
              </a:rPr>
            </a:br>
            <a:r>
              <a:rPr lang="en-US" sz="4400" dirty="0">
                <a:latin typeface="Signika"/>
              </a:rPr>
              <a:t>(http://wiryana.pandu.org/SRIG-PS)</a:t>
            </a:r>
          </a:p>
        </p:txBody>
      </p:sp>
    </p:spTree>
    <p:extLst>
      <p:ext uri="{BB962C8B-B14F-4D97-AF65-F5344CB8AC3E}">
        <p14:creationId xmlns:p14="http://schemas.microsoft.com/office/powerpoint/2010/main" val="71604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2" name="Title 1"/>
          <p:cNvSpPr>
            <a:spLocks noGrp="1"/>
          </p:cNvSpPr>
          <p:nvPr>
            <p:ph type="title"/>
          </p:nvPr>
        </p:nvSpPr>
        <p:spPr/>
        <p:txBody>
          <a:bodyPr>
            <a:normAutofit fontScale="90000"/>
          </a:bodyPr>
          <a:lstStyle/>
          <a:p>
            <a:r>
              <a:rPr lang="en-US" sz="4000" dirty="0" err="1"/>
              <a:t>Pembagian</a:t>
            </a:r>
            <a:r>
              <a:rPr lang="en-US" sz="4000" dirty="0"/>
              <a:t> Job </a:t>
            </a:r>
            <a:r>
              <a:rPr lang="en-US" sz="4000" dirty="0" err="1"/>
              <a:t>menurut</a:t>
            </a:r>
            <a:r>
              <a:rPr lang="en-US" sz="4000" dirty="0"/>
              <a:t> model SRIG-PS SEARCC </a:t>
            </a:r>
            <a:r>
              <a:rPr lang="en-US" sz="2200" dirty="0"/>
              <a:t>(http://wiryana.pandu.org/SRIG-PS)</a:t>
            </a:r>
            <a:endParaRPr lang="en-US" sz="4000" dirty="0"/>
          </a:p>
        </p:txBody>
      </p:sp>
      <p:pic>
        <p:nvPicPr>
          <p:cNvPr id="6" name="Picture 2" descr="https://freezcha.files.wordpress.com/2011/04/2.jpg?w=49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2257" y="2103412"/>
            <a:ext cx="5875919" cy="404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US" sz="2400" dirty="0">
                <a:latin typeface="Signika"/>
              </a:rPr>
              <a:t>Programmer</a:t>
            </a:r>
          </a:p>
          <a:p>
            <a:pPr lvl="1"/>
            <a:r>
              <a:rPr lang="sv-SE" sz="2400" dirty="0">
                <a:latin typeface="Signika"/>
              </a:rPr>
              <a:t>Bidang pekerjaan yang melakukan pemrograman komputer terhadap suatu sistem yang telah dirancang sebelumnya.</a:t>
            </a:r>
            <a:endParaRPr lang="en-US" sz="2400" dirty="0">
              <a:latin typeface="Signika"/>
            </a:endParaRPr>
          </a:p>
          <a:p>
            <a:r>
              <a:rPr lang="en-US" sz="2400" dirty="0">
                <a:latin typeface="Signika"/>
              </a:rPr>
              <a:t>System Analyst (</a:t>
            </a:r>
            <a:r>
              <a:rPr lang="en-US" sz="2400" dirty="0" err="1">
                <a:latin typeface="Signika"/>
              </a:rPr>
              <a:t>Analis</a:t>
            </a:r>
            <a:r>
              <a:rPr lang="en-US" sz="2400" dirty="0">
                <a:latin typeface="Signika"/>
              </a:rPr>
              <a:t> </a:t>
            </a:r>
            <a:r>
              <a:rPr lang="en-US" sz="2400" dirty="0" err="1">
                <a:latin typeface="Signika"/>
              </a:rPr>
              <a:t>Sistem</a:t>
            </a:r>
            <a:r>
              <a:rPr lang="en-US" sz="2400" dirty="0">
                <a:latin typeface="Signika"/>
              </a:rPr>
              <a:t>)</a:t>
            </a:r>
          </a:p>
          <a:p>
            <a:pPr lvl="1"/>
            <a:r>
              <a:rPr lang="en-US" sz="2400" dirty="0" err="1">
                <a:latin typeface="Signika"/>
              </a:rPr>
              <a:t>Bidang</a:t>
            </a:r>
            <a:r>
              <a:rPr lang="en-US" sz="2400" dirty="0">
                <a:latin typeface="Signika"/>
              </a:rPr>
              <a:t> </a:t>
            </a:r>
            <a:r>
              <a:rPr lang="en-US" sz="2400" dirty="0" err="1">
                <a:latin typeface="Signika"/>
              </a:rPr>
              <a:t>pekerjaan</a:t>
            </a:r>
            <a:r>
              <a:rPr lang="en-US" sz="2400" dirty="0">
                <a:latin typeface="Signika"/>
              </a:rPr>
              <a:t> yang  </a:t>
            </a:r>
            <a:r>
              <a:rPr lang="en-US" sz="2400" dirty="0" err="1">
                <a:latin typeface="Signika"/>
              </a:rPr>
              <a:t>melakukan</a:t>
            </a:r>
            <a:r>
              <a:rPr lang="en-US" sz="2400" dirty="0">
                <a:latin typeface="Signika"/>
              </a:rPr>
              <a:t> </a:t>
            </a:r>
            <a:r>
              <a:rPr lang="en-US" sz="2400" dirty="0" err="1">
                <a:latin typeface="Signika"/>
              </a:rPr>
              <a:t>analisis</a:t>
            </a:r>
            <a:r>
              <a:rPr lang="en-US" sz="2400" dirty="0">
                <a:latin typeface="Signika"/>
              </a:rPr>
              <a:t> </a:t>
            </a:r>
            <a:r>
              <a:rPr lang="en-US" sz="2400" dirty="0" err="1">
                <a:latin typeface="Signika"/>
              </a:rPr>
              <a:t>dan</a:t>
            </a:r>
            <a:r>
              <a:rPr lang="en-US" sz="2400" dirty="0">
                <a:latin typeface="Signika"/>
              </a:rPr>
              <a:t> </a:t>
            </a:r>
            <a:r>
              <a:rPr lang="en-US" sz="2400" dirty="0" err="1">
                <a:latin typeface="Signika"/>
              </a:rPr>
              <a:t>desain</a:t>
            </a:r>
            <a:r>
              <a:rPr lang="en-US" sz="2400" dirty="0">
                <a:latin typeface="Signika"/>
              </a:rPr>
              <a:t> </a:t>
            </a:r>
            <a:r>
              <a:rPr lang="en-US" sz="2400" dirty="0" err="1">
                <a:latin typeface="Signika"/>
              </a:rPr>
              <a:t>terhadap</a:t>
            </a:r>
            <a:r>
              <a:rPr lang="en-US" sz="2400" dirty="0">
                <a:latin typeface="Signika"/>
              </a:rPr>
              <a:t> </a:t>
            </a:r>
            <a:r>
              <a:rPr lang="en-US" sz="2400" dirty="0" err="1">
                <a:latin typeface="Signika"/>
              </a:rPr>
              <a:t>sebuah</a:t>
            </a:r>
            <a:r>
              <a:rPr lang="en-US" sz="2400" dirty="0">
                <a:latin typeface="Signika"/>
              </a:rPr>
              <a:t> </a:t>
            </a:r>
            <a:r>
              <a:rPr lang="en-US" sz="2400" dirty="0" err="1">
                <a:latin typeface="Signika"/>
              </a:rPr>
              <a:t>sistem</a:t>
            </a:r>
            <a:r>
              <a:rPr lang="en-US" sz="2400" dirty="0">
                <a:latin typeface="Signika"/>
              </a:rPr>
              <a:t> </a:t>
            </a:r>
            <a:r>
              <a:rPr lang="en-US" sz="2400" dirty="0" err="1">
                <a:latin typeface="Signika"/>
              </a:rPr>
              <a:t>sebelum</a:t>
            </a:r>
            <a:r>
              <a:rPr lang="en-US" sz="2400" dirty="0">
                <a:latin typeface="Signika"/>
              </a:rPr>
              <a:t> </a:t>
            </a:r>
            <a:r>
              <a:rPr lang="en-US" sz="2400" dirty="0" err="1">
                <a:latin typeface="Signika"/>
              </a:rPr>
              <a:t>dilakukan</a:t>
            </a:r>
            <a:r>
              <a:rPr lang="en-US" sz="2400" dirty="0">
                <a:latin typeface="Signika"/>
              </a:rPr>
              <a:t> </a:t>
            </a:r>
            <a:r>
              <a:rPr lang="en-US" sz="2400" dirty="0" err="1">
                <a:latin typeface="Signika"/>
              </a:rPr>
              <a:t>implementasi</a:t>
            </a:r>
            <a:r>
              <a:rPr lang="en-US" sz="2400" dirty="0">
                <a:latin typeface="Signika"/>
              </a:rPr>
              <a:t> </a:t>
            </a:r>
            <a:r>
              <a:rPr lang="en-US" sz="2400" dirty="0" err="1">
                <a:latin typeface="Signika"/>
              </a:rPr>
              <a:t>atau</a:t>
            </a:r>
            <a:r>
              <a:rPr lang="en-US" sz="2400" dirty="0">
                <a:latin typeface="Signika"/>
              </a:rPr>
              <a:t> </a:t>
            </a:r>
            <a:r>
              <a:rPr lang="en-US" sz="2400" dirty="0" err="1">
                <a:latin typeface="Signika"/>
              </a:rPr>
              <a:t>pemrograman</a:t>
            </a:r>
            <a:r>
              <a:rPr lang="en-US" sz="2400" dirty="0">
                <a:latin typeface="Signika"/>
              </a:rPr>
              <a:t> </a:t>
            </a:r>
            <a:r>
              <a:rPr lang="en-US" sz="2400" dirty="0" err="1">
                <a:latin typeface="Signika"/>
              </a:rPr>
              <a:t>lebih</a:t>
            </a:r>
            <a:r>
              <a:rPr lang="en-US" sz="2400" dirty="0">
                <a:latin typeface="Signika"/>
              </a:rPr>
              <a:t> </a:t>
            </a:r>
            <a:r>
              <a:rPr lang="en-US" sz="2400" dirty="0" err="1">
                <a:latin typeface="Signika"/>
              </a:rPr>
              <a:t>lanjut</a:t>
            </a:r>
            <a:r>
              <a:rPr lang="en-US" sz="2400" dirty="0">
                <a:latin typeface="Signika"/>
              </a:rPr>
              <a:t>. </a:t>
            </a:r>
            <a:r>
              <a:rPr lang="en-US" sz="2400" dirty="0" err="1">
                <a:latin typeface="Signika"/>
              </a:rPr>
              <a:t>Analisis</a:t>
            </a:r>
            <a:r>
              <a:rPr lang="en-US" sz="2400" dirty="0">
                <a:latin typeface="Signika"/>
              </a:rPr>
              <a:t> </a:t>
            </a:r>
            <a:r>
              <a:rPr lang="en-US" sz="2400" dirty="0" err="1">
                <a:latin typeface="Signika"/>
              </a:rPr>
              <a:t>dan</a:t>
            </a:r>
            <a:r>
              <a:rPr lang="en-US" sz="2400" dirty="0">
                <a:latin typeface="Signika"/>
              </a:rPr>
              <a:t> </a:t>
            </a:r>
            <a:r>
              <a:rPr lang="en-US" sz="2400" dirty="0" err="1">
                <a:latin typeface="Signika"/>
              </a:rPr>
              <a:t>desain</a:t>
            </a:r>
            <a:r>
              <a:rPr lang="en-US" sz="2400" dirty="0">
                <a:latin typeface="Signika"/>
              </a:rPr>
              <a:t> </a:t>
            </a:r>
            <a:r>
              <a:rPr lang="en-US" sz="2400" dirty="0" err="1">
                <a:latin typeface="Signika"/>
              </a:rPr>
              <a:t>merupakan</a:t>
            </a:r>
            <a:r>
              <a:rPr lang="en-US" sz="2400" dirty="0">
                <a:latin typeface="Signika"/>
              </a:rPr>
              <a:t> </a:t>
            </a:r>
            <a:r>
              <a:rPr lang="en-US" sz="2400" dirty="0" err="1">
                <a:latin typeface="Signika"/>
              </a:rPr>
              <a:t>kunci</a:t>
            </a:r>
            <a:r>
              <a:rPr lang="en-US" sz="2400" dirty="0">
                <a:latin typeface="Signika"/>
              </a:rPr>
              <a:t> </a:t>
            </a:r>
            <a:r>
              <a:rPr lang="en-US" sz="2400" dirty="0" err="1">
                <a:latin typeface="Signika"/>
              </a:rPr>
              <a:t>awal</a:t>
            </a:r>
            <a:r>
              <a:rPr lang="en-US" sz="2400" dirty="0">
                <a:latin typeface="Signika"/>
              </a:rPr>
              <a:t> </a:t>
            </a:r>
            <a:r>
              <a:rPr lang="en-US" sz="2400" dirty="0" err="1">
                <a:latin typeface="Signika"/>
              </a:rPr>
              <a:t>untuk</a:t>
            </a:r>
            <a:r>
              <a:rPr lang="en-US" sz="2400" dirty="0">
                <a:latin typeface="Signika"/>
              </a:rPr>
              <a:t> </a:t>
            </a:r>
            <a:r>
              <a:rPr lang="en-US" sz="2400" dirty="0" err="1">
                <a:latin typeface="Signika"/>
              </a:rPr>
              <a:t>keberhasilan</a:t>
            </a:r>
            <a:r>
              <a:rPr lang="en-US" sz="2400" dirty="0">
                <a:latin typeface="Signika"/>
              </a:rPr>
              <a:t> </a:t>
            </a:r>
            <a:r>
              <a:rPr lang="en-US" sz="2400" dirty="0" err="1">
                <a:latin typeface="Signika"/>
              </a:rPr>
              <a:t>sebuah</a:t>
            </a:r>
            <a:r>
              <a:rPr lang="en-US" sz="2400" dirty="0">
                <a:latin typeface="Signika"/>
              </a:rPr>
              <a:t> </a:t>
            </a:r>
            <a:r>
              <a:rPr lang="en-US" sz="2400" dirty="0" err="1">
                <a:latin typeface="Signika"/>
              </a:rPr>
              <a:t>proyek-proyek</a:t>
            </a:r>
            <a:r>
              <a:rPr lang="en-US" sz="2400" dirty="0">
                <a:latin typeface="Signika"/>
              </a:rPr>
              <a:t> </a:t>
            </a:r>
            <a:r>
              <a:rPr lang="en-US" sz="2400" dirty="0" err="1">
                <a:latin typeface="Signika"/>
              </a:rPr>
              <a:t>berbasis</a:t>
            </a:r>
            <a:r>
              <a:rPr lang="en-US" sz="2400" dirty="0">
                <a:latin typeface="Signika"/>
              </a:rPr>
              <a:t> </a:t>
            </a:r>
            <a:r>
              <a:rPr lang="en-US" sz="2400" dirty="0" err="1">
                <a:latin typeface="Signika"/>
              </a:rPr>
              <a:t>komputer</a:t>
            </a:r>
            <a:r>
              <a:rPr lang="en-US" sz="2400" dirty="0">
                <a:latin typeface="Signika"/>
              </a:rPr>
              <a:t>.</a:t>
            </a:r>
          </a:p>
          <a:p>
            <a:r>
              <a:rPr lang="en-US" sz="2400" dirty="0">
                <a:latin typeface="Signika"/>
              </a:rPr>
              <a:t>Project Manager (</a:t>
            </a:r>
            <a:r>
              <a:rPr lang="en-US" sz="2400" dirty="0" err="1">
                <a:latin typeface="Signika"/>
              </a:rPr>
              <a:t>Manajer</a:t>
            </a:r>
            <a:r>
              <a:rPr lang="en-US" sz="2400" dirty="0">
                <a:latin typeface="Signika"/>
              </a:rPr>
              <a:t> </a:t>
            </a:r>
            <a:r>
              <a:rPr lang="en-US" sz="2400" dirty="0" err="1">
                <a:latin typeface="Signika"/>
              </a:rPr>
              <a:t>Proyek</a:t>
            </a:r>
            <a:r>
              <a:rPr lang="en-US" sz="2400" dirty="0">
                <a:latin typeface="Signika"/>
              </a:rPr>
              <a:t>)</a:t>
            </a:r>
          </a:p>
          <a:p>
            <a:pPr lvl="1"/>
            <a:r>
              <a:rPr lang="en-US" sz="2400" dirty="0" err="1">
                <a:latin typeface="Signika"/>
              </a:rPr>
              <a:t>Bidang</a:t>
            </a:r>
            <a:r>
              <a:rPr lang="en-US" sz="2400" dirty="0">
                <a:latin typeface="Signika"/>
              </a:rPr>
              <a:t> </a:t>
            </a:r>
            <a:r>
              <a:rPr lang="en-US" sz="2400" dirty="0" err="1">
                <a:latin typeface="Signika"/>
              </a:rPr>
              <a:t>pekerjaan</a:t>
            </a:r>
            <a:r>
              <a:rPr lang="en-US" sz="2400" dirty="0">
                <a:latin typeface="Signika"/>
              </a:rPr>
              <a:t> yang </a:t>
            </a:r>
            <a:r>
              <a:rPr lang="en-US" sz="2400" dirty="0" err="1">
                <a:latin typeface="Signika"/>
              </a:rPr>
              <a:t>melakukan</a:t>
            </a:r>
            <a:r>
              <a:rPr lang="en-US" sz="2400" dirty="0">
                <a:latin typeface="Signika"/>
              </a:rPr>
              <a:t> </a:t>
            </a:r>
            <a:r>
              <a:rPr lang="en-US" sz="2400" dirty="0" err="1">
                <a:latin typeface="Signika"/>
              </a:rPr>
              <a:t>manajemen</a:t>
            </a:r>
            <a:r>
              <a:rPr lang="en-US" sz="2400" dirty="0">
                <a:latin typeface="Signika"/>
              </a:rPr>
              <a:t> </a:t>
            </a:r>
            <a:r>
              <a:rPr lang="en-US" sz="2400" dirty="0" err="1">
                <a:latin typeface="Signika"/>
              </a:rPr>
              <a:t>terhadap</a:t>
            </a:r>
            <a:r>
              <a:rPr lang="en-US" sz="2400" dirty="0">
                <a:latin typeface="Signika"/>
              </a:rPr>
              <a:t> </a:t>
            </a:r>
            <a:r>
              <a:rPr lang="en-US" sz="2400" dirty="0" err="1">
                <a:latin typeface="Signika"/>
              </a:rPr>
              <a:t>proyek-proyek</a:t>
            </a:r>
            <a:r>
              <a:rPr lang="en-US" sz="2400" dirty="0">
                <a:latin typeface="Signika"/>
              </a:rPr>
              <a:t> </a:t>
            </a:r>
            <a:r>
              <a:rPr lang="en-US" sz="2400" dirty="0" err="1">
                <a:latin typeface="Signika"/>
              </a:rPr>
              <a:t>berbasis</a:t>
            </a:r>
            <a:r>
              <a:rPr lang="en-US" sz="2400" dirty="0">
                <a:latin typeface="Signika"/>
              </a:rPr>
              <a:t> </a:t>
            </a:r>
            <a:r>
              <a:rPr lang="en-US" sz="2400" dirty="0" err="1">
                <a:latin typeface="Signika"/>
              </a:rPr>
              <a:t>sistem</a:t>
            </a:r>
            <a:r>
              <a:rPr lang="en-US" sz="2400" dirty="0">
                <a:latin typeface="Signika"/>
              </a:rPr>
              <a:t> </a:t>
            </a:r>
            <a:r>
              <a:rPr lang="en-US" sz="2400" dirty="0" err="1">
                <a:latin typeface="Signika"/>
              </a:rPr>
              <a:t>informasi</a:t>
            </a:r>
            <a:r>
              <a:rPr lang="en-US" sz="2400" dirty="0">
                <a:latin typeface="Signika"/>
              </a:rPr>
              <a:t>.</a:t>
            </a:r>
          </a:p>
          <a:p>
            <a:endParaRPr lang="en-US" sz="2400" dirty="0">
              <a:latin typeface="Signika"/>
            </a:endParaRPr>
          </a:p>
        </p:txBody>
      </p:sp>
      <p:sp>
        <p:nvSpPr>
          <p:cNvPr id="6" name="Title 1"/>
          <p:cNvSpPr>
            <a:spLocks noGrp="1"/>
          </p:cNvSpPr>
          <p:nvPr>
            <p:ph type="title"/>
          </p:nvPr>
        </p:nvSpPr>
        <p:spPr>
          <a:xfrm>
            <a:off x="1541928" y="1037478"/>
            <a:ext cx="9744637" cy="809251"/>
          </a:xfrm>
        </p:spPr>
        <p:txBody>
          <a:bodyPr>
            <a:normAutofit fontScale="90000"/>
          </a:bodyPr>
          <a:lstStyle/>
          <a:p>
            <a:r>
              <a:rPr lang="en-US" sz="4000" dirty="0" err="1"/>
              <a:t>Pembagian</a:t>
            </a:r>
            <a:r>
              <a:rPr lang="en-US" sz="4000" dirty="0"/>
              <a:t> Job </a:t>
            </a:r>
            <a:r>
              <a:rPr lang="en-US" sz="4000" dirty="0" err="1"/>
              <a:t>menurut</a:t>
            </a:r>
            <a:r>
              <a:rPr lang="en-US" sz="4000" dirty="0"/>
              <a:t> model SRIG-PS SEARCC </a:t>
            </a:r>
            <a:r>
              <a:rPr lang="en-US" sz="2200" dirty="0"/>
              <a:t>(http://wiryana.pandu.org/SRIG-PS)</a:t>
            </a:r>
            <a:endParaRPr lang="en-US" sz="4000" dirty="0"/>
          </a:p>
        </p:txBody>
      </p:sp>
    </p:spTree>
    <p:extLst>
      <p:ext uri="{BB962C8B-B14F-4D97-AF65-F5344CB8AC3E}">
        <p14:creationId xmlns:p14="http://schemas.microsoft.com/office/powerpoint/2010/main" val="352811671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1711</TotalTime>
  <Words>1486</Words>
  <Application>Microsoft Office PowerPoint</Application>
  <PresentationFormat>Custom</PresentationFormat>
  <Paragraphs>215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1_Custom Design</vt:lpstr>
      <vt:lpstr>PROFESI  DI BIDANG IT</vt:lpstr>
      <vt:lpstr>Capaian Pembelajaran</vt:lpstr>
      <vt:lpstr>Profesi Di Bidang IT</vt:lpstr>
      <vt:lpstr>Profesi di bidang TI</vt:lpstr>
      <vt:lpstr>Standarisasi Profesi TI menurut SRIG-PS SEARCC</vt:lpstr>
      <vt:lpstr>Model Klasifikasi yang di usulkan (http://wiryana.pandu.org/SRIG-PS)</vt:lpstr>
      <vt:lpstr>Model Klasifikasi yang di usulkan (http://wiryana.pandu.org/SRIG-PS)</vt:lpstr>
      <vt:lpstr>Pembagian Job menurut model SRIG-PS SEARCC (http://wiryana.pandu.org/SRIG-PS)</vt:lpstr>
      <vt:lpstr>Pembagian Job menurut model SRIG-PS SEARCC (http://wiryana.pandu.org/SRIG-PS)</vt:lpstr>
      <vt:lpstr>Pembagian Job menurut model SRIG-PS SEARCC (http://wiryana.pandu.org/SRIG-PS)</vt:lpstr>
      <vt:lpstr> Specialist -  Audit SI </vt:lpstr>
      <vt:lpstr>Specialist - Database</vt:lpstr>
      <vt:lpstr>Specialist - Integrasi Sistem</vt:lpstr>
      <vt:lpstr>Specialist - Komunikasi Data</vt:lpstr>
      <vt:lpstr>Specialist - Pendukung Software Sistem (System Software Support)</vt:lpstr>
      <vt:lpstr>Specialist - Quality Assurance</vt:lpstr>
      <vt:lpstr>Specialist - Sekuriti Sistem Informasi</vt:lpstr>
      <vt:lpstr>Specialist - Sistem Terdistribusi</vt:lpstr>
      <vt:lpstr>Jadi … ? Tuliskan profesi yang ingin Anda geluti! (boleh lebih dari 1) Tuliskan Kompetensi apa yang harus Anda miliki! Tuliskan Sertifikat Kompetensi yang harus Anda miliki! Tuliskan organisasi profesi yang akan Anda ikuti!</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UmiRosyidah</dc:creator>
  <cp:lastModifiedBy>Rosy</cp:lastModifiedBy>
  <cp:revision>101</cp:revision>
  <dcterms:created xsi:type="dcterms:W3CDTF">2020-07-23T01:18:59Z</dcterms:created>
  <dcterms:modified xsi:type="dcterms:W3CDTF">2020-08-12T14:18:41Z</dcterms:modified>
</cp:coreProperties>
</file>