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31"/>
  </p:notesMasterIdLst>
  <p:sldIdLst>
    <p:sldId id="256" r:id="rId2"/>
    <p:sldId id="343" r:id="rId3"/>
    <p:sldId id="344" r:id="rId4"/>
    <p:sldId id="345" r:id="rId5"/>
    <p:sldId id="348" r:id="rId6"/>
    <p:sldId id="347" r:id="rId7"/>
    <p:sldId id="377" r:id="rId8"/>
    <p:sldId id="358" r:id="rId9"/>
    <p:sldId id="365" r:id="rId10"/>
    <p:sldId id="366" r:id="rId11"/>
    <p:sldId id="367" r:id="rId12"/>
    <p:sldId id="368" r:id="rId13"/>
    <p:sldId id="35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51" r:id="rId22"/>
    <p:sldId id="360" r:id="rId23"/>
    <p:sldId id="378" r:id="rId24"/>
    <p:sldId id="361" r:id="rId25"/>
    <p:sldId id="362" r:id="rId26"/>
    <p:sldId id="363" r:id="rId27"/>
    <p:sldId id="356" r:id="rId28"/>
    <p:sldId id="364" r:id="rId29"/>
    <p:sldId id="258" r:id="rId3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Fira Code" panose="020B0809050000020004" pitchFamily="49" charset="0"/>
      <p:regular r:id="rId36"/>
      <p:bold r:id="rId37"/>
    </p:embeddedFont>
    <p:embeddedFont>
      <p:font typeface="Fira Code Light" panose="020B0809050000020004" pitchFamily="49" charset="0"/>
      <p:regular r:id="rId38"/>
      <p:bold r:id="rId39"/>
    </p:embeddedFont>
    <p:embeddedFont>
      <p:font typeface="Oswald" panose="00000500000000000000" pitchFamily="2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A0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CD1334-1B21-4DB3-B141-8AF91B06B071}">
  <a:tblStyle styleId="{62CD1334-1B21-4DB3-B141-8AF91B06B0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fad8134eea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fad8134eea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008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fad8134eea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fad8134eea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03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fad8134eea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fad8134eea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6327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fad8134eea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fad8134eea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801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fad8134eea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fad8134eea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093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fad8134eea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fad8134eea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181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fad8134eea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fad8134eea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812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fad8134eea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fad8134eea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6947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fad8134eea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fad8134eea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321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fad8134eea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fad8134eea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546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7401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fad8134eea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fad8134eea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88478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827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fad8134eea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fad8134eea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579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fad8134eea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fad8134eea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8958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fad8134eea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fad8134eea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1258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fad8134eea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fad8134eea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4077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fad8134eea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fad8134eea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6419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1823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fad8134eea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fad8134eea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6187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f65840171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f65840171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338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203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fad8134eea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fad8134eea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939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749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fad8134eea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fad8134eea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944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fad8134eea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fad8134eea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9494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fad8134eea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fad8134eea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576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4" name="Google Shape;24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Google Shape;25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2" hasCustomPrompt="1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4" hasCustomPrompt="1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2143500" y="3457200"/>
            <a:ext cx="4857000" cy="4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ubTitle" idx="1"/>
          </p:nvPr>
        </p:nvSpPr>
        <p:spPr>
          <a:xfrm>
            <a:off x="2143500" y="1743588"/>
            <a:ext cx="4857000" cy="1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135" name="Google Shape;135;p1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6" name="Google Shape;136;p1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7" name="Google Shape;137;p1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" name="Google Shape;138;p1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39" name="Google Shape;139;p1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140;p1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1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title" idx="2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subTitle" idx="3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title" idx="4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5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12" name="Google Shape;212;p2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13" name="Google Shape;213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4" name="Google Shape;214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" name="Google Shape;215;p2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6" name="Google Shape;216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9" r:id="rId3"/>
    <p:sldLayoutId id="2147483660" r:id="rId4"/>
    <p:sldLayoutId id="2147483663" r:id="rId5"/>
    <p:sldLayoutId id="2147483666" r:id="rId6"/>
    <p:sldLayoutId id="2147483671" r:id="rId7"/>
    <p:sldLayoutId id="2147483672" r:id="rId8"/>
    <p:sldLayoutId id="214748367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slide" Target="slide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Double Linked List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Circular</a:t>
            </a:r>
            <a:endParaRPr dirty="0"/>
          </a:p>
        </p:txBody>
      </p:sp>
      <p:sp>
        <p:nvSpPr>
          <p:cNvPr id="398" name="Google Shape;398;p31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Oswald"/>
                <a:ea typeface="Oswald"/>
                <a:cs typeface="Oswald"/>
                <a:sym typeface="Oswald"/>
              </a:rPr>
              <a:t>STRUKTUR DATA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 Game</a:t>
            </a:r>
            <a:endParaRPr dirty="0"/>
          </a:p>
        </p:txBody>
      </p:sp>
      <p:grpSp>
        <p:nvGrpSpPr>
          <p:cNvPr id="400" name="Google Shape;400;p31"/>
          <p:cNvGrpSpPr/>
          <p:nvPr/>
        </p:nvGrpSpPr>
        <p:grpSpPr>
          <a:xfrm>
            <a:off x="5375029" y="1818088"/>
            <a:ext cx="2224161" cy="1884607"/>
            <a:chOff x="5375029" y="1818088"/>
            <a:chExt cx="2224161" cy="1884607"/>
          </a:xfrm>
        </p:grpSpPr>
        <p:sp>
          <p:nvSpPr>
            <p:cNvPr id="401" name="Google Shape;401;p31"/>
            <p:cNvSpPr/>
            <p:nvPr/>
          </p:nvSpPr>
          <p:spPr>
            <a:xfrm>
              <a:off x="6273950" y="3298356"/>
              <a:ext cx="426300" cy="396873"/>
            </a:xfrm>
            <a:custGeom>
              <a:avLst/>
              <a:gdLst/>
              <a:ahLst/>
              <a:cxnLst/>
              <a:rect l="l" t="t" r="r" b="b"/>
              <a:pathLst>
                <a:path w="17167" h="15982" extrusionOk="0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6154104" y="3665446"/>
              <a:ext cx="666008" cy="37249"/>
            </a:xfrm>
            <a:custGeom>
              <a:avLst/>
              <a:gdLst/>
              <a:ahLst/>
              <a:cxnLst/>
              <a:rect l="l" t="t" r="r" b="b"/>
              <a:pathLst>
                <a:path w="26820" h="1500" extrusionOk="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6273950" y="3303326"/>
              <a:ext cx="426300" cy="126596"/>
            </a:xfrm>
            <a:custGeom>
              <a:avLst/>
              <a:gdLst/>
              <a:ahLst/>
              <a:cxnLst/>
              <a:rect l="l" t="t" r="r" b="b"/>
              <a:pathLst>
                <a:path w="17167" h="5098" extrusionOk="0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5375029" y="3097292"/>
              <a:ext cx="2224098" cy="218476"/>
            </a:xfrm>
            <a:custGeom>
              <a:avLst/>
              <a:gdLst/>
              <a:ahLst/>
              <a:cxnLst/>
              <a:rect l="l" t="t" r="r" b="b"/>
              <a:pathLst>
                <a:path w="89564" h="8798" extrusionOk="0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5375029" y="1818088"/>
              <a:ext cx="2224161" cy="1289166"/>
            </a:xfrm>
            <a:custGeom>
              <a:avLst/>
              <a:gdLst/>
              <a:ahLst/>
              <a:cxnLst/>
              <a:rect l="l" t="t" r="r" b="b"/>
              <a:pathLst>
                <a:path w="89564" h="51913" extrusionOk="0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5434356" y="1871380"/>
              <a:ext cx="2105483" cy="1171978"/>
            </a:xfrm>
            <a:custGeom>
              <a:avLst/>
              <a:gdLst/>
              <a:ahLst/>
              <a:cxnLst/>
              <a:rect l="l" t="t" r="r" b="b"/>
              <a:pathLst>
                <a:path w="84785" h="47194" extrusionOk="0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5527258" y="1968354"/>
              <a:ext cx="677425" cy="476599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5527258" y="2497898"/>
              <a:ext cx="1407769" cy="476698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6257635" y="1968354"/>
              <a:ext cx="677400" cy="476599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7002489" y="1968354"/>
              <a:ext cx="479554" cy="221338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7002489" y="2241370"/>
              <a:ext cx="479554" cy="733225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31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13" name="Google Shape;413;p31"/>
            <p:cNvSpPr/>
            <p:nvPr/>
          </p:nvSpPr>
          <p:spPr>
            <a:xfrm>
              <a:off x="7542675" y="1392460"/>
              <a:ext cx="879178" cy="692069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31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15" name="Google Shape;415;p31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1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1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3" name="Google Shape;423;p31"/>
          <p:cNvGrpSpPr/>
          <p:nvPr/>
        </p:nvGrpSpPr>
        <p:grpSpPr>
          <a:xfrm>
            <a:off x="5055410" y="2845326"/>
            <a:ext cx="633471" cy="733893"/>
            <a:chOff x="5055410" y="2845326"/>
            <a:chExt cx="633471" cy="733893"/>
          </a:xfrm>
        </p:grpSpPr>
        <p:grpSp>
          <p:nvGrpSpPr>
            <p:cNvPr id="424" name="Google Shape;424;p31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25" name="Google Shape;425;p31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rgbClr val="FFFFFF">
                      <a:alpha val="85710"/>
                    </a:srgbClr>
                  </a:gs>
                  <a:gs pos="100000">
                    <a:srgbClr val="C5C7F4">
                      <a:alpha val="85710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6" name="Google Shape;426;p31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7" name="Google Shape;427;p31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14209" extrusionOk="0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1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6" h="4650" extrusionOk="0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1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3" h="5727" extrusionOk="0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0" name="Google Shape;430;p31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31" name="Google Shape;431;p31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1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1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4" name="Google Shape;434;p31"/>
          <p:cNvGrpSpPr/>
          <p:nvPr/>
        </p:nvGrpSpPr>
        <p:grpSpPr>
          <a:xfrm>
            <a:off x="7427195" y="2464693"/>
            <a:ext cx="694832" cy="494692"/>
            <a:chOff x="3336290" y="764021"/>
            <a:chExt cx="810300" cy="576900"/>
          </a:xfrm>
        </p:grpSpPr>
        <p:sp>
          <p:nvSpPr>
            <p:cNvPr id="435" name="Google Shape;435;p31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414726" y="1013671"/>
              <a:ext cx="653730" cy="281110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3848871" y="832785"/>
              <a:ext cx="144823" cy="144867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1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439" name="Google Shape;439;p31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3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5" name="Google Shape;445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" name="Google Shape;446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" name="Google Shape;448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9" name="Google Shape;449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1" name="Google Shape;451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2" name="Google Shape;452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54" name="Google Shape;454;p31">
            <a:hlinkClick r:id=""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55" name="Google Shape;455;p31"/>
          <p:cNvSpPr txBox="1">
            <a:spLocks noGrp="1"/>
          </p:cNvSpPr>
          <p:nvPr>
            <p:ph type="subTitle" idx="1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2500"/>
              <a:buFont typeface="Oswald"/>
              <a:buNone/>
              <a:tabLst/>
              <a:defRPr/>
            </a:pPr>
            <a:r>
              <a:rPr lang="en-US" sz="1000" b="1" dirty="0" err="1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rPr>
              <a:t>Kelompok</a:t>
            </a:r>
            <a:r>
              <a:rPr lang="en-US" sz="1000" b="1" dirty="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rPr>
              <a:t> 5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E2E2E2"/>
              </a:solidFill>
              <a:effectLst/>
              <a:uLnTx/>
              <a:uFillTx/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6" name="Google Shape;456;p31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1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" grpId="0" build="p"/>
      <p:bldP spid="39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62"/>
          <p:cNvSpPr txBox="1">
            <a:spLocks noGrp="1"/>
          </p:cNvSpPr>
          <p:nvPr>
            <p:ph type="subTitle" idx="1"/>
          </p:nvPr>
        </p:nvSpPr>
        <p:spPr>
          <a:xfrm>
            <a:off x="724753" y="751085"/>
            <a:ext cx="7687728" cy="36488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//PARSE STRING KE DALAM CHAR ARRAY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sizeBaru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sizeHead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sizeTail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namaBaru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sizeBaru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namaHead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sizeHead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namaTail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sizeTail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namaBaru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c_str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namaHead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c_str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namaTail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c_str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1271" name="Google Shape;1271;p6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/:02 - </a:t>
            </a:r>
            <a:r>
              <a:rPr lang="en-US" sz="1000" dirty="0">
                <a:latin typeface="Oswald"/>
                <a:ea typeface="Oswald"/>
                <a:cs typeface="Oswald"/>
                <a:sym typeface="Oswald"/>
              </a:rPr>
              <a:t>INSERT</a:t>
            </a:r>
            <a:endParaRPr lang="en-US"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72" name="Google Shape;1272;p6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73" name="Google Shape;1273;p6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6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6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6" name="Google Shape;1276;p6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77" name="Google Shape;1277;p6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8" name="Google Shape;1278;p6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79" name="Google Shape;1279;p6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0" name="Google Shape;1280;p6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81" name="Google Shape;1281;p6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2" name="Google Shape;1282;p6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83" name="Google Shape;1283;p6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84" name="Google Shape;1284;p6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6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6" name="Google Shape;1286;p6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DLL Circular</a:t>
            </a:r>
          </a:p>
        </p:txBody>
      </p:sp>
      <p:sp>
        <p:nvSpPr>
          <p:cNvPr id="1300" name="Google Shape;1300;p6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6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6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6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755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62"/>
          <p:cNvSpPr txBox="1">
            <a:spLocks noGrp="1"/>
          </p:cNvSpPr>
          <p:nvPr>
            <p:ph type="subTitle" idx="1"/>
          </p:nvPr>
        </p:nvSpPr>
        <p:spPr>
          <a:xfrm>
            <a:off x="724753" y="751085"/>
            <a:ext cx="7687728" cy="36488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sizeBantu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sizeBantuNext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bantuNama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sizeBantu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bantuNextNama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sizeBantuNext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bantuNama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c_str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bantuNextNama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c_str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1271" name="Google Shape;1271;p6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/:02 - </a:t>
            </a:r>
            <a:r>
              <a:rPr lang="en-US" sz="1000" dirty="0">
                <a:latin typeface="Oswald"/>
                <a:ea typeface="Oswald"/>
                <a:cs typeface="Oswald"/>
                <a:sym typeface="Oswald"/>
              </a:rPr>
              <a:t>INSERT</a:t>
            </a:r>
            <a:endParaRPr lang="en-US"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72" name="Google Shape;1272;p6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73" name="Google Shape;1273;p6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6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6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6" name="Google Shape;1276;p6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77" name="Google Shape;1277;p6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8" name="Google Shape;1278;p6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79" name="Google Shape;1279;p6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0" name="Google Shape;1280;p6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81" name="Google Shape;1281;p6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2" name="Google Shape;1282;p6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83" name="Google Shape;1283;p6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84" name="Google Shape;1284;p6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6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6" name="Google Shape;1286;p6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DLL Circular</a:t>
            </a:r>
          </a:p>
        </p:txBody>
      </p:sp>
      <p:sp>
        <p:nvSpPr>
          <p:cNvPr id="1300" name="Google Shape;1300;p6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6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6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6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038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62"/>
          <p:cNvSpPr txBox="1">
            <a:spLocks noGrp="1"/>
          </p:cNvSpPr>
          <p:nvPr>
            <p:ph type="subTitle" idx="1"/>
          </p:nvPr>
        </p:nvSpPr>
        <p:spPr>
          <a:xfrm>
            <a:off x="724753" y="751085"/>
            <a:ext cx="7687728" cy="36488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namaBaru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namaHead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]){</a:t>
            </a:r>
          </a:p>
          <a:p>
            <a:r>
              <a:rPr lang="en-ID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kode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namaBaru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namaHead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]){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kode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namaBaru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namaHead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]){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kode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ID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namaHead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!= </a:t>
            </a:r>
            <a:r>
              <a:rPr lang="en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71" name="Google Shape;1271;p6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/:02 - </a:t>
            </a:r>
            <a:r>
              <a:rPr lang="en-US" sz="1000" dirty="0">
                <a:latin typeface="Oswald"/>
                <a:ea typeface="Oswald"/>
                <a:cs typeface="Oswald"/>
                <a:sym typeface="Oswald"/>
              </a:rPr>
              <a:t>INSERT</a:t>
            </a:r>
            <a:endParaRPr lang="en-US"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72" name="Google Shape;1272;p6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73" name="Google Shape;1273;p6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6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6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6" name="Google Shape;1276;p6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77" name="Google Shape;1277;p6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8" name="Google Shape;1278;p6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79" name="Google Shape;1279;p6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0" name="Google Shape;1280;p6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81" name="Google Shape;1281;p6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2" name="Google Shape;1282;p6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83" name="Google Shape;1283;p6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84" name="Google Shape;1284;p6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6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6" name="Google Shape;1286;p6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DLL Circular</a:t>
            </a:r>
          </a:p>
        </p:txBody>
      </p:sp>
      <p:sp>
        <p:nvSpPr>
          <p:cNvPr id="1300" name="Google Shape;1300;p6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6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6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6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957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62"/>
          <p:cNvSpPr txBox="1">
            <a:spLocks noGrp="1"/>
          </p:cNvSpPr>
          <p:nvPr>
            <p:ph type="subTitle" idx="1"/>
          </p:nvPr>
        </p:nvSpPr>
        <p:spPr>
          <a:xfrm>
            <a:off x="724753" y="751085"/>
            <a:ext cx="7687728" cy="36488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head;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baru;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head = baru;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head;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tail;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71" name="Google Shape;1271;p6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/:02 - </a:t>
            </a:r>
            <a:r>
              <a:rPr lang="en-US" sz="1000" dirty="0">
                <a:latin typeface="Oswald"/>
                <a:ea typeface="Oswald"/>
                <a:cs typeface="Oswald"/>
                <a:sym typeface="Oswald"/>
              </a:rPr>
              <a:t>INSERT</a:t>
            </a:r>
            <a:endParaRPr lang="en-US"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72" name="Google Shape;1272;p6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73" name="Google Shape;1273;p6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6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6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6" name="Google Shape;1276;p6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77" name="Google Shape;1277;p6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8" name="Google Shape;1278;p6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79" name="Google Shape;1279;p6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0" name="Google Shape;1280;p6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81" name="Google Shape;1281;p6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2" name="Google Shape;1282;p6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83" name="Google Shape;1283;p6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84" name="Google Shape;1284;p6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6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6" name="Google Shape;1286;p6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DLL Circular</a:t>
            </a:r>
          </a:p>
        </p:txBody>
      </p:sp>
      <p:sp>
        <p:nvSpPr>
          <p:cNvPr id="1300" name="Google Shape;1300;p6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6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6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6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414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62"/>
          <p:cNvSpPr txBox="1">
            <a:spLocks noGrp="1"/>
          </p:cNvSpPr>
          <p:nvPr>
            <p:ph type="subTitle" idx="1"/>
          </p:nvPr>
        </p:nvSpPr>
        <p:spPr>
          <a:xfrm>
            <a:off x="724753" y="751085"/>
            <a:ext cx="7687728" cy="36488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kode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ID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(head == tail){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tail;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tail = </a:t>
            </a:r>
            <a:r>
              <a:rPr lang="en-ID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head;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tail;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ID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71" name="Google Shape;1271;p6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/:02 - </a:t>
            </a:r>
            <a:r>
              <a:rPr lang="en-US" sz="1000" dirty="0">
                <a:latin typeface="Oswald"/>
                <a:ea typeface="Oswald"/>
                <a:cs typeface="Oswald"/>
                <a:sym typeface="Oswald"/>
              </a:rPr>
              <a:t>INSERT</a:t>
            </a:r>
            <a:endParaRPr lang="en-US"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72" name="Google Shape;1272;p6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73" name="Google Shape;1273;p6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6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6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6" name="Google Shape;1276;p6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77" name="Google Shape;1277;p6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8" name="Google Shape;1278;p6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79" name="Google Shape;1279;p6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0" name="Google Shape;1280;p6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81" name="Google Shape;1281;p6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2" name="Google Shape;1282;p6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83" name="Google Shape;1283;p6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84" name="Google Shape;1284;p6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6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6" name="Google Shape;1286;p6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DLL Circular</a:t>
            </a:r>
          </a:p>
        </p:txBody>
      </p:sp>
      <p:sp>
        <p:nvSpPr>
          <p:cNvPr id="1300" name="Google Shape;1300;p6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6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6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6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0719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62"/>
          <p:cNvSpPr txBox="1">
            <a:spLocks noGrp="1"/>
          </p:cNvSpPr>
          <p:nvPr>
            <p:ph type="subTitle" idx="1"/>
          </p:nvPr>
        </p:nvSpPr>
        <p:spPr>
          <a:xfrm>
            <a:off x="724753" y="751085"/>
            <a:ext cx="7687728" cy="36488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PENGECEKAN DATA BARU LEBIH BESAR DARI TAIL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namaBaru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namaTail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]){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tail;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tail =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head;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tail;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71" name="Google Shape;1271;p6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/:02 - </a:t>
            </a:r>
            <a:r>
              <a:rPr lang="en-US" sz="1000" dirty="0">
                <a:latin typeface="Oswald"/>
                <a:ea typeface="Oswald"/>
                <a:cs typeface="Oswald"/>
                <a:sym typeface="Oswald"/>
              </a:rPr>
              <a:t>INSERT</a:t>
            </a:r>
            <a:endParaRPr lang="en-US"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72" name="Google Shape;1272;p6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73" name="Google Shape;1273;p6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6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6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6" name="Google Shape;1276;p6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77" name="Google Shape;1277;p6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8" name="Google Shape;1278;p6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79" name="Google Shape;1279;p6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0" name="Google Shape;1280;p6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81" name="Google Shape;1281;p6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2" name="Google Shape;1282;p6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83" name="Google Shape;1283;p6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84" name="Google Shape;1284;p6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6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6" name="Google Shape;1286;p6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DLL Circular</a:t>
            </a:r>
          </a:p>
        </p:txBody>
      </p:sp>
      <p:sp>
        <p:nvSpPr>
          <p:cNvPr id="1300" name="Google Shape;1300;p6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6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6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6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3413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62"/>
          <p:cNvSpPr txBox="1">
            <a:spLocks noGrp="1"/>
          </p:cNvSpPr>
          <p:nvPr>
            <p:ph type="subTitle" idx="1"/>
          </p:nvPr>
        </p:nvSpPr>
        <p:spPr>
          <a:xfrm>
            <a:off x="724753" y="751085"/>
            <a:ext cx="7687728" cy="36488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PENGECEKAN JIKA HURUF PERTAMA BARU SAMA DENGAN TAIL DAN SETELAHNYA TIDAK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namaBaru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ID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namaTail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]){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kode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namaBaru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ID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namaTail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]){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kode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namaBaru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ID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namaTail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]){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kode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namaTail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!= 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71" name="Google Shape;1271;p6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/:02 - </a:t>
            </a:r>
            <a:r>
              <a:rPr lang="en-US" sz="1000" dirty="0">
                <a:latin typeface="Oswald"/>
                <a:ea typeface="Oswald"/>
                <a:cs typeface="Oswald"/>
                <a:sym typeface="Oswald"/>
              </a:rPr>
              <a:t>INSERT</a:t>
            </a:r>
            <a:endParaRPr lang="en-US"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72" name="Google Shape;1272;p6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73" name="Google Shape;1273;p6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6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6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6" name="Google Shape;1276;p6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77" name="Google Shape;1277;p6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8" name="Google Shape;1278;p6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79" name="Google Shape;1279;p6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0" name="Google Shape;1280;p6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81" name="Google Shape;1281;p6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2" name="Google Shape;1282;p6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83" name="Google Shape;1283;p6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84" name="Google Shape;1284;p6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6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6" name="Google Shape;1286;p6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DLL Circular</a:t>
            </a:r>
          </a:p>
        </p:txBody>
      </p:sp>
      <p:sp>
        <p:nvSpPr>
          <p:cNvPr id="1300" name="Google Shape;1300;p6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6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6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6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826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62"/>
          <p:cNvSpPr txBox="1">
            <a:spLocks noGrp="1"/>
          </p:cNvSpPr>
          <p:nvPr>
            <p:ph type="subTitle" idx="1"/>
          </p:nvPr>
        </p:nvSpPr>
        <p:spPr>
          <a:xfrm>
            <a:off x="724753" y="751085"/>
            <a:ext cx="7687728" cy="36488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kode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ID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(head == tail){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tail;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head = </a:t>
            </a:r>
            <a:r>
              <a:rPr lang="en-ID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head;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tail;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ID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tail;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71" name="Google Shape;1271;p6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/:02 - </a:t>
            </a:r>
            <a:r>
              <a:rPr lang="en-US" sz="1000" dirty="0">
                <a:latin typeface="Oswald"/>
                <a:ea typeface="Oswald"/>
                <a:cs typeface="Oswald"/>
                <a:sym typeface="Oswald"/>
              </a:rPr>
              <a:t>INSERT</a:t>
            </a:r>
            <a:endParaRPr lang="en-US"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72" name="Google Shape;1272;p6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73" name="Google Shape;1273;p6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6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6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6" name="Google Shape;1276;p6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77" name="Google Shape;1277;p6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8" name="Google Shape;1278;p6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79" name="Google Shape;1279;p6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0" name="Google Shape;1280;p6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81" name="Google Shape;1281;p6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2" name="Google Shape;1282;p6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83" name="Google Shape;1283;p6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84" name="Google Shape;1284;p6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6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6" name="Google Shape;1286;p6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DLL Circular</a:t>
            </a:r>
          </a:p>
        </p:txBody>
      </p:sp>
      <p:sp>
        <p:nvSpPr>
          <p:cNvPr id="1300" name="Google Shape;1300;p6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6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6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6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113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62"/>
          <p:cNvSpPr txBox="1">
            <a:spLocks noGrp="1"/>
          </p:cNvSpPr>
          <p:nvPr>
            <p:ph type="subTitle" idx="1"/>
          </p:nvPr>
        </p:nvSpPr>
        <p:spPr>
          <a:xfrm>
            <a:off x="724753" y="751085"/>
            <a:ext cx="7687728" cy="36488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PENGECEKAN DATA BARU LEBIH BESAR DARI NODE BANTU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namaBaru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bantuNama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&amp;&amp;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namaBaru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bantuNextNama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]){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71" name="Google Shape;1271;p6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/:02 - </a:t>
            </a:r>
            <a:r>
              <a:rPr lang="en-US" sz="1000" dirty="0">
                <a:latin typeface="Oswald"/>
                <a:ea typeface="Oswald"/>
                <a:cs typeface="Oswald"/>
                <a:sym typeface="Oswald"/>
              </a:rPr>
              <a:t>INSERT</a:t>
            </a:r>
            <a:endParaRPr lang="en-US"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72" name="Google Shape;1272;p6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73" name="Google Shape;1273;p6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6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6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6" name="Google Shape;1276;p6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77" name="Google Shape;1277;p6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8" name="Google Shape;1278;p6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79" name="Google Shape;1279;p6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0" name="Google Shape;1280;p6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81" name="Google Shape;1281;p6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2" name="Google Shape;1282;p6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83" name="Google Shape;1283;p6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84" name="Google Shape;1284;p6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6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6" name="Google Shape;1286;p6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DLL Circular</a:t>
            </a:r>
          </a:p>
        </p:txBody>
      </p:sp>
      <p:sp>
        <p:nvSpPr>
          <p:cNvPr id="1300" name="Google Shape;1300;p6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6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6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6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7241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62"/>
          <p:cNvSpPr txBox="1">
            <a:spLocks noGrp="1"/>
          </p:cNvSpPr>
          <p:nvPr>
            <p:ph type="subTitle" idx="1"/>
          </p:nvPr>
        </p:nvSpPr>
        <p:spPr>
          <a:xfrm>
            <a:off x="724753" y="751085"/>
            <a:ext cx="7687728" cy="36488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PENGECEKAN DATA JIKA HURUF PERTAMA SAMA DENGAN BANTU TAPI SETELAHNYA TIDAK</a:t>
            </a:r>
            <a:endParaRPr lang="en-ID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namaBaru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ID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bantuNama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&amp;&amp; </a:t>
            </a:r>
            <a:r>
              <a:rPr lang="en-ID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namaBaru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ID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namaHead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&amp;&amp; </a:t>
            </a:r>
            <a:r>
              <a:rPr lang="en-ID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namaBaru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ID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namaTail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]){</a:t>
            </a:r>
          </a:p>
          <a:p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kode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namaBaru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ID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bantuNama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]){</a:t>
            </a:r>
          </a:p>
          <a:p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kode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namaBaru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ID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bantuNama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]){</a:t>
            </a:r>
          </a:p>
          <a:p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kode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ID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bantuNama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!= </a:t>
            </a:r>
            <a:r>
              <a:rPr lang="en-ID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ID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kode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ID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kode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ID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71" name="Google Shape;1271;p6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/:02 - </a:t>
            </a:r>
            <a:r>
              <a:rPr lang="en-US" sz="1000" dirty="0">
                <a:latin typeface="Oswald"/>
                <a:ea typeface="Oswald"/>
                <a:cs typeface="Oswald"/>
                <a:sym typeface="Oswald"/>
              </a:rPr>
              <a:t>INSERT</a:t>
            </a:r>
            <a:endParaRPr lang="en-US"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72" name="Google Shape;1272;p6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73" name="Google Shape;1273;p6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6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6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6" name="Google Shape;1276;p6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77" name="Google Shape;1277;p6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8" name="Google Shape;1278;p6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79" name="Google Shape;1279;p6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0" name="Google Shape;1280;p6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81" name="Google Shape;1281;p6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2" name="Google Shape;1282;p6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83" name="Google Shape;1283;p6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84" name="Google Shape;1284;p6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6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6" name="Google Shape;1286;p6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DLL Circular</a:t>
            </a:r>
          </a:p>
        </p:txBody>
      </p:sp>
      <p:sp>
        <p:nvSpPr>
          <p:cNvPr id="1300" name="Google Shape;1300;p6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6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6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6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57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42"/>
          <p:cNvGrpSpPr/>
          <p:nvPr/>
        </p:nvGrpSpPr>
        <p:grpSpPr>
          <a:xfrm>
            <a:off x="966240" y="1638993"/>
            <a:ext cx="737100" cy="737100"/>
            <a:chOff x="991075" y="1881675"/>
            <a:chExt cx="737100" cy="737100"/>
          </a:xfrm>
        </p:grpSpPr>
        <p:sp>
          <p:nvSpPr>
            <p:cNvPr id="737" name="Google Shape;737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42"/>
          <p:cNvGrpSpPr/>
          <p:nvPr/>
        </p:nvGrpSpPr>
        <p:grpSpPr>
          <a:xfrm>
            <a:off x="3547346" y="1638993"/>
            <a:ext cx="737100" cy="737100"/>
            <a:chOff x="991075" y="1881675"/>
            <a:chExt cx="737100" cy="737100"/>
          </a:xfrm>
        </p:grpSpPr>
        <p:sp>
          <p:nvSpPr>
            <p:cNvPr id="740" name="Google Shape;740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42"/>
          <p:cNvGrpSpPr/>
          <p:nvPr/>
        </p:nvGrpSpPr>
        <p:grpSpPr>
          <a:xfrm>
            <a:off x="6149176" y="1639018"/>
            <a:ext cx="737100" cy="737100"/>
            <a:chOff x="991075" y="1881675"/>
            <a:chExt cx="737100" cy="737100"/>
          </a:xfrm>
        </p:grpSpPr>
        <p:sp>
          <p:nvSpPr>
            <p:cNvPr id="743" name="Google Shape;743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5" name="Google Shape;745;p4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Oswald"/>
                <a:ea typeface="Oswald"/>
                <a:cs typeface="Oswald"/>
                <a:sym typeface="Oswald"/>
              </a:rPr>
              <a:t>LIST GAME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46" name="Google Shape;746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47" name="Google Shape;747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0" name="Google Shape;750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51" name="Google Shape;751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2" name="Google Shape;752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53" name="Google Shape;753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4" name="Google Shape;754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55" name="Google Shape;755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57" name="Google Shape;757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58" name="Google Shape;758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60" name="Google Shape;760;p4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DLL Circular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1" name="Google Shape;761;p42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Kelompok 5</a:t>
            </a:r>
            <a:endParaRPr dirty="0"/>
          </a:p>
        </p:txBody>
      </p:sp>
      <p:sp>
        <p:nvSpPr>
          <p:cNvPr id="762" name="Google Shape;762;p42"/>
          <p:cNvSpPr txBox="1">
            <a:spLocks noGrp="1"/>
          </p:cNvSpPr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A11.2021.13550</a:t>
            </a:r>
            <a:endParaRPr dirty="0"/>
          </a:p>
        </p:txBody>
      </p:sp>
      <p:sp>
        <p:nvSpPr>
          <p:cNvPr id="763" name="Google Shape;763;p42"/>
          <p:cNvSpPr txBox="1">
            <a:spLocks noGrp="1"/>
          </p:cNvSpPr>
          <p:nvPr>
            <p:ph type="subTitle" idx="1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Muhammad Maulana Hikam</a:t>
            </a:r>
            <a:endParaRPr dirty="0"/>
          </a:p>
        </p:txBody>
      </p:sp>
      <p:sp>
        <p:nvSpPr>
          <p:cNvPr id="764" name="Google Shape;764;p42"/>
          <p:cNvSpPr txBox="1">
            <a:spLocks noGrp="1"/>
          </p:cNvSpPr>
          <p:nvPr>
            <p:ph type="title" idx="2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A11.2021.13254</a:t>
            </a:r>
            <a:endParaRPr dirty="0"/>
          </a:p>
        </p:txBody>
      </p:sp>
      <p:sp>
        <p:nvSpPr>
          <p:cNvPr id="765" name="Google Shape;765;p42"/>
          <p:cNvSpPr txBox="1">
            <a:spLocks noGrp="1"/>
          </p:cNvSpPr>
          <p:nvPr>
            <p:ph type="subTitle" idx="3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Yohanes Dimas Pratama</a:t>
            </a:r>
            <a:endParaRPr dirty="0"/>
          </a:p>
        </p:txBody>
      </p:sp>
      <p:sp>
        <p:nvSpPr>
          <p:cNvPr id="766" name="Google Shape;766;p42"/>
          <p:cNvSpPr txBox="1">
            <a:spLocks noGrp="1"/>
          </p:cNvSpPr>
          <p:nvPr>
            <p:ph type="title" idx="4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A11.2021.13917</a:t>
            </a:r>
            <a:endParaRPr dirty="0"/>
          </a:p>
        </p:txBody>
      </p:sp>
      <p:sp>
        <p:nvSpPr>
          <p:cNvPr id="767" name="Google Shape;767;p42"/>
          <p:cNvSpPr txBox="1">
            <a:spLocks noGrp="1"/>
          </p:cNvSpPr>
          <p:nvPr>
            <p:ph type="subTitle" idx="5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Faza</a:t>
            </a:r>
            <a:r>
              <a:rPr lang="en-US" dirty="0"/>
              <a:t> </a:t>
            </a:r>
            <a:r>
              <a:rPr lang="en-US" dirty="0" err="1"/>
              <a:t>Faresha</a:t>
            </a:r>
            <a:r>
              <a:rPr lang="en-US" dirty="0"/>
              <a:t> </a:t>
            </a:r>
            <a:r>
              <a:rPr lang="en-US" dirty="0" err="1"/>
              <a:t>Affandi</a:t>
            </a:r>
            <a:endParaRPr lang="en-US" dirty="0">
              <a:highlight>
                <a:srgbClr val="FFFF00"/>
              </a:highlight>
            </a:endParaRPr>
          </a:p>
        </p:txBody>
      </p:sp>
      <p:grpSp>
        <p:nvGrpSpPr>
          <p:cNvPr id="768" name="Google Shape;768;p42"/>
          <p:cNvGrpSpPr/>
          <p:nvPr/>
        </p:nvGrpSpPr>
        <p:grpSpPr>
          <a:xfrm>
            <a:off x="3711400" y="1829222"/>
            <a:ext cx="409009" cy="356642"/>
            <a:chOff x="4367550" y="2156499"/>
            <a:chExt cx="409009" cy="356642"/>
          </a:xfrm>
        </p:grpSpPr>
        <p:sp>
          <p:nvSpPr>
            <p:cNvPr id="769" name="Google Shape;769;p42"/>
            <p:cNvSpPr/>
            <p:nvPr/>
          </p:nvSpPr>
          <p:spPr>
            <a:xfrm>
              <a:off x="4555118" y="2242676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2"/>
            <p:cNvSpPr/>
            <p:nvPr/>
          </p:nvSpPr>
          <p:spPr>
            <a:xfrm>
              <a:off x="4367550" y="2242676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8" y="1"/>
                  </a:moveTo>
                  <a:lnTo>
                    <a:pt x="0" y="464"/>
                  </a:lnTo>
                  <a:lnTo>
                    <a:pt x="0" y="9456"/>
                  </a:lnTo>
                  <a:lnTo>
                    <a:pt x="7138" y="9456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2"/>
            <p:cNvSpPr/>
            <p:nvPr/>
          </p:nvSpPr>
          <p:spPr>
            <a:xfrm>
              <a:off x="4555118" y="2156499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2"/>
            <p:cNvSpPr/>
            <p:nvPr/>
          </p:nvSpPr>
          <p:spPr>
            <a:xfrm>
              <a:off x="4367550" y="2156499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0" y="1"/>
                  </a:moveTo>
                  <a:lnTo>
                    <a:pt x="0" y="3477"/>
                  </a:lnTo>
                  <a:lnTo>
                    <a:pt x="7138" y="3477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2"/>
            <p:cNvSpPr/>
            <p:nvPr/>
          </p:nvSpPr>
          <p:spPr>
            <a:xfrm>
              <a:off x="4405991" y="2195626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2"/>
            <p:cNvSpPr/>
            <p:nvPr/>
          </p:nvSpPr>
          <p:spPr>
            <a:xfrm>
              <a:off x="4455700" y="2195626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1" y="0"/>
                  </a:moveTo>
                  <a:lnTo>
                    <a:pt x="1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2"/>
            <p:cNvSpPr/>
            <p:nvPr/>
          </p:nvSpPr>
          <p:spPr>
            <a:xfrm>
              <a:off x="4508069" y="2195626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4555118" y="2333486"/>
              <a:ext cx="143871" cy="102111"/>
            </a:xfrm>
            <a:custGeom>
              <a:avLst/>
              <a:gdLst/>
              <a:ahLst/>
              <a:cxnLst/>
              <a:rect l="l" t="t" r="r" b="b"/>
              <a:pathLst>
                <a:path w="5030" h="3570" extrusionOk="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5030" y="3569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4445089" y="2333486"/>
              <a:ext cx="126652" cy="102111"/>
            </a:xfrm>
            <a:custGeom>
              <a:avLst/>
              <a:gdLst/>
              <a:ahLst/>
              <a:cxnLst/>
              <a:rect l="l" t="t" r="r" b="b"/>
              <a:pathLst>
                <a:path w="4428" h="3570" extrusionOk="0">
                  <a:moveTo>
                    <a:pt x="1" y="0"/>
                  </a:moveTo>
                  <a:lnTo>
                    <a:pt x="1" y="3569"/>
                  </a:lnTo>
                  <a:lnTo>
                    <a:pt x="4427" y="3569"/>
                  </a:lnTo>
                  <a:lnTo>
                    <a:pt x="44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4483529" y="2371926"/>
              <a:ext cx="24570" cy="25227"/>
            </a:xfrm>
            <a:custGeom>
              <a:avLst/>
              <a:gdLst/>
              <a:ahLst/>
              <a:cxnLst/>
              <a:rect l="l" t="t" r="r" b="b"/>
              <a:pathLst>
                <a:path w="859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4533267" y="2371926"/>
              <a:ext cx="24541" cy="25227"/>
            </a:xfrm>
            <a:custGeom>
              <a:avLst/>
              <a:gdLst/>
              <a:ahLst/>
              <a:cxnLst/>
              <a:rect l="l" t="t" r="r" b="b"/>
              <a:pathLst>
                <a:path w="858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4585608" y="2371926"/>
              <a:ext cx="25227" cy="25227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82" y="881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4635345" y="2371926"/>
              <a:ext cx="25199" cy="25227"/>
            </a:xfrm>
            <a:custGeom>
              <a:avLst/>
              <a:gdLst/>
              <a:ahLst/>
              <a:cxnLst/>
              <a:rect l="l" t="t" r="r" b="b"/>
              <a:pathLst>
                <a:path w="881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42"/>
          <p:cNvGrpSpPr/>
          <p:nvPr/>
        </p:nvGrpSpPr>
        <p:grpSpPr>
          <a:xfrm>
            <a:off x="6313214" y="1829247"/>
            <a:ext cx="409037" cy="356642"/>
            <a:chOff x="8245271" y="1357987"/>
            <a:chExt cx="409037" cy="356642"/>
          </a:xfrm>
        </p:grpSpPr>
        <p:sp>
          <p:nvSpPr>
            <p:cNvPr id="783" name="Google Shape;783;p42"/>
            <p:cNvSpPr/>
            <p:nvPr/>
          </p:nvSpPr>
          <p:spPr>
            <a:xfrm>
              <a:off x="8432868" y="1444163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8245271" y="1444163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8432868" y="1357987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8245271" y="1357987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2"/>
            <p:cNvSpPr/>
            <p:nvPr/>
          </p:nvSpPr>
          <p:spPr>
            <a:xfrm>
              <a:off x="8283740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2"/>
            <p:cNvSpPr/>
            <p:nvPr/>
          </p:nvSpPr>
          <p:spPr>
            <a:xfrm>
              <a:off x="8333450" y="1397114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2"/>
            <p:cNvSpPr/>
            <p:nvPr/>
          </p:nvSpPr>
          <p:spPr>
            <a:xfrm>
              <a:off x="8385819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8333450" y="1510462"/>
              <a:ext cx="77570" cy="151822"/>
            </a:xfrm>
            <a:custGeom>
              <a:avLst/>
              <a:gdLst/>
              <a:ahLst/>
              <a:cxnLst/>
              <a:rect l="l" t="t" r="r" b="b"/>
              <a:pathLst>
                <a:path w="2712" h="5308" extrusionOk="0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2"/>
            <p:cNvSpPr/>
            <p:nvPr/>
          </p:nvSpPr>
          <p:spPr>
            <a:xfrm>
              <a:off x="8488555" y="1510462"/>
              <a:ext cx="76912" cy="151822"/>
            </a:xfrm>
            <a:custGeom>
              <a:avLst/>
              <a:gdLst/>
              <a:ahLst/>
              <a:cxnLst/>
              <a:rect l="l" t="t" r="r" b="b"/>
              <a:pathLst>
                <a:path w="2689" h="5308" extrusionOk="0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2"/>
            <p:cNvSpPr/>
            <p:nvPr/>
          </p:nvSpPr>
          <p:spPr>
            <a:xfrm>
              <a:off x="8438846" y="1510462"/>
              <a:ext cx="21881" cy="151822"/>
            </a:xfrm>
            <a:custGeom>
              <a:avLst/>
              <a:gdLst/>
              <a:ahLst/>
              <a:cxnLst/>
              <a:rect l="l" t="t" r="r" b="b"/>
              <a:pathLst>
                <a:path w="765" h="5308" extrusionOk="0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42"/>
          <p:cNvGrpSpPr/>
          <p:nvPr/>
        </p:nvGrpSpPr>
        <p:grpSpPr>
          <a:xfrm>
            <a:off x="1130288" y="1832203"/>
            <a:ext cx="408999" cy="350681"/>
            <a:chOff x="3159447" y="1439568"/>
            <a:chExt cx="385957" cy="330924"/>
          </a:xfrm>
        </p:grpSpPr>
        <p:sp>
          <p:nvSpPr>
            <p:cNvPr id="794" name="Google Shape;794;p42"/>
            <p:cNvSpPr/>
            <p:nvPr/>
          </p:nvSpPr>
          <p:spPr>
            <a:xfrm>
              <a:off x="3336474" y="1439568"/>
              <a:ext cx="208930" cy="221453"/>
            </a:xfrm>
            <a:custGeom>
              <a:avLst/>
              <a:gdLst/>
              <a:ahLst/>
              <a:cxnLst/>
              <a:rect l="l" t="t" r="r" b="b"/>
              <a:pathLst>
                <a:path w="7741" h="8205" extrusionOk="0">
                  <a:moveTo>
                    <a:pt x="579" y="1"/>
                  </a:moveTo>
                  <a:lnTo>
                    <a:pt x="0" y="8205"/>
                  </a:lnTo>
                  <a:lnTo>
                    <a:pt x="7741" y="77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3159447" y="1439568"/>
              <a:ext cx="192682" cy="221453"/>
            </a:xfrm>
            <a:custGeom>
              <a:avLst/>
              <a:gdLst/>
              <a:ahLst/>
              <a:cxnLst/>
              <a:rect l="l" t="t" r="r" b="b"/>
              <a:pathLst>
                <a:path w="7139" h="8205" extrusionOk="0">
                  <a:moveTo>
                    <a:pt x="1" y="1"/>
                  </a:moveTo>
                  <a:lnTo>
                    <a:pt x="1" y="7718"/>
                  </a:lnTo>
                  <a:lnTo>
                    <a:pt x="7138" y="8205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2"/>
            <p:cNvSpPr/>
            <p:nvPr/>
          </p:nvSpPr>
          <p:spPr>
            <a:xfrm>
              <a:off x="3336474" y="1694785"/>
              <a:ext cx="78190" cy="62563"/>
            </a:xfrm>
            <a:custGeom>
              <a:avLst/>
              <a:gdLst/>
              <a:ahLst/>
              <a:cxnLst/>
              <a:rect l="l" t="t" r="r" b="b"/>
              <a:pathLst>
                <a:path w="2897" h="2318" extrusionOk="0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2"/>
            <p:cNvSpPr/>
            <p:nvPr/>
          </p:nvSpPr>
          <p:spPr>
            <a:xfrm>
              <a:off x="3289538" y="1694785"/>
              <a:ext cx="62590" cy="62563"/>
            </a:xfrm>
            <a:custGeom>
              <a:avLst/>
              <a:gdLst/>
              <a:ahLst/>
              <a:cxnLst/>
              <a:rect l="l" t="t" r="r" b="b"/>
              <a:pathLst>
                <a:path w="2319" h="2318" extrusionOk="0">
                  <a:moveTo>
                    <a:pt x="2318" y="0"/>
                  </a:moveTo>
                  <a:lnTo>
                    <a:pt x="1" y="579"/>
                  </a:lnTo>
                  <a:lnTo>
                    <a:pt x="1" y="2318"/>
                  </a:lnTo>
                  <a:lnTo>
                    <a:pt x="2318" y="2318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2"/>
            <p:cNvSpPr/>
            <p:nvPr/>
          </p:nvSpPr>
          <p:spPr>
            <a:xfrm>
              <a:off x="3344598" y="1746687"/>
              <a:ext cx="106988" cy="23805"/>
            </a:xfrm>
            <a:custGeom>
              <a:avLst/>
              <a:gdLst/>
              <a:ahLst/>
              <a:cxnLst/>
              <a:rect l="l" t="t" r="r" b="b"/>
              <a:pathLst>
                <a:path w="3964" h="882" extrusionOk="0">
                  <a:moveTo>
                    <a:pt x="278" y="1"/>
                  </a:moveTo>
                  <a:lnTo>
                    <a:pt x="0" y="395"/>
                  </a:lnTo>
                  <a:lnTo>
                    <a:pt x="278" y="881"/>
                  </a:lnTo>
                  <a:lnTo>
                    <a:pt x="3963" y="881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3253264" y="1746687"/>
              <a:ext cx="98864" cy="23805"/>
            </a:xfrm>
            <a:custGeom>
              <a:avLst/>
              <a:gdLst/>
              <a:ahLst/>
              <a:cxnLst/>
              <a:rect l="l" t="t" r="r" b="b"/>
              <a:pathLst>
                <a:path w="3663" h="882" extrusionOk="0">
                  <a:moveTo>
                    <a:pt x="1" y="1"/>
                  </a:moveTo>
                  <a:lnTo>
                    <a:pt x="1" y="881"/>
                  </a:lnTo>
                  <a:lnTo>
                    <a:pt x="3662" y="881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3336474" y="1647850"/>
              <a:ext cx="208930" cy="62590"/>
            </a:xfrm>
            <a:custGeom>
              <a:avLst/>
              <a:gdLst/>
              <a:ahLst/>
              <a:cxnLst/>
              <a:rect l="l" t="t" r="r" b="b"/>
              <a:pathLst>
                <a:path w="7741" h="2319" extrusionOk="0">
                  <a:moveTo>
                    <a:pt x="579" y="1"/>
                  </a:moveTo>
                  <a:lnTo>
                    <a:pt x="0" y="1160"/>
                  </a:lnTo>
                  <a:lnTo>
                    <a:pt x="579" y="2318"/>
                  </a:lnTo>
                  <a:lnTo>
                    <a:pt x="7741" y="23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3159447" y="1647850"/>
              <a:ext cx="192682" cy="62590"/>
            </a:xfrm>
            <a:custGeom>
              <a:avLst/>
              <a:gdLst/>
              <a:ahLst/>
              <a:cxnLst/>
              <a:rect l="l" t="t" r="r" b="b"/>
              <a:pathLst>
                <a:path w="7139" h="2319" extrusionOk="0">
                  <a:moveTo>
                    <a:pt x="1" y="1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2"/>
            <p:cNvSpPr/>
            <p:nvPr/>
          </p:nvSpPr>
          <p:spPr>
            <a:xfrm>
              <a:off x="3365245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3195721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1" y="1"/>
                  </a:moveTo>
                  <a:lnTo>
                    <a:pt x="1" y="858"/>
                  </a:lnTo>
                  <a:lnTo>
                    <a:pt x="5308" y="858"/>
                  </a:lnTo>
                  <a:lnTo>
                    <a:pt x="5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2"/>
            <p:cNvSpPr/>
            <p:nvPr/>
          </p:nvSpPr>
          <p:spPr>
            <a:xfrm>
              <a:off x="3195721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2"/>
            <p:cNvSpPr/>
            <p:nvPr/>
          </p:nvSpPr>
          <p:spPr>
            <a:xfrm>
              <a:off x="3461573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0" y="1"/>
                  </a:moveTo>
                  <a:lnTo>
                    <a:pt x="0" y="858"/>
                  </a:lnTo>
                  <a:lnTo>
                    <a:pt x="1738" y="858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3195721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1" y="1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2"/>
            <p:cNvSpPr/>
            <p:nvPr/>
          </p:nvSpPr>
          <p:spPr>
            <a:xfrm>
              <a:off x="3461573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0" y="1"/>
                  </a:moveTo>
                  <a:lnTo>
                    <a:pt x="0" y="765"/>
                  </a:lnTo>
                  <a:lnTo>
                    <a:pt x="1738" y="765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3344598" y="1486476"/>
              <a:ext cx="91334" cy="23184"/>
            </a:xfrm>
            <a:custGeom>
              <a:avLst/>
              <a:gdLst/>
              <a:ahLst/>
              <a:cxnLst/>
              <a:rect l="l" t="t" r="r" b="b"/>
              <a:pathLst>
                <a:path w="3384" h="859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858"/>
                  </a:lnTo>
                  <a:lnTo>
                    <a:pt x="3384" y="858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2"/>
            <p:cNvSpPr/>
            <p:nvPr/>
          </p:nvSpPr>
          <p:spPr>
            <a:xfrm>
              <a:off x="3344598" y="1582804"/>
              <a:ext cx="91334" cy="20674"/>
            </a:xfrm>
            <a:custGeom>
              <a:avLst/>
              <a:gdLst/>
              <a:ahLst/>
              <a:cxnLst/>
              <a:rect l="l" t="t" r="r" b="b"/>
              <a:pathLst>
                <a:path w="3384" h="766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765"/>
                  </a:lnTo>
                  <a:lnTo>
                    <a:pt x="3384" y="765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2"/>
            <p:cNvSpPr/>
            <p:nvPr/>
          </p:nvSpPr>
          <p:spPr>
            <a:xfrm>
              <a:off x="3268918" y="1486476"/>
              <a:ext cx="83210" cy="23184"/>
            </a:xfrm>
            <a:custGeom>
              <a:avLst/>
              <a:gdLst/>
              <a:ahLst/>
              <a:cxnLst/>
              <a:rect l="l" t="t" r="r" b="b"/>
              <a:pathLst>
                <a:path w="3083" h="859" extrusionOk="0">
                  <a:moveTo>
                    <a:pt x="0" y="1"/>
                  </a:moveTo>
                  <a:lnTo>
                    <a:pt x="0" y="858"/>
                  </a:lnTo>
                  <a:lnTo>
                    <a:pt x="3082" y="858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2"/>
            <p:cNvSpPr/>
            <p:nvPr/>
          </p:nvSpPr>
          <p:spPr>
            <a:xfrm>
              <a:off x="3268918" y="1582804"/>
              <a:ext cx="83210" cy="20674"/>
            </a:xfrm>
            <a:custGeom>
              <a:avLst/>
              <a:gdLst/>
              <a:ahLst/>
              <a:cxnLst/>
              <a:rect l="l" t="t" r="r" b="b"/>
              <a:pathLst>
                <a:path w="3083" h="766" extrusionOk="0">
                  <a:moveTo>
                    <a:pt x="0" y="1"/>
                  </a:moveTo>
                  <a:lnTo>
                    <a:pt x="0" y="765"/>
                  </a:lnTo>
                  <a:lnTo>
                    <a:pt x="3082" y="765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2" name="Google Shape;812;p4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6" name="Google Shape;816;p4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17" name="Google Shape;817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92996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250"/>
                            </p:stCondLst>
                            <p:childTnLst>
                              <p:par>
                                <p:cTn id="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750"/>
                            </p:stCondLst>
                            <p:childTnLst>
                              <p:par>
                                <p:cTn id="5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250"/>
                            </p:stCondLst>
                            <p:childTnLst>
                              <p:par>
                                <p:cTn id="5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75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" grpId="0"/>
      <p:bldP spid="762" grpId="0"/>
      <p:bldP spid="763" grpId="0" build="p"/>
      <p:bldP spid="764" grpId="0"/>
      <p:bldP spid="765" grpId="0" build="p"/>
      <p:bldP spid="766" grpId="0"/>
      <p:bldP spid="76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62"/>
          <p:cNvSpPr txBox="1">
            <a:spLocks noGrp="1"/>
          </p:cNvSpPr>
          <p:nvPr>
            <p:ph type="subTitle" idx="1"/>
          </p:nvPr>
        </p:nvSpPr>
        <p:spPr>
          <a:xfrm>
            <a:off x="724753" y="751085"/>
            <a:ext cx="7687728" cy="36488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memset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bantuNama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sizeBantu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memset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bantuNextNama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sizeBantuNext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sizeBantu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head);</a:t>
            </a:r>
          </a:p>
        </p:txBody>
      </p:sp>
      <p:sp>
        <p:nvSpPr>
          <p:cNvPr id="1271" name="Google Shape;1271;p6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/:02 - </a:t>
            </a:r>
            <a:r>
              <a:rPr lang="en-US" sz="1000" dirty="0">
                <a:latin typeface="Oswald"/>
                <a:ea typeface="Oswald"/>
                <a:cs typeface="Oswald"/>
                <a:sym typeface="Oswald"/>
              </a:rPr>
              <a:t>INSERT</a:t>
            </a:r>
            <a:endParaRPr lang="en-US"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72" name="Google Shape;1272;p6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73" name="Google Shape;1273;p6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6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6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6" name="Google Shape;1276;p6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77" name="Google Shape;1277;p6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8" name="Google Shape;1278;p6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79" name="Google Shape;1279;p6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0" name="Google Shape;1280;p6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81" name="Google Shape;1281;p6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2" name="Google Shape;1282;p6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83" name="Google Shape;1283;p6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84" name="Google Shape;1284;p6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6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6" name="Google Shape;1286;p6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DLL Circular</a:t>
            </a:r>
          </a:p>
        </p:txBody>
      </p:sp>
      <p:sp>
        <p:nvSpPr>
          <p:cNvPr id="1300" name="Google Shape;1300;p6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6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6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6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708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7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Oswald"/>
                <a:ea typeface="Oswald"/>
                <a:cs typeface="Oswald"/>
                <a:sym typeface="Oswald"/>
              </a:rPr>
              <a:t>CONTENTS</a:t>
            </a:r>
            <a:endParaRPr lang="en-US"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88" name="Google Shape;588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89" name="Google Shape;589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2" name="Google Shape;592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93" name="Google Shape;593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4" name="Google Shape;594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95" name="Google Shape;595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6" name="Google Shape;596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97" name="Google Shape;597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8" name="Google Shape;598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99" name="Google Shape;599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00" name="Google Shape;600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2" name="Google Shape;602;p37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DLL Circular</a:t>
            </a:r>
          </a:p>
        </p:txBody>
      </p:sp>
      <p:sp>
        <p:nvSpPr>
          <p:cNvPr id="603" name="Google Shape;603;p37"/>
          <p:cNvSpPr txBox="1">
            <a:spLocks noGrp="1"/>
          </p:cNvSpPr>
          <p:nvPr>
            <p:ph type="title"/>
          </p:nvPr>
        </p:nvSpPr>
        <p:spPr>
          <a:xfrm>
            <a:off x="948600" y="1423541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Delete</a:t>
            </a:r>
            <a:endParaRPr dirty="0"/>
          </a:p>
        </p:txBody>
      </p:sp>
      <p:sp>
        <p:nvSpPr>
          <p:cNvPr id="604" name="Google Shape;604;p37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819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2"/>
                </a:solidFill>
              </a:rPr>
              <a:t>/:03</a:t>
            </a:r>
            <a:endParaRPr sz="4000" dirty="0">
              <a:solidFill>
                <a:schemeClr val="accent2"/>
              </a:solidFill>
            </a:endParaRPr>
          </a:p>
        </p:txBody>
      </p:sp>
      <p:sp>
        <p:nvSpPr>
          <p:cNvPr id="606" name="Google Shape;606;p37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7" name="Google Shape;607;p37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608" name="Google Shape;608;p37"/>
          <p:cNvGrpSpPr/>
          <p:nvPr/>
        </p:nvGrpSpPr>
        <p:grpSpPr>
          <a:xfrm>
            <a:off x="5380450" y="1070563"/>
            <a:ext cx="2867518" cy="3002387"/>
            <a:chOff x="5380450" y="1070563"/>
            <a:chExt cx="2867518" cy="3002387"/>
          </a:xfrm>
        </p:grpSpPr>
        <p:sp>
          <p:nvSpPr>
            <p:cNvPr id="609" name="Google Shape;609;p3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4" name="Google Shape;614;p3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615" name="Google Shape;615;p3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18" name="Google Shape;618;p3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619" name="Google Shape;619;p3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2" name="Google Shape;622;p37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623" name="Google Shape;623;p37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624" name="Google Shape;624;p37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18" h="13295" extrusionOk="0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7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4" extrusionOk="0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7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56" extrusionOk="0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7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5" h="2443" extrusionOk="0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7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5" extrusionOk="0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7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5" h="3456" extrusionOk="0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7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8" h="2443" extrusionOk="0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7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7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3" name="Google Shape;633;p37"/>
              <p:cNvGrpSpPr/>
              <p:nvPr/>
            </p:nvGrpSpPr>
            <p:grpSpPr>
              <a:xfrm>
                <a:off x="7629944" y="4025885"/>
                <a:ext cx="545407" cy="410286"/>
                <a:chOff x="7629944" y="4025885"/>
                <a:chExt cx="545407" cy="410286"/>
              </a:xfrm>
            </p:grpSpPr>
            <p:sp>
              <p:nvSpPr>
                <p:cNvPr id="634" name="Google Shape;634;p37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7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7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7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38" name="Google Shape;638;p3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639" name="Google Shape;639;p3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40" name="Google Shape;640;p3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641" name="Google Shape;641;p3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43" name="Google Shape;643;p3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644" name="Google Shape;644;p3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7" name="Google Shape;647;p37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7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605;p37">
            <a:extLst>
              <a:ext uri="{FF2B5EF4-FFF2-40B4-BE49-F238E27FC236}">
                <a16:creationId xmlns:a16="http://schemas.microsoft.com/office/drawing/2014/main" id="{65627F10-B0C4-DA52-1853-C84BADDC8314}"/>
              </a:ext>
            </a:extLst>
          </p:cNvPr>
          <p:cNvSpPr txBox="1">
            <a:spLocks/>
          </p:cNvSpPr>
          <p:nvPr/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6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lvl="0" indent="0"/>
            <a:r>
              <a:rPr lang="nn-NO" dirty="0"/>
              <a:t>Menghapus data sesuai dengan data yang akan dicari.</a:t>
            </a:r>
          </a:p>
        </p:txBody>
      </p:sp>
    </p:spTree>
    <p:extLst>
      <p:ext uri="{BB962C8B-B14F-4D97-AF65-F5344CB8AC3E}">
        <p14:creationId xmlns:p14="http://schemas.microsoft.com/office/powerpoint/2010/main" val="3445212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" grpId="0"/>
      <p:bldP spid="604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62"/>
          <p:cNvSpPr txBox="1">
            <a:spLocks noGrp="1"/>
          </p:cNvSpPr>
          <p:nvPr>
            <p:ph type="subTitle" idx="1"/>
          </p:nvPr>
        </p:nvSpPr>
        <p:spPr>
          <a:xfrm>
            <a:off x="724753" y="751085"/>
            <a:ext cx="7687728" cy="36488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l"/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Untuk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algoritma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Delete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memiliki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beberapa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kondisi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,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antara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lain :</a:t>
            </a:r>
          </a:p>
          <a:p>
            <a:pPr marL="139700" indent="0" algn="l"/>
            <a:endParaRPr lang="en-ID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Data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hanya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ada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1</a:t>
            </a: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Data yang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akan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dihapus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berada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di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depan</a:t>
            </a:r>
            <a:endParaRPr lang="en-ID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Data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lebih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dari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1 dan di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tengah</a:t>
            </a:r>
            <a:endParaRPr lang="en-ID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Data yang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akan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dihapus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berada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di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belakang</a:t>
            </a:r>
            <a:endParaRPr lang="en-ID" b="0" i="0" dirty="0">
              <a:solidFill>
                <a:srgbClr val="C9D1D9"/>
              </a:solidFill>
              <a:effectLst/>
              <a:latin typeface="-apple-system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71" name="Google Shape;1271;p6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/:03 - DELETE</a:t>
            </a:r>
          </a:p>
        </p:txBody>
      </p:sp>
      <p:grpSp>
        <p:nvGrpSpPr>
          <p:cNvPr id="1272" name="Google Shape;1272;p6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73" name="Google Shape;1273;p6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6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6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6" name="Google Shape;1276;p6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77" name="Google Shape;1277;p6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8" name="Google Shape;1278;p6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79" name="Google Shape;1279;p6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0" name="Google Shape;1280;p6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81" name="Google Shape;1281;p6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2" name="Google Shape;1282;p6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83" name="Google Shape;1283;p6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84" name="Google Shape;1284;p6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6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6" name="Google Shape;1286;p6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DLL Circular</a:t>
            </a:r>
          </a:p>
        </p:txBody>
      </p:sp>
      <p:sp>
        <p:nvSpPr>
          <p:cNvPr id="1300" name="Google Shape;1300;p6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6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6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6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833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62"/>
          <p:cNvSpPr txBox="1">
            <a:spLocks noGrp="1"/>
          </p:cNvSpPr>
          <p:nvPr>
            <p:ph type="subTitle" idx="1"/>
          </p:nvPr>
        </p:nvSpPr>
        <p:spPr>
          <a:xfrm>
            <a:off x="724753" y="751085"/>
            <a:ext cx="7687728" cy="36488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//MENGHAPUS JIKA DATA HANYA ADA 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cariGame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head == tail){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hapus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head;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head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tail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ketemu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cout &lt;&lt;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hapus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berhasil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dihapus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hapus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71" name="Google Shape;1271;p6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/:03 - DELETE</a:t>
            </a:r>
          </a:p>
        </p:txBody>
      </p:sp>
      <p:grpSp>
        <p:nvGrpSpPr>
          <p:cNvPr id="1272" name="Google Shape;1272;p6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73" name="Google Shape;1273;p6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6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6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6" name="Google Shape;1276;p6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77" name="Google Shape;1277;p6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8" name="Google Shape;1278;p6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79" name="Google Shape;1279;p6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0" name="Google Shape;1280;p6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81" name="Google Shape;1281;p6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2" name="Google Shape;1282;p6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83" name="Google Shape;1283;p6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84" name="Google Shape;1284;p6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6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6" name="Google Shape;1286;p6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DLL Circular</a:t>
            </a:r>
          </a:p>
        </p:txBody>
      </p:sp>
      <p:sp>
        <p:nvSpPr>
          <p:cNvPr id="1300" name="Google Shape;1300;p6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6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6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6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512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62"/>
          <p:cNvSpPr txBox="1">
            <a:spLocks noGrp="1"/>
          </p:cNvSpPr>
          <p:nvPr>
            <p:ph type="subTitle" idx="1"/>
          </p:nvPr>
        </p:nvSpPr>
        <p:spPr>
          <a:xfrm>
            <a:off x="724753" y="751085"/>
            <a:ext cx="7687728" cy="36488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//MENGHAPUS DATA JIKA BERADA DI DEPAN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cariGame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hapus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head;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head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tail;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ketemu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cout &lt;&lt;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hapus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berhasil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dihapus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hapus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71" name="Google Shape;1271;p6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/:03 - DELETE</a:t>
            </a:r>
          </a:p>
        </p:txBody>
      </p:sp>
      <p:grpSp>
        <p:nvGrpSpPr>
          <p:cNvPr id="1272" name="Google Shape;1272;p6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73" name="Google Shape;1273;p6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6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6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6" name="Google Shape;1276;p6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77" name="Google Shape;1277;p6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8" name="Google Shape;1278;p6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79" name="Google Shape;1279;p6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0" name="Google Shape;1280;p6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81" name="Google Shape;1281;p6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2" name="Google Shape;1282;p6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83" name="Google Shape;1283;p6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84" name="Google Shape;1284;p6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6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6" name="Google Shape;1286;p6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DLL Circular</a:t>
            </a:r>
          </a:p>
        </p:txBody>
      </p:sp>
      <p:sp>
        <p:nvSpPr>
          <p:cNvPr id="1300" name="Google Shape;1300;p6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6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6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6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913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62"/>
          <p:cNvSpPr txBox="1">
            <a:spLocks noGrp="1"/>
          </p:cNvSpPr>
          <p:nvPr>
            <p:ph type="subTitle" idx="1"/>
          </p:nvPr>
        </p:nvSpPr>
        <p:spPr>
          <a:xfrm>
            <a:off x="724753" y="751085"/>
            <a:ext cx="7687728" cy="36488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//MENGHAPUS JIKA DATA LEBIH DARI 1 DAN DI TENGAH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cariGame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hapus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ketemu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cout &lt;&lt;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hapus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berhasil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dihapus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hapus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71" name="Google Shape;1271;p6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/:03 - DELETE</a:t>
            </a:r>
          </a:p>
        </p:txBody>
      </p:sp>
      <p:grpSp>
        <p:nvGrpSpPr>
          <p:cNvPr id="1272" name="Google Shape;1272;p6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73" name="Google Shape;1273;p6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6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6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6" name="Google Shape;1276;p6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77" name="Google Shape;1277;p6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8" name="Google Shape;1278;p6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79" name="Google Shape;1279;p6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0" name="Google Shape;1280;p6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81" name="Google Shape;1281;p6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2" name="Google Shape;1282;p6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83" name="Google Shape;1283;p6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84" name="Google Shape;1284;p6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6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6" name="Google Shape;1286;p6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DLL Circular</a:t>
            </a:r>
          </a:p>
        </p:txBody>
      </p:sp>
      <p:sp>
        <p:nvSpPr>
          <p:cNvPr id="1300" name="Google Shape;1300;p6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6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6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6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589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62"/>
          <p:cNvSpPr txBox="1">
            <a:spLocks noGrp="1"/>
          </p:cNvSpPr>
          <p:nvPr>
            <p:ph type="subTitle" idx="1"/>
          </p:nvPr>
        </p:nvSpPr>
        <p:spPr>
          <a:xfrm>
            <a:off x="724753" y="751085"/>
            <a:ext cx="7687728" cy="36488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//MENGHAPUS DATA JIKA BERADA DI BELAKANG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cariGame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hapus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tail;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tail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head;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ketemu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cout &lt;&lt;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hapus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berhasil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dihapus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hapus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71" name="Google Shape;1271;p6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/:03 - DELETE</a:t>
            </a:r>
          </a:p>
        </p:txBody>
      </p:sp>
      <p:grpSp>
        <p:nvGrpSpPr>
          <p:cNvPr id="1272" name="Google Shape;1272;p6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73" name="Google Shape;1273;p6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6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6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6" name="Google Shape;1276;p6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77" name="Google Shape;1277;p6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8" name="Google Shape;1278;p6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79" name="Google Shape;1279;p6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0" name="Google Shape;1280;p6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81" name="Google Shape;1281;p6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2" name="Google Shape;1282;p6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83" name="Google Shape;1283;p6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84" name="Google Shape;1284;p6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6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6" name="Google Shape;1286;p6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DLL Circular</a:t>
            </a:r>
          </a:p>
        </p:txBody>
      </p:sp>
      <p:sp>
        <p:nvSpPr>
          <p:cNvPr id="1300" name="Google Shape;1300;p6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6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6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6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342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7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CONTENTS</a:t>
            </a:r>
          </a:p>
        </p:txBody>
      </p:sp>
      <p:grpSp>
        <p:nvGrpSpPr>
          <p:cNvPr id="588" name="Google Shape;588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89" name="Google Shape;589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2" name="Google Shape;592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93" name="Google Shape;593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4" name="Google Shape;594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95" name="Google Shape;595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6" name="Google Shape;596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97" name="Google Shape;597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8" name="Google Shape;598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99" name="Google Shape;599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00" name="Google Shape;600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2" name="Google Shape;602;p37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DLL Circular</a:t>
            </a:r>
          </a:p>
        </p:txBody>
      </p:sp>
      <p:sp>
        <p:nvSpPr>
          <p:cNvPr id="603" name="Google Shape;603;p37"/>
          <p:cNvSpPr txBox="1">
            <a:spLocks noGrp="1"/>
          </p:cNvSpPr>
          <p:nvPr>
            <p:ph type="title"/>
          </p:nvPr>
        </p:nvSpPr>
        <p:spPr>
          <a:xfrm>
            <a:off x="948600" y="1424984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Show</a:t>
            </a:r>
            <a:endParaRPr dirty="0"/>
          </a:p>
        </p:txBody>
      </p:sp>
      <p:sp>
        <p:nvSpPr>
          <p:cNvPr id="604" name="Google Shape;604;p37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819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3"/>
                </a:solidFill>
              </a:rPr>
              <a:t>/:04</a:t>
            </a:r>
            <a:endParaRPr sz="4000" dirty="0">
              <a:solidFill>
                <a:schemeClr val="accent3"/>
              </a:solidFill>
            </a:endParaRPr>
          </a:p>
        </p:txBody>
      </p:sp>
      <p:sp>
        <p:nvSpPr>
          <p:cNvPr id="606" name="Google Shape;606;p37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7" name="Google Shape;607;p37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608" name="Google Shape;608;p37"/>
          <p:cNvGrpSpPr/>
          <p:nvPr/>
        </p:nvGrpSpPr>
        <p:grpSpPr>
          <a:xfrm>
            <a:off x="5380450" y="1070563"/>
            <a:ext cx="2867518" cy="3002387"/>
            <a:chOff x="5380450" y="1070563"/>
            <a:chExt cx="2867518" cy="3002387"/>
          </a:xfrm>
        </p:grpSpPr>
        <p:sp>
          <p:nvSpPr>
            <p:cNvPr id="609" name="Google Shape;609;p3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4" name="Google Shape;614;p3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615" name="Google Shape;615;p3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18" name="Google Shape;618;p3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619" name="Google Shape;619;p3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2" name="Google Shape;622;p37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623" name="Google Shape;623;p37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624" name="Google Shape;624;p37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18" h="13295" extrusionOk="0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7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4" extrusionOk="0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7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56" extrusionOk="0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7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5" h="2443" extrusionOk="0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7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5" extrusionOk="0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7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5" h="3456" extrusionOk="0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7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8" h="2443" extrusionOk="0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7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7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3" name="Google Shape;633;p37"/>
              <p:cNvGrpSpPr/>
              <p:nvPr/>
            </p:nvGrpSpPr>
            <p:grpSpPr>
              <a:xfrm>
                <a:off x="7629944" y="4025885"/>
                <a:ext cx="545407" cy="410286"/>
                <a:chOff x="7629944" y="4025885"/>
                <a:chExt cx="545407" cy="410286"/>
              </a:xfrm>
            </p:grpSpPr>
            <p:sp>
              <p:nvSpPr>
                <p:cNvPr id="634" name="Google Shape;634;p37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7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7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7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38" name="Google Shape;638;p3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639" name="Google Shape;639;p3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40" name="Google Shape;640;p3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641" name="Google Shape;641;p3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43" name="Google Shape;643;p3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644" name="Google Shape;644;p3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7" name="Google Shape;647;p37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7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605;p37">
            <a:extLst>
              <a:ext uri="{FF2B5EF4-FFF2-40B4-BE49-F238E27FC236}">
                <a16:creationId xmlns:a16="http://schemas.microsoft.com/office/drawing/2014/main" id="{C0E97334-8696-E2C9-C600-C2BE04596D56}"/>
              </a:ext>
            </a:extLst>
          </p:cNvPr>
          <p:cNvSpPr txBox="1">
            <a:spLocks/>
          </p:cNvSpPr>
          <p:nvPr/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6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lvl="0" indent="0"/>
            <a:r>
              <a:rPr lang="en-US" dirty="0" err="1"/>
              <a:t>Menampilkan</a:t>
            </a:r>
            <a:r>
              <a:rPr lang="en-US" dirty="0"/>
              <a:t> data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4891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" grpId="0"/>
      <p:bldP spid="604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62"/>
          <p:cNvSpPr txBox="1">
            <a:spLocks noGrp="1"/>
          </p:cNvSpPr>
          <p:nvPr>
            <p:ph type="subTitle" idx="1"/>
          </p:nvPr>
        </p:nvSpPr>
        <p:spPr>
          <a:xfrm>
            <a:off x="724753" y="751085"/>
            <a:ext cx="7687728" cy="36488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//FUNGSI UNTUK MENAMPILKAN DATA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"List 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masih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kosong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"List Game : 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| 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rilis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71" name="Google Shape;1271;p6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/:04 - SHOW</a:t>
            </a:r>
          </a:p>
        </p:txBody>
      </p:sp>
      <p:grpSp>
        <p:nvGrpSpPr>
          <p:cNvPr id="1272" name="Google Shape;1272;p6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73" name="Google Shape;1273;p6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6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6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6" name="Google Shape;1276;p6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77" name="Google Shape;1277;p6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8" name="Google Shape;1278;p6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79" name="Google Shape;1279;p6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0" name="Google Shape;1280;p6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81" name="Google Shape;1281;p6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2" name="Google Shape;1282;p6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83" name="Google Shape;1283;p6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84" name="Google Shape;1284;p6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6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6" name="Google Shape;1286;p6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DLL Circular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0" name="Google Shape;1300;p62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62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6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6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976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Oswald"/>
                <a:ea typeface="Oswald"/>
                <a:cs typeface="Oswald"/>
                <a:sym typeface="Oswald"/>
              </a:rPr>
              <a:t>STRUKTUR DATA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Kelompok 5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&lt;THANKS!&gt;</a:t>
            </a:r>
            <a:endParaRPr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Ngoding</a:t>
            </a:r>
            <a:r>
              <a:rPr lang="en-US" dirty="0"/>
              <a:t> itu </a:t>
            </a:r>
            <a:r>
              <a:rPr lang="en-US" dirty="0" err="1"/>
              <a:t>asik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? BUKAN!!!</a:t>
            </a:r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1DEB85-B105-690B-9F91-CFE0C3D17EF9}"/>
              </a:ext>
            </a:extLst>
          </p:cNvPr>
          <p:cNvSpPr txBox="1"/>
          <p:nvPr/>
        </p:nvSpPr>
        <p:spPr>
          <a:xfrm>
            <a:off x="2286000" y="3383528"/>
            <a:ext cx="4572000" cy="73866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Semakin tidak </a:t>
            </a:r>
            <a:r>
              <a:rPr lang="en-US" dirty="0" err="1">
                <a:solidFill>
                  <a:schemeClr val="bg1"/>
                </a:solidFill>
              </a:rPr>
              <a:t>bertanya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menandakan</a:t>
            </a:r>
            <a:endParaRPr lang="en-US"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semakin </a:t>
            </a:r>
            <a:r>
              <a:rPr lang="en-US" dirty="0" err="1">
                <a:solidFill>
                  <a:schemeClr val="bg1"/>
                </a:solidFill>
              </a:rPr>
              <a:t>pintar</a:t>
            </a:r>
            <a:r>
              <a:rPr lang="en-US" dirty="0">
                <a:solidFill>
                  <a:schemeClr val="bg1"/>
                </a:solidFill>
              </a:rPr>
              <a:t> kalian bro!</a:t>
            </a: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5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Variabel</a:t>
            </a:r>
            <a:endParaRPr dirty="0"/>
          </a:p>
        </p:txBody>
      </p:sp>
      <p:sp>
        <p:nvSpPr>
          <p:cNvPr id="536" name="Google Shape;536;p35"/>
          <p:cNvSpPr txBox="1">
            <a:spLocks noGrp="1"/>
          </p:cNvSpPr>
          <p:nvPr>
            <p:ph type="title" idx="2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/01</a:t>
            </a:r>
            <a:endParaRPr dirty="0"/>
          </a:p>
        </p:txBody>
      </p:sp>
      <p:sp>
        <p:nvSpPr>
          <p:cNvPr id="537" name="Google Shape;537;p35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Variabel yang digunakan pada studi kasus list game.</a:t>
            </a:r>
            <a:endParaRPr dirty="0"/>
          </a:p>
        </p:txBody>
      </p:sp>
      <p:sp>
        <p:nvSpPr>
          <p:cNvPr id="538" name="Google Shape;538;p35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Insert</a:t>
            </a:r>
            <a:endParaRPr dirty="0"/>
          </a:p>
        </p:txBody>
      </p:sp>
      <p:sp>
        <p:nvSpPr>
          <p:cNvPr id="539" name="Google Shape;539;p35"/>
          <p:cNvSpPr txBox="1">
            <a:spLocks noGrp="1"/>
          </p:cNvSpPr>
          <p:nvPr>
            <p:ph type="title" idx="4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/02</a:t>
            </a:r>
            <a:endParaRPr dirty="0"/>
          </a:p>
        </p:txBody>
      </p:sp>
      <p:sp>
        <p:nvSpPr>
          <p:cNvPr id="540" name="Google Shape;540;p35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 insert menggunakan sistem sorting.</a:t>
            </a:r>
            <a:endParaRPr dirty="0"/>
          </a:p>
        </p:txBody>
      </p:sp>
      <p:sp>
        <p:nvSpPr>
          <p:cNvPr id="541" name="Google Shape;541;p35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Delete</a:t>
            </a:r>
            <a:endParaRPr dirty="0"/>
          </a:p>
        </p:txBody>
      </p:sp>
      <p:sp>
        <p:nvSpPr>
          <p:cNvPr id="542" name="Google Shape;542;p35"/>
          <p:cNvSpPr txBox="1">
            <a:spLocks noGrp="1"/>
          </p:cNvSpPr>
          <p:nvPr>
            <p:ph type="title" idx="7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/03</a:t>
            </a:r>
            <a:endParaRPr dirty="0"/>
          </a:p>
        </p:txBody>
      </p:sp>
      <p:sp>
        <p:nvSpPr>
          <p:cNvPr id="543" name="Google Shape;543;p35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Menghapus data sesuai dengan data yang akan dicari.</a:t>
            </a:r>
            <a:endParaRPr dirty="0"/>
          </a:p>
        </p:txBody>
      </p:sp>
      <p:sp>
        <p:nvSpPr>
          <p:cNvPr id="544" name="Google Shape;544;p35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Show</a:t>
            </a:r>
            <a:endParaRPr dirty="0"/>
          </a:p>
        </p:txBody>
      </p:sp>
      <p:sp>
        <p:nvSpPr>
          <p:cNvPr id="545" name="Google Shape;545;p35"/>
          <p:cNvSpPr txBox="1">
            <a:spLocks noGrp="1"/>
          </p:cNvSpPr>
          <p:nvPr>
            <p:ph type="title" idx="13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/04</a:t>
            </a:r>
            <a:endParaRPr/>
          </a:p>
        </p:txBody>
      </p:sp>
      <p:sp>
        <p:nvSpPr>
          <p:cNvPr id="546" name="Google Shape;546;p35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Menampilkan data yang sudah dimasukkan.</a:t>
            </a:r>
            <a:endParaRPr dirty="0"/>
          </a:p>
        </p:txBody>
      </p:sp>
      <p:sp>
        <p:nvSpPr>
          <p:cNvPr id="547" name="Google Shape;547;p35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/:TABLE OF CONTENTS</a:t>
            </a:r>
            <a:endParaRPr dirty="0"/>
          </a:p>
        </p:txBody>
      </p:sp>
      <p:sp>
        <p:nvSpPr>
          <p:cNvPr id="548" name="Google Shape;548;p35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Oswald"/>
                <a:ea typeface="Oswald"/>
                <a:cs typeface="Oswald"/>
                <a:sym typeface="Oswald"/>
              </a:rPr>
              <a:t>LIST GAME</a:t>
            </a:r>
            <a:endParaRPr lang="en-US"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49" name="Google Shape;549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50" name="Google Shape;550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3" name="Google Shape;553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54" name="Google Shape;554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5" name="Google Shape;555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56" name="Google Shape;556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7" name="Google Shape;557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58" name="Google Shape;558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60" name="Google Shape;560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61" name="Google Shape;561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3" name="Google Shape;563;p35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DLL Circular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64" name="Google Shape;564;p35"/>
          <p:cNvCxnSpPr/>
          <p:nvPr/>
        </p:nvCxnSpPr>
        <p:spPr>
          <a:xfrm>
            <a:off x="8176575" y="3529013"/>
            <a:ext cx="0" cy="74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65" name="Google Shape;565;p35"/>
          <p:cNvSpPr/>
          <p:nvPr/>
        </p:nvSpPr>
        <p:spPr>
          <a:xfrm>
            <a:off x="1862796" y="2302076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6" name="Google Shape;566;p35"/>
          <p:cNvSpPr/>
          <p:nvPr/>
        </p:nvSpPr>
        <p:spPr>
          <a:xfrm>
            <a:off x="1862796" y="3823151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7" name="Google Shape;567;p35"/>
          <p:cNvSpPr/>
          <p:nvPr/>
        </p:nvSpPr>
        <p:spPr>
          <a:xfrm>
            <a:off x="5343246" y="2302076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8" name="Google Shape;568;p35"/>
          <p:cNvSpPr/>
          <p:nvPr/>
        </p:nvSpPr>
        <p:spPr>
          <a:xfrm>
            <a:off x="5343246" y="3823151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9" name="Google Shape;569;p35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5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5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5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3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74" name="Google Shape;574;p3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678132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500"/>
                            </p:stCondLst>
                            <p:childTnLst>
                              <p:par>
                                <p:cTn id="8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4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000"/>
                            </p:stCondLst>
                            <p:childTnLst>
                              <p:par>
                                <p:cTn id="8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8" dur="500"/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0"/>
                            </p:stCondLst>
                            <p:childTnLst>
                              <p:par>
                                <p:cTn id="9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2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000"/>
                            </p:stCondLst>
                            <p:childTnLst>
                              <p:par>
                                <p:cTn id="9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6" dur="500"/>
                                        <p:tgtEl>
                                          <p:spTgt spid="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" grpId="0"/>
      <p:bldP spid="536" grpId="0"/>
      <p:bldP spid="537" grpId="0" build="p"/>
      <p:bldP spid="538" grpId="0"/>
      <p:bldP spid="539" grpId="0"/>
      <p:bldP spid="540" grpId="0" build="p"/>
      <p:bldP spid="541" grpId="0"/>
      <p:bldP spid="542" grpId="0"/>
      <p:bldP spid="543" grpId="0" build="p"/>
      <p:bldP spid="544" grpId="0"/>
      <p:bldP spid="545" grpId="0"/>
      <p:bldP spid="546" grpId="0" build="p"/>
      <p:bldP spid="5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7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Oswald"/>
                <a:ea typeface="Oswald"/>
                <a:cs typeface="Oswald"/>
                <a:sym typeface="Oswald"/>
              </a:rPr>
              <a:t>CONTENTS</a:t>
            </a:r>
            <a:endParaRPr lang="en-US"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88" name="Google Shape;588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89" name="Google Shape;589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2" name="Google Shape;592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93" name="Google Shape;593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4" name="Google Shape;594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95" name="Google Shape;595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6" name="Google Shape;596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97" name="Google Shape;597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8" name="Google Shape;598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99" name="Google Shape;599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00" name="Google Shape;600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2" name="Google Shape;602;p37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DLL Circular</a:t>
            </a:r>
          </a:p>
        </p:txBody>
      </p:sp>
      <p:sp>
        <p:nvSpPr>
          <p:cNvPr id="603" name="Google Shape;603;p37"/>
          <p:cNvSpPr txBox="1">
            <a:spLocks noGrp="1"/>
          </p:cNvSpPr>
          <p:nvPr>
            <p:ph type="title"/>
          </p:nvPr>
        </p:nvSpPr>
        <p:spPr>
          <a:xfrm>
            <a:off x="948600" y="1423541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</a:t>
            </a:r>
            <a:endParaRPr dirty="0"/>
          </a:p>
        </p:txBody>
      </p:sp>
      <p:sp>
        <p:nvSpPr>
          <p:cNvPr id="604" name="Google Shape;604;p37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819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/:01</a:t>
            </a:r>
            <a:endParaRPr sz="4000" dirty="0"/>
          </a:p>
        </p:txBody>
      </p:sp>
      <p:sp>
        <p:nvSpPr>
          <p:cNvPr id="605" name="Google Shape;605;p37"/>
          <p:cNvSpPr txBox="1">
            <a:spLocks noGrp="1"/>
          </p:cNvSpPr>
          <p:nvPr>
            <p:ph type="subTitle" idx="1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Menggunakan variable nama dan tahun release.</a:t>
            </a:r>
            <a:endParaRPr dirty="0"/>
          </a:p>
        </p:txBody>
      </p:sp>
      <p:sp>
        <p:nvSpPr>
          <p:cNvPr id="606" name="Google Shape;606;p37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7" name="Google Shape;607;p37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608" name="Google Shape;608;p37"/>
          <p:cNvGrpSpPr/>
          <p:nvPr/>
        </p:nvGrpSpPr>
        <p:grpSpPr>
          <a:xfrm>
            <a:off x="5380450" y="1070563"/>
            <a:ext cx="2867518" cy="3002387"/>
            <a:chOff x="5380450" y="1070563"/>
            <a:chExt cx="2867518" cy="3002387"/>
          </a:xfrm>
        </p:grpSpPr>
        <p:sp>
          <p:nvSpPr>
            <p:cNvPr id="609" name="Google Shape;609;p3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4" name="Google Shape;614;p3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615" name="Google Shape;615;p3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18" name="Google Shape;618;p3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619" name="Google Shape;619;p3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2" name="Google Shape;622;p37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623" name="Google Shape;623;p37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624" name="Google Shape;624;p37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18" h="13295" extrusionOk="0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7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4" extrusionOk="0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7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56" extrusionOk="0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7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5" h="2443" extrusionOk="0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7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5" extrusionOk="0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7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5" h="3456" extrusionOk="0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7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8" h="2443" extrusionOk="0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7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7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3" name="Google Shape;633;p37"/>
              <p:cNvGrpSpPr/>
              <p:nvPr/>
            </p:nvGrpSpPr>
            <p:grpSpPr>
              <a:xfrm>
                <a:off x="7629944" y="4025885"/>
                <a:ext cx="545407" cy="410286"/>
                <a:chOff x="7629944" y="4025885"/>
                <a:chExt cx="545407" cy="410286"/>
              </a:xfrm>
            </p:grpSpPr>
            <p:sp>
              <p:nvSpPr>
                <p:cNvPr id="634" name="Google Shape;634;p37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7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7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7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38" name="Google Shape;638;p3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639" name="Google Shape;639;p3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40" name="Google Shape;640;p3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641" name="Google Shape;641;p3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43" name="Google Shape;643;p3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644" name="Google Shape;644;p3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7" name="Google Shape;647;p37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7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858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" grpId="0"/>
      <p:bldP spid="604" grpId="0"/>
      <p:bldP spid="60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62"/>
          <p:cNvSpPr txBox="1">
            <a:spLocks noGrp="1"/>
          </p:cNvSpPr>
          <p:nvPr>
            <p:ph type="subTitle" idx="1"/>
          </p:nvPr>
        </p:nvSpPr>
        <p:spPr>
          <a:xfrm>
            <a:off x="724753" y="751085"/>
            <a:ext cx="7687728" cy="36488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string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rilis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game *next;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game 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71" name="Google Shape;1271;p6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/:01 - VARIABLE</a:t>
            </a:r>
          </a:p>
        </p:txBody>
      </p:sp>
      <p:grpSp>
        <p:nvGrpSpPr>
          <p:cNvPr id="1272" name="Google Shape;1272;p6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73" name="Google Shape;1273;p6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6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6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6" name="Google Shape;1276;p6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77" name="Google Shape;1277;p6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8" name="Google Shape;1278;p6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79" name="Google Shape;1279;p6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0" name="Google Shape;1280;p6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81" name="Google Shape;1281;p6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2" name="Google Shape;1282;p6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83" name="Google Shape;1283;p6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84" name="Google Shape;1284;p6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6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6" name="Google Shape;1286;p6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DLL Circular</a:t>
            </a:r>
          </a:p>
        </p:txBody>
      </p:sp>
      <p:sp>
        <p:nvSpPr>
          <p:cNvPr id="1300" name="Google Shape;1300;p6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6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6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6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20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7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Oswald"/>
                <a:ea typeface="Oswald"/>
                <a:cs typeface="Oswald"/>
                <a:sym typeface="Oswald"/>
              </a:rPr>
              <a:t>CONTENTS</a:t>
            </a:r>
            <a:endParaRPr lang="en-US"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88" name="Google Shape;588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89" name="Google Shape;589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2" name="Google Shape;592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93" name="Google Shape;593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4" name="Google Shape;594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95" name="Google Shape;595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6" name="Google Shape;596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97" name="Google Shape;597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8" name="Google Shape;598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99" name="Google Shape;599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00" name="Google Shape;600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2" name="Google Shape;602;p37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DLL Circular</a:t>
            </a:r>
          </a:p>
        </p:txBody>
      </p:sp>
      <p:sp>
        <p:nvSpPr>
          <p:cNvPr id="603" name="Google Shape;603;p37"/>
          <p:cNvSpPr txBox="1">
            <a:spLocks noGrp="1"/>
          </p:cNvSpPr>
          <p:nvPr>
            <p:ph type="title"/>
          </p:nvPr>
        </p:nvSpPr>
        <p:spPr>
          <a:xfrm>
            <a:off x="948600" y="1423541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Insert</a:t>
            </a:r>
            <a:endParaRPr dirty="0"/>
          </a:p>
        </p:txBody>
      </p:sp>
      <p:sp>
        <p:nvSpPr>
          <p:cNvPr id="604" name="Google Shape;604;p37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819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E5A083"/>
                </a:solidFill>
              </a:rPr>
              <a:t>/:02</a:t>
            </a:r>
            <a:endParaRPr sz="4000" dirty="0">
              <a:solidFill>
                <a:srgbClr val="E5A083"/>
              </a:solidFill>
            </a:endParaRPr>
          </a:p>
        </p:txBody>
      </p:sp>
      <p:sp>
        <p:nvSpPr>
          <p:cNvPr id="605" name="Google Shape;605;p37"/>
          <p:cNvSpPr txBox="1">
            <a:spLocks noGrp="1"/>
          </p:cNvSpPr>
          <p:nvPr>
            <p:ph type="subTitle" idx="1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Melakukan insert dengan metode automatic sorting.</a:t>
            </a:r>
            <a:endParaRPr dirty="0"/>
          </a:p>
        </p:txBody>
      </p:sp>
      <p:sp>
        <p:nvSpPr>
          <p:cNvPr id="606" name="Google Shape;606;p37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7" name="Google Shape;607;p37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608" name="Google Shape;608;p37"/>
          <p:cNvGrpSpPr/>
          <p:nvPr/>
        </p:nvGrpSpPr>
        <p:grpSpPr>
          <a:xfrm>
            <a:off x="5380450" y="1070563"/>
            <a:ext cx="2867518" cy="3002387"/>
            <a:chOff x="5380450" y="1070563"/>
            <a:chExt cx="2867518" cy="3002387"/>
          </a:xfrm>
        </p:grpSpPr>
        <p:sp>
          <p:nvSpPr>
            <p:cNvPr id="609" name="Google Shape;609;p3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4" name="Google Shape;614;p3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615" name="Google Shape;615;p3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18" name="Google Shape;618;p3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619" name="Google Shape;619;p3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2" name="Google Shape;622;p37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623" name="Google Shape;623;p37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624" name="Google Shape;624;p37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18" h="13295" extrusionOk="0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7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4" extrusionOk="0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7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56" extrusionOk="0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7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5" h="2443" extrusionOk="0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7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5" extrusionOk="0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7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5" h="3456" extrusionOk="0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7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8" h="2443" extrusionOk="0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7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7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3" name="Google Shape;633;p37"/>
              <p:cNvGrpSpPr/>
              <p:nvPr/>
            </p:nvGrpSpPr>
            <p:grpSpPr>
              <a:xfrm>
                <a:off x="7629944" y="4025885"/>
                <a:ext cx="545407" cy="410286"/>
                <a:chOff x="7629944" y="4025885"/>
                <a:chExt cx="545407" cy="410286"/>
              </a:xfrm>
            </p:grpSpPr>
            <p:sp>
              <p:nvSpPr>
                <p:cNvPr id="634" name="Google Shape;634;p37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7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7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7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38" name="Google Shape;638;p3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639" name="Google Shape;639;p3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40" name="Google Shape;640;p3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641" name="Google Shape;641;p3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43" name="Google Shape;643;p3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644" name="Google Shape;644;p3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7" name="Google Shape;647;p37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7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242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" grpId="0"/>
      <p:bldP spid="604" grpId="0"/>
      <p:bldP spid="60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62"/>
          <p:cNvSpPr txBox="1">
            <a:spLocks noGrp="1"/>
          </p:cNvSpPr>
          <p:nvPr>
            <p:ph type="subTitle" idx="1"/>
          </p:nvPr>
        </p:nvSpPr>
        <p:spPr>
          <a:xfrm>
            <a:off x="724753" y="751085"/>
            <a:ext cx="7687728" cy="36488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Untuk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algoritma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Insert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memiliki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beberapa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kondisi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,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antara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lain :</a:t>
            </a: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Data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huruf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pertama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baru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lebih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kecil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dari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Head</a:t>
            </a: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Data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huruf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pertama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baru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sama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dengan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head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tetapi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setelahnya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tidak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sama</a:t>
            </a:r>
            <a:endParaRPr lang="en-ID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Data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huruf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pertama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baru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lebih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besar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dari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Tail</a:t>
            </a: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Data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huruf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pertama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baru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sama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dengan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Tail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tetapi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setelahnya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tidak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sama</a:t>
            </a:r>
            <a:endParaRPr lang="en-ID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Data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huruf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pertama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baru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lebih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besar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dari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bantu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tetapi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lebih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kecil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dari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bantu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-&gt;next (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Kondisi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ini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memastikan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bahwa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bekerja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di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tengah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Data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huruf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pertama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baru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sama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dengan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bantu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tetapi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setelahnya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tidak</a:t>
            </a:r>
            <a:r>
              <a:rPr lang="en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C9D1D9"/>
                </a:solidFill>
                <a:effectLst/>
                <a:latin typeface="-apple-system"/>
              </a:rPr>
              <a:t>sama</a:t>
            </a:r>
            <a:endParaRPr lang="en-ID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  <p:sp>
        <p:nvSpPr>
          <p:cNvPr id="1271" name="Google Shape;1271;p6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/:01 - VARIABLE</a:t>
            </a:r>
          </a:p>
        </p:txBody>
      </p:sp>
      <p:grpSp>
        <p:nvGrpSpPr>
          <p:cNvPr id="1272" name="Google Shape;1272;p6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73" name="Google Shape;1273;p6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6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6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6" name="Google Shape;1276;p6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77" name="Google Shape;1277;p6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8" name="Google Shape;1278;p6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79" name="Google Shape;1279;p6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0" name="Google Shape;1280;p6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81" name="Google Shape;1281;p6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2" name="Google Shape;1282;p6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83" name="Google Shape;1283;p6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84" name="Google Shape;1284;p6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6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6" name="Google Shape;1286;p6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DLL Circular</a:t>
            </a:r>
          </a:p>
        </p:txBody>
      </p:sp>
      <p:sp>
        <p:nvSpPr>
          <p:cNvPr id="1300" name="Google Shape;1300;p6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6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6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6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344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62"/>
          <p:cNvSpPr txBox="1">
            <a:spLocks noGrp="1"/>
          </p:cNvSpPr>
          <p:nvPr>
            <p:ph type="subTitle" idx="1"/>
          </p:nvPr>
        </p:nvSpPr>
        <p:spPr>
          <a:xfrm>
            <a:off x="724753" y="751085"/>
            <a:ext cx="7687728" cy="36488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//KONDISI JIKA DATA KOSONG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(head == 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tail == 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head =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tail =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head;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tail;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71" name="Google Shape;1271;p6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/:02 - </a:t>
            </a:r>
            <a:r>
              <a:rPr lang="en-US" sz="1000" dirty="0">
                <a:latin typeface="Oswald"/>
                <a:ea typeface="Oswald"/>
                <a:cs typeface="Oswald"/>
                <a:sym typeface="Oswald"/>
              </a:rPr>
              <a:t>INSERT</a:t>
            </a:r>
            <a:endParaRPr lang="en-US"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72" name="Google Shape;1272;p6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73" name="Google Shape;1273;p6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6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6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6" name="Google Shape;1276;p6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77" name="Google Shape;1277;p6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8" name="Google Shape;1278;p6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79" name="Google Shape;1279;p6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0" name="Google Shape;1280;p6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81" name="Google Shape;1281;p6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2" name="Google Shape;1282;p6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83" name="Google Shape;1283;p6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84" name="Google Shape;1284;p6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6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6" name="Google Shape;1286;p6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DLL Circular</a:t>
            </a:r>
          </a:p>
        </p:txBody>
      </p:sp>
      <p:sp>
        <p:nvSpPr>
          <p:cNvPr id="1300" name="Google Shape;1300;p6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6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6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6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974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62"/>
          <p:cNvSpPr txBox="1">
            <a:spLocks noGrp="1"/>
          </p:cNvSpPr>
          <p:nvPr>
            <p:ph type="subTitle" idx="1"/>
          </p:nvPr>
        </p:nvSpPr>
        <p:spPr>
          <a:xfrm>
            <a:off x="724753" y="751085"/>
            <a:ext cx="7687728" cy="36488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//KONDISI JIKA DATA TIDAK KOSONG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head;</a:t>
            </a:r>
          </a:p>
        </p:txBody>
      </p:sp>
      <p:sp>
        <p:nvSpPr>
          <p:cNvPr id="1271" name="Google Shape;1271;p6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/:02 - </a:t>
            </a:r>
            <a:r>
              <a:rPr lang="en-US" sz="1000" dirty="0">
                <a:latin typeface="Oswald"/>
                <a:ea typeface="Oswald"/>
                <a:cs typeface="Oswald"/>
                <a:sym typeface="Oswald"/>
              </a:rPr>
              <a:t>INSERT</a:t>
            </a:r>
            <a:endParaRPr lang="en-US"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72" name="Google Shape;1272;p6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73" name="Google Shape;1273;p6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6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6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6" name="Google Shape;1276;p6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77" name="Google Shape;1277;p6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8" name="Google Shape;1278;p6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79" name="Google Shape;1279;p6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0" name="Google Shape;1280;p6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81" name="Google Shape;1281;p6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2" name="Google Shape;1282;p6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83" name="Google Shape;1283;p6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84" name="Google Shape;1284;p6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6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6" name="Google Shape;1286;p6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DLL Circular</a:t>
            </a:r>
          </a:p>
        </p:txBody>
      </p:sp>
      <p:sp>
        <p:nvSpPr>
          <p:cNvPr id="1300" name="Google Shape;1300;p6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6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6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6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133142"/>
      </p:ext>
    </p:extLst>
  </p:cSld>
  <p:clrMapOvr>
    <a:masterClrMapping/>
  </p:clrMapOvr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1718</Words>
  <Application>Microsoft Office PowerPoint</Application>
  <PresentationFormat>On-screen Show (16:9)</PresentationFormat>
  <Paragraphs>308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Fira Code</vt:lpstr>
      <vt:lpstr>Consolas</vt:lpstr>
      <vt:lpstr>Arial</vt:lpstr>
      <vt:lpstr>Fira Code Light</vt:lpstr>
      <vt:lpstr>-apple-system</vt:lpstr>
      <vt:lpstr>Oswald</vt:lpstr>
      <vt:lpstr>How to Code Workshop by Slidesgo</vt:lpstr>
      <vt:lpstr>List Game</vt:lpstr>
      <vt:lpstr>Kelompok 5</vt:lpstr>
      <vt:lpstr>Variabel</vt:lpstr>
      <vt:lpstr>Variable</vt:lpstr>
      <vt:lpstr>PowerPoint Presentation</vt:lpstr>
      <vt:lpstr>Insert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Delete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Show</vt:lpstr>
      <vt:lpstr>PowerPoint Presentation</vt:lpstr>
      <vt:lpstr>&lt;THANKS!&gt;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Game</dc:title>
  <cp:lastModifiedBy>LENOVO LEGION 5 Pro-L2ID</cp:lastModifiedBy>
  <cp:revision>20</cp:revision>
  <dcterms:modified xsi:type="dcterms:W3CDTF">2022-12-01T07:29:45Z</dcterms:modified>
</cp:coreProperties>
</file>