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59"/>
  </p:notesMasterIdLst>
  <p:sldIdLst>
    <p:sldId id="256" r:id="rId2"/>
    <p:sldId id="566" r:id="rId3"/>
    <p:sldId id="572" r:id="rId4"/>
    <p:sldId id="573" r:id="rId5"/>
    <p:sldId id="574" r:id="rId6"/>
    <p:sldId id="575" r:id="rId7"/>
    <p:sldId id="576" r:id="rId8"/>
    <p:sldId id="609" r:id="rId9"/>
    <p:sldId id="611" r:id="rId10"/>
    <p:sldId id="643" r:id="rId11"/>
    <p:sldId id="612" r:id="rId12"/>
    <p:sldId id="668" r:id="rId13"/>
    <p:sldId id="614" r:id="rId14"/>
    <p:sldId id="613" r:id="rId15"/>
    <p:sldId id="615" r:id="rId16"/>
    <p:sldId id="617" r:id="rId17"/>
    <p:sldId id="618" r:id="rId18"/>
    <p:sldId id="619" r:id="rId19"/>
    <p:sldId id="651" r:id="rId20"/>
    <p:sldId id="652" r:id="rId21"/>
    <p:sldId id="623" r:id="rId22"/>
    <p:sldId id="622" r:id="rId23"/>
    <p:sldId id="653" r:id="rId24"/>
    <p:sldId id="654" r:id="rId25"/>
    <p:sldId id="624" r:id="rId26"/>
    <p:sldId id="625" r:id="rId27"/>
    <p:sldId id="626" r:id="rId28"/>
    <p:sldId id="628" r:id="rId29"/>
    <p:sldId id="647" r:id="rId30"/>
    <p:sldId id="649" r:id="rId31"/>
    <p:sldId id="650" r:id="rId32"/>
    <p:sldId id="629" r:id="rId33"/>
    <p:sldId id="630" r:id="rId34"/>
    <p:sldId id="660" r:id="rId35"/>
    <p:sldId id="661" r:id="rId36"/>
    <p:sldId id="662" r:id="rId37"/>
    <p:sldId id="663" r:id="rId38"/>
    <p:sldId id="664" r:id="rId39"/>
    <p:sldId id="631" r:id="rId40"/>
    <p:sldId id="655" r:id="rId41"/>
    <p:sldId id="656" r:id="rId42"/>
    <p:sldId id="657" r:id="rId43"/>
    <p:sldId id="658" r:id="rId44"/>
    <p:sldId id="659" r:id="rId45"/>
    <p:sldId id="632" r:id="rId46"/>
    <p:sldId id="633" r:id="rId47"/>
    <p:sldId id="634" r:id="rId48"/>
    <p:sldId id="635" r:id="rId49"/>
    <p:sldId id="636" r:id="rId50"/>
    <p:sldId id="648" r:id="rId51"/>
    <p:sldId id="585" r:id="rId52"/>
    <p:sldId id="586" r:id="rId53"/>
    <p:sldId id="589" r:id="rId54"/>
    <p:sldId id="665" r:id="rId55"/>
    <p:sldId id="666" r:id="rId56"/>
    <p:sldId id="667" r:id="rId57"/>
    <p:sldId id="340"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10" autoAdjust="0"/>
    <p:restoredTop sz="86486" autoAdjust="0"/>
  </p:normalViewPr>
  <p:slideViewPr>
    <p:cSldViewPr>
      <p:cViewPr varScale="1">
        <p:scale>
          <a:sx n="60" d="100"/>
          <a:sy n="60" d="100"/>
        </p:scale>
        <p:origin x="149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08B82-6AB9-41CD-84E1-50555EB3CA93}" type="datetimeFigureOut">
              <a:rPr lang="id-ID" smtClean="0"/>
              <a:t>01-03-2021</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2E864-64DB-4FBA-A705-6E503C0E7FAA}" type="slidenum">
              <a:rPr lang="id-ID" smtClean="0"/>
              <a:t>‹#›</a:t>
            </a:fld>
            <a:endParaRPr lang="id-ID"/>
          </a:p>
        </p:txBody>
      </p:sp>
    </p:spTree>
    <p:extLst>
      <p:ext uri="{BB962C8B-B14F-4D97-AF65-F5344CB8AC3E}">
        <p14:creationId xmlns:p14="http://schemas.microsoft.com/office/powerpoint/2010/main" val="23216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cap="flat"/>
        </p:spPr>
      </p:sp>
      <p:sp>
        <p:nvSpPr>
          <p:cNvPr id="49155" name="Rectangle 3"/>
          <p:cNvSpPr>
            <a:spLocks noGrp="1" noChangeArrowheads="1"/>
          </p:cNvSpPr>
          <p:nvPr>
            <p:ph type="body" idx="1"/>
          </p:nvPr>
        </p:nvSpPr>
        <p:spPr>
          <a:ln/>
        </p:spPr>
        <p:txBody>
          <a:bodyPr/>
          <a:lstStyle/>
          <a:p>
            <a:pPr>
              <a:spcBef>
                <a:spcPct val="0"/>
              </a:spcBef>
            </a:pPr>
            <a:endParaRPr lang="id-ID" altLang="id-ID" sz="2400"/>
          </a:p>
        </p:txBody>
      </p:sp>
    </p:spTree>
    <p:extLst>
      <p:ext uri="{BB962C8B-B14F-4D97-AF65-F5344CB8AC3E}">
        <p14:creationId xmlns:p14="http://schemas.microsoft.com/office/powerpoint/2010/main" val="3313116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9pPr>
          </a:lstStyle>
          <a:p>
            <a:fld id="{9D33D611-6CE8-426E-92CD-200AB66348AA}" type="slidenum">
              <a:rPr lang="he-IL" altLang="id-ID" sz="1200"/>
              <a:pPr/>
              <a:t>35</a:t>
            </a:fld>
            <a:endParaRPr lang="en-US" altLang="id-ID" sz="1200"/>
          </a:p>
        </p:txBody>
      </p:sp>
      <p:sp>
        <p:nvSpPr>
          <p:cNvPr id="64515" name="Rectangle 2"/>
          <p:cNvSpPr>
            <a:spLocks noGrp="1" noRot="1" noChangeAspect="1" noChangeArrowheads="1" noTextEdit="1"/>
          </p:cNvSpPr>
          <p:nvPr>
            <p:ph type="sldImg"/>
          </p:nvPr>
        </p:nvSpPr>
        <p:spPr>
          <a:xfrm>
            <a:off x="914400" y="744538"/>
            <a:ext cx="4954588" cy="3716337"/>
          </a:xfrm>
          <a:ln/>
        </p:spPr>
      </p:sp>
      <p:sp>
        <p:nvSpPr>
          <p:cNvPr id="64516" name="Rectangle 3"/>
          <p:cNvSpPr>
            <a:spLocks noGrp="1" noChangeArrowheads="1"/>
          </p:cNvSpPr>
          <p:nvPr>
            <p:ph type="body" idx="1"/>
          </p:nvPr>
        </p:nvSpPr>
        <p:spPr>
          <a:xfrm>
            <a:off x="903288" y="4708525"/>
            <a:ext cx="497205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976" tIns="46488" rIns="92976" bIns="46488" anchor="t"/>
          <a:lstStyle/>
          <a:p>
            <a:endParaRPr lang="he-IL" altLang="id-ID"/>
          </a:p>
        </p:txBody>
      </p:sp>
    </p:spTree>
    <p:extLst>
      <p:ext uri="{BB962C8B-B14F-4D97-AF65-F5344CB8AC3E}">
        <p14:creationId xmlns:p14="http://schemas.microsoft.com/office/powerpoint/2010/main" val="108590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9pPr>
          </a:lstStyle>
          <a:p>
            <a:fld id="{7C1DDEB3-7D3E-4883-AB00-88A64A38A746}" type="slidenum">
              <a:rPr lang="he-IL" altLang="id-ID" sz="1200"/>
              <a:pPr/>
              <a:t>36</a:t>
            </a:fld>
            <a:endParaRPr lang="en-US" altLang="id-ID" sz="1200"/>
          </a:p>
        </p:txBody>
      </p:sp>
      <p:sp>
        <p:nvSpPr>
          <p:cNvPr id="65539" name="Rectangle 2"/>
          <p:cNvSpPr>
            <a:spLocks noGrp="1" noRot="1" noChangeAspect="1" noChangeArrowheads="1" noTextEdit="1"/>
          </p:cNvSpPr>
          <p:nvPr>
            <p:ph type="sldImg"/>
          </p:nvPr>
        </p:nvSpPr>
        <p:spPr>
          <a:xfrm>
            <a:off x="914400" y="744538"/>
            <a:ext cx="4954588" cy="3716337"/>
          </a:xfrm>
          <a:ln/>
        </p:spPr>
      </p:sp>
      <p:sp>
        <p:nvSpPr>
          <p:cNvPr id="65540" name="Rectangle 3"/>
          <p:cNvSpPr>
            <a:spLocks noGrp="1" noChangeArrowheads="1"/>
          </p:cNvSpPr>
          <p:nvPr>
            <p:ph type="body" idx="1"/>
          </p:nvPr>
        </p:nvSpPr>
        <p:spPr>
          <a:xfrm>
            <a:off x="903288" y="4708525"/>
            <a:ext cx="497205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976" tIns="46488" rIns="92976" bIns="46488" anchor="t"/>
          <a:lstStyle/>
          <a:p>
            <a:endParaRPr lang="he-IL" altLang="id-ID"/>
          </a:p>
        </p:txBody>
      </p:sp>
    </p:spTree>
    <p:extLst>
      <p:ext uri="{BB962C8B-B14F-4D97-AF65-F5344CB8AC3E}">
        <p14:creationId xmlns:p14="http://schemas.microsoft.com/office/powerpoint/2010/main" val="1371325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9pPr>
          </a:lstStyle>
          <a:p>
            <a:fld id="{1BE1D9C6-AD4C-4E37-8A49-AA17A8248720}" type="slidenum">
              <a:rPr lang="he-IL" altLang="id-ID" sz="1200"/>
              <a:pPr/>
              <a:t>37</a:t>
            </a:fld>
            <a:endParaRPr lang="en-US" altLang="id-ID" sz="1200"/>
          </a:p>
        </p:txBody>
      </p:sp>
      <p:sp>
        <p:nvSpPr>
          <p:cNvPr id="66563" name="Rectangle 2"/>
          <p:cNvSpPr>
            <a:spLocks noGrp="1" noRot="1" noChangeAspect="1" noChangeArrowheads="1" noTextEdit="1"/>
          </p:cNvSpPr>
          <p:nvPr>
            <p:ph type="sldImg"/>
          </p:nvPr>
        </p:nvSpPr>
        <p:spPr>
          <a:xfrm>
            <a:off x="914400" y="744538"/>
            <a:ext cx="4954588" cy="3716337"/>
          </a:xfrm>
          <a:ln/>
        </p:spPr>
      </p:sp>
      <p:sp>
        <p:nvSpPr>
          <p:cNvPr id="66564" name="Rectangle 3"/>
          <p:cNvSpPr>
            <a:spLocks noGrp="1" noChangeArrowheads="1"/>
          </p:cNvSpPr>
          <p:nvPr>
            <p:ph type="body" idx="1"/>
          </p:nvPr>
        </p:nvSpPr>
        <p:spPr>
          <a:xfrm>
            <a:off x="903288" y="4708525"/>
            <a:ext cx="497205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976" tIns="46488" rIns="92976" bIns="46488" anchor="t"/>
          <a:lstStyle/>
          <a:p>
            <a:endParaRPr lang="he-IL" altLang="id-ID"/>
          </a:p>
        </p:txBody>
      </p:sp>
    </p:spTree>
    <p:extLst>
      <p:ext uri="{BB962C8B-B14F-4D97-AF65-F5344CB8AC3E}">
        <p14:creationId xmlns:p14="http://schemas.microsoft.com/office/powerpoint/2010/main" val="239241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id-ID"/>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9pPr>
          </a:lstStyle>
          <a:p>
            <a:fld id="{C4FEB245-4753-4B91-8410-7D8B348DB3A7}" type="slidenum">
              <a:rPr lang="he-IL" altLang="id-ID" sz="1200"/>
              <a:pPr/>
              <a:t>38</a:t>
            </a:fld>
            <a:endParaRPr lang="en-US" altLang="id-ID" sz="1200"/>
          </a:p>
        </p:txBody>
      </p:sp>
    </p:spTree>
    <p:extLst>
      <p:ext uri="{BB962C8B-B14F-4D97-AF65-F5344CB8AC3E}">
        <p14:creationId xmlns:p14="http://schemas.microsoft.com/office/powerpoint/2010/main" val="585067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9pPr>
          </a:lstStyle>
          <a:p>
            <a:fld id="{18712079-7343-4845-8C60-C775036DC5A4}" type="slidenum">
              <a:rPr lang="he-IL" altLang="id-ID" sz="1200"/>
              <a:pPr/>
              <a:t>40</a:t>
            </a:fld>
            <a:endParaRPr lang="en-US" altLang="id-ID"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id-ID"/>
          </a:p>
        </p:txBody>
      </p:sp>
    </p:spTree>
    <p:extLst>
      <p:ext uri="{BB962C8B-B14F-4D97-AF65-F5344CB8AC3E}">
        <p14:creationId xmlns:p14="http://schemas.microsoft.com/office/powerpoint/2010/main" val="831076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9pPr>
          </a:lstStyle>
          <a:p>
            <a:fld id="{D4C9C150-7E95-4D0F-93F1-2E70AB591EB3}" type="slidenum">
              <a:rPr lang="he-IL" altLang="id-ID" sz="1200"/>
              <a:pPr/>
              <a:t>41</a:t>
            </a:fld>
            <a:endParaRPr lang="en-US" altLang="id-ID"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id-ID"/>
          </a:p>
        </p:txBody>
      </p:sp>
    </p:spTree>
    <p:extLst>
      <p:ext uri="{BB962C8B-B14F-4D97-AF65-F5344CB8AC3E}">
        <p14:creationId xmlns:p14="http://schemas.microsoft.com/office/powerpoint/2010/main" val="2081066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9pPr>
          </a:lstStyle>
          <a:p>
            <a:fld id="{DAE1FC8A-6B20-4D77-B54F-36744315F7E3}" type="slidenum">
              <a:rPr lang="he-IL" altLang="id-ID" sz="1200"/>
              <a:pPr/>
              <a:t>42</a:t>
            </a:fld>
            <a:endParaRPr lang="en-US" altLang="id-ID" sz="1200"/>
          </a:p>
        </p:txBody>
      </p:sp>
      <p:sp>
        <p:nvSpPr>
          <p:cNvPr id="53251" name="Rectangle 2"/>
          <p:cNvSpPr>
            <a:spLocks noGrp="1" noRot="1" noChangeAspect="1" noChangeArrowheads="1" noTextEdit="1"/>
          </p:cNvSpPr>
          <p:nvPr>
            <p:ph type="sldImg"/>
          </p:nvPr>
        </p:nvSpPr>
        <p:spPr>
          <a:xfrm>
            <a:off x="914400" y="744538"/>
            <a:ext cx="4954588" cy="3716337"/>
          </a:xfrm>
          <a:ln/>
        </p:spPr>
      </p:sp>
      <p:sp>
        <p:nvSpPr>
          <p:cNvPr id="53252" name="Rectangle 3"/>
          <p:cNvSpPr>
            <a:spLocks noGrp="1" noChangeArrowheads="1"/>
          </p:cNvSpPr>
          <p:nvPr>
            <p:ph type="body" idx="1"/>
          </p:nvPr>
        </p:nvSpPr>
        <p:spPr>
          <a:xfrm>
            <a:off x="903288" y="4708525"/>
            <a:ext cx="497205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976" tIns="46488" rIns="92976" bIns="46488" anchor="t"/>
          <a:lstStyle/>
          <a:p>
            <a:endParaRPr lang="he-IL" altLang="id-ID"/>
          </a:p>
        </p:txBody>
      </p:sp>
    </p:spTree>
    <p:extLst>
      <p:ext uri="{BB962C8B-B14F-4D97-AF65-F5344CB8AC3E}">
        <p14:creationId xmlns:p14="http://schemas.microsoft.com/office/powerpoint/2010/main" val="1903933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9pPr>
          </a:lstStyle>
          <a:p>
            <a:fld id="{7836E840-56F3-4E96-BDB2-210BC4EE9EE3}" type="slidenum">
              <a:rPr lang="he-IL" altLang="id-ID" sz="1200"/>
              <a:pPr/>
              <a:t>43</a:t>
            </a:fld>
            <a:endParaRPr lang="en-US" altLang="id-ID" sz="1200"/>
          </a:p>
        </p:txBody>
      </p:sp>
      <p:sp>
        <p:nvSpPr>
          <p:cNvPr id="54275" name="Rectangle 2"/>
          <p:cNvSpPr>
            <a:spLocks noGrp="1" noRot="1" noChangeAspect="1" noChangeArrowheads="1" noTextEdit="1"/>
          </p:cNvSpPr>
          <p:nvPr>
            <p:ph type="sldImg"/>
          </p:nvPr>
        </p:nvSpPr>
        <p:spPr>
          <a:xfrm>
            <a:off x="914400" y="744538"/>
            <a:ext cx="4954588" cy="3716337"/>
          </a:xfrm>
          <a:ln/>
        </p:spPr>
      </p:sp>
      <p:sp>
        <p:nvSpPr>
          <p:cNvPr id="54276" name="Rectangle 3"/>
          <p:cNvSpPr>
            <a:spLocks noGrp="1" noChangeArrowheads="1"/>
          </p:cNvSpPr>
          <p:nvPr>
            <p:ph type="body" idx="1"/>
          </p:nvPr>
        </p:nvSpPr>
        <p:spPr>
          <a:xfrm>
            <a:off x="903288" y="4708525"/>
            <a:ext cx="497205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976" tIns="46488" rIns="92976" bIns="46488" anchor="t"/>
          <a:lstStyle/>
          <a:p>
            <a:endParaRPr lang="he-IL" altLang="id-ID"/>
          </a:p>
        </p:txBody>
      </p:sp>
    </p:spTree>
    <p:extLst>
      <p:ext uri="{BB962C8B-B14F-4D97-AF65-F5344CB8AC3E}">
        <p14:creationId xmlns:p14="http://schemas.microsoft.com/office/powerpoint/2010/main" val="2491887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9pPr>
          </a:lstStyle>
          <a:p>
            <a:fld id="{87A39659-DD92-46BE-B7CC-99C440F4C3A1}" type="slidenum">
              <a:rPr lang="he-IL" altLang="id-ID" sz="1200"/>
              <a:pPr/>
              <a:t>54</a:t>
            </a:fld>
            <a:endParaRPr lang="en-US" altLang="id-ID" sz="1200"/>
          </a:p>
        </p:txBody>
      </p:sp>
      <p:sp>
        <p:nvSpPr>
          <p:cNvPr id="39939" name="Rectangle 2"/>
          <p:cNvSpPr>
            <a:spLocks noGrp="1" noRot="1" noChangeAspect="1" noChangeArrowheads="1" noTextEdit="1"/>
          </p:cNvSpPr>
          <p:nvPr>
            <p:ph type="sldImg"/>
          </p:nvPr>
        </p:nvSpPr>
        <p:spPr>
          <a:xfrm>
            <a:off x="914400" y="744538"/>
            <a:ext cx="4951413" cy="3713162"/>
          </a:xfrm>
          <a:ln/>
        </p:spPr>
      </p:sp>
      <p:sp>
        <p:nvSpPr>
          <p:cNvPr id="39940" name="Rectangle 3"/>
          <p:cNvSpPr>
            <a:spLocks noGrp="1" noChangeArrowheads="1"/>
          </p:cNvSpPr>
          <p:nvPr>
            <p:ph type="body" idx="1"/>
          </p:nvPr>
        </p:nvSpPr>
        <p:spPr>
          <a:xfrm>
            <a:off x="677863" y="4706938"/>
            <a:ext cx="5424487" cy="4460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id-ID"/>
          </a:p>
        </p:txBody>
      </p:sp>
    </p:spTree>
    <p:extLst>
      <p:ext uri="{BB962C8B-B14F-4D97-AF65-F5344CB8AC3E}">
        <p14:creationId xmlns:p14="http://schemas.microsoft.com/office/powerpoint/2010/main" val="616862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9pPr>
          </a:lstStyle>
          <a:p>
            <a:fld id="{CE97054A-4749-4D12-A118-6322EF00E4F2}" type="slidenum">
              <a:rPr lang="he-IL" altLang="id-ID" sz="1200"/>
              <a:pPr/>
              <a:t>55</a:t>
            </a:fld>
            <a:endParaRPr lang="en-US" altLang="id-ID" sz="1200"/>
          </a:p>
        </p:txBody>
      </p:sp>
      <p:sp>
        <p:nvSpPr>
          <p:cNvPr id="40963" name="Rectangle 2"/>
          <p:cNvSpPr>
            <a:spLocks noGrp="1" noRot="1" noChangeAspect="1" noChangeArrowheads="1" noTextEdit="1"/>
          </p:cNvSpPr>
          <p:nvPr>
            <p:ph type="sldImg"/>
          </p:nvPr>
        </p:nvSpPr>
        <p:spPr>
          <a:xfrm>
            <a:off x="914400" y="744538"/>
            <a:ext cx="4954588" cy="3716337"/>
          </a:xfrm>
          <a:ln/>
        </p:spPr>
      </p:sp>
      <p:sp>
        <p:nvSpPr>
          <p:cNvPr id="40964" name="Rectangle 3"/>
          <p:cNvSpPr>
            <a:spLocks noGrp="1" noChangeArrowheads="1"/>
          </p:cNvSpPr>
          <p:nvPr>
            <p:ph type="body" idx="1"/>
          </p:nvPr>
        </p:nvSpPr>
        <p:spPr>
          <a:xfrm>
            <a:off x="903288" y="4708525"/>
            <a:ext cx="497205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976" tIns="46488" rIns="92976" bIns="46488" anchor="t"/>
          <a:lstStyle/>
          <a:p>
            <a:endParaRPr lang="he-IL" altLang="id-ID"/>
          </a:p>
        </p:txBody>
      </p:sp>
    </p:spTree>
    <p:extLst>
      <p:ext uri="{BB962C8B-B14F-4D97-AF65-F5344CB8AC3E}">
        <p14:creationId xmlns:p14="http://schemas.microsoft.com/office/powerpoint/2010/main" val="3289891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9pPr>
          </a:lstStyle>
          <a:p>
            <a:fld id="{9C5A36F7-55B9-47A6-A33D-F6626E182675}" type="slidenum">
              <a:rPr lang="he-IL" altLang="id-ID" sz="1200"/>
              <a:pPr/>
              <a:t>19</a:t>
            </a:fld>
            <a:endParaRPr lang="en-US" altLang="id-ID"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id-ID"/>
          </a:p>
        </p:txBody>
      </p:sp>
    </p:spTree>
    <p:extLst>
      <p:ext uri="{BB962C8B-B14F-4D97-AF65-F5344CB8AC3E}">
        <p14:creationId xmlns:p14="http://schemas.microsoft.com/office/powerpoint/2010/main" val="2139953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9pPr>
          </a:lstStyle>
          <a:p>
            <a:fld id="{2D6A99EA-8A8F-4337-A946-3707B1A8ED81}" type="slidenum">
              <a:rPr lang="he-IL" altLang="id-ID" sz="1200"/>
              <a:pPr/>
              <a:t>56</a:t>
            </a:fld>
            <a:endParaRPr lang="en-US" altLang="id-ID" sz="1200"/>
          </a:p>
        </p:txBody>
      </p:sp>
      <p:sp>
        <p:nvSpPr>
          <p:cNvPr id="41987" name="Rectangle 2"/>
          <p:cNvSpPr>
            <a:spLocks noGrp="1" noRot="1" noChangeAspect="1" noChangeArrowheads="1" noTextEdit="1"/>
          </p:cNvSpPr>
          <p:nvPr>
            <p:ph type="sldImg"/>
          </p:nvPr>
        </p:nvSpPr>
        <p:spPr>
          <a:xfrm>
            <a:off x="914400" y="744538"/>
            <a:ext cx="4954588" cy="3716337"/>
          </a:xfrm>
          <a:ln/>
        </p:spPr>
      </p:sp>
      <p:sp>
        <p:nvSpPr>
          <p:cNvPr id="41988" name="Rectangle 3"/>
          <p:cNvSpPr>
            <a:spLocks noGrp="1" noChangeArrowheads="1"/>
          </p:cNvSpPr>
          <p:nvPr>
            <p:ph type="body" idx="1"/>
          </p:nvPr>
        </p:nvSpPr>
        <p:spPr>
          <a:xfrm>
            <a:off x="903288" y="4708525"/>
            <a:ext cx="497205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976" tIns="46488" rIns="92976" bIns="46488" anchor="t"/>
          <a:lstStyle/>
          <a:p>
            <a:endParaRPr lang="he-IL" altLang="id-ID"/>
          </a:p>
        </p:txBody>
      </p:sp>
    </p:spTree>
    <p:extLst>
      <p:ext uri="{BB962C8B-B14F-4D97-AF65-F5344CB8AC3E}">
        <p14:creationId xmlns:p14="http://schemas.microsoft.com/office/powerpoint/2010/main" val="636734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9pPr>
          </a:lstStyle>
          <a:p>
            <a:fld id="{858C3E3E-107C-48A0-AEB9-57A17F8B278B}" type="slidenum">
              <a:rPr lang="he-IL" altLang="id-ID" sz="1200"/>
              <a:pPr/>
              <a:t>20</a:t>
            </a:fld>
            <a:endParaRPr lang="en-US" altLang="id-ID"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id-ID"/>
          </a:p>
        </p:txBody>
      </p:sp>
    </p:spTree>
    <p:extLst>
      <p:ext uri="{BB962C8B-B14F-4D97-AF65-F5344CB8AC3E}">
        <p14:creationId xmlns:p14="http://schemas.microsoft.com/office/powerpoint/2010/main" val="516246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9pPr>
          </a:lstStyle>
          <a:p>
            <a:fld id="{60E178DA-8470-430A-90D9-886A730BF1C9}" type="slidenum">
              <a:rPr lang="he-IL" altLang="id-ID" sz="1200"/>
              <a:pPr/>
              <a:t>23</a:t>
            </a:fld>
            <a:endParaRPr lang="en-US" altLang="id-ID"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id-ID"/>
          </a:p>
        </p:txBody>
      </p:sp>
    </p:spTree>
    <p:extLst>
      <p:ext uri="{BB962C8B-B14F-4D97-AF65-F5344CB8AC3E}">
        <p14:creationId xmlns:p14="http://schemas.microsoft.com/office/powerpoint/2010/main" val="2987208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9pPr>
          </a:lstStyle>
          <a:p>
            <a:fld id="{D4196826-8CC6-4B88-8244-E178BC43A310}" type="slidenum">
              <a:rPr lang="he-IL" altLang="id-ID" sz="1200"/>
              <a:pPr/>
              <a:t>24</a:t>
            </a:fld>
            <a:endParaRPr lang="en-US" altLang="id-ID"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id-ID"/>
          </a:p>
        </p:txBody>
      </p:sp>
    </p:spTree>
    <p:extLst>
      <p:ext uri="{BB962C8B-B14F-4D97-AF65-F5344CB8AC3E}">
        <p14:creationId xmlns:p14="http://schemas.microsoft.com/office/powerpoint/2010/main" val="2687689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9pPr>
          </a:lstStyle>
          <a:p>
            <a:fld id="{A7C19EAB-B654-4246-B4DB-483F92662B5D}" type="slidenum">
              <a:rPr lang="he-IL" altLang="id-ID" sz="1200"/>
              <a:pPr/>
              <a:t>29</a:t>
            </a:fld>
            <a:endParaRPr lang="en-US" altLang="id-ID"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id-ID"/>
          </a:p>
        </p:txBody>
      </p:sp>
    </p:spTree>
    <p:extLst>
      <p:ext uri="{BB962C8B-B14F-4D97-AF65-F5344CB8AC3E}">
        <p14:creationId xmlns:p14="http://schemas.microsoft.com/office/powerpoint/2010/main" val="4036910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9pPr>
          </a:lstStyle>
          <a:p>
            <a:fld id="{F1BC8C23-345F-4B6E-9900-030F8FE5D5B3}" type="slidenum">
              <a:rPr lang="he-IL" altLang="id-ID" sz="1200"/>
              <a:pPr/>
              <a:t>30</a:t>
            </a:fld>
            <a:endParaRPr lang="en-US" altLang="id-ID"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id-ID"/>
          </a:p>
        </p:txBody>
      </p:sp>
    </p:spTree>
    <p:extLst>
      <p:ext uri="{BB962C8B-B14F-4D97-AF65-F5344CB8AC3E}">
        <p14:creationId xmlns:p14="http://schemas.microsoft.com/office/powerpoint/2010/main" val="201712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9pPr>
          </a:lstStyle>
          <a:p>
            <a:fld id="{0995E260-0B58-404A-B705-F9B9B08ACDC6}" type="slidenum">
              <a:rPr lang="he-IL" altLang="id-ID" sz="1200"/>
              <a:pPr/>
              <a:t>31</a:t>
            </a:fld>
            <a:endParaRPr lang="en-US" altLang="id-ID"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id-ID"/>
          </a:p>
        </p:txBody>
      </p:sp>
    </p:spTree>
    <p:extLst>
      <p:ext uri="{BB962C8B-B14F-4D97-AF65-F5344CB8AC3E}">
        <p14:creationId xmlns:p14="http://schemas.microsoft.com/office/powerpoint/2010/main" val="2293144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9pPr>
          </a:lstStyle>
          <a:p>
            <a:fld id="{6F56222A-1247-41C1-B81C-F9DB76E6D193}" type="slidenum">
              <a:rPr lang="he-IL" altLang="id-ID" sz="1200"/>
              <a:pPr/>
              <a:t>34</a:t>
            </a:fld>
            <a:endParaRPr lang="en-US" altLang="id-ID"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id-ID"/>
          </a:p>
        </p:txBody>
      </p:sp>
    </p:spTree>
    <p:extLst>
      <p:ext uri="{BB962C8B-B14F-4D97-AF65-F5344CB8AC3E}">
        <p14:creationId xmlns:p14="http://schemas.microsoft.com/office/powerpoint/2010/main" val="34745775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3EED2B6-D836-4838-BD67-255DF7693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7545BF53-2E80-4C08-B985-37D2C00F8F91}"/>
              </a:ext>
            </a:extLst>
          </p:cNvPr>
          <p:cNvSpPr>
            <a:spLocks noGrp="1"/>
          </p:cNvSpPr>
          <p:nvPr>
            <p:ph type="ctrTitle"/>
          </p:nvPr>
        </p:nvSpPr>
        <p:spPr>
          <a:xfrm>
            <a:off x="3691218" y="1837765"/>
            <a:ext cx="4430806" cy="2364628"/>
          </a:xfrm>
        </p:spPr>
        <p:txBody>
          <a:bodyPr anchor="b"/>
          <a:lstStyle>
            <a:lvl1pPr algn="l">
              <a:defRPr sz="4500">
                <a:solidFill>
                  <a:schemeClr val="accent1"/>
                </a:solidFill>
              </a:defRPr>
            </a:lvl1pPr>
          </a:lstStyle>
          <a:p>
            <a:r>
              <a:rPr lang="en-US"/>
              <a:t>Click to edit Master title style</a:t>
            </a:r>
            <a:endParaRPr lang="en-ID" dirty="0"/>
          </a:p>
        </p:txBody>
      </p:sp>
      <p:sp>
        <p:nvSpPr>
          <p:cNvPr id="3" name="Subtitle 2">
            <a:extLst>
              <a:ext uri="{FF2B5EF4-FFF2-40B4-BE49-F238E27FC236}">
                <a16:creationId xmlns:a16="http://schemas.microsoft.com/office/drawing/2014/main" id="{121BDE30-4AD1-438C-A0AB-A7BFE60D1048}"/>
              </a:ext>
            </a:extLst>
          </p:cNvPr>
          <p:cNvSpPr>
            <a:spLocks noGrp="1"/>
          </p:cNvSpPr>
          <p:nvPr>
            <p:ph type="subTitle" idx="1"/>
          </p:nvPr>
        </p:nvSpPr>
        <p:spPr>
          <a:xfrm>
            <a:off x="3691218" y="4338919"/>
            <a:ext cx="3583642" cy="699248"/>
          </a:xfrm>
        </p:spPr>
        <p:txBody>
          <a:bodyPr>
            <a:normAutofit/>
          </a:bodyPr>
          <a:lstStyle>
            <a:lvl1pPr marL="0" indent="0" algn="l">
              <a:buNone/>
              <a:defRPr sz="1500" i="1">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D" dirty="0"/>
          </a:p>
        </p:txBody>
      </p:sp>
      <p:sp>
        <p:nvSpPr>
          <p:cNvPr id="5" name="Footer Placeholder 4">
            <a:extLst>
              <a:ext uri="{FF2B5EF4-FFF2-40B4-BE49-F238E27FC236}">
                <a16:creationId xmlns:a16="http://schemas.microsoft.com/office/drawing/2014/main" id="{3D3B9524-C52F-4A8E-A505-F1DC2AE028EB}"/>
              </a:ext>
            </a:extLst>
          </p:cNvPr>
          <p:cNvSpPr>
            <a:spLocks noGrp="1"/>
          </p:cNvSpPr>
          <p:nvPr>
            <p:ph type="ftr" sz="quarter" idx="11"/>
          </p:nvPr>
        </p:nvSpPr>
        <p:spPr>
          <a:xfrm>
            <a:off x="2638983" y="398277"/>
            <a:ext cx="2228850" cy="453370"/>
          </a:xfrm>
          <a:prstGeom prst="rect">
            <a:avLst/>
          </a:prstGeom>
        </p:spPr>
        <p:txBody>
          <a:bodyPr/>
          <a:lstStyle>
            <a:lvl1pPr>
              <a:defRPr sz="1050" b="1" spc="225">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endParaRPr lang="id-ID"/>
          </a:p>
        </p:txBody>
      </p:sp>
    </p:spTree>
    <p:extLst>
      <p:ext uri="{BB962C8B-B14F-4D97-AF65-F5344CB8AC3E}">
        <p14:creationId xmlns:p14="http://schemas.microsoft.com/office/powerpoint/2010/main" val="1896908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1989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3E425F63-95AA-44A9-A414-4560BA96DB12}" type="datetimeFigureOut">
              <a:rPr lang="id-ID" smtClean="0"/>
              <a:t>01-03-2021</a:t>
            </a:fld>
            <a:endParaRPr lang="id-ID"/>
          </a:p>
        </p:txBody>
      </p:sp>
      <p:sp>
        <p:nvSpPr>
          <p:cNvPr id="4" name="Footer Placeholder 3"/>
          <p:cNvSpPr>
            <a:spLocks noGrp="1"/>
          </p:cNvSpPr>
          <p:nvPr>
            <p:ph type="ftr" sz="quarter" idx="11"/>
          </p:nvPr>
        </p:nvSpPr>
        <p:spPr>
          <a:xfrm>
            <a:off x="5257800" y="612648"/>
            <a:ext cx="1325880" cy="457200"/>
          </a:xfrm>
        </p:spPr>
        <p:txBody>
          <a:bodyPr/>
          <a:lstStyle/>
          <a:p>
            <a:endParaRPr lang="id-ID"/>
          </a:p>
        </p:txBody>
      </p:sp>
      <p:sp>
        <p:nvSpPr>
          <p:cNvPr id="5" name="Slide Number Placeholder 4"/>
          <p:cNvSpPr>
            <a:spLocks noGrp="1"/>
          </p:cNvSpPr>
          <p:nvPr>
            <p:ph type="sldNum" sz="quarter" idx="12"/>
          </p:nvPr>
        </p:nvSpPr>
        <p:spPr>
          <a:xfrm>
            <a:off x="8174736" y="2272"/>
            <a:ext cx="762000" cy="365760"/>
          </a:xfrm>
        </p:spPr>
        <p:txBody>
          <a:bodyPr/>
          <a:lstStyle/>
          <a:p>
            <a:fld id="{1423B70B-A003-4F75-BD4B-6A18899CDDF4}" type="slidenum">
              <a:rPr lang="id-ID" smtClean="0"/>
              <a:t>‹#›</a:t>
            </a:fld>
            <a:endParaRPr lang="id-ID"/>
          </a:p>
        </p:txBody>
      </p:sp>
    </p:spTree>
    <p:extLst>
      <p:ext uri="{BB962C8B-B14F-4D97-AF65-F5344CB8AC3E}">
        <p14:creationId xmlns:p14="http://schemas.microsoft.com/office/powerpoint/2010/main" val="3383723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A 1 Colom">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E3EE1DE-2E3F-4FC2-898D-A515B119C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156446" y="1037479"/>
            <a:ext cx="7308478" cy="809251"/>
          </a:xfrm>
        </p:spPr>
        <p:txBody>
          <a:bodyPr>
            <a:normAutofit/>
          </a:bodyPr>
          <a:lstStyle>
            <a:lvl1pPr>
              <a:defRPr sz="2100"/>
            </a:lvl1pPr>
          </a:lstStyle>
          <a:p>
            <a:r>
              <a:rPr lang="en-US"/>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156446" y="2034709"/>
            <a:ext cx="7308478" cy="2976563"/>
          </a:xfrm>
        </p:spPr>
        <p:txBody>
          <a:bodyPr>
            <a:normAutofit/>
          </a:bodyPr>
          <a:lstStyle>
            <a:lvl1pPr>
              <a:lnSpc>
                <a:spcPct val="100000"/>
              </a:lnSpc>
              <a:spcBef>
                <a:spcPts val="0"/>
              </a:spcBef>
              <a:defRPr sz="1350"/>
            </a:lvl1pPr>
            <a:lvl2pPr>
              <a:lnSpc>
                <a:spcPct val="100000"/>
              </a:lnSpc>
              <a:spcBef>
                <a:spcPts val="0"/>
              </a:spcBef>
              <a:defRPr sz="1200"/>
            </a:lvl2pPr>
            <a:lvl3pPr>
              <a:lnSpc>
                <a:spcPct val="100000"/>
              </a:lnSpc>
              <a:spcBef>
                <a:spcPts val="0"/>
              </a:spcBef>
              <a:defRPr sz="1050"/>
            </a:lvl3pPr>
            <a:lvl4pPr>
              <a:lnSpc>
                <a:spcPct val="100000"/>
              </a:lnSpc>
              <a:spcBef>
                <a:spcPts val="0"/>
              </a:spcBef>
              <a:defRPr sz="900"/>
            </a:lvl4pPr>
            <a:lvl5pPr>
              <a:lnSpc>
                <a:spcPct val="100000"/>
              </a:lnSpc>
              <a:spcBef>
                <a:spcPts val="0"/>
              </a:spcBef>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dirty="0"/>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6861362" y="185739"/>
            <a:ext cx="2057400" cy="495299"/>
          </a:xfrm>
          <a:prstGeom prst="rect">
            <a:avLst/>
          </a:prstGeom>
        </p:spPr>
        <p:txBody>
          <a:bodyPr/>
          <a:lstStyle>
            <a:lvl1pPr algn="r">
              <a:defRPr sz="900" b="0" i="1">
                <a:solidFill>
                  <a:schemeClr val="bg1"/>
                </a:solidFill>
              </a:defRPr>
            </a:lvl1pPr>
          </a:lstStyle>
          <a:p>
            <a:endParaRPr lang="id-ID"/>
          </a:p>
        </p:txBody>
      </p:sp>
    </p:spTree>
    <p:extLst>
      <p:ext uri="{BB962C8B-B14F-4D97-AF65-F5344CB8AC3E}">
        <p14:creationId xmlns:p14="http://schemas.microsoft.com/office/powerpoint/2010/main" val="298064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A 2 Colom">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9016D3-0923-4643-AD2F-8B0493B0B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196789" y="1454598"/>
            <a:ext cx="3009168" cy="750720"/>
          </a:xfrm>
        </p:spPr>
        <p:txBody>
          <a:bodyPr anchor="b"/>
          <a:lstStyle>
            <a:lvl1pPr marL="0" indent="0" algn="l">
              <a:buNone/>
              <a:defRPr sz="1800" b="1">
                <a:latin typeface="Signika" panose="02010003020600000004" pitchFamily="2"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196789" y="2357718"/>
            <a:ext cx="3009168" cy="3693458"/>
          </a:xfrm>
        </p:spPr>
        <p:txBody>
          <a:bodyPr>
            <a:normAutofit/>
          </a:bodyPr>
          <a:lstStyle>
            <a:lvl1pPr>
              <a:lnSpc>
                <a:spcPct val="100000"/>
              </a:lnSpc>
              <a:defRPr sz="1350"/>
            </a:lvl1pPr>
            <a:lvl2pPr>
              <a:lnSpc>
                <a:spcPct val="100000"/>
              </a:lnSpc>
              <a:defRPr sz="1200"/>
            </a:lvl2pPr>
            <a:lvl3pPr>
              <a:lnSpc>
                <a:spcPct val="100000"/>
              </a:lnSpc>
              <a:defRPr sz="1050"/>
            </a:lvl3pPr>
            <a:lvl4pPr>
              <a:lnSpc>
                <a:spcPct val="100000"/>
              </a:lnSpc>
              <a:defRPr sz="900"/>
            </a:lvl4pPr>
            <a:lvl5pPr>
              <a:lnSpc>
                <a:spcPct val="100000"/>
              </a:lnSpc>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4997184" y="1454598"/>
            <a:ext cx="3023987" cy="750720"/>
          </a:xfrm>
        </p:spPr>
        <p:txBody>
          <a:bodyPr anchor="b"/>
          <a:lstStyle>
            <a:lvl1pPr marL="0" indent="0" algn="l">
              <a:buNone/>
              <a:defRPr sz="1800" b="1">
                <a:latin typeface="Signika" panose="02010003020600000004" pitchFamily="2"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4997184" y="2357718"/>
            <a:ext cx="3023987" cy="3693458"/>
          </a:xfrm>
        </p:spPr>
        <p:txBody>
          <a:bodyPr>
            <a:normAutofit/>
          </a:bodyPr>
          <a:lstStyle>
            <a:lvl1pPr>
              <a:lnSpc>
                <a:spcPct val="100000"/>
              </a:lnSpc>
              <a:defRPr sz="1350"/>
            </a:lvl1pPr>
            <a:lvl2pPr>
              <a:lnSpc>
                <a:spcPct val="100000"/>
              </a:lnSpc>
              <a:defRPr sz="1200"/>
            </a:lvl2pPr>
            <a:lvl3pPr>
              <a:lnSpc>
                <a:spcPct val="100000"/>
              </a:lnSpc>
              <a:defRPr sz="1050"/>
            </a:lvl3pPr>
            <a:lvl4pPr>
              <a:lnSpc>
                <a:spcPct val="100000"/>
              </a:lnSpc>
              <a:defRPr sz="900"/>
            </a:lvl4pPr>
            <a:lvl5pPr>
              <a:lnSpc>
                <a:spcPct val="100000"/>
              </a:lnSpc>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7348816" y="206508"/>
            <a:ext cx="1590115" cy="365125"/>
          </a:xfrm>
          <a:prstGeom prst="rect">
            <a:avLst/>
          </a:prstGeom>
        </p:spPr>
        <p:txBody>
          <a:bodyPr/>
          <a:lstStyle>
            <a:lvl1pPr algn="r">
              <a:defRPr sz="900" i="1">
                <a:solidFill>
                  <a:schemeClr val="bg1"/>
                </a:solidFill>
              </a:defRPr>
            </a:lvl1pPr>
          </a:lstStyle>
          <a:p>
            <a:endParaRPr lang="id-ID"/>
          </a:p>
        </p:txBody>
      </p:sp>
    </p:spTree>
    <p:extLst>
      <p:ext uri="{BB962C8B-B14F-4D97-AF65-F5344CB8AC3E}">
        <p14:creationId xmlns:p14="http://schemas.microsoft.com/office/powerpoint/2010/main" val="3105687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B 1 Colom">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B3501F-31BE-47A9-9E1E-F5FABD537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156446" y="1243667"/>
            <a:ext cx="7308478" cy="809251"/>
          </a:xfrm>
        </p:spPr>
        <p:txBody>
          <a:bodyPr>
            <a:normAutofit/>
          </a:bodyPr>
          <a:lstStyle>
            <a:lvl1pPr>
              <a:defRPr sz="2100"/>
            </a:lvl1pPr>
          </a:lstStyle>
          <a:p>
            <a:r>
              <a:rPr lang="en-US"/>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156446" y="2240898"/>
            <a:ext cx="7308478" cy="2976563"/>
          </a:xfrm>
        </p:spPr>
        <p:txBody>
          <a:bodyPr>
            <a:normAutofit/>
          </a:bodyPr>
          <a:lstStyle>
            <a:lvl1pPr>
              <a:lnSpc>
                <a:spcPct val="100000"/>
              </a:lnSpc>
              <a:spcBef>
                <a:spcPts val="0"/>
              </a:spcBef>
              <a:defRPr sz="1350"/>
            </a:lvl1pPr>
            <a:lvl2pPr>
              <a:lnSpc>
                <a:spcPct val="100000"/>
              </a:lnSpc>
              <a:spcBef>
                <a:spcPts val="0"/>
              </a:spcBef>
              <a:defRPr sz="1200"/>
            </a:lvl2pPr>
            <a:lvl3pPr>
              <a:lnSpc>
                <a:spcPct val="100000"/>
              </a:lnSpc>
              <a:spcBef>
                <a:spcPts val="0"/>
              </a:spcBef>
              <a:defRPr sz="1050"/>
            </a:lvl3pPr>
            <a:lvl4pPr>
              <a:lnSpc>
                <a:spcPct val="100000"/>
              </a:lnSpc>
              <a:spcBef>
                <a:spcPts val="0"/>
              </a:spcBef>
              <a:defRPr sz="900"/>
            </a:lvl4pPr>
            <a:lvl5pPr>
              <a:lnSpc>
                <a:spcPct val="100000"/>
              </a:lnSpc>
              <a:spcBef>
                <a:spcPts val="0"/>
              </a:spcBef>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6861362" y="185739"/>
            <a:ext cx="2057400" cy="495299"/>
          </a:xfrm>
          <a:prstGeom prst="rect">
            <a:avLst/>
          </a:prstGeom>
        </p:spPr>
        <p:txBody>
          <a:bodyPr/>
          <a:lstStyle>
            <a:lvl1pPr algn="r">
              <a:defRPr sz="900" b="0" i="1">
                <a:solidFill>
                  <a:schemeClr val="bg1"/>
                </a:solidFill>
              </a:defRPr>
            </a:lvl1pPr>
          </a:lstStyle>
          <a:p>
            <a:endParaRPr lang="id-ID"/>
          </a:p>
        </p:txBody>
      </p:sp>
    </p:spTree>
    <p:extLst>
      <p:ext uri="{BB962C8B-B14F-4D97-AF65-F5344CB8AC3E}">
        <p14:creationId xmlns:p14="http://schemas.microsoft.com/office/powerpoint/2010/main" val="1716795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B 2 Colom">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ED413E-A34E-48E0-B735-82B326ABD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196789" y="1454598"/>
            <a:ext cx="3009168" cy="750720"/>
          </a:xfrm>
        </p:spPr>
        <p:txBody>
          <a:bodyPr anchor="b"/>
          <a:lstStyle>
            <a:lvl1pPr marL="0" indent="0" algn="l">
              <a:buNone/>
              <a:defRPr sz="1800" b="1">
                <a:latin typeface="Signika" panose="02010003020600000004" pitchFamily="2"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196789" y="2357718"/>
            <a:ext cx="3009168" cy="3693458"/>
          </a:xfrm>
        </p:spPr>
        <p:txBody>
          <a:bodyPr>
            <a:normAutofit/>
          </a:bodyPr>
          <a:lstStyle>
            <a:lvl1pPr>
              <a:lnSpc>
                <a:spcPct val="100000"/>
              </a:lnSpc>
              <a:defRPr sz="1350"/>
            </a:lvl1pPr>
            <a:lvl2pPr>
              <a:lnSpc>
                <a:spcPct val="100000"/>
              </a:lnSpc>
              <a:defRPr sz="1200"/>
            </a:lvl2pPr>
            <a:lvl3pPr>
              <a:lnSpc>
                <a:spcPct val="100000"/>
              </a:lnSpc>
              <a:defRPr sz="1050"/>
            </a:lvl3pPr>
            <a:lvl4pPr>
              <a:lnSpc>
                <a:spcPct val="100000"/>
              </a:lnSpc>
              <a:defRPr sz="900"/>
            </a:lvl4pPr>
            <a:lvl5pPr>
              <a:lnSpc>
                <a:spcPct val="100000"/>
              </a:lnSpc>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4997184" y="1454598"/>
            <a:ext cx="3023987" cy="750720"/>
          </a:xfrm>
        </p:spPr>
        <p:txBody>
          <a:bodyPr anchor="b"/>
          <a:lstStyle>
            <a:lvl1pPr marL="0" indent="0" algn="l">
              <a:buNone/>
              <a:defRPr sz="1800" b="1">
                <a:latin typeface="Signika" panose="02010003020600000004" pitchFamily="2"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4997184" y="2357718"/>
            <a:ext cx="3023987" cy="3693458"/>
          </a:xfrm>
        </p:spPr>
        <p:txBody>
          <a:bodyPr>
            <a:normAutofit/>
          </a:bodyPr>
          <a:lstStyle>
            <a:lvl1pPr>
              <a:lnSpc>
                <a:spcPct val="100000"/>
              </a:lnSpc>
              <a:defRPr sz="1350"/>
            </a:lvl1pPr>
            <a:lvl2pPr>
              <a:lnSpc>
                <a:spcPct val="100000"/>
              </a:lnSpc>
              <a:defRPr sz="1200"/>
            </a:lvl2pPr>
            <a:lvl3pPr>
              <a:lnSpc>
                <a:spcPct val="100000"/>
              </a:lnSpc>
              <a:defRPr sz="1050"/>
            </a:lvl3pPr>
            <a:lvl4pPr>
              <a:lnSpc>
                <a:spcPct val="100000"/>
              </a:lnSpc>
              <a:defRPr sz="900"/>
            </a:lvl4pPr>
            <a:lvl5pPr>
              <a:lnSpc>
                <a:spcPct val="100000"/>
              </a:lnSpc>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7348816" y="206508"/>
            <a:ext cx="1590115" cy="365125"/>
          </a:xfrm>
          <a:prstGeom prst="rect">
            <a:avLst/>
          </a:prstGeom>
        </p:spPr>
        <p:txBody>
          <a:bodyPr/>
          <a:lstStyle>
            <a:lvl1pPr algn="r">
              <a:defRPr sz="900" i="1">
                <a:solidFill>
                  <a:schemeClr val="bg1"/>
                </a:solidFill>
              </a:defRPr>
            </a:lvl1pPr>
          </a:lstStyle>
          <a:p>
            <a:endParaRPr lang="id-ID"/>
          </a:p>
        </p:txBody>
      </p:sp>
    </p:spTree>
    <p:extLst>
      <p:ext uri="{BB962C8B-B14F-4D97-AF65-F5344CB8AC3E}">
        <p14:creationId xmlns:p14="http://schemas.microsoft.com/office/powerpoint/2010/main" val="926673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6A5B86-0336-447F-83DA-6B00B17B8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3F9107D6-1562-4144-87BD-913871F31FE8}"/>
              </a:ext>
            </a:extLst>
          </p:cNvPr>
          <p:cNvSpPr>
            <a:spLocks noGrp="1"/>
          </p:cNvSpPr>
          <p:nvPr>
            <p:ph type="title"/>
          </p:nvPr>
        </p:nvSpPr>
        <p:spPr>
          <a:xfrm>
            <a:off x="3872755" y="1709739"/>
            <a:ext cx="3617258" cy="2145086"/>
          </a:xfrm>
        </p:spPr>
        <p:txBody>
          <a:bodyPr anchor="b">
            <a:normAutofit/>
          </a:bodyPr>
          <a:lstStyle>
            <a:lvl1pPr>
              <a:defRPr sz="3600" b="0" i="1">
                <a:solidFill>
                  <a:srgbClr val="FFFF00"/>
                </a:solidFill>
              </a:defRPr>
            </a:lvl1pPr>
          </a:lstStyle>
          <a:p>
            <a:r>
              <a:rPr lang="en-US"/>
              <a:t>Click to edit Master title style</a:t>
            </a:r>
            <a:endParaRPr lang="en-ID" dirty="0"/>
          </a:p>
        </p:txBody>
      </p:sp>
      <p:sp>
        <p:nvSpPr>
          <p:cNvPr id="3" name="Text Placeholder 2">
            <a:extLst>
              <a:ext uri="{FF2B5EF4-FFF2-40B4-BE49-F238E27FC236}">
                <a16:creationId xmlns:a16="http://schemas.microsoft.com/office/drawing/2014/main" id="{3A5E7E98-92DD-47B0-976B-9D83AC3A233D}"/>
              </a:ext>
            </a:extLst>
          </p:cNvPr>
          <p:cNvSpPr>
            <a:spLocks noGrp="1"/>
          </p:cNvSpPr>
          <p:nvPr>
            <p:ph type="body" idx="1"/>
          </p:nvPr>
        </p:nvSpPr>
        <p:spPr>
          <a:xfrm>
            <a:off x="3872755" y="3979864"/>
            <a:ext cx="3232616" cy="1031408"/>
          </a:xfrm>
        </p:spPr>
        <p:txBody>
          <a:bodyPr>
            <a:normAutofit/>
          </a:bodyPr>
          <a:lstStyle>
            <a:lvl1pPr marL="0" indent="0">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6103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ig Picture &amp; Content 2 Colom">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0DB9294-B302-467F-8B93-6360B22AD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0" y="0"/>
            <a:ext cx="9144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196789" y="4518212"/>
            <a:ext cx="3009168" cy="376518"/>
          </a:xfrm>
        </p:spPr>
        <p:txBody>
          <a:bodyPr anchor="b">
            <a:normAutofit/>
          </a:bodyPr>
          <a:lstStyle>
            <a:lvl1pPr marL="0" indent="0" algn="l">
              <a:buNone/>
              <a:defRPr sz="1500" b="1">
                <a:solidFill>
                  <a:schemeClr val="bg1"/>
                </a:solidFill>
                <a:latin typeface="Signika" panose="02010003020600000004" pitchFamily="2"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196789" y="5047130"/>
            <a:ext cx="3009168" cy="1228164"/>
          </a:xfrm>
        </p:spPr>
        <p:txBody>
          <a:bodyPr>
            <a:normAutofit/>
          </a:bodyPr>
          <a:lstStyle>
            <a:lvl1pPr>
              <a:lnSpc>
                <a:spcPct val="150000"/>
              </a:lnSpc>
              <a:defRPr sz="1350">
                <a:solidFill>
                  <a:schemeClr val="bg1"/>
                </a:solidFill>
              </a:defRPr>
            </a:lvl1pPr>
            <a:lvl2pPr>
              <a:lnSpc>
                <a:spcPct val="150000"/>
              </a:lnSpc>
              <a:defRPr sz="1200">
                <a:solidFill>
                  <a:schemeClr val="bg1"/>
                </a:solidFill>
              </a:defRPr>
            </a:lvl2pPr>
            <a:lvl3pPr>
              <a:lnSpc>
                <a:spcPct val="150000"/>
              </a:lnSpc>
              <a:defRPr sz="1050">
                <a:solidFill>
                  <a:schemeClr val="bg1"/>
                </a:solidFill>
              </a:defRPr>
            </a:lvl3pPr>
            <a:lvl4pPr>
              <a:lnSpc>
                <a:spcPct val="150000"/>
              </a:lnSpc>
              <a:defRPr sz="900">
                <a:solidFill>
                  <a:schemeClr val="bg1"/>
                </a:solidFill>
              </a:defRPr>
            </a:lvl4pPr>
            <a:lvl5pPr>
              <a:lnSpc>
                <a:spcPct val="150000"/>
              </a:lnSpc>
              <a:defRPr sz="9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4997184" y="4518212"/>
            <a:ext cx="3023987" cy="376518"/>
          </a:xfrm>
        </p:spPr>
        <p:txBody>
          <a:bodyPr anchor="b">
            <a:normAutofit/>
          </a:bodyPr>
          <a:lstStyle>
            <a:lvl1pPr marL="0" indent="0" algn="l">
              <a:buNone/>
              <a:defRPr sz="1500" b="1">
                <a:solidFill>
                  <a:schemeClr val="bg1"/>
                </a:solidFill>
                <a:latin typeface="Signika" panose="02010003020600000004" pitchFamily="2"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4997184" y="5047130"/>
            <a:ext cx="3023987" cy="1228164"/>
          </a:xfrm>
        </p:spPr>
        <p:txBody>
          <a:bodyPr>
            <a:normAutofit/>
          </a:bodyPr>
          <a:lstStyle>
            <a:lvl1pPr>
              <a:lnSpc>
                <a:spcPct val="150000"/>
              </a:lnSpc>
              <a:defRPr sz="1350">
                <a:solidFill>
                  <a:schemeClr val="bg1"/>
                </a:solidFill>
              </a:defRPr>
            </a:lvl1pPr>
            <a:lvl2pPr>
              <a:lnSpc>
                <a:spcPct val="150000"/>
              </a:lnSpc>
              <a:defRPr sz="1200">
                <a:solidFill>
                  <a:schemeClr val="bg1"/>
                </a:solidFill>
              </a:defRPr>
            </a:lvl2pPr>
            <a:lvl3pPr>
              <a:lnSpc>
                <a:spcPct val="150000"/>
              </a:lnSpc>
              <a:defRPr sz="1050">
                <a:solidFill>
                  <a:schemeClr val="bg1"/>
                </a:solidFill>
              </a:defRPr>
            </a:lvl3pPr>
            <a:lvl4pPr>
              <a:lnSpc>
                <a:spcPct val="150000"/>
              </a:lnSpc>
              <a:defRPr sz="900">
                <a:solidFill>
                  <a:schemeClr val="bg1"/>
                </a:solidFill>
              </a:defRPr>
            </a:lvl4pPr>
            <a:lvl5pPr>
              <a:lnSpc>
                <a:spcPct val="150000"/>
              </a:lnSpc>
              <a:defRPr sz="9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dirty="0"/>
          </a:p>
        </p:txBody>
      </p:sp>
      <p:sp>
        <p:nvSpPr>
          <p:cNvPr id="11" name="Picture Placeholder 2">
            <a:extLst>
              <a:ext uri="{FF2B5EF4-FFF2-40B4-BE49-F238E27FC236}">
                <a16:creationId xmlns:a16="http://schemas.microsoft.com/office/drawing/2014/main" id="{EFA99F8C-3B08-4BEC-9E08-213E371E53C8}"/>
              </a:ext>
            </a:extLst>
          </p:cNvPr>
          <p:cNvSpPr>
            <a:spLocks noGrp="1"/>
          </p:cNvSpPr>
          <p:nvPr>
            <p:ph type="pic" idx="12"/>
          </p:nvPr>
        </p:nvSpPr>
        <p:spPr>
          <a:xfrm>
            <a:off x="0" y="2"/>
            <a:ext cx="9144000" cy="425823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D" dirty="0"/>
          </a:p>
        </p:txBody>
      </p:sp>
    </p:spTree>
    <p:extLst>
      <p:ext uri="{BB962C8B-B14F-4D97-AF65-F5344CB8AC3E}">
        <p14:creationId xmlns:p14="http://schemas.microsoft.com/office/powerpoint/2010/main" val="115928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B 1 Colom &amp; pic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BA0156-8B96-4128-9124-96BACAFEA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156447" y="1243667"/>
            <a:ext cx="2669243" cy="809251"/>
          </a:xfrm>
        </p:spPr>
        <p:txBody>
          <a:bodyPr>
            <a:normAutofit/>
          </a:bodyPr>
          <a:lstStyle>
            <a:lvl1pPr>
              <a:defRPr sz="2100"/>
            </a:lvl1pPr>
          </a:lstStyle>
          <a:p>
            <a:r>
              <a:rPr lang="en-US"/>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156447" y="2240898"/>
            <a:ext cx="2669243" cy="2976563"/>
          </a:xfrm>
        </p:spPr>
        <p:txBody>
          <a:bodyPr>
            <a:normAutofit/>
          </a:bodyPr>
          <a:lstStyle>
            <a:lvl1pPr>
              <a:lnSpc>
                <a:spcPct val="100000"/>
              </a:lnSpc>
              <a:defRPr sz="1350"/>
            </a:lvl1pPr>
            <a:lvl2pPr>
              <a:lnSpc>
                <a:spcPct val="100000"/>
              </a:lnSpc>
              <a:defRPr sz="1200"/>
            </a:lvl2pPr>
            <a:lvl3pPr>
              <a:lnSpc>
                <a:spcPct val="100000"/>
              </a:lnSpc>
              <a:defRPr sz="1050"/>
            </a:lvl3pPr>
            <a:lvl4pPr>
              <a:lnSpc>
                <a:spcPct val="100000"/>
              </a:lnSpc>
              <a:defRPr sz="900"/>
            </a:lvl4pPr>
            <a:lvl5pPr>
              <a:lnSpc>
                <a:spcPct val="100000"/>
              </a:lnSpc>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dirty="0"/>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6861362" y="185739"/>
            <a:ext cx="2057400" cy="495299"/>
          </a:xfrm>
          <a:prstGeom prst="rect">
            <a:avLst/>
          </a:prstGeom>
        </p:spPr>
        <p:txBody>
          <a:bodyPr/>
          <a:lstStyle>
            <a:lvl1pPr algn="r">
              <a:defRPr sz="900" b="0" i="1">
                <a:solidFill>
                  <a:schemeClr val="bg1"/>
                </a:solidFill>
              </a:defRPr>
            </a:lvl1pPr>
          </a:lstStyle>
          <a:p>
            <a:endParaRPr lang="id-ID"/>
          </a:p>
        </p:txBody>
      </p:sp>
      <p:sp>
        <p:nvSpPr>
          <p:cNvPr id="7" name="Picture Placeholder 2">
            <a:extLst>
              <a:ext uri="{FF2B5EF4-FFF2-40B4-BE49-F238E27FC236}">
                <a16:creationId xmlns:a16="http://schemas.microsoft.com/office/drawing/2014/main" id="{C8B5BE8F-A1C1-47D3-A30E-927B171A2B62}"/>
              </a:ext>
            </a:extLst>
          </p:cNvPr>
          <p:cNvSpPr>
            <a:spLocks noGrp="1"/>
          </p:cNvSpPr>
          <p:nvPr>
            <p:ph type="pic" idx="12"/>
          </p:nvPr>
        </p:nvSpPr>
        <p:spPr>
          <a:xfrm>
            <a:off x="4514850" y="761720"/>
            <a:ext cx="4629150" cy="609628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D" dirty="0"/>
          </a:p>
        </p:txBody>
      </p:sp>
    </p:spTree>
    <p:extLst>
      <p:ext uri="{BB962C8B-B14F-4D97-AF65-F5344CB8AC3E}">
        <p14:creationId xmlns:p14="http://schemas.microsoft.com/office/powerpoint/2010/main" val="399645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c ">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BE0685-8840-4B76-837F-7546BCD78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477373" y="2483224"/>
            <a:ext cx="1761563" cy="1604682"/>
          </a:xfrm>
        </p:spPr>
        <p:txBody>
          <a:bodyPr anchor="b">
            <a:normAutofit/>
          </a:bodyPr>
          <a:lstStyle>
            <a:lvl1pPr marL="0" indent="0" algn="l">
              <a:buNone/>
              <a:defRPr sz="2400" b="1">
                <a:solidFill>
                  <a:schemeClr val="bg1"/>
                </a:solidFill>
                <a:latin typeface="Signika" panose="02010003020600000004" pitchFamily="2"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3202001" y="1185657"/>
            <a:ext cx="4825893" cy="750720"/>
          </a:xfrm>
        </p:spPr>
        <p:txBody>
          <a:bodyPr anchor="b"/>
          <a:lstStyle>
            <a:lvl1pPr marL="0" indent="0" algn="l">
              <a:buNone/>
              <a:defRPr sz="1800" b="1">
                <a:latin typeface="Signika" panose="02010003020600000004" pitchFamily="2"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3202001" y="2088777"/>
            <a:ext cx="4825893" cy="3693458"/>
          </a:xfrm>
        </p:spPr>
        <p:txBody>
          <a:bodyPr>
            <a:normAutofit/>
          </a:bodyPr>
          <a:lstStyle>
            <a:lvl1pPr>
              <a:lnSpc>
                <a:spcPct val="100000"/>
              </a:lnSpc>
              <a:defRPr sz="1350"/>
            </a:lvl1pPr>
            <a:lvl2pPr>
              <a:lnSpc>
                <a:spcPct val="100000"/>
              </a:lnSpc>
              <a:defRPr sz="1200"/>
            </a:lvl2pPr>
            <a:lvl3pPr>
              <a:lnSpc>
                <a:spcPct val="100000"/>
              </a:lnSpc>
              <a:defRPr sz="1050"/>
            </a:lvl3pPr>
            <a:lvl4pPr>
              <a:lnSpc>
                <a:spcPct val="100000"/>
              </a:lnSpc>
              <a:defRPr sz="900"/>
            </a:lvl4pPr>
            <a:lvl5pPr>
              <a:lnSpc>
                <a:spcPct val="100000"/>
              </a:lnSpc>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7348816" y="206508"/>
            <a:ext cx="1590115" cy="365125"/>
          </a:xfrm>
          <a:prstGeom prst="rect">
            <a:avLst/>
          </a:prstGeom>
        </p:spPr>
        <p:txBody>
          <a:bodyPr/>
          <a:lstStyle>
            <a:lvl1pPr algn="r">
              <a:defRPr sz="900" i="1">
                <a:solidFill>
                  <a:schemeClr val="bg1"/>
                </a:solidFill>
              </a:defRPr>
            </a:lvl1pPr>
          </a:lstStyle>
          <a:p>
            <a:endParaRPr lang="id-ID"/>
          </a:p>
        </p:txBody>
      </p:sp>
    </p:spTree>
    <p:extLst>
      <p:ext uri="{BB962C8B-B14F-4D97-AF65-F5344CB8AC3E}">
        <p14:creationId xmlns:p14="http://schemas.microsoft.com/office/powerpoint/2010/main" val="3201912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B0C5C4-D863-439C-9BC4-7786132B8FF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D" dirty="0"/>
          </a:p>
        </p:txBody>
      </p:sp>
      <p:sp>
        <p:nvSpPr>
          <p:cNvPr id="3" name="Text Placeholder 2">
            <a:extLst>
              <a:ext uri="{FF2B5EF4-FFF2-40B4-BE49-F238E27FC236}">
                <a16:creationId xmlns:a16="http://schemas.microsoft.com/office/drawing/2014/main" id="{04541C26-F316-4A7E-900E-3989505D96D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48412311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685800" rtl="0" eaLnBrk="1" latinLnBrk="0" hangingPunct="1">
        <a:lnSpc>
          <a:spcPct val="90000"/>
        </a:lnSpc>
        <a:spcBef>
          <a:spcPct val="0"/>
        </a:spcBef>
        <a:buNone/>
        <a:defRPr sz="3300" b="1" kern="1200">
          <a:solidFill>
            <a:schemeClr val="tx1"/>
          </a:solidFill>
          <a:latin typeface="Signika" panose="02010003020600000004"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tags" Target="../tags/tag9.xml"/><Relationship Id="rId5" Type="http://schemas.openxmlformats.org/officeDocument/2006/relationships/image" Target="../media/image13.png"/><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14.png"/><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7.png"/><Relationship Id="rId4" Type="http://schemas.openxmlformats.org/officeDocument/2006/relationships/oleObject" Target="../embeddings/oleObject4.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8.png"/><Relationship Id="rId4" Type="http://schemas.openxmlformats.org/officeDocument/2006/relationships/oleObject" Target="../embeddings/oleObject5.bin"/></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oleObject" Target="../embeddings/oleObject7.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Operating System</a:t>
            </a:r>
          </a:p>
        </p:txBody>
      </p:sp>
      <p:sp>
        <p:nvSpPr>
          <p:cNvPr id="3" name="Subtitle 2"/>
          <p:cNvSpPr>
            <a:spLocks noGrp="1"/>
          </p:cNvSpPr>
          <p:nvPr>
            <p:ph type="subTitle" idx="1"/>
          </p:nvPr>
        </p:nvSpPr>
        <p:spPr/>
        <p:txBody>
          <a:bodyPr>
            <a:normAutofit/>
          </a:bodyPr>
          <a:lstStyle/>
          <a:p>
            <a:r>
              <a:rPr lang="en-US" dirty="0"/>
              <a:t>Tim </a:t>
            </a:r>
            <a:r>
              <a:rPr lang="en-US" dirty="0" err="1"/>
              <a:t>Pengampu</a:t>
            </a:r>
            <a:r>
              <a:rPr lang="en-US" dirty="0"/>
              <a:t> MK </a:t>
            </a:r>
            <a:r>
              <a:rPr lang="en-US" dirty="0" err="1"/>
              <a:t>Sistem</a:t>
            </a:r>
            <a:r>
              <a:rPr lang="en-US" dirty="0"/>
              <a:t> </a:t>
            </a:r>
            <a:r>
              <a:rPr lang="en-US" dirty="0" err="1"/>
              <a:t>Operasi</a:t>
            </a:r>
            <a:endParaRPr lang="id-ID" dirty="0"/>
          </a:p>
          <a:p>
            <a:r>
              <a:rPr lang="en-US" dirty="0"/>
              <a:t>Universitas </a:t>
            </a:r>
            <a:r>
              <a:rPr lang="id-ID" dirty="0"/>
              <a:t>Dian </a:t>
            </a:r>
            <a:r>
              <a:rPr lang="id-ID"/>
              <a:t>Nuswantoro</a:t>
            </a:r>
            <a:endParaRPr lang="id-ID" dirty="0"/>
          </a:p>
        </p:txBody>
      </p:sp>
    </p:spTree>
    <p:extLst>
      <p:ext uri="{BB962C8B-B14F-4D97-AF65-F5344CB8AC3E}">
        <p14:creationId xmlns:p14="http://schemas.microsoft.com/office/powerpoint/2010/main" val="1263278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241176" y="743163"/>
            <a:ext cx="8229600" cy="106680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a:bodyPr>
          <a:lstStyle/>
          <a:p>
            <a:pPr>
              <a:spcAft>
                <a:spcPts val="300"/>
              </a:spcAft>
            </a:pPr>
            <a:r>
              <a:rPr lang="en-US" altLang="id-ID" sz="4000" dirty="0">
                <a:cs typeface="Times New Roman" panose="02020603050405020304" pitchFamily="18" charset="0"/>
              </a:rPr>
              <a:t>Virtual Memory</a:t>
            </a:r>
            <a:endParaRPr lang="en-GB" altLang="id-ID" sz="4000" dirty="0">
              <a:cs typeface="Times New Roman" panose="02020603050405020304" pitchFamily="18" charset="0"/>
            </a:endParaRPr>
          </a:p>
        </p:txBody>
      </p:sp>
      <p:sp>
        <p:nvSpPr>
          <p:cNvPr id="178179" name="Rectangle 3"/>
          <p:cNvSpPr>
            <a:spLocks noGrp="1" noChangeArrowheads="1"/>
          </p:cNvSpPr>
          <p:nvPr>
            <p:ph idx="1"/>
          </p:nvPr>
        </p:nvSpPr>
        <p:spPr>
          <a:xfrm>
            <a:off x="395536" y="2173036"/>
            <a:ext cx="2880320" cy="4456363"/>
          </a:xfrm>
        </p:spPr>
        <p:txBody>
          <a:bodyPr>
            <a:normAutofit/>
          </a:bodyPr>
          <a:lstStyle/>
          <a:p>
            <a:r>
              <a:rPr lang="en-US" altLang="id-ID" sz="2000" dirty="0">
                <a:cs typeface="Times New Roman" panose="02020603050405020304" pitchFamily="18" charset="0"/>
              </a:rPr>
              <a:t>Data Structure</a:t>
            </a:r>
            <a:endParaRPr lang="en-GB" altLang="id-ID" sz="2000" dirty="0">
              <a:cs typeface="Times New Roman" panose="02020603050405020304" pitchFamily="18" charset="0"/>
            </a:endParaRPr>
          </a:p>
          <a:p>
            <a:pPr lvl="1"/>
            <a:r>
              <a:rPr lang="en-US" altLang="id-ID" sz="2000" dirty="0">
                <a:cs typeface="Times New Roman" panose="02020603050405020304" pitchFamily="18" charset="0"/>
              </a:rPr>
              <a:t>Frame Page</a:t>
            </a:r>
          </a:p>
          <a:p>
            <a:pPr lvl="1"/>
            <a:r>
              <a:rPr lang="en-US" altLang="id-ID" sz="2000" dirty="0">
                <a:cs typeface="Times New Roman" panose="02020603050405020304" pitchFamily="18" charset="0"/>
              </a:rPr>
              <a:t>Table Page</a:t>
            </a:r>
          </a:p>
          <a:p>
            <a:pPr lvl="1"/>
            <a:r>
              <a:rPr lang="en-GB" altLang="id-ID" sz="2000" dirty="0">
                <a:cs typeface="Times New Roman" panose="02020603050405020304" pitchFamily="18" charset="0"/>
              </a:rPr>
              <a:t>Empty Frame Page List</a:t>
            </a:r>
          </a:p>
          <a:p>
            <a:pPr lvl="1"/>
            <a:r>
              <a:rPr lang="en-GB" altLang="id-ID" sz="2000" dirty="0">
                <a:cs typeface="Times New Roman" panose="02020603050405020304" pitchFamily="18" charset="0"/>
              </a:rPr>
              <a:t>Modified Empty Frame Page List</a:t>
            </a:r>
          </a:p>
          <a:p>
            <a:pPr lvl="1"/>
            <a:r>
              <a:rPr lang="en-GB" altLang="id-ID" sz="2000" dirty="0">
                <a:cs typeface="Times New Roman" panose="02020603050405020304" pitchFamily="18" charset="0"/>
              </a:rPr>
              <a:t>Replacement Algorithm Table</a:t>
            </a:r>
          </a:p>
          <a:p>
            <a:pPr lvl="1"/>
            <a:r>
              <a:rPr lang="en-GB" altLang="id-ID" sz="2000" dirty="0">
                <a:cs typeface="Times New Roman" panose="02020603050405020304" pitchFamily="18" charset="0"/>
              </a:rPr>
              <a:t>Swap Area</a:t>
            </a:r>
          </a:p>
        </p:txBody>
      </p:sp>
      <p:sp>
        <p:nvSpPr>
          <p:cNvPr id="2" name="Rectangle 1"/>
          <p:cNvSpPr/>
          <p:nvPr/>
        </p:nvSpPr>
        <p:spPr>
          <a:xfrm>
            <a:off x="4355976" y="2492896"/>
            <a:ext cx="1584176" cy="36724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5" name="Rectangle 4"/>
          <p:cNvSpPr/>
          <p:nvPr/>
        </p:nvSpPr>
        <p:spPr>
          <a:xfrm>
            <a:off x="6791222" y="2492896"/>
            <a:ext cx="1584176" cy="36724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cxnSp>
        <p:nvCxnSpPr>
          <p:cNvPr id="4" name="Straight Connector 3"/>
          <p:cNvCxnSpPr/>
          <p:nvPr/>
        </p:nvCxnSpPr>
        <p:spPr>
          <a:xfrm>
            <a:off x="4355976" y="3861048"/>
            <a:ext cx="1584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355976" y="3573016"/>
            <a:ext cx="1584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355976" y="5229200"/>
            <a:ext cx="1584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55976" y="4581128"/>
            <a:ext cx="158417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791222" y="1865260"/>
            <a:ext cx="1367682" cy="307777"/>
          </a:xfrm>
          <a:prstGeom prst="rect">
            <a:avLst/>
          </a:prstGeom>
          <a:noFill/>
        </p:spPr>
        <p:txBody>
          <a:bodyPr wrap="none" rtlCol="0">
            <a:spAutoFit/>
          </a:bodyPr>
          <a:lstStyle/>
          <a:p>
            <a:r>
              <a:rPr lang="en-US" sz="1400" dirty="0"/>
              <a:t>Swapping Disk</a:t>
            </a:r>
            <a:endParaRPr lang="id-ID" sz="1400" dirty="0"/>
          </a:p>
        </p:txBody>
      </p:sp>
      <p:sp>
        <p:nvSpPr>
          <p:cNvPr id="7" name="TextBox 6"/>
          <p:cNvSpPr txBox="1"/>
          <p:nvPr/>
        </p:nvSpPr>
        <p:spPr>
          <a:xfrm>
            <a:off x="4355976" y="1865261"/>
            <a:ext cx="1552028" cy="307777"/>
          </a:xfrm>
          <a:prstGeom prst="rect">
            <a:avLst/>
          </a:prstGeom>
          <a:noFill/>
        </p:spPr>
        <p:txBody>
          <a:bodyPr wrap="none" rtlCol="0">
            <a:spAutoFit/>
          </a:bodyPr>
          <a:lstStyle/>
          <a:p>
            <a:r>
              <a:rPr lang="en-US" sz="1400" dirty="0"/>
              <a:t>Physical Memory</a:t>
            </a:r>
            <a:endParaRPr lang="id-ID" sz="1400" dirty="0"/>
          </a:p>
        </p:txBody>
      </p:sp>
      <p:sp>
        <p:nvSpPr>
          <p:cNvPr id="11" name="TextBox 10"/>
          <p:cNvSpPr txBox="1"/>
          <p:nvPr/>
        </p:nvSpPr>
        <p:spPr>
          <a:xfrm>
            <a:off x="4585205" y="2840224"/>
            <a:ext cx="1093569" cy="338554"/>
          </a:xfrm>
          <a:prstGeom prst="rect">
            <a:avLst/>
          </a:prstGeom>
          <a:noFill/>
        </p:spPr>
        <p:txBody>
          <a:bodyPr wrap="none" rtlCol="0">
            <a:spAutoFit/>
          </a:bodyPr>
          <a:lstStyle/>
          <a:p>
            <a:r>
              <a:rPr lang="en-US" sz="1600" dirty="0"/>
              <a:t>User Page</a:t>
            </a:r>
            <a:endParaRPr lang="id-ID" sz="1600" dirty="0"/>
          </a:p>
        </p:txBody>
      </p:sp>
      <p:sp>
        <p:nvSpPr>
          <p:cNvPr id="12" name="TextBox 11"/>
          <p:cNvSpPr txBox="1"/>
          <p:nvPr/>
        </p:nvSpPr>
        <p:spPr>
          <a:xfrm>
            <a:off x="4594154" y="3557534"/>
            <a:ext cx="1172116" cy="338554"/>
          </a:xfrm>
          <a:prstGeom prst="rect">
            <a:avLst/>
          </a:prstGeom>
          <a:noFill/>
        </p:spPr>
        <p:txBody>
          <a:bodyPr wrap="none" rtlCol="0">
            <a:spAutoFit/>
          </a:bodyPr>
          <a:lstStyle/>
          <a:p>
            <a:r>
              <a:rPr lang="en-US" sz="1600" dirty="0"/>
              <a:t>Table Page</a:t>
            </a:r>
            <a:endParaRPr lang="id-ID" sz="1600" dirty="0"/>
          </a:p>
        </p:txBody>
      </p:sp>
      <p:sp>
        <p:nvSpPr>
          <p:cNvPr id="13" name="TextBox 12"/>
          <p:cNvSpPr txBox="1"/>
          <p:nvPr/>
        </p:nvSpPr>
        <p:spPr>
          <a:xfrm>
            <a:off x="4472487" y="3911571"/>
            <a:ext cx="1467665" cy="584775"/>
          </a:xfrm>
          <a:prstGeom prst="rect">
            <a:avLst/>
          </a:prstGeom>
          <a:noFill/>
        </p:spPr>
        <p:txBody>
          <a:bodyPr wrap="square" rtlCol="0">
            <a:spAutoFit/>
          </a:bodyPr>
          <a:lstStyle/>
          <a:p>
            <a:r>
              <a:rPr lang="en-US" sz="1600" dirty="0"/>
              <a:t>Empty Frame Page List</a:t>
            </a:r>
            <a:endParaRPr lang="id-ID" sz="1600" dirty="0"/>
          </a:p>
        </p:txBody>
      </p:sp>
      <p:cxnSp>
        <p:nvCxnSpPr>
          <p:cNvPr id="16" name="Straight Connector 15"/>
          <p:cNvCxnSpPr/>
          <p:nvPr/>
        </p:nvCxnSpPr>
        <p:spPr>
          <a:xfrm>
            <a:off x="6791222" y="3194167"/>
            <a:ext cx="1584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91222" y="5373216"/>
            <a:ext cx="158417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949162" y="4099026"/>
            <a:ext cx="1268296" cy="369332"/>
          </a:xfrm>
          <a:prstGeom prst="rect">
            <a:avLst/>
          </a:prstGeom>
          <a:noFill/>
        </p:spPr>
        <p:txBody>
          <a:bodyPr wrap="none" rtlCol="0">
            <a:spAutoFit/>
          </a:bodyPr>
          <a:lstStyle/>
          <a:p>
            <a:r>
              <a:rPr lang="en-US" dirty="0"/>
              <a:t>Swap Area</a:t>
            </a:r>
            <a:endParaRPr lang="id-ID" dirty="0"/>
          </a:p>
        </p:txBody>
      </p:sp>
      <p:sp>
        <p:nvSpPr>
          <p:cNvPr id="15" name="TextBox 14"/>
          <p:cNvSpPr txBox="1"/>
          <p:nvPr/>
        </p:nvSpPr>
        <p:spPr>
          <a:xfrm>
            <a:off x="4319523" y="4608599"/>
            <a:ext cx="1657082" cy="584775"/>
          </a:xfrm>
          <a:prstGeom prst="rect">
            <a:avLst/>
          </a:prstGeom>
          <a:noFill/>
        </p:spPr>
        <p:txBody>
          <a:bodyPr wrap="square" rtlCol="0">
            <a:spAutoFit/>
          </a:bodyPr>
          <a:lstStyle/>
          <a:p>
            <a:r>
              <a:rPr lang="en-US" sz="1600" dirty="0"/>
              <a:t>Modified Empty Frame Page List</a:t>
            </a:r>
            <a:endParaRPr lang="id-ID" sz="1600" dirty="0"/>
          </a:p>
        </p:txBody>
      </p:sp>
      <p:cxnSp>
        <p:nvCxnSpPr>
          <p:cNvPr id="20" name="Straight Connector 19"/>
          <p:cNvCxnSpPr/>
          <p:nvPr/>
        </p:nvCxnSpPr>
        <p:spPr>
          <a:xfrm>
            <a:off x="4355976" y="5805264"/>
            <a:ext cx="158417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356298" y="5229240"/>
            <a:ext cx="1656183" cy="584775"/>
          </a:xfrm>
          <a:prstGeom prst="rect">
            <a:avLst/>
          </a:prstGeom>
          <a:noFill/>
        </p:spPr>
        <p:txBody>
          <a:bodyPr wrap="square" rtlCol="0">
            <a:spAutoFit/>
          </a:bodyPr>
          <a:lstStyle/>
          <a:p>
            <a:r>
              <a:rPr lang="en-US" sz="1600" dirty="0"/>
              <a:t>Replacement Algorithm Table</a:t>
            </a:r>
            <a:endParaRPr lang="id-ID" sz="1600" dirty="0"/>
          </a:p>
        </p:txBody>
      </p:sp>
    </p:spTree>
    <p:extLst>
      <p:ext uri="{BB962C8B-B14F-4D97-AF65-F5344CB8AC3E}">
        <p14:creationId xmlns:p14="http://schemas.microsoft.com/office/powerpoint/2010/main" val="609460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457200" y="980728"/>
            <a:ext cx="8229600" cy="106680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a:bodyPr>
          <a:lstStyle/>
          <a:p>
            <a:pPr>
              <a:spcAft>
                <a:spcPts val="300"/>
              </a:spcAft>
            </a:pPr>
            <a:r>
              <a:rPr lang="en-US" altLang="id-ID" sz="4000" dirty="0">
                <a:cs typeface="Times New Roman" panose="02020603050405020304" pitchFamily="18" charset="0"/>
              </a:rPr>
              <a:t>Paging System </a:t>
            </a:r>
            <a:endParaRPr lang="en-GB" altLang="id-ID" sz="4000" dirty="0">
              <a:cs typeface="Times New Roman" panose="02020603050405020304" pitchFamily="18" charset="0"/>
            </a:endParaRPr>
          </a:p>
        </p:txBody>
      </p:sp>
      <p:sp>
        <p:nvSpPr>
          <p:cNvPr id="179203" name="Rectangle 3"/>
          <p:cNvSpPr>
            <a:spLocks noGrp="1" noChangeArrowheads="1"/>
          </p:cNvSpPr>
          <p:nvPr>
            <p:ph idx="1"/>
          </p:nvPr>
        </p:nvSpPr>
        <p:spPr>
          <a:xfrm>
            <a:off x="533400" y="2132856"/>
            <a:ext cx="8229600" cy="4496544"/>
          </a:xfrm>
        </p:spPr>
        <p:txBody>
          <a:bodyPr>
            <a:normAutofit/>
          </a:bodyPr>
          <a:lstStyle/>
          <a:p>
            <a:endParaRPr lang="en-US" altLang="id-ID" sz="2000" dirty="0">
              <a:cs typeface="Times New Roman" panose="02020603050405020304" pitchFamily="18" charset="0"/>
            </a:endParaRPr>
          </a:p>
          <a:p>
            <a:r>
              <a:rPr lang="en-US" altLang="id-ID" sz="2000" dirty="0">
                <a:cs typeface="Times New Roman" panose="02020603050405020304" pitchFamily="18" charset="0"/>
              </a:rPr>
              <a:t>In a computer system that does not support virtual memory, when a program generates a memory address it is placed directly on the memory bus which causes the requested memory location to be access</a:t>
            </a:r>
            <a:endParaRPr lang="en-GB" altLang="id-ID" sz="2000" dirty="0">
              <a:cs typeface="Times New Roman" panose="02020603050405020304" pitchFamily="18" charset="0"/>
            </a:endParaRPr>
          </a:p>
          <a:p>
            <a:pPr>
              <a:buFontTx/>
              <a:buNone/>
            </a:pPr>
            <a:r>
              <a:rPr lang="en-GB" altLang="id-ID" sz="2000" dirty="0"/>
              <a:t> </a:t>
            </a:r>
          </a:p>
          <a:p>
            <a:r>
              <a:rPr lang="en-US" altLang="id-ID" sz="2000" dirty="0">
                <a:cs typeface="Times New Roman" panose="02020603050405020304" pitchFamily="18" charset="0"/>
              </a:rPr>
              <a:t>On a computer that supports virtual memory, the address generated by a program goes via a </a:t>
            </a:r>
            <a:r>
              <a:rPr lang="en-US" altLang="id-ID" sz="2000" i="1" dirty="0">
                <a:cs typeface="Times New Roman" panose="02020603050405020304" pitchFamily="18" charset="0"/>
              </a:rPr>
              <a:t>Memory Management Unit</a:t>
            </a:r>
            <a:r>
              <a:rPr lang="en-US" altLang="id-ID" sz="2000" dirty="0">
                <a:cs typeface="Times New Roman" panose="02020603050405020304" pitchFamily="18" charset="0"/>
              </a:rPr>
              <a:t> (MMU). This unit maps virtual addresses to physical addresses</a:t>
            </a:r>
            <a:endParaRPr lang="en-GB" altLang="id-ID" sz="2000" dirty="0">
              <a:cs typeface="Times New Roman" panose="02020603050405020304" pitchFamily="18" charset="0"/>
            </a:endParaRPr>
          </a:p>
        </p:txBody>
      </p:sp>
    </p:spTree>
    <p:extLst>
      <p:ext uri="{BB962C8B-B14F-4D97-AF65-F5344CB8AC3E}">
        <p14:creationId xmlns:p14="http://schemas.microsoft.com/office/powerpoint/2010/main" val="2194858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8427"/>
            <a:ext cx="9144000" cy="6139573"/>
          </a:xfrm>
          <a:prstGeom prst="rect">
            <a:avLst/>
          </a:prstGeom>
        </p:spPr>
      </p:pic>
    </p:spTree>
    <p:extLst>
      <p:ext uri="{BB962C8B-B14F-4D97-AF65-F5344CB8AC3E}">
        <p14:creationId xmlns:p14="http://schemas.microsoft.com/office/powerpoint/2010/main" val="4175337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1" name="Rectangle 3"/>
          <p:cNvSpPr>
            <a:spLocks noGrp="1" noChangeArrowheads="1"/>
          </p:cNvSpPr>
          <p:nvPr>
            <p:ph idx="1"/>
          </p:nvPr>
        </p:nvSpPr>
        <p:spPr>
          <a:xfrm>
            <a:off x="467544" y="1052736"/>
            <a:ext cx="8229600" cy="5486400"/>
          </a:xfrm>
        </p:spPr>
        <p:txBody>
          <a:bodyPr>
            <a:normAutofit/>
          </a:bodyPr>
          <a:lstStyle/>
          <a:p>
            <a:endParaRPr lang="en-US" altLang="id-ID" sz="2000" dirty="0">
              <a:cs typeface="Times New Roman" panose="02020603050405020304" pitchFamily="18" charset="0"/>
            </a:endParaRPr>
          </a:p>
          <a:p>
            <a:r>
              <a:rPr lang="en-US" altLang="id-ID" sz="2000" dirty="0">
                <a:cs typeface="Times New Roman" panose="02020603050405020304" pitchFamily="18" charset="0"/>
              </a:rPr>
              <a:t>Example</a:t>
            </a:r>
            <a:endParaRPr lang="en-GB" altLang="id-ID" sz="2000" dirty="0">
              <a:cs typeface="Times New Roman" panose="02020603050405020304" pitchFamily="18" charset="0"/>
            </a:endParaRPr>
          </a:p>
          <a:p>
            <a:pPr lvl="1"/>
            <a:r>
              <a:rPr lang="en-US" altLang="id-ID" sz="2000" dirty="0">
                <a:cs typeface="Times New Roman" panose="02020603050405020304" pitchFamily="18" charset="0"/>
              </a:rPr>
              <a:t>Assume a program tries to access address 8192</a:t>
            </a:r>
            <a:endParaRPr lang="en-GB" altLang="id-ID" sz="2000" dirty="0"/>
          </a:p>
          <a:p>
            <a:pPr lvl="1"/>
            <a:r>
              <a:rPr lang="en-US" altLang="id-ID" sz="2000" dirty="0">
                <a:cs typeface="Times New Roman" panose="02020603050405020304" pitchFamily="18" charset="0"/>
              </a:rPr>
              <a:t>This address is sent to the MMU</a:t>
            </a:r>
            <a:endParaRPr lang="en-GB" altLang="id-ID" sz="2000" dirty="0"/>
          </a:p>
          <a:p>
            <a:pPr lvl="1"/>
            <a:r>
              <a:rPr lang="en-US" altLang="id-ID" sz="2000" dirty="0">
                <a:cs typeface="Times New Roman" panose="02020603050405020304" pitchFamily="18" charset="0"/>
              </a:rPr>
              <a:t>The MMU recognize that this address falls in virtual page 2 (assume pages start at zero)</a:t>
            </a:r>
            <a:endParaRPr lang="en-GB" altLang="id-ID" sz="2000" dirty="0"/>
          </a:p>
          <a:p>
            <a:pPr lvl="1"/>
            <a:r>
              <a:rPr lang="en-US" altLang="id-ID" sz="2000" dirty="0">
                <a:cs typeface="Times New Roman" panose="02020603050405020304" pitchFamily="18" charset="0"/>
              </a:rPr>
              <a:t>The MMU looks at its page mapping and sees that page 2 maps to physical page 6</a:t>
            </a:r>
            <a:endParaRPr lang="en-GB" altLang="id-ID" sz="2000" dirty="0"/>
          </a:p>
          <a:p>
            <a:pPr lvl="1"/>
            <a:r>
              <a:rPr lang="en-US" altLang="id-ID" sz="2000" dirty="0">
                <a:cs typeface="Times New Roman" panose="02020603050405020304" pitchFamily="18" charset="0"/>
              </a:rPr>
              <a:t>The MMU translates 8192 to the relevant address in physical page 6 (this being 24576)</a:t>
            </a:r>
            <a:endParaRPr lang="en-GB" altLang="id-ID" sz="2000" dirty="0"/>
          </a:p>
          <a:p>
            <a:pPr lvl="1"/>
            <a:r>
              <a:rPr lang="en-US" altLang="id-ID" sz="2000" dirty="0">
                <a:cs typeface="Times New Roman" panose="02020603050405020304" pitchFamily="18" charset="0"/>
              </a:rPr>
              <a:t>This address is output by the MMU and the memory board simply sees a request for address 24576. It does not know that the MMU has intervened. The memory board simply sees a request for a particular location, which it honors.</a:t>
            </a:r>
            <a:endParaRPr lang="en-GB" altLang="id-ID" sz="2000" dirty="0">
              <a:cs typeface="Times New Roman" panose="02020603050405020304" pitchFamily="18" charset="0"/>
            </a:endParaRPr>
          </a:p>
        </p:txBody>
      </p:sp>
    </p:spTree>
    <p:extLst>
      <p:ext uri="{BB962C8B-B14F-4D97-AF65-F5344CB8AC3E}">
        <p14:creationId xmlns:p14="http://schemas.microsoft.com/office/powerpoint/2010/main" val="2705025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7" name="Rectangle 3"/>
          <p:cNvSpPr>
            <a:spLocks noGrp="1" noChangeArrowheads="1"/>
          </p:cNvSpPr>
          <p:nvPr>
            <p:ph idx="1"/>
          </p:nvPr>
        </p:nvSpPr>
        <p:spPr>
          <a:xfrm>
            <a:off x="533400" y="1143000"/>
            <a:ext cx="8229600" cy="5486400"/>
          </a:xfrm>
        </p:spPr>
        <p:txBody>
          <a:bodyPr/>
          <a:lstStyle/>
          <a:p>
            <a:pPr>
              <a:buFontTx/>
              <a:buNone/>
            </a:pPr>
            <a:endParaRPr lang="en-GB" altLang="id-ID">
              <a:cs typeface="Times New Roman" panose="02020603050405020304" pitchFamily="18" charset="0"/>
            </a:endParaRPr>
          </a:p>
          <a:p>
            <a:pPr>
              <a:buFontTx/>
              <a:buNone/>
            </a:pPr>
            <a:endParaRPr lang="en-GB" altLang="id-ID">
              <a:cs typeface="Times New Roman" panose="02020603050405020304" pitchFamily="18" charset="0"/>
            </a:endParaRPr>
          </a:p>
        </p:txBody>
      </p:sp>
      <p:grpSp>
        <p:nvGrpSpPr>
          <p:cNvPr id="180228" name="Group 4"/>
          <p:cNvGrpSpPr>
            <a:grpSpLocks/>
          </p:cNvGrpSpPr>
          <p:nvPr/>
        </p:nvGrpSpPr>
        <p:grpSpPr bwMode="auto">
          <a:xfrm>
            <a:off x="755576" y="980728"/>
            <a:ext cx="7632848" cy="5310335"/>
            <a:chOff x="2498" y="2960"/>
            <a:chExt cx="7769" cy="6685"/>
          </a:xfrm>
        </p:grpSpPr>
        <p:grpSp>
          <p:nvGrpSpPr>
            <p:cNvPr id="180229" name="Group 5"/>
            <p:cNvGrpSpPr>
              <a:grpSpLocks/>
            </p:cNvGrpSpPr>
            <p:nvPr/>
          </p:nvGrpSpPr>
          <p:grpSpPr bwMode="auto">
            <a:xfrm>
              <a:off x="6684" y="3554"/>
              <a:ext cx="2629" cy="3052"/>
              <a:chOff x="6684" y="3554"/>
              <a:chExt cx="2629" cy="3052"/>
            </a:xfrm>
          </p:grpSpPr>
          <p:grpSp>
            <p:nvGrpSpPr>
              <p:cNvPr id="180230" name="Group 6"/>
              <p:cNvGrpSpPr>
                <a:grpSpLocks/>
              </p:cNvGrpSpPr>
              <p:nvPr/>
            </p:nvGrpSpPr>
            <p:grpSpPr bwMode="auto">
              <a:xfrm>
                <a:off x="6684" y="3555"/>
                <a:ext cx="1281" cy="3051"/>
                <a:chOff x="6103" y="3555"/>
                <a:chExt cx="1281" cy="3051"/>
              </a:xfrm>
            </p:grpSpPr>
            <p:sp>
              <p:nvSpPr>
                <p:cNvPr id="180231" name="Text Box 7"/>
                <p:cNvSpPr txBox="1">
                  <a:spLocks noChangeArrowheads="1"/>
                </p:cNvSpPr>
                <p:nvPr/>
              </p:nvSpPr>
              <p:spPr bwMode="auto">
                <a:xfrm>
                  <a:off x="6103" y="6223"/>
                  <a:ext cx="1281" cy="383"/>
                </a:xfrm>
                <a:prstGeom prst="rect">
                  <a:avLst/>
                </a:prstGeom>
                <a:solidFill>
                  <a:srgbClr val="FFFFFF"/>
                </a:solidFill>
                <a:ln w="9525">
                  <a:solidFill>
                    <a:srgbClr val="FF3300"/>
                  </a:solidFill>
                  <a:miter lim="800000"/>
                  <a:headEnd/>
                  <a:tailEnd/>
                </a:ln>
              </p:spPr>
              <p:txBody>
                <a:bodyPr/>
                <a:lstStyle/>
                <a:p>
                  <a:pPr algn="ctr"/>
                  <a:endParaRPr lang="en-GB" altLang="id-ID" sz="1200">
                    <a:solidFill>
                      <a:srgbClr val="FF3300"/>
                    </a:solidFill>
                  </a:endParaRPr>
                </a:p>
              </p:txBody>
            </p:sp>
            <p:sp>
              <p:nvSpPr>
                <p:cNvPr id="180232" name="Text Box 8"/>
                <p:cNvSpPr txBox="1">
                  <a:spLocks noChangeArrowheads="1"/>
                </p:cNvSpPr>
                <p:nvPr/>
              </p:nvSpPr>
              <p:spPr bwMode="auto">
                <a:xfrm>
                  <a:off x="6103" y="5840"/>
                  <a:ext cx="1281" cy="383"/>
                </a:xfrm>
                <a:prstGeom prst="rect">
                  <a:avLst/>
                </a:prstGeom>
                <a:solidFill>
                  <a:srgbClr val="FFFFFF"/>
                </a:solidFill>
                <a:ln w="9525">
                  <a:solidFill>
                    <a:srgbClr val="FF3300"/>
                  </a:solidFill>
                  <a:miter lim="800000"/>
                  <a:headEnd/>
                  <a:tailEnd/>
                </a:ln>
              </p:spPr>
              <p:txBody>
                <a:bodyPr/>
                <a:lstStyle/>
                <a:p>
                  <a:pPr algn="ctr"/>
                  <a:endParaRPr lang="en-GB" altLang="id-ID" sz="1200">
                    <a:solidFill>
                      <a:srgbClr val="FF3300"/>
                    </a:solidFill>
                  </a:endParaRPr>
                </a:p>
              </p:txBody>
            </p:sp>
            <p:sp>
              <p:nvSpPr>
                <p:cNvPr id="180233" name="Text Box 9"/>
                <p:cNvSpPr txBox="1">
                  <a:spLocks noChangeArrowheads="1"/>
                </p:cNvSpPr>
                <p:nvPr/>
              </p:nvSpPr>
              <p:spPr bwMode="auto">
                <a:xfrm>
                  <a:off x="6103" y="5457"/>
                  <a:ext cx="1281" cy="383"/>
                </a:xfrm>
                <a:prstGeom prst="rect">
                  <a:avLst/>
                </a:prstGeom>
                <a:solidFill>
                  <a:srgbClr val="FFFFFF"/>
                </a:solidFill>
                <a:ln w="9525">
                  <a:solidFill>
                    <a:srgbClr val="FF3300"/>
                  </a:solidFill>
                  <a:miter lim="800000"/>
                  <a:headEnd/>
                  <a:tailEnd/>
                </a:ln>
              </p:spPr>
              <p:txBody>
                <a:bodyPr/>
                <a:lstStyle/>
                <a:p>
                  <a:pPr algn="ctr"/>
                  <a:endParaRPr lang="en-GB" altLang="id-ID" sz="1200">
                    <a:solidFill>
                      <a:srgbClr val="FF3300"/>
                    </a:solidFill>
                  </a:endParaRPr>
                </a:p>
              </p:txBody>
            </p:sp>
            <p:sp>
              <p:nvSpPr>
                <p:cNvPr id="180234" name="Text Box 10"/>
                <p:cNvSpPr txBox="1">
                  <a:spLocks noChangeArrowheads="1"/>
                </p:cNvSpPr>
                <p:nvPr/>
              </p:nvSpPr>
              <p:spPr bwMode="auto">
                <a:xfrm>
                  <a:off x="6103" y="5087"/>
                  <a:ext cx="1281" cy="383"/>
                </a:xfrm>
                <a:prstGeom prst="rect">
                  <a:avLst/>
                </a:prstGeom>
                <a:solidFill>
                  <a:srgbClr val="FFFFFF"/>
                </a:solidFill>
                <a:ln w="9525">
                  <a:solidFill>
                    <a:srgbClr val="FF3300"/>
                  </a:solidFill>
                  <a:miter lim="800000"/>
                  <a:headEnd/>
                  <a:tailEnd/>
                </a:ln>
              </p:spPr>
              <p:txBody>
                <a:bodyPr/>
                <a:lstStyle/>
                <a:p>
                  <a:pPr algn="ctr"/>
                  <a:endParaRPr lang="en-GB" altLang="id-ID" sz="1200">
                    <a:solidFill>
                      <a:srgbClr val="FF3300"/>
                    </a:solidFill>
                  </a:endParaRPr>
                </a:p>
              </p:txBody>
            </p:sp>
            <p:sp>
              <p:nvSpPr>
                <p:cNvPr id="180235" name="Text Box 11"/>
                <p:cNvSpPr txBox="1">
                  <a:spLocks noChangeArrowheads="1"/>
                </p:cNvSpPr>
                <p:nvPr/>
              </p:nvSpPr>
              <p:spPr bwMode="auto">
                <a:xfrm>
                  <a:off x="6103" y="4704"/>
                  <a:ext cx="1281" cy="383"/>
                </a:xfrm>
                <a:prstGeom prst="rect">
                  <a:avLst/>
                </a:prstGeom>
                <a:solidFill>
                  <a:srgbClr val="FFFFFF"/>
                </a:solidFill>
                <a:ln w="9525">
                  <a:solidFill>
                    <a:srgbClr val="FF3300"/>
                  </a:solidFill>
                  <a:miter lim="800000"/>
                  <a:headEnd/>
                  <a:tailEnd/>
                </a:ln>
              </p:spPr>
              <p:txBody>
                <a:bodyPr/>
                <a:lstStyle/>
                <a:p>
                  <a:pPr algn="ctr"/>
                  <a:endParaRPr lang="en-GB" altLang="id-ID" sz="1200">
                    <a:solidFill>
                      <a:srgbClr val="FF3300"/>
                    </a:solidFill>
                  </a:endParaRPr>
                </a:p>
              </p:txBody>
            </p:sp>
            <p:sp>
              <p:nvSpPr>
                <p:cNvPr id="180236" name="Text Box 12"/>
                <p:cNvSpPr txBox="1">
                  <a:spLocks noChangeArrowheads="1"/>
                </p:cNvSpPr>
                <p:nvPr/>
              </p:nvSpPr>
              <p:spPr bwMode="auto">
                <a:xfrm>
                  <a:off x="6103" y="4321"/>
                  <a:ext cx="1281" cy="383"/>
                </a:xfrm>
                <a:prstGeom prst="rect">
                  <a:avLst/>
                </a:prstGeom>
                <a:solidFill>
                  <a:srgbClr val="FFFFFF"/>
                </a:solidFill>
                <a:ln w="9525">
                  <a:solidFill>
                    <a:srgbClr val="FF3300"/>
                  </a:solidFill>
                  <a:miter lim="800000"/>
                  <a:headEnd/>
                  <a:tailEnd/>
                </a:ln>
              </p:spPr>
              <p:txBody>
                <a:bodyPr/>
                <a:lstStyle/>
                <a:p>
                  <a:pPr algn="ctr"/>
                  <a:endParaRPr lang="en-GB" altLang="id-ID" sz="1200">
                    <a:solidFill>
                      <a:srgbClr val="FF3300"/>
                    </a:solidFill>
                  </a:endParaRPr>
                </a:p>
              </p:txBody>
            </p:sp>
            <p:sp>
              <p:nvSpPr>
                <p:cNvPr id="180237" name="Text Box 13"/>
                <p:cNvSpPr txBox="1">
                  <a:spLocks noChangeArrowheads="1"/>
                </p:cNvSpPr>
                <p:nvPr/>
              </p:nvSpPr>
              <p:spPr bwMode="auto">
                <a:xfrm>
                  <a:off x="6103" y="3938"/>
                  <a:ext cx="1281" cy="383"/>
                </a:xfrm>
                <a:prstGeom prst="rect">
                  <a:avLst/>
                </a:prstGeom>
                <a:solidFill>
                  <a:srgbClr val="FFFFFF"/>
                </a:solidFill>
                <a:ln w="9525">
                  <a:solidFill>
                    <a:srgbClr val="FF3300"/>
                  </a:solidFill>
                  <a:miter lim="800000"/>
                  <a:headEnd/>
                  <a:tailEnd/>
                </a:ln>
              </p:spPr>
              <p:txBody>
                <a:bodyPr/>
                <a:lstStyle/>
                <a:p>
                  <a:pPr algn="ctr"/>
                  <a:endParaRPr lang="en-GB" altLang="id-ID" sz="1200">
                    <a:solidFill>
                      <a:srgbClr val="FF3300"/>
                    </a:solidFill>
                  </a:endParaRPr>
                </a:p>
              </p:txBody>
            </p:sp>
            <p:sp>
              <p:nvSpPr>
                <p:cNvPr id="180238" name="Text Box 14"/>
                <p:cNvSpPr txBox="1">
                  <a:spLocks noChangeArrowheads="1"/>
                </p:cNvSpPr>
                <p:nvPr/>
              </p:nvSpPr>
              <p:spPr bwMode="auto">
                <a:xfrm>
                  <a:off x="6103" y="3555"/>
                  <a:ext cx="1281" cy="383"/>
                </a:xfrm>
                <a:prstGeom prst="rect">
                  <a:avLst/>
                </a:prstGeom>
                <a:solidFill>
                  <a:srgbClr val="FFFFFF"/>
                </a:solidFill>
                <a:ln w="9525">
                  <a:solidFill>
                    <a:srgbClr val="FF3300"/>
                  </a:solidFill>
                  <a:miter lim="800000"/>
                  <a:headEnd/>
                  <a:tailEnd/>
                </a:ln>
              </p:spPr>
              <p:txBody>
                <a:bodyPr/>
                <a:lstStyle/>
                <a:p>
                  <a:pPr algn="ctr"/>
                  <a:endParaRPr lang="en-GB" altLang="id-ID" sz="1200">
                    <a:solidFill>
                      <a:srgbClr val="FF3300"/>
                    </a:solidFill>
                  </a:endParaRPr>
                </a:p>
              </p:txBody>
            </p:sp>
          </p:grpSp>
          <p:grpSp>
            <p:nvGrpSpPr>
              <p:cNvPr id="180239" name="Group 15"/>
              <p:cNvGrpSpPr>
                <a:grpSpLocks/>
              </p:cNvGrpSpPr>
              <p:nvPr/>
            </p:nvGrpSpPr>
            <p:grpSpPr bwMode="auto">
              <a:xfrm>
                <a:off x="8032" y="3554"/>
                <a:ext cx="1281" cy="3051"/>
                <a:chOff x="7385" y="3554"/>
                <a:chExt cx="1281" cy="3051"/>
              </a:xfrm>
            </p:grpSpPr>
            <p:sp>
              <p:nvSpPr>
                <p:cNvPr id="180240" name="Text Box 16"/>
                <p:cNvSpPr txBox="1">
                  <a:spLocks noChangeArrowheads="1"/>
                </p:cNvSpPr>
                <p:nvPr/>
              </p:nvSpPr>
              <p:spPr bwMode="auto">
                <a:xfrm>
                  <a:off x="7385" y="6222"/>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28K –</a:t>
                  </a:r>
                  <a:r>
                    <a:rPr lang="en-US" altLang="id-ID" sz="1200">
                      <a:solidFill>
                        <a:srgbClr val="FF3300"/>
                      </a:solidFill>
                    </a:rPr>
                    <a:t> 32K</a:t>
                  </a:r>
                </a:p>
              </p:txBody>
            </p:sp>
            <p:sp>
              <p:nvSpPr>
                <p:cNvPr id="180241" name="Text Box 17"/>
                <p:cNvSpPr txBox="1">
                  <a:spLocks noChangeArrowheads="1"/>
                </p:cNvSpPr>
                <p:nvPr/>
              </p:nvSpPr>
              <p:spPr bwMode="auto">
                <a:xfrm>
                  <a:off x="7385" y="5839"/>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24K –</a:t>
                  </a:r>
                  <a:r>
                    <a:rPr lang="en-US" altLang="id-ID" sz="1200">
                      <a:solidFill>
                        <a:srgbClr val="FF3300"/>
                      </a:solidFill>
                    </a:rPr>
                    <a:t> 28K</a:t>
                  </a:r>
                </a:p>
              </p:txBody>
            </p:sp>
            <p:sp>
              <p:nvSpPr>
                <p:cNvPr id="180242" name="Text Box 18"/>
                <p:cNvSpPr txBox="1">
                  <a:spLocks noChangeArrowheads="1"/>
                </p:cNvSpPr>
                <p:nvPr/>
              </p:nvSpPr>
              <p:spPr bwMode="auto">
                <a:xfrm>
                  <a:off x="7385" y="5456"/>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20K –</a:t>
                  </a:r>
                  <a:r>
                    <a:rPr lang="en-US" altLang="id-ID" sz="1200">
                      <a:solidFill>
                        <a:srgbClr val="FF3300"/>
                      </a:solidFill>
                    </a:rPr>
                    <a:t> 24K</a:t>
                  </a:r>
                </a:p>
              </p:txBody>
            </p:sp>
            <p:sp>
              <p:nvSpPr>
                <p:cNvPr id="180243" name="Text Box 19"/>
                <p:cNvSpPr txBox="1">
                  <a:spLocks noChangeArrowheads="1"/>
                </p:cNvSpPr>
                <p:nvPr/>
              </p:nvSpPr>
              <p:spPr bwMode="auto">
                <a:xfrm>
                  <a:off x="7385" y="5086"/>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16K –</a:t>
                  </a:r>
                  <a:r>
                    <a:rPr lang="en-US" altLang="id-ID" sz="1200">
                      <a:solidFill>
                        <a:srgbClr val="FF3300"/>
                      </a:solidFill>
                    </a:rPr>
                    <a:t> 20K</a:t>
                  </a:r>
                </a:p>
              </p:txBody>
            </p:sp>
            <p:sp>
              <p:nvSpPr>
                <p:cNvPr id="180244" name="Text Box 20"/>
                <p:cNvSpPr txBox="1">
                  <a:spLocks noChangeArrowheads="1"/>
                </p:cNvSpPr>
                <p:nvPr/>
              </p:nvSpPr>
              <p:spPr bwMode="auto">
                <a:xfrm>
                  <a:off x="7385" y="4703"/>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12K –</a:t>
                  </a:r>
                  <a:r>
                    <a:rPr lang="en-US" altLang="id-ID" sz="1200">
                      <a:solidFill>
                        <a:srgbClr val="FF3300"/>
                      </a:solidFill>
                    </a:rPr>
                    <a:t> 16K</a:t>
                  </a:r>
                </a:p>
              </p:txBody>
            </p:sp>
            <p:sp>
              <p:nvSpPr>
                <p:cNvPr id="180245" name="Text Box 21"/>
                <p:cNvSpPr txBox="1">
                  <a:spLocks noChangeArrowheads="1"/>
                </p:cNvSpPr>
                <p:nvPr/>
              </p:nvSpPr>
              <p:spPr bwMode="auto">
                <a:xfrm>
                  <a:off x="7385" y="4320"/>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8K –</a:t>
                  </a:r>
                  <a:r>
                    <a:rPr lang="en-US" altLang="id-ID" sz="1200">
                      <a:solidFill>
                        <a:srgbClr val="FF3300"/>
                      </a:solidFill>
                    </a:rPr>
                    <a:t> 12K</a:t>
                  </a:r>
                </a:p>
              </p:txBody>
            </p:sp>
            <p:sp>
              <p:nvSpPr>
                <p:cNvPr id="180246" name="Text Box 22"/>
                <p:cNvSpPr txBox="1">
                  <a:spLocks noChangeArrowheads="1"/>
                </p:cNvSpPr>
                <p:nvPr/>
              </p:nvSpPr>
              <p:spPr bwMode="auto">
                <a:xfrm>
                  <a:off x="7385" y="3937"/>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4K –</a:t>
                  </a:r>
                  <a:r>
                    <a:rPr lang="en-US" altLang="id-ID" sz="1200">
                      <a:solidFill>
                        <a:srgbClr val="FF3300"/>
                      </a:solidFill>
                    </a:rPr>
                    <a:t> 8K</a:t>
                  </a:r>
                </a:p>
              </p:txBody>
            </p:sp>
            <p:sp>
              <p:nvSpPr>
                <p:cNvPr id="180247" name="Text Box 23"/>
                <p:cNvSpPr txBox="1">
                  <a:spLocks noChangeArrowheads="1"/>
                </p:cNvSpPr>
                <p:nvPr/>
              </p:nvSpPr>
              <p:spPr bwMode="auto">
                <a:xfrm>
                  <a:off x="7385" y="3554"/>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0K –</a:t>
                  </a:r>
                  <a:r>
                    <a:rPr lang="en-US" altLang="id-ID" sz="1200">
                      <a:solidFill>
                        <a:srgbClr val="FF3300"/>
                      </a:solidFill>
                    </a:rPr>
                    <a:t> 4K</a:t>
                  </a:r>
                </a:p>
              </p:txBody>
            </p:sp>
          </p:grpSp>
        </p:grpSp>
        <p:grpSp>
          <p:nvGrpSpPr>
            <p:cNvPr id="180248" name="Group 24"/>
            <p:cNvGrpSpPr>
              <a:grpSpLocks/>
            </p:cNvGrpSpPr>
            <p:nvPr/>
          </p:nvGrpSpPr>
          <p:grpSpPr bwMode="auto">
            <a:xfrm>
              <a:off x="2682" y="3542"/>
              <a:ext cx="2562" cy="6103"/>
              <a:chOff x="2682" y="3542"/>
              <a:chExt cx="2562" cy="6103"/>
            </a:xfrm>
          </p:grpSpPr>
          <p:grpSp>
            <p:nvGrpSpPr>
              <p:cNvPr id="180249" name="Group 25"/>
              <p:cNvGrpSpPr>
                <a:grpSpLocks/>
              </p:cNvGrpSpPr>
              <p:nvPr/>
            </p:nvGrpSpPr>
            <p:grpSpPr bwMode="auto">
              <a:xfrm>
                <a:off x="2682" y="3542"/>
                <a:ext cx="1281" cy="6102"/>
                <a:chOff x="2682" y="3542"/>
                <a:chExt cx="1281" cy="6102"/>
              </a:xfrm>
            </p:grpSpPr>
            <p:sp>
              <p:nvSpPr>
                <p:cNvPr id="180250" name="Text Box 26"/>
                <p:cNvSpPr txBox="1">
                  <a:spLocks noChangeArrowheads="1"/>
                </p:cNvSpPr>
                <p:nvPr/>
              </p:nvSpPr>
              <p:spPr bwMode="auto">
                <a:xfrm>
                  <a:off x="2682" y="9261"/>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60K –</a:t>
                  </a:r>
                  <a:r>
                    <a:rPr lang="en-US" altLang="id-ID" sz="1200">
                      <a:solidFill>
                        <a:srgbClr val="FF3300"/>
                      </a:solidFill>
                    </a:rPr>
                    <a:t> 64K</a:t>
                  </a:r>
                </a:p>
              </p:txBody>
            </p:sp>
            <p:sp>
              <p:nvSpPr>
                <p:cNvPr id="180251" name="Text Box 27"/>
                <p:cNvSpPr txBox="1">
                  <a:spLocks noChangeArrowheads="1"/>
                </p:cNvSpPr>
                <p:nvPr/>
              </p:nvSpPr>
              <p:spPr bwMode="auto">
                <a:xfrm>
                  <a:off x="2682" y="8878"/>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56K –</a:t>
                  </a:r>
                  <a:r>
                    <a:rPr lang="en-US" altLang="id-ID" sz="1200">
                      <a:solidFill>
                        <a:srgbClr val="FF3300"/>
                      </a:solidFill>
                    </a:rPr>
                    <a:t> 60K</a:t>
                  </a:r>
                </a:p>
              </p:txBody>
            </p:sp>
            <p:sp>
              <p:nvSpPr>
                <p:cNvPr id="180252" name="Text Box 28"/>
                <p:cNvSpPr txBox="1">
                  <a:spLocks noChangeArrowheads="1"/>
                </p:cNvSpPr>
                <p:nvPr/>
              </p:nvSpPr>
              <p:spPr bwMode="auto">
                <a:xfrm>
                  <a:off x="2682" y="8495"/>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52K –</a:t>
                  </a:r>
                  <a:r>
                    <a:rPr lang="en-US" altLang="id-ID" sz="1200">
                      <a:solidFill>
                        <a:srgbClr val="FF3300"/>
                      </a:solidFill>
                    </a:rPr>
                    <a:t> 56K</a:t>
                  </a:r>
                </a:p>
              </p:txBody>
            </p:sp>
            <p:sp>
              <p:nvSpPr>
                <p:cNvPr id="180253" name="Text Box 29"/>
                <p:cNvSpPr txBox="1">
                  <a:spLocks noChangeArrowheads="1"/>
                </p:cNvSpPr>
                <p:nvPr/>
              </p:nvSpPr>
              <p:spPr bwMode="auto">
                <a:xfrm>
                  <a:off x="2682" y="8125"/>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48K –</a:t>
                  </a:r>
                  <a:r>
                    <a:rPr lang="en-US" altLang="id-ID" sz="1200">
                      <a:solidFill>
                        <a:srgbClr val="FF3300"/>
                      </a:solidFill>
                    </a:rPr>
                    <a:t> 52K</a:t>
                  </a:r>
                </a:p>
              </p:txBody>
            </p:sp>
            <p:sp>
              <p:nvSpPr>
                <p:cNvPr id="180254" name="Text Box 30"/>
                <p:cNvSpPr txBox="1">
                  <a:spLocks noChangeArrowheads="1"/>
                </p:cNvSpPr>
                <p:nvPr/>
              </p:nvSpPr>
              <p:spPr bwMode="auto">
                <a:xfrm>
                  <a:off x="2682" y="7742"/>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44K –</a:t>
                  </a:r>
                  <a:r>
                    <a:rPr lang="en-US" altLang="id-ID" sz="1200">
                      <a:solidFill>
                        <a:srgbClr val="FF3300"/>
                      </a:solidFill>
                    </a:rPr>
                    <a:t> 48K</a:t>
                  </a:r>
                </a:p>
              </p:txBody>
            </p:sp>
            <p:sp>
              <p:nvSpPr>
                <p:cNvPr id="180255" name="Text Box 31"/>
                <p:cNvSpPr txBox="1">
                  <a:spLocks noChangeArrowheads="1"/>
                </p:cNvSpPr>
                <p:nvPr/>
              </p:nvSpPr>
              <p:spPr bwMode="auto">
                <a:xfrm>
                  <a:off x="2682" y="7359"/>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40K –</a:t>
                  </a:r>
                  <a:r>
                    <a:rPr lang="en-US" altLang="id-ID" sz="1200">
                      <a:solidFill>
                        <a:srgbClr val="FF3300"/>
                      </a:solidFill>
                    </a:rPr>
                    <a:t> 44K</a:t>
                  </a:r>
                </a:p>
              </p:txBody>
            </p:sp>
            <p:sp>
              <p:nvSpPr>
                <p:cNvPr id="180256" name="Text Box 32"/>
                <p:cNvSpPr txBox="1">
                  <a:spLocks noChangeArrowheads="1"/>
                </p:cNvSpPr>
                <p:nvPr/>
              </p:nvSpPr>
              <p:spPr bwMode="auto">
                <a:xfrm>
                  <a:off x="2682" y="6976"/>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36K –</a:t>
                  </a:r>
                  <a:r>
                    <a:rPr lang="en-US" altLang="id-ID" sz="1200">
                      <a:solidFill>
                        <a:srgbClr val="FF3300"/>
                      </a:solidFill>
                    </a:rPr>
                    <a:t> 40K</a:t>
                  </a:r>
                </a:p>
              </p:txBody>
            </p:sp>
            <p:sp>
              <p:nvSpPr>
                <p:cNvPr id="180257" name="Text Box 33"/>
                <p:cNvSpPr txBox="1">
                  <a:spLocks noChangeArrowheads="1"/>
                </p:cNvSpPr>
                <p:nvPr/>
              </p:nvSpPr>
              <p:spPr bwMode="auto">
                <a:xfrm>
                  <a:off x="2682" y="6593"/>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32K –</a:t>
                  </a:r>
                  <a:r>
                    <a:rPr lang="en-US" altLang="id-ID" sz="1200">
                      <a:solidFill>
                        <a:srgbClr val="FF3300"/>
                      </a:solidFill>
                    </a:rPr>
                    <a:t> 36K</a:t>
                  </a:r>
                </a:p>
              </p:txBody>
            </p:sp>
            <p:sp>
              <p:nvSpPr>
                <p:cNvPr id="180258" name="Text Box 34"/>
                <p:cNvSpPr txBox="1">
                  <a:spLocks noChangeArrowheads="1"/>
                </p:cNvSpPr>
                <p:nvPr/>
              </p:nvSpPr>
              <p:spPr bwMode="auto">
                <a:xfrm>
                  <a:off x="2682" y="6210"/>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28K –</a:t>
                  </a:r>
                  <a:r>
                    <a:rPr lang="en-US" altLang="id-ID" sz="1200">
                      <a:solidFill>
                        <a:srgbClr val="FF3300"/>
                      </a:solidFill>
                    </a:rPr>
                    <a:t> 32K</a:t>
                  </a:r>
                </a:p>
              </p:txBody>
            </p:sp>
            <p:sp>
              <p:nvSpPr>
                <p:cNvPr id="180259" name="Text Box 35"/>
                <p:cNvSpPr txBox="1">
                  <a:spLocks noChangeArrowheads="1"/>
                </p:cNvSpPr>
                <p:nvPr/>
              </p:nvSpPr>
              <p:spPr bwMode="auto">
                <a:xfrm>
                  <a:off x="2682" y="5827"/>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24K –</a:t>
                  </a:r>
                  <a:r>
                    <a:rPr lang="en-US" altLang="id-ID" sz="1200">
                      <a:solidFill>
                        <a:srgbClr val="FF3300"/>
                      </a:solidFill>
                    </a:rPr>
                    <a:t> 28K</a:t>
                  </a:r>
                </a:p>
              </p:txBody>
            </p:sp>
            <p:sp>
              <p:nvSpPr>
                <p:cNvPr id="180260" name="Text Box 36"/>
                <p:cNvSpPr txBox="1">
                  <a:spLocks noChangeArrowheads="1"/>
                </p:cNvSpPr>
                <p:nvPr/>
              </p:nvSpPr>
              <p:spPr bwMode="auto">
                <a:xfrm>
                  <a:off x="2682" y="5444"/>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20K –</a:t>
                  </a:r>
                  <a:r>
                    <a:rPr lang="en-US" altLang="id-ID" sz="1200">
                      <a:solidFill>
                        <a:srgbClr val="FF3300"/>
                      </a:solidFill>
                    </a:rPr>
                    <a:t> 24K</a:t>
                  </a:r>
                </a:p>
              </p:txBody>
            </p:sp>
            <p:sp>
              <p:nvSpPr>
                <p:cNvPr id="180261" name="Text Box 37"/>
                <p:cNvSpPr txBox="1">
                  <a:spLocks noChangeArrowheads="1"/>
                </p:cNvSpPr>
                <p:nvPr/>
              </p:nvSpPr>
              <p:spPr bwMode="auto">
                <a:xfrm>
                  <a:off x="2682" y="5074"/>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16K –</a:t>
                  </a:r>
                  <a:r>
                    <a:rPr lang="en-US" altLang="id-ID" sz="1200">
                      <a:solidFill>
                        <a:srgbClr val="FF3300"/>
                      </a:solidFill>
                    </a:rPr>
                    <a:t> 20K</a:t>
                  </a:r>
                </a:p>
              </p:txBody>
            </p:sp>
            <p:sp>
              <p:nvSpPr>
                <p:cNvPr id="180262" name="Text Box 38"/>
                <p:cNvSpPr txBox="1">
                  <a:spLocks noChangeArrowheads="1"/>
                </p:cNvSpPr>
                <p:nvPr/>
              </p:nvSpPr>
              <p:spPr bwMode="auto">
                <a:xfrm>
                  <a:off x="2682" y="4691"/>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12K –</a:t>
                  </a:r>
                  <a:r>
                    <a:rPr lang="en-US" altLang="id-ID" sz="1200">
                      <a:solidFill>
                        <a:srgbClr val="FF3300"/>
                      </a:solidFill>
                    </a:rPr>
                    <a:t> 16K</a:t>
                  </a:r>
                </a:p>
              </p:txBody>
            </p:sp>
            <p:sp>
              <p:nvSpPr>
                <p:cNvPr id="180263" name="Text Box 39"/>
                <p:cNvSpPr txBox="1">
                  <a:spLocks noChangeArrowheads="1"/>
                </p:cNvSpPr>
                <p:nvPr/>
              </p:nvSpPr>
              <p:spPr bwMode="auto">
                <a:xfrm>
                  <a:off x="2682" y="4308"/>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8K –</a:t>
                  </a:r>
                  <a:r>
                    <a:rPr lang="en-US" altLang="id-ID" sz="1200">
                      <a:solidFill>
                        <a:srgbClr val="FF3300"/>
                      </a:solidFill>
                    </a:rPr>
                    <a:t> 12K</a:t>
                  </a:r>
                </a:p>
              </p:txBody>
            </p:sp>
            <p:sp>
              <p:nvSpPr>
                <p:cNvPr id="180264" name="Text Box 40"/>
                <p:cNvSpPr txBox="1">
                  <a:spLocks noChangeArrowheads="1"/>
                </p:cNvSpPr>
                <p:nvPr/>
              </p:nvSpPr>
              <p:spPr bwMode="auto">
                <a:xfrm>
                  <a:off x="2682" y="3925"/>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4K –</a:t>
                  </a:r>
                  <a:r>
                    <a:rPr lang="en-US" altLang="id-ID" sz="1200">
                      <a:solidFill>
                        <a:srgbClr val="FF3300"/>
                      </a:solidFill>
                    </a:rPr>
                    <a:t> 8K</a:t>
                  </a:r>
                </a:p>
              </p:txBody>
            </p:sp>
            <p:sp>
              <p:nvSpPr>
                <p:cNvPr id="180265" name="Text Box 41"/>
                <p:cNvSpPr txBox="1">
                  <a:spLocks noChangeArrowheads="1"/>
                </p:cNvSpPr>
                <p:nvPr/>
              </p:nvSpPr>
              <p:spPr bwMode="auto">
                <a:xfrm>
                  <a:off x="2682" y="3542"/>
                  <a:ext cx="1281" cy="383"/>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0K –</a:t>
                  </a:r>
                  <a:r>
                    <a:rPr lang="en-US" altLang="id-ID" sz="1200">
                      <a:solidFill>
                        <a:srgbClr val="FF3300"/>
                      </a:solidFill>
                    </a:rPr>
                    <a:t> 4K</a:t>
                  </a:r>
                </a:p>
              </p:txBody>
            </p:sp>
          </p:grpSp>
          <p:grpSp>
            <p:nvGrpSpPr>
              <p:cNvPr id="180266" name="Group 42"/>
              <p:cNvGrpSpPr>
                <a:grpSpLocks/>
              </p:cNvGrpSpPr>
              <p:nvPr/>
            </p:nvGrpSpPr>
            <p:grpSpPr bwMode="auto">
              <a:xfrm>
                <a:off x="3963" y="3543"/>
                <a:ext cx="1281" cy="6102"/>
                <a:chOff x="3963" y="3543"/>
                <a:chExt cx="1281" cy="6102"/>
              </a:xfrm>
            </p:grpSpPr>
            <p:sp>
              <p:nvSpPr>
                <p:cNvPr id="180267" name="Text Box 43"/>
                <p:cNvSpPr txBox="1">
                  <a:spLocks noChangeArrowheads="1"/>
                </p:cNvSpPr>
                <p:nvPr/>
              </p:nvSpPr>
              <p:spPr bwMode="auto">
                <a:xfrm>
                  <a:off x="3963" y="9262"/>
                  <a:ext cx="1281" cy="383"/>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X</a:t>
                  </a:r>
                </a:p>
              </p:txBody>
            </p:sp>
            <p:sp>
              <p:nvSpPr>
                <p:cNvPr id="180268" name="Text Box 44"/>
                <p:cNvSpPr txBox="1">
                  <a:spLocks noChangeArrowheads="1"/>
                </p:cNvSpPr>
                <p:nvPr/>
              </p:nvSpPr>
              <p:spPr bwMode="auto">
                <a:xfrm>
                  <a:off x="3963" y="8879"/>
                  <a:ext cx="1281" cy="383"/>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X</a:t>
                  </a:r>
                </a:p>
              </p:txBody>
            </p:sp>
            <p:sp>
              <p:nvSpPr>
                <p:cNvPr id="180269" name="Text Box 45"/>
                <p:cNvSpPr txBox="1">
                  <a:spLocks noChangeArrowheads="1"/>
                </p:cNvSpPr>
                <p:nvPr/>
              </p:nvSpPr>
              <p:spPr bwMode="auto">
                <a:xfrm>
                  <a:off x="3963" y="8496"/>
                  <a:ext cx="1281" cy="383"/>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X</a:t>
                  </a:r>
                </a:p>
              </p:txBody>
            </p:sp>
            <p:sp>
              <p:nvSpPr>
                <p:cNvPr id="180270" name="Text Box 46"/>
                <p:cNvSpPr txBox="1">
                  <a:spLocks noChangeArrowheads="1"/>
                </p:cNvSpPr>
                <p:nvPr/>
              </p:nvSpPr>
              <p:spPr bwMode="auto">
                <a:xfrm>
                  <a:off x="3963" y="8126"/>
                  <a:ext cx="1281" cy="383"/>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X</a:t>
                  </a:r>
                </a:p>
              </p:txBody>
            </p:sp>
            <p:sp>
              <p:nvSpPr>
                <p:cNvPr id="180271" name="Text Box 47"/>
                <p:cNvSpPr txBox="1">
                  <a:spLocks noChangeArrowheads="1"/>
                </p:cNvSpPr>
                <p:nvPr/>
              </p:nvSpPr>
              <p:spPr bwMode="auto">
                <a:xfrm>
                  <a:off x="3963" y="7743"/>
                  <a:ext cx="1281" cy="383"/>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7</a:t>
                  </a:r>
                </a:p>
              </p:txBody>
            </p:sp>
            <p:sp>
              <p:nvSpPr>
                <p:cNvPr id="180272" name="Text Box 48"/>
                <p:cNvSpPr txBox="1">
                  <a:spLocks noChangeArrowheads="1"/>
                </p:cNvSpPr>
                <p:nvPr/>
              </p:nvSpPr>
              <p:spPr bwMode="auto">
                <a:xfrm>
                  <a:off x="3963" y="7360"/>
                  <a:ext cx="1281" cy="383"/>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X</a:t>
                  </a:r>
                </a:p>
              </p:txBody>
            </p:sp>
            <p:sp>
              <p:nvSpPr>
                <p:cNvPr id="180273" name="Text Box 49"/>
                <p:cNvSpPr txBox="1">
                  <a:spLocks noChangeArrowheads="1"/>
                </p:cNvSpPr>
                <p:nvPr/>
              </p:nvSpPr>
              <p:spPr bwMode="auto">
                <a:xfrm>
                  <a:off x="3963" y="6977"/>
                  <a:ext cx="1281" cy="383"/>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5</a:t>
                  </a:r>
                </a:p>
              </p:txBody>
            </p:sp>
            <p:sp>
              <p:nvSpPr>
                <p:cNvPr id="180274" name="Text Box 50"/>
                <p:cNvSpPr txBox="1">
                  <a:spLocks noChangeArrowheads="1"/>
                </p:cNvSpPr>
                <p:nvPr/>
              </p:nvSpPr>
              <p:spPr bwMode="auto">
                <a:xfrm>
                  <a:off x="3963" y="6594"/>
                  <a:ext cx="1281" cy="383"/>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X</a:t>
                  </a:r>
                </a:p>
              </p:txBody>
            </p:sp>
            <p:sp>
              <p:nvSpPr>
                <p:cNvPr id="180275" name="Text Box 51"/>
                <p:cNvSpPr txBox="1">
                  <a:spLocks noChangeArrowheads="1"/>
                </p:cNvSpPr>
                <p:nvPr/>
              </p:nvSpPr>
              <p:spPr bwMode="auto">
                <a:xfrm>
                  <a:off x="3963" y="6211"/>
                  <a:ext cx="1281" cy="383"/>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X</a:t>
                  </a:r>
                </a:p>
              </p:txBody>
            </p:sp>
            <p:sp>
              <p:nvSpPr>
                <p:cNvPr id="180276" name="Text Box 52"/>
                <p:cNvSpPr txBox="1">
                  <a:spLocks noChangeArrowheads="1"/>
                </p:cNvSpPr>
                <p:nvPr/>
              </p:nvSpPr>
              <p:spPr bwMode="auto">
                <a:xfrm>
                  <a:off x="3963" y="5828"/>
                  <a:ext cx="1281" cy="383"/>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X</a:t>
                  </a:r>
                </a:p>
              </p:txBody>
            </p:sp>
            <p:sp>
              <p:nvSpPr>
                <p:cNvPr id="180277" name="Text Box 53"/>
                <p:cNvSpPr txBox="1">
                  <a:spLocks noChangeArrowheads="1"/>
                </p:cNvSpPr>
                <p:nvPr/>
              </p:nvSpPr>
              <p:spPr bwMode="auto">
                <a:xfrm>
                  <a:off x="3963" y="5445"/>
                  <a:ext cx="1281" cy="383"/>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3</a:t>
                  </a:r>
                </a:p>
              </p:txBody>
            </p:sp>
            <p:sp>
              <p:nvSpPr>
                <p:cNvPr id="180278" name="Text Box 54"/>
                <p:cNvSpPr txBox="1">
                  <a:spLocks noChangeArrowheads="1"/>
                </p:cNvSpPr>
                <p:nvPr/>
              </p:nvSpPr>
              <p:spPr bwMode="auto">
                <a:xfrm>
                  <a:off x="3963" y="5075"/>
                  <a:ext cx="1281" cy="383"/>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4</a:t>
                  </a:r>
                </a:p>
              </p:txBody>
            </p:sp>
            <p:sp>
              <p:nvSpPr>
                <p:cNvPr id="180279" name="Text Box 55"/>
                <p:cNvSpPr txBox="1">
                  <a:spLocks noChangeArrowheads="1"/>
                </p:cNvSpPr>
                <p:nvPr/>
              </p:nvSpPr>
              <p:spPr bwMode="auto">
                <a:xfrm>
                  <a:off x="3963" y="4692"/>
                  <a:ext cx="1281" cy="383"/>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0</a:t>
                  </a:r>
                </a:p>
              </p:txBody>
            </p:sp>
            <p:sp>
              <p:nvSpPr>
                <p:cNvPr id="180280" name="Text Box 56"/>
                <p:cNvSpPr txBox="1">
                  <a:spLocks noChangeArrowheads="1"/>
                </p:cNvSpPr>
                <p:nvPr/>
              </p:nvSpPr>
              <p:spPr bwMode="auto">
                <a:xfrm>
                  <a:off x="3963" y="4309"/>
                  <a:ext cx="1281" cy="383"/>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6</a:t>
                  </a:r>
                </a:p>
              </p:txBody>
            </p:sp>
            <p:sp>
              <p:nvSpPr>
                <p:cNvPr id="180281" name="Text Box 57"/>
                <p:cNvSpPr txBox="1">
                  <a:spLocks noChangeArrowheads="1"/>
                </p:cNvSpPr>
                <p:nvPr/>
              </p:nvSpPr>
              <p:spPr bwMode="auto">
                <a:xfrm>
                  <a:off x="3963" y="3926"/>
                  <a:ext cx="1281" cy="383"/>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1</a:t>
                  </a:r>
                </a:p>
              </p:txBody>
            </p:sp>
            <p:sp>
              <p:nvSpPr>
                <p:cNvPr id="180282" name="Text Box 58"/>
                <p:cNvSpPr txBox="1">
                  <a:spLocks noChangeArrowheads="1"/>
                </p:cNvSpPr>
                <p:nvPr/>
              </p:nvSpPr>
              <p:spPr bwMode="auto">
                <a:xfrm>
                  <a:off x="3963" y="3543"/>
                  <a:ext cx="1281" cy="383"/>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2</a:t>
                  </a:r>
                </a:p>
              </p:txBody>
            </p:sp>
          </p:grpSp>
        </p:grpSp>
        <p:sp>
          <p:nvSpPr>
            <p:cNvPr id="180283" name="Text Box 59"/>
            <p:cNvSpPr txBox="1">
              <a:spLocks noChangeArrowheads="1"/>
            </p:cNvSpPr>
            <p:nvPr/>
          </p:nvSpPr>
          <p:spPr bwMode="auto">
            <a:xfrm>
              <a:off x="2498" y="2960"/>
              <a:ext cx="1374" cy="516"/>
            </a:xfrm>
            <a:prstGeom prst="rect">
              <a:avLst/>
            </a:prstGeom>
            <a:solidFill>
              <a:srgbClr val="FFFFFF"/>
            </a:solidFill>
            <a:ln w="9525">
              <a:solidFill>
                <a:srgbClr val="FF3300"/>
              </a:solidFill>
              <a:miter lim="800000"/>
              <a:headEnd/>
              <a:tailEnd/>
            </a:ln>
          </p:spPr>
          <p:txBody>
            <a:bodyPr/>
            <a:lstStyle/>
            <a:p>
              <a:pPr algn="ctr"/>
              <a:r>
                <a:rPr lang="en-US" altLang="id-ID" sz="800" b="1">
                  <a:solidFill>
                    <a:srgbClr val="FF3300"/>
                  </a:solidFill>
                </a:rPr>
                <a:t>Virtual Address Space</a:t>
              </a:r>
            </a:p>
          </p:txBody>
        </p:sp>
        <p:sp>
          <p:nvSpPr>
            <p:cNvPr id="180284" name="Text Box 60"/>
            <p:cNvSpPr txBox="1">
              <a:spLocks noChangeArrowheads="1"/>
            </p:cNvSpPr>
            <p:nvPr/>
          </p:nvSpPr>
          <p:spPr bwMode="auto">
            <a:xfrm>
              <a:off x="7928" y="3000"/>
              <a:ext cx="1612" cy="490"/>
            </a:xfrm>
            <a:prstGeom prst="rect">
              <a:avLst/>
            </a:prstGeom>
            <a:solidFill>
              <a:srgbClr val="FFFFFF"/>
            </a:solidFill>
            <a:ln w="9525">
              <a:solidFill>
                <a:srgbClr val="FF3300"/>
              </a:solidFill>
              <a:miter lim="800000"/>
              <a:headEnd/>
              <a:tailEnd/>
            </a:ln>
          </p:spPr>
          <p:txBody>
            <a:bodyPr/>
            <a:lstStyle/>
            <a:p>
              <a:pPr algn="ctr"/>
              <a:r>
                <a:rPr lang="en-US" altLang="id-ID" sz="800" b="1">
                  <a:solidFill>
                    <a:srgbClr val="FF3300"/>
                  </a:solidFill>
                </a:rPr>
                <a:t>Physical Memory Addresses</a:t>
              </a:r>
            </a:p>
          </p:txBody>
        </p:sp>
        <p:sp>
          <p:nvSpPr>
            <p:cNvPr id="180285" name="Line 61"/>
            <p:cNvSpPr>
              <a:spLocks noChangeShapeType="1"/>
            </p:cNvSpPr>
            <p:nvPr/>
          </p:nvSpPr>
          <p:spPr bwMode="auto">
            <a:xfrm>
              <a:off x="5245" y="3726"/>
              <a:ext cx="1400" cy="753"/>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80286" name="Line 62"/>
            <p:cNvSpPr>
              <a:spLocks noChangeShapeType="1"/>
            </p:cNvSpPr>
            <p:nvPr/>
          </p:nvSpPr>
          <p:spPr bwMode="auto">
            <a:xfrm>
              <a:off x="5245" y="4122"/>
              <a:ext cx="1387"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80287" name="Line 63"/>
            <p:cNvSpPr>
              <a:spLocks noChangeShapeType="1"/>
            </p:cNvSpPr>
            <p:nvPr/>
          </p:nvSpPr>
          <p:spPr bwMode="auto">
            <a:xfrm>
              <a:off x="5245" y="4479"/>
              <a:ext cx="1400" cy="1506"/>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80288" name="Line 64"/>
            <p:cNvSpPr>
              <a:spLocks noChangeShapeType="1"/>
            </p:cNvSpPr>
            <p:nvPr/>
          </p:nvSpPr>
          <p:spPr bwMode="auto">
            <a:xfrm flipV="1">
              <a:off x="5245" y="3792"/>
              <a:ext cx="1400" cy="1109"/>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80289" name="Line 65"/>
            <p:cNvSpPr>
              <a:spLocks noChangeShapeType="1"/>
            </p:cNvSpPr>
            <p:nvPr/>
          </p:nvSpPr>
          <p:spPr bwMode="auto">
            <a:xfrm>
              <a:off x="5245" y="5258"/>
              <a:ext cx="1400"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80290" name="Line 66"/>
            <p:cNvSpPr>
              <a:spLocks noChangeShapeType="1"/>
            </p:cNvSpPr>
            <p:nvPr/>
          </p:nvSpPr>
          <p:spPr bwMode="auto">
            <a:xfrm flipV="1">
              <a:off x="5245" y="4914"/>
              <a:ext cx="1387" cy="727"/>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80291" name="Line 67"/>
            <p:cNvSpPr>
              <a:spLocks noChangeShapeType="1"/>
            </p:cNvSpPr>
            <p:nvPr/>
          </p:nvSpPr>
          <p:spPr bwMode="auto">
            <a:xfrm flipV="1">
              <a:off x="5245" y="5654"/>
              <a:ext cx="1400" cy="1493"/>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80292" name="Line 68"/>
            <p:cNvSpPr>
              <a:spLocks noChangeShapeType="1"/>
            </p:cNvSpPr>
            <p:nvPr/>
          </p:nvSpPr>
          <p:spPr bwMode="auto">
            <a:xfrm flipV="1">
              <a:off x="5245" y="6421"/>
              <a:ext cx="1400" cy="1506"/>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80293" name="AutoShape 69"/>
            <p:cNvSpPr>
              <a:spLocks/>
            </p:cNvSpPr>
            <p:nvPr/>
          </p:nvSpPr>
          <p:spPr bwMode="auto">
            <a:xfrm>
              <a:off x="6382" y="8513"/>
              <a:ext cx="1440" cy="458"/>
            </a:xfrm>
            <a:prstGeom prst="borderCallout1">
              <a:avLst>
                <a:gd name="adj1" fmla="val 39301"/>
                <a:gd name="adj2" fmla="val -8333"/>
                <a:gd name="adj3" fmla="val 114412"/>
                <a:gd name="adj4" fmla="val -75278"/>
              </a:avLst>
            </a:prstGeom>
            <a:solidFill>
              <a:srgbClr val="FFFFFF"/>
            </a:solidFill>
            <a:ln w="9525">
              <a:solidFill>
                <a:srgbClr val="FF3300"/>
              </a:solidFill>
              <a:miter lim="800000"/>
              <a:headEnd/>
              <a:tailEnd type="stealth" w="med" len="med"/>
            </a:ln>
          </p:spPr>
          <p:txBody>
            <a:bodyPr/>
            <a:lstStyle/>
            <a:p>
              <a:pPr algn="ctr"/>
              <a:r>
                <a:rPr lang="en-US" altLang="id-ID" sz="1000" b="1" i="1">
                  <a:solidFill>
                    <a:srgbClr val="FF3300"/>
                  </a:solidFill>
                </a:rPr>
                <a:t>Virtual </a:t>
              </a:r>
              <a:r>
                <a:rPr lang="en-GB" altLang="id-ID" sz="1000" b="1" i="1">
                  <a:solidFill>
                    <a:srgbClr val="FF3300"/>
                  </a:solidFill>
                </a:rPr>
                <a:t>P</a:t>
              </a:r>
              <a:r>
                <a:rPr lang="en-US" altLang="id-ID" sz="1000" b="1" i="1">
                  <a:solidFill>
                    <a:srgbClr val="FF3300"/>
                  </a:solidFill>
                </a:rPr>
                <a:t>age</a:t>
              </a:r>
            </a:p>
          </p:txBody>
        </p:sp>
        <p:sp>
          <p:nvSpPr>
            <p:cNvPr id="180294" name="AutoShape 70"/>
            <p:cNvSpPr>
              <a:spLocks/>
            </p:cNvSpPr>
            <p:nvPr/>
          </p:nvSpPr>
          <p:spPr bwMode="auto">
            <a:xfrm>
              <a:off x="8827" y="6757"/>
              <a:ext cx="1440" cy="458"/>
            </a:xfrm>
            <a:prstGeom prst="borderCallout1">
              <a:avLst>
                <a:gd name="adj1" fmla="val 39301"/>
                <a:gd name="adj2" fmla="val -8333"/>
                <a:gd name="adj3" fmla="val -41486"/>
                <a:gd name="adj4" fmla="val -50625"/>
              </a:avLst>
            </a:prstGeom>
            <a:solidFill>
              <a:srgbClr val="FFFFFF"/>
            </a:solidFill>
            <a:ln w="9525">
              <a:solidFill>
                <a:srgbClr val="FF3300"/>
              </a:solidFill>
              <a:miter lim="800000"/>
              <a:headEnd/>
              <a:tailEnd type="stealth" w="med" len="med"/>
            </a:ln>
          </p:spPr>
          <p:txBody>
            <a:bodyPr/>
            <a:lstStyle/>
            <a:p>
              <a:pPr algn="ctr"/>
              <a:r>
                <a:rPr lang="en-US" altLang="id-ID" sz="1000" b="1" i="1">
                  <a:solidFill>
                    <a:srgbClr val="FF3300"/>
                  </a:solidFill>
                </a:rPr>
                <a:t>Page Frame</a:t>
              </a:r>
            </a:p>
          </p:txBody>
        </p:sp>
      </p:grpSp>
    </p:spTree>
    <p:extLst>
      <p:ext uri="{BB962C8B-B14F-4D97-AF65-F5344CB8AC3E}">
        <p14:creationId xmlns:p14="http://schemas.microsoft.com/office/powerpoint/2010/main" val="2473313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5" name="Rectangle 3"/>
          <p:cNvSpPr>
            <a:spLocks noGrp="1" noChangeArrowheads="1"/>
          </p:cNvSpPr>
          <p:nvPr>
            <p:ph idx="1"/>
          </p:nvPr>
        </p:nvSpPr>
        <p:spPr>
          <a:xfrm>
            <a:off x="533400" y="1143000"/>
            <a:ext cx="8229600" cy="5486400"/>
          </a:xfrm>
        </p:spPr>
        <p:txBody>
          <a:bodyPr>
            <a:normAutofit/>
          </a:bodyPr>
          <a:lstStyle/>
          <a:p>
            <a:endParaRPr lang="en-US" altLang="id-ID" sz="2000" dirty="0">
              <a:cs typeface="Times New Roman" panose="02020603050405020304" pitchFamily="18" charset="0"/>
            </a:endParaRPr>
          </a:p>
          <a:p>
            <a:endParaRPr lang="en-US" altLang="id-ID" sz="2000" dirty="0">
              <a:cs typeface="Times New Roman" panose="02020603050405020304" pitchFamily="18" charset="0"/>
            </a:endParaRPr>
          </a:p>
          <a:p>
            <a:r>
              <a:rPr lang="en-US" altLang="id-ID" sz="2000" dirty="0">
                <a:cs typeface="Times New Roman" panose="02020603050405020304" pitchFamily="18" charset="0"/>
              </a:rPr>
              <a:t>If a virtual memory address is not on a page boundary (as in the above example) then the MMU also has to calculate an offset (in fact, there is always an offset – in the above example it was zero)</a:t>
            </a:r>
            <a:endParaRPr lang="en-GB" altLang="id-ID" sz="2000" dirty="0"/>
          </a:p>
          <a:p>
            <a:endParaRPr lang="en-GB" altLang="id-ID" sz="2000" dirty="0"/>
          </a:p>
          <a:p>
            <a:r>
              <a:rPr lang="en-US" altLang="id-ID" sz="2000" dirty="0">
                <a:cs typeface="Times New Roman" panose="02020603050405020304" pitchFamily="18" charset="0"/>
              </a:rPr>
              <a:t>We have not really achieved anything yet as, in effect, we have eight virtual pages which do not map to a physical page</a:t>
            </a:r>
            <a:endParaRPr lang="en-GB" altLang="id-ID" sz="2000" dirty="0">
              <a:cs typeface="Times New Roman" panose="02020603050405020304" pitchFamily="18" charset="0"/>
            </a:endParaRPr>
          </a:p>
          <a:p>
            <a:pPr>
              <a:buFontTx/>
              <a:buNone/>
            </a:pPr>
            <a:endParaRPr lang="en-GB" altLang="id-ID" sz="2000" dirty="0"/>
          </a:p>
          <a:p>
            <a:r>
              <a:rPr lang="en-US" altLang="id-ID" sz="2000" dirty="0">
                <a:cs typeface="Times New Roman" panose="02020603050405020304" pitchFamily="18" charset="0"/>
              </a:rPr>
              <a:t>Each virtual page will have a present/absent bit which indicates if the virtual page is mapped to a physical page</a:t>
            </a:r>
            <a:endParaRPr lang="en-GB" altLang="id-ID" sz="2000" dirty="0"/>
          </a:p>
          <a:p>
            <a:pPr>
              <a:buFontTx/>
              <a:buNone/>
            </a:pPr>
            <a:endParaRPr lang="en-GB" altLang="id-ID" sz="2000" dirty="0"/>
          </a:p>
        </p:txBody>
      </p:sp>
    </p:spTree>
    <p:extLst>
      <p:ext uri="{BB962C8B-B14F-4D97-AF65-F5344CB8AC3E}">
        <p14:creationId xmlns:p14="http://schemas.microsoft.com/office/powerpoint/2010/main" val="3612188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3" name="Rectangle 1027"/>
          <p:cNvSpPr>
            <a:spLocks noGrp="1" noChangeArrowheads="1"/>
          </p:cNvSpPr>
          <p:nvPr>
            <p:ph idx="1"/>
          </p:nvPr>
        </p:nvSpPr>
        <p:spPr>
          <a:xfrm>
            <a:off x="533400" y="1143000"/>
            <a:ext cx="8229600" cy="5486400"/>
          </a:xfrm>
        </p:spPr>
        <p:txBody>
          <a:bodyPr>
            <a:normAutofit/>
          </a:bodyPr>
          <a:lstStyle/>
          <a:p>
            <a:pPr>
              <a:lnSpc>
                <a:spcPct val="90000"/>
              </a:lnSpc>
            </a:pPr>
            <a:endParaRPr lang="en-US" altLang="id-ID" sz="2400" dirty="0">
              <a:cs typeface="Times New Roman" panose="02020603050405020304" pitchFamily="18" charset="0"/>
            </a:endParaRPr>
          </a:p>
          <a:p>
            <a:pPr>
              <a:lnSpc>
                <a:spcPct val="90000"/>
              </a:lnSpc>
            </a:pPr>
            <a:endParaRPr lang="en-US" altLang="id-ID" sz="2400" dirty="0">
              <a:cs typeface="Times New Roman" panose="02020603050405020304" pitchFamily="18" charset="0"/>
            </a:endParaRPr>
          </a:p>
          <a:p>
            <a:pPr marL="0" indent="0">
              <a:lnSpc>
                <a:spcPct val="90000"/>
              </a:lnSpc>
              <a:buNone/>
            </a:pPr>
            <a:r>
              <a:rPr lang="en-US" altLang="id-ID" sz="2400" dirty="0">
                <a:cs typeface="Times New Roman" panose="02020603050405020304" pitchFamily="18" charset="0"/>
              </a:rPr>
              <a:t>What happens if we try to use an unmapped page? For example, the program tries to access address 24576 (i.e. 24K)</a:t>
            </a:r>
          </a:p>
          <a:p>
            <a:pPr>
              <a:lnSpc>
                <a:spcPct val="90000"/>
              </a:lnSpc>
            </a:pPr>
            <a:endParaRPr lang="en-GB" altLang="id-ID" sz="2400" dirty="0"/>
          </a:p>
          <a:p>
            <a:pPr lvl="1">
              <a:lnSpc>
                <a:spcPct val="90000"/>
              </a:lnSpc>
            </a:pPr>
            <a:r>
              <a:rPr lang="en-US" altLang="id-ID" sz="2400" dirty="0">
                <a:cs typeface="Times New Roman" panose="02020603050405020304" pitchFamily="18" charset="0"/>
              </a:rPr>
              <a:t>The MMU will notice that the page is unmapped and will cause a trap to the operating system</a:t>
            </a:r>
            <a:endParaRPr lang="en-GB" altLang="id-ID" sz="2400" dirty="0"/>
          </a:p>
          <a:p>
            <a:pPr lvl="1">
              <a:lnSpc>
                <a:spcPct val="90000"/>
              </a:lnSpc>
            </a:pPr>
            <a:r>
              <a:rPr lang="en-US" altLang="id-ID" sz="2400" dirty="0">
                <a:cs typeface="Times New Roman" panose="02020603050405020304" pitchFamily="18" charset="0"/>
              </a:rPr>
              <a:t>This trap is called a page fault</a:t>
            </a:r>
            <a:endParaRPr lang="en-GB" altLang="id-ID" sz="2400" dirty="0"/>
          </a:p>
          <a:p>
            <a:pPr lvl="1">
              <a:lnSpc>
                <a:spcPct val="90000"/>
              </a:lnSpc>
            </a:pPr>
            <a:r>
              <a:rPr lang="en-US" altLang="id-ID" sz="2400" dirty="0">
                <a:cs typeface="Times New Roman" panose="02020603050405020304" pitchFamily="18" charset="0"/>
              </a:rPr>
              <a:t>The operating system will decide to evict one of the currently mapped pages and use that for the page that has just been referenced</a:t>
            </a:r>
            <a:endParaRPr lang="en-GB" altLang="id-ID" sz="2400" dirty="0"/>
          </a:p>
          <a:p>
            <a:pPr lvl="1">
              <a:lnSpc>
                <a:spcPct val="90000"/>
              </a:lnSpc>
            </a:pPr>
            <a:r>
              <a:rPr lang="en-US" altLang="id-ID" sz="2400" dirty="0">
                <a:cs typeface="Times New Roman" panose="02020603050405020304" pitchFamily="18" charset="0"/>
              </a:rPr>
              <a:t>The page that has just been referenced is copied (from disc) to the virtual page that has just been freed.</a:t>
            </a:r>
            <a:endParaRPr lang="en-GB" altLang="id-ID" sz="2400" dirty="0"/>
          </a:p>
          <a:p>
            <a:pPr lvl="1">
              <a:lnSpc>
                <a:spcPct val="90000"/>
              </a:lnSpc>
            </a:pPr>
            <a:r>
              <a:rPr lang="en-US" altLang="id-ID" sz="2400" dirty="0">
                <a:cs typeface="Times New Roman" panose="02020603050405020304" pitchFamily="18" charset="0"/>
              </a:rPr>
              <a:t>The virtual page frames are updated.</a:t>
            </a:r>
            <a:endParaRPr lang="en-GB" altLang="id-ID" sz="2400" dirty="0"/>
          </a:p>
          <a:p>
            <a:pPr lvl="1">
              <a:lnSpc>
                <a:spcPct val="90000"/>
              </a:lnSpc>
            </a:pPr>
            <a:r>
              <a:rPr lang="en-US" altLang="id-ID" sz="2400" dirty="0">
                <a:cs typeface="Times New Roman" panose="02020603050405020304" pitchFamily="18" charset="0"/>
              </a:rPr>
              <a:t>The trapped instruction is restarted.</a:t>
            </a:r>
            <a:endParaRPr lang="en-GB" altLang="id-ID" sz="2400" dirty="0"/>
          </a:p>
        </p:txBody>
      </p:sp>
    </p:spTree>
    <p:extLst>
      <p:ext uri="{BB962C8B-B14F-4D97-AF65-F5344CB8AC3E}">
        <p14:creationId xmlns:p14="http://schemas.microsoft.com/office/powerpoint/2010/main" val="691245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a:xfrm>
            <a:off x="533400" y="1143000"/>
            <a:ext cx="8229600" cy="5486400"/>
          </a:xfrm>
        </p:spPr>
        <p:txBody>
          <a:bodyPr/>
          <a:lstStyle/>
          <a:p>
            <a:r>
              <a:rPr lang="en-US" altLang="id-ID" sz="2800" dirty="0">
                <a:cs typeface="Times New Roman" panose="02020603050405020304" pitchFamily="18" charset="0"/>
              </a:rPr>
              <a:t>Example (trying to access address 24576)</a:t>
            </a:r>
            <a:endParaRPr lang="en-GB" altLang="id-ID" sz="2800" dirty="0">
              <a:cs typeface="Times New Roman" panose="02020603050405020304" pitchFamily="18" charset="0"/>
            </a:endParaRPr>
          </a:p>
          <a:p>
            <a:pPr lvl="1"/>
            <a:r>
              <a:rPr lang="en-US" altLang="id-ID" sz="2000" dirty="0">
                <a:cs typeface="Times New Roman" panose="02020603050405020304" pitchFamily="18" charset="0"/>
              </a:rPr>
              <a:t>The MMU would cause a trap to the operating system as the virtual page is not mapped to a physical location</a:t>
            </a:r>
            <a:endParaRPr lang="en-GB" altLang="id-ID" sz="2000" dirty="0">
              <a:cs typeface="Times New Roman" panose="02020603050405020304" pitchFamily="18" charset="0"/>
            </a:endParaRPr>
          </a:p>
          <a:p>
            <a:pPr lvl="1"/>
            <a:r>
              <a:rPr lang="en-US" altLang="id-ID" sz="2000" dirty="0">
                <a:cs typeface="Times New Roman" panose="02020603050405020304" pitchFamily="18" charset="0"/>
              </a:rPr>
              <a:t>A virtual page that is mapped is elected for eviction (we’ll assume that page 11 is nominated)</a:t>
            </a:r>
            <a:endParaRPr lang="en-GB" altLang="id-ID" sz="2000" dirty="0">
              <a:cs typeface="Times New Roman" panose="02020603050405020304" pitchFamily="18" charset="0"/>
            </a:endParaRPr>
          </a:p>
          <a:p>
            <a:pPr lvl="1"/>
            <a:r>
              <a:rPr lang="en-US" altLang="id-ID" sz="2000" dirty="0">
                <a:cs typeface="Times New Roman" panose="02020603050405020304" pitchFamily="18" charset="0"/>
              </a:rPr>
              <a:t>Virtual page 11 is mark as unmapped (i.e. the present/absent bit is changed)</a:t>
            </a:r>
            <a:endParaRPr lang="en-GB" altLang="id-ID" sz="2000" dirty="0">
              <a:cs typeface="Times New Roman" panose="02020603050405020304" pitchFamily="18" charset="0"/>
            </a:endParaRPr>
          </a:p>
          <a:p>
            <a:pPr lvl="1"/>
            <a:r>
              <a:rPr lang="en-US" altLang="id-ID" sz="2000" dirty="0">
                <a:cs typeface="Times New Roman" panose="02020603050405020304" pitchFamily="18" charset="0"/>
              </a:rPr>
              <a:t>Physical page 7 is written to disc (we’ll assume for now that this needs to be done). That is the physical page that virtual page 11 maps onto</a:t>
            </a:r>
            <a:endParaRPr lang="en-GB" altLang="id-ID" sz="2000" dirty="0">
              <a:cs typeface="Times New Roman" panose="02020603050405020304" pitchFamily="18" charset="0"/>
            </a:endParaRPr>
          </a:p>
          <a:p>
            <a:pPr lvl="1"/>
            <a:r>
              <a:rPr lang="en-US" altLang="id-ID" sz="2000" dirty="0">
                <a:cs typeface="Times New Roman" panose="02020603050405020304" pitchFamily="18" charset="0"/>
              </a:rPr>
              <a:t>Virtual page 6 is loaded to physical address 28672 (28K)</a:t>
            </a:r>
            <a:endParaRPr lang="en-GB" altLang="id-ID" sz="2000" dirty="0">
              <a:cs typeface="Times New Roman" panose="02020603050405020304" pitchFamily="18" charset="0"/>
            </a:endParaRPr>
          </a:p>
          <a:p>
            <a:pPr lvl="1"/>
            <a:r>
              <a:rPr lang="en-US" altLang="id-ID" sz="2000" dirty="0">
                <a:cs typeface="Times New Roman" panose="02020603050405020304" pitchFamily="18" charset="0"/>
              </a:rPr>
              <a:t>The entry for virtual page 6 is changed so that the present/absent bit is changed. Also the ‘X’ is replaced by a ‘7’ so that it points to the correct physical page</a:t>
            </a:r>
            <a:endParaRPr lang="en-GB" altLang="id-ID" sz="2000" dirty="0">
              <a:cs typeface="Times New Roman" panose="02020603050405020304" pitchFamily="18" charset="0"/>
            </a:endParaRPr>
          </a:p>
          <a:p>
            <a:pPr lvl="1"/>
            <a:r>
              <a:rPr lang="en-US" altLang="id-ID" sz="2000" dirty="0">
                <a:cs typeface="Times New Roman" panose="02020603050405020304" pitchFamily="18" charset="0"/>
              </a:rPr>
              <a:t>When the trapped instruction is re-executed it will now work correctly</a:t>
            </a:r>
            <a:endParaRPr lang="en-GB" altLang="id-ID" sz="2000" dirty="0">
              <a:cs typeface="Times New Roman" panose="02020603050405020304" pitchFamily="18" charset="0"/>
            </a:endParaRPr>
          </a:p>
        </p:txBody>
      </p:sp>
    </p:spTree>
    <p:extLst>
      <p:ext uri="{BB962C8B-B14F-4D97-AF65-F5344CB8AC3E}">
        <p14:creationId xmlns:p14="http://schemas.microsoft.com/office/powerpoint/2010/main" val="2070690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7" name="Rectangle 1027"/>
          <p:cNvSpPr>
            <a:spLocks noGrp="1" noChangeArrowheads="1"/>
          </p:cNvSpPr>
          <p:nvPr>
            <p:ph idx="1"/>
          </p:nvPr>
        </p:nvSpPr>
        <p:spPr>
          <a:xfrm>
            <a:off x="539552" y="908720"/>
            <a:ext cx="8229600" cy="5486400"/>
          </a:xfrm>
        </p:spPr>
        <p:txBody>
          <a:bodyPr>
            <a:normAutofit/>
          </a:bodyPr>
          <a:lstStyle/>
          <a:p>
            <a:r>
              <a:rPr lang="en-US" altLang="id-ID" sz="2000" dirty="0">
                <a:cs typeface="Times New Roman" panose="02020603050405020304" pitchFamily="18" charset="0"/>
              </a:rPr>
              <a:t>How the MMU Works</a:t>
            </a:r>
            <a:endParaRPr lang="en-GB" altLang="id-ID" sz="2000" dirty="0"/>
          </a:p>
        </p:txBody>
      </p:sp>
      <p:grpSp>
        <p:nvGrpSpPr>
          <p:cNvPr id="164868" name="Group 1028"/>
          <p:cNvGrpSpPr>
            <a:grpSpLocks/>
          </p:cNvGrpSpPr>
          <p:nvPr/>
        </p:nvGrpSpPr>
        <p:grpSpPr bwMode="auto">
          <a:xfrm>
            <a:off x="1469827" y="1453233"/>
            <a:ext cx="5786438" cy="4937125"/>
            <a:chOff x="2328" y="1851"/>
            <a:chExt cx="7713" cy="10686"/>
          </a:xfrm>
        </p:grpSpPr>
        <p:grpSp>
          <p:nvGrpSpPr>
            <p:cNvPr id="164869" name="Group 1029"/>
            <p:cNvGrpSpPr>
              <a:grpSpLocks/>
            </p:cNvGrpSpPr>
            <p:nvPr/>
          </p:nvGrpSpPr>
          <p:grpSpPr bwMode="auto">
            <a:xfrm>
              <a:off x="2617" y="4155"/>
              <a:ext cx="1728" cy="6912"/>
              <a:chOff x="1296" y="3600"/>
              <a:chExt cx="1728" cy="6912"/>
            </a:xfrm>
          </p:grpSpPr>
          <p:sp>
            <p:nvSpPr>
              <p:cNvPr id="164870" name="Text Box 1030"/>
              <p:cNvSpPr txBox="1">
                <a:spLocks noChangeArrowheads="1"/>
              </p:cNvSpPr>
              <p:nvPr/>
            </p:nvSpPr>
            <p:spPr bwMode="auto">
              <a:xfrm>
                <a:off x="1872" y="3600"/>
                <a:ext cx="720"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010</a:t>
                </a:r>
              </a:p>
            </p:txBody>
          </p:sp>
          <p:sp>
            <p:nvSpPr>
              <p:cNvPr id="164871" name="Text Box 1031"/>
              <p:cNvSpPr txBox="1">
                <a:spLocks noChangeArrowheads="1"/>
              </p:cNvSpPr>
              <p:nvPr/>
            </p:nvSpPr>
            <p:spPr bwMode="auto">
              <a:xfrm>
                <a:off x="2592" y="3600"/>
                <a:ext cx="432"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1</a:t>
                </a:r>
              </a:p>
            </p:txBody>
          </p:sp>
          <p:sp>
            <p:nvSpPr>
              <p:cNvPr id="164872" name="Text Box 1032"/>
              <p:cNvSpPr txBox="1">
                <a:spLocks noChangeArrowheads="1"/>
              </p:cNvSpPr>
              <p:nvPr/>
            </p:nvSpPr>
            <p:spPr bwMode="auto">
              <a:xfrm>
                <a:off x="1872" y="4032"/>
                <a:ext cx="720"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001</a:t>
                </a:r>
              </a:p>
            </p:txBody>
          </p:sp>
          <p:sp>
            <p:nvSpPr>
              <p:cNvPr id="164873" name="Text Box 1033"/>
              <p:cNvSpPr txBox="1">
                <a:spLocks noChangeArrowheads="1"/>
              </p:cNvSpPr>
              <p:nvPr/>
            </p:nvSpPr>
            <p:spPr bwMode="auto">
              <a:xfrm>
                <a:off x="2592" y="4032"/>
                <a:ext cx="432"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1</a:t>
                </a:r>
              </a:p>
            </p:txBody>
          </p:sp>
          <p:sp>
            <p:nvSpPr>
              <p:cNvPr id="164874" name="Text Box 1034"/>
              <p:cNvSpPr txBox="1">
                <a:spLocks noChangeArrowheads="1"/>
              </p:cNvSpPr>
              <p:nvPr/>
            </p:nvSpPr>
            <p:spPr bwMode="auto">
              <a:xfrm>
                <a:off x="1872" y="4464"/>
                <a:ext cx="720"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110</a:t>
                </a:r>
              </a:p>
            </p:txBody>
          </p:sp>
          <p:sp>
            <p:nvSpPr>
              <p:cNvPr id="164875" name="Text Box 1035"/>
              <p:cNvSpPr txBox="1">
                <a:spLocks noChangeArrowheads="1"/>
              </p:cNvSpPr>
              <p:nvPr/>
            </p:nvSpPr>
            <p:spPr bwMode="auto">
              <a:xfrm>
                <a:off x="2592" y="4464"/>
                <a:ext cx="432"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1</a:t>
                </a:r>
              </a:p>
            </p:txBody>
          </p:sp>
          <p:sp>
            <p:nvSpPr>
              <p:cNvPr id="164876" name="Text Box 1036"/>
              <p:cNvSpPr txBox="1">
                <a:spLocks noChangeArrowheads="1"/>
              </p:cNvSpPr>
              <p:nvPr/>
            </p:nvSpPr>
            <p:spPr bwMode="auto">
              <a:xfrm>
                <a:off x="1872" y="4896"/>
                <a:ext cx="720"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000</a:t>
                </a:r>
              </a:p>
            </p:txBody>
          </p:sp>
          <p:sp>
            <p:nvSpPr>
              <p:cNvPr id="164877" name="Text Box 1037"/>
              <p:cNvSpPr txBox="1">
                <a:spLocks noChangeArrowheads="1"/>
              </p:cNvSpPr>
              <p:nvPr/>
            </p:nvSpPr>
            <p:spPr bwMode="auto">
              <a:xfrm>
                <a:off x="2592" y="4896"/>
                <a:ext cx="432"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1</a:t>
                </a:r>
              </a:p>
            </p:txBody>
          </p:sp>
          <p:sp>
            <p:nvSpPr>
              <p:cNvPr id="164878" name="Text Box 1038"/>
              <p:cNvSpPr txBox="1">
                <a:spLocks noChangeArrowheads="1"/>
              </p:cNvSpPr>
              <p:nvPr/>
            </p:nvSpPr>
            <p:spPr bwMode="auto">
              <a:xfrm>
                <a:off x="1872" y="5328"/>
                <a:ext cx="720"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100</a:t>
                </a:r>
              </a:p>
            </p:txBody>
          </p:sp>
          <p:sp>
            <p:nvSpPr>
              <p:cNvPr id="164879" name="Text Box 1039"/>
              <p:cNvSpPr txBox="1">
                <a:spLocks noChangeArrowheads="1"/>
              </p:cNvSpPr>
              <p:nvPr/>
            </p:nvSpPr>
            <p:spPr bwMode="auto">
              <a:xfrm>
                <a:off x="2592" y="5328"/>
                <a:ext cx="432"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1</a:t>
                </a:r>
              </a:p>
            </p:txBody>
          </p:sp>
          <p:sp>
            <p:nvSpPr>
              <p:cNvPr id="164880" name="Text Box 1040"/>
              <p:cNvSpPr txBox="1">
                <a:spLocks noChangeArrowheads="1"/>
              </p:cNvSpPr>
              <p:nvPr/>
            </p:nvSpPr>
            <p:spPr bwMode="auto">
              <a:xfrm>
                <a:off x="1872" y="5760"/>
                <a:ext cx="720"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011</a:t>
                </a:r>
              </a:p>
            </p:txBody>
          </p:sp>
          <p:sp>
            <p:nvSpPr>
              <p:cNvPr id="164881" name="Text Box 1041"/>
              <p:cNvSpPr txBox="1">
                <a:spLocks noChangeArrowheads="1"/>
              </p:cNvSpPr>
              <p:nvPr/>
            </p:nvSpPr>
            <p:spPr bwMode="auto">
              <a:xfrm>
                <a:off x="2592" y="5760"/>
                <a:ext cx="432"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1</a:t>
                </a:r>
              </a:p>
            </p:txBody>
          </p:sp>
          <p:sp>
            <p:nvSpPr>
              <p:cNvPr id="164882" name="Text Box 1042"/>
              <p:cNvSpPr txBox="1">
                <a:spLocks noChangeArrowheads="1"/>
              </p:cNvSpPr>
              <p:nvPr/>
            </p:nvSpPr>
            <p:spPr bwMode="auto">
              <a:xfrm>
                <a:off x="1872" y="6192"/>
                <a:ext cx="720"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000</a:t>
                </a:r>
              </a:p>
            </p:txBody>
          </p:sp>
          <p:sp>
            <p:nvSpPr>
              <p:cNvPr id="164883" name="Text Box 1043"/>
              <p:cNvSpPr txBox="1">
                <a:spLocks noChangeArrowheads="1"/>
              </p:cNvSpPr>
              <p:nvPr/>
            </p:nvSpPr>
            <p:spPr bwMode="auto">
              <a:xfrm>
                <a:off x="2592" y="6192"/>
                <a:ext cx="432"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0</a:t>
                </a:r>
              </a:p>
            </p:txBody>
          </p:sp>
          <p:sp>
            <p:nvSpPr>
              <p:cNvPr id="164884" name="Text Box 1044"/>
              <p:cNvSpPr txBox="1">
                <a:spLocks noChangeArrowheads="1"/>
              </p:cNvSpPr>
              <p:nvPr/>
            </p:nvSpPr>
            <p:spPr bwMode="auto">
              <a:xfrm>
                <a:off x="1872" y="6624"/>
                <a:ext cx="720"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000</a:t>
                </a:r>
              </a:p>
            </p:txBody>
          </p:sp>
          <p:sp>
            <p:nvSpPr>
              <p:cNvPr id="164885" name="Text Box 1045"/>
              <p:cNvSpPr txBox="1">
                <a:spLocks noChangeArrowheads="1"/>
              </p:cNvSpPr>
              <p:nvPr/>
            </p:nvSpPr>
            <p:spPr bwMode="auto">
              <a:xfrm>
                <a:off x="2592" y="6624"/>
                <a:ext cx="432"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0</a:t>
                </a:r>
              </a:p>
            </p:txBody>
          </p:sp>
          <p:sp>
            <p:nvSpPr>
              <p:cNvPr id="164886" name="Text Box 1046"/>
              <p:cNvSpPr txBox="1">
                <a:spLocks noChangeArrowheads="1"/>
              </p:cNvSpPr>
              <p:nvPr/>
            </p:nvSpPr>
            <p:spPr bwMode="auto">
              <a:xfrm>
                <a:off x="1872" y="7056"/>
                <a:ext cx="720"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000</a:t>
                </a:r>
              </a:p>
            </p:txBody>
          </p:sp>
          <p:sp>
            <p:nvSpPr>
              <p:cNvPr id="164887" name="Text Box 1047"/>
              <p:cNvSpPr txBox="1">
                <a:spLocks noChangeArrowheads="1"/>
              </p:cNvSpPr>
              <p:nvPr/>
            </p:nvSpPr>
            <p:spPr bwMode="auto">
              <a:xfrm>
                <a:off x="2592" y="7056"/>
                <a:ext cx="432"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0</a:t>
                </a:r>
              </a:p>
            </p:txBody>
          </p:sp>
          <p:sp>
            <p:nvSpPr>
              <p:cNvPr id="164888" name="Text Box 1048"/>
              <p:cNvSpPr txBox="1">
                <a:spLocks noChangeArrowheads="1"/>
              </p:cNvSpPr>
              <p:nvPr/>
            </p:nvSpPr>
            <p:spPr bwMode="auto">
              <a:xfrm>
                <a:off x="1872" y="7488"/>
                <a:ext cx="720"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101</a:t>
                </a:r>
              </a:p>
            </p:txBody>
          </p:sp>
          <p:sp>
            <p:nvSpPr>
              <p:cNvPr id="164889" name="Text Box 1049"/>
              <p:cNvSpPr txBox="1">
                <a:spLocks noChangeArrowheads="1"/>
              </p:cNvSpPr>
              <p:nvPr/>
            </p:nvSpPr>
            <p:spPr bwMode="auto">
              <a:xfrm>
                <a:off x="2592" y="7488"/>
                <a:ext cx="432"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1</a:t>
                </a:r>
              </a:p>
            </p:txBody>
          </p:sp>
          <p:sp>
            <p:nvSpPr>
              <p:cNvPr id="164890" name="Text Box 1050"/>
              <p:cNvSpPr txBox="1">
                <a:spLocks noChangeArrowheads="1"/>
              </p:cNvSpPr>
              <p:nvPr/>
            </p:nvSpPr>
            <p:spPr bwMode="auto">
              <a:xfrm>
                <a:off x="1872" y="7920"/>
                <a:ext cx="720"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000</a:t>
                </a:r>
              </a:p>
            </p:txBody>
          </p:sp>
          <p:sp>
            <p:nvSpPr>
              <p:cNvPr id="164891" name="Text Box 1051"/>
              <p:cNvSpPr txBox="1">
                <a:spLocks noChangeArrowheads="1"/>
              </p:cNvSpPr>
              <p:nvPr/>
            </p:nvSpPr>
            <p:spPr bwMode="auto">
              <a:xfrm>
                <a:off x="2592" y="7920"/>
                <a:ext cx="432"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0</a:t>
                </a:r>
              </a:p>
            </p:txBody>
          </p:sp>
          <p:sp>
            <p:nvSpPr>
              <p:cNvPr id="164892" name="Text Box 1052"/>
              <p:cNvSpPr txBox="1">
                <a:spLocks noChangeArrowheads="1"/>
              </p:cNvSpPr>
              <p:nvPr/>
            </p:nvSpPr>
            <p:spPr bwMode="auto">
              <a:xfrm>
                <a:off x="1872" y="8352"/>
                <a:ext cx="720"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111</a:t>
                </a:r>
              </a:p>
            </p:txBody>
          </p:sp>
          <p:sp>
            <p:nvSpPr>
              <p:cNvPr id="164893" name="Text Box 1053"/>
              <p:cNvSpPr txBox="1">
                <a:spLocks noChangeArrowheads="1"/>
              </p:cNvSpPr>
              <p:nvPr/>
            </p:nvSpPr>
            <p:spPr bwMode="auto">
              <a:xfrm>
                <a:off x="2592" y="8352"/>
                <a:ext cx="432"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1</a:t>
                </a:r>
              </a:p>
            </p:txBody>
          </p:sp>
          <p:sp>
            <p:nvSpPr>
              <p:cNvPr id="164894" name="Text Box 1054"/>
              <p:cNvSpPr txBox="1">
                <a:spLocks noChangeArrowheads="1"/>
              </p:cNvSpPr>
              <p:nvPr/>
            </p:nvSpPr>
            <p:spPr bwMode="auto">
              <a:xfrm>
                <a:off x="1872" y="8784"/>
                <a:ext cx="720"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000</a:t>
                </a:r>
              </a:p>
            </p:txBody>
          </p:sp>
          <p:sp>
            <p:nvSpPr>
              <p:cNvPr id="164895" name="Text Box 1055"/>
              <p:cNvSpPr txBox="1">
                <a:spLocks noChangeArrowheads="1"/>
              </p:cNvSpPr>
              <p:nvPr/>
            </p:nvSpPr>
            <p:spPr bwMode="auto">
              <a:xfrm>
                <a:off x="2592" y="8784"/>
                <a:ext cx="432"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0</a:t>
                </a:r>
              </a:p>
            </p:txBody>
          </p:sp>
          <p:sp>
            <p:nvSpPr>
              <p:cNvPr id="164896" name="Text Box 1056"/>
              <p:cNvSpPr txBox="1">
                <a:spLocks noChangeArrowheads="1"/>
              </p:cNvSpPr>
              <p:nvPr/>
            </p:nvSpPr>
            <p:spPr bwMode="auto">
              <a:xfrm>
                <a:off x="1872" y="9216"/>
                <a:ext cx="720"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000</a:t>
                </a:r>
              </a:p>
            </p:txBody>
          </p:sp>
          <p:sp>
            <p:nvSpPr>
              <p:cNvPr id="164897" name="Text Box 1057"/>
              <p:cNvSpPr txBox="1">
                <a:spLocks noChangeArrowheads="1"/>
              </p:cNvSpPr>
              <p:nvPr/>
            </p:nvSpPr>
            <p:spPr bwMode="auto">
              <a:xfrm>
                <a:off x="2592" y="9216"/>
                <a:ext cx="432"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0</a:t>
                </a:r>
              </a:p>
            </p:txBody>
          </p:sp>
          <p:sp>
            <p:nvSpPr>
              <p:cNvPr id="164898" name="Text Box 1058"/>
              <p:cNvSpPr txBox="1">
                <a:spLocks noChangeArrowheads="1"/>
              </p:cNvSpPr>
              <p:nvPr/>
            </p:nvSpPr>
            <p:spPr bwMode="auto">
              <a:xfrm>
                <a:off x="1872" y="9648"/>
                <a:ext cx="720"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000</a:t>
                </a:r>
              </a:p>
            </p:txBody>
          </p:sp>
          <p:sp>
            <p:nvSpPr>
              <p:cNvPr id="164899" name="Text Box 1059"/>
              <p:cNvSpPr txBox="1">
                <a:spLocks noChangeArrowheads="1"/>
              </p:cNvSpPr>
              <p:nvPr/>
            </p:nvSpPr>
            <p:spPr bwMode="auto">
              <a:xfrm>
                <a:off x="2592" y="9648"/>
                <a:ext cx="432"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0</a:t>
                </a:r>
              </a:p>
            </p:txBody>
          </p:sp>
          <p:sp>
            <p:nvSpPr>
              <p:cNvPr id="164900" name="Text Box 1060"/>
              <p:cNvSpPr txBox="1">
                <a:spLocks noChangeArrowheads="1"/>
              </p:cNvSpPr>
              <p:nvPr/>
            </p:nvSpPr>
            <p:spPr bwMode="auto">
              <a:xfrm>
                <a:off x="1872" y="10080"/>
                <a:ext cx="720"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000</a:t>
                </a:r>
              </a:p>
            </p:txBody>
          </p:sp>
          <p:sp>
            <p:nvSpPr>
              <p:cNvPr id="164901" name="Text Box 1061"/>
              <p:cNvSpPr txBox="1">
                <a:spLocks noChangeArrowheads="1"/>
              </p:cNvSpPr>
              <p:nvPr/>
            </p:nvSpPr>
            <p:spPr bwMode="auto">
              <a:xfrm>
                <a:off x="2592" y="10080"/>
                <a:ext cx="432"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0</a:t>
                </a:r>
              </a:p>
            </p:txBody>
          </p:sp>
          <p:sp>
            <p:nvSpPr>
              <p:cNvPr id="164902" name="Text Box 1062"/>
              <p:cNvSpPr txBox="1">
                <a:spLocks noChangeArrowheads="1"/>
              </p:cNvSpPr>
              <p:nvPr/>
            </p:nvSpPr>
            <p:spPr bwMode="auto">
              <a:xfrm>
                <a:off x="1296" y="3600"/>
                <a:ext cx="576" cy="432"/>
              </a:xfrm>
              <a:prstGeom prst="rect">
                <a:avLst/>
              </a:prstGeom>
              <a:solidFill>
                <a:srgbClr val="FFFFFF"/>
              </a:solidFill>
              <a:ln w="9525">
                <a:solidFill>
                  <a:srgbClr val="FF3300"/>
                </a:solidFill>
                <a:miter lim="800000"/>
                <a:headEnd/>
                <a:tailEnd/>
              </a:ln>
            </p:spPr>
            <p:txBody>
              <a:bodyPr/>
              <a:lstStyle/>
              <a:p>
                <a:pPr algn="ctr"/>
                <a:r>
                  <a:rPr lang="en-US" altLang="id-ID" sz="800">
                    <a:solidFill>
                      <a:srgbClr val="FF3300"/>
                    </a:solidFill>
                  </a:rPr>
                  <a:t>0</a:t>
                </a:r>
              </a:p>
            </p:txBody>
          </p:sp>
          <p:sp>
            <p:nvSpPr>
              <p:cNvPr id="164903" name="Text Box 1063"/>
              <p:cNvSpPr txBox="1">
                <a:spLocks noChangeArrowheads="1"/>
              </p:cNvSpPr>
              <p:nvPr/>
            </p:nvSpPr>
            <p:spPr bwMode="auto">
              <a:xfrm>
                <a:off x="1296" y="4032"/>
                <a:ext cx="576"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1</a:t>
                </a:r>
              </a:p>
            </p:txBody>
          </p:sp>
          <p:sp>
            <p:nvSpPr>
              <p:cNvPr id="164904" name="Text Box 1064"/>
              <p:cNvSpPr txBox="1">
                <a:spLocks noChangeArrowheads="1"/>
              </p:cNvSpPr>
              <p:nvPr/>
            </p:nvSpPr>
            <p:spPr bwMode="auto">
              <a:xfrm>
                <a:off x="1296" y="4464"/>
                <a:ext cx="576"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2</a:t>
                </a:r>
              </a:p>
            </p:txBody>
          </p:sp>
          <p:sp>
            <p:nvSpPr>
              <p:cNvPr id="164905" name="Text Box 1065"/>
              <p:cNvSpPr txBox="1">
                <a:spLocks noChangeArrowheads="1"/>
              </p:cNvSpPr>
              <p:nvPr/>
            </p:nvSpPr>
            <p:spPr bwMode="auto">
              <a:xfrm>
                <a:off x="1296" y="4896"/>
                <a:ext cx="576"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3</a:t>
                </a:r>
              </a:p>
            </p:txBody>
          </p:sp>
          <p:sp>
            <p:nvSpPr>
              <p:cNvPr id="164906" name="Text Box 1066"/>
              <p:cNvSpPr txBox="1">
                <a:spLocks noChangeArrowheads="1"/>
              </p:cNvSpPr>
              <p:nvPr/>
            </p:nvSpPr>
            <p:spPr bwMode="auto">
              <a:xfrm>
                <a:off x="1296" y="5328"/>
                <a:ext cx="576"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4</a:t>
                </a:r>
              </a:p>
            </p:txBody>
          </p:sp>
          <p:sp>
            <p:nvSpPr>
              <p:cNvPr id="164907" name="Text Box 1067"/>
              <p:cNvSpPr txBox="1">
                <a:spLocks noChangeArrowheads="1"/>
              </p:cNvSpPr>
              <p:nvPr/>
            </p:nvSpPr>
            <p:spPr bwMode="auto">
              <a:xfrm>
                <a:off x="1296" y="5760"/>
                <a:ext cx="576"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5</a:t>
                </a:r>
              </a:p>
            </p:txBody>
          </p:sp>
          <p:sp>
            <p:nvSpPr>
              <p:cNvPr id="164908" name="Text Box 1068"/>
              <p:cNvSpPr txBox="1">
                <a:spLocks noChangeArrowheads="1"/>
              </p:cNvSpPr>
              <p:nvPr/>
            </p:nvSpPr>
            <p:spPr bwMode="auto">
              <a:xfrm>
                <a:off x="1296" y="6192"/>
                <a:ext cx="576"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6</a:t>
                </a:r>
              </a:p>
            </p:txBody>
          </p:sp>
          <p:sp>
            <p:nvSpPr>
              <p:cNvPr id="164909" name="Text Box 1069"/>
              <p:cNvSpPr txBox="1">
                <a:spLocks noChangeArrowheads="1"/>
              </p:cNvSpPr>
              <p:nvPr/>
            </p:nvSpPr>
            <p:spPr bwMode="auto">
              <a:xfrm>
                <a:off x="1296" y="6624"/>
                <a:ext cx="576"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7</a:t>
                </a:r>
              </a:p>
            </p:txBody>
          </p:sp>
          <p:sp>
            <p:nvSpPr>
              <p:cNvPr id="164910" name="Text Box 1070"/>
              <p:cNvSpPr txBox="1">
                <a:spLocks noChangeArrowheads="1"/>
              </p:cNvSpPr>
              <p:nvPr/>
            </p:nvSpPr>
            <p:spPr bwMode="auto">
              <a:xfrm>
                <a:off x="1296" y="7056"/>
                <a:ext cx="576"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8</a:t>
                </a:r>
              </a:p>
            </p:txBody>
          </p:sp>
          <p:sp>
            <p:nvSpPr>
              <p:cNvPr id="164911" name="Text Box 1071"/>
              <p:cNvSpPr txBox="1">
                <a:spLocks noChangeArrowheads="1"/>
              </p:cNvSpPr>
              <p:nvPr/>
            </p:nvSpPr>
            <p:spPr bwMode="auto">
              <a:xfrm>
                <a:off x="1296" y="7488"/>
                <a:ext cx="576"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9</a:t>
                </a:r>
              </a:p>
            </p:txBody>
          </p:sp>
          <p:sp>
            <p:nvSpPr>
              <p:cNvPr id="164912" name="Text Box 1072"/>
              <p:cNvSpPr txBox="1">
                <a:spLocks noChangeArrowheads="1"/>
              </p:cNvSpPr>
              <p:nvPr/>
            </p:nvSpPr>
            <p:spPr bwMode="auto">
              <a:xfrm>
                <a:off x="1296" y="7920"/>
                <a:ext cx="576"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10</a:t>
                </a:r>
              </a:p>
            </p:txBody>
          </p:sp>
          <p:sp>
            <p:nvSpPr>
              <p:cNvPr id="164913" name="Text Box 1073"/>
              <p:cNvSpPr txBox="1">
                <a:spLocks noChangeArrowheads="1"/>
              </p:cNvSpPr>
              <p:nvPr/>
            </p:nvSpPr>
            <p:spPr bwMode="auto">
              <a:xfrm>
                <a:off x="1296" y="8352"/>
                <a:ext cx="576"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11</a:t>
                </a:r>
              </a:p>
            </p:txBody>
          </p:sp>
          <p:sp>
            <p:nvSpPr>
              <p:cNvPr id="164914" name="Text Box 1074"/>
              <p:cNvSpPr txBox="1">
                <a:spLocks noChangeArrowheads="1"/>
              </p:cNvSpPr>
              <p:nvPr/>
            </p:nvSpPr>
            <p:spPr bwMode="auto">
              <a:xfrm>
                <a:off x="1296" y="8784"/>
                <a:ext cx="576"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12</a:t>
                </a:r>
              </a:p>
            </p:txBody>
          </p:sp>
          <p:sp>
            <p:nvSpPr>
              <p:cNvPr id="164915" name="Text Box 1075"/>
              <p:cNvSpPr txBox="1">
                <a:spLocks noChangeArrowheads="1"/>
              </p:cNvSpPr>
              <p:nvPr/>
            </p:nvSpPr>
            <p:spPr bwMode="auto">
              <a:xfrm>
                <a:off x="1296" y="9216"/>
                <a:ext cx="576"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13</a:t>
                </a:r>
              </a:p>
            </p:txBody>
          </p:sp>
          <p:sp>
            <p:nvSpPr>
              <p:cNvPr id="164916" name="Text Box 1076"/>
              <p:cNvSpPr txBox="1">
                <a:spLocks noChangeArrowheads="1"/>
              </p:cNvSpPr>
              <p:nvPr/>
            </p:nvSpPr>
            <p:spPr bwMode="auto">
              <a:xfrm>
                <a:off x="1296" y="9648"/>
                <a:ext cx="576"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14</a:t>
                </a:r>
              </a:p>
            </p:txBody>
          </p:sp>
          <p:sp>
            <p:nvSpPr>
              <p:cNvPr id="164917" name="Text Box 1077"/>
              <p:cNvSpPr txBox="1">
                <a:spLocks noChangeArrowheads="1"/>
              </p:cNvSpPr>
              <p:nvPr/>
            </p:nvSpPr>
            <p:spPr bwMode="auto">
              <a:xfrm>
                <a:off x="1296" y="10080"/>
                <a:ext cx="576" cy="432"/>
              </a:xfrm>
              <a:prstGeom prst="rect">
                <a:avLst/>
              </a:prstGeom>
              <a:solidFill>
                <a:srgbClr val="FFFFFF"/>
              </a:solidFill>
              <a:ln w="9525">
                <a:solidFill>
                  <a:srgbClr val="FF3300"/>
                </a:solidFill>
                <a:miter lim="800000"/>
                <a:headEnd/>
                <a:tailEnd/>
              </a:ln>
            </p:spPr>
            <p:txBody>
              <a:bodyPr/>
              <a:lstStyle/>
              <a:p>
                <a:pPr algn="ctr"/>
                <a:r>
                  <a:rPr lang="en-US" altLang="id-ID" sz="1200">
                    <a:solidFill>
                      <a:srgbClr val="FF3300"/>
                    </a:solidFill>
                  </a:rPr>
                  <a:t>15</a:t>
                </a:r>
              </a:p>
            </p:txBody>
          </p:sp>
        </p:grpSp>
        <p:grpSp>
          <p:nvGrpSpPr>
            <p:cNvPr id="164918" name="Group 1078"/>
            <p:cNvGrpSpPr>
              <a:grpSpLocks/>
            </p:cNvGrpSpPr>
            <p:nvPr/>
          </p:nvGrpSpPr>
          <p:grpSpPr bwMode="auto">
            <a:xfrm>
              <a:off x="3049" y="2715"/>
              <a:ext cx="6912" cy="432"/>
              <a:chOff x="1728" y="2160"/>
              <a:chExt cx="6912" cy="432"/>
            </a:xfrm>
          </p:grpSpPr>
          <p:sp>
            <p:nvSpPr>
              <p:cNvPr id="164919" name="Text Box 1079"/>
              <p:cNvSpPr txBox="1">
                <a:spLocks noChangeArrowheads="1"/>
              </p:cNvSpPr>
              <p:nvPr/>
            </p:nvSpPr>
            <p:spPr bwMode="auto">
              <a:xfrm>
                <a:off x="1728" y="2160"/>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0</a:t>
                </a:r>
              </a:p>
            </p:txBody>
          </p:sp>
          <p:sp>
            <p:nvSpPr>
              <p:cNvPr id="164920" name="Text Box 1080"/>
              <p:cNvSpPr txBox="1">
                <a:spLocks noChangeArrowheads="1"/>
              </p:cNvSpPr>
              <p:nvPr/>
            </p:nvSpPr>
            <p:spPr bwMode="auto">
              <a:xfrm>
                <a:off x="2160" y="2160"/>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1</a:t>
                </a:r>
              </a:p>
            </p:txBody>
          </p:sp>
          <p:sp>
            <p:nvSpPr>
              <p:cNvPr id="164921" name="Text Box 1081"/>
              <p:cNvSpPr txBox="1">
                <a:spLocks noChangeArrowheads="1"/>
              </p:cNvSpPr>
              <p:nvPr/>
            </p:nvSpPr>
            <p:spPr bwMode="auto">
              <a:xfrm>
                <a:off x="2592" y="2160"/>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0</a:t>
                </a:r>
              </a:p>
            </p:txBody>
          </p:sp>
          <p:sp>
            <p:nvSpPr>
              <p:cNvPr id="164922" name="Text Box 1082"/>
              <p:cNvSpPr txBox="1">
                <a:spLocks noChangeArrowheads="1"/>
              </p:cNvSpPr>
              <p:nvPr/>
            </p:nvSpPr>
            <p:spPr bwMode="auto">
              <a:xfrm>
                <a:off x="3024" y="2160"/>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1</a:t>
                </a:r>
              </a:p>
            </p:txBody>
          </p:sp>
          <p:sp>
            <p:nvSpPr>
              <p:cNvPr id="164923" name="Text Box 1083"/>
              <p:cNvSpPr txBox="1">
                <a:spLocks noChangeArrowheads="1"/>
              </p:cNvSpPr>
              <p:nvPr/>
            </p:nvSpPr>
            <p:spPr bwMode="auto">
              <a:xfrm>
                <a:off x="3456" y="2160"/>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0</a:t>
                </a:r>
              </a:p>
            </p:txBody>
          </p:sp>
          <p:sp>
            <p:nvSpPr>
              <p:cNvPr id="164924" name="Text Box 1084"/>
              <p:cNvSpPr txBox="1">
                <a:spLocks noChangeArrowheads="1"/>
              </p:cNvSpPr>
              <p:nvPr/>
            </p:nvSpPr>
            <p:spPr bwMode="auto">
              <a:xfrm>
                <a:off x="3888" y="2160"/>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0</a:t>
                </a:r>
              </a:p>
            </p:txBody>
          </p:sp>
          <p:sp>
            <p:nvSpPr>
              <p:cNvPr id="164925" name="Text Box 1085"/>
              <p:cNvSpPr txBox="1">
                <a:spLocks noChangeArrowheads="1"/>
              </p:cNvSpPr>
              <p:nvPr/>
            </p:nvSpPr>
            <p:spPr bwMode="auto">
              <a:xfrm>
                <a:off x="4320" y="2160"/>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0</a:t>
                </a:r>
              </a:p>
            </p:txBody>
          </p:sp>
          <p:sp>
            <p:nvSpPr>
              <p:cNvPr id="164926" name="Text Box 1086"/>
              <p:cNvSpPr txBox="1">
                <a:spLocks noChangeArrowheads="1"/>
              </p:cNvSpPr>
              <p:nvPr/>
            </p:nvSpPr>
            <p:spPr bwMode="auto">
              <a:xfrm>
                <a:off x="4752" y="2160"/>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1</a:t>
                </a:r>
              </a:p>
            </p:txBody>
          </p:sp>
          <p:sp>
            <p:nvSpPr>
              <p:cNvPr id="164927" name="Text Box 1087"/>
              <p:cNvSpPr txBox="1">
                <a:spLocks noChangeArrowheads="1"/>
              </p:cNvSpPr>
              <p:nvPr/>
            </p:nvSpPr>
            <p:spPr bwMode="auto">
              <a:xfrm>
                <a:off x="5184" y="2160"/>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0</a:t>
                </a:r>
              </a:p>
            </p:txBody>
          </p:sp>
          <p:sp>
            <p:nvSpPr>
              <p:cNvPr id="164928" name="Text Box 1088"/>
              <p:cNvSpPr txBox="1">
                <a:spLocks noChangeArrowheads="1"/>
              </p:cNvSpPr>
              <p:nvPr/>
            </p:nvSpPr>
            <p:spPr bwMode="auto">
              <a:xfrm>
                <a:off x="5616" y="2160"/>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1</a:t>
                </a:r>
              </a:p>
            </p:txBody>
          </p:sp>
          <p:sp>
            <p:nvSpPr>
              <p:cNvPr id="164929" name="Text Box 1089"/>
              <p:cNvSpPr txBox="1">
                <a:spLocks noChangeArrowheads="1"/>
              </p:cNvSpPr>
              <p:nvPr/>
            </p:nvSpPr>
            <p:spPr bwMode="auto">
              <a:xfrm>
                <a:off x="6048" y="2160"/>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0</a:t>
                </a:r>
              </a:p>
            </p:txBody>
          </p:sp>
          <p:sp>
            <p:nvSpPr>
              <p:cNvPr id="164930" name="Text Box 1090"/>
              <p:cNvSpPr txBox="1">
                <a:spLocks noChangeArrowheads="1"/>
              </p:cNvSpPr>
              <p:nvPr/>
            </p:nvSpPr>
            <p:spPr bwMode="auto">
              <a:xfrm>
                <a:off x="6480" y="2160"/>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1</a:t>
                </a:r>
              </a:p>
            </p:txBody>
          </p:sp>
          <p:sp>
            <p:nvSpPr>
              <p:cNvPr id="164931" name="Text Box 1091"/>
              <p:cNvSpPr txBox="1">
                <a:spLocks noChangeArrowheads="1"/>
              </p:cNvSpPr>
              <p:nvPr/>
            </p:nvSpPr>
            <p:spPr bwMode="auto">
              <a:xfrm>
                <a:off x="6912" y="2160"/>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0</a:t>
                </a:r>
              </a:p>
            </p:txBody>
          </p:sp>
          <p:sp>
            <p:nvSpPr>
              <p:cNvPr id="164932" name="Text Box 1092"/>
              <p:cNvSpPr txBox="1">
                <a:spLocks noChangeArrowheads="1"/>
              </p:cNvSpPr>
              <p:nvPr/>
            </p:nvSpPr>
            <p:spPr bwMode="auto">
              <a:xfrm>
                <a:off x="7344" y="2160"/>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0</a:t>
                </a:r>
              </a:p>
            </p:txBody>
          </p:sp>
          <p:sp>
            <p:nvSpPr>
              <p:cNvPr id="164933" name="Text Box 1093"/>
              <p:cNvSpPr txBox="1">
                <a:spLocks noChangeArrowheads="1"/>
              </p:cNvSpPr>
              <p:nvPr/>
            </p:nvSpPr>
            <p:spPr bwMode="auto">
              <a:xfrm>
                <a:off x="7776" y="2160"/>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1</a:t>
                </a:r>
              </a:p>
            </p:txBody>
          </p:sp>
          <p:sp>
            <p:nvSpPr>
              <p:cNvPr id="164934" name="Text Box 1094"/>
              <p:cNvSpPr txBox="1">
                <a:spLocks noChangeArrowheads="1"/>
              </p:cNvSpPr>
              <p:nvPr/>
            </p:nvSpPr>
            <p:spPr bwMode="auto">
              <a:xfrm>
                <a:off x="8208" y="2160"/>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0</a:t>
                </a:r>
              </a:p>
            </p:txBody>
          </p:sp>
        </p:grpSp>
        <p:sp>
          <p:nvSpPr>
            <p:cNvPr id="164935" name="Line 1095"/>
            <p:cNvSpPr>
              <a:spLocks noChangeShapeType="1"/>
            </p:cNvSpPr>
            <p:nvPr/>
          </p:nvSpPr>
          <p:spPr bwMode="auto">
            <a:xfrm>
              <a:off x="4777" y="2283"/>
              <a:ext cx="0" cy="864"/>
            </a:xfrm>
            <a:prstGeom prst="line">
              <a:avLst/>
            </a:prstGeom>
            <a:noFill/>
            <a:ln w="9525">
              <a:solidFill>
                <a:srgbClr val="FF3300"/>
              </a:solidFill>
              <a:prstDash val="sysDot"/>
              <a:round/>
              <a:headEnd/>
              <a:tailEnd/>
            </a:ln>
            <a:extLst>
              <a:ext uri="{909E8E84-426E-40DD-AFC4-6F175D3DCCD1}">
                <a14:hiddenFill xmlns:a14="http://schemas.microsoft.com/office/drawing/2010/main">
                  <a:noFill/>
                </a14:hiddenFill>
              </a:ext>
            </a:extLst>
          </p:spPr>
          <p:txBody>
            <a:bodyPr/>
            <a:lstStyle/>
            <a:p>
              <a:endParaRPr lang="id-ID"/>
            </a:p>
          </p:txBody>
        </p:sp>
        <p:grpSp>
          <p:nvGrpSpPr>
            <p:cNvPr id="164936" name="Group 1096"/>
            <p:cNvGrpSpPr>
              <a:grpSpLocks/>
            </p:cNvGrpSpPr>
            <p:nvPr/>
          </p:nvGrpSpPr>
          <p:grpSpPr bwMode="auto">
            <a:xfrm>
              <a:off x="3076" y="3200"/>
              <a:ext cx="1701" cy="288"/>
              <a:chOff x="1755" y="2645"/>
              <a:chExt cx="1701" cy="288"/>
            </a:xfrm>
          </p:grpSpPr>
          <p:sp>
            <p:nvSpPr>
              <p:cNvPr id="164937" name="Line 1097"/>
              <p:cNvSpPr>
                <a:spLocks noChangeShapeType="1"/>
              </p:cNvSpPr>
              <p:nvPr/>
            </p:nvSpPr>
            <p:spPr bwMode="auto">
              <a:xfrm>
                <a:off x="1755" y="2645"/>
                <a:ext cx="144" cy="28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64938" name="Line 1098"/>
              <p:cNvSpPr>
                <a:spLocks noChangeShapeType="1"/>
              </p:cNvSpPr>
              <p:nvPr/>
            </p:nvSpPr>
            <p:spPr bwMode="auto">
              <a:xfrm rot="3703889">
                <a:off x="3240" y="2651"/>
                <a:ext cx="144" cy="28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64939" name="Line 1099"/>
              <p:cNvSpPr>
                <a:spLocks noChangeShapeType="1"/>
              </p:cNvSpPr>
              <p:nvPr/>
            </p:nvSpPr>
            <p:spPr bwMode="auto">
              <a:xfrm>
                <a:off x="1902" y="2906"/>
                <a:ext cx="1335"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id-ID"/>
              </a:p>
            </p:txBody>
          </p:sp>
        </p:grpSp>
        <p:grpSp>
          <p:nvGrpSpPr>
            <p:cNvPr id="164940" name="Group 1100"/>
            <p:cNvGrpSpPr>
              <a:grpSpLocks/>
            </p:cNvGrpSpPr>
            <p:nvPr/>
          </p:nvGrpSpPr>
          <p:grpSpPr bwMode="auto">
            <a:xfrm>
              <a:off x="4860" y="3266"/>
              <a:ext cx="5070" cy="288"/>
              <a:chOff x="3539" y="2711"/>
              <a:chExt cx="5070" cy="288"/>
            </a:xfrm>
          </p:grpSpPr>
          <p:sp>
            <p:nvSpPr>
              <p:cNvPr id="164941" name="Line 1101"/>
              <p:cNvSpPr>
                <a:spLocks noChangeShapeType="1"/>
              </p:cNvSpPr>
              <p:nvPr/>
            </p:nvSpPr>
            <p:spPr bwMode="auto">
              <a:xfrm>
                <a:off x="3539" y="2711"/>
                <a:ext cx="144" cy="28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64942" name="Line 1102"/>
              <p:cNvSpPr>
                <a:spLocks noChangeShapeType="1"/>
              </p:cNvSpPr>
              <p:nvPr/>
            </p:nvSpPr>
            <p:spPr bwMode="auto">
              <a:xfrm rot="3703889">
                <a:off x="8393" y="2678"/>
                <a:ext cx="144" cy="28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64943" name="Line 1103"/>
              <p:cNvSpPr>
                <a:spLocks noChangeShapeType="1"/>
              </p:cNvSpPr>
              <p:nvPr/>
            </p:nvSpPr>
            <p:spPr bwMode="auto">
              <a:xfrm flipV="1">
                <a:off x="3686" y="2959"/>
                <a:ext cx="4704" cy="13"/>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164944" name="Freeform 1104"/>
            <p:cNvSpPr>
              <a:spLocks/>
            </p:cNvSpPr>
            <p:nvPr/>
          </p:nvSpPr>
          <p:spPr bwMode="auto">
            <a:xfrm>
              <a:off x="2328" y="3481"/>
              <a:ext cx="1700" cy="3416"/>
            </a:xfrm>
            <a:custGeom>
              <a:avLst/>
              <a:gdLst>
                <a:gd name="T0" fmla="*/ 1383 w 1500"/>
                <a:gd name="T1" fmla="*/ 71 h 3400"/>
                <a:gd name="T2" fmla="*/ 1330 w 1500"/>
                <a:gd name="T3" fmla="*/ 480 h 3400"/>
                <a:gd name="T4" fmla="*/ 366 w 1500"/>
                <a:gd name="T5" fmla="*/ 414 h 3400"/>
                <a:gd name="T6" fmla="*/ 9 w 1500"/>
                <a:gd name="T7" fmla="*/ 2964 h 3400"/>
                <a:gd name="T8" fmla="*/ 418 w 1500"/>
                <a:gd name="T9" fmla="*/ 3030 h 3400"/>
              </a:gdLst>
              <a:ahLst/>
              <a:cxnLst>
                <a:cxn ang="0">
                  <a:pos x="T0" y="T1"/>
                </a:cxn>
                <a:cxn ang="0">
                  <a:pos x="T2" y="T3"/>
                </a:cxn>
                <a:cxn ang="0">
                  <a:pos x="T4" y="T5"/>
                </a:cxn>
                <a:cxn ang="0">
                  <a:pos x="T6" y="T7"/>
                </a:cxn>
                <a:cxn ang="0">
                  <a:pos x="T8" y="T9"/>
                </a:cxn>
              </a:cxnLst>
              <a:rect l="0" t="0" r="r" b="b"/>
              <a:pathLst>
                <a:path w="1500" h="3400">
                  <a:moveTo>
                    <a:pt x="1383" y="71"/>
                  </a:moveTo>
                  <a:cubicBezTo>
                    <a:pt x="1441" y="247"/>
                    <a:pt x="1500" y="423"/>
                    <a:pt x="1330" y="480"/>
                  </a:cubicBezTo>
                  <a:cubicBezTo>
                    <a:pt x="1160" y="537"/>
                    <a:pt x="586" y="0"/>
                    <a:pt x="366" y="414"/>
                  </a:cubicBezTo>
                  <a:cubicBezTo>
                    <a:pt x="146" y="828"/>
                    <a:pt x="0" y="2528"/>
                    <a:pt x="9" y="2964"/>
                  </a:cubicBezTo>
                  <a:cubicBezTo>
                    <a:pt x="18" y="3400"/>
                    <a:pt x="218" y="3215"/>
                    <a:pt x="418" y="3030"/>
                  </a:cubicBezTo>
                </a:path>
              </a:pathLst>
            </a:custGeom>
            <a:noFill/>
            <a:ln w="9525">
              <a:solidFill>
                <a:srgbClr val="FF3300"/>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id-ID"/>
            </a:p>
          </p:txBody>
        </p:sp>
        <p:sp>
          <p:nvSpPr>
            <p:cNvPr id="164945" name="Text Box 1105"/>
            <p:cNvSpPr txBox="1">
              <a:spLocks noChangeArrowheads="1"/>
            </p:cNvSpPr>
            <p:nvPr/>
          </p:nvSpPr>
          <p:spPr bwMode="auto">
            <a:xfrm>
              <a:off x="3521" y="11633"/>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0</a:t>
              </a:r>
            </a:p>
          </p:txBody>
        </p:sp>
        <p:sp>
          <p:nvSpPr>
            <p:cNvPr id="164946" name="Text Box 1106"/>
            <p:cNvSpPr txBox="1">
              <a:spLocks noChangeArrowheads="1"/>
            </p:cNvSpPr>
            <p:nvPr/>
          </p:nvSpPr>
          <p:spPr bwMode="auto">
            <a:xfrm>
              <a:off x="3953" y="11633"/>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1</a:t>
              </a:r>
            </a:p>
          </p:txBody>
        </p:sp>
        <p:sp>
          <p:nvSpPr>
            <p:cNvPr id="164947" name="Text Box 1107"/>
            <p:cNvSpPr txBox="1">
              <a:spLocks noChangeArrowheads="1"/>
            </p:cNvSpPr>
            <p:nvPr/>
          </p:nvSpPr>
          <p:spPr bwMode="auto">
            <a:xfrm>
              <a:off x="4385" y="11633"/>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1</a:t>
              </a:r>
            </a:p>
          </p:txBody>
        </p:sp>
        <p:sp>
          <p:nvSpPr>
            <p:cNvPr id="164948" name="Text Box 1108"/>
            <p:cNvSpPr txBox="1">
              <a:spLocks noChangeArrowheads="1"/>
            </p:cNvSpPr>
            <p:nvPr/>
          </p:nvSpPr>
          <p:spPr bwMode="auto">
            <a:xfrm>
              <a:off x="4817" y="11633"/>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0</a:t>
              </a:r>
            </a:p>
          </p:txBody>
        </p:sp>
        <p:sp>
          <p:nvSpPr>
            <p:cNvPr id="164949" name="Text Box 1109"/>
            <p:cNvSpPr txBox="1">
              <a:spLocks noChangeArrowheads="1"/>
            </p:cNvSpPr>
            <p:nvPr/>
          </p:nvSpPr>
          <p:spPr bwMode="auto">
            <a:xfrm>
              <a:off x="5249" y="11633"/>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0</a:t>
              </a:r>
            </a:p>
          </p:txBody>
        </p:sp>
        <p:sp>
          <p:nvSpPr>
            <p:cNvPr id="164950" name="Text Box 1110"/>
            <p:cNvSpPr txBox="1">
              <a:spLocks noChangeArrowheads="1"/>
            </p:cNvSpPr>
            <p:nvPr/>
          </p:nvSpPr>
          <p:spPr bwMode="auto">
            <a:xfrm>
              <a:off x="5681" y="11633"/>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0</a:t>
              </a:r>
            </a:p>
          </p:txBody>
        </p:sp>
        <p:sp>
          <p:nvSpPr>
            <p:cNvPr id="164951" name="Text Box 1111"/>
            <p:cNvSpPr txBox="1">
              <a:spLocks noChangeArrowheads="1"/>
            </p:cNvSpPr>
            <p:nvPr/>
          </p:nvSpPr>
          <p:spPr bwMode="auto">
            <a:xfrm>
              <a:off x="6113" y="11633"/>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1</a:t>
              </a:r>
            </a:p>
          </p:txBody>
        </p:sp>
        <p:sp>
          <p:nvSpPr>
            <p:cNvPr id="164952" name="Text Box 1112"/>
            <p:cNvSpPr txBox="1">
              <a:spLocks noChangeArrowheads="1"/>
            </p:cNvSpPr>
            <p:nvPr/>
          </p:nvSpPr>
          <p:spPr bwMode="auto">
            <a:xfrm>
              <a:off x="6545" y="11633"/>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0</a:t>
              </a:r>
            </a:p>
          </p:txBody>
        </p:sp>
        <p:sp>
          <p:nvSpPr>
            <p:cNvPr id="164953" name="Text Box 1113"/>
            <p:cNvSpPr txBox="1">
              <a:spLocks noChangeArrowheads="1"/>
            </p:cNvSpPr>
            <p:nvPr/>
          </p:nvSpPr>
          <p:spPr bwMode="auto">
            <a:xfrm>
              <a:off x="6977" y="11633"/>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1</a:t>
              </a:r>
            </a:p>
          </p:txBody>
        </p:sp>
        <p:sp>
          <p:nvSpPr>
            <p:cNvPr id="164954" name="Text Box 1114"/>
            <p:cNvSpPr txBox="1">
              <a:spLocks noChangeArrowheads="1"/>
            </p:cNvSpPr>
            <p:nvPr/>
          </p:nvSpPr>
          <p:spPr bwMode="auto">
            <a:xfrm>
              <a:off x="7409" y="11633"/>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0</a:t>
              </a:r>
            </a:p>
          </p:txBody>
        </p:sp>
        <p:sp>
          <p:nvSpPr>
            <p:cNvPr id="164955" name="Text Box 1115"/>
            <p:cNvSpPr txBox="1">
              <a:spLocks noChangeArrowheads="1"/>
            </p:cNvSpPr>
            <p:nvPr/>
          </p:nvSpPr>
          <p:spPr bwMode="auto">
            <a:xfrm>
              <a:off x="7841" y="11633"/>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1</a:t>
              </a:r>
            </a:p>
          </p:txBody>
        </p:sp>
        <p:sp>
          <p:nvSpPr>
            <p:cNvPr id="164956" name="Text Box 1116"/>
            <p:cNvSpPr txBox="1">
              <a:spLocks noChangeArrowheads="1"/>
            </p:cNvSpPr>
            <p:nvPr/>
          </p:nvSpPr>
          <p:spPr bwMode="auto">
            <a:xfrm>
              <a:off x="8273" y="11633"/>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0</a:t>
              </a:r>
            </a:p>
          </p:txBody>
        </p:sp>
        <p:sp>
          <p:nvSpPr>
            <p:cNvPr id="164957" name="Text Box 1117"/>
            <p:cNvSpPr txBox="1">
              <a:spLocks noChangeArrowheads="1"/>
            </p:cNvSpPr>
            <p:nvPr/>
          </p:nvSpPr>
          <p:spPr bwMode="auto">
            <a:xfrm>
              <a:off x="8705" y="11633"/>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0</a:t>
              </a:r>
            </a:p>
          </p:txBody>
        </p:sp>
        <p:sp>
          <p:nvSpPr>
            <p:cNvPr id="164958" name="Text Box 1118"/>
            <p:cNvSpPr txBox="1">
              <a:spLocks noChangeArrowheads="1"/>
            </p:cNvSpPr>
            <p:nvPr/>
          </p:nvSpPr>
          <p:spPr bwMode="auto">
            <a:xfrm>
              <a:off x="9137" y="11633"/>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1</a:t>
              </a:r>
            </a:p>
          </p:txBody>
        </p:sp>
        <p:sp>
          <p:nvSpPr>
            <p:cNvPr id="164959" name="Text Box 1119"/>
            <p:cNvSpPr txBox="1">
              <a:spLocks noChangeArrowheads="1"/>
            </p:cNvSpPr>
            <p:nvPr/>
          </p:nvSpPr>
          <p:spPr bwMode="auto">
            <a:xfrm>
              <a:off x="9569" y="11633"/>
              <a:ext cx="432" cy="432"/>
            </a:xfrm>
            <a:prstGeom prst="rect">
              <a:avLst/>
            </a:prstGeom>
            <a:solidFill>
              <a:srgbClr val="FFFFFF"/>
            </a:solidFill>
            <a:ln w="9525">
              <a:solidFill>
                <a:srgbClr val="FF3300"/>
              </a:solidFill>
              <a:miter lim="800000"/>
              <a:headEnd/>
              <a:tailEnd/>
            </a:ln>
          </p:spPr>
          <p:txBody>
            <a:bodyPr/>
            <a:lstStyle/>
            <a:p>
              <a:r>
                <a:rPr lang="en-US" altLang="id-ID" sz="1200">
                  <a:solidFill>
                    <a:srgbClr val="FF3300"/>
                  </a:solidFill>
                </a:rPr>
                <a:t>0</a:t>
              </a:r>
            </a:p>
          </p:txBody>
        </p:sp>
        <p:sp>
          <p:nvSpPr>
            <p:cNvPr id="164960" name="Line 1120"/>
            <p:cNvSpPr>
              <a:spLocks noChangeShapeType="1"/>
            </p:cNvSpPr>
            <p:nvPr/>
          </p:nvSpPr>
          <p:spPr bwMode="auto">
            <a:xfrm>
              <a:off x="4817" y="11214"/>
              <a:ext cx="0" cy="864"/>
            </a:xfrm>
            <a:prstGeom prst="line">
              <a:avLst/>
            </a:prstGeom>
            <a:noFill/>
            <a:ln w="9525">
              <a:solidFill>
                <a:srgbClr val="FF3300"/>
              </a:solidFill>
              <a:prstDash val="sysDot"/>
              <a:round/>
              <a:headEnd/>
              <a:tailEnd/>
            </a:ln>
            <a:extLst>
              <a:ext uri="{909E8E84-426E-40DD-AFC4-6F175D3DCCD1}">
                <a14:hiddenFill xmlns:a14="http://schemas.microsoft.com/office/drawing/2010/main">
                  <a:noFill/>
                </a14:hiddenFill>
              </a:ext>
            </a:extLst>
          </p:spPr>
          <p:txBody>
            <a:bodyPr/>
            <a:lstStyle/>
            <a:p>
              <a:endParaRPr lang="id-ID"/>
            </a:p>
          </p:txBody>
        </p:sp>
        <p:sp>
          <p:nvSpPr>
            <p:cNvPr id="164961" name="Line 1121"/>
            <p:cNvSpPr>
              <a:spLocks noChangeShapeType="1"/>
            </p:cNvSpPr>
            <p:nvPr/>
          </p:nvSpPr>
          <p:spPr bwMode="auto">
            <a:xfrm flipV="1">
              <a:off x="4848" y="11335"/>
              <a:ext cx="304" cy="237"/>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64962" name="Line 1122"/>
            <p:cNvSpPr>
              <a:spLocks noChangeShapeType="1"/>
            </p:cNvSpPr>
            <p:nvPr/>
          </p:nvSpPr>
          <p:spPr bwMode="auto">
            <a:xfrm flipH="1" flipV="1">
              <a:off x="9776" y="11348"/>
              <a:ext cx="211" cy="23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64963" name="Line 1123"/>
            <p:cNvSpPr>
              <a:spLocks noChangeShapeType="1"/>
            </p:cNvSpPr>
            <p:nvPr/>
          </p:nvSpPr>
          <p:spPr bwMode="auto">
            <a:xfrm>
              <a:off x="5165" y="11322"/>
              <a:ext cx="459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64964" name="Line 1124"/>
            <p:cNvSpPr>
              <a:spLocks noChangeShapeType="1"/>
            </p:cNvSpPr>
            <p:nvPr/>
          </p:nvSpPr>
          <p:spPr bwMode="auto">
            <a:xfrm>
              <a:off x="8178" y="3726"/>
              <a:ext cx="118" cy="7437"/>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64965" name="Freeform 1125"/>
            <p:cNvSpPr>
              <a:spLocks/>
            </p:cNvSpPr>
            <p:nvPr/>
          </p:nvSpPr>
          <p:spPr bwMode="auto">
            <a:xfrm>
              <a:off x="4386" y="6540"/>
              <a:ext cx="1392" cy="4874"/>
            </a:xfrm>
            <a:custGeom>
              <a:avLst/>
              <a:gdLst>
                <a:gd name="T0" fmla="*/ 106 w 1392"/>
                <a:gd name="T1" fmla="*/ 0 h 4874"/>
                <a:gd name="T2" fmla="*/ 1374 w 1392"/>
                <a:gd name="T3" fmla="*/ 1625 h 4874"/>
                <a:gd name="T4" fmla="*/ 0 w 1392"/>
                <a:gd name="T5" fmla="*/ 4874 h 4874"/>
              </a:gdLst>
              <a:ahLst/>
              <a:cxnLst>
                <a:cxn ang="0">
                  <a:pos x="T0" y="T1"/>
                </a:cxn>
                <a:cxn ang="0">
                  <a:pos x="T2" y="T3"/>
                </a:cxn>
                <a:cxn ang="0">
                  <a:pos x="T4" y="T5"/>
                </a:cxn>
              </a:cxnLst>
              <a:rect l="0" t="0" r="r" b="b"/>
              <a:pathLst>
                <a:path w="1392" h="4874">
                  <a:moveTo>
                    <a:pt x="106" y="0"/>
                  </a:moveTo>
                  <a:cubicBezTo>
                    <a:pt x="749" y="406"/>
                    <a:pt x="1392" y="813"/>
                    <a:pt x="1374" y="1625"/>
                  </a:cubicBezTo>
                  <a:cubicBezTo>
                    <a:pt x="1356" y="2437"/>
                    <a:pt x="678" y="3655"/>
                    <a:pt x="0" y="4874"/>
                  </a:cubicBezTo>
                </a:path>
              </a:pathLst>
            </a:custGeom>
            <a:noFill/>
            <a:ln w="9525">
              <a:solidFill>
                <a:srgbClr val="FF3300"/>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id-ID"/>
            </a:p>
          </p:txBody>
        </p:sp>
        <p:sp>
          <p:nvSpPr>
            <p:cNvPr id="164966" name="AutoShape 1126"/>
            <p:cNvSpPr>
              <a:spLocks/>
            </p:cNvSpPr>
            <p:nvPr/>
          </p:nvSpPr>
          <p:spPr bwMode="auto">
            <a:xfrm>
              <a:off x="6329" y="4312"/>
              <a:ext cx="1664" cy="590"/>
            </a:xfrm>
            <a:prstGeom prst="borderCallout1">
              <a:avLst>
                <a:gd name="adj1" fmla="val 30509"/>
                <a:gd name="adj2" fmla="val -7213"/>
                <a:gd name="adj3" fmla="val 91019"/>
                <a:gd name="adj4" fmla="val -109616"/>
              </a:avLst>
            </a:prstGeom>
            <a:solidFill>
              <a:srgbClr val="FFFFFF"/>
            </a:solidFill>
            <a:ln w="9525">
              <a:solidFill>
                <a:srgbClr val="FF3300"/>
              </a:solidFill>
              <a:miter lim="800000"/>
              <a:headEnd/>
              <a:tailEnd type="arrow" w="med" len="med"/>
            </a:ln>
          </p:spPr>
          <p:txBody>
            <a:bodyPr/>
            <a:lstStyle/>
            <a:p>
              <a:pPr algn="ctr"/>
              <a:r>
                <a:rPr lang="en-US" altLang="id-ID" sz="1200" dirty="0">
                  <a:solidFill>
                    <a:srgbClr val="FF3300"/>
                  </a:solidFill>
                </a:rPr>
                <a:t>Present/Absent Bits</a:t>
              </a:r>
            </a:p>
          </p:txBody>
        </p:sp>
        <p:sp>
          <p:nvSpPr>
            <p:cNvPr id="164967" name="Text Box 1127"/>
            <p:cNvSpPr txBox="1">
              <a:spLocks noChangeArrowheads="1"/>
            </p:cNvSpPr>
            <p:nvPr/>
          </p:nvSpPr>
          <p:spPr bwMode="auto">
            <a:xfrm>
              <a:off x="3065" y="1851"/>
              <a:ext cx="6870" cy="382"/>
            </a:xfrm>
            <a:prstGeom prst="rect">
              <a:avLst/>
            </a:prstGeom>
            <a:solidFill>
              <a:srgbClr val="FFFFFF"/>
            </a:solidFill>
            <a:ln w="9525" cap="rnd">
              <a:solidFill>
                <a:srgbClr val="FF3300"/>
              </a:solidFill>
              <a:prstDash val="sysDot"/>
              <a:miter lim="800000"/>
              <a:headEnd/>
              <a:tailEnd/>
            </a:ln>
          </p:spPr>
          <p:txBody>
            <a:bodyPr/>
            <a:lstStyle/>
            <a:p>
              <a:pPr algn="ctr"/>
              <a:r>
                <a:rPr lang="en-US" altLang="id-ID" sz="1000" b="1">
                  <a:solidFill>
                    <a:srgbClr val="FF3300"/>
                  </a:solidFill>
                </a:rPr>
                <a:t>Incoming Address</a:t>
              </a:r>
            </a:p>
          </p:txBody>
        </p:sp>
        <p:sp>
          <p:nvSpPr>
            <p:cNvPr id="164968" name="Text Box 1128"/>
            <p:cNvSpPr txBox="1">
              <a:spLocks noChangeArrowheads="1"/>
            </p:cNvSpPr>
            <p:nvPr/>
          </p:nvSpPr>
          <p:spPr bwMode="auto">
            <a:xfrm>
              <a:off x="3514" y="12155"/>
              <a:ext cx="6527" cy="382"/>
            </a:xfrm>
            <a:prstGeom prst="rect">
              <a:avLst/>
            </a:prstGeom>
            <a:solidFill>
              <a:srgbClr val="FFFFFF"/>
            </a:solidFill>
            <a:ln w="9525" cap="rnd">
              <a:solidFill>
                <a:srgbClr val="FF3300"/>
              </a:solidFill>
              <a:prstDash val="sysDot"/>
              <a:miter lim="800000"/>
              <a:headEnd/>
              <a:tailEnd/>
            </a:ln>
          </p:spPr>
          <p:txBody>
            <a:bodyPr/>
            <a:lstStyle/>
            <a:p>
              <a:pPr algn="ctr"/>
              <a:r>
                <a:rPr lang="en-US" altLang="id-ID" sz="1000" b="1">
                  <a:solidFill>
                    <a:srgbClr val="FF3300"/>
                  </a:solidFill>
                </a:rPr>
                <a:t>Outgoing Address</a:t>
              </a:r>
            </a:p>
          </p:txBody>
        </p:sp>
      </p:grpSp>
    </p:spTree>
    <p:extLst>
      <p:ext uri="{BB962C8B-B14F-4D97-AF65-F5344CB8AC3E}">
        <p14:creationId xmlns:p14="http://schemas.microsoft.com/office/powerpoint/2010/main" val="2538979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908720"/>
            <a:ext cx="8382000" cy="609600"/>
          </a:xfrm>
        </p:spPr>
        <p:txBody>
          <a:bodyPr>
            <a:normAutofit/>
          </a:bodyPr>
          <a:lstStyle/>
          <a:p>
            <a:pPr eaLnBrk="1" hangingPunct="1"/>
            <a:r>
              <a:rPr lang="en-US" altLang="id-ID" sz="3600" dirty="0"/>
              <a:t>Page Replacement Algorithms</a:t>
            </a:r>
          </a:p>
        </p:txBody>
      </p:sp>
      <p:sp>
        <p:nvSpPr>
          <p:cNvPr id="9220" name="Rectangle 3"/>
          <p:cNvSpPr>
            <a:spLocks noGrp="1" noChangeArrowheads="1"/>
          </p:cNvSpPr>
          <p:nvPr>
            <p:ph idx="1"/>
          </p:nvPr>
        </p:nvSpPr>
        <p:spPr/>
        <p:txBody>
          <a:bodyPr>
            <a:normAutofit fontScale="77500" lnSpcReduction="20000"/>
          </a:bodyPr>
          <a:lstStyle/>
          <a:p>
            <a:pPr eaLnBrk="1" hangingPunct="1">
              <a:tabLst>
                <a:tab pos="3146425" algn="ctr"/>
              </a:tabLst>
            </a:pPr>
            <a:r>
              <a:rPr lang="en-US" altLang="id-ID" sz="3600" dirty="0"/>
              <a:t>Want lowest page-fault rate.</a:t>
            </a:r>
          </a:p>
          <a:p>
            <a:pPr eaLnBrk="1" hangingPunct="1">
              <a:tabLst>
                <a:tab pos="3146425" algn="ctr"/>
              </a:tabLst>
            </a:pPr>
            <a:r>
              <a:rPr lang="en-US" altLang="id-ID" sz="3600" dirty="0"/>
              <a:t>Evaluate algorithm by running it on a particular string of memory references (reference string) and computing the number of page faults and page replacements on that string.</a:t>
            </a:r>
          </a:p>
          <a:p>
            <a:pPr eaLnBrk="1" hangingPunct="1">
              <a:tabLst>
                <a:tab pos="3146425" algn="ctr"/>
              </a:tabLst>
            </a:pPr>
            <a:r>
              <a:rPr lang="en-US" altLang="id-ID" sz="3600" dirty="0"/>
              <a:t>In all our examples, we use a few recurring reference strings.</a:t>
            </a:r>
          </a:p>
        </p:txBody>
      </p:sp>
    </p:spTree>
    <p:custDataLst>
      <p:tags r:id="rId1"/>
    </p:custDataLst>
    <p:extLst>
      <p:ext uri="{BB962C8B-B14F-4D97-AF65-F5344CB8AC3E}">
        <p14:creationId xmlns:p14="http://schemas.microsoft.com/office/powerpoint/2010/main" val="160396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29444" y="980728"/>
            <a:ext cx="7885112" cy="741362"/>
          </a:xfrm>
        </p:spPr>
        <p:txBody>
          <a:bodyPr>
            <a:normAutofit/>
          </a:bodyPr>
          <a:lstStyle/>
          <a:p>
            <a:r>
              <a:rPr lang="en-US" altLang="id-ID" sz="4000" dirty="0"/>
              <a:t>Replacement Algorithm</a:t>
            </a:r>
          </a:p>
        </p:txBody>
      </p:sp>
      <p:sp>
        <p:nvSpPr>
          <p:cNvPr id="81923" name="Rectangle 3"/>
          <p:cNvSpPr>
            <a:spLocks noGrp="1" noChangeArrowheads="1"/>
          </p:cNvSpPr>
          <p:nvPr>
            <p:ph idx="1"/>
          </p:nvPr>
        </p:nvSpPr>
        <p:spPr/>
        <p:txBody>
          <a:bodyPr>
            <a:normAutofit/>
          </a:bodyPr>
          <a:lstStyle/>
          <a:p>
            <a:r>
              <a:rPr lang="en-US" altLang="id-ID" sz="2000" dirty="0"/>
              <a:t>When all processes in main memory are blocked, the OS must choose which process to replace</a:t>
            </a:r>
          </a:p>
          <a:p>
            <a:endParaRPr lang="en-US" altLang="id-ID" sz="2000" dirty="0"/>
          </a:p>
          <a:p>
            <a:pPr lvl="1"/>
            <a:r>
              <a:rPr lang="en-US" altLang="id-ID" sz="2000" dirty="0"/>
              <a:t>A process must be swapped out (to a Blocked-Suspend state) and be replaced by a new process or a process from the Ready-Suspend queue</a:t>
            </a:r>
          </a:p>
          <a:p>
            <a:pPr lvl="1"/>
            <a:r>
              <a:rPr lang="en-US" altLang="id-ID" sz="2000" dirty="0"/>
              <a:t>We will discuss later such algorithms for memory management schemes using virtual memory</a:t>
            </a:r>
          </a:p>
        </p:txBody>
      </p:sp>
    </p:spTree>
    <p:extLst>
      <p:ext uri="{BB962C8B-B14F-4D97-AF65-F5344CB8AC3E}">
        <p14:creationId xmlns:p14="http://schemas.microsoft.com/office/powerpoint/2010/main" val="1385591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29084" y="836712"/>
            <a:ext cx="8382000" cy="609600"/>
          </a:xfrm>
        </p:spPr>
        <p:txBody>
          <a:bodyPr>
            <a:normAutofit/>
          </a:bodyPr>
          <a:lstStyle/>
          <a:p>
            <a:pPr eaLnBrk="1" hangingPunct="1"/>
            <a:r>
              <a:rPr lang="en-US" altLang="id-ID" sz="3200" dirty="0"/>
              <a:t>Graph of Page Faults vs. the Number of Frames</a:t>
            </a:r>
          </a:p>
        </p:txBody>
      </p:sp>
      <p:pic>
        <p:nvPicPr>
          <p:cNvPr id="10244" name="Picture 8"/>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550541" y="1757909"/>
            <a:ext cx="7939087" cy="4932362"/>
          </a:xfrm>
          <a:noFill/>
        </p:spPr>
      </p:pic>
    </p:spTree>
    <p:custDataLst>
      <p:tags r:id="rId1"/>
    </p:custDataLst>
    <p:extLst>
      <p:ext uri="{BB962C8B-B14F-4D97-AF65-F5344CB8AC3E}">
        <p14:creationId xmlns:p14="http://schemas.microsoft.com/office/powerpoint/2010/main" val="3829724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9" name="Rectangle 1027"/>
          <p:cNvSpPr>
            <a:spLocks noGrp="1" noChangeArrowheads="1"/>
          </p:cNvSpPr>
          <p:nvPr>
            <p:ph idx="1"/>
          </p:nvPr>
        </p:nvSpPr>
        <p:spPr>
          <a:xfrm>
            <a:off x="533400" y="1556792"/>
            <a:ext cx="8229600" cy="5072608"/>
          </a:xfrm>
        </p:spPr>
        <p:txBody>
          <a:bodyPr>
            <a:normAutofit/>
          </a:bodyPr>
          <a:lstStyle/>
          <a:p>
            <a:endParaRPr lang="en-US" altLang="id-ID" sz="2000" dirty="0">
              <a:cs typeface="Times New Roman" panose="02020603050405020304" pitchFamily="18" charset="0"/>
            </a:endParaRPr>
          </a:p>
          <a:p>
            <a:r>
              <a:rPr lang="en-US" altLang="id-ID" sz="2000" dirty="0">
                <a:cs typeface="Times New Roman" panose="02020603050405020304" pitchFamily="18" charset="0"/>
              </a:rPr>
              <a:t>But, if we cannot implement the algorithm then why bother discussing it ?</a:t>
            </a:r>
            <a:endParaRPr lang="en-GB" altLang="id-ID" sz="2000" dirty="0">
              <a:cs typeface="Times New Roman" panose="02020603050405020304" pitchFamily="18" charset="0"/>
            </a:endParaRPr>
          </a:p>
          <a:p>
            <a:endParaRPr lang="en-GB" altLang="id-ID" sz="2000" dirty="0">
              <a:cs typeface="Times New Roman" panose="02020603050405020304" pitchFamily="18" charset="0"/>
            </a:endParaRPr>
          </a:p>
          <a:p>
            <a:r>
              <a:rPr lang="en-US" altLang="id-ID" sz="2000" dirty="0">
                <a:cs typeface="Times New Roman" panose="02020603050405020304" pitchFamily="18" charset="0"/>
              </a:rPr>
              <a:t>In fact, we can implement it, but only after running the program to see which pages we should evict at what point</a:t>
            </a:r>
            <a:endParaRPr lang="en-GB" altLang="id-ID" sz="2000" dirty="0">
              <a:cs typeface="Times New Roman" panose="02020603050405020304" pitchFamily="18" charset="0"/>
            </a:endParaRPr>
          </a:p>
          <a:p>
            <a:pPr>
              <a:buFontTx/>
              <a:buNone/>
            </a:pPr>
            <a:endParaRPr lang="en-GB" altLang="id-ID" sz="2000" dirty="0"/>
          </a:p>
          <a:p>
            <a:r>
              <a:rPr lang="en-US" altLang="id-ID" sz="2000" dirty="0">
                <a:cs typeface="Times New Roman" panose="02020603050405020304" pitchFamily="18" charset="0"/>
              </a:rPr>
              <a:t>We can then use this as a measure to see how other algorithms perform against this ideal.</a:t>
            </a:r>
            <a:endParaRPr lang="en-GB" altLang="id-ID" sz="2000" dirty="0"/>
          </a:p>
        </p:txBody>
      </p:sp>
    </p:spTree>
    <p:extLst>
      <p:ext uri="{BB962C8B-B14F-4D97-AF65-F5344CB8AC3E}">
        <p14:creationId xmlns:p14="http://schemas.microsoft.com/office/powerpoint/2010/main" val="2472179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1026"/>
          <p:cNvSpPr>
            <a:spLocks noGrp="1" noChangeArrowheads="1"/>
          </p:cNvSpPr>
          <p:nvPr>
            <p:ph type="title"/>
          </p:nvPr>
        </p:nvSpPr>
        <p:spPr>
          <a:xfrm>
            <a:off x="611560" y="764704"/>
            <a:ext cx="8229600" cy="106680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a:bodyPr>
          <a:lstStyle/>
          <a:p>
            <a:pPr>
              <a:spcAft>
                <a:spcPts val="300"/>
              </a:spcAft>
            </a:pPr>
            <a:r>
              <a:rPr lang="en-GB" altLang="id-ID" sz="4000" dirty="0">
                <a:cs typeface="Times New Roman" panose="02020603050405020304" pitchFamily="18" charset="0"/>
              </a:rPr>
              <a:t>Page Replacement Algorithms</a:t>
            </a:r>
            <a:endParaRPr lang="en-GB" altLang="id-ID" sz="4000" b="1" dirty="0">
              <a:cs typeface="Times New Roman" panose="02020603050405020304" pitchFamily="18" charset="0"/>
            </a:endParaRPr>
          </a:p>
        </p:txBody>
      </p:sp>
      <p:sp>
        <p:nvSpPr>
          <p:cNvPr id="187395" name="Rectangle 1027"/>
          <p:cNvSpPr>
            <a:spLocks noGrp="1" noChangeArrowheads="1"/>
          </p:cNvSpPr>
          <p:nvPr>
            <p:ph idx="1"/>
          </p:nvPr>
        </p:nvSpPr>
        <p:spPr>
          <a:xfrm>
            <a:off x="395536" y="2132855"/>
            <a:ext cx="8229600" cy="4690787"/>
          </a:xfrm>
        </p:spPr>
        <p:txBody>
          <a:bodyPr>
            <a:normAutofit/>
          </a:bodyPr>
          <a:lstStyle/>
          <a:p>
            <a:endParaRPr lang="en-US" altLang="id-ID" sz="2000" dirty="0">
              <a:cs typeface="Times New Roman" panose="02020603050405020304" pitchFamily="18" charset="0"/>
            </a:endParaRPr>
          </a:p>
          <a:p>
            <a:r>
              <a:rPr lang="en-US" altLang="id-ID" sz="2000" dirty="0">
                <a:cs typeface="Times New Roman" panose="02020603050405020304" pitchFamily="18" charset="0"/>
              </a:rPr>
              <a:t>Choose a mapped page at random</a:t>
            </a:r>
            <a:endParaRPr lang="en-GB" altLang="id-ID" sz="2000" dirty="0">
              <a:cs typeface="Times New Roman" panose="02020603050405020304" pitchFamily="18" charset="0"/>
            </a:endParaRPr>
          </a:p>
          <a:p>
            <a:pPr lvl="1"/>
            <a:r>
              <a:rPr lang="en-US" altLang="id-ID" sz="2000" dirty="0">
                <a:cs typeface="Times New Roman" panose="02020603050405020304" pitchFamily="18" charset="0"/>
              </a:rPr>
              <a:t>Likely to lead to degraded system performance</a:t>
            </a:r>
            <a:endParaRPr lang="en-GB" altLang="id-ID" sz="2000" dirty="0"/>
          </a:p>
          <a:p>
            <a:pPr lvl="1"/>
            <a:r>
              <a:rPr lang="en-US" altLang="id-ID" sz="2000" dirty="0">
                <a:cs typeface="Times New Roman" panose="02020603050405020304" pitchFamily="18" charset="0"/>
              </a:rPr>
              <a:t>Page chosen has a reasonable chance of being a page that will need to be used again in the near future</a:t>
            </a:r>
            <a:endParaRPr lang="en-GB" altLang="id-ID" sz="2000" dirty="0"/>
          </a:p>
          <a:p>
            <a:pPr lvl="1"/>
            <a:endParaRPr lang="en-GB" altLang="id-ID" sz="2000" dirty="0"/>
          </a:p>
          <a:p>
            <a:r>
              <a:rPr lang="en-US" altLang="id-ID" sz="2000" dirty="0">
                <a:cs typeface="Times New Roman" panose="02020603050405020304" pitchFamily="18" charset="0"/>
              </a:rPr>
              <a:t>The Optimal Page Replacement Algorithm</a:t>
            </a:r>
            <a:endParaRPr lang="en-GB" altLang="id-ID" sz="2000" dirty="0"/>
          </a:p>
          <a:p>
            <a:pPr lvl="1"/>
            <a:r>
              <a:rPr lang="en-US" altLang="id-ID" sz="2000" b="1" dirty="0">
                <a:cs typeface="Times New Roman" panose="02020603050405020304" pitchFamily="18" charset="0"/>
              </a:rPr>
              <a:t>Evict </a:t>
            </a:r>
            <a:r>
              <a:rPr lang="en-US" altLang="id-ID" sz="2000" b="1" u="sng" dirty="0">
                <a:cs typeface="Times New Roman" panose="02020603050405020304" pitchFamily="18" charset="0"/>
              </a:rPr>
              <a:t>the page that we will not use for the longest period</a:t>
            </a:r>
            <a:endParaRPr lang="en-GB" altLang="id-ID" sz="2000" b="1" u="sng" dirty="0"/>
          </a:p>
          <a:p>
            <a:pPr lvl="1"/>
            <a:r>
              <a:rPr lang="en-US" altLang="id-ID" sz="2000" dirty="0">
                <a:cs typeface="Times New Roman" panose="02020603050405020304" pitchFamily="18" charset="0"/>
              </a:rPr>
              <a:t>Problem is we cannot look into the future and decide which page to evict</a:t>
            </a:r>
            <a:endParaRPr lang="en-GB" altLang="id-ID" sz="2000" dirty="0"/>
          </a:p>
          <a:p>
            <a:pPr lvl="1"/>
            <a:r>
              <a:rPr lang="en-US" altLang="id-ID" sz="2000" dirty="0">
                <a:cs typeface="Times New Roman" panose="02020603050405020304" pitchFamily="18" charset="0"/>
              </a:rPr>
              <a:t>But, if we could, we could implement an optimal algorithm</a:t>
            </a:r>
            <a:r>
              <a:rPr lang="en-US" altLang="id-ID" sz="2000" dirty="0"/>
              <a:t> </a:t>
            </a:r>
            <a:endParaRPr lang="en-GB" altLang="id-ID" sz="2000" dirty="0"/>
          </a:p>
        </p:txBody>
      </p:sp>
    </p:spTree>
    <p:extLst>
      <p:ext uri="{BB962C8B-B14F-4D97-AF65-F5344CB8AC3E}">
        <p14:creationId xmlns:p14="http://schemas.microsoft.com/office/powerpoint/2010/main" val="1056846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317972" y="958465"/>
            <a:ext cx="8382000" cy="609600"/>
          </a:xfrm>
        </p:spPr>
        <p:txBody>
          <a:bodyPr>
            <a:normAutofit/>
          </a:bodyPr>
          <a:lstStyle/>
          <a:p>
            <a:pPr eaLnBrk="1" hangingPunct="1"/>
            <a:r>
              <a:rPr lang="en-US" altLang="id-ID" sz="3600" dirty="0"/>
              <a:t>Optimal Page Replacement</a:t>
            </a:r>
          </a:p>
        </p:txBody>
      </p:sp>
      <p:pic>
        <p:nvPicPr>
          <p:cNvPr id="16388" name="Picture 8"/>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499741" y="1566268"/>
            <a:ext cx="8018462" cy="4962525"/>
          </a:xfrm>
          <a:noFill/>
        </p:spPr>
      </p:pic>
    </p:spTree>
    <p:custDataLst>
      <p:tags r:id="rId1"/>
    </p:custDataLst>
    <p:extLst>
      <p:ext uri="{BB962C8B-B14F-4D97-AF65-F5344CB8AC3E}">
        <p14:creationId xmlns:p14="http://schemas.microsoft.com/office/powerpoint/2010/main" val="3279809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530474" y="822797"/>
            <a:ext cx="8382000" cy="609600"/>
          </a:xfrm>
        </p:spPr>
        <p:txBody>
          <a:bodyPr>
            <a:normAutofit/>
          </a:bodyPr>
          <a:lstStyle/>
          <a:p>
            <a:pPr eaLnBrk="1" hangingPunct="1"/>
            <a:r>
              <a:rPr lang="en-US" altLang="id-ID" sz="3600" dirty="0"/>
              <a:t>Optimal Algorithm</a:t>
            </a:r>
          </a:p>
        </p:txBody>
      </p:sp>
      <p:sp>
        <p:nvSpPr>
          <p:cNvPr id="17412" name="Rectangle 3"/>
          <p:cNvSpPr>
            <a:spLocks noGrp="1" noChangeArrowheads="1"/>
          </p:cNvSpPr>
          <p:nvPr>
            <p:ph idx="1"/>
          </p:nvPr>
        </p:nvSpPr>
        <p:spPr>
          <a:xfrm>
            <a:off x="395536" y="1484784"/>
            <a:ext cx="8516938" cy="5181600"/>
          </a:xfrm>
        </p:spPr>
        <p:txBody>
          <a:bodyPr>
            <a:normAutofit/>
          </a:bodyPr>
          <a:lstStyle/>
          <a:p>
            <a:pPr eaLnBrk="1" hangingPunct="1">
              <a:lnSpc>
                <a:spcPct val="90000"/>
              </a:lnSpc>
              <a:tabLst>
                <a:tab pos="1890713" algn="l"/>
              </a:tabLst>
            </a:pPr>
            <a:r>
              <a:rPr lang="en-US" altLang="id-ID" sz="3200" dirty="0"/>
              <a:t>Reference string : 1, 2, 3, 4, 1, 2, 5, 1, 2, 3, 4, 5</a:t>
            </a:r>
          </a:p>
          <a:p>
            <a:pPr eaLnBrk="1" hangingPunct="1">
              <a:lnSpc>
                <a:spcPct val="90000"/>
              </a:lnSpc>
              <a:tabLst>
                <a:tab pos="1890713" algn="l"/>
              </a:tabLst>
            </a:pPr>
            <a:r>
              <a:rPr lang="en-US" altLang="id-ID" sz="3200" dirty="0"/>
              <a:t>4 frames example </a:t>
            </a:r>
            <a:br>
              <a:rPr lang="en-US" altLang="id-ID" sz="3200" dirty="0"/>
            </a:br>
            <a:br>
              <a:rPr lang="en-US" altLang="id-ID" sz="3200" dirty="0"/>
            </a:br>
            <a:br>
              <a:rPr lang="en-US" altLang="id-ID" sz="3200" dirty="0"/>
            </a:br>
            <a:br>
              <a:rPr lang="en-US" altLang="id-ID" sz="3200" dirty="0"/>
            </a:br>
            <a:endParaRPr lang="en-US" altLang="id-ID" sz="3200" dirty="0"/>
          </a:p>
          <a:p>
            <a:pPr eaLnBrk="1" hangingPunct="1">
              <a:lnSpc>
                <a:spcPct val="90000"/>
              </a:lnSpc>
              <a:tabLst>
                <a:tab pos="1890713" algn="l"/>
              </a:tabLst>
            </a:pPr>
            <a:endParaRPr lang="en-US" altLang="id-ID" sz="3200" dirty="0"/>
          </a:p>
          <a:p>
            <a:pPr eaLnBrk="1" hangingPunct="1">
              <a:lnSpc>
                <a:spcPct val="90000"/>
              </a:lnSpc>
              <a:tabLst>
                <a:tab pos="1890713" algn="l"/>
              </a:tabLst>
            </a:pPr>
            <a:endParaRPr lang="en-US" altLang="id-ID" sz="3200" dirty="0"/>
          </a:p>
          <a:p>
            <a:pPr eaLnBrk="1" hangingPunct="1">
              <a:lnSpc>
                <a:spcPct val="90000"/>
              </a:lnSpc>
              <a:tabLst>
                <a:tab pos="1890713" algn="l"/>
              </a:tabLst>
            </a:pPr>
            <a:r>
              <a:rPr lang="en-US" altLang="id-ID" sz="3200" dirty="0"/>
              <a:t>How do you know future use ? You don’t !</a:t>
            </a:r>
          </a:p>
          <a:p>
            <a:pPr eaLnBrk="1" hangingPunct="1">
              <a:lnSpc>
                <a:spcPct val="90000"/>
              </a:lnSpc>
              <a:tabLst>
                <a:tab pos="1890713" algn="l"/>
              </a:tabLst>
            </a:pPr>
            <a:r>
              <a:rPr lang="en-US" altLang="id-ID" sz="3200" dirty="0"/>
              <a:t>Used for measuring how well your algorithm performs.</a:t>
            </a:r>
          </a:p>
        </p:txBody>
      </p:sp>
      <p:sp>
        <p:nvSpPr>
          <p:cNvPr id="17413" name="Rectangle 4"/>
          <p:cNvSpPr>
            <a:spLocks noChangeArrowheads="1"/>
          </p:cNvSpPr>
          <p:nvPr/>
        </p:nvSpPr>
        <p:spPr bwMode="auto">
          <a:xfrm>
            <a:off x="4646861" y="2608734"/>
            <a:ext cx="381000" cy="45720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1</a:t>
            </a:r>
          </a:p>
        </p:txBody>
      </p:sp>
      <p:sp>
        <p:nvSpPr>
          <p:cNvPr id="17414" name="Rectangle 5"/>
          <p:cNvSpPr>
            <a:spLocks noChangeArrowheads="1"/>
          </p:cNvSpPr>
          <p:nvPr/>
        </p:nvSpPr>
        <p:spPr bwMode="auto">
          <a:xfrm>
            <a:off x="4646861" y="3065934"/>
            <a:ext cx="381000" cy="45720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2</a:t>
            </a:r>
          </a:p>
        </p:txBody>
      </p:sp>
      <p:sp>
        <p:nvSpPr>
          <p:cNvPr id="17415" name="Rectangle 6"/>
          <p:cNvSpPr>
            <a:spLocks noChangeArrowheads="1"/>
          </p:cNvSpPr>
          <p:nvPr/>
        </p:nvSpPr>
        <p:spPr bwMode="auto">
          <a:xfrm>
            <a:off x="4646861" y="3523134"/>
            <a:ext cx="381000" cy="45720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3</a:t>
            </a:r>
          </a:p>
        </p:txBody>
      </p:sp>
      <p:sp>
        <p:nvSpPr>
          <p:cNvPr id="17416" name="Text Box 7"/>
          <p:cNvSpPr txBox="1">
            <a:spLocks noChangeArrowheads="1"/>
          </p:cNvSpPr>
          <p:nvPr/>
        </p:nvSpPr>
        <p:spPr bwMode="auto">
          <a:xfrm>
            <a:off x="5104061" y="26801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4</a:t>
            </a:r>
          </a:p>
        </p:txBody>
      </p:sp>
      <p:sp>
        <p:nvSpPr>
          <p:cNvPr id="17417" name="Text Box 8"/>
          <p:cNvSpPr txBox="1">
            <a:spLocks noChangeArrowheads="1"/>
          </p:cNvSpPr>
          <p:nvPr/>
        </p:nvSpPr>
        <p:spPr bwMode="auto">
          <a:xfrm>
            <a:off x="5942261" y="3123084"/>
            <a:ext cx="1492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6 page faults</a:t>
            </a:r>
          </a:p>
        </p:txBody>
      </p:sp>
      <p:sp>
        <p:nvSpPr>
          <p:cNvPr id="17418" name="Rectangle 9"/>
          <p:cNvSpPr>
            <a:spLocks noChangeArrowheads="1"/>
          </p:cNvSpPr>
          <p:nvPr/>
        </p:nvSpPr>
        <p:spPr bwMode="auto">
          <a:xfrm>
            <a:off x="4646861" y="3980334"/>
            <a:ext cx="381000" cy="45720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4</a:t>
            </a:r>
          </a:p>
        </p:txBody>
      </p:sp>
      <p:sp>
        <p:nvSpPr>
          <p:cNvPr id="17419" name="Text Box 10"/>
          <p:cNvSpPr txBox="1">
            <a:spLocks noChangeArrowheads="1"/>
          </p:cNvSpPr>
          <p:nvPr/>
        </p:nvSpPr>
        <p:spPr bwMode="auto">
          <a:xfrm>
            <a:off x="5104061" y="4056534"/>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5</a:t>
            </a:r>
          </a:p>
        </p:txBody>
      </p:sp>
    </p:spTree>
    <p:custDataLst>
      <p:tags r:id="rId1"/>
    </p:custDataLst>
    <p:extLst>
      <p:ext uri="{BB962C8B-B14F-4D97-AF65-F5344CB8AC3E}">
        <p14:creationId xmlns:p14="http://schemas.microsoft.com/office/powerpoint/2010/main" val="724641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3" name="Rectangle 1027"/>
          <p:cNvSpPr>
            <a:spLocks noGrp="1" noChangeArrowheads="1"/>
          </p:cNvSpPr>
          <p:nvPr>
            <p:ph idx="1"/>
          </p:nvPr>
        </p:nvSpPr>
        <p:spPr>
          <a:xfrm>
            <a:off x="533400" y="1143000"/>
            <a:ext cx="8229600" cy="5486400"/>
          </a:xfrm>
        </p:spPr>
        <p:txBody>
          <a:bodyPr>
            <a:normAutofit/>
          </a:bodyPr>
          <a:lstStyle/>
          <a:p>
            <a:endParaRPr lang="en-US" altLang="id-ID" sz="2800" dirty="0">
              <a:cs typeface="Times New Roman" panose="02020603050405020304" pitchFamily="18" charset="0"/>
            </a:endParaRPr>
          </a:p>
          <a:p>
            <a:r>
              <a:rPr lang="en-US" altLang="id-ID" sz="2800" dirty="0">
                <a:cs typeface="Times New Roman" panose="02020603050405020304" pitchFamily="18" charset="0"/>
              </a:rPr>
              <a:t>The Not-Recently-Used Page Replacement Algorithm</a:t>
            </a:r>
          </a:p>
          <a:p>
            <a:pPr lvl="1"/>
            <a:r>
              <a:rPr lang="en-US" altLang="id-ID" sz="2800" dirty="0">
                <a:cs typeface="Times New Roman" panose="02020603050405020304" pitchFamily="18" charset="0"/>
              </a:rPr>
              <a:t>Make use of the referenced and modified bits</a:t>
            </a:r>
            <a:endParaRPr lang="en-GB" altLang="id-ID" sz="2800" dirty="0"/>
          </a:p>
          <a:p>
            <a:pPr lvl="1"/>
            <a:r>
              <a:rPr lang="en-US" altLang="id-ID" sz="2800" dirty="0">
                <a:cs typeface="Times New Roman" panose="02020603050405020304" pitchFamily="18" charset="0"/>
              </a:rPr>
              <a:t>When a process starts all its page entries are marked as not in memory</a:t>
            </a:r>
            <a:endParaRPr lang="en-GB" altLang="id-ID" sz="2800" dirty="0"/>
          </a:p>
          <a:p>
            <a:pPr lvl="1"/>
            <a:r>
              <a:rPr lang="en-US" altLang="id-ID" sz="2800" dirty="0">
                <a:cs typeface="Times New Roman" panose="02020603050405020304" pitchFamily="18" charset="0"/>
              </a:rPr>
              <a:t>When a page is referenced a page fault will occur</a:t>
            </a:r>
            <a:endParaRPr lang="en-GB" altLang="id-ID" sz="2800" dirty="0"/>
          </a:p>
          <a:p>
            <a:pPr lvl="1"/>
            <a:r>
              <a:rPr lang="en-US" altLang="id-ID" sz="2800" dirty="0">
                <a:cs typeface="Times New Roman" panose="02020603050405020304" pitchFamily="18" charset="0"/>
              </a:rPr>
              <a:t>The R (reference) bit is set and the page table entry modified to point to the correct page</a:t>
            </a:r>
            <a:endParaRPr lang="en-GB" altLang="id-ID" sz="2800" dirty="0"/>
          </a:p>
          <a:p>
            <a:pPr lvl="1"/>
            <a:r>
              <a:rPr lang="en-US" altLang="id-ID" sz="2800" dirty="0">
                <a:cs typeface="Times New Roman" panose="02020603050405020304" pitchFamily="18" charset="0"/>
              </a:rPr>
              <a:t>The page is set to read only. If the page is later written to the M (modified) bit is set and the page is changed so that it is read/write</a:t>
            </a:r>
            <a:endParaRPr lang="en-GB" altLang="id-ID" sz="2800" dirty="0"/>
          </a:p>
          <a:p>
            <a:pPr>
              <a:buFontTx/>
              <a:buNone/>
            </a:pPr>
            <a:endParaRPr lang="en-GB" altLang="id-ID" sz="2800" dirty="0"/>
          </a:p>
        </p:txBody>
      </p:sp>
    </p:spTree>
    <p:extLst>
      <p:ext uri="{BB962C8B-B14F-4D97-AF65-F5344CB8AC3E}">
        <p14:creationId xmlns:p14="http://schemas.microsoft.com/office/powerpoint/2010/main" val="2457848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7" name="Rectangle 1027"/>
          <p:cNvSpPr>
            <a:spLocks noGrp="1" noChangeArrowheads="1"/>
          </p:cNvSpPr>
          <p:nvPr>
            <p:ph idx="1"/>
          </p:nvPr>
        </p:nvSpPr>
        <p:spPr>
          <a:xfrm>
            <a:off x="533400" y="1143000"/>
            <a:ext cx="8229600" cy="5486400"/>
          </a:xfrm>
        </p:spPr>
        <p:txBody>
          <a:bodyPr>
            <a:normAutofit/>
          </a:bodyPr>
          <a:lstStyle/>
          <a:p>
            <a:r>
              <a:rPr lang="en-US" altLang="id-ID" sz="3200" dirty="0">
                <a:cs typeface="Times New Roman" panose="02020603050405020304" pitchFamily="18" charset="0"/>
              </a:rPr>
              <a:t>Updating the flags in this way allows a simple paging algorithm to be built</a:t>
            </a:r>
            <a:endParaRPr lang="en-GB" altLang="id-ID" sz="3200" dirty="0">
              <a:cs typeface="Times New Roman" panose="02020603050405020304" pitchFamily="18" charset="0"/>
            </a:endParaRPr>
          </a:p>
          <a:p>
            <a:pPr>
              <a:buFontTx/>
              <a:buNone/>
            </a:pPr>
            <a:endParaRPr lang="en-GB" altLang="id-ID" sz="3200" dirty="0">
              <a:cs typeface="Times New Roman" panose="02020603050405020304" pitchFamily="18" charset="0"/>
            </a:endParaRPr>
          </a:p>
          <a:p>
            <a:r>
              <a:rPr lang="en-US" altLang="id-ID" sz="3200" dirty="0">
                <a:cs typeface="Times New Roman" panose="02020603050405020304" pitchFamily="18" charset="0"/>
              </a:rPr>
              <a:t>When a process is started up all R and M bits are cleared set to zero</a:t>
            </a:r>
            <a:endParaRPr lang="en-GB" altLang="id-ID" sz="3200" dirty="0">
              <a:cs typeface="Times New Roman" panose="02020603050405020304" pitchFamily="18" charset="0"/>
            </a:endParaRPr>
          </a:p>
          <a:p>
            <a:pPr>
              <a:buFontTx/>
              <a:buNone/>
            </a:pPr>
            <a:endParaRPr lang="en-GB" altLang="id-ID" sz="3200" dirty="0">
              <a:cs typeface="Times New Roman" panose="02020603050405020304" pitchFamily="18" charset="0"/>
            </a:endParaRPr>
          </a:p>
          <a:p>
            <a:r>
              <a:rPr lang="en-US" altLang="id-ID" sz="3200" dirty="0">
                <a:cs typeface="Times New Roman" panose="02020603050405020304" pitchFamily="18" charset="0"/>
              </a:rPr>
              <a:t>Periodically (e.g. on each clock interrupt) the R bit is cleared (allows us to </a:t>
            </a:r>
            <a:r>
              <a:rPr lang="en-US" altLang="id-ID" sz="3200" dirty="0" err="1">
                <a:cs typeface="Times New Roman" panose="02020603050405020304" pitchFamily="18" charset="0"/>
              </a:rPr>
              <a:t>recognise</a:t>
            </a:r>
            <a:r>
              <a:rPr lang="en-US" altLang="id-ID" sz="3200" dirty="0">
                <a:cs typeface="Times New Roman" panose="02020603050405020304" pitchFamily="18" charset="0"/>
              </a:rPr>
              <a:t> which pages have been recently referenced)</a:t>
            </a:r>
            <a:endParaRPr lang="en-GB" altLang="id-ID" sz="3200" dirty="0"/>
          </a:p>
          <a:p>
            <a:pPr>
              <a:buFontTx/>
              <a:buNone/>
            </a:pPr>
            <a:endParaRPr lang="en-GB" altLang="id-ID" sz="3200" dirty="0"/>
          </a:p>
        </p:txBody>
      </p:sp>
    </p:spTree>
    <p:extLst>
      <p:ext uri="{BB962C8B-B14F-4D97-AF65-F5344CB8AC3E}">
        <p14:creationId xmlns:p14="http://schemas.microsoft.com/office/powerpoint/2010/main" val="743916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1" name="Rectangle 1027"/>
          <p:cNvSpPr>
            <a:spLocks noGrp="1" noChangeArrowheads="1"/>
          </p:cNvSpPr>
          <p:nvPr>
            <p:ph idx="1"/>
          </p:nvPr>
        </p:nvSpPr>
        <p:spPr>
          <a:xfrm>
            <a:off x="533400" y="1143000"/>
            <a:ext cx="8229600" cy="5486400"/>
          </a:xfrm>
        </p:spPr>
        <p:txBody>
          <a:bodyPr>
            <a:normAutofit/>
          </a:bodyPr>
          <a:lstStyle/>
          <a:p>
            <a:r>
              <a:rPr lang="en-US" altLang="id-ID" sz="2400" dirty="0">
                <a:cs typeface="Times New Roman" panose="02020603050405020304" pitchFamily="18" charset="0"/>
              </a:rPr>
              <a:t>When a page fault occurs (so that a page needs to be evicted), the pages are inspected and divided into four categories based on their R and M bits</a:t>
            </a:r>
            <a:endParaRPr lang="en-GB" altLang="id-ID" sz="2400" dirty="0">
              <a:cs typeface="Times New Roman" panose="02020603050405020304" pitchFamily="18" charset="0"/>
            </a:endParaRPr>
          </a:p>
          <a:p>
            <a:pPr>
              <a:buFontTx/>
              <a:buNone/>
            </a:pPr>
            <a:endParaRPr lang="en-GB" altLang="id-ID" sz="2400" dirty="0"/>
          </a:p>
          <a:p>
            <a:pPr lvl="1">
              <a:buFontTx/>
              <a:buNone/>
            </a:pPr>
            <a:r>
              <a:rPr lang="en-GB" altLang="id-ID" sz="2400" dirty="0"/>
              <a:t>	</a:t>
            </a:r>
            <a:r>
              <a:rPr lang="en-US" altLang="id-ID" sz="2400" i="1" dirty="0">
                <a:cs typeface="Times New Roman" panose="02020603050405020304" pitchFamily="18" charset="0"/>
              </a:rPr>
              <a:t>Class 0	:</a:t>
            </a:r>
            <a:r>
              <a:rPr lang="en-US" altLang="id-ID" sz="2400" dirty="0">
                <a:cs typeface="Times New Roman" panose="02020603050405020304" pitchFamily="18" charset="0"/>
              </a:rPr>
              <a:t>	Not Referenced, Not Modified</a:t>
            </a:r>
          </a:p>
          <a:p>
            <a:pPr lvl="1">
              <a:buFontTx/>
              <a:buNone/>
            </a:pPr>
            <a:r>
              <a:rPr lang="en-GB" altLang="id-ID" sz="2400" i="1" dirty="0">
                <a:cs typeface="Times New Roman" panose="02020603050405020304" pitchFamily="18" charset="0"/>
              </a:rPr>
              <a:t>	</a:t>
            </a:r>
            <a:r>
              <a:rPr lang="en-US" altLang="id-ID" sz="2400" i="1" dirty="0">
                <a:cs typeface="Times New Roman" panose="02020603050405020304" pitchFamily="18" charset="0"/>
              </a:rPr>
              <a:t>Class 1	:</a:t>
            </a:r>
            <a:r>
              <a:rPr lang="en-US" altLang="id-ID" sz="2400" dirty="0">
                <a:cs typeface="Times New Roman" panose="02020603050405020304" pitchFamily="18" charset="0"/>
              </a:rPr>
              <a:t>	Not Referenced, Modified</a:t>
            </a:r>
          </a:p>
          <a:p>
            <a:pPr lvl="1">
              <a:buFontTx/>
              <a:buNone/>
            </a:pPr>
            <a:r>
              <a:rPr lang="en-GB" altLang="id-ID" sz="2400" i="1" dirty="0">
                <a:cs typeface="Times New Roman" panose="02020603050405020304" pitchFamily="18" charset="0"/>
              </a:rPr>
              <a:t>	</a:t>
            </a:r>
            <a:r>
              <a:rPr lang="en-US" altLang="id-ID" sz="2400" i="1" dirty="0">
                <a:cs typeface="Times New Roman" panose="02020603050405020304" pitchFamily="18" charset="0"/>
              </a:rPr>
              <a:t>Class 2	:</a:t>
            </a:r>
            <a:r>
              <a:rPr lang="en-US" altLang="id-ID" sz="2400" dirty="0">
                <a:cs typeface="Times New Roman" panose="02020603050405020304" pitchFamily="18" charset="0"/>
              </a:rPr>
              <a:t>	Referenced, Not Modified</a:t>
            </a:r>
          </a:p>
          <a:p>
            <a:pPr lvl="1">
              <a:buFontTx/>
              <a:buNone/>
            </a:pPr>
            <a:r>
              <a:rPr lang="en-GB" altLang="id-ID" sz="2400" i="1" dirty="0">
                <a:cs typeface="Times New Roman" panose="02020603050405020304" pitchFamily="18" charset="0"/>
              </a:rPr>
              <a:t>	</a:t>
            </a:r>
            <a:r>
              <a:rPr lang="en-US" altLang="id-ID" sz="2400" i="1" dirty="0">
                <a:cs typeface="Times New Roman" panose="02020603050405020304" pitchFamily="18" charset="0"/>
              </a:rPr>
              <a:t>Class 3	:</a:t>
            </a:r>
            <a:r>
              <a:rPr lang="en-US" altLang="id-ID" sz="2400" dirty="0">
                <a:cs typeface="Times New Roman" panose="02020603050405020304" pitchFamily="18" charset="0"/>
              </a:rPr>
              <a:t>	Referenced, Modified</a:t>
            </a:r>
          </a:p>
          <a:p>
            <a:pPr lvl="1">
              <a:buFontTx/>
              <a:buNone/>
            </a:pPr>
            <a:endParaRPr lang="en-US" altLang="id-ID" sz="2400" dirty="0">
              <a:cs typeface="Times New Roman" panose="02020603050405020304" pitchFamily="18" charset="0"/>
            </a:endParaRPr>
          </a:p>
          <a:p>
            <a:r>
              <a:rPr lang="en-US" altLang="id-ID" sz="2400" dirty="0">
                <a:cs typeface="Times New Roman" panose="02020603050405020304" pitchFamily="18" charset="0"/>
              </a:rPr>
              <a:t>The NRU algorithm removes a page at random from the lowest numbered class that has entries in it</a:t>
            </a:r>
            <a:r>
              <a:rPr lang="en-US" altLang="id-ID" sz="2400" dirty="0"/>
              <a:t> </a:t>
            </a:r>
            <a:endParaRPr lang="en-GB" altLang="id-ID" sz="2400" dirty="0"/>
          </a:p>
          <a:p>
            <a:endParaRPr lang="en-GB" altLang="id-ID" sz="2400" dirty="0"/>
          </a:p>
          <a:p>
            <a:r>
              <a:rPr lang="en-US" altLang="id-ID" sz="2400" dirty="0">
                <a:cs typeface="Times New Roman" panose="02020603050405020304" pitchFamily="18" charset="0"/>
              </a:rPr>
              <a:t>Not optimal algorithm, NRU often provides adequate performance and is easy to understand and implement</a:t>
            </a:r>
            <a:r>
              <a:rPr lang="en-US" altLang="id-ID" sz="2400" dirty="0"/>
              <a:t> </a:t>
            </a:r>
            <a:endParaRPr lang="en-GB" altLang="id-ID" sz="2400" dirty="0"/>
          </a:p>
        </p:txBody>
      </p:sp>
    </p:spTree>
    <p:extLst>
      <p:ext uri="{BB962C8B-B14F-4D97-AF65-F5344CB8AC3E}">
        <p14:creationId xmlns:p14="http://schemas.microsoft.com/office/powerpoint/2010/main" val="3179887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9" name="Rectangle 3"/>
          <p:cNvSpPr>
            <a:spLocks noGrp="1" noChangeArrowheads="1"/>
          </p:cNvSpPr>
          <p:nvPr>
            <p:ph idx="1"/>
          </p:nvPr>
        </p:nvSpPr>
        <p:spPr>
          <a:xfrm>
            <a:off x="533400" y="1143000"/>
            <a:ext cx="8229600" cy="5486400"/>
          </a:xfrm>
        </p:spPr>
        <p:txBody>
          <a:bodyPr>
            <a:normAutofit/>
          </a:bodyPr>
          <a:lstStyle/>
          <a:p>
            <a:pPr marL="0" indent="0">
              <a:buNone/>
            </a:pPr>
            <a:r>
              <a:rPr lang="en-US" altLang="id-ID" sz="2800" dirty="0">
                <a:cs typeface="Times New Roman" panose="02020603050405020304" pitchFamily="18" charset="0"/>
              </a:rPr>
              <a:t>The First-In, First-Out (FIFO) Page Replacement Algorithm</a:t>
            </a:r>
          </a:p>
          <a:p>
            <a:pPr marL="109728" indent="0">
              <a:buNone/>
            </a:pPr>
            <a:endParaRPr lang="en-GB" altLang="id-ID" sz="2800" dirty="0">
              <a:cs typeface="Times New Roman" panose="02020603050405020304" pitchFamily="18" charset="0"/>
            </a:endParaRPr>
          </a:p>
          <a:p>
            <a:pPr lvl="1"/>
            <a:r>
              <a:rPr lang="en-US" altLang="id-ID" sz="2800" dirty="0">
                <a:cs typeface="Times New Roman" panose="02020603050405020304" pitchFamily="18" charset="0"/>
              </a:rPr>
              <a:t>Maintains a linked list, with new pages being added to the end of the list</a:t>
            </a:r>
            <a:endParaRPr lang="en-GB" altLang="id-ID" sz="2800" dirty="0"/>
          </a:p>
          <a:p>
            <a:pPr lvl="1"/>
            <a:r>
              <a:rPr lang="en-US" altLang="id-ID" sz="2800" b="1" dirty="0">
                <a:cs typeface="Times New Roman" panose="02020603050405020304" pitchFamily="18" charset="0"/>
              </a:rPr>
              <a:t>When a page fault occurs, the page at the head of the list (the oldest page) is evicted</a:t>
            </a:r>
            <a:endParaRPr lang="en-GB" altLang="id-ID" sz="2800" b="1" dirty="0"/>
          </a:p>
          <a:p>
            <a:pPr lvl="1"/>
            <a:r>
              <a:rPr lang="en-US" altLang="id-ID" sz="2800" dirty="0">
                <a:cs typeface="Times New Roman" panose="02020603050405020304" pitchFamily="18" charset="0"/>
              </a:rPr>
              <a:t>Simple to understand and implement but does not lead to good performance as a heavily used page is just as likely to be evicted as a lightly used page.</a:t>
            </a:r>
            <a:endParaRPr lang="en-GB" altLang="id-ID" sz="2800" dirty="0"/>
          </a:p>
          <a:p>
            <a:pPr>
              <a:buFontTx/>
              <a:buNone/>
            </a:pPr>
            <a:endParaRPr lang="en-GB" altLang="id-ID" sz="2800" dirty="0"/>
          </a:p>
        </p:txBody>
      </p:sp>
    </p:spTree>
    <p:extLst>
      <p:ext uri="{BB962C8B-B14F-4D97-AF65-F5344CB8AC3E}">
        <p14:creationId xmlns:p14="http://schemas.microsoft.com/office/powerpoint/2010/main" val="3080822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762000" y="908720"/>
            <a:ext cx="8382000" cy="609600"/>
          </a:xfrm>
        </p:spPr>
        <p:txBody>
          <a:bodyPr>
            <a:normAutofit/>
          </a:bodyPr>
          <a:lstStyle/>
          <a:p>
            <a:pPr eaLnBrk="1" hangingPunct="1"/>
            <a:r>
              <a:rPr lang="en-US" altLang="id-ID" sz="3600" dirty="0"/>
              <a:t>FIFO Page Replacement Example</a:t>
            </a:r>
          </a:p>
        </p:txBody>
      </p:sp>
      <p:pic>
        <p:nvPicPr>
          <p:cNvPr id="12292" name="Picture 8"/>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537841" y="1820838"/>
            <a:ext cx="7966075" cy="4772025"/>
          </a:xfrm>
          <a:noFill/>
        </p:spPr>
      </p:pic>
    </p:spTree>
    <p:custDataLst>
      <p:tags r:id="rId1"/>
    </p:custDataLst>
    <p:extLst>
      <p:ext uri="{BB962C8B-B14F-4D97-AF65-F5344CB8AC3E}">
        <p14:creationId xmlns:p14="http://schemas.microsoft.com/office/powerpoint/2010/main" val="314294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45822" y="830560"/>
            <a:ext cx="8229600" cy="1066800"/>
          </a:xfrm>
          <a:noFill/>
          <a:ln/>
        </p:spPr>
        <p:txBody>
          <a:bodyPr lIns="90488" tIns="44450" rIns="90488" bIns="44450">
            <a:normAutofit/>
          </a:bodyPr>
          <a:lstStyle/>
          <a:p>
            <a:r>
              <a:rPr lang="en-US" altLang="id-ID" sz="4000" dirty="0"/>
              <a:t>Relocation</a:t>
            </a:r>
          </a:p>
        </p:txBody>
      </p:sp>
      <p:sp>
        <p:nvSpPr>
          <p:cNvPr id="48131" name="Rectangle 3"/>
          <p:cNvSpPr>
            <a:spLocks noGrp="1" noChangeArrowheads="1"/>
          </p:cNvSpPr>
          <p:nvPr>
            <p:ph idx="1"/>
          </p:nvPr>
        </p:nvSpPr>
        <p:spPr>
          <a:xfrm>
            <a:off x="611560" y="1988840"/>
            <a:ext cx="7721600" cy="4038600"/>
          </a:xfrm>
          <a:noFill/>
          <a:ln/>
        </p:spPr>
        <p:txBody>
          <a:bodyPr lIns="90488" tIns="44450" rIns="90488" bIns="44450">
            <a:normAutofit/>
          </a:bodyPr>
          <a:lstStyle/>
          <a:p>
            <a:endParaRPr lang="en-US" altLang="id-ID" sz="2000" dirty="0"/>
          </a:p>
          <a:p>
            <a:r>
              <a:rPr lang="en-US" altLang="id-ID" sz="2000" dirty="0"/>
              <a:t>Because of swapping and compaction, a process may occupy different main memory locations during its lifetime</a:t>
            </a:r>
          </a:p>
          <a:p>
            <a:endParaRPr lang="en-US" altLang="id-ID" sz="2000" dirty="0"/>
          </a:p>
          <a:p>
            <a:r>
              <a:rPr lang="en-US" altLang="id-ID" sz="2000" dirty="0"/>
              <a:t>Hence physical memory references by a process cannot be fixed</a:t>
            </a:r>
          </a:p>
          <a:p>
            <a:endParaRPr lang="en-US" altLang="id-ID" sz="2000" dirty="0"/>
          </a:p>
          <a:p>
            <a:r>
              <a:rPr lang="en-US" altLang="id-ID" sz="2000" dirty="0"/>
              <a:t>This problem is solved by distinguishing between </a:t>
            </a:r>
            <a:r>
              <a:rPr lang="en-US" altLang="id-ID" sz="2000" dirty="0">
                <a:solidFill>
                  <a:schemeClr val="hlink"/>
                </a:solidFill>
              </a:rPr>
              <a:t>logical address</a:t>
            </a:r>
            <a:r>
              <a:rPr lang="en-US" altLang="id-ID" sz="2000" dirty="0"/>
              <a:t> and </a:t>
            </a:r>
            <a:r>
              <a:rPr lang="en-US" altLang="id-ID" sz="2000" dirty="0">
                <a:solidFill>
                  <a:schemeClr val="hlink"/>
                </a:solidFill>
              </a:rPr>
              <a:t>physical address</a:t>
            </a:r>
            <a:endParaRPr lang="en-US" altLang="id-ID" sz="2000" dirty="0"/>
          </a:p>
        </p:txBody>
      </p:sp>
    </p:spTree>
    <p:extLst>
      <p:ext uri="{BB962C8B-B14F-4D97-AF65-F5344CB8AC3E}">
        <p14:creationId xmlns:p14="http://schemas.microsoft.com/office/powerpoint/2010/main" val="200464793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307653" y="884070"/>
            <a:ext cx="8382000" cy="609600"/>
          </a:xfrm>
        </p:spPr>
        <p:txBody>
          <a:bodyPr>
            <a:normAutofit/>
          </a:bodyPr>
          <a:lstStyle/>
          <a:p>
            <a:pPr eaLnBrk="1" hangingPunct="1"/>
            <a:r>
              <a:rPr lang="en-US" altLang="id-ID" sz="3600" dirty="0"/>
              <a:t>First-In-First-Out (FIFO) Algorithm</a:t>
            </a:r>
          </a:p>
        </p:txBody>
      </p:sp>
      <p:sp>
        <p:nvSpPr>
          <p:cNvPr id="13316" name="Rectangle 3"/>
          <p:cNvSpPr>
            <a:spLocks noGrp="1" noChangeArrowheads="1"/>
          </p:cNvSpPr>
          <p:nvPr>
            <p:ph idx="1"/>
          </p:nvPr>
        </p:nvSpPr>
        <p:spPr>
          <a:xfrm>
            <a:off x="323528" y="1484784"/>
            <a:ext cx="8366125" cy="5267325"/>
          </a:xfrm>
        </p:spPr>
        <p:txBody>
          <a:bodyPr/>
          <a:lstStyle/>
          <a:p>
            <a:pPr eaLnBrk="1" hangingPunct="1"/>
            <a:r>
              <a:rPr lang="en-US" altLang="id-ID" sz="2400" dirty="0"/>
              <a:t>Reference string: 1, 2, 3, 4, 1, 2, 5, 1, 2, 3, 4, 5</a:t>
            </a:r>
          </a:p>
          <a:p>
            <a:pPr eaLnBrk="1" hangingPunct="1"/>
            <a:r>
              <a:rPr lang="en-US" altLang="id-ID" sz="2400" dirty="0"/>
              <a:t>3 frames (3 pages can be in memory                                                                   at a time per process) :</a:t>
            </a:r>
          </a:p>
          <a:p>
            <a:pPr eaLnBrk="1" hangingPunct="1">
              <a:buFontTx/>
              <a:buNone/>
            </a:pPr>
            <a:endParaRPr lang="en-US" altLang="id-ID" sz="2400" dirty="0"/>
          </a:p>
          <a:p>
            <a:pPr eaLnBrk="1" hangingPunct="1">
              <a:buFontTx/>
              <a:buNone/>
            </a:pPr>
            <a:endParaRPr lang="en-US" altLang="id-ID" sz="2400" dirty="0"/>
          </a:p>
          <a:p>
            <a:pPr eaLnBrk="1" hangingPunct="1"/>
            <a:r>
              <a:rPr lang="en-US" altLang="id-ID" sz="2400" dirty="0"/>
              <a:t>4 frames :</a:t>
            </a:r>
            <a:br>
              <a:rPr lang="en-US" altLang="id-ID" sz="2400" dirty="0"/>
            </a:br>
            <a:br>
              <a:rPr lang="en-US" altLang="id-ID" sz="2400" dirty="0"/>
            </a:br>
            <a:br>
              <a:rPr lang="en-US" altLang="id-ID" sz="2400" dirty="0"/>
            </a:br>
            <a:endParaRPr lang="en-US" altLang="id-ID" sz="2400" dirty="0"/>
          </a:p>
          <a:p>
            <a:pPr eaLnBrk="1" hangingPunct="1"/>
            <a:endParaRPr lang="en-US" altLang="id-ID" sz="2400" dirty="0"/>
          </a:p>
          <a:p>
            <a:pPr eaLnBrk="1" hangingPunct="1">
              <a:lnSpc>
                <a:spcPct val="90000"/>
              </a:lnSpc>
            </a:pPr>
            <a:endParaRPr lang="en-US" altLang="id-ID" sz="2400" dirty="0"/>
          </a:p>
          <a:p>
            <a:pPr eaLnBrk="1" hangingPunct="1">
              <a:lnSpc>
                <a:spcPct val="90000"/>
              </a:lnSpc>
            </a:pPr>
            <a:r>
              <a:rPr lang="en-US" altLang="id-ID" sz="2400" dirty="0"/>
              <a:t>FIFO Replacement manifests </a:t>
            </a:r>
            <a:r>
              <a:rPr lang="en-US" altLang="id-ID" sz="2400" dirty="0" err="1"/>
              <a:t>Belady’s</a:t>
            </a:r>
            <a:r>
              <a:rPr lang="en-US" altLang="id-ID" sz="2400" dirty="0"/>
              <a:t> Anomaly:</a:t>
            </a:r>
          </a:p>
          <a:p>
            <a:pPr lvl="1" eaLnBrk="1" hangingPunct="1">
              <a:lnSpc>
                <a:spcPct val="90000"/>
              </a:lnSpc>
            </a:pPr>
            <a:r>
              <a:rPr lang="en-US" altLang="id-ID" sz="2400" dirty="0"/>
              <a:t>more frames </a:t>
            </a:r>
            <a:r>
              <a:rPr lang="en-US" altLang="id-ID" sz="2400" dirty="0">
                <a:sym typeface="Symbol" panose="05050102010706020507" pitchFamily="18" charset="2"/>
              </a:rPr>
              <a:t> more page faults</a:t>
            </a:r>
            <a:endParaRPr lang="en-US" altLang="id-ID" sz="2400" dirty="0"/>
          </a:p>
        </p:txBody>
      </p:sp>
      <p:sp>
        <p:nvSpPr>
          <p:cNvPr id="13317" name="Rectangle 4"/>
          <p:cNvSpPr>
            <a:spLocks noChangeArrowheads="1"/>
          </p:cNvSpPr>
          <p:nvPr/>
        </p:nvSpPr>
        <p:spPr bwMode="auto">
          <a:xfrm>
            <a:off x="6079579" y="2068438"/>
            <a:ext cx="381000" cy="45720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1</a:t>
            </a:r>
          </a:p>
        </p:txBody>
      </p:sp>
      <p:sp>
        <p:nvSpPr>
          <p:cNvPr id="13318" name="Rectangle 5"/>
          <p:cNvSpPr>
            <a:spLocks noChangeArrowheads="1"/>
          </p:cNvSpPr>
          <p:nvPr/>
        </p:nvSpPr>
        <p:spPr bwMode="auto">
          <a:xfrm>
            <a:off x="6079579" y="2525638"/>
            <a:ext cx="381000" cy="45720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2</a:t>
            </a:r>
          </a:p>
        </p:txBody>
      </p:sp>
      <p:sp>
        <p:nvSpPr>
          <p:cNvPr id="13319" name="Rectangle 6"/>
          <p:cNvSpPr>
            <a:spLocks noChangeArrowheads="1"/>
          </p:cNvSpPr>
          <p:nvPr/>
        </p:nvSpPr>
        <p:spPr bwMode="auto">
          <a:xfrm>
            <a:off x="6079579" y="2982838"/>
            <a:ext cx="381000" cy="45720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3</a:t>
            </a:r>
          </a:p>
        </p:txBody>
      </p:sp>
      <p:sp>
        <p:nvSpPr>
          <p:cNvPr id="13320" name="Text Box 7"/>
          <p:cNvSpPr txBox="1">
            <a:spLocks noChangeArrowheads="1"/>
          </p:cNvSpPr>
          <p:nvPr/>
        </p:nvSpPr>
        <p:spPr bwMode="auto">
          <a:xfrm>
            <a:off x="5692229" y="21017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1</a:t>
            </a:r>
          </a:p>
        </p:txBody>
      </p:sp>
      <p:sp>
        <p:nvSpPr>
          <p:cNvPr id="13321" name="Text Box 8"/>
          <p:cNvSpPr txBox="1">
            <a:spLocks noChangeArrowheads="1"/>
          </p:cNvSpPr>
          <p:nvPr/>
        </p:nvSpPr>
        <p:spPr bwMode="auto">
          <a:xfrm>
            <a:off x="5692229" y="2544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2</a:t>
            </a:r>
          </a:p>
        </p:txBody>
      </p:sp>
      <p:sp>
        <p:nvSpPr>
          <p:cNvPr id="13322" name="Text Box 9"/>
          <p:cNvSpPr txBox="1">
            <a:spLocks noChangeArrowheads="1"/>
          </p:cNvSpPr>
          <p:nvPr/>
        </p:nvSpPr>
        <p:spPr bwMode="auto">
          <a:xfrm>
            <a:off x="5692229" y="3020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3</a:t>
            </a:r>
          </a:p>
        </p:txBody>
      </p:sp>
      <p:sp>
        <p:nvSpPr>
          <p:cNvPr id="13323" name="Text Box 10"/>
          <p:cNvSpPr txBox="1">
            <a:spLocks noChangeArrowheads="1"/>
          </p:cNvSpPr>
          <p:nvPr/>
        </p:nvSpPr>
        <p:spPr bwMode="auto">
          <a:xfrm>
            <a:off x="6536779" y="21398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4</a:t>
            </a:r>
          </a:p>
        </p:txBody>
      </p:sp>
      <p:sp>
        <p:nvSpPr>
          <p:cNvPr id="13324" name="Text Box 11"/>
          <p:cNvSpPr txBox="1">
            <a:spLocks noChangeArrowheads="1"/>
          </p:cNvSpPr>
          <p:nvPr/>
        </p:nvSpPr>
        <p:spPr bwMode="auto">
          <a:xfrm>
            <a:off x="6536779" y="25827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1</a:t>
            </a:r>
          </a:p>
        </p:txBody>
      </p:sp>
      <p:sp>
        <p:nvSpPr>
          <p:cNvPr id="13325" name="Text Box 12"/>
          <p:cNvSpPr txBox="1">
            <a:spLocks noChangeArrowheads="1"/>
          </p:cNvSpPr>
          <p:nvPr/>
        </p:nvSpPr>
        <p:spPr bwMode="auto">
          <a:xfrm>
            <a:off x="6536779" y="30590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2</a:t>
            </a:r>
          </a:p>
        </p:txBody>
      </p:sp>
      <p:sp>
        <p:nvSpPr>
          <p:cNvPr id="13326" name="Text Box 13"/>
          <p:cNvSpPr txBox="1">
            <a:spLocks noChangeArrowheads="1"/>
          </p:cNvSpPr>
          <p:nvPr/>
        </p:nvSpPr>
        <p:spPr bwMode="auto">
          <a:xfrm>
            <a:off x="6917779" y="21398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5</a:t>
            </a:r>
          </a:p>
        </p:txBody>
      </p:sp>
      <p:sp>
        <p:nvSpPr>
          <p:cNvPr id="13327" name="Text Box 14"/>
          <p:cNvSpPr txBox="1">
            <a:spLocks noChangeArrowheads="1"/>
          </p:cNvSpPr>
          <p:nvPr/>
        </p:nvSpPr>
        <p:spPr bwMode="auto">
          <a:xfrm>
            <a:off x="6917779" y="25827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3</a:t>
            </a:r>
          </a:p>
        </p:txBody>
      </p:sp>
      <p:sp>
        <p:nvSpPr>
          <p:cNvPr id="13328" name="Text Box 15"/>
          <p:cNvSpPr txBox="1">
            <a:spLocks noChangeArrowheads="1"/>
          </p:cNvSpPr>
          <p:nvPr/>
        </p:nvSpPr>
        <p:spPr bwMode="auto">
          <a:xfrm>
            <a:off x="6917779" y="30590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4</a:t>
            </a:r>
          </a:p>
        </p:txBody>
      </p:sp>
      <p:sp>
        <p:nvSpPr>
          <p:cNvPr id="13329" name="Text Box 16"/>
          <p:cNvSpPr txBox="1">
            <a:spLocks noChangeArrowheads="1"/>
          </p:cNvSpPr>
          <p:nvPr/>
        </p:nvSpPr>
        <p:spPr bwMode="auto">
          <a:xfrm>
            <a:off x="7374979" y="2582788"/>
            <a:ext cx="1492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9 page faults</a:t>
            </a:r>
          </a:p>
        </p:txBody>
      </p:sp>
      <p:sp>
        <p:nvSpPr>
          <p:cNvPr id="13330" name="Rectangle 17"/>
          <p:cNvSpPr>
            <a:spLocks noChangeArrowheads="1"/>
          </p:cNvSpPr>
          <p:nvPr/>
        </p:nvSpPr>
        <p:spPr bwMode="auto">
          <a:xfrm>
            <a:off x="6076404" y="3706738"/>
            <a:ext cx="381000" cy="45720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1</a:t>
            </a:r>
          </a:p>
        </p:txBody>
      </p:sp>
      <p:sp>
        <p:nvSpPr>
          <p:cNvPr id="13331" name="Rectangle 18"/>
          <p:cNvSpPr>
            <a:spLocks noChangeArrowheads="1"/>
          </p:cNvSpPr>
          <p:nvPr/>
        </p:nvSpPr>
        <p:spPr bwMode="auto">
          <a:xfrm>
            <a:off x="6076404" y="4163938"/>
            <a:ext cx="381000" cy="45720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2</a:t>
            </a:r>
          </a:p>
        </p:txBody>
      </p:sp>
      <p:sp>
        <p:nvSpPr>
          <p:cNvPr id="13332" name="Rectangle 19"/>
          <p:cNvSpPr>
            <a:spLocks noChangeArrowheads="1"/>
          </p:cNvSpPr>
          <p:nvPr/>
        </p:nvSpPr>
        <p:spPr bwMode="auto">
          <a:xfrm>
            <a:off x="6076404" y="4621138"/>
            <a:ext cx="381000" cy="45720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3</a:t>
            </a:r>
          </a:p>
        </p:txBody>
      </p:sp>
      <p:sp>
        <p:nvSpPr>
          <p:cNvPr id="13333" name="Text Box 20"/>
          <p:cNvSpPr txBox="1">
            <a:spLocks noChangeArrowheads="1"/>
          </p:cNvSpPr>
          <p:nvPr/>
        </p:nvSpPr>
        <p:spPr bwMode="auto">
          <a:xfrm>
            <a:off x="5689054" y="37400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1</a:t>
            </a:r>
          </a:p>
        </p:txBody>
      </p:sp>
      <p:sp>
        <p:nvSpPr>
          <p:cNvPr id="13334" name="Text Box 21"/>
          <p:cNvSpPr txBox="1">
            <a:spLocks noChangeArrowheads="1"/>
          </p:cNvSpPr>
          <p:nvPr/>
        </p:nvSpPr>
        <p:spPr bwMode="auto">
          <a:xfrm>
            <a:off x="5689054" y="41829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2</a:t>
            </a:r>
          </a:p>
        </p:txBody>
      </p:sp>
      <p:sp>
        <p:nvSpPr>
          <p:cNvPr id="13335" name="Text Box 22"/>
          <p:cNvSpPr txBox="1">
            <a:spLocks noChangeArrowheads="1"/>
          </p:cNvSpPr>
          <p:nvPr/>
        </p:nvSpPr>
        <p:spPr bwMode="auto">
          <a:xfrm>
            <a:off x="5689054" y="46592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3</a:t>
            </a:r>
          </a:p>
        </p:txBody>
      </p:sp>
      <p:sp>
        <p:nvSpPr>
          <p:cNvPr id="13336" name="Text Box 23"/>
          <p:cNvSpPr txBox="1">
            <a:spLocks noChangeArrowheads="1"/>
          </p:cNvSpPr>
          <p:nvPr/>
        </p:nvSpPr>
        <p:spPr bwMode="auto">
          <a:xfrm>
            <a:off x="6533604" y="37781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5</a:t>
            </a:r>
          </a:p>
        </p:txBody>
      </p:sp>
      <p:sp>
        <p:nvSpPr>
          <p:cNvPr id="13337" name="Text Box 24"/>
          <p:cNvSpPr txBox="1">
            <a:spLocks noChangeArrowheads="1"/>
          </p:cNvSpPr>
          <p:nvPr/>
        </p:nvSpPr>
        <p:spPr bwMode="auto">
          <a:xfrm>
            <a:off x="6533604" y="4221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1</a:t>
            </a:r>
          </a:p>
        </p:txBody>
      </p:sp>
      <p:sp>
        <p:nvSpPr>
          <p:cNvPr id="13338" name="Text Box 25"/>
          <p:cNvSpPr txBox="1">
            <a:spLocks noChangeArrowheads="1"/>
          </p:cNvSpPr>
          <p:nvPr/>
        </p:nvSpPr>
        <p:spPr bwMode="auto">
          <a:xfrm>
            <a:off x="6533604" y="4697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2</a:t>
            </a:r>
          </a:p>
        </p:txBody>
      </p:sp>
      <p:sp>
        <p:nvSpPr>
          <p:cNvPr id="13339" name="Text Box 26"/>
          <p:cNvSpPr txBox="1">
            <a:spLocks noChangeArrowheads="1"/>
          </p:cNvSpPr>
          <p:nvPr/>
        </p:nvSpPr>
        <p:spPr bwMode="auto">
          <a:xfrm>
            <a:off x="6914604" y="37781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4</a:t>
            </a:r>
          </a:p>
        </p:txBody>
      </p:sp>
      <p:sp>
        <p:nvSpPr>
          <p:cNvPr id="13340" name="Text Box 27"/>
          <p:cNvSpPr txBox="1">
            <a:spLocks noChangeArrowheads="1"/>
          </p:cNvSpPr>
          <p:nvPr/>
        </p:nvSpPr>
        <p:spPr bwMode="auto">
          <a:xfrm>
            <a:off x="6914604" y="42401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5</a:t>
            </a:r>
          </a:p>
        </p:txBody>
      </p:sp>
      <p:sp>
        <p:nvSpPr>
          <p:cNvPr id="13341" name="Text Box 28"/>
          <p:cNvSpPr txBox="1">
            <a:spLocks noChangeArrowheads="1"/>
          </p:cNvSpPr>
          <p:nvPr/>
        </p:nvSpPr>
        <p:spPr bwMode="auto">
          <a:xfrm>
            <a:off x="7308304" y="4221088"/>
            <a:ext cx="161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10 page faults</a:t>
            </a:r>
          </a:p>
        </p:txBody>
      </p:sp>
      <p:sp>
        <p:nvSpPr>
          <p:cNvPr id="13342" name="Rectangle 29"/>
          <p:cNvSpPr>
            <a:spLocks noChangeArrowheads="1"/>
          </p:cNvSpPr>
          <p:nvPr/>
        </p:nvSpPr>
        <p:spPr bwMode="auto">
          <a:xfrm>
            <a:off x="6076404" y="5078338"/>
            <a:ext cx="381000" cy="45720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4</a:t>
            </a:r>
          </a:p>
        </p:txBody>
      </p:sp>
      <p:sp>
        <p:nvSpPr>
          <p:cNvPr id="13343" name="Text Box 30"/>
          <p:cNvSpPr txBox="1">
            <a:spLocks noChangeArrowheads="1"/>
          </p:cNvSpPr>
          <p:nvPr/>
        </p:nvSpPr>
        <p:spPr bwMode="auto">
          <a:xfrm>
            <a:off x="5695404" y="51545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4</a:t>
            </a:r>
          </a:p>
        </p:txBody>
      </p:sp>
      <p:sp>
        <p:nvSpPr>
          <p:cNvPr id="13344" name="Text Box 31"/>
          <p:cNvSpPr txBox="1">
            <a:spLocks noChangeArrowheads="1"/>
          </p:cNvSpPr>
          <p:nvPr/>
        </p:nvSpPr>
        <p:spPr bwMode="auto">
          <a:xfrm>
            <a:off x="6533604" y="51545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3</a:t>
            </a:r>
          </a:p>
        </p:txBody>
      </p:sp>
    </p:spTree>
    <p:custDataLst>
      <p:tags r:id="rId1"/>
    </p:custDataLst>
    <p:extLst>
      <p:ext uri="{BB962C8B-B14F-4D97-AF65-F5344CB8AC3E}">
        <p14:creationId xmlns:p14="http://schemas.microsoft.com/office/powerpoint/2010/main" val="2208714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543907" y="908720"/>
            <a:ext cx="8382000" cy="609600"/>
          </a:xfrm>
        </p:spPr>
        <p:txBody>
          <a:bodyPr>
            <a:normAutofit/>
          </a:bodyPr>
          <a:lstStyle/>
          <a:p>
            <a:pPr eaLnBrk="1" hangingPunct="1"/>
            <a:r>
              <a:rPr lang="en-US" altLang="id-ID" sz="3600" dirty="0"/>
              <a:t>FIFO Illustrating </a:t>
            </a:r>
            <a:r>
              <a:rPr lang="en-US" altLang="id-ID" sz="3600" dirty="0" err="1"/>
              <a:t>Belady’s</a:t>
            </a:r>
            <a:r>
              <a:rPr lang="en-US" altLang="id-ID" sz="3600" dirty="0"/>
              <a:t> Anomaly</a:t>
            </a:r>
          </a:p>
        </p:txBody>
      </p:sp>
      <p:pic>
        <p:nvPicPr>
          <p:cNvPr id="14340" name="Picture 8"/>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539552" y="1772816"/>
            <a:ext cx="8088313" cy="4832350"/>
          </a:xfrm>
          <a:noFill/>
        </p:spPr>
      </p:pic>
    </p:spTree>
    <p:custDataLst>
      <p:tags r:id="rId1"/>
    </p:custDataLst>
    <p:extLst>
      <p:ext uri="{BB962C8B-B14F-4D97-AF65-F5344CB8AC3E}">
        <p14:creationId xmlns:p14="http://schemas.microsoft.com/office/powerpoint/2010/main" val="3482482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3" name="Rectangle 3"/>
          <p:cNvSpPr>
            <a:spLocks noGrp="1" noChangeArrowheads="1"/>
          </p:cNvSpPr>
          <p:nvPr>
            <p:ph idx="1"/>
          </p:nvPr>
        </p:nvSpPr>
        <p:spPr>
          <a:xfrm>
            <a:off x="533400" y="1143000"/>
            <a:ext cx="8229600" cy="5486400"/>
          </a:xfrm>
        </p:spPr>
        <p:txBody>
          <a:bodyPr>
            <a:normAutofit/>
          </a:bodyPr>
          <a:lstStyle/>
          <a:p>
            <a:endParaRPr lang="en-US" altLang="id-ID" sz="2800" dirty="0">
              <a:cs typeface="Times New Roman" panose="02020603050405020304" pitchFamily="18" charset="0"/>
            </a:endParaRPr>
          </a:p>
          <a:p>
            <a:r>
              <a:rPr lang="en-US" altLang="id-ID" sz="2800" dirty="0">
                <a:cs typeface="Times New Roman" panose="02020603050405020304" pitchFamily="18" charset="0"/>
              </a:rPr>
              <a:t>The Second Chance Page Replacement Algorithm</a:t>
            </a:r>
          </a:p>
          <a:p>
            <a:endParaRPr lang="en-GB" altLang="id-ID" sz="2800" dirty="0">
              <a:cs typeface="Times New Roman" panose="02020603050405020304" pitchFamily="18" charset="0"/>
            </a:endParaRPr>
          </a:p>
          <a:p>
            <a:pPr lvl="1"/>
            <a:r>
              <a:rPr lang="en-US" altLang="id-ID" sz="2800" dirty="0">
                <a:cs typeface="Times New Roman" panose="02020603050405020304" pitchFamily="18" charset="0"/>
              </a:rPr>
              <a:t>Modification of the FIFO algorithm</a:t>
            </a:r>
            <a:endParaRPr lang="en-GB" altLang="id-ID" sz="2800" dirty="0"/>
          </a:p>
          <a:p>
            <a:pPr lvl="1"/>
            <a:r>
              <a:rPr lang="en-US" altLang="id-ID" sz="2800" dirty="0">
                <a:cs typeface="Times New Roman" panose="02020603050405020304" pitchFamily="18" charset="0"/>
              </a:rPr>
              <a:t>When a page fault occurs if the page at the front of the linked list has not been referenced it is evicted.</a:t>
            </a:r>
            <a:endParaRPr lang="en-GB" altLang="id-ID" sz="2800" dirty="0"/>
          </a:p>
          <a:p>
            <a:pPr lvl="1"/>
            <a:r>
              <a:rPr lang="en-US" altLang="id-ID" sz="2800" dirty="0">
                <a:cs typeface="Times New Roman" panose="02020603050405020304" pitchFamily="18" charset="0"/>
              </a:rPr>
              <a:t>If its reference bit is set, then it is placed at the end of the linked list and its reference bit reset</a:t>
            </a:r>
            <a:endParaRPr lang="en-GB" altLang="id-ID" sz="2800" dirty="0">
              <a:cs typeface="Times New Roman" panose="02020603050405020304" pitchFamily="18" charset="0"/>
            </a:endParaRPr>
          </a:p>
          <a:p>
            <a:pPr lvl="1">
              <a:buFontTx/>
              <a:buNone/>
            </a:pPr>
            <a:endParaRPr lang="en-GB" altLang="id-ID" sz="2800" dirty="0"/>
          </a:p>
          <a:p>
            <a:pPr lvl="1"/>
            <a:r>
              <a:rPr lang="en-US" altLang="id-ID" sz="2800" dirty="0">
                <a:cs typeface="Times New Roman" panose="02020603050405020304" pitchFamily="18" charset="0"/>
              </a:rPr>
              <a:t>In the worst case, SC, operates the same as FIFO</a:t>
            </a:r>
            <a:endParaRPr lang="en-GB" altLang="id-ID" sz="2800" dirty="0"/>
          </a:p>
        </p:txBody>
      </p:sp>
    </p:spTree>
    <p:extLst>
      <p:ext uri="{BB962C8B-B14F-4D97-AF65-F5344CB8AC3E}">
        <p14:creationId xmlns:p14="http://schemas.microsoft.com/office/powerpoint/2010/main" val="2471413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7" name="Rectangle 3"/>
          <p:cNvSpPr>
            <a:spLocks noGrp="1" noChangeArrowheads="1"/>
          </p:cNvSpPr>
          <p:nvPr>
            <p:ph idx="1"/>
          </p:nvPr>
        </p:nvSpPr>
        <p:spPr>
          <a:xfrm>
            <a:off x="533400" y="1143000"/>
            <a:ext cx="8229600" cy="5486400"/>
          </a:xfrm>
        </p:spPr>
        <p:txBody>
          <a:bodyPr>
            <a:normAutofit/>
          </a:bodyPr>
          <a:lstStyle/>
          <a:p>
            <a:endParaRPr lang="en-US" altLang="id-ID" sz="2800" dirty="0">
              <a:cs typeface="Times New Roman" panose="02020603050405020304" pitchFamily="18" charset="0"/>
            </a:endParaRPr>
          </a:p>
          <a:p>
            <a:r>
              <a:rPr lang="en-US" altLang="id-ID" sz="2800" dirty="0">
                <a:cs typeface="Times New Roman" panose="02020603050405020304" pitchFamily="18" charset="0"/>
              </a:rPr>
              <a:t>The Clock Page Replacement Algorithm</a:t>
            </a:r>
          </a:p>
          <a:p>
            <a:endParaRPr lang="en-GB" altLang="id-ID" sz="2800" dirty="0">
              <a:cs typeface="Times New Roman" panose="02020603050405020304" pitchFamily="18" charset="0"/>
            </a:endParaRPr>
          </a:p>
          <a:p>
            <a:pPr lvl="1"/>
            <a:r>
              <a:rPr lang="en-US" altLang="id-ID" sz="2800" dirty="0">
                <a:cs typeface="Times New Roman" panose="02020603050405020304" pitchFamily="18" charset="0"/>
              </a:rPr>
              <a:t>The clock page (CP) algorithm differs from SC only in its implementation</a:t>
            </a:r>
            <a:endParaRPr lang="en-GB" altLang="id-ID" sz="2800" dirty="0"/>
          </a:p>
          <a:p>
            <a:pPr lvl="1"/>
            <a:r>
              <a:rPr lang="en-US" altLang="id-ID" sz="2800" dirty="0">
                <a:cs typeface="Times New Roman" panose="02020603050405020304" pitchFamily="18" charset="0"/>
              </a:rPr>
              <a:t>SC suffers in the amount of time it has to devote to the maintenance of the linked list</a:t>
            </a:r>
            <a:endParaRPr lang="en-GB" altLang="id-ID" sz="2800" dirty="0"/>
          </a:p>
          <a:p>
            <a:pPr lvl="1"/>
            <a:r>
              <a:rPr lang="en-US" altLang="id-ID" sz="2800" dirty="0">
                <a:cs typeface="Times New Roman" panose="02020603050405020304" pitchFamily="18" charset="0"/>
              </a:rPr>
              <a:t>More efficient to hold the pages in a circular list and move the pointer rather than move the pages from the head of the list to the end of the list.</a:t>
            </a:r>
            <a:endParaRPr lang="en-GB" altLang="id-ID" sz="2800" dirty="0"/>
          </a:p>
        </p:txBody>
      </p:sp>
    </p:spTree>
    <p:extLst>
      <p:ext uri="{BB962C8B-B14F-4D97-AF65-F5344CB8AC3E}">
        <p14:creationId xmlns:p14="http://schemas.microsoft.com/office/powerpoint/2010/main" val="1768984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87579" y="764704"/>
            <a:ext cx="8382000" cy="609600"/>
          </a:xfrm>
        </p:spPr>
        <p:txBody>
          <a:bodyPr>
            <a:normAutofit/>
          </a:bodyPr>
          <a:lstStyle/>
          <a:p>
            <a:pPr eaLnBrk="1" hangingPunct="1"/>
            <a:r>
              <a:rPr lang="en-US" altLang="id-ID" sz="3600" dirty="0"/>
              <a:t>Clock Page-Replacement Algorithm</a:t>
            </a:r>
          </a:p>
        </p:txBody>
      </p:sp>
      <p:pic>
        <p:nvPicPr>
          <p:cNvPr id="29700" name="Picture 8"/>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467544" y="1484784"/>
            <a:ext cx="7921625" cy="4979987"/>
          </a:xfrm>
          <a:noFill/>
        </p:spPr>
      </p:pic>
    </p:spTree>
    <p:custDataLst>
      <p:tags r:id="rId1"/>
    </p:custDataLst>
    <p:extLst>
      <p:ext uri="{BB962C8B-B14F-4D97-AF65-F5344CB8AC3E}">
        <p14:creationId xmlns:p14="http://schemas.microsoft.com/office/powerpoint/2010/main" val="2407365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67544" y="620688"/>
            <a:ext cx="8305800" cy="552450"/>
          </a:xfrm>
        </p:spPr>
        <p:txBody>
          <a:bodyPr>
            <a:normAutofit fontScale="90000"/>
          </a:bodyPr>
          <a:lstStyle/>
          <a:p>
            <a:pPr eaLnBrk="1" hangingPunct="1"/>
            <a:r>
              <a:rPr lang="en-US" altLang="id-ID" sz="3600"/>
              <a:t>The Clock Policy: Another Example</a:t>
            </a:r>
          </a:p>
        </p:txBody>
      </p:sp>
      <p:graphicFrame>
        <p:nvGraphicFramePr>
          <p:cNvPr id="3074" name="Object 3"/>
          <p:cNvGraphicFramePr>
            <a:graphicFrameLocks noChangeAspect="1"/>
          </p:cNvGraphicFramePr>
          <p:nvPr>
            <p:extLst>
              <p:ext uri="{D42A27DB-BD31-4B8C-83A1-F6EECF244321}">
                <p14:modId xmlns:p14="http://schemas.microsoft.com/office/powerpoint/2010/main" val="167166496"/>
              </p:ext>
            </p:extLst>
          </p:nvPr>
        </p:nvGraphicFramePr>
        <p:xfrm>
          <a:off x="396107" y="1498575"/>
          <a:ext cx="8267700" cy="5172075"/>
        </p:xfrm>
        <a:graphic>
          <a:graphicData uri="http://schemas.openxmlformats.org/presentationml/2006/ole">
            <mc:AlternateContent xmlns:mc="http://schemas.openxmlformats.org/markup-compatibility/2006">
              <mc:Choice xmlns:v="urn:schemas-microsoft-com:vml" Requires="v">
                <p:oleObj name="Artwork" r:id="rId4" imgW="7276190" imgH="4019048" progId="Adobe.Illustrator.7">
                  <p:embed/>
                </p:oleObj>
              </mc:Choice>
              <mc:Fallback>
                <p:oleObj name="Artwork" r:id="rId4" imgW="7276190" imgH="4019048" progId="Adobe.Illustrator.7">
                  <p:embed/>
                  <p:pic>
                    <p:nvPicPr>
                      <p:cNvPr id="307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107" y="1498575"/>
                        <a:ext cx="82677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1"/>
    </p:custDataLst>
    <p:extLst>
      <p:ext uri="{BB962C8B-B14F-4D97-AF65-F5344CB8AC3E}">
        <p14:creationId xmlns:p14="http://schemas.microsoft.com/office/powerpoint/2010/main" val="433705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395536" y="692696"/>
            <a:ext cx="8229600" cy="552450"/>
          </a:xfrm>
        </p:spPr>
        <p:txBody>
          <a:bodyPr>
            <a:normAutofit/>
          </a:bodyPr>
          <a:lstStyle/>
          <a:p>
            <a:pPr eaLnBrk="1" hangingPunct="1"/>
            <a:r>
              <a:rPr lang="en-US" altLang="id-ID" sz="3200" dirty="0"/>
              <a:t>Comparison of Clock with FIFO and LRU</a:t>
            </a:r>
          </a:p>
        </p:txBody>
      </p:sp>
      <p:sp>
        <p:nvSpPr>
          <p:cNvPr id="4101" name="Rectangle 3"/>
          <p:cNvSpPr>
            <a:spLocks noGrp="1" noChangeArrowheads="1"/>
          </p:cNvSpPr>
          <p:nvPr>
            <p:ph idx="1"/>
          </p:nvPr>
        </p:nvSpPr>
        <p:spPr>
          <a:xfrm>
            <a:off x="414586" y="4737646"/>
            <a:ext cx="8320087" cy="1879600"/>
          </a:xfrm>
        </p:spPr>
        <p:txBody>
          <a:bodyPr>
            <a:normAutofit/>
          </a:bodyPr>
          <a:lstStyle/>
          <a:p>
            <a:pPr eaLnBrk="1" hangingPunct="1">
              <a:defRPr/>
            </a:pPr>
            <a:r>
              <a:rPr lang="en-US" sz="2400" dirty="0"/>
              <a:t>Asterisk indicates that the corresponding use bit is set to 1.</a:t>
            </a:r>
          </a:p>
          <a:p>
            <a:pPr>
              <a:defRPr/>
            </a:pPr>
            <a:r>
              <a:rPr lang="en-US" sz="2400" kern="1200" dirty="0"/>
              <a:t>The arrow indicates the current position of the pointer. </a:t>
            </a:r>
            <a:endParaRPr lang="en-US" sz="2400" dirty="0"/>
          </a:p>
          <a:p>
            <a:pPr>
              <a:defRPr/>
            </a:pPr>
            <a:r>
              <a:rPr lang="en-US" sz="2400" kern="1200" dirty="0"/>
              <a:t>Note that the clock policy is adept at protecting frames 2 and 5 from replacement.</a:t>
            </a:r>
            <a:endParaRPr lang="en-NZ" sz="2400" dirty="0"/>
          </a:p>
        </p:txBody>
      </p:sp>
      <p:graphicFrame>
        <p:nvGraphicFramePr>
          <p:cNvPr id="4098" name="Object 4"/>
          <p:cNvGraphicFramePr>
            <a:graphicFrameLocks noChangeAspect="1"/>
          </p:cNvGraphicFramePr>
          <p:nvPr>
            <p:extLst>
              <p:ext uri="{D42A27DB-BD31-4B8C-83A1-F6EECF244321}">
                <p14:modId xmlns:p14="http://schemas.microsoft.com/office/powerpoint/2010/main" val="2466920074"/>
              </p:ext>
            </p:extLst>
          </p:nvPr>
        </p:nvGraphicFramePr>
        <p:xfrm>
          <a:off x="487611" y="1562646"/>
          <a:ext cx="8029575" cy="3302000"/>
        </p:xfrm>
        <a:graphic>
          <a:graphicData uri="http://schemas.openxmlformats.org/presentationml/2006/ole">
            <mc:AlternateContent xmlns:mc="http://schemas.openxmlformats.org/markup-compatibility/2006">
              <mc:Choice xmlns:v="urn:schemas-microsoft-com:vml" Requires="v">
                <p:oleObj name="Artwork" r:id="rId4" imgW="8476190" imgH="3696216" progId="Adobe.Illustrator.7">
                  <p:embed/>
                </p:oleObj>
              </mc:Choice>
              <mc:Fallback>
                <p:oleObj name="Artwork" r:id="rId4" imgW="8476190" imgH="3696216" progId="Adobe.Illustrator.7">
                  <p:embed/>
                  <p:pic>
                    <p:nvPicPr>
                      <p:cNvPr id="409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11" y="1562646"/>
                        <a:ext cx="8029575" cy="330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1"/>
    </p:custDataLst>
    <p:extLst>
      <p:ext uri="{BB962C8B-B14F-4D97-AF65-F5344CB8AC3E}">
        <p14:creationId xmlns:p14="http://schemas.microsoft.com/office/powerpoint/2010/main" val="1022668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1"/>
          </p:nvPr>
        </p:nvSpPr>
        <p:spPr>
          <a:xfrm>
            <a:off x="323528" y="1484784"/>
            <a:ext cx="8580437" cy="4800352"/>
          </a:xfrm>
        </p:spPr>
        <p:txBody>
          <a:bodyPr/>
          <a:lstStyle/>
          <a:p>
            <a:pPr eaLnBrk="1" hangingPunct="1">
              <a:lnSpc>
                <a:spcPct val="90000"/>
              </a:lnSpc>
            </a:pPr>
            <a:r>
              <a:rPr lang="en-US" altLang="id-ID" sz="2800" dirty="0"/>
              <a:t>Numerical experiments tend to show that performance of Clock is close to that of LRU.</a:t>
            </a:r>
          </a:p>
          <a:p>
            <a:pPr eaLnBrk="1" hangingPunct="1">
              <a:lnSpc>
                <a:spcPct val="90000"/>
              </a:lnSpc>
            </a:pPr>
            <a:r>
              <a:rPr lang="en-US" altLang="id-ID" sz="2800" dirty="0"/>
              <a:t>Experiments have been performed when the number of frames allocated to each process is fixed and when pages local to the page-fault process are considered for replacement:</a:t>
            </a:r>
          </a:p>
          <a:p>
            <a:pPr lvl="1" eaLnBrk="1" hangingPunct="1">
              <a:lnSpc>
                <a:spcPct val="90000"/>
              </a:lnSpc>
            </a:pPr>
            <a:r>
              <a:rPr lang="en-US" altLang="id-ID" sz="2600" dirty="0"/>
              <a:t>When few (6 to 8) frames are allocated per process, there is almost a factor of 2 of page faults between LRU and FIFO.</a:t>
            </a:r>
          </a:p>
          <a:p>
            <a:pPr lvl="1" eaLnBrk="1" hangingPunct="1">
              <a:lnSpc>
                <a:spcPct val="90000"/>
              </a:lnSpc>
            </a:pPr>
            <a:r>
              <a:rPr lang="en-US" altLang="id-ID" sz="2600" dirty="0"/>
              <a:t>This factor reduces close to 1 when several (more than 12) frames are allocated. (But then more main memory is needed to support the same level of multiprogramming).</a:t>
            </a:r>
          </a:p>
        </p:txBody>
      </p:sp>
    </p:spTree>
    <p:custDataLst>
      <p:tags r:id="rId1"/>
    </p:custDataLst>
    <p:extLst>
      <p:ext uri="{BB962C8B-B14F-4D97-AF65-F5344CB8AC3E}">
        <p14:creationId xmlns:p14="http://schemas.microsoft.com/office/powerpoint/2010/main" val="1804067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518964" y="677118"/>
            <a:ext cx="8382000" cy="609600"/>
          </a:xfrm>
        </p:spPr>
        <p:txBody>
          <a:bodyPr>
            <a:normAutofit fontScale="90000"/>
          </a:bodyPr>
          <a:lstStyle/>
          <a:p>
            <a:br>
              <a:rPr lang="en-US" altLang="id-ID" sz="3600"/>
            </a:br>
            <a:r>
              <a:rPr lang="en-US" altLang="id-ID" sz="3600"/>
              <a:t>Fixed-Allocation, Local Page Replacement</a:t>
            </a:r>
            <a:endParaRPr lang="he-IL" altLang="id-ID" sz="3600"/>
          </a:p>
        </p:txBody>
      </p:sp>
      <p:pic>
        <p:nvPicPr>
          <p:cNvPr id="317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132856"/>
            <a:ext cx="6134100" cy="375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111388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1" name="Rectangle 3"/>
          <p:cNvSpPr>
            <a:spLocks noGrp="1" noChangeArrowheads="1"/>
          </p:cNvSpPr>
          <p:nvPr>
            <p:ph idx="1"/>
          </p:nvPr>
        </p:nvSpPr>
        <p:spPr>
          <a:xfrm>
            <a:off x="467544" y="1340768"/>
            <a:ext cx="8229600" cy="5126360"/>
          </a:xfrm>
        </p:spPr>
        <p:txBody>
          <a:bodyPr>
            <a:normAutofit/>
          </a:bodyPr>
          <a:lstStyle/>
          <a:p>
            <a:pPr marL="0" indent="0">
              <a:buNone/>
            </a:pPr>
            <a:r>
              <a:rPr lang="en-US" altLang="id-ID" sz="2400" dirty="0">
                <a:cs typeface="Times New Roman" panose="02020603050405020304" pitchFamily="18" charset="0"/>
              </a:rPr>
              <a:t>The Least Recently Used (LRU) Page Replacement Algorithm</a:t>
            </a:r>
            <a:endParaRPr lang="en-GB" altLang="id-ID" sz="2400" dirty="0">
              <a:cs typeface="Times New Roman" panose="02020603050405020304" pitchFamily="18" charset="0"/>
            </a:endParaRPr>
          </a:p>
          <a:p>
            <a:pPr lvl="1"/>
            <a:r>
              <a:rPr lang="en-US" altLang="id-ID" sz="2400" dirty="0">
                <a:cs typeface="Times New Roman" panose="02020603050405020304" pitchFamily="18" charset="0"/>
              </a:rPr>
              <a:t>Approximate an optimal algorithm by keeping track of </a:t>
            </a:r>
            <a:r>
              <a:rPr lang="en-US" altLang="id-ID" sz="2400" b="1" dirty="0">
                <a:cs typeface="Times New Roman" panose="02020603050405020304" pitchFamily="18" charset="0"/>
              </a:rPr>
              <a:t>when a page was last used (page that has not been referenced for the </a:t>
            </a:r>
            <a:r>
              <a:rPr lang="en-US" altLang="id-ID" sz="2400" b="1" u="sng" dirty="0">
                <a:cs typeface="Times New Roman" panose="02020603050405020304" pitchFamily="18" charset="0"/>
              </a:rPr>
              <a:t>longest time</a:t>
            </a:r>
            <a:r>
              <a:rPr lang="en-US" altLang="id-ID" sz="2400" b="1" dirty="0">
                <a:cs typeface="Times New Roman" panose="02020603050405020304" pitchFamily="18" charset="0"/>
              </a:rPr>
              <a:t>)</a:t>
            </a:r>
            <a:endParaRPr lang="en-GB" altLang="id-ID" sz="2400" b="1" dirty="0"/>
          </a:p>
          <a:p>
            <a:pPr lvl="1"/>
            <a:r>
              <a:rPr lang="en-US" altLang="id-ID" sz="2400" dirty="0">
                <a:cs typeface="Times New Roman" panose="02020603050405020304" pitchFamily="18" charset="0"/>
              </a:rPr>
              <a:t>If a page has recently been used then it is likely that it will be used again in the near future </a:t>
            </a:r>
            <a:endParaRPr lang="en-GB" altLang="id-ID" sz="2400" dirty="0"/>
          </a:p>
          <a:p>
            <a:pPr lvl="1"/>
            <a:r>
              <a:rPr lang="en-US" altLang="id-ID" sz="2400" dirty="0">
                <a:cs typeface="Times New Roman" panose="02020603050405020304" pitchFamily="18" charset="0"/>
              </a:rPr>
              <a:t>Therefore, if we evict the page that has not been used for the longest amount of time we can implement a least recently used (LRU) algorithm</a:t>
            </a:r>
            <a:endParaRPr lang="en-GB" altLang="id-ID" sz="2400" dirty="0">
              <a:cs typeface="Times New Roman" panose="02020603050405020304" pitchFamily="18" charset="0"/>
            </a:endParaRPr>
          </a:p>
          <a:p>
            <a:pPr lvl="1"/>
            <a:r>
              <a:rPr lang="en-US" altLang="id-ID" sz="2400" dirty="0">
                <a:cs typeface="Times New Roman" panose="02020603050405020304" pitchFamily="18" charset="0"/>
              </a:rPr>
              <a:t>Whilst this algorithm can be implemented it is not cheap as we need to maintain a linked list of pages which are sorted in the order in which they have been used</a:t>
            </a:r>
            <a:endParaRPr lang="en-GB" altLang="id-ID" sz="2400" dirty="0">
              <a:cs typeface="Times New Roman" panose="02020603050405020304" pitchFamily="18" charset="0"/>
            </a:endParaRPr>
          </a:p>
        </p:txBody>
      </p:sp>
    </p:spTree>
    <p:extLst>
      <p:ext uri="{BB962C8B-B14F-4D97-AF65-F5344CB8AC3E}">
        <p14:creationId xmlns:p14="http://schemas.microsoft.com/office/powerpoint/2010/main" val="4278201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67544" y="1052736"/>
            <a:ext cx="7885112" cy="665162"/>
          </a:xfrm>
        </p:spPr>
        <p:txBody>
          <a:bodyPr>
            <a:normAutofit/>
          </a:bodyPr>
          <a:lstStyle/>
          <a:p>
            <a:r>
              <a:rPr lang="en-US" altLang="id-ID" sz="4000" dirty="0"/>
              <a:t>Address Types</a:t>
            </a:r>
          </a:p>
        </p:txBody>
      </p:sp>
      <p:sp>
        <p:nvSpPr>
          <p:cNvPr id="82947" name="Rectangle 3"/>
          <p:cNvSpPr>
            <a:spLocks noGrp="1" noChangeArrowheads="1"/>
          </p:cNvSpPr>
          <p:nvPr>
            <p:ph idx="1"/>
          </p:nvPr>
        </p:nvSpPr>
        <p:spPr>
          <a:xfrm>
            <a:off x="611560" y="1916832"/>
            <a:ext cx="7886700" cy="4537720"/>
          </a:xfrm>
        </p:spPr>
        <p:txBody>
          <a:bodyPr>
            <a:normAutofit/>
          </a:bodyPr>
          <a:lstStyle/>
          <a:p>
            <a:endParaRPr lang="en-US" altLang="id-ID" sz="2000" dirty="0"/>
          </a:p>
          <a:p>
            <a:r>
              <a:rPr lang="en-US" altLang="id-ID" sz="2000" dirty="0"/>
              <a:t>A </a:t>
            </a:r>
            <a:r>
              <a:rPr lang="en-US" altLang="id-ID" sz="2000" dirty="0">
                <a:solidFill>
                  <a:schemeClr val="hlink"/>
                </a:solidFill>
              </a:rPr>
              <a:t>physical address</a:t>
            </a:r>
            <a:r>
              <a:rPr lang="en-US" altLang="id-ID" sz="2000" dirty="0"/>
              <a:t> (absolute address) is a  physical location in main memory</a:t>
            </a:r>
          </a:p>
          <a:p>
            <a:r>
              <a:rPr lang="en-US" altLang="id-ID" sz="2000" dirty="0"/>
              <a:t>A </a:t>
            </a:r>
            <a:r>
              <a:rPr lang="en-US" altLang="id-ID" sz="2000" dirty="0">
                <a:solidFill>
                  <a:schemeClr val="hlink"/>
                </a:solidFill>
              </a:rPr>
              <a:t>logical address</a:t>
            </a:r>
            <a:r>
              <a:rPr lang="en-US" altLang="id-ID" sz="2000" dirty="0"/>
              <a:t> is a reference to a memory location independent of the physical structure/organization of memory </a:t>
            </a:r>
          </a:p>
          <a:p>
            <a:r>
              <a:rPr lang="en-US" altLang="id-ID" sz="2000" dirty="0"/>
              <a:t>Compilers produce code in which all memory references are logical addresses</a:t>
            </a:r>
          </a:p>
          <a:p>
            <a:r>
              <a:rPr lang="en-US" altLang="id-ID" sz="2000" dirty="0"/>
              <a:t>A </a:t>
            </a:r>
            <a:r>
              <a:rPr lang="en-US" altLang="id-ID" sz="2000" dirty="0">
                <a:solidFill>
                  <a:schemeClr val="hlink"/>
                </a:solidFill>
              </a:rPr>
              <a:t>relative address</a:t>
            </a:r>
            <a:r>
              <a:rPr lang="en-US" altLang="id-ID" sz="2000" dirty="0"/>
              <a:t> is an example of logical address in which the address is expressed as a location relative to some known point in the program (ex: the beginning)</a:t>
            </a:r>
          </a:p>
        </p:txBody>
      </p:sp>
    </p:spTree>
    <p:extLst>
      <p:ext uri="{BB962C8B-B14F-4D97-AF65-F5344CB8AC3E}">
        <p14:creationId xmlns:p14="http://schemas.microsoft.com/office/powerpoint/2010/main" val="3304201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11560" y="1091208"/>
            <a:ext cx="8382000" cy="609600"/>
          </a:xfrm>
        </p:spPr>
        <p:txBody>
          <a:bodyPr>
            <a:normAutofit/>
          </a:bodyPr>
          <a:lstStyle/>
          <a:p>
            <a:pPr eaLnBrk="1" hangingPunct="1"/>
            <a:r>
              <a:rPr lang="en-US" altLang="id-ID" sz="3600" dirty="0"/>
              <a:t>LRU Page Replacement</a:t>
            </a:r>
          </a:p>
        </p:txBody>
      </p:sp>
      <p:pic>
        <p:nvPicPr>
          <p:cNvPr id="19460" name="Picture 8"/>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l="809" t="32875" r="789" b="32362"/>
          <a:stretch>
            <a:fillRect/>
          </a:stretch>
        </p:blipFill>
        <p:spPr>
          <a:xfrm>
            <a:off x="611560" y="1700808"/>
            <a:ext cx="7742238" cy="4845050"/>
          </a:xfrm>
          <a:noFill/>
        </p:spPr>
      </p:pic>
    </p:spTree>
    <p:custDataLst>
      <p:tags r:id="rId1"/>
    </p:custDataLst>
    <p:extLst>
      <p:ext uri="{BB962C8B-B14F-4D97-AF65-F5344CB8AC3E}">
        <p14:creationId xmlns:p14="http://schemas.microsoft.com/office/powerpoint/2010/main" val="1331535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323528" y="1241289"/>
            <a:ext cx="8382000" cy="529163"/>
          </a:xfrm>
        </p:spPr>
        <p:txBody>
          <a:bodyPr>
            <a:normAutofit fontScale="90000"/>
          </a:bodyPr>
          <a:lstStyle/>
          <a:p>
            <a:pPr eaLnBrk="1" hangingPunct="1"/>
            <a:r>
              <a:rPr lang="en-US" altLang="id-ID" sz="3600" dirty="0"/>
              <a:t>Least Recently Used (LRU) Algorithm</a:t>
            </a:r>
          </a:p>
        </p:txBody>
      </p:sp>
      <p:sp>
        <p:nvSpPr>
          <p:cNvPr id="20484" name="Rectangle 3"/>
          <p:cNvSpPr>
            <a:spLocks noGrp="1" noChangeArrowheads="1"/>
          </p:cNvSpPr>
          <p:nvPr>
            <p:ph idx="1"/>
          </p:nvPr>
        </p:nvSpPr>
        <p:spPr>
          <a:xfrm>
            <a:off x="323528" y="1955453"/>
            <a:ext cx="8382000" cy="4497883"/>
          </a:xfrm>
        </p:spPr>
        <p:txBody>
          <a:bodyPr/>
          <a:lstStyle/>
          <a:p>
            <a:pPr eaLnBrk="1" hangingPunct="1">
              <a:lnSpc>
                <a:spcPct val="90000"/>
              </a:lnSpc>
            </a:pPr>
            <a:endParaRPr lang="en-US" altLang="id-ID" sz="2800" dirty="0"/>
          </a:p>
          <a:p>
            <a:pPr eaLnBrk="1" hangingPunct="1">
              <a:lnSpc>
                <a:spcPct val="90000"/>
              </a:lnSpc>
            </a:pPr>
            <a:r>
              <a:rPr lang="en-US" altLang="id-ID" sz="2800" dirty="0"/>
              <a:t>Reference string:  1, 2, 3, 4, 1, 2, </a:t>
            </a:r>
            <a:r>
              <a:rPr lang="en-US" altLang="id-ID" sz="2800" b="1" dirty="0">
                <a:solidFill>
                  <a:srgbClr val="FF0000"/>
                </a:solidFill>
              </a:rPr>
              <a:t>5</a:t>
            </a:r>
            <a:r>
              <a:rPr lang="en-US" altLang="id-ID" sz="2800" dirty="0"/>
              <a:t>, 1, 2, </a:t>
            </a:r>
            <a:r>
              <a:rPr lang="en-US" altLang="id-ID" sz="2800" b="1" dirty="0">
                <a:solidFill>
                  <a:srgbClr val="0000CC"/>
                </a:solidFill>
              </a:rPr>
              <a:t>3</a:t>
            </a:r>
            <a:r>
              <a:rPr lang="en-US" altLang="id-ID" sz="2800" dirty="0"/>
              <a:t>, </a:t>
            </a:r>
            <a:r>
              <a:rPr lang="en-US" altLang="id-ID" sz="2800" b="1" dirty="0">
                <a:solidFill>
                  <a:srgbClr val="663300"/>
                </a:solidFill>
              </a:rPr>
              <a:t>4</a:t>
            </a:r>
            <a:r>
              <a:rPr lang="en-US" altLang="id-ID" sz="2800" dirty="0"/>
              <a:t>, </a:t>
            </a:r>
            <a:r>
              <a:rPr lang="en-US" altLang="id-ID" sz="2800" b="1" dirty="0">
                <a:solidFill>
                  <a:srgbClr val="009900"/>
                </a:solidFill>
              </a:rPr>
              <a:t>5</a:t>
            </a:r>
            <a:br>
              <a:rPr lang="en-US" altLang="id-ID" sz="2800" dirty="0"/>
            </a:br>
            <a:br>
              <a:rPr lang="en-US" altLang="id-ID" sz="2800" dirty="0"/>
            </a:br>
            <a:br>
              <a:rPr lang="en-US" altLang="id-ID" sz="2800" dirty="0"/>
            </a:br>
            <a:br>
              <a:rPr lang="en-US" altLang="id-ID" sz="2800" dirty="0"/>
            </a:br>
            <a:br>
              <a:rPr lang="en-US" altLang="id-ID" sz="2800" dirty="0"/>
            </a:br>
            <a:endParaRPr lang="en-US" altLang="id-ID" sz="2800" dirty="0"/>
          </a:p>
          <a:p>
            <a:pPr eaLnBrk="1" hangingPunct="1">
              <a:lnSpc>
                <a:spcPct val="90000"/>
              </a:lnSpc>
            </a:pPr>
            <a:endParaRPr lang="en-US" altLang="id-ID" sz="2800" dirty="0"/>
          </a:p>
        </p:txBody>
      </p:sp>
      <p:sp>
        <p:nvSpPr>
          <p:cNvPr id="20485" name="Text Box 15"/>
          <p:cNvSpPr txBox="1">
            <a:spLocks noChangeArrowheads="1"/>
          </p:cNvSpPr>
          <p:nvPr/>
        </p:nvSpPr>
        <p:spPr bwMode="auto">
          <a:xfrm>
            <a:off x="5019353" y="4169072"/>
            <a:ext cx="1492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spcBef>
                <a:spcPct val="50000"/>
              </a:spcBef>
            </a:pPr>
            <a:r>
              <a:rPr lang="en-US" altLang="id-ID" sz="1800">
                <a:latin typeface="Helvetica" panose="020B0604020202020204" pitchFamily="34" charset="0"/>
              </a:rPr>
              <a:t>8 page faults</a:t>
            </a:r>
          </a:p>
        </p:txBody>
      </p:sp>
      <p:sp>
        <p:nvSpPr>
          <p:cNvPr id="20486" name="Rectangle 37"/>
          <p:cNvSpPr>
            <a:spLocks noChangeArrowheads="1"/>
          </p:cNvSpPr>
          <p:nvPr/>
        </p:nvSpPr>
        <p:spPr bwMode="auto">
          <a:xfrm>
            <a:off x="4324028" y="3497560"/>
            <a:ext cx="381000" cy="39687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b="1">
                <a:solidFill>
                  <a:srgbClr val="009900"/>
                </a:solidFill>
                <a:latin typeface="Helvetica" panose="020B0604020202020204" pitchFamily="34" charset="0"/>
              </a:rPr>
              <a:t>5</a:t>
            </a:r>
          </a:p>
        </p:txBody>
      </p:sp>
      <p:sp>
        <p:nvSpPr>
          <p:cNvPr id="20487" name="Rectangle 38"/>
          <p:cNvSpPr>
            <a:spLocks noChangeArrowheads="1"/>
          </p:cNvSpPr>
          <p:nvPr/>
        </p:nvSpPr>
        <p:spPr bwMode="auto">
          <a:xfrm>
            <a:off x="4324028" y="3954760"/>
            <a:ext cx="381000" cy="39687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2</a:t>
            </a:r>
          </a:p>
        </p:txBody>
      </p:sp>
      <p:sp>
        <p:nvSpPr>
          <p:cNvPr id="20488" name="Rectangle 39"/>
          <p:cNvSpPr>
            <a:spLocks noChangeArrowheads="1"/>
          </p:cNvSpPr>
          <p:nvPr/>
        </p:nvSpPr>
        <p:spPr bwMode="auto">
          <a:xfrm>
            <a:off x="4324028" y="4411960"/>
            <a:ext cx="381000" cy="39687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4</a:t>
            </a:r>
          </a:p>
        </p:txBody>
      </p:sp>
      <p:sp>
        <p:nvSpPr>
          <p:cNvPr id="20489" name="Rectangle 40"/>
          <p:cNvSpPr>
            <a:spLocks noChangeArrowheads="1"/>
          </p:cNvSpPr>
          <p:nvPr/>
        </p:nvSpPr>
        <p:spPr bwMode="auto">
          <a:xfrm>
            <a:off x="4324028" y="4869160"/>
            <a:ext cx="381000" cy="39687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3</a:t>
            </a:r>
          </a:p>
        </p:txBody>
      </p:sp>
      <p:sp>
        <p:nvSpPr>
          <p:cNvPr id="20490" name="Rectangle 41"/>
          <p:cNvSpPr>
            <a:spLocks noChangeArrowheads="1"/>
          </p:cNvSpPr>
          <p:nvPr/>
        </p:nvSpPr>
        <p:spPr bwMode="auto">
          <a:xfrm>
            <a:off x="2306316" y="3495972"/>
            <a:ext cx="381000" cy="39687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1</a:t>
            </a:r>
          </a:p>
        </p:txBody>
      </p:sp>
      <p:sp>
        <p:nvSpPr>
          <p:cNvPr id="20491" name="Rectangle 42"/>
          <p:cNvSpPr>
            <a:spLocks noChangeArrowheads="1"/>
          </p:cNvSpPr>
          <p:nvPr/>
        </p:nvSpPr>
        <p:spPr bwMode="auto">
          <a:xfrm>
            <a:off x="2306316" y="3953172"/>
            <a:ext cx="381000" cy="39687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2</a:t>
            </a:r>
          </a:p>
        </p:txBody>
      </p:sp>
      <p:sp>
        <p:nvSpPr>
          <p:cNvPr id="20492" name="Rectangle 43"/>
          <p:cNvSpPr>
            <a:spLocks noChangeArrowheads="1"/>
          </p:cNvSpPr>
          <p:nvPr/>
        </p:nvSpPr>
        <p:spPr bwMode="auto">
          <a:xfrm>
            <a:off x="2306316" y="4410372"/>
            <a:ext cx="381000" cy="39687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3</a:t>
            </a:r>
          </a:p>
        </p:txBody>
      </p:sp>
      <p:sp>
        <p:nvSpPr>
          <p:cNvPr id="20493" name="Rectangle 44"/>
          <p:cNvSpPr>
            <a:spLocks noChangeArrowheads="1"/>
          </p:cNvSpPr>
          <p:nvPr/>
        </p:nvSpPr>
        <p:spPr bwMode="auto">
          <a:xfrm>
            <a:off x="2306316" y="4867572"/>
            <a:ext cx="381000" cy="39687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4</a:t>
            </a:r>
          </a:p>
        </p:txBody>
      </p:sp>
      <p:sp>
        <p:nvSpPr>
          <p:cNvPr id="20494" name="Rectangle 45"/>
          <p:cNvSpPr>
            <a:spLocks noChangeArrowheads="1"/>
          </p:cNvSpPr>
          <p:nvPr/>
        </p:nvSpPr>
        <p:spPr bwMode="auto">
          <a:xfrm>
            <a:off x="2809553" y="3503910"/>
            <a:ext cx="381000" cy="39687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1</a:t>
            </a:r>
          </a:p>
        </p:txBody>
      </p:sp>
      <p:sp>
        <p:nvSpPr>
          <p:cNvPr id="20495" name="Rectangle 46"/>
          <p:cNvSpPr>
            <a:spLocks noChangeArrowheads="1"/>
          </p:cNvSpPr>
          <p:nvPr/>
        </p:nvSpPr>
        <p:spPr bwMode="auto">
          <a:xfrm>
            <a:off x="2809553" y="3961110"/>
            <a:ext cx="381000" cy="39687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2</a:t>
            </a:r>
          </a:p>
        </p:txBody>
      </p:sp>
      <p:sp>
        <p:nvSpPr>
          <p:cNvPr id="20496" name="Rectangle 47"/>
          <p:cNvSpPr>
            <a:spLocks noChangeArrowheads="1"/>
          </p:cNvSpPr>
          <p:nvPr/>
        </p:nvSpPr>
        <p:spPr bwMode="auto">
          <a:xfrm>
            <a:off x="2809553" y="4418310"/>
            <a:ext cx="381000" cy="39687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b="1">
                <a:solidFill>
                  <a:schemeClr val="tx2"/>
                </a:solidFill>
                <a:latin typeface="Helvetica" panose="020B0604020202020204" pitchFamily="34" charset="0"/>
              </a:rPr>
              <a:t>5</a:t>
            </a:r>
          </a:p>
        </p:txBody>
      </p:sp>
      <p:sp>
        <p:nvSpPr>
          <p:cNvPr id="20497" name="Rectangle 48"/>
          <p:cNvSpPr>
            <a:spLocks noChangeArrowheads="1"/>
          </p:cNvSpPr>
          <p:nvPr/>
        </p:nvSpPr>
        <p:spPr bwMode="auto">
          <a:xfrm>
            <a:off x="2809553" y="4875510"/>
            <a:ext cx="381000" cy="39687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4</a:t>
            </a:r>
          </a:p>
        </p:txBody>
      </p:sp>
      <p:sp>
        <p:nvSpPr>
          <p:cNvPr id="20498" name="Rectangle 49"/>
          <p:cNvSpPr>
            <a:spLocks noChangeArrowheads="1"/>
          </p:cNvSpPr>
          <p:nvPr/>
        </p:nvSpPr>
        <p:spPr bwMode="auto">
          <a:xfrm>
            <a:off x="3328666" y="3483272"/>
            <a:ext cx="381000" cy="39687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1</a:t>
            </a:r>
          </a:p>
        </p:txBody>
      </p:sp>
      <p:sp>
        <p:nvSpPr>
          <p:cNvPr id="20499" name="Rectangle 50"/>
          <p:cNvSpPr>
            <a:spLocks noChangeArrowheads="1"/>
          </p:cNvSpPr>
          <p:nvPr/>
        </p:nvSpPr>
        <p:spPr bwMode="auto">
          <a:xfrm>
            <a:off x="3328666" y="3940472"/>
            <a:ext cx="381000" cy="39687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2</a:t>
            </a:r>
          </a:p>
        </p:txBody>
      </p:sp>
      <p:sp>
        <p:nvSpPr>
          <p:cNvPr id="20500" name="Rectangle 51"/>
          <p:cNvSpPr>
            <a:spLocks noChangeArrowheads="1"/>
          </p:cNvSpPr>
          <p:nvPr/>
        </p:nvSpPr>
        <p:spPr bwMode="auto">
          <a:xfrm>
            <a:off x="3328666" y="4397672"/>
            <a:ext cx="381000" cy="39687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5</a:t>
            </a:r>
          </a:p>
        </p:txBody>
      </p:sp>
      <p:sp>
        <p:nvSpPr>
          <p:cNvPr id="20501" name="Rectangle 52"/>
          <p:cNvSpPr>
            <a:spLocks noChangeArrowheads="1"/>
          </p:cNvSpPr>
          <p:nvPr/>
        </p:nvSpPr>
        <p:spPr bwMode="auto">
          <a:xfrm>
            <a:off x="3328666" y="4854872"/>
            <a:ext cx="381000" cy="39687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b="1">
                <a:solidFill>
                  <a:srgbClr val="0000CC"/>
                </a:solidFill>
                <a:latin typeface="Helvetica" panose="020B0604020202020204" pitchFamily="34" charset="0"/>
              </a:rPr>
              <a:t>3</a:t>
            </a:r>
          </a:p>
        </p:txBody>
      </p:sp>
      <p:sp>
        <p:nvSpPr>
          <p:cNvPr id="20502" name="Rectangle 53"/>
          <p:cNvSpPr>
            <a:spLocks noChangeArrowheads="1"/>
          </p:cNvSpPr>
          <p:nvPr/>
        </p:nvSpPr>
        <p:spPr bwMode="auto">
          <a:xfrm>
            <a:off x="3831903" y="3491210"/>
            <a:ext cx="381000" cy="39687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1</a:t>
            </a:r>
          </a:p>
        </p:txBody>
      </p:sp>
      <p:sp>
        <p:nvSpPr>
          <p:cNvPr id="20503" name="Rectangle 54"/>
          <p:cNvSpPr>
            <a:spLocks noChangeArrowheads="1"/>
          </p:cNvSpPr>
          <p:nvPr/>
        </p:nvSpPr>
        <p:spPr bwMode="auto">
          <a:xfrm>
            <a:off x="3831903" y="3948410"/>
            <a:ext cx="381000" cy="39687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2</a:t>
            </a:r>
          </a:p>
        </p:txBody>
      </p:sp>
      <p:sp>
        <p:nvSpPr>
          <p:cNvPr id="20504" name="Rectangle 55"/>
          <p:cNvSpPr>
            <a:spLocks noChangeArrowheads="1"/>
          </p:cNvSpPr>
          <p:nvPr/>
        </p:nvSpPr>
        <p:spPr bwMode="auto">
          <a:xfrm>
            <a:off x="3831903" y="4405610"/>
            <a:ext cx="381000" cy="39687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b="1">
                <a:latin typeface="Helvetica" panose="020B0604020202020204" pitchFamily="34" charset="0"/>
              </a:rPr>
              <a:t>4</a:t>
            </a:r>
          </a:p>
        </p:txBody>
      </p:sp>
      <p:sp>
        <p:nvSpPr>
          <p:cNvPr id="20505" name="Rectangle 56"/>
          <p:cNvSpPr>
            <a:spLocks noChangeArrowheads="1"/>
          </p:cNvSpPr>
          <p:nvPr/>
        </p:nvSpPr>
        <p:spPr bwMode="auto">
          <a:xfrm>
            <a:off x="3831903" y="4862810"/>
            <a:ext cx="381000" cy="39687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a:r>
              <a:rPr lang="en-US" altLang="id-ID" sz="1800">
                <a:latin typeface="Helvetica" panose="020B0604020202020204" pitchFamily="34" charset="0"/>
              </a:rPr>
              <a:t>3</a:t>
            </a:r>
          </a:p>
        </p:txBody>
      </p:sp>
    </p:spTree>
    <p:custDataLst>
      <p:tags r:id="rId1"/>
    </p:custDataLst>
    <p:extLst>
      <p:ext uri="{BB962C8B-B14F-4D97-AF65-F5344CB8AC3E}">
        <p14:creationId xmlns:p14="http://schemas.microsoft.com/office/powerpoint/2010/main" val="2738580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11917" y="846936"/>
            <a:ext cx="8275638" cy="609600"/>
          </a:xfrm>
          <a:noFill/>
        </p:spPr>
        <p:txBody>
          <a:bodyPr lIns="92075" tIns="46038" rIns="92075" bIns="46038">
            <a:normAutofit/>
          </a:bodyPr>
          <a:lstStyle/>
          <a:p>
            <a:pPr eaLnBrk="1" hangingPunct="1"/>
            <a:r>
              <a:rPr lang="en-US" altLang="id-ID" sz="3600" dirty="0"/>
              <a:t>Comparison of OPT with LRU</a:t>
            </a:r>
          </a:p>
        </p:txBody>
      </p:sp>
      <p:sp>
        <p:nvSpPr>
          <p:cNvPr id="1028" name="Rectangle 3"/>
          <p:cNvSpPr>
            <a:spLocks noGrp="1" noChangeArrowheads="1"/>
          </p:cNvSpPr>
          <p:nvPr>
            <p:ph idx="1"/>
          </p:nvPr>
        </p:nvSpPr>
        <p:spPr>
          <a:xfrm>
            <a:off x="258441" y="1438697"/>
            <a:ext cx="8437562" cy="1228725"/>
          </a:xfrm>
          <a:noFill/>
        </p:spPr>
        <p:txBody>
          <a:bodyPr lIns="92075" tIns="46038" rIns="92075" bIns="46038"/>
          <a:lstStyle/>
          <a:p>
            <a:pPr marL="0" indent="0" eaLnBrk="1" hangingPunct="1">
              <a:buNone/>
            </a:pPr>
            <a:r>
              <a:rPr lang="en-US" altLang="id-ID" sz="3100" dirty="0"/>
              <a:t>Example: A process of 5 pages with an OS that fixes the resident set size to 3.</a:t>
            </a:r>
          </a:p>
        </p:txBody>
      </p:sp>
      <p:graphicFrame>
        <p:nvGraphicFramePr>
          <p:cNvPr id="1026" name="Object 4"/>
          <p:cNvGraphicFramePr>
            <a:graphicFrameLocks noChangeAspect="1"/>
          </p:cNvGraphicFramePr>
          <p:nvPr>
            <p:extLst>
              <p:ext uri="{D42A27DB-BD31-4B8C-83A1-F6EECF244321}">
                <p14:modId xmlns:p14="http://schemas.microsoft.com/office/powerpoint/2010/main" val="2982452807"/>
              </p:ext>
            </p:extLst>
          </p:nvPr>
        </p:nvGraphicFramePr>
        <p:xfrm>
          <a:off x="434653" y="2486447"/>
          <a:ext cx="8151813" cy="4114800"/>
        </p:xfrm>
        <a:graphic>
          <a:graphicData uri="http://schemas.openxmlformats.org/presentationml/2006/ole">
            <mc:AlternateContent xmlns:mc="http://schemas.openxmlformats.org/markup-compatibility/2006">
              <mc:Choice xmlns:v="urn:schemas-microsoft-com:vml" Requires="v">
                <p:oleObj name="Artwork" r:id="rId4" imgW="8476190" imgH="3591426" progId="Adobe.Illustrator.7">
                  <p:embed/>
                </p:oleObj>
              </mc:Choice>
              <mc:Fallback>
                <p:oleObj name="Artwork" r:id="rId4" imgW="8476190" imgH="3591426" progId="Adobe.Illustrator.7">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653" y="2486447"/>
                        <a:ext cx="815181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1"/>
    </p:custDataLst>
    <p:extLst>
      <p:ext uri="{BB962C8B-B14F-4D97-AF65-F5344CB8AC3E}">
        <p14:creationId xmlns:p14="http://schemas.microsoft.com/office/powerpoint/2010/main" val="315293027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611560" y="912267"/>
            <a:ext cx="8382000" cy="469900"/>
          </a:xfrm>
        </p:spPr>
        <p:txBody>
          <a:bodyPr>
            <a:normAutofit fontScale="90000"/>
          </a:bodyPr>
          <a:lstStyle/>
          <a:p>
            <a:pPr eaLnBrk="1" hangingPunct="1"/>
            <a:r>
              <a:rPr lang="en-US" altLang="id-ID" sz="3600" dirty="0"/>
              <a:t>Comparison of FIFO with LRU</a:t>
            </a:r>
          </a:p>
        </p:txBody>
      </p:sp>
      <p:sp>
        <p:nvSpPr>
          <p:cNvPr id="2053" name="Rectangle 3"/>
          <p:cNvSpPr>
            <a:spLocks noGrp="1" noChangeArrowheads="1"/>
          </p:cNvSpPr>
          <p:nvPr>
            <p:ph idx="1"/>
          </p:nvPr>
        </p:nvSpPr>
        <p:spPr>
          <a:xfrm>
            <a:off x="371153" y="5450433"/>
            <a:ext cx="8334375" cy="995363"/>
          </a:xfrm>
        </p:spPr>
        <p:txBody>
          <a:bodyPr/>
          <a:lstStyle/>
          <a:p>
            <a:pPr eaLnBrk="1" hangingPunct="1">
              <a:lnSpc>
                <a:spcPct val="90000"/>
              </a:lnSpc>
            </a:pPr>
            <a:r>
              <a:rPr lang="en-US" altLang="id-ID" sz="2800"/>
              <a:t>LRU recognizes that pages 2 and 5 are referenced more frequently than others but FIFO does not.</a:t>
            </a:r>
          </a:p>
        </p:txBody>
      </p:sp>
      <p:graphicFrame>
        <p:nvGraphicFramePr>
          <p:cNvPr id="2050" name="Object 4"/>
          <p:cNvGraphicFramePr>
            <a:graphicFrameLocks noChangeAspect="1"/>
          </p:cNvGraphicFramePr>
          <p:nvPr>
            <p:extLst>
              <p:ext uri="{D42A27DB-BD31-4B8C-83A1-F6EECF244321}">
                <p14:modId xmlns:p14="http://schemas.microsoft.com/office/powerpoint/2010/main" val="1780899963"/>
              </p:ext>
            </p:extLst>
          </p:nvPr>
        </p:nvGraphicFramePr>
        <p:xfrm>
          <a:off x="367978" y="1464221"/>
          <a:ext cx="8029575" cy="4011612"/>
        </p:xfrm>
        <a:graphic>
          <a:graphicData uri="http://schemas.openxmlformats.org/presentationml/2006/ole">
            <mc:AlternateContent xmlns:mc="http://schemas.openxmlformats.org/markup-compatibility/2006">
              <mc:Choice xmlns:v="urn:schemas-microsoft-com:vml" Requires="v">
                <p:oleObj name="Artwork" r:id="rId4" imgW="8476190" imgH="3561905" progId="Adobe.Illustrator.7">
                  <p:embed/>
                </p:oleObj>
              </mc:Choice>
              <mc:Fallback>
                <p:oleObj name="Artwork" r:id="rId4" imgW="8476190" imgH="3561905" progId="Adobe.Illustrator.7">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978" y="1464221"/>
                        <a:ext cx="8029575" cy="401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1"/>
    </p:custDataLst>
    <p:extLst>
      <p:ext uri="{BB962C8B-B14F-4D97-AF65-F5344CB8AC3E}">
        <p14:creationId xmlns:p14="http://schemas.microsoft.com/office/powerpoint/2010/main" val="470198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58529991"/>
              </p:ext>
            </p:extLst>
          </p:nvPr>
        </p:nvGraphicFramePr>
        <p:xfrm>
          <a:off x="395536" y="1992735"/>
          <a:ext cx="8187672" cy="4392488"/>
        </p:xfrm>
        <a:graphic>
          <a:graphicData uri="http://schemas.openxmlformats.org/presentationml/2006/ole">
            <mc:AlternateContent xmlns:mc="http://schemas.openxmlformats.org/markup-compatibility/2006">
              <mc:Choice xmlns:v="urn:schemas-microsoft-com:vml" Requires="v">
                <p:oleObj name="Artwork" r:id="rId2" imgW="8476190" imgH="3561905" progId="Adobe.Illustrator.7">
                  <p:embed/>
                </p:oleObj>
              </mc:Choice>
              <mc:Fallback>
                <p:oleObj name="Artwork" r:id="rId2" imgW="8476190" imgH="3561905" progId="Adobe.Illustrator.7">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992735"/>
                        <a:ext cx="8187672" cy="4392488"/>
                      </a:xfrm>
                      <a:prstGeom prst="rect">
                        <a:avLst/>
                      </a:prstGeom>
                      <a:noFill/>
                      <a:ln>
                        <a:noFill/>
                      </a:ln>
                      <a:effectLst/>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743619370"/>
              </p:ext>
            </p:extLst>
          </p:nvPr>
        </p:nvGraphicFramePr>
        <p:xfrm>
          <a:off x="395536" y="620688"/>
          <a:ext cx="8187672" cy="4108351"/>
        </p:xfrm>
        <a:graphic>
          <a:graphicData uri="http://schemas.openxmlformats.org/presentationml/2006/ole">
            <mc:AlternateContent xmlns:mc="http://schemas.openxmlformats.org/markup-compatibility/2006">
              <mc:Choice xmlns:v="urn:schemas-microsoft-com:vml" Requires="v">
                <p:oleObj name="Artwork" r:id="rId4" imgW="8476190" imgH="3591426" progId="Adobe.Illustrator.7">
                  <p:embed/>
                </p:oleObj>
              </mc:Choice>
              <mc:Fallback>
                <p:oleObj name="Artwork" r:id="rId4" imgW="8476190" imgH="3591426" progId="Adobe.Illustrator.7">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620688"/>
                        <a:ext cx="8187672" cy="410835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70297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5" name="Rectangle 3"/>
          <p:cNvSpPr>
            <a:spLocks noGrp="1" noChangeArrowheads="1"/>
          </p:cNvSpPr>
          <p:nvPr>
            <p:ph idx="1"/>
          </p:nvPr>
        </p:nvSpPr>
        <p:spPr>
          <a:xfrm>
            <a:off x="533400" y="1143000"/>
            <a:ext cx="8229600" cy="5486400"/>
          </a:xfrm>
        </p:spPr>
        <p:txBody>
          <a:bodyPr>
            <a:normAutofit/>
          </a:bodyPr>
          <a:lstStyle/>
          <a:p>
            <a:pPr lvl="1"/>
            <a:endParaRPr lang="en-GB" altLang="id-ID" sz="2400" dirty="0">
              <a:cs typeface="Times New Roman" panose="02020603050405020304" pitchFamily="18" charset="0"/>
            </a:endParaRPr>
          </a:p>
          <a:p>
            <a:pPr marL="342900" lvl="1" indent="0">
              <a:buNone/>
            </a:pPr>
            <a:r>
              <a:rPr lang="en-US" altLang="id-ID" sz="2400" dirty="0">
                <a:cs typeface="Times New Roman" panose="02020603050405020304" pitchFamily="18" charset="0"/>
              </a:rPr>
              <a:t>We can implement the algorithm in hardware </a:t>
            </a:r>
            <a:endParaRPr lang="en-GB" altLang="id-ID" sz="2400" dirty="0"/>
          </a:p>
          <a:p>
            <a:pPr lvl="2"/>
            <a:r>
              <a:rPr lang="en-US" altLang="id-ID" sz="2400" dirty="0">
                <a:cs typeface="Times New Roman" panose="02020603050405020304" pitchFamily="18" charset="0"/>
              </a:rPr>
              <a:t>The hardware is equipped with a counter (typically 64 bits). After each instruction the counter is incremented</a:t>
            </a:r>
            <a:endParaRPr lang="en-GB" altLang="id-ID" sz="2400" dirty="0"/>
          </a:p>
          <a:p>
            <a:pPr lvl="2"/>
            <a:r>
              <a:rPr lang="en-US" altLang="id-ID" sz="2400" dirty="0">
                <a:cs typeface="Times New Roman" panose="02020603050405020304" pitchFamily="18" charset="0"/>
              </a:rPr>
              <a:t>Each page table entry has a field large enough to accommodate the counter</a:t>
            </a:r>
            <a:endParaRPr lang="en-GB" altLang="id-ID" sz="2400" dirty="0">
              <a:cs typeface="Times New Roman" panose="02020603050405020304" pitchFamily="18" charset="0"/>
            </a:endParaRPr>
          </a:p>
          <a:p>
            <a:pPr lvl="2"/>
            <a:r>
              <a:rPr lang="en-US" altLang="id-ID" sz="2400" dirty="0">
                <a:cs typeface="Times New Roman" panose="02020603050405020304" pitchFamily="18" charset="0"/>
              </a:rPr>
              <a:t>Every time the page is referenced the value from the counter is copied to the page table field</a:t>
            </a:r>
            <a:endParaRPr lang="en-GB" altLang="id-ID" sz="2400" dirty="0">
              <a:cs typeface="Times New Roman" panose="02020603050405020304" pitchFamily="18" charset="0"/>
            </a:endParaRPr>
          </a:p>
          <a:p>
            <a:pPr lvl="2"/>
            <a:r>
              <a:rPr lang="en-US" altLang="id-ID" sz="2400" dirty="0">
                <a:cs typeface="Times New Roman" panose="02020603050405020304" pitchFamily="18" charset="0"/>
              </a:rPr>
              <a:t>When a page fault occurs the operating system inspects all the page table entries and selects the page with the lowest counter</a:t>
            </a:r>
            <a:endParaRPr lang="en-GB" altLang="id-ID" sz="2400" dirty="0">
              <a:cs typeface="Times New Roman" panose="02020603050405020304" pitchFamily="18" charset="0"/>
            </a:endParaRPr>
          </a:p>
          <a:p>
            <a:pPr lvl="2"/>
            <a:r>
              <a:rPr lang="en-US" altLang="id-ID" sz="2400" dirty="0">
                <a:cs typeface="Times New Roman" panose="02020603050405020304" pitchFamily="18" charset="0"/>
              </a:rPr>
              <a:t>This is the page that is evicted as it has not been referenced for the longest time</a:t>
            </a:r>
            <a:endParaRPr lang="en-GB" altLang="id-ID" sz="2400" dirty="0">
              <a:cs typeface="Times New Roman" panose="02020603050405020304" pitchFamily="18" charset="0"/>
            </a:endParaRPr>
          </a:p>
        </p:txBody>
      </p:sp>
    </p:spTree>
    <p:extLst>
      <p:ext uri="{BB962C8B-B14F-4D97-AF65-F5344CB8AC3E}">
        <p14:creationId xmlns:p14="http://schemas.microsoft.com/office/powerpoint/2010/main" val="340631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3" name="Rectangle 3"/>
          <p:cNvSpPr>
            <a:spLocks noGrp="1" noChangeArrowheads="1"/>
          </p:cNvSpPr>
          <p:nvPr>
            <p:ph idx="1"/>
          </p:nvPr>
        </p:nvSpPr>
        <p:spPr>
          <a:xfrm>
            <a:off x="533400" y="1143000"/>
            <a:ext cx="8229600" cy="5486400"/>
          </a:xfrm>
        </p:spPr>
        <p:txBody>
          <a:bodyPr>
            <a:normAutofit/>
          </a:bodyPr>
          <a:lstStyle/>
          <a:p>
            <a:pPr marL="0" indent="0">
              <a:buNone/>
            </a:pPr>
            <a:r>
              <a:rPr lang="en-US" altLang="id-ID" sz="2800" dirty="0">
                <a:cs typeface="Times New Roman" panose="02020603050405020304" pitchFamily="18" charset="0"/>
              </a:rPr>
              <a:t>Another hardware implementation of the LRU algorithm is given below.</a:t>
            </a:r>
            <a:endParaRPr lang="en-GB" altLang="id-ID" sz="2800" dirty="0"/>
          </a:p>
          <a:p>
            <a:pPr lvl="1"/>
            <a:r>
              <a:rPr lang="en-US" altLang="id-ID" sz="2800" dirty="0">
                <a:cs typeface="Times New Roman" panose="02020603050405020304" pitchFamily="18" charset="0"/>
              </a:rPr>
              <a:t>If we have n page table entries a matrix of n x n bits , initially all zero, is maintained</a:t>
            </a:r>
            <a:endParaRPr lang="en-GB" altLang="id-ID" sz="2800" dirty="0"/>
          </a:p>
          <a:p>
            <a:pPr lvl="1"/>
            <a:r>
              <a:rPr lang="en-US" altLang="id-ID" sz="2800" dirty="0">
                <a:cs typeface="Times New Roman" panose="02020603050405020304" pitchFamily="18" charset="0"/>
              </a:rPr>
              <a:t>When a page frame, k, is referenced then all the bits of the k row are set to one and all the bits of the k column are set to zero</a:t>
            </a:r>
            <a:endParaRPr lang="en-GB" altLang="id-ID" sz="2800" dirty="0"/>
          </a:p>
          <a:p>
            <a:pPr lvl="1"/>
            <a:r>
              <a:rPr lang="en-US" altLang="id-ID" sz="2800" dirty="0">
                <a:cs typeface="Times New Roman" panose="02020603050405020304" pitchFamily="18" charset="0"/>
              </a:rPr>
              <a:t>At any time the row with the lowest binary value is the row that is the least recently used (where row number = page frame number)</a:t>
            </a:r>
            <a:endParaRPr lang="en-GB" altLang="id-ID" sz="2800" dirty="0"/>
          </a:p>
          <a:p>
            <a:pPr lvl="1"/>
            <a:r>
              <a:rPr lang="en-US" altLang="id-ID" sz="2800" dirty="0">
                <a:cs typeface="Times New Roman" panose="02020603050405020304" pitchFamily="18" charset="0"/>
              </a:rPr>
              <a:t>The next lowest entry is the next recently used; and so on.</a:t>
            </a:r>
            <a:endParaRPr lang="en-GB" altLang="id-ID" sz="2800" dirty="0"/>
          </a:p>
        </p:txBody>
      </p:sp>
    </p:spTree>
    <p:extLst>
      <p:ext uri="{BB962C8B-B14F-4D97-AF65-F5344CB8AC3E}">
        <p14:creationId xmlns:p14="http://schemas.microsoft.com/office/powerpoint/2010/main" val="16803120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3" name="Rectangle 3"/>
          <p:cNvSpPr>
            <a:spLocks noGrp="1" noChangeArrowheads="1"/>
          </p:cNvSpPr>
          <p:nvPr>
            <p:ph idx="1"/>
          </p:nvPr>
        </p:nvSpPr>
        <p:spPr>
          <a:xfrm>
            <a:off x="323528" y="1258664"/>
            <a:ext cx="8229600" cy="5342384"/>
          </a:xfrm>
        </p:spPr>
        <p:txBody>
          <a:bodyPr>
            <a:normAutofit/>
          </a:bodyPr>
          <a:lstStyle/>
          <a:p>
            <a:pPr lvl="1"/>
            <a:r>
              <a:rPr lang="en-US" altLang="id-ID" sz="2000" dirty="0">
                <a:cs typeface="Times New Roman" panose="02020603050405020304" pitchFamily="18" charset="0"/>
              </a:rPr>
              <a:t>If we have four page frames and access them as follows</a:t>
            </a:r>
            <a:endParaRPr lang="en-GB" altLang="id-ID" sz="2000" dirty="0">
              <a:cs typeface="Times New Roman" panose="02020603050405020304" pitchFamily="18" charset="0"/>
            </a:endParaRPr>
          </a:p>
          <a:p>
            <a:pPr lvl="1">
              <a:buFontTx/>
              <a:buNone/>
            </a:pPr>
            <a:r>
              <a:rPr lang="en-GB" altLang="id-ID" sz="2000" dirty="0"/>
              <a:t>			</a:t>
            </a:r>
            <a:r>
              <a:rPr lang="en-US" altLang="id-ID" sz="2000" dirty="0">
                <a:cs typeface="Times New Roman" panose="02020603050405020304" pitchFamily="18" charset="0"/>
              </a:rPr>
              <a:t>0 1 2 3 2 1 0 3 2 3</a:t>
            </a:r>
            <a:endParaRPr lang="en-GB" altLang="id-ID" sz="2000" dirty="0">
              <a:cs typeface="Times New Roman" panose="02020603050405020304" pitchFamily="18" charset="0"/>
            </a:endParaRPr>
          </a:p>
          <a:p>
            <a:pPr lvl="1">
              <a:buFontTx/>
              <a:buNone/>
            </a:pPr>
            <a:r>
              <a:rPr lang="en-GB" altLang="id-ID" sz="2000" dirty="0">
                <a:cs typeface="Times New Roman" panose="02020603050405020304" pitchFamily="18" charset="0"/>
              </a:rPr>
              <a:t>	</a:t>
            </a:r>
            <a:r>
              <a:rPr lang="en-US" altLang="id-ID" sz="2000" dirty="0">
                <a:cs typeface="Times New Roman" panose="02020603050405020304" pitchFamily="18" charset="0"/>
              </a:rPr>
              <a:t>the algorithm operates as follows </a:t>
            </a:r>
            <a:endParaRPr lang="en-GB" altLang="id-ID" sz="2000" dirty="0"/>
          </a:p>
        </p:txBody>
      </p:sp>
      <p:grpSp>
        <p:nvGrpSpPr>
          <p:cNvPr id="205655" name="Group 855"/>
          <p:cNvGrpSpPr>
            <a:grpSpLocks/>
          </p:cNvGrpSpPr>
          <p:nvPr/>
        </p:nvGrpSpPr>
        <p:grpSpPr bwMode="auto">
          <a:xfrm>
            <a:off x="799778" y="3110136"/>
            <a:ext cx="7785100" cy="1219200"/>
            <a:chOff x="0" y="0"/>
            <a:chExt cx="5320" cy="1536"/>
          </a:xfrm>
        </p:grpSpPr>
        <p:sp>
          <p:nvSpPr>
            <p:cNvPr id="205403" name="Rectangle 603"/>
            <p:cNvSpPr>
              <a:spLocks noChangeArrowheads="1"/>
            </p:cNvSpPr>
            <p:nvPr/>
          </p:nvSpPr>
          <p:spPr bwMode="auto">
            <a:xfrm>
              <a:off x="987"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408" name="Rectangle 608"/>
            <p:cNvSpPr>
              <a:spLocks noChangeArrowheads="1"/>
            </p:cNvSpPr>
            <p:nvPr/>
          </p:nvSpPr>
          <p:spPr bwMode="auto">
            <a:xfrm>
              <a:off x="2081"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413" name="Rectangle 613"/>
            <p:cNvSpPr>
              <a:spLocks noChangeArrowheads="1"/>
            </p:cNvSpPr>
            <p:nvPr/>
          </p:nvSpPr>
          <p:spPr bwMode="auto">
            <a:xfrm>
              <a:off x="3175"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418" name="Rectangle 618"/>
            <p:cNvSpPr>
              <a:spLocks noChangeArrowheads="1"/>
            </p:cNvSpPr>
            <p:nvPr/>
          </p:nvSpPr>
          <p:spPr bwMode="auto">
            <a:xfrm>
              <a:off x="4269"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427" name="Rectangle 627"/>
            <p:cNvSpPr>
              <a:spLocks noChangeArrowheads="1"/>
            </p:cNvSpPr>
            <p:nvPr/>
          </p:nvSpPr>
          <p:spPr bwMode="auto">
            <a:xfrm>
              <a:off x="987"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432" name="Rectangle 632"/>
            <p:cNvSpPr>
              <a:spLocks noChangeArrowheads="1"/>
            </p:cNvSpPr>
            <p:nvPr/>
          </p:nvSpPr>
          <p:spPr bwMode="auto">
            <a:xfrm>
              <a:off x="2081"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437" name="Rectangle 637"/>
            <p:cNvSpPr>
              <a:spLocks noChangeArrowheads="1"/>
            </p:cNvSpPr>
            <p:nvPr/>
          </p:nvSpPr>
          <p:spPr bwMode="auto">
            <a:xfrm>
              <a:off x="3175"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442" name="Rectangle 642"/>
            <p:cNvSpPr>
              <a:spLocks noChangeArrowheads="1"/>
            </p:cNvSpPr>
            <p:nvPr/>
          </p:nvSpPr>
          <p:spPr bwMode="auto">
            <a:xfrm>
              <a:off x="4269"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451" name="Rectangle 651"/>
            <p:cNvSpPr>
              <a:spLocks noChangeArrowheads="1"/>
            </p:cNvSpPr>
            <p:nvPr/>
          </p:nvSpPr>
          <p:spPr bwMode="auto">
            <a:xfrm>
              <a:off x="987"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456" name="Rectangle 656"/>
            <p:cNvSpPr>
              <a:spLocks noChangeArrowheads="1"/>
            </p:cNvSpPr>
            <p:nvPr/>
          </p:nvSpPr>
          <p:spPr bwMode="auto">
            <a:xfrm>
              <a:off x="2081"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461" name="Rectangle 661"/>
            <p:cNvSpPr>
              <a:spLocks noChangeArrowheads="1"/>
            </p:cNvSpPr>
            <p:nvPr/>
          </p:nvSpPr>
          <p:spPr bwMode="auto">
            <a:xfrm>
              <a:off x="3175"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466" name="Rectangle 666"/>
            <p:cNvSpPr>
              <a:spLocks noChangeArrowheads="1"/>
            </p:cNvSpPr>
            <p:nvPr/>
          </p:nvSpPr>
          <p:spPr bwMode="auto">
            <a:xfrm>
              <a:off x="4269"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475" name="Rectangle 675"/>
            <p:cNvSpPr>
              <a:spLocks noChangeArrowheads="1"/>
            </p:cNvSpPr>
            <p:nvPr/>
          </p:nvSpPr>
          <p:spPr bwMode="auto">
            <a:xfrm>
              <a:off x="987"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480" name="Rectangle 680"/>
            <p:cNvSpPr>
              <a:spLocks noChangeArrowheads="1"/>
            </p:cNvSpPr>
            <p:nvPr/>
          </p:nvSpPr>
          <p:spPr bwMode="auto">
            <a:xfrm>
              <a:off x="2081"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485" name="Rectangle 685"/>
            <p:cNvSpPr>
              <a:spLocks noChangeArrowheads="1"/>
            </p:cNvSpPr>
            <p:nvPr/>
          </p:nvSpPr>
          <p:spPr bwMode="auto">
            <a:xfrm>
              <a:off x="3175"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490" name="Rectangle 690"/>
            <p:cNvSpPr>
              <a:spLocks noChangeArrowheads="1"/>
            </p:cNvSpPr>
            <p:nvPr/>
          </p:nvSpPr>
          <p:spPr bwMode="auto">
            <a:xfrm>
              <a:off x="4269"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grpSp>
          <p:nvGrpSpPr>
            <p:cNvPr id="205496" name="Group 696"/>
            <p:cNvGrpSpPr>
              <a:grpSpLocks/>
            </p:cNvGrpSpPr>
            <p:nvPr/>
          </p:nvGrpSpPr>
          <p:grpSpPr bwMode="auto">
            <a:xfrm>
              <a:off x="0" y="0"/>
              <a:ext cx="236" cy="384"/>
              <a:chOff x="0" y="0"/>
              <a:chExt cx="236" cy="384"/>
            </a:xfrm>
          </p:grpSpPr>
          <p:sp>
            <p:nvSpPr>
              <p:cNvPr id="205399" name="Rectangle 599"/>
              <p:cNvSpPr>
                <a:spLocks noChangeArrowheads="1"/>
              </p:cNvSpPr>
              <p:nvPr/>
            </p:nvSpPr>
            <p:spPr bwMode="auto">
              <a:xfrm>
                <a:off x="43"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495" name="Rectangle 695"/>
              <p:cNvSpPr>
                <a:spLocks noChangeArrowheads="1"/>
              </p:cNvSpPr>
              <p:nvPr/>
            </p:nvSpPr>
            <p:spPr bwMode="auto">
              <a:xfrm>
                <a:off x="0"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498" name="Group 698"/>
            <p:cNvGrpSpPr>
              <a:grpSpLocks/>
            </p:cNvGrpSpPr>
            <p:nvPr/>
          </p:nvGrpSpPr>
          <p:grpSpPr bwMode="auto">
            <a:xfrm>
              <a:off x="236" y="0"/>
              <a:ext cx="236" cy="384"/>
              <a:chOff x="236" y="0"/>
              <a:chExt cx="236" cy="384"/>
            </a:xfrm>
          </p:grpSpPr>
          <p:sp>
            <p:nvSpPr>
              <p:cNvPr id="205400" name="Rectangle 600"/>
              <p:cNvSpPr>
                <a:spLocks noChangeArrowheads="1"/>
              </p:cNvSpPr>
              <p:nvPr/>
            </p:nvSpPr>
            <p:spPr bwMode="auto">
              <a:xfrm>
                <a:off x="279"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497" name="Rectangle 697"/>
              <p:cNvSpPr>
                <a:spLocks noChangeArrowheads="1"/>
              </p:cNvSpPr>
              <p:nvPr/>
            </p:nvSpPr>
            <p:spPr bwMode="auto">
              <a:xfrm>
                <a:off x="236"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00" name="Group 700"/>
            <p:cNvGrpSpPr>
              <a:grpSpLocks/>
            </p:cNvGrpSpPr>
            <p:nvPr/>
          </p:nvGrpSpPr>
          <p:grpSpPr bwMode="auto">
            <a:xfrm>
              <a:off x="472" y="0"/>
              <a:ext cx="236" cy="384"/>
              <a:chOff x="472" y="0"/>
              <a:chExt cx="236" cy="384"/>
            </a:xfrm>
          </p:grpSpPr>
          <p:sp>
            <p:nvSpPr>
              <p:cNvPr id="205401" name="Rectangle 601"/>
              <p:cNvSpPr>
                <a:spLocks noChangeArrowheads="1"/>
              </p:cNvSpPr>
              <p:nvPr/>
            </p:nvSpPr>
            <p:spPr bwMode="auto">
              <a:xfrm>
                <a:off x="515"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499" name="Rectangle 699"/>
              <p:cNvSpPr>
                <a:spLocks noChangeArrowheads="1"/>
              </p:cNvSpPr>
              <p:nvPr/>
            </p:nvSpPr>
            <p:spPr bwMode="auto">
              <a:xfrm>
                <a:off x="472"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02" name="Group 702"/>
            <p:cNvGrpSpPr>
              <a:grpSpLocks/>
            </p:cNvGrpSpPr>
            <p:nvPr/>
          </p:nvGrpSpPr>
          <p:grpSpPr bwMode="auto">
            <a:xfrm>
              <a:off x="708" y="0"/>
              <a:ext cx="236" cy="384"/>
              <a:chOff x="708" y="0"/>
              <a:chExt cx="236" cy="384"/>
            </a:xfrm>
          </p:grpSpPr>
          <p:sp>
            <p:nvSpPr>
              <p:cNvPr id="205402" name="Rectangle 602"/>
              <p:cNvSpPr>
                <a:spLocks noChangeArrowheads="1"/>
              </p:cNvSpPr>
              <p:nvPr/>
            </p:nvSpPr>
            <p:spPr bwMode="auto">
              <a:xfrm>
                <a:off x="751"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501" name="Rectangle 701"/>
              <p:cNvSpPr>
                <a:spLocks noChangeArrowheads="1"/>
              </p:cNvSpPr>
              <p:nvPr/>
            </p:nvSpPr>
            <p:spPr bwMode="auto">
              <a:xfrm>
                <a:off x="708"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04" name="Group 704"/>
            <p:cNvGrpSpPr>
              <a:grpSpLocks/>
            </p:cNvGrpSpPr>
            <p:nvPr/>
          </p:nvGrpSpPr>
          <p:grpSpPr bwMode="auto">
            <a:xfrm>
              <a:off x="1094" y="0"/>
              <a:ext cx="236" cy="384"/>
              <a:chOff x="1094" y="0"/>
              <a:chExt cx="236" cy="384"/>
            </a:xfrm>
          </p:grpSpPr>
          <p:sp>
            <p:nvSpPr>
              <p:cNvPr id="205404" name="Rectangle 604"/>
              <p:cNvSpPr>
                <a:spLocks noChangeArrowheads="1"/>
              </p:cNvSpPr>
              <p:nvPr/>
            </p:nvSpPr>
            <p:spPr bwMode="auto">
              <a:xfrm>
                <a:off x="1137"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03" name="Rectangle 703"/>
              <p:cNvSpPr>
                <a:spLocks noChangeArrowheads="1"/>
              </p:cNvSpPr>
              <p:nvPr/>
            </p:nvSpPr>
            <p:spPr bwMode="auto">
              <a:xfrm>
                <a:off x="1094"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06" name="Group 706"/>
            <p:cNvGrpSpPr>
              <a:grpSpLocks/>
            </p:cNvGrpSpPr>
            <p:nvPr/>
          </p:nvGrpSpPr>
          <p:grpSpPr bwMode="auto">
            <a:xfrm>
              <a:off x="1330" y="0"/>
              <a:ext cx="236" cy="384"/>
              <a:chOff x="1330" y="0"/>
              <a:chExt cx="236" cy="384"/>
            </a:xfrm>
          </p:grpSpPr>
          <p:sp>
            <p:nvSpPr>
              <p:cNvPr id="205405" name="Rectangle 605"/>
              <p:cNvSpPr>
                <a:spLocks noChangeArrowheads="1"/>
              </p:cNvSpPr>
              <p:nvPr/>
            </p:nvSpPr>
            <p:spPr bwMode="auto">
              <a:xfrm>
                <a:off x="1373"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05" name="Rectangle 705"/>
              <p:cNvSpPr>
                <a:spLocks noChangeArrowheads="1"/>
              </p:cNvSpPr>
              <p:nvPr/>
            </p:nvSpPr>
            <p:spPr bwMode="auto">
              <a:xfrm>
                <a:off x="1330"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08" name="Group 708"/>
            <p:cNvGrpSpPr>
              <a:grpSpLocks/>
            </p:cNvGrpSpPr>
            <p:nvPr/>
          </p:nvGrpSpPr>
          <p:grpSpPr bwMode="auto">
            <a:xfrm>
              <a:off x="1566" y="0"/>
              <a:ext cx="236" cy="384"/>
              <a:chOff x="1566" y="0"/>
              <a:chExt cx="236" cy="384"/>
            </a:xfrm>
          </p:grpSpPr>
          <p:sp>
            <p:nvSpPr>
              <p:cNvPr id="205406" name="Rectangle 606"/>
              <p:cNvSpPr>
                <a:spLocks noChangeArrowheads="1"/>
              </p:cNvSpPr>
              <p:nvPr/>
            </p:nvSpPr>
            <p:spPr bwMode="auto">
              <a:xfrm>
                <a:off x="1609"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507" name="Rectangle 707"/>
              <p:cNvSpPr>
                <a:spLocks noChangeArrowheads="1"/>
              </p:cNvSpPr>
              <p:nvPr/>
            </p:nvSpPr>
            <p:spPr bwMode="auto">
              <a:xfrm>
                <a:off x="1566"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10" name="Group 710"/>
            <p:cNvGrpSpPr>
              <a:grpSpLocks/>
            </p:cNvGrpSpPr>
            <p:nvPr/>
          </p:nvGrpSpPr>
          <p:grpSpPr bwMode="auto">
            <a:xfrm>
              <a:off x="1802" y="0"/>
              <a:ext cx="236" cy="384"/>
              <a:chOff x="1802" y="0"/>
              <a:chExt cx="236" cy="384"/>
            </a:xfrm>
          </p:grpSpPr>
          <p:sp>
            <p:nvSpPr>
              <p:cNvPr id="205407" name="Rectangle 607"/>
              <p:cNvSpPr>
                <a:spLocks noChangeArrowheads="1"/>
              </p:cNvSpPr>
              <p:nvPr/>
            </p:nvSpPr>
            <p:spPr bwMode="auto">
              <a:xfrm>
                <a:off x="1845"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509" name="Rectangle 709"/>
              <p:cNvSpPr>
                <a:spLocks noChangeArrowheads="1"/>
              </p:cNvSpPr>
              <p:nvPr/>
            </p:nvSpPr>
            <p:spPr bwMode="auto">
              <a:xfrm>
                <a:off x="1802"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12" name="Group 712"/>
            <p:cNvGrpSpPr>
              <a:grpSpLocks/>
            </p:cNvGrpSpPr>
            <p:nvPr/>
          </p:nvGrpSpPr>
          <p:grpSpPr bwMode="auto">
            <a:xfrm>
              <a:off x="2188" y="0"/>
              <a:ext cx="236" cy="384"/>
              <a:chOff x="2188" y="0"/>
              <a:chExt cx="236" cy="384"/>
            </a:xfrm>
          </p:grpSpPr>
          <p:sp>
            <p:nvSpPr>
              <p:cNvPr id="205409" name="Rectangle 609"/>
              <p:cNvSpPr>
                <a:spLocks noChangeArrowheads="1"/>
              </p:cNvSpPr>
              <p:nvPr/>
            </p:nvSpPr>
            <p:spPr bwMode="auto">
              <a:xfrm>
                <a:off x="2231"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11" name="Rectangle 711"/>
              <p:cNvSpPr>
                <a:spLocks noChangeArrowheads="1"/>
              </p:cNvSpPr>
              <p:nvPr/>
            </p:nvSpPr>
            <p:spPr bwMode="auto">
              <a:xfrm>
                <a:off x="2188"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14" name="Group 714"/>
            <p:cNvGrpSpPr>
              <a:grpSpLocks/>
            </p:cNvGrpSpPr>
            <p:nvPr/>
          </p:nvGrpSpPr>
          <p:grpSpPr bwMode="auto">
            <a:xfrm>
              <a:off x="2424" y="0"/>
              <a:ext cx="236" cy="384"/>
              <a:chOff x="2424" y="0"/>
              <a:chExt cx="236" cy="384"/>
            </a:xfrm>
          </p:grpSpPr>
          <p:sp>
            <p:nvSpPr>
              <p:cNvPr id="205410" name="Rectangle 610"/>
              <p:cNvSpPr>
                <a:spLocks noChangeArrowheads="1"/>
              </p:cNvSpPr>
              <p:nvPr/>
            </p:nvSpPr>
            <p:spPr bwMode="auto">
              <a:xfrm>
                <a:off x="2467"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13" name="Rectangle 713"/>
              <p:cNvSpPr>
                <a:spLocks noChangeArrowheads="1"/>
              </p:cNvSpPr>
              <p:nvPr/>
            </p:nvSpPr>
            <p:spPr bwMode="auto">
              <a:xfrm>
                <a:off x="2424"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16" name="Group 716"/>
            <p:cNvGrpSpPr>
              <a:grpSpLocks/>
            </p:cNvGrpSpPr>
            <p:nvPr/>
          </p:nvGrpSpPr>
          <p:grpSpPr bwMode="auto">
            <a:xfrm>
              <a:off x="2660" y="0"/>
              <a:ext cx="236" cy="384"/>
              <a:chOff x="2660" y="0"/>
              <a:chExt cx="236" cy="384"/>
            </a:xfrm>
          </p:grpSpPr>
          <p:sp>
            <p:nvSpPr>
              <p:cNvPr id="205411" name="Rectangle 611"/>
              <p:cNvSpPr>
                <a:spLocks noChangeArrowheads="1"/>
              </p:cNvSpPr>
              <p:nvPr/>
            </p:nvSpPr>
            <p:spPr bwMode="auto">
              <a:xfrm>
                <a:off x="2703"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15" name="Rectangle 715"/>
              <p:cNvSpPr>
                <a:spLocks noChangeArrowheads="1"/>
              </p:cNvSpPr>
              <p:nvPr/>
            </p:nvSpPr>
            <p:spPr bwMode="auto">
              <a:xfrm>
                <a:off x="2660"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18" name="Group 718"/>
            <p:cNvGrpSpPr>
              <a:grpSpLocks/>
            </p:cNvGrpSpPr>
            <p:nvPr/>
          </p:nvGrpSpPr>
          <p:grpSpPr bwMode="auto">
            <a:xfrm>
              <a:off x="2896" y="0"/>
              <a:ext cx="236" cy="384"/>
              <a:chOff x="2896" y="0"/>
              <a:chExt cx="236" cy="384"/>
            </a:xfrm>
          </p:grpSpPr>
          <p:sp>
            <p:nvSpPr>
              <p:cNvPr id="205412" name="Rectangle 612"/>
              <p:cNvSpPr>
                <a:spLocks noChangeArrowheads="1"/>
              </p:cNvSpPr>
              <p:nvPr/>
            </p:nvSpPr>
            <p:spPr bwMode="auto">
              <a:xfrm>
                <a:off x="2939"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517" name="Rectangle 717"/>
              <p:cNvSpPr>
                <a:spLocks noChangeArrowheads="1"/>
              </p:cNvSpPr>
              <p:nvPr/>
            </p:nvSpPr>
            <p:spPr bwMode="auto">
              <a:xfrm>
                <a:off x="2896"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20" name="Group 720"/>
            <p:cNvGrpSpPr>
              <a:grpSpLocks/>
            </p:cNvGrpSpPr>
            <p:nvPr/>
          </p:nvGrpSpPr>
          <p:grpSpPr bwMode="auto">
            <a:xfrm>
              <a:off x="3282" y="0"/>
              <a:ext cx="236" cy="384"/>
              <a:chOff x="3282" y="0"/>
              <a:chExt cx="236" cy="384"/>
            </a:xfrm>
          </p:grpSpPr>
          <p:sp>
            <p:nvSpPr>
              <p:cNvPr id="205414" name="Rectangle 614"/>
              <p:cNvSpPr>
                <a:spLocks noChangeArrowheads="1"/>
              </p:cNvSpPr>
              <p:nvPr/>
            </p:nvSpPr>
            <p:spPr bwMode="auto">
              <a:xfrm>
                <a:off x="3325"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19" name="Rectangle 719"/>
              <p:cNvSpPr>
                <a:spLocks noChangeArrowheads="1"/>
              </p:cNvSpPr>
              <p:nvPr/>
            </p:nvSpPr>
            <p:spPr bwMode="auto">
              <a:xfrm>
                <a:off x="3282"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22" name="Group 722"/>
            <p:cNvGrpSpPr>
              <a:grpSpLocks/>
            </p:cNvGrpSpPr>
            <p:nvPr/>
          </p:nvGrpSpPr>
          <p:grpSpPr bwMode="auto">
            <a:xfrm>
              <a:off x="3518" y="0"/>
              <a:ext cx="236" cy="384"/>
              <a:chOff x="3518" y="0"/>
              <a:chExt cx="236" cy="384"/>
            </a:xfrm>
          </p:grpSpPr>
          <p:sp>
            <p:nvSpPr>
              <p:cNvPr id="205415" name="Rectangle 615"/>
              <p:cNvSpPr>
                <a:spLocks noChangeArrowheads="1"/>
              </p:cNvSpPr>
              <p:nvPr/>
            </p:nvSpPr>
            <p:spPr bwMode="auto">
              <a:xfrm>
                <a:off x="3561"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21" name="Rectangle 721"/>
              <p:cNvSpPr>
                <a:spLocks noChangeArrowheads="1"/>
              </p:cNvSpPr>
              <p:nvPr/>
            </p:nvSpPr>
            <p:spPr bwMode="auto">
              <a:xfrm>
                <a:off x="3518"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24" name="Group 724"/>
            <p:cNvGrpSpPr>
              <a:grpSpLocks/>
            </p:cNvGrpSpPr>
            <p:nvPr/>
          </p:nvGrpSpPr>
          <p:grpSpPr bwMode="auto">
            <a:xfrm>
              <a:off x="3754" y="0"/>
              <a:ext cx="236" cy="384"/>
              <a:chOff x="3754" y="0"/>
              <a:chExt cx="236" cy="384"/>
            </a:xfrm>
          </p:grpSpPr>
          <p:sp>
            <p:nvSpPr>
              <p:cNvPr id="205416" name="Rectangle 616"/>
              <p:cNvSpPr>
                <a:spLocks noChangeArrowheads="1"/>
              </p:cNvSpPr>
              <p:nvPr/>
            </p:nvSpPr>
            <p:spPr bwMode="auto">
              <a:xfrm>
                <a:off x="3797"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23" name="Rectangle 723"/>
              <p:cNvSpPr>
                <a:spLocks noChangeArrowheads="1"/>
              </p:cNvSpPr>
              <p:nvPr/>
            </p:nvSpPr>
            <p:spPr bwMode="auto">
              <a:xfrm>
                <a:off x="3754"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26" name="Group 726"/>
            <p:cNvGrpSpPr>
              <a:grpSpLocks/>
            </p:cNvGrpSpPr>
            <p:nvPr/>
          </p:nvGrpSpPr>
          <p:grpSpPr bwMode="auto">
            <a:xfrm>
              <a:off x="3990" y="0"/>
              <a:ext cx="236" cy="384"/>
              <a:chOff x="3990" y="0"/>
              <a:chExt cx="236" cy="384"/>
            </a:xfrm>
          </p:grpSpPr>
          <p:sp>
            <p:nvSpPr>
              <p:cNvPr id="205417" name="Rectangle 617"/>
              <p:cNvSpPr>
                <a:spLocks noChangeArrowheads="1"/>
              </p:cNvSpPr>
              <p:nvPr/>
            </p:nvSpPr>
            <p:spPr bwMode="auto">
              <a:xfrm>
                <a:off x="4033"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25" name="Rectangle 725"/>
              <p:cNvSpPr>
                <a:spLocks noChangeArrowheads="1"/>
              </p:cNvSpPr>
              <p:nvPr/>
            </p:nvSpPr>
            <p:spPr bwMode="auto">
              <a:xfrm>
                <a:off x="3990"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28" name="Group 728"/>
            <p:cNvGrpSpPr>
              <a:grpSpLocks/>
            </p:cNvGrpSpPr>
            <p:nvPr/>
          </p:nvGrpSpPr>
          <p:grpSpPr bwMode="auto">
            <a:xfrm>
              <a:off x="4376" y="0"/>
              <a:ext cx="236" cy="384"/>
              <a:chOff x="4376" y="0"/>
              <a:chExt cx="236" cy="384"/>
            </a:xfrm>
          </p:grpSpPr>
          <p:sp>
            <p:nvSpPr>
              <p:cNvPr id="205419" name="Rectangle 619"/>
              <p:cNvSpPr>
                <a:spLocks noChangeArrowheads="1"/>
              </p:cNvSpPr>
              <p:nvPr/>
            </p:nvSpPr>
            <p:spPr bwMode="auto">
              <a:xfrm>
                <a:off x="4419"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27" name="Rectangle 727"/>
              <p:cNvSpPr>
                <a:spLocks noChangeArrowheads="1"/>
              </p:cNvSpPr>
              <p:nvPr/>
            </p:nvSpPr>
            <p:spPr bwMode="auto">
              <a:xfrm>
                <a:off x="4376"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30" name="Group 730"/>
            <p:cNvGrpSpPr>
              <a:grpSpLocks/>
            </p:cNvGrpSpPr>
            <p:nvPr/>
          </p:nvGrpSpPr>
          <p:grpSpPr bwMode="auto">
            <a:xfrm>
              <a:off x="4612" y="0"/>
              <a:ext cx="236" cy="384"/>
              <a:chOff x="4612" y="0"/>
              <a:chExt cx="236" cy="384"/>
            </a:xfrm>
          </p:grpSpPr>
          <p:sp>
            <p:nvSpPr>
              <p:cNvPr id="205420" name="Rectangle 620"/>
              <p:cNvSpPr>
                <a:spLocks noChangeArrowheads="1"/>
              </p:cNvSpPr>
              <p:nvPr/>
            </p:nvSpPr>
            <p:spPr bwMode="auto">
              <a:xfrm>
                <a:off x="4655"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29" name="Rectangle 729"/>
              <p:cNvSpPr>
                <a:spLocks noChangeArrowheads="1"/>
              </p:cNvSpPr>
              <p:nvPr/>
            </p:nvSpPr>
            <p:spPr bwMode="auto">
              <a:xfrm>
                <a:off x="4612"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32" name="Group 732"/>
            <p:cNvGrpSpPr>
              <a:grpSpLocks/>
            </p:cNvGrpSpPr>
            <p:nvPr/>
          </p:nvGrpSpPr>
          <p:grpSpPr bwMode="auto">
            <a:xfrm>
              <a:off x="4848" y="0"/>
              <a:ext cx="236" cy="384"/>
              <a:chOff x="4848" y="0"/>
              <a:chExt cx="236" cy="384"/>
            </a:xfrm>
          </p:grpSpPr>
          <p:sp>
            <p:nvSpPr>
              <p:cNvPr id="205421" name="Rectangle 621"/>
              <p:cNvSpPr>
                <a:spLocks noChangeArrowheads="1"/>
              </p:cNvSpPr>
              <p:nvPr/>
            </p:nvSpPr>
            <p:spPr bwMode="auto">
              <a:xfrm>
                <a:off x="4891"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31" name="Rectangle 731"/>
              <p:cNvSpPr>
                <a:spLocks noChangeArrowheads="1"/>
              </p:cNvSpPr>
              <p:nvPr/>
            </p:nvSpPr>
            <p:spPr bwMode="auto">
              <a:xfrm>
                <a:off x="4848"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34" name="Group 734"/>
            <p:cNvGrpSpPr>
              <a:grpSpLocks/>
            </p:cNvGrpSpPr>
            <p:nvPr/>
          </p:nvGrpSpPr>
          <p:grpSpPr bwMode="auto">
            <a:xfrm>
              <a:off x="5084" y="0"/>
              <a:ext cx="236" cy="384"/>
              <a:chOff x="5084" y="0"/>
              <a:chExt cx="236" cy="384"/>
            </a:xfrm>
          </p:grpSpPr>
          <p:sp>
            <p:nvSpPr>
              <p:cNvPr id="205422" name="Rectangle 622"/>
              <p:cNvSpPr>
                <a:spLocks noChangeArrowheads="1"/>
              </p:cNvSpPr>
              <p:nvPr/>
            </p:nvSpPr>
            <p:spPr bwMode="auto">
              <a:xfrm>
                <a:off x="5127"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33" name="Rectangle 733"/>
              <p:cNvSpPr>
                <a:spLocks noChangeArrowheads="1"/>
              </p:cNvSpPr>
              <p:nvPr/>
            </p:nvSpPr>
            <p:spPr bwMode="auto">
              <a:xfrm>
                <a:off x="5084"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36" name="Group 736"/>
            <p:cNvGrpSpPr>
              <a:grpSpLocks/>
            </p:cNvGrpSpPr>
            <p:nvPr/>
          </p:nvGrpSpPr>
          <p:grpSpPr bwMode="auto">
            <a:xfrm>
              <a:off x="0" y="384"/>
              <a:ext cx="236" cy="384"/>
              <a:chOff x="0" y="384"/>
              <a:chExt cx="236" cy="384"/>
            </a:xfrm>
          </p:grpSpPr>
          <p:sp>
            <p:nvSpPr>
              <p:cNvPr id="205423" name="Rectangle 623"/>
              <p:cNvSpPr>
                <a:spLocks noChangeArrowheads="1"/>
              </p:cNvSpPr>
              <p:nvPr/>
            </p:nvSpPr>
            <p:spPr bwMode="auto">
              <a:xfrm>
                <a:off x="43"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35" name="Rectangle 735"/>
              <p:cNvSpPr>
                <a:spLocks noChangeArrowheads="1"/>
              </p:cNvSpPr>
              <p:nvPr/>
            </p:nvSpPr>
            <p:spPr bwMode="auto">
              <a:xfrm>
                <a:off x="0"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38" name="Group 738"/>
            <p:cNvGrpSpPr>
              <a:grpSpLocks/>
            </p:cNvGrpSpPr>
            <p:nvPr/>
          </p:nvGrpSpPr>
          <p:grpSpPr bwMode="auto">
            <a:xfrm>
              <a:off x="236" y="384"/>
              <a:ext cx="236" cy="384"/>
              <a:chOff x="236" y="384"/>
              <a:chExt cx="236" cy="384"/>
            </a:xfrm>
          </p:grpSpPr>
          <p:sp>
            <p:nvSpPr>
              <p:cNvPr id="205424" name="Rectangle 624"/>
              <p:cNvSpPr>
                <a:spLocks noChangeArrowheads="1"/>
              </p:cNvSpPr>
              <p:nvPr/>
            </p:nvSpPr>
            <p:spPr bwMode="auto">
              <a:xfrm>
                <a:off x="279"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37" name="Rectangle 737"/>
              <p:cNvSpPr>
                <a:spLocks noChangeArrowheads="1"/>
              </p:cNvSpPr>
              <p:nvPr/>
            </p:nvSpPr>
            <p:spPr bwMode="auto">
              <a:xfrm>
                <a:off x="236"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40" name="Group 740"/>
            <p:cNvGrpSpPr>
              <a:grpSpLocks/>
            </p:cNvGrpSpPr>
            <p:nvPr/>
          </p:nvGrpSpPr>
          <p:grpSpPr bwMode="auto">
            <a:xfrm>
              <a:off x="472" y="384"/>
              <a:ext cx="236" cy="384"/>
              <a:chOff x="472" y="384"/>
              <a:chExt cx="236" cy="384"/>
            </a:xfrm>
          </p:grpSpPr>
          <p:sp>
            <p:nvSpPr>
              <p:cNvPr id="205425" name="Rectangle 625"/>
              <p:cNvSpPr>
                <a:spLocks noChangeArrowheads="1"/>
              </p:cNvSpPr>
              <p:nvPr/>
            </p:nvSpPr>
            <p:spPr bwMode="auto">
              <a:xfrm>
                <a:off x="515"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39" name="Rectangle 739"/>
              <p:cNvSpPr>
                <a:spLocks noChangeArrowheads="1"/>
              </p:cNvSpPr>
              <p:nvPr/>
            </p:nvSpPr>
            <p:spPr bwMode="auto">
              <a:xfrm>
                <a:off x="472"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42" name="Group 742"/>
            <p:cNvGrpSpPr>
              <a:grpSpLocks/>
            </p:cNvGrpSpPr>
            <p:nvPr/>
          </p:nvGrpSpPr>
          <p:grpSpPr bwMode="auto">
            <a:xfrm>
              <a:off x="708" y="384"/>
              <a:ext cx="236" cy="384"/>
              <a:chOff x="708" y="384"/>
              <a:chExt cx="236" cy="384"/>
            </a:xfrm>
          </p:grpSpPr>
          <p:sp>
            <p:nvSpPr>
              <p:cNvPr id="205426" name="Rectangle 626"/>
              <p:cNvSpPr>
                <a:spLocks noChangeArrowheads="1"/>
              </p:cNvSpPr>
              <p:nvPr/>
            </p:nvSpPr>
            <p:spPr bwMode="auto">
              <a:xfrm>
                <a:off x="751"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41" name="Rectangle 741"/>
              <p:cNvSpPr>
                <a:spLocks noChangeArrowheads="1"/>
              </p:cNvSpPr>
              <p:nvPr/>
            </p:nvSpPr>
            <p:spPr bwMode="auto">
              <a:xfrm>
                <a:off x="708"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44" name="Group 744"/>
            <p:cNvGrpSpPr>
              <a:grpSpLocks/>
            </p:cNvGrpSpPr>
            <p:nvPr/>
          </p:nvGrpSpPr>
          <p:grpSpPr bwMode="auto">
            <a:xfrm>
              <a:off x="1094" y="384"/>
              <a:ext cx="236" cy="384"/>
              <a:chOff x="1094" y="384"/>
              <a:chExt cx="236" cy="384"/>
            </a:xfrm>
          </p:grpSpPr>
          <p:sp>
            <p:nvSpPr>
              <p:cNvPr id="205428" name="Rectangle 628"/>
              <p:cNvSpPr>
                <a:spLocks noChangeArrowheads="1"/>
              </p:cNvSpPr>
              <p:nvPr/>
            </p:nvSpPr>
            <p:spPr bwMode="auto">
              <a:xfrm>
                <a:off x="1137"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543" name="Rectangle 743"/>
              <p:cNvSpPr>
                <a:spLocks noChangeArrowheads="1"/>
              </p:cNvSpPr>
              <p:nvPr/>
            </p:nvSpPr>
            <p:spPr bwMode="auto">
              <a:xfrm>
                <a:off x="1094"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46" name="Group 746"/>
            <p:cNvGrpSpPr>
              <a:grpSpLocks/>
            </p:cNvGrpSpPr>
            <p:nvPr/>
          </p:nvGrpSpPr>
          <p:grpSpPr bwMode="auto">
            <a:xfrm>
              <a:off x="1330" y="384"/>
              <a:ext cx="236" cy="384"/>
              <a:chOff x="1330" y="384"/>
              <a:chExt cx="236" cy="384"/>
            </a:xfrm>
          </p:grpSpPr>
          <p:sp>
            <p:nvSpPr>
              <p:cNvPr id="205429" name="Rectangle 629"/>
              <p:cNvSpPr>
                <a:spLocks noChangeArrowheads="1"/>
              </p:cNvSpPr>
              <p:nvPr/>
            </p:nvSpPr>
            <p:spPr bwMode="auto">
              <a:xfrm>
                <a:off x="1373"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45" name="Rectangle 745"/>
              <p:cNvSpPr>
                <a:spLocks noChangeArrowheads="1"/>
              </p:cNvSpPr>
              <p:nvPr/>
            </p:nvSpPr>
            <p:spPr bwMode="auto">
              <a:xfrm>
                <a:off x="1330"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48" name="Group 748"/>
            <p:cNvGrpSpPr>
              <a:grpSpLocks/>
            </p:cNvGrpSpPr>
            <p:nvPr/>
          </p:nvGrpSpPr>
          <p:grpSpPr bwMode="auto">
            <a:xfrm>
              <a:off x="1566" y="384"/>
              <a:ext cx="236" cy="384"/>
              <a:chOff x="1566" y="384"/>
              <a:chExt cx="236" cy="384"/>
            </a:xfrm>
          </p:grpSpPr>
          <p:sp>
            <p:nvSpPr>
              <p:cNvPr id="205430" name="Rectangle 630"/>
              <p:cNvSpPr>
                <a:spLocks noChangeArrowheads="1"/>
              </p:cNvSpPr>
              <p:nvPr/>
            </p:nvSpPr>
            <p:spPr bwMode="auto">
              <a:xfrm>
                <a:off x="1609"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547" name="Rectangle 747"/>
              <p:cNvSpPr>
                <a:spLocks noChangeArrowheads="1"/>
              </p:cNvSpPr>
              <p:nvPr/>
            </p:nvSpPr>
            <p:spPr bwMode="auto">
              <a:xfrm>
                <a:off x="1566"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50" name="Group 750"/>
            <p:cNvGrpSpPr>
              <a:grpSpLocks/>
            </p:cNvGrpSpPr>
            <p:nvPr/>
          </p:nvGrpSpPr>
          <p:grpSpPr bwMode="auto">
            <a:xfrm>
              <a:off x="1802" y="384"/>
              <a:ext cx="236" cy="384"/>
              <a:chOff x="1802" y="384"/>
              <a:chExt cx="236" cy="384"/>
            </a:xfrm>
          </p:grpSpPr>
          <p:sp>
            <p:nvSpPr>
              <p:cNvPr id="205431" name="Rectangle 631"/>
              <p:cNvSpPr>
                <a:spLocks noChangeArrowheads="1"/>
              </p:cNvSpPr>
              <p:nvPr/>
            </p:nvSpPr>
            <p:spPr bwMode="auto">
              <a:xfrm>
                <a:off x="1845"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549" name="Rectangle 749"/>
              <p:cNvSpPr>
                <a:spLocks noChangeArrowheads="1"/>
              </p:cNvSpPr>
              <p:nvPr/>
            </p:nvSpPr>
            <p:spPr bwMode="auto">
              <a:xfrm>
                <a:off x="1802"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52" name="Group 752"/>
            <p:cNvGrpSpPr>
              <a:grpSpLocks/>
            </p:cNvGrpSpPr>
            <p:nvPr/>
          </p:nvGrpSpPr>
          <p:grpSpPr bwMode="auto">
            <a:xfrm>
              <a:off x="2188" y="384"/>
              <a:ext cx="236" cy="384"/>
              <a:chOff x="2188" y="384"/>
              <a:chExt cx="236" cy="384"/>
            </a:xfrm>
          </p:grpSpPr>
          <p:sp>
            <p:nvSpPr>
              <p:cNvPr id="205433" name="Rectangle 633"/>
              <p:cNvSpPr>
                <a:spLocks noChangeArrowheads="1"/>
              </p:cNvSpPr>
              <p:nvPr/>
            </p:nvSpPr>
            <p:spPr bwMode="auto">
              <a:xfrm>
                <a:off x="2231"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551" name="Rectangle 751"/>
              <p:cNvSpPr>
                <a:spLocks noChangeArrowheads="1"/>
              </p:cNvSpPr>
              <p:nvPr/>
            </p:nvSpPr>
            <p:spPr bwMode="auto">
              <a:xfrm>
                <a:off x="2188"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54" name="Group 754"/>
            <p:cNvGrpSpPr>
              <a:grpSpLocks/>
            </p:cNvGrpSpPr>
            <p:nvPr/>
          </p:nvGrpSpPr>
          <p:grpSpPr bwMode="auto">
            <a:xfrm>
              <a:off x="2424" y="384"/>
              <a:ext cx="236" cy="384"/>
              <a:chOff x="2424" y="384"/>
              <a:chExt cx="236" cy="384"/>
            </a:xfrm>
          </p:grpSpPr>
          <p:sp>
            <p:nvSpPr>
              <p:cNvPr id="205434" name="Rectangle 634"/>
              <p:cNvSpPr>
                <a:spLocks noChangeArrowheads="1"/>
              </p:cNvSpPr>
              <p:nvPr/>
            </p:nvSpPr>
            <p:spPr bwMode="auto">
              <a:xfrm>
                <a:off x="2467"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53" name="Rectangle 753"/>
              <p:cNvSpPr>
                <a:spLocks noChangeArrowheads="1"/>
              </p:cNvSpPr>
              <p:nvPr/>
            </p:nvSpPr>
            <p:spPr bwMode="auto">
              <a:xfrm>
                <a:off x="2424"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56" name="Group 756"/>
            <p:cNvGrpSpPr>
              <a:grpSpLocks/>
            </p:cNvGrpSpPr>
            <p:nvPr/>
          </p:nvGrpSpPr>
          <p:grpSpPr bwMode="auto">
            <a:xfrm>
              <a:off x="2660" y="384"/>
              <a:ext cx="236" cy="384"/>
              <a:chOff x="2660" y="384"/>
              <a:chExt cx="236" cy="384"/>
            </a:xfrm>
          </p:grpSpPr>
          <p:sp>
            <p:nvSpPr>
              <p:cNvPr id="205435" name="Rectangle 635"/>
              <p:cNvSpPr>
                <a:spLocks noChangeArrowheads="1"/>
              </p:cNvSpPr>
              <p:nvPr/>
            </p:nvSpPr>
            <p:spPr bwMode="auto">
              <a:xfrm>
                <a:off x="2703"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55" name="Rectangle 755"/>
              <p:cNvSpPr>
                <a:spLocks noChangeArrowheads="1"/>
              </p:cNvSpPr>
              <p:nvPr/>
            </p:nvSpPr>
            <p:spPr bwMode="auto">
              <a:xfrm>
                <a:off x="2660"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58" name="Group 758"/>
            <p:cNvGrpSpPr>
              <a:grpSpLocks/>
            </p:cNvGrpSpPr>
            <p:nvPr/>
          </p:nvGrpSpPr>
          <p:grpSpPr bwMode="auto">
            <a:xfrm>
              <a:off x="2896" y="384"/>
              <a:ext cx="236" cy="384"/>
              <a:chOff x="2896" y="384"/>
              <a:chExt cx="236" cy="384"/>
            </a:xfrm>
          </p:grpSpPr>
          <p:sp>
            <p:nvSpPr>
              <p:cNvPr id="205436" name="Rectangle 636"/>
              <p:cNvSpPr>
                <a:spLocks noChangeArrowheads="1"/>
              </p:cNvSpPr>
              <p:nvPr/>
            </p:nvSpPr>
            <p:spPr bwMode="auto">
              <a:xfrm>
                <a:off x="2939"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557" name="Rectangle 757"/>
              <p:cNvSpPr>
                <a:spLocks noChangeArrowheads="1"/>
              </p:cNvSpPr>
              <p:nvPr/>
            </p:nvSpPr>
            <p:spPr bwMode="auto">
              <a:xfrm>
                <a:off x="2896"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60" name="Group 760"/>
            <p:cNvGrpSpPr>
              <a:grpSpLocks/>
            </p:cNvGrpSpPr>
            <p:nvPr/>
          </p:nvGrpSpPr>
          <p:grpSpPr bwMode="auto">
            <a:xfrm>
              <a:off x="3282" y="384"/>
              <a:ext cx="236" cy="384"/>
              <a:chOff x="3282" y="384"/>
              <a:chExt cx="236" cy="384"/>
            </a:xfrm>
          </p:grpSpPr>
          <p:sp>
            <p:nvSpPr>
              <p:cNvPr id="205438" name="Rectangle 638"/>
              <p:cNvSpPr>
                <a:spLocks noChangeArrowheads="1"/>
              </p:cNvSpPr>
              <p:nvPr/>
            </p:nvSpPr>
            <p:spPr bwMode="auto">
              <a:xfrm>
                <a:off x="3325"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559" name="Rectangle 759"/>
              <p:cNvSpPr>
                <a:spLocks noChangeArrowheads="1"/>
              </p:cNvSpPr>
              <p:nvPr/>
            </p:nvSpPr>
            <p:spPr bwMode="auto">
              <a:xfrm>
                <a:off x="3282"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62" name="Group 762"/>
            <p:cNvGrpSpPr>
              <a:grpSpLocks/>
            </p:cNvGrpSpPr>
            <p:nvPr/>
          </p:nvGrpSpPr>
          <p:grpSpPr bwMode="auto">
            <a:xfrm>
              <a:off x="3518" y="384"/>
              <a:ext cx="236" cy="384"/>
              <a:chOff x="3518" y="384"/>
              <a:chExt cx="236" cy="384"/>
            </a:xfrm>
          </p:grpSpPr>
          <p:sp>
            <p:nvSpPr>
              <p:cNvPr id="205439" name="Rectangle 639"/>
              <p:cNvSpPr>
                <a:spLocks noChangeArrowheads="1"/>
              </p:cNvSpPr>
              <p:nvPr/>
            </p:nvSpPr>
            <p:spPr bwMode="auto">
              <a:xfrm>
                <a:off x="3561"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61" name="Rectangle 761"/>
              <p:cNvSpPr>
                <a:spLocks noChangeArrowheads="1"/>
              </p:cNvSpPr>
              <p:nvPr/>
            </p:nvSpPr>
            <p:spPr bwMode="auto">
              <a:xfrm>
                <a:off x="3518"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64" name="Group 764"/>
            <p:cNvGrpSpPr>
              <a:grpSpLocks/>
            </p:cNvGrpSpPr>
            <p:nvPr/>
          </p:nvGrpSpPr>
          <p:grpSpPr bwMode="auto">
            <a:xfrm>
              <a:off x="3754" y="384"/>
              <a:ext cx="236" cy="384"/>
              <a:chOff x="3754" y="384"/>
              <a:chExt cx="236" cy="384"/>
            </a:xfrm>
          </p:grpSpPr>
          <p:sp>
            <p:nvSpPr>
              <p:cNvPr id="205440" name="Rectangle 640"/>
              <p:cNvSpPr>
                <a:spLocks noChangeArrowheads="1"/>
              </p:cNvSpPr>
              <p:nvPr/>
            </p:nvSpPr>
            <p:spPr bwMode="auto">
              <a:xfrm>
                <a:off x="3797"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63" name="Rectangle 763"/>
              <p:cNvSpPr>
                <a:spLocks noChangeArrowheads="1"/>
              </p:cNvSpPr>
              <p:nvPr/>
            </p:nvSpPr>
            <p:spPr bwMode="auto">
              <a:xfrm>
                <a:off x="3754"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66" name="Group 766"/>
            <p:cNvGrpSpPr>
              <a:grpSpLocks/>
            </p:cNvGrpSpPr>
            <p:nvPr/>
          </p:nvGrpSpPr>
          <p:grpSpPr bwMode="auto">
            <a:xfrm>
              <a:off x="3990" y="384"/>
              <a:ext cx="236" cy="384"/>
              <a:chOff x="3990" y="384"/>
              <a:chExt cx="236" cy="384"/>
            </a:xfrm>
          </p:grpSpPr>
          <p:sp>
            <p:nvSpPr>
              <p:cNvPr id="205441" name="Rectangle 641"/>
              <p:cNvSpPr>
                <a:spLocks noChangeArrowheads="1"/>
              </p:cNvSpPr>
              <p:nvPr/>
            </p:nvSpPr>
            <p:spPr bwMode="auto">
              <a:xfrm>
                <a:off x="4033"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65" name="Rectangle 765"/>
              <p:cNvSpPr>
                <a:spLocks noChangeArrowheads="1"/>
              </p:cNvSpPr>
              <p:nvPr/>
            </p:nvSpPr>
            <p:spPr bwMode="auto">
              <a:xfrm>
                <a:off x="3990"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68" name="Group 768"/>
            <p:cNvGrpSpPr>
              <a:grpSpLocks/>
            </p:cNvGrpSpPr>
            <p:nvPr/>
          </p:nvGrpSpPr>
          <p:grpSpPr bwMode="auto">
            <a:xfrm>
              <a:off x="4376" y="384"/>
              <a:ext cx="236" cy="384"/>
              <a:chOff x="4376" y="384"/>
              <a:chExt cx="236" cy="384"/>
            </a:xfrm>
          </p:grpSpPr>
          <p:sp>
            <p:nvSpPr>
              <p:cNvPr id="205443" name="Rectangle 643"/>
              <p:cNvSpPr>
                <a:spLocks noChangeArrowheads="1"/>
              </p:cNvSpPr>
              <p:nvPr/>
            </p:nvSpPr>
            <p:spPr bwMode="auto">
              <a:xfrm>
                <a:off x="4419"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567" name="Rectangle 767"/>
              <p:cNvSpPr>
                <a:spLocks noChangeArrowheads="1"/>
              </p:cNvSpPr>
              <p:nvPr/>
            </p:nvSpPr>
            <p:spPr bwMode="auto">
              <a:xfrm>
                <a:off x="4376"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70" name="Group 770"/>
            <p:cNvGrpSpPr>
              <a:grpSpLocks/>
            </p:cNvGrpSpPr>
            <p:nvPr/>
          </p:nvGrpSpPr>
          <p:grpSpPr bwMode="auto">
            <a:xfrm>
              <a:off x="4612" y="384"/>
              <a:ext cx="236" cy="384"/>
              <a:chOff x="4612" y="384"/>
              <a:chExt cx="236" cy="384"/>
            </a:xfrm>
          </p:grpSpPr>
          <p:sp>
            <p:nvSpPr>
              <p:cNvPr id="205444" name="Rectangle 644"/>
              <p:cNvSpPr>
                <a:spLocks noChangeArrowheads="1"/>
              </p:cNvSpPr>
              <p:nvPr/>
            </p:nvSpPr>
            <p:spPr bwMode="auto">
              <a:xfrm>
                <a:off x="4655"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69" name="Rectangle 769"/>
              <p:cNvSpPr>
                <a:spLocks noChangeArrowheads="1"/>
              </p:cNvSpPr>
              <p:nvPr/>
            </p:nvSpPr>
            <p:spPr bwMode="auto">
              <a:xfrm>
                <a:off x="4612"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72" name="Group 772"/>
            <p:cNvGrpSpPr>
              <a:grpSpLocks/>
            </p:cNvGrpSpPr>
            <p:nvPr/>
          </p:nvGrpSpPr>
          <p:grpSpPr bwMode="auto">
            <a:xfrm>
              <a:off x="4848" y="384"/>
              <a:ext cx="236" cy="384"/>
              <a:chOff x="4848" y="384"/>
              <a:chExt cx="236" cy="384"/>
            </a:xfrm>
          </p:grpSpPr>
          <p:sp>
            <p:nvSpPr>
              <p:cNvPr id="205445" name="Rectangle 645"/>
              <p:cNvSpPr>
                <a:spLocks noChangeArrowheads="1"/>
              </p:cNvSpPr>
              <p:nvPr/>
            </p:nvSpPr>
            <p:spPr bwMode="auto">
              <a:xfrm>
                <a:off x="4891"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71" name="Rectangle 771"/>
              <p:cNvSpPr>
                <a:spLocks noChangeArrowheads="1"/>
              </p:cNvSpPr>
              <p:nvPr/>
            </p:nvSpPr>
            <p:spPr bwMode="auto">
              <a:xfrm>
                <a:off x="4848"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74" name="Group 774"/>
            <p:cNvGrpSpPr>
              <a:grpSpLocks/>
            </p:cNvGrpSpPr>
            <p:nvPr/>
          </p:nvGrpSpPr>
          <p:grpSpPr bwMode="auto">
            <a:xfrm>
              <a:off x="5084" y="384"/>
              <a:ext cx="236" cy="384"/>
              <a:chOff x="5084" y="384"/>
              <a:chExt cx="236" cy="384"/>
            </a:xfrm>
          </p:grpSpPr>
          <p:sp>
            <p:nvSpPr>
              <p:cNvPr id="205446" name="Rectangle 646"/>
              <p:cNvSpPr>
                <a:spLocks noChangeArrowheads="1"/>
              </p:cNvSpPr>
              <p:nvPr/>
            </p:nvSpPr>
            <p:spPr bwMode="auto">
              <a:xfrm>
                <a:off x="5127"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73" name="Rectangle 773"/>
              <p:cNvSpPr>
                <a:spLocks noChangeArrowheads="1"/>
              </p:cNvSpPr>
              <p:nvPr/>
            </p:nvSpPr>
            <p:spPr bwMode="auto">
              <a:xfrm>
                <a:off x="5084"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76" name="Group 776"/>
            <p:cNvGrpSpPr>
              <a:grpSpLocks/>
            </p:cNvGrpSpPr>
            <p:nvPr/>
          </p:nvGrpSpPr>
          <p:grpSpPr bwMode="auto">
            <a:xfrm>
              <a:off x="0" y="768"/>
              <a:ext cx="236" cy="384"/>
              <a:chOff x="0" y="768"/>
              <a:chExt cx="236" cy="384"/>
            </a:xfrm>
          </p:grpSpPr>
          <p:sp>
            <p:nvSpPr>
              <p:cNvPr id="205447" name="Rectangle 647"/>
              <p:cNvSpPr>
                <a:spLocks noChangeArrowheads="1"/>
              </p:cNvSpPr>
              <p:nvPr/>
            </p:nvSpPr>
            <p:spPr bwMode="auto">
              <a:xfrm>
                <a:off x="43"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75" name="Rectangle 775"/>
              <p:cNvSpPr>
                <a:spLocks noChangeArrowheads="1"/>
              </p:cNvSpPr>
              <p:nvPr/>
            </p:nvSpPr>
            <p:spPr bwMode="auto">
              <a:xfrm>
                <a:off x="0"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78" name="Group 778"/>
            <p:cNvGrpSpPr>
              <a:grpSpLocks/>
            </p:cNvGrpSpPr>
            <p:nvPr/>
          </p:nvGrpSpPr>
          <p:grpSpPr bwMode="auto">
            <a:xfrm>
              <a:off x="236" y="768"/>
              <a:ext cx="236" cy="384"/>
              <a:chOff x="236" y="768"/>
              <a:chExt cx="236" cy="384"/>
            </a:xfrm>
          </p:grpSpPr>
          <p:sp>
            <p:nvSpPr>
              <p:cNvPr id="205448" name="Rectangle 648"/>
              <p:cNvSpPr>
                <a:spLocks noChangeArrowheads="1"/>
              </p:cNvSpPr>
              <p:nvPr/>
            </p:nvSpPr>
            <p:spPr bwMode="auto">
              <a:xfrm>
                <a:off x="279"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77" name="Rectangle 777"/>
              <p:cNvSpPr>
                <a:spLocks noChangeArrowheads="1"/>
              </p:cNvSpPr>
              <p:nvPr/>
            </p:nvSpPr>
            <p:spPr bwMode="auto">
              <a:xfrm>
                <a:off x="236"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80" name="Group 780"/>
            <p:cNvGrpSpPr>
              <a:grpSpLocks/>
            </p:cNvGrpSpPr>
            <p:nvPr/>
          </p:nvGrpSpPr>
          <p:grpSpPr bwMode="auto">
            <a:xfrm>
              <a:off x="472" y="768"/>
              <a:ext cx="236" cy="384"/>
              <a:chOff x="472" y="768"/>
              <a:chExt cx="236" cy="384"/>
            </a:xfrm>
          </p:grpSpPr>
          <p:sp>
            <p:nvSpPr>
              <p:cNvPr id="205449" name="Rectangle 649"/>
              <p:cNvSpPr>
                <a:spLocks noChangeArrowheads="1"/>
              </p:cNvSpPr>
              <p:nvPr/>
            </p:nvSpPr>
            <p:spPr bwMode="auto">
              <a:xfrm>
                <a:off x="515"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79" name="Rectangle 779"/>
              <p:cNvSpPr>
                <a:spLocks noChangeArrowheads="1"/>
              </p:cNvSpPr>
              <p:nvPr/>
            </p:nvSpPr>
            <p:spPr bwMode="auto">
              <a:xfrm>
                <a:off x="472"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82" name="Group 782"/>
            <p:cNvGrpSpPr>
              <a:grpSpLocks/>
            </p:cNvGrpSpPr>
            <p:nvPr/>
          </p:nvGrpSpPr>
          <p:grpSpPr bwMode="auto">
            <a:xfrm>
              <a:off x="708" y="768"/>
              <a:ext cx="236" cy="384"/>
              <a:chOff x="708" y="768"/>
              <a:chExt cx="236" cy="384"/>
            </a:xfrm>
          </p:grpSpPr>
          <p:sp>
            <p:nvSpPr>
              <p:cNvPr id="205450" name="Rectangle 650"/>
              <p:cNvSpPr>
                <a:spLocks noChangeArrowheads="1"/>
              </p:cNvSpPr>
              <p:nvPr/>
            </p:nvSpPr>
            <p:spPr bwMode="auto">
              <a:xfrm>
                <a:off x="751"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81" name="Rectangle 781"/>
              <p:cNvSpPr>
                <a:spLocks noChangeArrowheads="1"/>
              </p:cNvSpPr>
              <p:nvPr/>
            </p:nvSpPr>
            <p:spPr bwMode="auto">
              <a:xfrm>
                <a:off x="708"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84" name="Group 784"/>
            <p:cNvGrpSpPr>
              <a:grpSpLocks/>
            </p:cNvGrpSpPr>
            <p:nvPr/>
          </p:nvGrpSpPr>
          <p:grpSpPr bwMode="auto">
            <a:xfrm>
              <a:off x="1094" y="768"/>
              <a:ext cx="236" cy="384"/>
              <a:chOff x="1094" y="768"/>
              <a:chExt cx="236" cy="384"/>
            </a:xfrm>
          </p:grpSpPr>
          <p:sp>
            <p:nvSpPr>
              <p:cNvPr id="205452" name="Rectangle 652"/>
              <p:cNvSpPr>
                <a:spLocks noChangeArrowheads="1"/>
              </p:cNvSpPr>
              <p:nvPr/>
            </p:nvSpPr>
            <p:spPr bwMode="auto">
              <a:xfrm>
                <a:off x="1137"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83" name="Rectangle 783"/>
              <p:cNvSpPr>
                <a:spLocks noChangeArrowheads="1"/>
              </p:cNvSpPr>
              <p:nvPr/>
            </p:nvSpPr>
            <p:spPr bwMode="auto">
              <a:xfrm>
                <a:off x="1094"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86" name="Group 786"/>
            <p:cNvGrpSpPr>
              <a:grpSpLocks/>
            </p:cNvGrpSpPr>
            <p:nvPr/>
          </p:nvGrpSpPr>
          <p:grpSpPr bwMode="auto">
            <a:xfrm>
              <a:off x="1330" y="768"/>
              <a:ext cx="236" cy="384"/>
              <a:chOff x="1330" y="768"/>
              <a:chExt cx="236" cy="384"/>
            </a:xfrm>
          </p:grpSpPr>
          <p:sp>
            <p:nvSpPr>
              <p:cNvPr id="205453" name="Rectangle 653"/>
              <p:cNvSpPr>
                <a:spLocks noChangeArrowheads="1"/>
              </p:cNvSpPr>
              <p:nvPr/>
            </p:nvSpPr>
            <p:spPr bwMode="auto">
              <a:xfrm>
                <a:off x="1373"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85" name="Rectangle 785"/>
              <p:cNvSpPr>
                <a:spLocks noChangeArrowheads="1"/>
              </p:cNvSpPr>
              <p:nvPr/>
            </p:nvSpPr>
            <p:spPr bwMode="auto">
              <a:xfrm>
                <a:off x="1330"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88" name="Group 788"/>
            <p:cNvGrpSpPr>
              <a:grpSpLocks/>
            </p:cNvGrpSpPr>
            <p:nvPr/>
          </p:nvGrpSpPr>
          <p:grpSpPr bwMode="auto">
            <a:xfrm>
              <a:off x="1566" y="768"/>
              <a:ext cx="236" cy="384"/>
              <a:chOff x="1566" y="768"/>
              <a:chExt cx="236" cy="384"/>
            </a:xfrm>
          </p:grpSpPr>
          <p:sp>
            <p:nvSpPr>
              <p:cNvPr id="205454" name="Rectangle 654"/>
              <p:cNvSpPr>
                <a:spLocks noChangeArrowheads="1"/>
              </p:cNvSpPr>
              <p:nvPr/>
            </p:nvSpPr>
            <p:spPr bwMode="auto">
              <a:xfrm>
                <a:off x="1609"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87" name="Rectangle 787"/>
              <p:cNvSpPr>
                <a:spLocks noChangeArrowheads="1"/>
              </p:cNvSpPr>
              <p:nvPr/>
            </p:nvSpPr>
            <p:spPr bwMode="auto">
              <a:xfrm>
                <a:off x="1566"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90" name="Group 790"/>
            <p:cNvGrpSpPr>
              <a:grpSpLocks/>
            </p:cNvGrpSpPr>
            <p:nvPr/>
          </p:nvGrpSpPr>
          <p:grpSpPr bwMode="auto">
            <a:xfrm>
              <a:off x="1802" y="768"/>
              <a:ext cx="236" cy="384"/>
              <a:chOff x="1802" y="768"/>
              <a:chExt cx="236" cy="384"/>
            </a:xfrm>
          </p:grpSpPr>
          <p:sp>
            <p:nvSpPr>
              <p:cNvPr id="205455" name="Rectangle 655"/>
              <p:cNvSpPr>
                <a:spLocks noChangeArrowheads="1"/>
              </p:cNvSpPr>
              <p:nvPr/>
            </p:nvSpPr>
            <p:spPr bwMode="auto">
              <a:xfrm>
                <a:off x="1845"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89" name="Rectangle 789"/>
              <p:cNvSpPr>
                <a:spLocks noChangeArrowheads="1"/>
              </p:cNvSpPr>
              <p:nvPr/>
            </p:nvSpPr>
            <p:spPr bwMode="auto">
              <a:xfrm>
                <a:off x="1802"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92" name="Group 792"/>
            <p:cNvGrpSpPr>
              <a:grpSpLocks/>
            </p:cNvGrpSpPr>
            <p:nvPr/>
          </p:nvGrpSpPr>
          <p:grpSpPr bwMode="auto">
            <a:xfrm>
              <a:off x="2188" y="768"/>
              <a:ext cx="236" cy="384"/>
              <a:chOff x="2188" y="768"/>
              <a:chExt cx="236" cy="384"/>
            </a:xfrm>
          </p:grpSpPr>
          <p:sp>
            <p:nvSpPr>
              <p:cNvPr id="205457" name="Rectangle 657"/>
              <p:cNvSpPr>
                <a:spLocks noChangeArrowheads="1"/>
              </p:cNvSpPr>
              <p:nvPr/>
            </p:nvSpPr>
            <p:spPr bwMode="auto">
              <a:xfrm>
                <a:off x="2231"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591" name="Rectangle 791"/>
              <p:cNvSpPr>
                <a:spLocks noChangeArrowheads="1"/>
              </p:cNvSpPr>
              <p:nvPr/>
            </p:nvSpPr>
            <p:spPr bwMode="auto">
              <a:xfrm>
                <a:off x="2188"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94" name="Group 794"/>
            <p:cNvGrpSpPr>
              <a:grpSpLocks/>
            </p:cNvGrpSpPr>
            <p:nvPr/>
          </p:nvGrpSpPr>
          <p:grpSpPr bwMode="auto">
            <a:xfrm>
              <a:off x="2424" y="768"/>
              <a:ext cx="236" cy="384"/>
              <a:chOff x="2424" y="768"/>
              <a:chExt cx="236" cy="384"/>
            </a:xfrm>
          </p:grpSpPr>
          <p:sp>
            <p:nvSpPr>
              <p:cNvPr id="205458" name="Rectangle 658"/>
              <p:cNvSpPr>
                <a:spLocks noChangeArrowheads="1"/>
              </p:cNvSpPr>
              <p:nvPr/>
            </p:nvSpPr>
            <p:spPr bwMode="auto">
              <a:xfrm>
                <a:off x="2467"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593" name="Rectangle 793"/>
              <p:cNvSpPr>
                <a:spLocks noChangeArrowheads="1"/>
              </p:cNvSpPr>
              <p:nvPr/>
            </p:nvSpPr>
            <p:spPr bwMode="auto">
              <a:xfrm>
                <a:off x="2424"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96" name="Group 796"/>
            <p:cNvGrpSpPr>
              <a:grpSpLocks/>
            </p:cNvGrpSpPr>
            <p:nvPr/>
          </p:nvGrpSpPr>
          <p:grpSpPr bwMode="auto">
            <a:xfrm>
              <a:off x="2660" y="768"/>
              <a:ext cx="236" cy="384"/>
              <a:chOff x="2660" y="768"/>
              <a:chExt cx="236" cy="384"/>
            </a:xfrm>
          </p:grpSpPr>
          <p:sp>
            <p:nvSpPr>
              <p:cNvPr id="205459" name="Rectangle 659"/>
              <p:cNvSpPr>
                <a:spLocks noChangeArrowheads="1"/>
              </p:cNvSpPr>
              <p:nvPr/>
            </p:nvSpPr>
            <p:spPr bwMode="auto">
              <a:xfrm>
                <a:off x="2703"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595" name="Rectangle 795"/>
              <p:cNvSpPr>
                <a:spLocks noChangeArrowheads="1"/>
              </p:cNvSpPr>
              <p:nvPr/>
            </p:nvSpPr>
            <p:spPr bwMode="auto">
              <a:xfrm>
                <a:off x="2660"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598" name="Group 798"/>
            <p:cNvGrpSpPr>
              <a:grpSpLocks/>
            </p:cNvGrpSpPr>
            <p:nvPr/>
          </p:nvGrpSpPr>
          <p:grpSpPr bwMode="auto">
            <a:xfrm>
              <a:off x="2896" y="768"/>
              <a:ext cx="236" cy="384"/>
              <a:chOff x="2896" y="768"/>
              <a:chExt cx="236" cy="384"/>
            </a:xfrm>
          </p:grpSpPr>
          <p:sp>
            <p:nvSpPr>
              <p:cNvPr id="205460" name="Rectangle 660"/>
              <p:cNvSpPr>
                <a:spLocks noChangeArrowheads="1"/>
              </p:cNvSpPr>
              <p:nvPr/>
            </p:nvSpPr>
            <p:spPr bwMode="auto">
              <a:xfrm>
                <a:off x="2939"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597" name="Rectangle 797"/>
              <p:cNvSpPr>
                <a:spLocks noChangeArrowheads="1"/>
              </p:cNvSpPr>
              <p:nvPr/>
            </p:nvSpPr>
            <p:spPr bwMode="auto">
              <a:xfrm>
                <a:off x="2896"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00" name="Group 800"/>
            <p:cNvGrpSpPr>
              <a:grpSpLocks/>
            </p:cNvGrpSpPr>
            <p:nvPr/>
          </p:nvGrpSpPr>
          <p:grpSpPr bwMode="auto">
            <a:xfrm>
              <a:off x="3282" y="768"/>
              <a:ext cx="236" cy="384"/>
              <a:chOff x="3282" y="768"/>
              <a:chExt cx="236" cy="384"/>
            </a:xfrm>
          </p:grpSpPr>
          <p:sp>
            <p:nvSpPr>
              <p:cNvPr id="205462" name="Rectangle 662"/>
              <p:cNvSpPr>
                <a:spLocks noChangeArrowheads="1"/>
              </p:cNvSpPr>
              <p:nvPr/>
            </p:nvSpPr>
            <p:spPr bwMode="auto">
              <a:xfrm>
                <a:off x="3325"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599" name="Rectangle 799"/>
              <p:cNvSpPr>
                <a:spLocks noChangeArrowheads="1"/>
              </p:cNvSpPr>
              <p:nvPr/>
            </p:nvSpPr>
            <p:spPr bwMode="auto">
              <a:xfrm>
                <a:off x="3282"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02" name="Group 802"/>
            <p:cNvGrpSpPr>
              <a:grpSpLocks/>
            </p:cNvGrpSpPr>
            <p:nvPr/>
          </p:nvGrpSpPr>
          <p:grpSpPr bwMode="auto">
            <a:xfrm>
              <a:off x="3518" y="768"/>
              <a:ext cx="236" cy="384"/>
              <a:chOff x="3518" y="768"/>
              <a:chExt cx="236" cy="384"/>
            </a:xfrm>
          </p:grpSpPr>
          <p:sp>
            <p:nvSpPr>
              <p:cNvPr id="205463" name="Rectangle 663"/>
              <p:cNvSpPr>
                <a:spLocks noChangeArrowheads="1"/>
              </p:cNvSpPr>
              <p:nvPr/>
            </p:nvSpPr>
            <p:spPr bwMode="auto">
              <a:xfrm>
                <a:off x="3561"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601" name="Rectangle 801"/>
              <p:cNvSpPr>
                <a:spLocks noChangeArrowheads="1"/>
              </p:cNvSpPr>
              <p:nvPr/>
            </p:nvSpPr>
            <p:spPr bwMode="auto">
              <a:xfrm>
                <a:off x="3518"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04" name="Group 804"/>
            <p:cNvGrpSpPr>
              <a:grpSpLocks/>
            </p:cNvGrpSpPr>
            <p:nvPr/>
          </p:nvGrpSpPr>
          <p:grpSpPr bwMode="auto">
            <a:xfrm>
              <a:off x="3754" y="768"/>
              <a:ext cx="236" cy="384"/>
              <a:chOff x="3754" y="768"/>
              <a:chExt cx="236" cy="384"/>
            </a:xfrm>
          </p:grpSpPr>
          <p:sp>
            <p:nvSpPr>
              <p:cNvPr id="205464" name="Rectangle 664"/>
              <p:cNvSpPr>
                <a:spLocks noChangeArrowheads="1"/>
              </p:cNvSpPr>
              <p:nvPr/>
            </p:nvSpPr>
            <p:spPr bwMode="auto">
              <a:xfrm>
                <a:off x="3797"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603" name="Rectangle 803"/>
              <p:cNvSpPr>
                <a:spLocks noChangeArrowheads="1"/>
              </p:cNvSpPr>
              <p:nvPr/>
            </p:nvSpPr>
            <p:spPr bwMode="auto">
              <a:xfrm>
                <a:off x="3754"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06" name="Group 806"/>
            <p:cNvGrpSpPr>
              <a:grpSpLocks/>
            </p:cNvGrpSpPr>
            <p:nvPr/>
          </p:nvGrpSpPr>
          <p:grpSpPr bwMode="auto">
            <a:xfrm>
              <a:off x="3990" y="768"/>
              <a:ext cx="236" cy="384"/>
              <a:chOff x="3990" y="768"/>
              <a:chExt cx="236" cy="384"/>
            </a:xfrm>
          </p:grpSpPr>
          <p:sp>
            <p:nvSpPr>
              <p:cNvPr id="205465" name="Rectangle 665"/>
              <p:cNvSpPr>
                <a:spLocks noChangeArrowheads="1"/>
              </p:cNvSpPr>
              <p:nvPr/>
            </p:nvSpPr>
            <p:spPr bwMode="auto">
              <a:xfrm>
                <a:off x="4033"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605" name="Rectangle 805"/>
              <p:cNvSpPr>
                <a:spLocks noChangeArrowheads="1"/>
              </p:cNvSpPr>
              <p:nvPr/>
            </p:nvSpPr>
            <p:spPr bwMode="auto">
              <a:xfrm>
                <a:off x="3990"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08" name="Group 808"/>
            <p:cNvGrpSpPr>
              <a:grpSpLocks/>
            </p:cNvGrpSpPr>
            <p:nvPr/>
          </p:nvGrpSpPr>
          <p:grpSpPr bwMode="auto">
            <a:xfrm>
              <a:off x="4376" y="768"/>
              <a:ext cx="236" cy="384"/>
              <a:chOff x="4376" y="768"/>
              <a:chExt cx="236" cy="384"/>
            </a:xfrm>
          </p:grpSpPr>
          <p:sp>
            <p:nvSpPr>
              <p:cNvPr id="205467" name="Rectangle 667"/>
              <p:cNvSpPr>
                <a:spLocks noChangeArrowheads="1"/>
              </p:cNvSpPr>
              <p:nvPr/>
            </p:nvSpPr>
            <p:spPr bwMode="auto">
              <a:xfrm>
                <a:off x="4419"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607" name="Rectangle 807"/>
              <p:cNvSpPr>
                <a:spLocks noChangeArrowheads="1"/>
              </p:cNvSpPr>
              <p:nvPr/>
            </p:nvSpPr>
            <p:spPr bwMode="auto">
              <a:xfrm>
                <a:off x="4376"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10" name="Group 810"/>
            <p:cNvGrpSpPr>
              <a:grpSpLocks/>
            </p:cNvGrpSpPr>
            <p:nvPr/>
          </p:nvGrpSpPr>
          <p:grpSpPr bwMode="auto">
            <a:xfrm>
              <a:off x="4612" y="768"/>
              <a:ext cx="236" cy="384"/>
              <a:chOff x="4612" y="768"/>
              <a:chExt cx="236" cy="384"/>
            </a:xfrm>
          </p:grpSpPr>
          <p:sp>
            <p:nvSpPr>
              <p:cNvPr id="205468" name="Rectangle 668"/>
              <p:cNvSpPr>
                <a:spLocks noChangeArrowheads="1"/>
              </p:cNvSpPr>
              <p:nvPr/>
            </p:nvSpPr>
            <p:spPr bwMode="auto">
              <a:xfrm>
                <a:off x="4655"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609" name="Rectangle 809"/>
              <p:cNvSpPr>
                <a:spLocks noChangeArrowheads="1"/>
              </p:cNvSpPr>
              <p:nvPr/>
            </p:nvSpPr>
            <p:spPr bwMode="auto">
              <a:xfrm>
                <a:off x="4612"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12" name="Group 812"/>
            <p:cNvGrpSpPr>
              <a:grpSpLocks/>
            </p:cNvGrpSpPr>
            <p:nvPr/>
          </p:nvGrpSpPr>
          <p:grpSpPr bwMode="auto">
            <a:xfrm>
              <a:off x="4848" y="768"/>
              <a:ext cx="236" cy="384"/>
              <a:chOff x="4848" y="768"/>
              <a:chExt cx="236" cy="384"/>
            </a:xfrm>
          </p:grpSpPr>
          <p:sp>
            <p:nvSpPr>
              <p:cNvPr id="205469" name="Rectangle 669"/>
              <p:cNvSpPr>
                <a:spLocks noChangeArrowheads="1"/>
              </p:cNvSpPr>
              <p:nvPr/>
            </p:nvSpPr>
            <p:spPr bwMode="auto">
              <a:xfrm>
                <a:off x="4891"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611" name="Rectangle 811"/>
              <p:cNvSpPr>
                <a:spLocks noChangeArrowheads="1"/>
              </p:cNvSpPr>
              <p:nvPr/>
            </p:nvSpPr>
            <p:spPr bwMode="auto">
              <a:xfrm>
                <a:off x="4848"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14" name="Group 814"/>
            <p:cNvGrpSpPr>
              <a:grpSpLocks/>
            </p:cNvGrpSpPr>
            <p:nvPr/>
          </p:nvGrpSpPr>
          <p:grpSpPr bwMode="auto">
            <a:xfrm>
              <a:off x="5084" y="768"/>
              <a:ext cx="236" cy="384"/>
              <a:chOff x="5084" y="768"/>
              <a:chExt cx="236" cy="384"/>
            </a:xfrm>
          </p:grpSpPr>
          <p:sp>
            <p:nvSpPr>
              <p:cNvPr id="205470" name="Rectangle 670"/>
              <p:cNvSpPr>
                <a:spLocks noChangeArrowheads="1"/>
              </p:cNvSpPr>
              <p:nvPr/>
            </p:nvSpPr>
            <p:spPr bwMode="auto">
              <a:xfrm>
                <a:off x="5127"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613" name="Rectangle 813"/>
              <p:cNvSpPr>
                <a:spLocks noChangeArrowheads="1"/>
              </p:cNvSpPr>
              <p:nvPr/>
            </p:nvSpPr>
            <p:spPr bwMode="auto">
              <a:xfrm>
                <a:off x="5084"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16" name="Group 816"/>
            <p:cNvGrpSpPr>
              <a:grpSpLocks/>
            </p:cNvGrpSpPr>
            <p:nvPr/>
          </p:nvGrpSpPr>
          <p:grpSpPr bwMode="auto">
            <a:xfrm>
              <a:off x="0" y="1152"/>
              <a:ext cx="236" cy="384"/>
              <a:chOff x="0" y="1152"/>
              <a:chExt cx="236" cy="384"/>
            </a:xfrm>
          </p:grpSpPr>
          <p:sp>
            <p:nvSpPr>
              <p:cNvPr id="205471" name="Rectangle 671"/>
              <p:cNvSpPr>
                <a:spLocks noChangeArrowheads="1"/>
              </p:cNvSpPr>
              <p:nvPr/>
            </p:nvSpPr>
            <p:spPr bwMode="auto">
              <a:xfrm>
                <a:off x="43"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615" name="Rectangle 815"/>
              <p:cNvSpPr>
                <a:spLocks noChangeArrowheads="1"/>
              </p:cNvSpPr>
              <p:nvPr/>
            </p:nvSpPr>
            <p:spPr bwMode="auto">
              <a:xfrm>
                <a:off x="0"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18" name="Group 818"/>
            <p:cNvGrpSpPr>
              <a:grpSpLocks/>
            </p:cNvGrpSpPr>
            <p:nvPr/>
          </p:nvGrpSpPr>
          <p:grpSpPr bwMode="auto">
            <a:xfrm>
              <a:off x="236" y="1152"/>
              <a:ext cx="236" cy="384"/>
              <a:chOff x="236" y="1152"/>
              <a:chExt cx="236" cy="384"/>
            </a:xfrm>
          </p:grpSpPr>
          <p:sp>
            <p:nvSpPr>
              <p:cNvPr id="205472" name="Rectangle 672"/>
              <p:cNvSpPr>
                <a:spLocks noChangeArrowheads="1"/>
              </p:cNvSpPr>
              <p:nvPr/>
            </p:nvSpPr>
            <p:spPr bwMode="auto">
              <a:xfrm>
                <a:off x="279"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617" name="Rectangle 817"/>
              <p:cNvSpPr>
                <a:spLocks noChangeArrowheads="1"/>
              </p:cNvSpPr>
              <p:nvPr/>
            </p:nvSpPr>
            <p:spPr bwMode="auto">
              <a:xfrm>
                <a:off x="236"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20" name="Group 820"/>
            <p:cNvGrpSpPr>
              <a:grpSpLocks/>
            </p:cNvGrpSpPr>
            <p:nvPr/>
          </p:nvGrpSpPr>
          <p:grpSpPr bwMode="auto">
            <a:xfrm>
              <a:off x="472" y="1152"/>
              <a:ext cx="236" cy="384"/>
              <a:chOff x="472" y="1152"/>
              <a:chExt cx="236" cy="384"/>
            </a:xfrm>
          </p:grpSpPr>
          <p:sp>
            <p:nvSpPr>
              <p:cNvPr id="205473" name="Rectangle 673"/>
              <p:cNvSpPr>
                <a:spLocks noChangeArrowheads="1"/>
              </p:cNvSpPr>
              <p:nvPr/>
            </p:nvSpPr>
            <p:spPr bwMode="auto">
              <a:xfrm>
                <a:off x="515"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619" name="Rectangle 819"/>
              <p:cNvSpPr>
                <a:spLocks noChangeArrowheads="1"/>
              </p:cNvSpPr>
              <p:nvPr/>
            </p:nvSpPr>
            <p:spPr bwMode="auto">
              <a:xfrm>
                <a:off x="472"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22" name="Group 822"/>
            <p:cNvGrpSpPr>
              <a:grpSpLocks/>
            </p:cNvGrpSpPr>
            <p:nvPr/>
          </p:nvGrpSpPr>
          <p:grpSpPr bwMode="auto">
            <a:xfrm>
              <a:off x="708" y="1152"/>
              <a:ext cx="236" cy="384"/>
              <a:chOff x="708" y="1152"/>
              <a:chExt cx="236" cy="384"/>
            </a:xfrm>
          </p:grpSpPr>
          <p:sp>
            <p:nvSpPr>
              <p:cNvPr id="205474" name="Rectangle 674"/>
              <p:cNvSpPr>
                <a:spLocks noChangeArrowheads="1"/>
              </p:cNvSpPr>
              <p:nvPr/>
            </p:nvSpPr>
            <p:spPr bwMode="auto">
              <a:xfrm>
                <a:off x="751"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621" name="Rectangle 821"/>
              <p:cNvSpPr>
                <a:spLocks noChangeArrowheads="1"/>
              </p:cNvSpPr>
              <p:nvPr/>
            </p:nvSpPr>
            <p:spPr bwMode="auto">
              <a:xfrm>
                <a:off x="708"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24" name="Group 824"/>
            <p:cNvGrpSpPr>
              <a:grpSpLocks/>
            </p:cNvGrpSpPr>
            <p:nvPr/>
          </p:nvGrpSpPr>
          <p:grpSpPr bwMode="auto">
            <a:xfrm>
              <a:off x="1094" y="1152"/>
              <a:ext cx="236" cy="384"/>
              <a:chOff x="1094" y="1152"/>
              <a:chExt cx="236" cy="384"/>
            </a:xfrm>
          </p:grpSpPr>
          <p:sp>
            <p:nvSpPr>
              <p:cNvPr id="205476" name="Rectangle 676"/>
              <p:cNvSpPr>
                <a:spLocks noChangeArrowheads="1"/>
              </p:cNvSpPr>
              <p:nvPr/>
            </p:nvSpPr>
            <p:spPr bwMode="auto">
              <a:xfrm>
                <a:off x="1137"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623" name="Rectangle 823"/>
              <p:cNvSpPr>
                <a:spLocks noChangeArrowheads="1"/>
              </p:cNvSpPr>
              <p:nvPr/>
            </p:nvSpPr>
            <p:spPr bwMode="auto">
              <a:xfrm>
                <a:off x="1094"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26" name="Group 826"/>
            <p:cNvGrpSpPr>
              <a:grpSpLocks/>
            </p:cNvGrpSpPr>
            <p:nvPr/>
          </p:nvGrpSpPr>
          <p:grpSpPr bwMode="auto">
            <a:xfrm>
              <a:off x="1330" y="1152"/>
              <a:ext cx="236" cy="384"/>
              <a:chOff x="1330" y="1152"/>
              <a:chExt cx="236" cy="384"/>
            </a:xfrm>
          </p:grpSpPr>
          <p:sp>
            <p:nvSpPr>
              <p:cNvPr id="205477" name="Rectangle 677"/>
              <p:cNvSpPr>
                <a:spLocks noChangeArrowheads="1"/>
              </p:cNvSpPr>
              <p:nvPr/>
            </p:nvSpPr>
            <p:spPr bwMode="auto">
              <a:xfrm>
                <a:off x="1373"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625" name="Rectangle 825"/>
              <p:cNvSpPr>
                <a:spLocks noChangeArrowheads="1"/>
              </p:cNvSpPr>
              <p:nvPr/>
            </p:nvSpPr>
            <p:spPr bwMode="auto">
              <a:xfrm>
                <a:off x="1330"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28" name="Group 828"/>
            <p:cNvGrpSpPr>
              <a:grpSpLocks/>
            </p:cNvGrpSpPr>
            <p:nvPr/>
          </p:nvGrpSpPr>
          <p:grpSpPr bwMode="auto">
            <a:xfrm>
              <a:off x="1566" y="1152"/>
              <a:ext cx="236" cy="384"/>
              <a:chOff x="1566" y="1152"/>
              <a:chExt cx="236" cy="384"/>
            </a:xfrm>
          </p:grpSpPr>
          <p:sp>
            <p:nvSpPr>
              <p:cNvPr id="205478" name="Rectangle 678"/>
              <p:cNvSpPr>
                <a:spLocks noChangeArrowheads="1"/>
              </p:cNvSpPr>
              <p:nvPr/>
            </p:nvSpPr>
            <p:spPr bwMode="auto">
              <a:xfrm>
                <a:off x="1609"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627" name="Rectangle 827"/>
              <p:cNvSpPr>
                <a:spLocks noChangeArrowheads="1"/>
              </p:cNvSpPr>
              <p:nvPr/>
            </p:nvSpPr>
            <p:spPr bwMode="auto">
              <a:xfrm>
                <a:off x="1566"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30" name="Group 830"/>
            <p:cNvGrpSpPr>
              <a:grpSpLocks/>
            </p:cNvGrpSpPr>
            <p:nvPr/>
          </p:nvGrpSpPr>
          <p:grpSpPr bwMode="auto">
            <a:xfrm>
              <a:off x="1802" y="1152"/>
              <a:ext cx="236" cy="384"/>
              <a:chOff x="1802" y="1152"/>
              <a:chExt cx="236" cy="384"/>
            </a:xfrm>
          </p:grpSpPr>
          <p:sp>
            <p:nvSpPr>
              <p:cNvPr id="205479" name="Rectangle 679"/>
              <p:cNvSpPr>
                <a:spLocks noChangeArrowheads="1"/>
              </p:cNvSpPr>
              <p:nvPr/>
            </p:nvSpPr>
            <p:spPr bwMode="auto">
              <a:xfrm>
                <a:off x="1845"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629" name="Rectangle 829"/>
              <p:cNvSpPr>
                <a:spLocks noChangeArrowheads="1"/>
              </p:cNvSpPr>
              <p:nvPr/>
            </p:nvSpPr>
            <p:spPr bwMode="auto">
              <a:xfrm>
                <a:off x="1802"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32" name="Group 832"/>
            <p:cNvGrpSpPr>
              <a:grpSpLocks/>
            </p:cNvGrpSpPr>
            <p:nvPr/>
          </p:nvGrpSpPr>
          <p:grpSpPr bwMode="auto">
            <a:xfrm>
              <a:off x="2188" y="1152"/>
              <a:ext cx="236" cy="384"/>
              <a:chOff x="2188" y="1152"/>
              <a:chExt cx="236" cy="384"/>
            </a:xfrm>
          </p:grpSpPr>
          <p:sp>
            <p:nvSpPr>
              <p:cNvPr id="205481" name="Rectangle 681"/>
              <p:cNvSpPr>
                <a:spLocks noChangeArrowheads="1"/>
              </p:cNvSpPr>
              <p:nvPr/>
            </p:nvSpPr>
            <p:spPr bwMode="auto">
              <a:xfrm>
                <a:off x="2231"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631" name="Rectangle 831"/>
              <p:cNvSpPr>
                <a:spLocks noChangeArrowheads="1"/>
              </p:cNvSpPr>
              <p:nvPr/>
            </p:nvSpPr>
            <p:spPr bwMode="auto">
              <a:xfrm>
                <a:off x="2188"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34" name="Group 834"/>
            <p:cNvGrpSpPr>
              <a:grpSpLocks/>
            </p:cNvGrpSpPr>
            <p:nvPr/>
          </p:nvGrpSpPr>
          <p:grpSpPr bwMode="auto">
            <a:xfrm>
              <a:off x="2424" y="1152"/>
              <a:ext cx="236" cy="384"/>
              <a:chOff x="2424" y="1152"/>
              <a:chExt cx="236" cy="384"/>
            </a:xfrm>
          </p:grpSpPr>
          <p:sp>
            <p:nvSpPr>
              <p:cNvPr id="205482" name="Rectangle 682"/>
              <p:cNvSpPr>
                <a:spLocks noChangeArrowheads="1"/>
              </p:cNvSpPr>
              <p:nvPr/>
            </p:nvSpPr>
            <p:spPr bwMode="auto">
              <a:xfrm>
                <a:off x="2467"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633" name="Rectangle 833"/>
              <p:cNvSpPr>
                <a:spLocks noChangeArrowheads="1"/>
              </p:cNvSpPr>
              <p:nvPr/>
            </p:nvSpPr>
            <p:spPr bwMode="auto">
              <a:xfrm>
                <a:off x="2424"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36" name="Group 836"/>
            <p:cNvGrpSpPr>
              <a:grpSpLocks/>
            </p:cNvGrpSpPr>
            <p:nvPr/>
          </p:nvGrpSpPr>
          <p:grpSpPr bwMode="auto">
            <a:xfrm>
              <a:off x="2660" y="1152"/>
              <a:ext cx="236" cy="384"/>
              <a:chOff x="2660" y="1152"/>
              <a:chExt cx="236" cy="384"/>
            </a:xfrm>
          </p:grpSpPr>
          <p:sp>
            <p:nvSpPr>
              <p:cNvPr id="205483" name="Rectangle 683"/>
              <p:cNvSpPr>
                <a:spLocks noChangeArrowheads="1"/>
              </p:cNvSpPr>
              <p:nvPr/>
            </p:nvSpPr>
            <p:spPr bwMode="auto">
              <a:xfrm>
                <a:off x="2703"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635" name="Rectangle 835"/>
              <p:cNvSpPr>
                <a:spLocks noChangeArrowheads="1"/>
              </p:cNvSpPr>
              <p:nvPr/>
            </p:nvSpPr>
            <p:spPr bwMode="auto">
              <a:xfrm>
                <a:off x="2660"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38" name="Group 838"/>
            <p:cNvGrpSpPr>
              <a:grpSpLocks/>
            </p:cNvGrpSpPr>
            <p:nvPr/>
          </p:nvGrpSpPr>
          <p:grpSpPr bwMode="auto">
            <a:xfrm>
              <a:off x="2896" y="1152"/>
              <a:ext cx="236" cy="384"/>
              <a:chOff x="2896" y="1152"/>
              <a:chExt cx="236" cy="384"/>
            </a:xfrm>
          </p:grpSpPr>
          <p:sp>
            <p:nvSpPr>
              <p:cNvPr id="205484" name="Rectangle 684"/>
              <p:cNvSpPr>
                <a:spLocks noChangeArrowheads="1"/>
              </p:cNvSpPr>
              <p:nvPr/>
            </p:nvSpPr>
            <p:spPr bwMode="auto">
              <a:xfrm>
                <a:off x="2939"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637" name="Rectangle 837"/>
              <p:cNvSpPr>
                <a:spLocks noChangeArrowheads="1"/>
              </p:cNvSpPr>
              <p:nvPr/>
            </p:nvSpPr>
            <p:spPr bwMode="auto">
              <a:xfrm>
                <a:off x="2896"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40" name="Group 840"/>
            <p:cNvGrpSpPr>
              <a:grpSpLocks/>
            </p:cNvGrpSpPr>
            <p:nvPr/>
          </p:nvGrpSpPr>
          <p:grpSpPr bwMode="auto">
            <a:xfrm>
              <a:off x="3282" y="1152"/>
              <a:ext cx="236" cy="384"/>
              <a:chOff x="3282" y="1152"/>
              <a:chExt cx="236" cy="384"/>
            </a:xfrm>
          </p:grpSpPr>
          <p:sp>
            <p:nvSpPr>
              <p:cNvPr id="205486" name="Rectangle 686"/>
              <p:cNvSpPr>
                <a:spLocks noChangeArrowheads="1"/>
              </p:cNvSpPr>
              <p:nvPr/>
            </p:nvSpPr>
            <p:spPr bwMode="auto">
              <a:xfrm>
                <a:off x="3325"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639" name="Rectangle 839"/>
              <p:cNvSpPr>
                <a:spLocks noChangeArrowheads="1"/>
              </p:cNvSpPr>
              <p:nvPr/>
            </p:nvSpPr>
            <p:spPr bwMode="auto">
              <a:xfrm>
                <a:off x="3282"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42" name="Group 842"/>
            <p:cNvGrpSpPr>
              <a:grpSpLocks/>
            </p:cNvGrpSpPr>
            <p:nvPr/>
          </p:nvGrpSpPr>
          <p:grpSpPr bwMode="auto">
            <a:xfrm>
              <a:off x="3518" y="1152"/>
              <a:ext cx="236" cy="384"/>
              <a:chOff x="3518" y="1152"/>
              <a:chExt cx="236" cy="384"/>
            </a:xfrm>
          </p:grpSpPr>
          <p:sp>
            <p:nvSpPr>
              <p:cNvPr id="205487" name="Rectangle 687"/>
              <p:cNvSpPr>
                <a:spLocks noChangeArrowheads="1"/>
              </p:cNvSpPr>
              <p:nvPr/>
            </p:nvSpPr>
            <p:spPr bwMode="auto">
              <a:xfrm>
                <a:off x="3561"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641" name="Rectangle 841"/>
              <p:cNvSpPr>
                <a:spLocks noChangeArrowheads="1"/>
              </p:cNvSpPr>
              <p:nvPr/>
            </p:nvSpPr>
            <p:spPr bwMode="auto">
              <a:xfrm>
                <a:off x="3518"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44" name="Group 844"/>
            <p:cNvGrpSpPr>
              <a:grpSpLocks/>
            </p:cNvGrpSpPr>
            <p:nvPr/>
          </p:nvGrpSpPr>
          <p:grpSpPr bwMode="auto">
            <a:xfrm>
              <a:off x="3754" y="1152"/>
              <a:ext cx="236" cy="384"/>
              <a:chOff x="3754" y="1152"/>
              <a:chExt cx="236" cy="384"/>
            </a:xfrm>
          </p:grpSpPr>
          <p:sp>
            <p:nvSpPr>
              <p:cNvPr id="205488" name="Rectangle 688"/>
              <p:cNvSpPr>
                <a:spLocks noChangeArrowheads="1"/>
              </p:cNvSpPr>
              <p:nvPr/>
            </p:nvSpPr>
            <p:spPr bwMode="auto">
              <a:xfrm>
                <a:off x="3797"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643" name="Rectangle 843"/>
              <p:cNvSpPr>
                <a:spLocks noChangeArrowheads="1"/>
              </p:cNvSpPr>
              <p:nvPr/>
            </p:nvSpPr>
            <p:spPr bwMode="auto">
              <a:xfrm>
                <a:off x="3754"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46" name="Group 846"/>
            <p:cNvGrpSpPr>
              <a:grpSpLocks/>
            </p:cNvGrpSpPr>
            <p:nvPr/>
          </p:nvGrpSpPr>
          <p:grpSpPr bwMode="auto">
            <a:xfrm>
              <a:off x="3990" y="1152"/>
              <a:ext cx="236" cy="384"/>
              <a:chOff x="3990" y="1152"/>
              <a:chExt cx="236" cy="384"/>
            </a:xfrm>
          </p:grpSpPr>
          <p:sp>
            <p:nvSpPr>
              <p:cNvPr id="205489" name="Rectangle 689"/>
              <p:cNvSpPr>
                <a:spLocks noChangeArrowheads="1"/>
              </p:cNvSpPr>
              <p:nvPr/>
            </p:nvSpPr>
            <p:spPr bwMode="auto">
              <a:xfrm>
                <a:off x="4033"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645" name="Rectangle 845"/>
              <p:cNvSpPr>
                <a:spLocks noChangeArrowheads="1"/>
              </p:cNvSpPr>
              <p:nvPr/>
            </p:nvSpPr>
            <p:spPr bwMode="auto">
              <a:xfrm>
                <a:off x="3990"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48" name="Group 848"/>
            <p:cNvGrpSpPr>
              <a:grpSpLocks/>
            </p:cNvGrpSpPr>
            <p:nvPr/>
          </p:nvGrpSpPr>
          <p:grpSpPr bwMode="auto">
            <a:xfrm>
              <a:off x="4376" y="1152"/>
              <a:ext cx="236" cy="384"/>
              <a:chOff x="4376" y="1152"/>
              <a:chExt cx="236" cy="384"/>
            </a:xfrm>
          </p:grpSpPr>
          <p:sp>
            <p:nvSpPr>
              <p:cNvPr id="205491" name="Rectangle 691"/>
              <p:cNvSpPr>
                <a:spLocks noChangeArrowheads="1"/>
              </p:cNvSpPr>
              <p:nvPr/>
            </p:nvSpPr>
            <p:spPr bwMode="auto">
              <a:xfrm>
                <a:off x="4419"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647" name="Rectangle 847"/>
              <p:cNvSpPr>
                <a:spLocks noChangeArrowheads="1"/>
              </p:cNvSpPr>
              <p:nvPr/>
            </p:nvSpPr>
            <p:spPr bwMode="auto">
              <a:xfrm>
                <a:off x="4376"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50" name="Group 850"/>
            <p:cNvGrpSpPr>
              <a:grpSpLocks/>
            </p:cNvGrpSpPr>
            <p:nvPr/>
          </p:nvGrpSpPr>
          <p:grpSpPr bwMode="auto">
            <a:xfrm>
              <a:off x="4612" y="1152"/>
              <a:ext cx="236" cy="384"/>
              <a:chOff x="4612" y="1152"/>
              <a:chExt cx="236" cy="384"/>
            </a:xfrm>
          </p:grpSpPr>
          <p:sp>
            <p:nvSpPr>
              <p:cNvPr id="205492" name="Rectangle 692"/>
              <p:cNvSpPr>
                <a:spLocks noChangeArrowheads="1"/>
              </p:cNvSpPr>
              <p:nvPr/>
            </p:nvSpPr>
            <p:spPr bwMode="auto">
              <a:xfrm>
                <a:off x="4655"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649" name="Rectangle 849"/>
              <p:cNvSpPr>
                <a:spLocks noChangeArrowheads="1"/>
              </p:cNvSpPr>
              <p:nvPr/>
            </p:nvSpPr>
            <p:spPr bwMode="auto">
              <a:xfrm>
                <a:off x="4612"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52" name="Group 852"/>
            <p:cNvGrpSpPr>
              <a:grpSpLocks/>
            </p:cNvGrpSpPr>
            <p:nvPr/>
          </p:nvGrpSpPr>
          <p:grpSpPr bwMode="auto">
            <a:xfrm>
              <a:off x="4848" y="1152"/>
              <a:ext cx="236" cy="384"/>
              <a:chOff x="4848" y="1152"/>
              <a:chExt cx="236" cy="384"/>
            </a:xfrm>
          </p:grpSpPr>
          <p:sp>
            <p:nvSpPr>
              <p:cNvPr id="205493" name="Rectangle 693"/>
              <p:cNvSpPr>
                <a:spLocks noChangeArrowheads="1"/>
              </p:cNvSpPr>
              <p:nvPr/>
            </p:nvSpPr>
            <p:spPr bwMode="auto">
              <a:xfrm>
                <a:off x="4891"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651" name="Rectangle 851"/>
              <p:cNvSpPr>
                <a:spLocks noChangeArrowheads="1"/>
              </p:cNvSpPr>
              <p:nvPr/>
            </p:nvSpPr>
            <p:spPr bwMode="auto">
              <a:xfrm>
                <a:off x="4848"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654" name="Group 854"/>
            <p:cNvGrpSpPr>
              <a:grpSpLocks/>
            </p:cNvGrpSpPr>
            <p:nvPr/>
          </p:nvGrpSpPr>
          <p:grpSpPr bwMode="auto">
            <a:xfrm>
              <a:off x="5084" y="1152"/>
              <a:ext cx="236" cy="384"/>
              <a:chOff x="5084" y="1152"/>
              <a:chExt cx="236" cy="384"/>
            </a:xfrm>
          </p:grpSpPr>
          <p:sp>
            <p:nvSpPr>
              <p:cNvPr id="205494" name="Rectangle 694"/>
              <p:cNvSpPr>
                <a:spLocks noChangeArrowheads="1"/>
              </p:cNvSpPr>
              <p:nvPr/>
            </p:nvSpPr>
            <p:spPr bwMode="auto">
              <a:xfrm>
                <a:off x="5127"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653" name="Rectangle 853"/>
              <p:cNvSpPr>
                <a:spLocks noChangeArrowheads="1"/>
              </p:cNvSpPr>
              <p:nvPr/>
            </p:nvSpPr>
            <p:spPr bwMode="auto">
              <a:xfrm>
                <a:off x="5084"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grpSp>
        <p:nvGrpSpPr>
          <p:cNvPr id="205912" name="Group 88"/>
          <p:cNvGrpSpPr>
            <a:grpSpLocks/>
          </p:cNvGrpSpPr>
          <p:nvPr/>
        </p:nvGrpSpPr>
        <p:grpSpPr bwMode="auto">
          <a:xfrm>
            <a:off x="825178" y="4913536"/>
            <a:ext cx="7785100" cy="1371600"/>
            <a:chOff x="0" y="0"/>
            <a:chExt cx="5320" cy="1536"/>
          </a:xfrm>
        </p:grpSpPr>
        <p:sp>
          <p:nvSpPr>
            <p:cNvPr id="205660" name="Rectangle 860"/>
            <p:cNvSpPr>
              <a:spLocks noChangeArrowheads="1"/>
            </p:cNvSpPr>
            <p:nvPr/>
          </p:nvSpPr>
          <p:spPr bwMode="auto">
            <a:xfrm>
              <a:off x="987"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665" name="Rectangle 865"/>
            <p:cNvSpPr>
              <a:spLocks noChangeArrowheads="1"/>
            </p:cNvSpPr>
            <p:nvPr/>
          </p:nvSpPr>
          <p:spPr bwMode="auto">
            <a:xfrm>
              <a:off x="2081"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670" name="Rectangle 870"/>
            <p:cNvSpPr>
              <a:spLocks noChangeArrowheads="1"/>
            </p:cNvSpPr>
            <p:nvPr/>
          </p:nvSpPr>
          <p:spPr bwMode="auto">
            <a:xfrm>
              <a:off x="3175"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675" name="Rectangle 875"/>
            <p:cNvSpPr>
              <a:spLocks noChangeArrowheads="1"/>
            </p:cNvSpPr>
            <p:nvPr/>
          </p:nvSpPr>
          <p:spPr bwMode="auto">
            <a:xfrm>
              <a:off x="4269"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684" name="Rectangle 884"/>
            <p:cNvSpPr>
              <a:spLocks noChangeArrowheads="1"/>
            </p:cNvSpPr>
            <p:nvPr/>
          </p:nvSpPr>
          <p:spPr bwMode="auto">
            <a:xfrm>
              <a:off x="987"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689" name="Rectangle 889"/>
            <p:cNvSpPr>
              <a:spLocks noChangeArrowheads="1"/>
            </p:cNvSpPr>
            <p:nvPr/>
          </p:nvSpPr>
          <p:spPr bwMode="auto">
            <a:xfrm>
              <a:off x="2081"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694" name="Rectangle 894"/>
            <p:cNvSpPr>
              <a:spLocks noChangeArrowheads="1"/>
            </p:cNvSpPr>
            <p:nvPr/>
          </p:nvSpPr>
          <p:spPr bwMode="auto">
            <a:xfrm>
              <a:off x="3175"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699" name="Rectangle 899"/>
            <p:cNvSpPr>
              <a:spLocks noChangeArrowheads="1"/>
            </p:cNvSpPr>
            <p:nvPr/>
          </p:nvSpPr>
          <p:spPr bwMode="auto">
            <a:xfrm>
              <a:off x="4269"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708" name="Rectangle 908"/>
            <p:cNvSpPr>
              <a:spLocks noChangeArrowheads="1"/>
            </p:cNvSpPr>
            <p:nvPr/>
          </p:nvSpPr>
          <p:spPr bwMode="auto">
            <a:xfrm>
              <a:off x="987"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713" name="Rectangle 913"/>
            <p:cNvSpPr>
              <a:spLocks noChangeArrowheads="1"/>
            </p:cNvSpPr>
            <p:nvPr/>
          </p:nvSpPr>
          <p:spPr bwMode="auto">
            <a:xfrm>
              <a:off x="2081"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718" name="Rectangle 918"/>
            <p:cNvSpPr>
              <a:spLocks noChangeArrowheads="1"/>
            </p:cNvSpPr>
            <p:nvPr/>
          </p:nvSpPr>
          <p:spPr bwMode="auto">
            <a:xfrm>
              <a:off x="3175"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723" name="Rectangle 923"/>
            <p:cNvSpPr>
              <a:spLocks noChangeArrowheads="1"/>
            </p:cNvSpPr>
            <p:nvPr/>
          </p:nvSpPr>
          <p:spPr bwMode="auto">
            <a:xfrm>
              <a:off x="4269"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732" name="Rectangle 932"/>
            <p:cNvSpPr>
              <a:spLocks noChangeArrowheads="1"/>
            </p:cNvSpPr>
            <p:nvPr/>
          </p:nvSpPr>
          <p:spPr bwMode="auto">
            <a:xfrm>
              <a:off x="987"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737" name="Rectangle 937"/>
            <p:cNvSpPr>
              <a:spLocks noChangeArrowheads="1"/>
            </p:cNvSpPr>
            <p:nvPr/>
          </p:nvSpPr>
          <p:spPr bwMode="auto">
            <a:xfrm>
              <a:off x="2081"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742" name="Rectangle 942"/>
            <p:cNvSpPr>
              <a:spLocks noChangeArrowheads="1"/>
            </p:cNvSpPr>
            <p:nvPr/>
          </p:nvSpPr>
          <p:spPr bwMode="auto">
            <a:xfrm>
              <a:off x="3175"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sp>
          <p:nvSpPr>
            <p:cNvPr id="205747" name="Rectangle 947"/>
            <p:cNvSpPr>
              <a:spLocks noChangeArrowheads="1"/>
            </p:cNvSpPr>
            <p:nvPr/>
          </p:nvSpPr>
          <p:spPr bwMode="auto">
            <a:xfrm>
              <a:off x="4269"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 </a:t>
              </a:r>
            </a:p>
            <a:p>
              <a:endParaRPr lang="en-US" altLang="id-ID" sz="2400"/>
            </a:p>
          </p:txBody>
        </p:sp>
        <p:grpSp>
          <p:nvGrpSpPr>
            <p:cNvPr id="205753" name="Group 953"/>
            <p:cNvGrpSpPr>
              <a:grpSpLocks/>
            </p:cNvGrpSpPr>
            <p:nvPr/>
          </p:nvGrpSpPr>
          <p:grpSpPr bwMode="auto">
            <a:xfrm>
              <a:off x="0" y="0"/>
              <a:ext cx="236" cy="384"/>
              <a:chOff x="0" y="0"/>
              <a:chExt cx="236" cy="384"/>
            </a:xfrm>
          </p:grpSpPr>
          <p:sp>
            <p:nvSpPr>
              <p:cNvPr id="205656" name="Rectangle 856"/>
              <p:cNvSpPr>
                <a:spLocks noChangeArrowheads="1"/>
              </p:cNvSpPr>
              <p:nvPr/>
            </p:nvSpPr>
            <p:spPr bwMode="auto">
              <a:xfrm>
                <a:off x="43"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752" name="Rectangle 952"/>
              <p:cNvSpPr>
                <a:spLocks noChangeArrowheads="1"/>
              </p:cNvSpPr>
              <p:nvPr/>
            </p:nvSpPr>
            <p:spPr bwMode="auto">
              <a:xfrm>
                <a:off x="0"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55" name="Group 955"/>
            <p:cNvGrpSpPr>
              <a:grpSpLocks/>
            </p:cNvGrpSpPr>
            <p:nvPr/>
          </p:nvGrpSpPr>
          <p:grpSpPr bwMode="auto">
            <a:xfrm>
              <a:off x="236" y="0"/>
              <a:ext cx="236" cy="384"/>
              <a:chOff x="236" y="0"/>
              <a:chExt cx="236" cy="384"/>
            </a:xfrm>
          </p:grpSpPr>
          <p:sp>
            <p:nvSpPr>
              <p:cNvPr id="205657" name="Rectangle 857"/>
              <p:cNvSpPr>
                <a:spLocks noChangeArrowheads="1"/>
              </p:cNvSpPr>
              <p:nvPr/>
            </p:nvSpPr>
            <p:spPr bwMode="auto">
              <a:xfrm>
                <a:off x="279"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754" name="Rectangle 954"/>
              <p:cNvSpPr>
                <a:spLocks noChangeArrowheads="1"/>
              </p:cNvSpPr>
              <p:nvPr/>
            </p:nvSpPr>
            <p:spPr bwMode="auto">
              <a:xfrm>
                <a:off x="236"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57" name="Group 957"/>
            <p:cNvGrpSpPr>
              <a:grpSpLocks/>
            </p:cNvGrpSpPr>
            <p:nvPr/>
          </p:nvGrpSpPr>
          <p:grpSpPr bwMode="auto">
            <a:xfrm>
              <a:off x="472" y="0"/>
              <a:ext cx="236" cy="384"/>
              <a:chOff x="472" y="0"/>
              <a:chExt cx="236" cy="384"/>
            </a:xfrm>
          </p:grpSpPr>
          <p:sp>
            <p:nvSpPr>
              <p:cNvPr id="205658" name="Rectangle 858"/>
              <p:cNvSpPr>
                <a:spLocks noChangeArrowheads="1"/>
              </p:cNvSpPr>
              <p:nvPr/>
            </p:nvSpPr>
            <p:spPr bwMode="auto">
              <a:xfrm>
                <a:off x="515"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756" name="Rectangle 956"/>
              <p:cNvSpPr>
                <a:spLocks noChangeArrowheads="1"/>
              </p:cNvSpPr>
              <p:nvPr/>
            </p:nvSpPr>
            <p:spPr bwMode="auto">
              <a:xfrm>
                <a:off x="472"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59" name="Group 959"/>
            <p:cNvGrpSpPr>
              <a:grpSpLocks/>
            </p:cNvGrpSpPr>
            <p:nvPr/>
          </p:nvGrpSpPr>
          <p:grpSpPr bwMode="auto">
            <a:xfrm>
              <a:off x="708" y="0"/>
              <a:ext cx="236" cy="384"/>
              <a:chOff x="708" y="0"/>
              <a:chExt cx="236" cy="384"/>
            </a:xfrm>
          </p:grpSpPr>
          <p:sp>
            <p:nvSpPr>
              <p:cNvPr id="205659" name="Rectangle 859"/>
              <p:cNvSpPr>
                <a:spLocks noChangeArrowheads="1"/>
              </p:cNvSpPr>
              <p:nvPr/>
            </p:nvSpPr>
            <p:spPr bwMode="auto">
              <a:xfrm>
                <a:off x="751"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758" name="Rectangle 958"/>
              <p:cNvSpPr>
                <a:spLocks noChangeArrowheads="1"/>
              </p:cNvSpPr>
              <p:nvPr/>
            </p:nvSpPr>
            <p:spPr bwMode="auto">
              <a:xfrm>
                <a:off x="708"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61" name="Group 961"/>
            <p:cNvGrpSpPr>
              <a:grpSpLocks/>
            </p:cNvGrpSpPr>
            <p:nvPr/>
          </p:nvGrpSpPr>
          <p:grpSpPr bwMode="auto">
            <a:xfrm>
              <a:off x="1094" y="0"/>
              <a:ext cx="236" cy="384"/>
              <a:chOff x="1094" y="0"/>
              <a:chExt cx="236" cy="384"/>
            </a:xfrm>
          </p:grpSpPr>
          <p:sp>
            <p:nvSpPr>
              <p:cNvPr id="205661" name="Rectangle 861"/>
              <p:cNvSpPr>
                <a:spLocks noChangeArrowheads="1"/>
              </p:cNvSpPr>
              <p:nvPr/>
            </p:nvSpPr>
            <p:spPr bwMode="auto">
              <a:xfrm>
                <a:off x="1137"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760" name="Rectangle 960"/>
              <p:cNvSpPr>
                <a:spLocks noChangeArrowheads="1"/>
              </p:cNvSpPr>
              <p:nvPr/>
            </p:nvSpPr>
            <p:spPr bwMode="auto">
              <a:xfrm>
                <a:off x="1094"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63" name="Group 963"/>
            <p:cNvGrpSpPr>
              <a:grpSpLocks/>
            </p:cNvGrpSpPr>
            <p:nvPr/>
          </p:nvGrpSpPr>
          <p:grpSpPr bwMode="auto">
            <a:xfrm>
              <a:off x="1330" y="0"/>
              <a:ext cx="236" cy="384"/>
              <a:chOff x="1330" y="0"/>
              <a:chExt cx="236" cy="384"/>
            </a:xfrm>
          </p:grpSpPr>
          <p:sp>
            <p:nvSpPr>
              <p:cNvPr id="205662" name="Rectangle 862"/>
              <p:cNvSpPr>
                <a:spLocks noChangeArrowheads="1"/>
              </p:cNvSpPr>
              <p:nvPr/>
            </p:nvSpPr>
            <p:spPr bwMode="auto">
              <a:xfrm>
                <a:off x="1373"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762" name="Rectangle 962"/>
              <p:cNvSpPr>
                <a:spLocks noChangeArrowheads="1"/>
              </p:cNvSpPr>
              <p:nvPr/>
            </p:nvSpPr>
            <p:spPr bwMode="auto">
              <a:xfrm>
                <a:off x="1330"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65" name="Group 965"/>
            <p:cNvGrpSpPr>
              <a:grpSpLocks/>
            </p:cNvGrpSpPr>
            <p:nvPr/>
          </p:nvGrpSpPr>
          <p:grpSpPr bwMode="auto">
            <a:xfrm>
              <a:off x="1566" y="0"/>
              <a:ext cx="236" cy="384"/>
              <a:chOff x="1566" y="0"/>
              <a:chExt cx="236" cy="384"/>
            </a:xfrm>
          </p:grpSpPr>
          <p:sp>
            <p:nvSpPr>
              <p:cNvPr id="205663" name="Rectangle 863"/>
              <p:cNvSpPr>
                <a:spLocks noChangeArrowheads="1"/>
              </p:cNvSpPr>
              <p:nvPr/>
            </p:nvSpPr>
            <p:spPr bwMode="auto">
              <a:xfrm>
                <a:off x="1609"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764" name="Rectangle 964"/>
              <p:cNvSpPr>
                <a:spLocks noChangeArrowheads="1"/>
              </p:cNvSpPr>
              <p:nvPr/>
            </p:nvSpPr>
            <p:spPr bwMode="auto">
              <a:xfrm>
                <a:off x="1566"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67" name="Group 967"/>
            <p:cNvGrpSpPr>
              <a:grpSpLocks/>
            </p:cNvGrpSpPr>
            <p:nvPr/>
          </p:nvGrpSpPr>
          <p:grpSpPr bwMode="auto">
            <a:xfrm>
              <a:off x="1802" y="0"/>
              <a:ext cx="236" cy="384"/>
              <a:chOff x="1802" y="0"/>
              <a:chExt cx="236" cy="384"/>
            </a:xfrm>
          </p:grpSpPr>
          <p:sp>
            <p:nvSpPr>
              <p:cNvPr id="205664" name="Rectangle 864"/>
              <p:cNvSpPr>
                <a:spLocks noChangeArrowheads="1"/>
              </p:cNvSpPr>
              <p:nvPr/>
            </p:nvSpPr>
            <p:spPr bwMode="auto">
              <a:xfrm>
                <a:off x="1845"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766" name="Rectangle 966"/>
              <p:cNvSpPr>
                <a:spLocks noChangeArrowheads="1"/>
              </p:cNvSpPr>
              <p:nvPr/>
            </p:nvSpPr>
            <p:spPr bwMode="auto">
              <a:xfrm>
                <a:off x="1802"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69" name="Group 969"/>
            <p:cNvGrpSpPr>
              <a:grpSpLocks/>
            </p:cNvGrpSpPr>
            <p:nvPr/>
          </p:nvGrpSpPr>
          <p:grpSpPr bwMode="auto">
            <a:xfrm>
              <a:off x="2188" y="0"/>
              <a:ext cx="236" cy="384"/>
              <a:chOff x="2188" y="0"/>
              <a:chExt cx="236" cy="384"/>
            </a:xfrm>
          </p:grpSpPr>
          <p:sp>
            <p:nvSpPr>
              <p:cNvPr id="205666" name="Rectangle 866"/>
              <p:cNvSpPr>
                <a:spLocks noChangeArrowheads="1"/>
              </p:cNvSpPr>
              <p:nvPr/>
            </p:nvSpPr>
            <p:spPr bwMode="auto">
              <a:xfrm>
                <a:off x="2231"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768" name="Rectangle 968"/>
              <p:cNvSpPr>
                <a:spLocks noChangeArrowheads="1"/>
              </p:cNvSpPr>
              <p:nvPr/>
            </p:nvSpPr>
            <p:spPr bwMode="auto">
              <a:xfrm>
                <a:off x="2188"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71" name="Group 971"/>
            <p:cNvGrpSpPr>
              <a:grpSpLocks/>
            </p:cNvGrpSpPr>
            <p:nvPr/>
          </p:nvGrpSpPr>
          <p:grpSpPr bwMode="auto">
            <a:xfrm>
              <a:off x="2424" y="0"/>
              <a:ext cx="236" cy="384"/>
              <a:chOff x="2424" y="0"/>
              <a:chExt cx="236" cy="384"/>
            </a:xfrm>
          </p:grpSpPr>
          <p:sp>
            <p:nvSpPr>
              <p:cNvPr id="205667" name="Rectangle 867"/>
              <p:cNvSpPr>
                <a:spLocks noChangeArrowheads="1"/>
              </p:cNvSpPr>
              <p:nvPr/>
            </p:nvSpPr>
            <p:spPr bwMode="auto">
              <a:xfrm>
                <a:off x="2467"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770" name="Rectangle 970"/>
              <p:cNvSpPr>
                <a:spLocks noChangeArrowheads="1"/>
              </p:cNvSpPr>
              <p:nvPr/>
            </p:nvSpPr>
            <p:spPr bwMode="auto">
              <a:xfrm>
                <a:off x="2424"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73" name="Group 973"/>
            <p:cNvGrpSpPr>
              <a:grpSpLocks/>
            </p:cNvGrpSpPr>
            <p:nvPr/>
          </p:nvGrpSpPr>
          <p:grpSpPr bwMode="auto">
            <a:xfrm>
              <a:off x="2660" y="0"/>
              <a:ext cx="236" cy="384"/>
              <a:chOff x="2660" y="0"/>
              <a:chExt cx="236" cy="384"/>
            </a:xfrm>
          </p:grpSpPr>
          <p:sp>
            <p:nvSpPr>
              <p:cNvPr id="205668" name="Rectangle 868"/>
              <p:cNvSpPr>
                <a:spLocks noChangeArrowheads="1"/>
              </p:cNvSpPr>
              <p:nvPr/>
            </p:nvSpPr>
            <p:spPr bwMode="auto">
              <a:xfrm>
                <a:off x="2703"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772" name="Rectangle 972"/>
              <p:cNvSpPr>
                <a:spLocks noChangeArrowheads="1"/>
              </p:cNvSpPr>
              <p:nvPr/>
            </p:nvSpPr>
            <p:spPr bwMode="auto">
              <a:xfrm>
                <a:off x="2660"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75" name="Group 975"/>
            <p:cNvGrpSpPr>
              <a:grpSpLocks/>
            </p:cNvGrpSpPr>
            <p:nvPr/>
          </p:nvGrpSpPr>
          <p:grpSpPr bwMode="auto">
            <a:xfrm>
              <a:off x="2896" y="0"/>
              <a:ext cx="236" cy="384"/>
              <a:chOff x="2896" y="0"/>
              <a:chExt cx="236" cy="384"/>
            </a:xfrm>
          </p:grpSpPr>
          <p:sp>
            <p:nvSpPr>
              <p:cNvPr id="205669" name="Rectangle 869"/>
              <p:cNvSpPr>
                <a:spLocks noChangeArrowheads="1"/>
              </p:cNvSpPr>
              <p:nvPr/>
            </p:nvSpPr>
            <p:spPr bwMode="auto">
              <a:xfrm>
                <a:off x="2939"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774" name="Rectangle 974"/>
              <p:cNvSpPr>
                <a:spLocks noChangeArrowheads="1"/>
              </p:cNvSpPr>
              <p:nvPr/>
            </p:nvSpPr>
            <p:spPr bwMode="auto">
              <a:xfrm>
                <a:off x="2896"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77" name="Group 977"/>
            <p:cNvGrpSpPr>
              <a:grpSpLocks/>
            </p:cNvGrpSpPr>
            <p:nvPr/>
          </p:nvGrpSpPr>
          <p:grpSpPr bwMode="auto">
            <a:xfrm>
              <a:off x="3282" y="0"/>
              <a:ext cx="236" cy="384"/>
              <a:chOff x="3282" y="0"/>
              <a:chExt cx="236" cy="384"/>
            </a:xfrm>
          </p:grpSpPr>
          <p:sp>
            <p:nvSpPr>
              <p:cNvPr id="205671" name="Rectangle 871"/>
              <p:cNvSpPr>
                <a:spLocks noChangeArrowheads="1"/>
              </p:cNvSpPr>
              <p:nvPr/>
            </p:nvSpPr>
            <p:spPr bwMode="auto">
              <a:xfrm>
                <a:off x="3325"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776" name="Rectangle 976"/>
              <p:cNvSpPr>
                <a:spLocks noChangeArrowheads="1"/>
              </p:cNvSpPr>
              <p:nvPr/>
            </p:nvSpPr>
            <p:spPr bwMode="auto">
              <a:xfrm>
                <a:off x="3282"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79" name="Group 979"/>
            <p:cNvGrpSpPr>
              <a:grpSpLocks/>
            </p:cNvGrpSpPr>
            <p:nvPr/>
          </p:nvGrpSpPr>
          <p:grpSpPr bwMode="auto">
            <a:xfrm>
              <a:off x="3518" y="0"/>
              <a:ext cx="236" cy="384"/>
              <a:chOff x="3518" y="0"/>
              <a:chExt cx="236" cy="384"/>
            </a:xfrm>
          </p:grpSpPr>
          <p:sp>
            <p:nvSpPr>
              <p:cNvPr id="205672" name="Rectangle 872"/>
              <p:cNvSpPr>
                <a:spLocks noChangeArrowheads="1"/>
              </p:cNvSpPr>
              <p:nvPr/>
            </p:nvSpPr>
            <p:spPr bwMode="auto">
              <a:xfrm>
                <a:off x="3561"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778" name="Rectangle 978"/>
              <p:cNvSpPr>
                <a:spLocks noChangeArrowheads="1"/>
              </p:cNvSpPr>
              <p:nvPr/>
            </p:nvSpPr>
            <p:spPr bwMode="auto">
              <a:xfrm>
                <a:off x="3518"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81" name="Group 981"/>
            <p:cNvGrpSpPr>
              <a:grpSpLocks/>
            </p:cNvGrpSpPr>
            <p:nvPr/>
          </p:nvGrpSpPr>
          <p:grpSpPr bwMode="auto">
            <a:xfrm>
              <a:off x="3754" y="0"/>
              <a:ext cx="236" cy="384"/>
              <a:chOff x="3754" y="0"/>
              <a:chExt cx="236" cy="384"/>
            </a:xfrm>
          </p:grpSpPr>
          <p:sp>
            <p:nvSpPr>
              <p:cNvPr id="205673" name="Rectangle 873"/>
              <p:cNvSpPr>
                <a:spLocks noChangeArrowheads="1"/>
              </p:cNvSpPr>
              <p:nvPr/>
            </p:nvSpPr>
            <p:spPr bwMode="auto">
              <a:xfrm>
                <a:off x="3797"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780" name="Rectangle 980"/>
              <p:cNvSpPr>
                <a:spLocks noChangeArrowheads="1"/>
              </p:cNvSpPr>
              <p:nvPr/>
            </p:nvSpPr>
            <p:spPr bwMode="auto">
              <a:xfrm>
                <a:off x="3754"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83" name="Group 983"/>
            <p:cNvGrpSpPr>
              <a:grpSpLocks/>
            </p:cNvGrpSpPr>
            <p:nvPr/>
          </p:nvGrpSpPr>
          <p:grpSpPr bwMode="auto">
            <a:xfrm>
              <a:off x="3990" y="0"/>
              <a:ext cx="236" cy="384"/>
              <a:chOff x="3990" y="0"/>
              <a:chExt cx="236" cy="384"/>
            </a:xfrm>
          </p:grpSpPr>
          <p:sp>
            <p:nvSpPr>
              <p:cNvPr id="205674" name="Rectangle 874"/>
              <p:cNvSpPr>
                <a:spLocks noChangeArrowheads="1"/>
              </p:cNvSpPr>
              <p:nvPr/>
            </p:nvSpPr>
            <p:spPr bwMode="auto">
              <a:xfrm>
                <a:off x="4033"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782" name="Rectangle 982"/>
              <p:cNvSpPr>
                <a:spLocks noChangeArrowheads="1"/>
              </p:cNvSpPr>
              <p:nvPr/>
            </p:nvSpPr>
            <p:spPr bwMode="auto">
              <a:xfrm>
                <a:off x="3990"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85" name="Group 985"/>
            <p:cNvGrpSpPr>
              <a:grpSpLocks/>
            </p:cNvGrpSpPr>
            <p:nvPr/>
          </p:nvGrpSpPr>
          <p:grpSpPr bwMode="auto">
            <a:xfrm>
              <a:off x="4376" y="0"/>
              <a:ext cx="236" cy="384"/>
              <a:chOff x="4376" y="0"/>
              <a:chExt cx="236" cy="384"/>
            </a:xfrm>
          </p:grpSpPr>
          <p:sp>
            <p:nvSpPr>
              <p:cNvPr id="205676" name="Rectangle 876"/>
              <p:cNvSpPr>
                <a:spLocks noChangeArrowheads="1"/>
              </p:cNvSpPr>
              <p:nvPr/>
            </p:nvSpPr>
            <p:spPr bwMode="auto">
              <a:xfrm>
                <a:off x="4419"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784" name="Rectangle 984"/>
              <p:cNvSpPr>
                <a:spLocks noChangeArrowheads="1"/>
              </p:cNvSpPr>
              <p:nvPr/>
            </p:nvSpPr>
            <p:spPr bwMode="auto">
              <a:xfrm>
                <a:off x="4376"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87" name="Group 987"/>
            <p:cNvGrpSpPr>
              <a:grpSpLocks/>
            </p:cNvGrpSpPr>
            <p:nvPr/>
          </p:nvGrpSpPr>
          <p:grpSpPr bwMode="auto">
            <a:xfrm>
              <a:off x="4612" y="0"/>
              <a:ext cx="236" cy="384"/>
              <a:chOff x="4612" y="0"/>
              <a:chExt cx="236" cy="384"/>
            </a:xfrm>
          </p:grpSpPr>
          <p:sp>
            <p:nvSpPr>
              <p:cNvPr id="205677" name="Rectangle 877"/>
              <p:cNvSpPr>
                <a:spLocks noChangeArrowheads="1"/>
              </p:cNvSpPr>
              <p:nvPr/>
            </p:nvSpPr>
            <p:spPr bwMode="auto">
              <a:xfrm>
                <a:off x="4655"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786" name="Rectangle 986"/>
              <p:cNvSpPr>
                <a:spLocks noChangeArrowheads="1"/>
              </p:cNvSpPr>
              <p:nvPr/>
            </p:nvSpPr>
            <p:spPr bwMode="auto">
              <a:xfrm>
                <a:off x="4612"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89" name="Group 989"/>
            <p:cNvGrpSpPr>
              <a:grpSpLocks/>
            </p:cNvGrpSpPr>
            <p:nvPr/>
          </p:nvGrpSpPr>
          <p:grpSpPr bwMode="auto">
            <a:xfrm>
              <a:off x="4848" y="0"/>
              <a:ext cx="236" cy="384"/>
              <a:chOff x="4848" y="0"/>
              <a:chExt cx="236" cy="384"/>
            </a:xfrm>
          </p:grpSpPr>
          <p:sp>
            <p:nvSpPr>
              <p:cNvPr id="205678" name="Rectangle 878"/>
              <p:cNvSpPr>
                <a:spLocks noChangeArrowheads="1"/>
              </p:cNvSpPr>
              <p:nvPr/>
            </p:nvSpPr>
            <p:spPr bwMode="auto">
              <a:xfrm>
                <a:off x="4891"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788" name="Rectangle 988"/>
              <p:cNvSpPr>
                <a:spLocks noChangeArrowheads="1"/>
              </p:cNvSpPr>
              <p:nvPr/>
            </p:nvSpPr>
            <p:spPr bwMode="auto">
              <a:xfrm>
                <a:off x="4848"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91" name="Group 991"/>
            <p:cNvGrpSpPr>
              <a:grpSpLocks/>
            </p:cNvGrpSpPr>
            <p:nvPr/>
          </p:nvGrpSpPr>
          <p:grpSpPr bwMode="auto">
            <a:xfrm>
              <a:off x="5084" y="0"/>
              <a:ext cx="236" cy="384"/>
              <a:chOff x="5084" y="0"/>
              <a:chExt cx="236" cy="384"/>
            </a:xfrm>
          </p:grpSpPr>
          <p:sp>
            <p:nvSpPr>
              <p:cNvPr id="205679" name="Rectangle 879"/>
              <p:cNvSpPr>
                <a:spLocks noChangeArrowheads="1"/>
              </p:cNvSpPr>
              <p:nvPr/>
            </p:nvSpPr>
            <p:spPr bwMode="auto">
              <a:xfrm>
                <a:off x="5127"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790" name="Rectangle 990"/>
              <p:cNvSpPr>
                <a:spLocks noChangeArrowheads="1"/>
              </p:cNvSpPr>
              <p:nvPr/>
            </p:nvSpPr>
            <p:spPr bwMode="auto">
              <a:xfrm>
                <a:off x="5084" y="0"/>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93" name="Group 993"/>
            <p:cNvGrpSpPr>
              <a:grpSpLocks/>
            </p:cNvGrpSpPr>
            <p:nvPr/>
          </p:nvGrpSpPr>
          <p:grpSpPr bwMode="auto">
            <a:xfrm>
              <a:off x="0" y="384"/>
              <a:ext cx="236" cy="384"/>
              <a:chOff x="0" y="384"/>
              <a:chExt cx="236" cy="384"/>
            </a:xfrm>
          </p:grpSpPr>
          <p:sp>
            <p:nvSpPr>
              <p:cNvPr id="205680" name="Rectangle 880"/>
              <p:cNvSpPr>
                <a:spLocks noChangeArrowheads="1"/>
              </p:cNvSpPr>
              <p:nvPr/>
            </p:nvSpPr>
            <p:spPr bwMode="auto">
              <a:xfrm>
                <a:off x="43"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792" name="Rectangle 992"/>
              <p:cNvSpPr>
                <a:spLocks noChangeArrowheads="1"/>
              </p:cNvSpPr>
              <p:nvPr/>
            </p:nvSpPr>
            <p:spPr bwMode="auto">
              <a:xfrm>
                <a:off x="0"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95" name="Group 995"/>
            <p:cNvGrpSpPr>
              <a:grpSpLocks/>
            </p:cNvGrpSpPr>
            <p:nvPr/>
          </p:nvGrpSpPr>
          <p:grpSpPr bwMode="auto">
            <a:xfrm>
              <a:off x="236" y="384"/>
              <a:ext cx="236" cy="384"/>
              <a:chOff x="236" y="384"/>
              <a:chExt cx="236" cy="384"/>
            </a:xfrm>
          </p:grpSpPr>
          <p:sp>
            <p:nvSpPr>
              <p:cNvPr id="205681" name="Rectangle 881"/>
              <p:cNvSpPr>
                <a:spLocks noChangeArrowheads="1"/>
              </p:cNvSpPr>
              <p:nvPr/>
            </p:nvSpPr>
            <p:spPr bwMode="auto">
              <a:xfrm>
                <a:off x="279"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794" name="Rectangle 994"/>
              <p:cNvSpPr>
                <a:spLocks noChangeArrowheads="1"/>
              </p:cNvSpPr>
              <p:nvPr/>
            </p:nvSpPr>
            <p:spPr bwMode="auto">
              <a:xfrm>
                <a:off x="236"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97" name="Group 997"/>
            <p:cNvGrpSpPr>
              <a:grpSpLocks/>
            </p:cNvGrpSpPr>
            <p:nvPr/>
          </p:nvGrpSpPr>
          <p:grpSpPr bwMode="auto">
            <a:xfrm>
              <a:off x="472" y="384"/>
              <a:ext cx="236" cy="384"/>
              <a:chOff x="472" y="384"/>
              <a:chExt cx="236" cy="384"/>
            </a:xfrm>
          </p:grpSpPr>
          <p:sp>
            <p:nvSpPr>
              <p:cNvPr id="205682" name="Rectangle 882"/>
              <p:cNvSpPr>
                <a:spLocks noChangeArrowheads="1"/>
              </p:cNvSpPr>
              <p:nvPr/>
            </p:nvSpPr>
            <p:spPr bwMode="auto">
              <a:xfrm>
                <a:off x="515"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796" name="Rectangle 996"/>
              <p:cNvSpPr>
                <a:spLocks noChangeArrowheads="1"/>
              </p:cNvSpPr>
              <p:nvPr/>
            </p:nvSpPr>
            <p:spPr bwMode="auto">
              <a:xfrm>
                <a:off x="472"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799" name="Group 999"/>
            <p:cNvGrpSpPr>
              <a:grpSpLocks/>
            </p:cNvGrpSpPr>
            <p:nvPr/>
          </p:nvGrpSpPr>
          <p:grpSpPr bwMode="auto">
            <a:xfrm>
              <a:off x="708" y="384"/>
              <a:ext cx="236" cy="384"/>
              <a:chOff x="708" y="384"/>
              <a:chExt cx="236" cy="384"/>
            </a:xfrm>
          </p:grpSpPr>
          <p:sp>
            <p:nvSpPr>
              <p:cNvPr id="205683" name="Rectangle 883"/>
              <p:cNvSpPr>
                <a:spLocks noChangeArrowheads="1"/>
              </p:cNvSpPr>
              <p:nvPr/>
            </p:nvSpPr>
            <p:spPr bwMode="auto">
              <a:xfrm>
                <a:off x="751"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798" name="Rectangle 998"/>
              <p:cNvSpPr>
                <a:spLocks noChangeArrowheads="1"/>
              </p:cNvSpPr>
              <p:nvPr/>
            </p:nvSpPr>
            <p:spPr bwMode="auto">
              <a:xfrm>
                <a:off x="708"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01" name="Group 1001"/>
            <p:cNvGrpSpPr>
              <a:grpSpLocks/>
            </p:cNvGrpSpPr>
            <p:nvPr/>
          </p:nvGrpSpPr>
          <p:grpSpPr bwMode="auto">
            <a:xfrm>
              <a:off x="1094" y="384"/>
              <a:ext cx="236" cy="384"/>
              <a:chOff x="1094" y="384"/>
              <a:chExt cx="236" cy="384"/>
            </a:xfrm>
          </p:grpSpPr>
          <p:sp>
            <p:nvSpPr>
              <p:cNvPr id="205685" name="Rectangle 885"/>
              <p:cNvSpPr>
                <a:spLocks noChangeArrowheads="1"/>
              </p:cNvSpPr>
              <p:nvPr/>
            </p:nvSpPr>
            <p:spPr bwMode="auto">
              <a:xfrm>
                <a:off x="1137"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00" name="Rectangle 1000"/>
              <p:cNvSpPr>
                <a:spLocks noChangeArrowheads="1"/>
              </p:cNvSpPr>
              <p:nvPr/>
            </p:nvSpPr>
            <p:spPr bwMode="auto">
              <a:xfrm>
                <a:off x="1094"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03" name="Group 1003"/>
            <p:cNvGrpSpPr>
              <a:grpSpLocks/>
            </p:cNvGrpSpPr>
            <p:nvPr/>
          </p:nvGrpSpPr>
          <p:grpSpPr bwMode="auto">
            <a:xfrm>
              <a:off x="1330" y="384"/>
              <a:ext cx="236" cy="384"/>
              <a:chOff x="1330" y="384"/>
              <a:chExt cx="236" cy="384"/>
            </a:xfrm>
          </p:grpSpPr>
          <p:sp>
            <p:nvSpPr>
              <p:cNvPr id="205686" name="Rectangle 886"/>
              <p:cNvSpPr>
                <a:spLocks noChangeArrowheads="1"/>
              </p:cNvSpPr>
              <p:nvPr/>
            </p:nvSpPr>
            <p:spPr bwMode="auto">
              <a:xfrm>
                <a:off x="1373"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02" name="Rectangle 1002"/>
              <p:cNvSpPr>
                <a:spLocks noChangeArrowheads="1"/>
              </p:cNvSpPr>
              <p:nvPr/>
            </p:nvSpPr>
            <p:spPr bwMode="auto">
              <a:xfrm>
                <a:off x="1330"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05" name="Group 1005"/>
            <p:cNvGrpSpPr>
              <a:grpSpLocks/>
            </p:cNvGrpSpPr>
            <p:nvPr/>
          </p:nvGrpSpPr>
          <p:grpSpPr bwMode="auto">
            <a:xfrm>
              <a:off x="1566" y="384"/>
              <a:ext cx="236" cy="384"/>
              <a:chOff x="1566" y="384"/>
              <a:chExt cx="236" cy="384"/>
            </a:xfrm>
          </p:grpSpPr>
          <p:sp>
            <p:nvSpPr>
              <p:cNvPr id="205687" name="Rectangle 887"/>
              <p:cNvSpPr>
                <a:spLocks noChangeArrowheads="1"/>
              </p:cNvSpPr>
              <p:nvPr/>
            </p:nvSpPr>
            <p:spPr bwMode="auto">
              <a:xfrm>
                <a:off x="1609"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804" name="Rectangle 1004"/>
              <p:cNvSpPr>
                <a:spLocks noChangeArrowheads="1"/>
              </p:cNvSpPr>
              <p:nvPr/>
            </p:nvSpPr>
            <p:spPr bwMode="auto">
              <a:xfrm>
                <a:off x="1566"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07" name="Group 1007"/>
            <p:cNvGrpSpPr>
              <a:grpSpLocks/>
            </p:cNvGrpSpPr>
            <p:nvPr/>
          </p:nvGrpSpPr>
          <p:grpSpPr bwMode="auto">
            <a:xfrm>
              <a:off x="1802" y="384"/>
              <a:ext cx="236" cy="384"/>
              <a:chOff x="1802" y="384"/>
              <a:chExt cx="236" cy="384"/>
            </a:xfrm>
          </p:grpSpPr>
          <p:sp>
            <p:nvSpPr>
              <p:cNvPr id="205688" name="Rectangle 888"/>
              <p:cNvSpPr>
                <a:spLocks noChangeArrowheads="1"/>
              </p:cNvSpPr>
              <p:nvPr/>
            </p:nvSpPr>
            <p:spPr bwMode="auto">
              <a:xfrm>
                <a:off x="1845"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806" name="Rectangle 1006"/>
              <p:cNvSpPr>
                <a:spLocks noChangeArrowheads="1"/>
              </p:cNvSpPr>
              <p:nvPr/>
            </p:nvSpPr>
            <p:spPr bwMode="auto">
              <a:xfrm>
                <a:off x="1802"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09" name="Group 1009"/>
            <p:cNvGrpSpPr>
              <a:grpSpLocks/>
            </p:cNvGrpSpPr>
            <p:nvPr/>
          </p:nvGrpSpPr>
          <p:grpSpPr bwMode="auto">
            <a:xfrm>
              <a:off x="2188" y="384"/>
              <a:ext cx="236" cy="384"/>
              <a:chOff x="2188" y="384"/>
              <a:chExt cx="236" cy="384"/>
            </a:xfrm>
          </p:grpSpPr>
          <p:sp>
            <p:nvSpPr>
              <p:cNvPr id="205690" name="Rectangle 890"/>
              <p:cNvSpPr>
                <a:spLocks noChangeArrowheads="1"/>
              </p:cNvSpPr>
              <p:nvPr/>
            </p:nvSpPr>
            <p:spPr bwMode="auto">
              <a:xfrm>
                <a:off x="2231"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08" name="Rectangle 1008"/>
              <p:cNvSpPr>
                <a:spLocks noChangeArrowheads="1"/>
              </p:cNvSpPr>
              <p:nvPr/>
            </p:nvSpPr>
            <p:spPr bwMode="auto">
              <a:xfrm>
                <a:off x="2188"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11" name="Group 1011"/>
            <p:cNvGrpSpPr>
              <a:grpSpLocks/>
            </p:cNvGrpSpPr>
            <p:nvPr/>
          </p:nvGrpSpPr>
          <p:grpSpPr bwMode="auto">
            <a:xfrm>
              <a:off x="2424" y="384"/>
              <a:ext cx="236" cy="384"/>
              <a:chOff x="2424" y="384"/>
              <a:chExt cx="236" cy="384"/>
            </a:xfrm>
          </p:grpSpPr>
          <p:sp>
            <p:nvSpPr>
              <p:cNvPr id="205691" name="Rectangle 891"/>
              <p:cNvSpPr>
                <a:spLocks noChangeArrowheads="1"/>
              </p:cNvSpPr>
              <p:nvPr/>
            </p:nvSpPr>
            <p:spPr bwMode="auto">
              <a:xfrm>
                <a:off x="2467"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10" name="Rectangle 1010"/>
              <p:cNvSpPr>
                <a:spLocks noChangeArrowheads="1"/>
              </p:cNvSpPr>
              <p:nvPr/>
            </p:nvSpPr>
            <p:spPr bwMode="auto">
              <a:xfrm>
                <a:off x="2424"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13" name="Group 1013"/>
            <p:cNvGrpSpPr>
              <a:grpSpLocks/>
            </p:cNvGrpSpPr>
            <p:nvPr/>
          </p:nvGrpSpPr>
          <p:grpSpPr bwMode="auto">
            <a:xfrm>
              <a:off x="2660" y="384"/>
              <a:ext cx="236" cy="384"/>
              <a:chOff x="2660" y="384"/>
              <a:chExt cx="236" cy="384"/>
            </a:xfrm>
          </p:grpSpPr>
          <p:sp>
            <p:nvSpPr>
              <p:cNvPr id="205692" name="Rectangle 892"/>
              <p:cNvSpPr>
                <a:spLocks noChangeArrowheads="1"/>
              </p:cNvSpPr>
              <p:nvPr/>
            </p:nvSpPr>
            <p:spPr bwMode="auto">
              <a:xfrm>
                <a:off x="2703"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812" name="Rectangle 1012"/>
              <p:cNvSpPr>
                <a:spLocks noChangeArrowheads="1"/>
              </p:cNvSpPr>
              <p:nvPr/>
            </p:nvSpPr>
            <p:spPr bwMode="auto">
              <a:xfrm>
                <a:off x="2660"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15" name="Group 1015"/>
            <p:cNvGrpSpPr>
              <a:grpSpLocks/>
            </p:cNvGrpSpPr>
            <p:nvPr/>
          </p:nvGrpSpPr>
          <p:grpSpPr bwMode="auto">
            <a:xfrm>
              <a:off x="2896" y="384"/>
              <a:ext cx="236" cy="384"/>
              <a:chOff x="2896" y="384"/>
              <a:chExt cx="236" cy="384"/>
            </a:xfrm>
          </p:grpSpPr>
          <p:sp>
            <p:nvSpPr>
              <p:cNvPr id="205693" name="Rectangle 893"/>
              <p:cNvSpPr>
                <a:spLocks noChangeArrowheads="1"/>
              </p:cNvSpPr>
              <p:nvPr/>
            </p:nvSpPr>
            <p:spPr bwMode="auto">
              <a:xfrm>
                <a:off x="2939"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14" name="Rectangle 1014"/>
              <p:cNvSpPr>
                <a:spLocks noChangeArrowheads="1"/>
              </p:cNvSpPr>
              <p:nvPr/>
            </p:nvSpPr>
            <p:spPr bwMode="auto">
              <a:xfrm>
                <a:off x="2896"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17" name="Group 1017"/>
            <p:cNvGrpSpPr>
              <a:grpSpLocks/>
            </p:cNvGrpSpPr>
            <p:nvPr/>
          </p:nvGrpSpPr>
          <p:grpSpPr bwMode="auto">
            <a:xfrm>
              <a:off x="3282" y="384"/>
              <a:ext cx="236" cy="384"/>
              <a:chOff x="3282" y="384"/>
              <a:chExt cx="236" cy="384"/>
            </a:xfrm>
          </p:grpSpPr>
          <p:sp>
            <p:nvSpPr>
              <p:cNvPr id="205695" name="Rectangle 895"/>
              <p:cNvSpPr>
                <a:spLocks noChangeArrowheads="1"/>
              </p:cNvSpPr>
              <p:nvPr/>
            </p:nvSpPr>
            <p:spPr bwMode="auto">
              <a:xfrm>
                <a:off x="3325"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16" name="Rectangle 1016"/>
              <p:cNvSpPr>
                <a:spLocks noChangeArrowheads="1"/>
              </p:cNvSpPr>
              <p:nvPr/>
            </p:nvSpPr>
            <p:spPr bwMode="auto">
              <a:xfrm>
                <a:off x="3282"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19" name="Group 1019"/>
            <p:cNvGrpSpPr>
              <a:grpSpLocks/>
            </p:cNvGrpSpPr>
            <p:nvPr/>
          </p:nvGrpSpPr>
          <p:grpSpPr bwMode="auto">
            <a:xfrm>
              <a:off x="3518" y="384"/>
              <a:ext cx="236" cy="384"/>
              <a:chOff x="3518" y="384"/>
              <a:chExt cx="236" cy="384"/>
            </a:xfrm>
          </p:grpSpPr>
          <p:sp>
            <p:nvSpPr>
              <p:cNvPr id="205696" name="Rectangle 896"/>
              <p:cNvSpPr>
                <a:spLocks noChangeArrowheads="1"/>
              </p:cNvSpPr>
              <p:nvPr/>
            </p:nvSpPr>
            <p:spPr bwMode="auto">
              <a:xfrm>
                <a:off x="3561"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18" name="Rectangle 1018"/>
              <p:cNvSpPr>
                <a:spLocks noChangeArrowheads="1"/>
              </p:cNvSpPr>
              <p:nvPr/>
            </p:nvSpPr>
            <p:spPr bwMode="auto">
              <a:xfrm>
                <a:off x="3518"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21" name="Group 1021"/>
            <p:cNvGrpSpPr>
              <a:grpSpLocks/>
            </p:cNvGrpSpPr>
            <p:nvPr/>
          </p:nvGrpSpPr>
          <p:grpSpPr bwMode="auto">
            <a:xfrm>
              <a:off x="3754" y="384"/>
              <a:ext cx="236" cy="384"/>
              <a:chOff x="3754" y="384"/>
              <a:chExt cx="236" cy="384"/>
            </a:xfrm>
          </p:grpSpPr>
          <p:sp>
            <p:nvSpPr>
              <p:cNvPr id="205697" name="Rectangle 897"/>
              <p:cNvSpPr>
                <a:spLocks noChangeArrowheads="1"/>
              </p:cNvSpPr>
              <p:nvPr/>
            </p:nvSpPr>
            <p:spPr bwMode="auto">
              <a:xfrm>
                <a:off x="3797"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20" name="Rectangle 1020"/>
              <p:cNvSpPr>
                <a:spLocks noChangeArrowheads="1"/>
              </p:cNvSpPr>
              <p:nvPr/>
            </p:nvSpPr>
            <p:spPr bwMode="auto">
              <a:xfrm>
                <a:off x="3754"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23" name="Group 1023"/>
            <p:cNvGrpSpPr>
              <a:grpSpLocks/>
            </p:cNvGrpSpPr>
            <p:nvPr/>
          </p:nvGrpSpPr>
          <p:grpSpPr bwMode="auto">
            <a:xfrm>
              <a:off x="3990" y="384"/>
              <a:ext cx="236" cy="384"/>
              <a:chOff x="3990" y="384"/>
              <a:chExt cx="236" cy="384"/>
            </a:xfrm>
          </p:grpSpPr>
          <p:sp>
            <p:nvSpPr>
              <p:cNvPr id="205698" name="Rectangle 898"/>
              <p:cNvSpPr>
                <a:spLocks noChangeArrowheads="1"/>
              </p:cNvSpPr>
              <p:nvPr/>
            </p:nvSpPr>
            <p:spPr bwMode="auto">
              <a:xfrm>
                <a:off x="4033"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22" name="Rectangle 1022"/>
              <p:cNvSpPr>
                <a:spLocks noChangeArrowheads="1"/>
              </p:cNvSpPr>
              <p:nvPr/>
            </p:nvSpPr>
            <p:spPr bwMode="auto">
              <a:xfrm>
                <a:off x="3990"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25" name="Group 1"/>
            <p:cNvGrpSpPr>
              <a:grpSpLocks/>
            </p:cNvGrpSpPr>
            <p:nvPr/>
          </p:nvGrpSpPr>
          <p:grpSpPr bwMode="auto">
            <a:xfrm>
              <a:off x="4376" y="384"/>
              <a:ext cx="236" cy="384"/>
              <a:chOff x="4376" y="384"/>
              <a:chExt cx="236" cy="384"/>
            </a:xfrm>
          </p:grpSpPr>
          <p:sp>
            <p:nvSpPr>
              <p:cNvPr id="205700" name="Rectangle 900"/>
              <p:cNvSpPr>
                <a:spLocks noChangeArrowheads="1"/>
              </p:cNvSpPr>
              <p:nvPr/>
            </p:nvSpPr>
            <p:spPr bwMode="auto">
              <a:xfrm>
                <a:off x="4419"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24" name="Rectangle 0"/>
              <p:cNvSpPr>
                <a:spLocks noChangeArrowheads="1"/>
              </p:cNvSpPr>
              <p:nvPr/>
            </p:nvSpPr>
            <p:spPr bwMode="auto">
              <a:xfrm>
                <a:off x="4376"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27" name="Group 3"/>
            <p:cNvGrpSpPr>
              <a:grpSpLocks/>
            </p:cNvGrpSpPr>
            <p:nvPr/>
          </p:nvGrpSpPr>
          <p:grpSpPr bwMode="auto">
            <a:xfrm>
              <a:off x="4612" y="384"/>
              <a:ext cx="236" cy="384"/>
              <a:chOff x="4612" y="384"/>
              <a:chExt cx="236" cy="384"/>
            </a:xfrm>
          </p:grpSpPr>
          <p:sp>
            <p:nvSpPr>
              <p:cNvPr id="205701" name="Rectangle 901"/>
              <p:cNvSpPr>
                <a:spLocks noChangeArrowheads="1"/>
              </p:cNvSpPr>
              <p:nvPr/>
            </p:nvSpPr>
            <p:spPr bwMode="auto">
              <a:xfrm>
                <a:off x="4655"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26" name="Rectangle 2"/>
              <p:cNvSpPr>
                <a:spLocks noChangeArrowheads="1"/>
              </p:cNvSpPr>
              <p:nvPr/>
            </p:nvSpPr>
            <p:spPr bwMode="auto">
              <a:xfrm>
                <a:off x="4612"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29" name="Group 5"/>
            <p:cNvGrpSpPr>
              <a:grpSpLocks/>
            </p:cNvGrpSpPr>
            <p:nvPr/>
          </p:nvGrpSpPr>
          <p:grpSpPr bwMode="auto">
            <a:xfrm>
              <a:off x="4848" y="384"/>
              <a:ext cx="236" cy="384"/>
              <a:chOff x="4848" y="384"/>
              <a:chExt cx="236" cy="384"/>
            </a:xfrm>
          </p:grpSpPr>
          <p:sp>
            <p:nvSpPr>
              <p:cNvPr id="205702" name="Rectangle 902"/>
              <p:cNvSpPr>
                <a:spLocks noChangeArrowheads="1"/>
              </p:cNvSpPr>
              <p:nvPr/>
            </p:nvSpPr>
            <p:spPr bwMode="auto">
              <a:xfrm>
                <a:off x="4891"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28" name="Rectangle 4"/>
              <p:cNvSpPr>
                <a:spLocks noChangeArrowheads="1"/>
              </p:cNvSpPr>
              <p:nvPr/>
            </p:nvSpPr>
            <p:spPr bwMode="auto">
              <a:xfrm>
                <a:off x="4848"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31" name="Group 7"/>
            <p:cNvGrpSpPr>
              <a:grpSpLocks/>
            </p:cNvGrpSpPr>
            <p:nvPr/>
          </p:nvGrpSpPr>
          <p:grpSpPr bwMode="auto">
            <a:xfrm>
              <a:off x="5084" y="384"/>
              <a:ext cx="236" cy="384"/>
              <a:chOff x="5084" y="384"/>
              <a:chExt cx="236" cy="384"/>
            </a:xfrm>
          </p:grpSpPr>
          <p:sp>
            <p:nvSpPr>
              <p:cNvPr id="205703" name="Rectangle 903"/>
              <p:cNvSpPr>
                <a:spLocks noChangeArrowheads="1"/>
              </p:cNvSpPr>
              <p:nvPr/>
            </p:nvSpPr>
            <p:spPr bwMode="auto">
              <a:xfrm>
                <a:off x="5127"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30" name="Rectangle 6"/>
              <p:cNvSpPr>
                <a:spLocks noChangeArrowheads="1"/>
              </p:cNvSpPr>
              <p:nvPr/>
            </p:nvSpPr>
            <p:spPr bwMode="auto">
              <a:xfrm>
                <a:off x="5084" y="384"/>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33" name="Group 9"/>
            <p:cNvGrpSpPr>
              <a:grpSpLocks/>
            </p:cNvGrpSpPr>
            <p:nvPr/>
          </p:nvGrpSpPr>
          <p:grpSpPr bwMode="auto">
            <a:xfrm>
              <a:off x="0" y="768"/>
              <a:ext cx="236" cy="384"/>
              <a:chOff x="0" y="768"/>
              <a:chExt cx="236" cy="384"/>
            </a:xfrm>
          </p:grpSpPr>
          <p:sp>
            <p:nvSpPr>
              <p:cNvPr id="205704" name="Rectangle 904"/>
              <p:cNvSpPr>
                <a:spLocks noChangeArrowheads="1"/>
              </p:cNvSpPr>
              <p:nvPr/>
            </p:nvSpPr>
            <p:spPr bwMode="auto">
              <a:xfrm>
                <a:off x="43"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832" name="Rectangle 8"/>
              <p:cNvSpPr>
                <a:spLocks noChangeArrowheads="1"/>
              </p:cNvSpPr>
              <p:nvPr/>
            </p:nvSpPr>
            <p:spPr bwMode="auto">
              <a:xfrm>
                <a:off x="0"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35" name="Group 11"/>
            <p:cNvGrpSpPr>
              <a:grpSpLocks/>
            </p:cNvGrpSpPr>
            <p:nvPr/>
          </p:nvGrpSpPr>
          <p:grpSpPr bwMode="auto">
            <a:xfrm>
              <a:off x="236" y="768"/>
              <a:ext cx="236" cy="384"/>
              <a:chOff x="236" y="768"/>
              <a:chExt cx="236" cy="384"/>
            </a:xfrm>
          </p:grpSpPr>
          <p:sp>
            <p:nvSpPr>
              <p:cNvPr id="205705" name="Rectangle 905"/>
              <p:cNvSpPr>
                <a:spLocks noChangeArrowheads="1"/>
              </p:cNvSpPr>
              <p:nvPr/>
            </p:nvSpPr>
            <p:spPr bwMode="auto">
              <a:xfrm>
                <a:off x="279"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34" name="Rectangle 10"/>
              <p:cNvSpPr>
                <a:spLocks noChangeArrowheads="1"/>
              </p:cNvSpPr>
              <p:nvPr/>
            </p:nvSpPr>
            <p:spPr bwMode="auto">
              <a:xfrm>
                <a:off x="236"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37" name="Group 13"/>
            <p:cNvGrpSpPr>
              <a:grpSpLocks/>
            </p:cNvGrpSpPr>
            <p:nvPr/>
          </p:nvGrpSpPr>
          <p:grpSpPr bwMode="auto">
            <a:xfrm>
              <a:off x="472" y="768"/>
              <a:ext cx="236" cy="384"/>
              <a:chOff x="472" y="768"/>
              <a:chExt cx="236" cy="384"/>
            </a:xfrm>
          </p:grpSpPr>
          <p:sp>
            <p:nvSpPr>
              <p:cNvPr id="205706" name="Rectangle 906"/>
              <p:cNvSpPr>
                <a:spLocks noChangeArrowheads="1"/>
              </p:cNvSpPr>
              <p:nvPr/>
            </p:nvSpPr>
            <p:spPr bwMode="auto">
              <a:xfrm>
                <a:off x="515"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36" name="Rectangle 12"/>
              <p:cNvSpPr>
                <a:spLocks noChangeArrowheads="1"/>
              </p:cNvSpPr>
              <p:nvPr/>
            </p:nvSpPr>
            <p:spPr bwMode="auto">
              <a:xfrm>
                <a:off x="472"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39" name="Group 15"/>
            <p:cNvGrpSpPr>
              <a:grpSpLocks/>
            </p:cNvGrpSpPr>
            <p:nvPr/>
          </p:nvGrpSpPr>
          <p:grpSpPr bwMode="auto">
            <a:xfrm>
              <a:off x="708" y="768"/>
              <a:ext cx="236" cy="384"/>
              <a:chOff x="708" y="768"/>
              <a:chExt cx="236" cy="384"/>
            </a:xfrm>
          </p:grpSpPr>
          <p:sp>
            <p:nvSpPr>
              <p:cNvPr id="205707" name="Rectangle 907"/>
              <p:cNvSpPr>
                <a:spLocks noChangeArrowheads="1"/>
              </p:cNvSpPr>
              <p:nvPr/>
            </p:nvSpPr>
            <p:spPr bwMode="auto">
              <a:xfrm>
                <a:off x="751"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838" name="Rectangle 14"/>
              <p:cNvSpPr>
                <a:spLocks noChangeArrowheads="1"/>
              </p:cNvSpPr>
              <p:nvPr/>
            </p:nvSpPr>
            <p:spPr bwMode="auto">
              <a:xfrm>
                <a:off x="708"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41" name="Group 17"/>
            <p:cNvGrpSpPr>
              <a:grpSpLocks/>
            </p:cNvGrpSpPr>
            <p:nvPr/>
          </p:nvGrpSpPr>
          <p:grpSpPr bwMode="auto">
            <a:xfrm>
              <a:off x="1094" y="768"/>
              <a:ext cx="236" cy="384"/>
              <a:chOff x="1094" y="768"/>
              <a:chExt cx="236" cy="384"/>
            </a:xfrm>
          </p:grpSpPr>
          <p:sp>
            <p:nvSpPr>
              <p:cNvPr id="205709" name="Rectangle 909"/>
              <p:cNvSpPr>
                <a:spLocks noChangeArrowheads="1"/>
              </p:cNvSpPr>
              <p:nvPr/>
            </p:nvSpPr>
            <p:spPr bwMode="auto">
              <a:xfrm>
                <a:off x="1137"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40" name="Rectangle 16"/>
              <p:cNvSpPr>
                <a:spLocks noChangeArrowheads="1"/>
              </p:cNvSpPr>
              <p:nvPr/>
            </p:nvSpPr>
            <p:spPr bwMode="auto">
              <a:xfrm>
                <a:off x="1094"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43" name="Group 19"/>
            <p:cNvGrpSpPr>
              <a:grpSpLocks/>
            </p:cNvGrpSpPr>
            <p:nvPr/>
          </p:nvGrpSpPr>
          <p:grpSpPr bwMode="auto">
            <a:xfrm>
              <a:off x="1330" y="768"/>
              <a:ext cx="236" cy="384"/>
              <a:chOff x="1330" y="768"/>
              <a:chExt cx="236" cy="384"/>
            </a:xfrm>
          </p:grpSpPr>
          <p:sp>
            <p:nvSpPr>
              <p:cNvPr id="205710" name="Rectangle 910"/>
              <p:cNvSpPr>
                <a:spLocks noChangeArrowheads="1"/>
              </p:cNvSpPr>
              <p:nvPr/>
            </p:nvSpPr>
            <p:spPr bwMode="auto">
              <a:xfrm>
                <a:off x="1373"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42" name="Rectangle 18"/>
              <p:cNvSpPr>
                <a:spLocks noChangeArrowheads="1"/>
              </p:cNvSpPr>
              <p:nvPr/>
            </p:nvSpPr>
            <p:spPr bwMode="auto">
              <a:xfrm>
                <a:off x="1330"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45" name="Group 21"/>
            <p:cNvGrpSpPr>
              <a:grpSpLocks/>
            </p:cNvGrpSpPr>
            <p:nvPr/>
          </p:nvGrpSpPr>
          <p:grpSpPr bwMode="auto">
            <a:xfrm>
              <a:off x="1566" y="768"/>
              <a:ext cx="236" cy="384"/>
              <a:chOff x="1566" y="768"/>
              <a:chExt cx="236" cy="384"/>
            </a:xfrm>
          </p:grpSpPr>
          <p:sp>
            <p:nvSpPr>
              <p:cNvPr id="205711" name="Rectangle 911"/>
              <p:cNvSpPr>
                <a:spLocks noChangeArrowheads="1"/>
              </p:cNvSpPr>
              <p:nvPr/>
            </p:nvSpPr>
            <p:spPr bwMode="auto">
              <a:xfrm>
                <a:off x="1609"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44" name="Rectangle 20"/>
              <p:cNvSpPr>
                <a:spLocks noChangeArrowheads="1"/>
              </p:cNvSpPr>
              <p:nvPr/>
            </p:nvSpPr>
            <p:spPr bwMode="auto">
              <a:xfrm>
                <a:off x="1566"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47" name="Group 23"/>
            <p:cNvGrpSpPr>
              <a:grpSpLocks/>
            </p:cNvGrpSpPr>
            <p:nvPr/>
          </p:nvGrpSpPr>
          <p:grpSpPr bwMode="auto">
            <a:xfrm>
              <a:off x="1802" y="768"/>
              <a:ext cx="236" cy="384"/>
              <a:chOff x="1802" y="768"/>
              <a:chExt cx="236" cy="384"/>
            </a:xfrm>
          </p:grpSpPr>
          <p:sp>
            <p:nvSpPr>
              <p:cNvPr id="205712" name="Rectangle 912"/>
              <p:cNvSpPr>
                <a:spLocks noChangeArrowheads="1"/>
              </p:cNvSpPr>
              <p:nvPr/>
            </p:nvSpPr>
            <p:spPr bwMode="auto">
              <a:xfrm>
                <a:off x="1845"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846" name="Rectangle 22"/>
              <p:cNvSpPr>
                <a:spLocks noChangeArrowheads="1"/>
              </p:cNvSpPr>
              <p:nvPr/>
            </p:nvSpPr>
            <p:spPr bwMode="auto">
              <a:xfrm>
                <a:off x="1802"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49" name="Group 25"/>
            <p:cNvGrpSpPr>
              <a:grpSpLocks/>
            </p:cNvGrpSpPr>
            <p:nvPr/>
          </p:nvGrpSpPr>
          <p:grpSpPr bwMode="auto">
            <a:xfrm>
              <a:off x="2188" y="768"/>
              <a:ext cx="236" cy="384"/>
              <a:chOff x="2188" y="768"/>
              <a:chExt cx="236" cy="384"/>
            </a:xfrm>
          </p:grpSpPr>
          <p:sp>
            <p:nvSpPr>
              <p:cNvPr id="205714" name="Rectangle 914"/>
              <p:cNvSpPr>
                <a:spLocks noChangeArrowheads="1"/>
              </p:cNvSpPr>
              <p:nvPr/>
            </p:nvSpPr>
            <p:spPr bwMode="auto">
              <a:xfrm>
                <a:off x="2231"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48" name="Rectangle 24"/>
              <p:cNvSpPr>
                <a:spLocks noChangeArrowheads="1"/>
              </p:cNvSpPr>
              <p:nvPr/>
            </p:nvSpPr>
            <p:spPr bwMode="auto">
              <a:xfrm>
                <a:off x="2188"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51" name="Group 27"/>
            <p:cNvGrpSpPr>
              <a:grpSpLocks/>
            </p:cNvGrpSpPr>
            <p:nvPr/>
          </p:nvGrpSpPr>
          <p:grpSpPr bwMode="auto">
            <a:xfrm>
              <a:off x="2424" y="768"/>
              <a:ext cx="236" cy="384"/>
              <a:chOff x="2424" y="768"/>
              <a:chExt cx="236" cy="384"/>
            </a:xfrm>
          </p:grpSpPr>
          <p:sp>
            <p:nvSpPr>
              <p:cNvPr id="205715" name="Rectangle 915"/>
              <p:cNvSpPr>
                <a:spLocks noChangeArrowheads="1"/>
              </p:cNvSpPr>
              <p:nvPr/>
            </p:nvSpPr>
            <p:spPr bwMode="auto">
              <a:xfrm>
                <a:off x="2467"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50" name="Rectangle 26"/>
              <p:cNvSpPr>
                <a:spLocks noChangeArrowheads="1"/>
              </p:cNvSpPr>
              <p:nvPr/>
            </p:nvSpPr>
            <p:spPr bwMode="auto">
              <a:xfrm>
                <a:off x="2424"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53" name="Group 29"/>
            <p:cNvGrpSpPr>
              <a:grpSpLocks/>
            </p:cNvGrpSpPr>
            <p:nvPr/>
          </p:nvGrpSpPr>
          <p:grpSpPr bwMode="auto">
            <a:xfrm>
              <a:off x="2660" y="768"/>
              <a:ext cx="236" cy="384"/>
              <a:chOff x="2660" y="768"/>
              <a:chExt cx="236" cy="384"/>
            </a:xfrm>
          </p:grpSpPr>
          <p:sp>
            <p:nvSpPr>
              <p:cNvPr id="205716" name="Rectangle 916"/>
              <p:cNvSpPr>
                <a:spLocks noChangeArrowheads="1"/>
              </p:cNvSpPr>
              <p:nvPr/>
            </p:nvSpPr>
            <p:spPr bwMode="auto">
              <a:xfrm>
                <a:off x="2703"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52" name="Rectangle 28"/>
              <p:cNvSpPr>
                <a:spLocks noChangeArrowheads="1"/>
              </p:cNvSpPr>
              <p:nvPr/>
            </p:nvSpPr>
            <p:spPr bwMode="auto">
              <a:xfrm>
                <a:off x="2660"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55" name="Group 31"/>
            <p:cNvGrpSpPr>
              <a:grpSpLocks/>
            </p:cNvGrpSpPr>
            <p:nvPr/>
          </p:nvGrpSpPr>
          <p:grpSpPr bwMode="auto">
            <a:xfrm>
              <a:off x="2896" y="768"/>
              <a:ext cx="236" cy="384"/>
              <a:chOff x="2896" y="768"/>
              <a:chExt cx="236" cy="384"/>
            </a:xfrm>
          </p:grpSpPr>
          <p:sp>
            <p:nvSpPr>
              <p:cNvPr id="205717" name="Rectangle 917"/>
              <p:cNvSpPr>
                <a:spLocks noChangeArrowheads="1"/>
              </p:cNvSpPr>
              <p:nvPr/>
            </p:nvSpPr>
            <p:spPr bwMode="auto">
              <a:xfrm>
                <a:off x="2939"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54" name="Rectangle 30"/>
              <p:cNvSpPr>
                <a:spLocks noChangeArrowheads="1"/>
              </p:cNvSpPr>
              <p:nvPr/>
            </p:nvSpPr>
            <p:spPr bwMode="auto">
              <a:xfrm>
                <a:off x="2896"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57" name="Group 33"/>
            <p:cNvGrpSpPr>
              <a:grpSpLocks/>
            </p:cNvGrpSpPr>
            <p:nvPr/>
          </p:nvGrpSpPr>
          <p:grpSpPr bwMode="auto">
            <a:xfrm>
              <a:off x="3282" y="768"/>
              <a:ext cx="236" cy="384"/>
              <a:chOff x="3282" y="768"/>
              <a:chExt cx="236" cy="384"/>
            </a:xfrm>
          </p:grpSpPr>
          <p:sp>
            <p:nvSpPr>
              <p:cNvPr id="205719" name="Rectangle 919"/>
              <p:cNvSpPr>
                <a:spLocks noChangeArrowheads="1"/>
              </p:cNvSpPr>
              <p:nvPr/>
            </p:nvSpPr>
            <p:spPr bwMode="auto">
              <a:xfrm>
                <a:off x="3325"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856" name="Rectangle 32"/>
              <p:cNvSpPr>
                <a:spLocks noChangeArrowheads="1"/>
              </p:cNvSpPr>
              <p:nvPr/>
            </p:nvSpPr>
            <p:spPr bwMode="auto">
              <a:xfrm>
                <a:off x="3282"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59" name="Group 35"/>
            <p:cNvGrpSpPr>
              <a:grpSpLocks/>
            </p:cNvGrpSpPr>
            <p:nvPr/>
          </p:nvGrpSpPr>
          <p:grpSpPr bwMode="auto">
            <a:xfrm>
              <a:off x="3518" y="768"/>
              <a:ext cx="236" cy="384"/>
              <a:chOff x="3518" y="768"/>
              <a:chExt cx="236" cy="384"/>
            </a:xfrm>
          </p:grpSpPr>
          <p:sp>
            <p:nvSpPr>
              <p:cNvPr id="205720" name="Rectangle 920"/>
              <p:cNvSpPr>
                <a:spLocks noChangeArrowheads="1"/>
              </p:cNvSpPr>
              <p:nvPr/>
            </p:nvSpPr>
            <p:spPr bwMode="auto">
              <a:xfrm>
                <a:off x="3561"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858" name="Rectangle 34"/>
              <p:cNvSpPr>
                <a:spLocks noChangeArrowheads="1"/>
              </p:cNvSpPr>
              <p:nvPr/>
            </p:nvSpPr>
            <p:spPr bwMode="auto">
              <a:xfrm>
                <a:off x="3518"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61" name="Group 37"/>
            <p:cNvGrpSpPr>
              <a:grpSpLocks/>
            </p:cNvGrpSpPr>
            <p:nvPr/>
          </p:nvGrpSpPr>
          <p:grpSpPr bwMode="auto">
            <a:xfrm>
              <a:off x="3754" y="768"/>
              <a:ext cx="236" cy="384"/>
              <a:chOff x="3754" y="768"/>
              <a:chExt cx="236" cy="384"/>
            </a:xfrm>
          </p:grpSpPr>
          <p:sp>
            <p:nvSpPr>
              <p:cNvPr id="205721" name="Rectangle 921"/>
              <p:cNvSpPr>
                <a:spLocks noChangeArrowheads="1"/>
              </p:cNvSpPr>
              <p:nvPr/>
            </p:nvSpPr>
            <p:spPr bwMode="auto">
              <a:xfrm>
                <a:off x="3797"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60" name="Rectangle 36"/>
              <p:cNvSpPr>
                <a:spLocks noChangeArrowheads="1"/>
              </p:cNvSpPr>
              <p:nvPr/>
            </p:nvSpPr>
            <p:spPr bwMode="auto">
              <a:xfrm>
                <a:off x="3754"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63" name="Group 39"/>
            <p:cNvGrpSpPr>
              <a:grpSpLocks/>
            </p:cNvGrpSpPr>
            <p:nvPr/>
          </p:nvGrpSpPr>
          <p:grpSpPr bwMode="auto">
            <a:xfrm>
              <a:off x="3990" y="768"/>
              <a:ext cx="236" cy="384"/>
              <a:chOff x="3990" y="768"/>
              <a:chExt cx="236" cy="384"/>
            </a:xfrm>
          </p:grpSpPr>
          <p:sp>
            <p:nvSpPr>
              <p:cNvPr id="205722" name="Rectangle 922"/>
              <p:cNvSpPr>
                <a:spLocks noChangeArrowheads="1"/>
              </p:cNvSpPr>
              <p:nvPr/>
            </p:nvSpPr>
            <p:spPr bwMode="auto">
              <a:xfrm>
                <a:off x="4033"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862" name="Rectangle 38"/>
              <p:cNvSpPr>
                <a:spLocks noChangeArrowheads="1"/>
              </p:cNvSpPr>
              <p:nvPr/>
            </p:nvSpPr>
            <p:spPr bwMode="auto">
              <a:xfrm>
                <a:off x="3990"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65" name="Group 41"/>
            <p:cNvGrpSpPr>
              <a:grpSpLocks/>
            </p:cNvGrpSpPr>
            <p:nvPr/>
          </p:nvGrpSpPr>
          <p:grpSpPr bwMode="auto">
            <a:xfrm>
              <a:off x="4376" y="768"/>
              <a:ext cx="236" cy="384"/>
              <a:chOff x="4376" y="768"/>
              <a:chExt cx="236" cy="384"/>
            </a:xfrm>
          </p:grpSpPr>
          <p:sp>
            <p:nvSpPr>
              <p:cNvPr id="205724" name="Rectangle 924"/>
              <p:cNvSpPr>
                <a:spLocks noChangeArrowheads="1"/>
              </p:cNvSpPr>
              <p:nvPr/>
            </p:nvSpPr>
            <p:spPr bwMode="auto">
              <a:xfrm>
                <a:off x="4419"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864" name="Rectangle 40"/>
              <p:cNvSpPr>
                <a:spLocks noChangeArrowheads="1"/>
              </p:cNvSpPr>
              <p:nvPr/>
            </p:nvSpPr>
            <p:spPr bwMode="auto">
              <a:xfrm>
                <a:off x="4376"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67" name="Group 43"/>
            <p:cNvGrpSpPr>
              <a:grpSpLocks/>
            </p:cNvGrpSpPr>
            <p:nvPr/>
          </p:nvGrpSpPr>
          <p:grpSpPr bwMode="auto">
            <a:xfrm>
              <a:off x="4612" y="768"/>
              <a:ext cx="236" cy="384"/>
              <a:chOff x="4612" y="768"/>
              <a:chExt cx="236" cy="384"/>
            </a:xfrm>
          </p:grpSpPr>
          <p:sp>
            <p:nvSpPr>
              <p:cNvPr id="205725" name="Rectangle 925"/>
              <p:cNvSpPr>
                <a:spLocks noChangeArrowheads="1"/>
              </p:cNvSpPr>
              <p:nvPr/>
            </p:nvSpPr>
            <p:spPr bwMode="auto">
              <a:xfrm>
                <a:off x="4655"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866" name="Rectangle 42"/>
              <p:cNvSpPr>
                <a:spLocks noChangeArrowheads="1"/>
              </p:cNvSpPr>
              <p:nvPr/>
            </p:nvSpPr>
            <p:spPr bwMode="auto">
              <a:xfrm>
                <a:off x="4612"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69" name="Group 45"/>
            <p:cNvGrpSpPr>
              <a:grpSpLocks/>
            </p:cNvGrpSpPr>
            <p:nvPr/>
          </p:nvGrpSpPr>
          <p:grpSpPr bwMode="auto">
            <a:xfrm>
              <a:off x="4848" y="768"/>
              <a:ext cx="236" cy="384"/>
              <a:chOff x="4848" y="768"/>
              <a:chExt cx="236" cy="384"/>
            </a:xfrm>
          </p:grpSpPr>
          <p:sp>
            <p:nvSpPr>
              <p:cNvPr id="205726" name="Rectangle 926"/>
              <p:cNvSpPr>
                <a:spLocks noChangeArrowheads="1"/>
              </p:cNvSpPr>
              <p:nvPr/>
            </p:nvSpPr>
            <p:spPr bwMode="auto">
              <a:xfrm>
                <a:off x="4891"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68" name="Rectangle 44"/>
              <p:cNvSpPr>
                <a:spLocks noChangeArrowheads="1"/>
              </p:cNvSpPr>
              <p:nvPr/>
            </p:nvSpPr>
            <p:spPr bwMode="auto">
              <a:xfrm>
                <a:off x="4848"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71" name="Group 47"/>
            <p:cNvGrpSpPr>
              <a:grpSpLocks/>
            </p:cNvGrpSpPr>
            <p:nvPr/>
          </p:nvGrpSpPr>
          <p:grpSpPr bwMode="auto">
            <a:xfrm>
              <a:off x="5084" y="768"/>
              <a:ext cx="236" cy="384"/>
              <a:chOff x="5084" y="768"/>
              <a:chExt cx="236" cy="384"/>
            </a:xfrm>
          </p:grpSpPr>
          <p:sp>
            <p:nvSpPr>
              <p:cNvPr id="205727" name="Rectangle 927"/>
              <p:cNvSpPr>
                <a:spLocks noChangeArrowheads="1"/>
              </p:cNvSpPr>
              <p:nvPr/>
            </p:nvSpPr>
            <p:spPr bwMode="auto">
              <a:xfrm>
                <a:off x="5127"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70" name="Rectangle 46"/>
              <p:cNvSpPr>
                <a:spLocks noChangeArrowheads="1"/>
              </p:cNvSpPr>
              <p:nvPr/>
            </p:nvSpPr>
            <p:spPr bwMode="auto">
              <a:xfrm>
                <a:off x="5084" y="768"/>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73" name="Group 49"/>
            <p:cNvGrpSpPr>
              <a:grpSpLocks/>
            </p:cNvGrpSpPr>
            <p:nvPr/>
          </p:nvGrpSpPr>
          <p:grpSpPr bwMode="auto">
            <a:xfrm>
              <a:off x="0" y="1152"/>
              <a:ext cx="236" cy="384"/>
              <a:chOff x="0" y="1152"/>
              <a:chExt cx="236" cy="384"/>
            </a:xfrm>
          </p:grpSpPr>
          <p:sp>
            <p:nvSpPr>
              <p:cNvPr id="205728" name="Rectangle 928"/>
              <p:cNvSpPr>
                <a:spLocks noChangeArrowheads="1"/>
              </p:cNvSpPr>
              <p:nvPr/>
            </p:nvSpPr>
            <p:spPr bwMode="auto">
              <a:xfrm>
                <a:off x="43"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872" name="Rectangle 48"/>
              <p:cNvSpPr>
                <a:spLocks noChangeArrowheads="1"/>
              </p:cNvSpPr>
              <p:nvPr/>
            </p:nvSpPr>
            <p:spPr bwMode="auto">
              <a:xfrm>
                <a:off x="0"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75" name="Group 51"/>
            <p:cNvGrpSpPr>
              <a:grpSpLocks/>
            </p:cNvGrpSpPr>
            <p:nvPr/>
          </p:nvGrpSpPr>
          <p:grpSpPr bwMode="auto">
            <a:xfrm>
              <a:off x="236" y="1152"/>
              <a:ext cx="236" cy="384"/>
              <a:chOff x="236" y="1152"/>
              <a:chExt cx="236" cy="384"/>
            </a:xfrm>
          </p:grpSpPr>
          <p:sp>
            <p:nvSpPr>
              <p:cNvPr id="205729" name="Rectangle 929"/>
              <p:cNvSpPr>
                <a:spLocks noChangeArrowheads="1"/>
              </p:cNvSpPr>
              <p:nvPr/>
            </p:nvSpPr>
            <p:spPr bwMode="auto">
              <a:xfrm>
                <a:off x="279"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74" name="Rectangle 50"/>
              <p:cNvSpPr>
                <a:spLocks noChangeArrowheads="1"/>
              </p:cNvSpPr>
              <p:nvPr/>
            </p:nvSpPr>
            <p:spPr bwMode="auto">
              <a:xfrm>
                <a:off x="236"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77" name="Group 53"/>
            <p:cNvGrpSpPr>
              <a:grpSpLocks/>
            </p:cNvGrpSpPr>
            <p:nvPr/>
          </p:nvGrpSpPr>
          <p:grpSpPr bwMode="auto">
            <a:xfrm>
              <a:off x="472" y="1152"/>
              <a:ext cx="236" cy="384"/>
              <a:chOff x="472" y="1152"/>
              <a:chExt cx="236" cy="384"/>
            </a:xfrm>
          </p:grpSpPr>
          <p:sp>
            <p:nvSpPr>
              <p:cNvPr id="205730" name="Rectangle 930"/>
              <p:cNvSpPr>
                <a:spLocks noChangeArrowheads="1"/>
              </p:cNvSpPr>
              <p:nvPr/>
            </p:nvSpPr>
            <p:spPr bwMode="auto">
              <a:xfrm>
                <a:off x="515"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76" name="Rectangle 52"/>
              <p:cNvSpPr>
                <a:spLocks noChangeArrowheads="1"/>
              </p:cNvSpPr>
              <p:nvPr/>
            </p:nvSpPr>
            <p:spPr bwMode="auto">
              <a:xfrm>
                <a:off x="472"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79" name="Group 55"/>
            <p:cNvGrpSpPr>
              <a:grpSpLocks/>
            </p:cNvGrpSpPr>
            <p:nvPr/>
          </p:nvGrpSpPr>
          <p:grpSpPr bwMode="auto">
            <a:xfrm>
              <a:off x="708" y="1152"/>
              <a:ext cx="236" cy="384"/>
              <a:chOff x="708" y="1152"/>
              <a:chExt cx="236" cy="384"/>
            </a:xfrm>
          </p:grpSpPr>
          <p:sp>
            <p:nvSpPr>
              <p:cNvPr id="205731" name="Rectangle 931"/>
              <p:cNvSpPr>
                <a:spLocks noChangeArrowheads="1"/>
              </p:cNvSpPr>
              <p:nvPr/>
            </p:nvSpPr>
            <p:spPr bwMode="auto">
              <a:xfrm>
                <a:off x="751"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78" name="Rectangle 54"/>
              <p:cNvSpPr>
                <a:spLocks noChangeArrowheads="1"/>
              </p:cNvSpPr>
              <p:nvPr/>
            </p:nvSpPr>
            <p:spPr bwMode="auto">
              <a:xfrm>
                <a:off x="708"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81" name="Group 57"/>
            <p:cNvGrpSpPr>
              <a:grpSpLocks/>
            </p:cNvGrpSpPr>
            <p:nvPr/>
          </p:nvGrpSpPr>
          <p:grpSpPr bwMode="auto">
            <a:xfrm>
              <a:off x="1094" y="1152"/>
              <a:ext cx="236" cy="384"/>
              <a:chOff x="1094" y="1152"/>
              <a:chExt cx="236" cy="384"/>
            </a:xfrm>
          </p:grpSpPr>
          <p:sp>
            <p:nvSpPr>
              <p:cNvPr id="205733" name="Rectangle 933"/>
              <p:cNvSpPr>
                <a:spLocks noChangeArrowheads="1"/>
              </p:cNvSpPr>
              <p:nvPr/>
            </p:nvSpPr>
            <p:spPr bwMode="auto">
              <a:xfrm>
                <a:off x="1137"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80" name="Rectangle 56"/>
              <p:cNvSpPr>
                <a:spLocks noChangeArrowheads="1"/>
              </p:cNvSpPr>
              <p:nvPr/>
            </p:nvSpPr>
            <p:spPr bwMode="auto">
              <a:xfrm>
                <a:off x="1094"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83" name="Group 59"/>
            <p:cNvGrpSpPr>
              <a:grpSpLocks/>
            </p:cNvGrpSpPr>
            <p:nvPr/>
          </p:nvGrpSpPr>
          <p:grpSpPr bwMode="auto">
            <a:xfrm>
              <a:off x="1330" y="1152"/>
              <a:ext cx="236" cy="384"/>
              <a:chOff x="1330" y="1152"/>
              <a:chExt cx="236" cy="384"/>
            </a:xfrm>
          </p:grpSpPr>
          <p:sp>
            <p:nvSpPr>
              <p:cNvPr id="205734" name="Rectangle 934"/>
              <p:cNvSpPr>
                <a:spLocks noChangeArrowheads="1"/>
              </p:cNvSpPr>
              <p:nvPr/>
            </p:nvSpPr>
            <p:spPr bwMode="auto">
              <a:xfrm>
                <a:off x="1373"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82" name="Rectangle 58"/>
              <p:cNvSpPr>
                <a:spLocks noChangeArrowheads="1"/>
              </p:cNvSpPr>
              <p:nvPr/>
            </p:nvSpPr>
            <p:spPr bwMode="auto">
              <a:xfrm>
                <a:off x="1330"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85" name="Group 61"/>
            <p:cNvGrpSpPr>
              <a:grpSpLocks/>
            </p:cNvGrpSpPr>
            <p:nvPr/>
          </p:nvGrpSpPr>
          <p:grpSpPr bwMode="auto">
            <a:xfrm>
              <a:off x="1566" y="1152"/>
              <a:ext cx="236" cy="384"/>
              <a:chOff x="1566" y="1152"/>
              <a:chExt cx="236" cy="384"/>
            </a:xfrm>
          </p:grpSpPr>
          <p:sp>
            <p:nvSpPr>
              <p:cNvPr id="205735" name="Rectangle 935"/>
              <p:cNvSpPr>
                <a:spLocks noChangeArrowheads="1"/>
              </p:cNvSpPr>
              <p:nvPr/>
            </p:nvSpPr>
            <p:spPr bwMode="auto">
              <a:xfrm>
                <a:off x="1609"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84" name="Rectangle 60"/>
              <p:cNvSpPr>
                <a:spLocks noChangeArrowheads="1"/>
              </p:cNvSpPr>
              <p:nvPr/>
            </p:nvSpPr>
            <p:spPr bwMode="auto">
              <a:xfrm>
                <a:off x="1566"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87" name="Group 63"/>
            <p:cNvGrpSpPr>
              <a:grpSpLocks/>
            </p:cNvGrpSpPr>
            <p:nvPr/>
          </p:nvGrpSpPr>
          <p:grpSpPr bwMode="auto">
            <a:xfrm>
              <a:off x="1802" y="1152"/>
              <a:ext cx="236" cy="384"/>
              <a:chOff x="1802" y="1152"/>
              <a:chExt cx="236" cy="384"/>
            </a:xfrm>
          </p:grpSpPr>
          <p:sp>
            <p:nvSpPr>
              <p:cNvPr id="205736" name="Rectangle 936"/>
              <p:cNvSpPr>
                <a:spLocks noChangeArrowheads="1"/>
              </p:cNvSpPr>
              <p:nvPr/>
            </p:nvSpPr>
            <p:spPr bwMode="auto">
              <a:xfrm>
                <a:off x="1845"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86" name="Rectangle 62"/>
              <p:cNvSpPr>
                <a:spLocks noChangeArrowheads="1"/>
              </p:cNvSpPr>
              <p:nvPr/>
            </p:nvSpPr>
            <p:spPr bwMode="auto">
              <a:xfrm>
                <a:off x="1802"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89" name="Group 65"/>
            <p:cNvGrpSpPr>
              <a:grpSpLocks/>
            </p:cNvGrpSpPr>
            <p:nvPr/>
          </p:nvGrpSpPr>
          <p:grpSpPr bwMode="auto">
            <a:xfrm>
              <a:off x="2188" y="1152"/>
              <a:ext cx="236" cy="384"/>
              <a:chOff x="2188" y="1152"/>
              <a:chExt cx="236" cy="384"/>
            </a:xfrm>
          </p:grpSpPr>
          <p:sp>
            <p:nvSpPr>
              <p:cNvPr id="205738" name="Rectangle 938"/>
              <p:cNvSpPr>
                <a:spLocks noChangeArrowheads="1"/>
              </p:cNvSpPr>
              <p:nvPr/>
            </p:nvSpPr>
            <p:spPr bwMode="auto">
              <a:xfrm>
                <a:off x="2231"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888" name="Rectangle 64"/>
              <p:cNvSpPr>
                <a:spLocks noChangeArrowheads="1"/>
              </p:cNvSpPr>
              <p:nvPr/>
            </p:nvSpPr>
            <p:spPr bwMode="auto">
              <a:xfrm>
                <a:off x="2188"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91" name="Group 67"/>
            <p:cNvGrpSpPr>
              <a:grpSpLocks/>
            </p:cNvGrpSpPr>
            <p:nvPr/>
          </p:nvGrpSpPr>
          <p:grpSpPr bwMode="auto">
            <a:xfrm>
              <a:off x="2424" y="1152"/>
              <a:ext cx="236" cy="384"/>
              <a:chOff x="2424" y="1152"/>
              <a:chExt cx="236" cy="384"/>
            </a:xfrm>
          </p:grpSpPr>
          <p:sp>
            <p:nvSpPr>
              <p:cNvPr id="205739" name="Rectangle 939"/>
              <p:cNvSpPr>
                <a:spLocks noChangeArrowheads="1"/>
              </p:cNvSpPr>
              <p:nvPr/>
            </p:nvSpPr>
            <p:spPr bwMode="auto">
              <a:xfrm>
                <a:off x="2467"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890" name="Rectangle 66"/>
              <p:cNvSpPr>
                <a:spLocks noChangeArrowheads="1"/>
              </p:cNvSpPr>
              <p:nvPr/>
            </p:nvSpPr>
            <p:spPr bwMode="auto">
              <a:xfrm>
                <a:off x="2424"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93" name="Group 69"/>
            <p:cNvGrpSpPr>
              <a:grpSpLocks/>
            </p:cNvGrpSpPr>
            <p:nvPr/>
          </p:nvGrpSpPr>
          <p:grpSpPr bwMode="auto">
            <a:xfrm>
              <a:off x="2660" y="1152"/>
              <a:ext cx="236" cy="384"/>
              <a:chOff x="2660" y="1152"/>
              <a:chExt cx="236" cy="384"/>
            </a:xfrm>
          </p:grpSpPr>
          <p:sp>
            <p:nvSpPr>
              <p:cNvPr id="205740" name="Rectangle 940"/>
              <p:cNvSpPr>
                <a:spLocks noChangeArrowheads="1"/>
              </p:cNvSpPr>
              <p:nvPr/>
            </p:nvSpPr>
            <p:spPr bwMode="auto">
              <a:xfrm>
                <a:off x="2703"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892" name="Rectangle 68"/>
              <p:cNvSpPr>
                <a:spLocks noChangeArrowheads="1"/>
              </p:cNvSpPr>
              <p:nvPr/>
            </p:nvSpPr>
            <p:spPr bwMode="auto">
              <a:xfrm>
                <a:off x="2660"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95" name="Group 71"/>
            <p:cNvGrpSpPr>
              <a:grpSpLocks/>
            </p:cNvGrpSpPr>
            <p:nvPr/>
          </p:nvGrpSpPr>
          <p:grpSpPr bwMode="auto">
            <a:xfrm>
              <a:off x="2896" y="1152"/>
              <a:ext cx="236" cy="384"/>
              <a:chOff x="2896" y="1152"/>
              <a:chExt cx="236" cy="384"/>
            </a:xfrm>
          </p:grpSpPr>
          <p:sp>
            <p:nvSpPr>
              <p:cNvPr id="205741" name="Rectangle 941"/>
              <p:cNvSpPr>
                <a:spLocks noChangeArrowheads="1"/>
              </p:cNvSpPr>
              <p:nvPr/>
            </p:nvSpPr>
            <p:spPr bwMode="auto">
              <a:xfrm>
                <a:off x="2939"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894" name="Rectangle 70"/>
              <p:cNvSpPr>
                <a:spLocks noChangeArrowheads="1"/>
              </p:cNvSpPr>
              <p:nvPr/>
            </p:nvSpPr>
            <p:spPr bwMode="auto">
              <a:xfrm>
                <a:off x="2896"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97" name="Group 73"/>
            <p:cNvGrpSpPr>
              <a:grpSpLocks/>
            </p:cNvGrpSpPr>
            <p:nvPr/>
          </p:nvGrpSpPr>
          <p:grpSpPr bwMode="auto">
            <a:xfrm>
              <a:off x="3282" y="1152"/>
              <a:ext cx="236" cy="384"/>
              <a:chOff x="3282" y="1152"/>
              <a:chExt cx="236" cy="384"/>
            </a:xfrm>
          </p:grpSpPr>
          <p:sp>
            <p:nvSpPr>
              <p:cNvPr id="205743" name="Rectangle 943"/>
              <p:cNvSpPr>
                <a:spLocks noChangeArrowheads="1"/>
              </p:cNvSpPr>
              <p:nvPr/>
            </p:nvSpPr>
            <p:spPr bwMode="auto">
              <a:xfrm>
                <a:off x="3325"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896" name="Rectangle 72"/>
              <p:cNvSpPr>
                <a:spLocks noChangeArrowheads="1"/>
              </p:cNvSpPr>
              <p:nvPr/>
            </p:nvSpPr>
            <p:spPr bwMode="auto">
              <a:xfrm>
                <a:off x="3282"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899" name="Group 75"/>
            <p:cNvGrpSpPr>
              <a:grpSpLocks/>
            </p:cNvGrpSpPr>
            <p:nvPr/>
          </p:nvGrpSpPr>
          <p:grpSpPr bwMode="auto">
            <a:xfrm>
              <a:off x="3518" y="1152"/>
              <a:ext cx="236" cy="384"/>
              <a:chOff x="3518" y="1152"/>
              <a:chExt cx="236" cy="384"/>
            </a:xfrm>
          </p:grpSpPr>
          <p:sp>
            <p:nvSpPr>
              <p:cNvPr id="205744" name="Rectangle 944"/>
              <p:cNvSpPr>
                <a:spLocks noChangeArrowheads="1"/>
              </p:cNvSpPr>
              <p:nvPr/>
            </p:nvSpPr>
            <p:spPr bwMode="auto">
              <a:xfrm>
                <a:off x="3561"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898" name="Rectangle 74"/>
              <p:cNvSpPr>
                <a:spLocks noChangeArrowheads="1"/>
              </p:cNvSpPr>
              <p:nvPr/>
            </p:nvSpPr>
            <p:spPr bwMode="auto">
              <a:xfrm>
                <a:off x="3518"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901" name="Group 77"/>
            <p:cNvGrpSpPr>
              <a:grpSpLocks/>
            </p:cNvGrpSpPr>
            <p:nvPr/>
          </p:nvGrpSpPr>
          <p:grpSpPr bwMode="auto">
            <a:xfrm>
              <a:off x="3754" y="1152"/>
              <a:ext cx="236" cy="384"/>
              <a:chOff x="3754" y="1152"/>
              <a:chExt cx="236" cy="384"/>
            </a:xfrm>
          </p:grpSpPr>
          <p:sp>
            <p:nvSpPr>
              <p:cNvPr id="205745" name="Rectangle 945"/>
              <p:cNvSpPr>
                <a:spLocks noChangeArrowheads="1"/>
              </p:cNvSpPr>
              <p:nvPr/>
            </p:nvSpPr>
            <p:spPr bwMode="auto">
              <a:xfrm>
                <a:off x="3797"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900" name="Rectangle 76"/>
              <p:cNvSpPr>
                <a:spLocks noChangeArrowheads="1"/>
              </p:cNvSpPr>
              <p:nvPr/>
            </p:nvSpPr>
            <p:spPr bwMode="auto">
              <a:xfrm>
                <a:off x="3754"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903" name="Group 79"/>
            <p:cNvGrpSpPr>
              <a:grpSpLocks/>
            </p:cNvGrpSpPr>
            <p:nvPr/>
          </p:nvGrpSpPr>
          <p:grpSpPr bwMode="auto">
            <a:xfrm>
              <a:off x="3990" y="1152"/>
              <a:ext cx="236" cy="384"/>
              <a:chOff x="3990" y="1152"/>
              <a:chExt cx="236" cy="384"/>
            </a:xfrm>
          </p:grpSpPr>
          <p:sp>
            <p:nvSpPr>
              <p:cNvPr id="205746" name="Rectangle 946"/>
              <p:cNvSpPr>
                <a:spLocks noChangeArrowheads="1"/>
              </p:cNvSpPr>
              <p:nvPr/>
            </p:nvSpPr>
            <p:spPr bwMode="auto">
              <a:xfrm>
                <a:off x="4033"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902" name="Rectangle 78"/>
              <p:cNvSpPr>
                <a:spLocks noChangeArrowheads="1"/>
              </p:cNvSpPr>
              <p:nvPr/>
            </p:nvSpPr>
            <p:spPr bwMode="auto">
              <a:xfrm>
                <a:off x="3990"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905" name="Group 81"/>
            <p:cNvGrpSpPr>
              <a:grpSpLocks/>
            </p:cNvGrpSpPr>
            <p:nvPr/>
          </p:nvGrpSpPr>
          <p:grpSpPr bwMode="auto">
            <a:xfrm>
              <a:off x="4376" y="1152"/>
              <a:ext cx="236" cy="384"/>
              <a:chOff x="4376" y="1152"/>
              <a:chExt cx="236" cy="384"/>
            </a:xfrm>
          </p:grpSpPr>
          <p:sp>
            <p:nvSpPr>
              <p:cNvPr id="205748" name="Rectangle 948"/>
              <p:cNvSpPr>
                <a:spLocks noChangeArrowheads="1"/>
              </p:cNvSpPr>
              <p:nvPr/>
            </p:nvSpPr>
            <p:spPr bwMode="auto">
              <a:xfrm>
                <a:off x="4419"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904" name="Rectangle 80"/>
              <p:cNvSpPr>
                <a:spLocks noChangeArrowheads="1"/>
              </p:cNvSpPr>
              <p:nvPr/>
            </p:nvSpPr>
            <p:spPr bwMode="auto">
              <a:xfrm>
                <a:off x="4376"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907" name="Group 83"/>
            <p:cNvGrpSpPr>
              <a:grpSpLocks/>
            </p:cNvGrpSpPr>
            <p:nvPr/>
          </p:nvGrpSpPr>
          <p:grpSpPr bwMode="auto">
            <a:xfrm>
              <a:off x="4612" y="1152"/>
              <a:ext cx="236" cy="384"/>
              <a:chOff x="4612" y="1152"/>
              <a:chExt cx="236" cy="384"/>
            </a:xfrm>
          </p:grpSpPr>
          <p:sp>
            <p:nvSpPr>
              <p:cNvPr id="205749" name="Rectangle 949"/>
              <p:cNvSpPr>
                <a:spLocks noChangeArrowheads="1"/>
              </p:cNvSpPr>
              <p:nvPr/>
            </p:nvSpPr>
            <p:spPr bwMode="auto">
              <a:xfrm>
                <a:off x="4655"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906" name="Rectangle 82"/>
              <p:cNvSpPr>
                <a:spLocks noChangeArrowheads="1"/>
              </p:cNvSpPr>
              <p:nvPr/>
            </p:nvSpPr>
            <p:spPr bwMode="auto">
              <a:xfrm>
                <a:off x="4612"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909" name="Group 85"/>
            <p:cNvGrpSpPr>
              <a:grpSpLocks/>
            </p:cNvGrpSpPr>
            <p:nvPr/>
          </p:nvGrpSpPr>
          <p:grpSpPr bwMode="auto">
            <a:xfrm>
              <a:off x="4848" y="1152"/>
              <a:ext cx="236" cy="384"/>
              <a:chOff x="4848" y="1152"/>
              <a:chExt cx="236" cy="384"/>
            </a:xfrm>
          </p:grpSpPr>
          <p:sp>
            <p:nvSpPr>
              <p:cNvPr id="205750" name="Rectangle 950"/>
              <p:cNvSpPr>
                <a:spLocks noChangeArrowheads="1"/>
              </p:cNvSpPr>
              <p:nvPr/>
            </p:nvSpPr>
            <p:spPr bwMode="auto">
              <a:xfrm>
                <a:off x="4891"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1</a:t>
                </a:r>
              </a:p>
              <a:p>
                <a:endParaRPr lang="en-US" altLang="id-ID" sz="2400"/>
              </a:p>
            </p:txBody>
          </p:sp>
          <p:sp>
            <p:nvSpPr>
              <p:cNvPr id="205908" name="Rectangle 84"/>
              <p:cNvSpPr>
                <a:spLocks noChangeArrowheads="1"/>
              </p:cNvSpPr>
              <p:nvPr/>
            </p:nvSpPr>
            <p:spPr bwMode="auto">
              <a:xfrm>
                <a:off x="4848"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205911" name="Group 87"/>
            <p:cNvGrpSpPr>
              <a:grpSpLocks/>
            </p:cNvGrpSpPr>
            <p:nvPr/>
          </p:nvGrpSpPr>
          <p:grpSpPr bwMode="auto">
            <a:xfrm>
              <a:off x="5084" y="1152"/>
              <a:ext cx="236" cy="384"/>
              <a:chOff x="5084" y="1152"/>
              <a:chExt cx="236" cy="384"/>
            </a:xfrm>
          </p:grpSpPr>
          <p:sp>
            <p:nvSpPr>
              <p:cNvPr id="205751" name="Rectangle 951"/>
              <p:cNvSpPr>
                <a:spLocks noChangeArrowheads="1"/>
              </p:cNvSpPr>
              <p:nvPr/>
            </p:nvSpPr>
            <p:spPr bwMode="auto">
              <a:xfrm>
                <a:off x="5127"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id-ID" sz="1000">
                    <a:cs typeface="Times New Roman" panose="02020603050405020304" pitchFamily="18" charset="0"/>
                  </a:rPr>
                  <a:t>0</a:t>
                </a:r>
              </a:p>
              <a:p>
                <a:endParaRPr lang="en-US" altLang="id-ID" sz="2400"/>
              </a:p>
            </p:txBody>
          </p:sp>
          <p:sp>
            <p:nvSpPr>
              <p:cNvPr id="205910" name="Rectangle 86"/>
              <p:cNvSpPr>
                <a:spLocks noChangeArrowheads="1"/>
              </p:cNvSpPr>
              <p:nvPr/>
            </p:nvSpPr>
            <p:spPr bwMode="auto">
              <a:xfrm>
                <a:off x="5084" y="1152"/>
                <a:ext cx="236"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sp>
        <p:nvSpPr>
          <p:cNvPr id="205917" name="Text Box 93"/>
          <p:cNvSpPr txBox="1">
            <a:spLocks noChangeArrowheads="1"/>
          </p:cNvSpPr>
          <p:nvPr/>
        </p:nvSpPr>
        <p:spPr bwMode="auto">
          <a:xfrm>
            <a:off x="474341" y="3067274"/>
            <a:ext cx="3111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id-ID" sz="2000"/>
              <a:t>0</a:t>
            </a:r>
          </a:p>
          <a:p>
            <a:r>
              <a:rPr lang="en-GB" altLang="id-ID" sz="2000"/>
              <a:t>1</a:t>
            </a:r>
          </a:p>
          <a:p>
            <a:r>
              <a:rPr lang="en-GB" altLang="id-ID" sz="2000"/>
              <a:t>2</a:t>
            </a:r>
          </a:p>
          <a:p>
            <a:r>
              <a:rPr lang="en-GB" altLang="id-ID" sz="2000"/>
              <a:t>3</a:t>
            </a:r>
            <a:endParaRPr lang="en-US" altLang="id-ID" sz="2000"/>
          </a:p>
        </p:txBody>
      </p:sp>
      <p:sp>
        <p:nvSpPr>
          <p:cNvPr id="205932" name="Text Box 108"/>
          <p:cNvSpPr txBox="1">
            <a:spLocks noChangeArrowheads="1"/>
          </p:cNvSpPr>
          <p:nvPr/>
        </p:nvSpPr>
        <p:spPr bwMode="auto">
          <a:xfrm>
            <a:off x="2385691" y="2519586"/>
            <a:ext cx="13890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id-ID" sz="1600"/>
              <a:t>       Page</a:t>
            </a:r>
          </a:p>
          <a:p>
            <a:r>
              <a:rPr lang="en-GB" altLang="id-ID" sz="1600"/>
              <a:t>0     1     2     3</a:t>
            </a:r>
            <a:endParaRPr lang="en-US" altLang="id-ID" sz="1600"/>
          </a:p>
        </p:txBody>
      </p:sp>
      <p:sp>
        <p:nvSpPr>
          <p:cNvPr id="205933" name="Text Box 109"/>
          <p:cNvSpPr txBox="1">
            <a:spLocks noChangeArrowheads="1"/>
          </p:cNvSpPr>
          <p:nvPr/>
        </p:nvSpPr>
        <p:spPr bwMode="auto">
          <a:xfrm>
            <a:off x="5586091" y="2532286"/>
            <a:ext cx="13890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id-ID" sz="1600"/>
              <a:t>       Page</a:t>
            </a:r>
          </a:p>
          <a:p>
            <a:r>
              <a:rPr lang="en-GB" altLang="id-ID" sz="1600"/>
              <a:t>0     1     2     3</a:t>
            </a:r>
            <a:endParaRPr lang="en-US" altLang="id-ID" sz="1600"/>
          </a:p>
        </p:txBody>
      </p:sp>
      <p:sp>
        <p:nvSpPr>
          <p:cNvPr id="205934" name="Text Box 110"/>
          <p:cNvSpPr txBox="1">
            <a:spLocks noChangeArrowheads="1"/>
          </p:cNvSpPr>
          <p:nvPr/>
        </p:nvSpPr>
        <p:spPr bwMode="auto">
          <a:xfrm>
            <a:off x="4006528" y="2533874"/>
            <a:ext cx="13890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id-ID" sz="1600"/>
              <a:t>       Page</a:t>
            </a:r>
          </a:p>
          <a:p>
            <a:r>
              <a:rPr lang="en-GB" altLang="id-ID" sz="1600"/>
              <a:t>0     1     2     3</a:t>
            </a:r>
            <a:endParaRPr lang="en-US" altLang="id-ID" sz="1600"/>
          </a:p>
        </p:txBody>
      </p:sp>
      <p:sp>
        <p:nvSpPr>
          <p:cNvPr id="205935" name="Text Box 111"/>
          <p:cNvSpPr txBox="1">
            <a:spLocks noChangeArrowheads="1"/>
          </p:cNvSpPr>
          <p:nvPr/>
        </p:nvSpPr>
        <p:spPr bwMode="auto">
          <a:xfrm>
            <a:off x="7224391" y="4334099"/>
            <a:ext cx="13890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id-ID" sz="1600"/>
              <a:t>         (e)</a:t>
            </a:r>
          </a:p>
          <a:p>
            <a:r>
              <a:rPr lang="en-GB" altLang="id-ID" sz="1600"/>
              <a:t>0     1     2     3</a:t>
            </a:r>
            <a:endParaRPr lang="en-US" altLang="id-ID" sz="1600"/>
          </a:p>
        </p:txBody>
      </p:sp>
      <p:sp>
        <p:nvSpPr>
          <p:cNvPr id="205936" name="Text Box 112"/>
          <p:cNvSpPr txBox="1">
            <a:spLocks noChangeArrowheads="1"/>
          </p:cNvSpPr>
          <p:nvPr/>
        </p:nvSpPr>
        <p:spPr bwMode="auto">
          <a:xfrm>
            <a:off x="806128" y="2546574"/>
            <a:ext cx="13890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id-ID" sz="1600"/>
              <a:t>       Page</a:t>
            </a:r>
          </a:p>
          <a:p>
            <a:r>
              <a:rPr lang="en-GB" altLang="id-ID" sz="1600"/>
              <a:t>0     1     2     3</a:t>
            </a:r>
            <a:endParaRPr lang="en-US" altLang="id-ID" sz="1600"/>
          </a:p>
        </p:txBody>
      </p:sp>
      <p:sp>
        <p:nvSpPr>
          <p:cNvPr id="205937" name="Text Box 113"/>
          <p:cNvSpPr txBox="1">
            <a:spLocks noChangeArrowheads="1"/>
          </p:cNvSpPr>
          <p:nvPr/>
        </p:nvSpPr>
        <p:spPr bwMode="auto">
          <a:xfrm>
            <a:off x="7208516" y="2519586"/>
            <a:ext cx="13890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id-ID" sz="1600"/>
              <a:t>       Page</a:t>
            </a:r>
          </a:p>
          <a:p>
            <a:r>
              <a:rPr lang="en-GB" altLang="id-ID" sz="1600"/>
              <a:t>0     1     2     3</a:t>
            </a:r>
            <a:endParaRPr lang="en-US" altLang="id-ID" sz="1600"/>
          </a:p>
        </p:txBody>
      </p:sp>
      <p:sp>
        <p:nvSpPr>
          <p:cNvPr id="205938" name="Text Box 114"/>
          <p:cNvSpPr txBox="1">
            <a:spLocks noChangeArrowheads="1"/>
          </p:cNvSpPr>
          <p:nvPr/>
        </p:nvSpPr>
        <p:spPr bwMode="auto">
          <a:xfrm>
            <a:off x="5589266" y="4334099"/>
            <a:ext cx="13890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id-ID" sz="1600"/>
              <a:t>         (d)</a:t>
            </a:r>
          </a:p>
          <a:p>
            <a:r>
              <a:rPr lang="en-GB" altLang="id-ID" sz="1600"/>
              <a:t>0     1     2     3</a:t>
            </a:r>
            <a:endParaRPr lang="en-US" altLang="id-ID" sz="1600"/>
          </a:p>
        </p:txBody>
      </p:sp>
      <p:sp>
        <p:nvSpPr>
          <p:cNvPr id="205939" name="Text Box 115"/>
          <p:cNvSpPr txBox="1">
            <a:spLocks noChangeArrowheads="1"/>
          </p:cNvSpPr>
          <p:nvPr/>
        </p:nvSpPr>
        <p:spPr bwMode="auto">
          <a:xfrm>
            <a:off x="4009703" y="4334099"/>
            <a:ext cx="13890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id-ID" sz="1600"/>
              <a:t>         (c)</a:t>
            </a:r>
          </a:p>
          <a:p>
            <a:r>
              <a:rPr lang="en-GB" altLang="id-ID" sz="1600"/>
              <a:t>0     1     2     3</a:t>
            </a:r>
            <a:endParaRPr lang="en-US" altLang="id-ID" sz="1600"/>
          </a:p>
        </p:txBody>
      </p:sp>
      <p:sp>
        <p:nvSpPr>
          <p:cNvPr id="205940" name="Text Box 116"/>
          <p:cNvSpPr txBox="1">
            <a:spLocks noChangeArrowheads="1"/>
          </p:cNvSpPr>
          <p:nvPr/>
        </p:nvSpPr>
        <p:spPr bwMode="auto">
          <a:xfrm>
            <a:off x="2417441" y="4348386"/>
            <a:ext cx="13890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id-ID" sz="1600"/>
              <a:t>         (b)</a:t>
            </a:r>
          </a:p>
          <a:p>
            <a:r>
              <a:rPr lang="en-GB" altLang="id-ID" sz="1600"/>
              <a:t>0     1     2     3</a:t>
            </a:r>
            <a:endParaRPr lang="en-US" altLang="id-ID" sz="1600"/>
          </a:p>
        </p:txBody>
      </p:sp>
      <p:sp>
        <p:nvSpPr>
          <p:cNvPr id="205941" name="Text Box 117"/>
          <p:cNvSpPr txBox="1">
            <a:spLocks noChangeArrowheads="1"/>
          </p:cNvSpPr>
          <p:nvPr/>
        </p:nvSpPr>
        <p:spPr bwMode="auto">
          <a:xfrm>
            <a:off x="809303" y="4335686"/>
            <a:ext cx="13890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id-ID" sz="1600"/>
              <a:t>          (a)</a:t>
            </a:r>
          </a:p>
          <a:p>
            <a:r>
              <a:rPr lang="en-GB" altLang="id-ID" sz="1600"/>
              <a:t>0     1     2     3</a:t>
            </a:r>
            <a:endParaRPr lang="en-US" altLang="id-ID" sz="1600"/>
          </a:p>
        </p:txBody>
      </p:sp>
      <p:sp>
        <p:nvSpPr>
          <p:cNvPr id="205942" name="Text Box 118"/>
          <p:cNvSpPr txBox="1">
            <a:spLocks noChangeArrowheads="1"/>
          </p:cNvSpPr>
          <p:nvPr/>
        </p:nvSpPr>
        <p:spPr bwMode="auto">
          <a:xfrm>
            <a:off x="487041" y="4951636"/>
            <a:ext cx="3111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id-ID" sz="2000"/>
              <a:t>0</a:t>
            </a:r>
          </a:p>
          <a:p>
            <a:r>
              <a:rPr lang="en-GB" altLang="id-ID" sz="2000"/>
              <a:t>1</a:t>
            </a:r>
          </a:p>
          <a:p>
            <a:r>
              <a:rPr lang="en-GB" altLang="id-ID" sz="2000"/>
              <a:t>2</a:t>
            </a:r>
          </a:p>
          <a:p>
            <a:r>
              <a:rPr lang="en-GB" altLang="id-ID" sz="2000"/>
              <a:t>3</a:t>
            </a:r>
            <a:endParaRPr lang="en-US" altLang="id-ID" sz="2000"/>
          </a:p>
        </p:txBody>
      </p:sp>
      <p:sp>
        <p:nvSpPr>
          <p:cNvPr id="205943" name="Text Box 119"/>
          <p:cNvSpPr txBox="1">
            <a:spLocks noChangeArrowheads="1"/>
          </p:cNvSpPr>
          <p:nvPr/>
        </p:nvSpPr>
        <p:spPr bwMode="auto">
          <a:xfrm>
            <a:off x="1180778" y="6251799"/>
            <a:ext cx="541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id-ID" sz="1600"/>
              <a:t>   (f)</a:t>
            </a:r>
            <a:endParaRPr lang="en-US" altLang="id-ID" sz="1600"/>
          </a:p>
        </p:txBody>
      </p:sp>
      <p:sp>
        <p:nvSpPr>
          <p:cNvPr id="205944" name="Text Box 120"/>
          <p:cNvSpPr txBox="1">
            <a:spLocks noChangeArrowheads="1"/>
          </p:cNvSpPr>
          <p:nvPr/>
        </p:nvSpPr>
        <p:spPr bwMode="auto">
          <a:xfrm>
            <a:off x="2758753" y="6264499"/>
            <a:ext cx="574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id-ID" sz="1600"/>
              <a:t>   (g)</a:t>
            </a:r>
            <a:endParaRPr lang="en-US" altLang="id-ID" sz="1600"/>
          </a:p>
        </p:txBody>
      </p:sp>
      <p:sp>
        <p:nvSpPr>
          <p:cNvPr id="205945" name="Text Box 121"/>
          <p:cNvSpPr txBox="1">
            <a:spLocks noChangeArrowheads="1"/>
          </p:cNvSpPr>
          <p:nvPr/>
        </p:nvSpPr>
        <p:spPr bwMode="auto">
          <a:xfrm>
            <a:off x="4341491" y="6251799"/>
            <a:ext cx="574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id-ID" sz="1600"/>
              <a:t>   (h)</a:t>
            </a:r>
            <a:endParaRPr lang="en-US" altLang="id-ID" sz="1600"/>
          </a:p>
        </p:txBody>
      </p:sp>
      <p:sp>
        <p:nvSpPr>
          <p:cNvPr id="205946" name="Text Box 122"/>
          <p:cNvSpPr txBox="1">
            <a:spLocks noChangeArrowheads="1"/>
          </p:cNvSpPr>
          <p:nvPr/>
        </p:nvSpPr>
        <p:spPr bwMode="auto">
          <a:xfrm>
            <a:off x="5946453" y="6251799"/>
            <a:ext cx="530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id-ID" sz="1600"/>
              <a:t>   (i)</a:t>
            </a:r>
            <a:endParaRPr lang="en-US" altLang="id-ID" sz="1600"/>
          </a:p>
        </p:txBody>
      </p:sp>
      <p:sp>
        <p:nvSpPr>
          <p:cNvPr id="205947" name="Text Box 123"/>
          <p:cNvSpPr txBox="1">
            <a:spLocks noChangeArrowheads="1"/>
          </p:cNvSpPr>
          <p:nvPr/>
        </p:nvSpPr>
        <p:spPr bwMode="auto">
          <a:xfrm>
            <a:off x="7554591" y="6250211"/>
            <a:ext cx="530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id-ID" sz="1600"/>
              <a:t>   (j)</a:t>
            </a:r>
            <a:endParaRPr lang="en-US" altLang="id-ID" sz="1600"/>
          </a:p>
        </p:txBody>
      </p:sp>
    </p:spTree>
    <p:extLst>
      <p:ext uri="{BB962C8B-B14F-4D97-AF65-F5344CB8AC3E}">
        <p14:creationId xmlns:p14="http://schemas.microsoft.com/office/powerpoint/2010/main" val="42259203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7" name="Rectangle 3"/>
          <p:cNvSpPr>
            <a:spLocks noGrp="1" noChangeArrowheads="1"/>
          </p:cNvSpPr>
          <p:nvPr>
            <p:ph idx="1"/>
          </p:nvPr>
        </p:nvSpPr>
        <p:spPr>
          <a:xfrm>
            <a:off x="533400" y="1143000"/>
            <a:ext cx="8229600" cy="5486400"/>
          </a:xfrm>
        </p:spPr>
        <p:txBody>
          <a:bodyPr>
            <a:normAutofit/>
          </a:bodyPr>
          <a:lstStyle/>
          <a:p>
            <a:pPr marL="0" indent="0">
              <a:buNone/>
            </a:pPr>
            <a:r>
              <a:rPr lang="en-US" altLang="id-ID" sz="2800" dirty="0">
                <a:cs typeface="Times New Roman" panose="02020603050405020304" pitchFamily="18" charset="0"/>
              </a:rPr>
              <a:t>LRU in Software</a:t>
            </a:r>
            <a:endParaRPr lang="en-GB" altLang="id-ID" sz="2800" dirty="0"/>
          </a:p>
          <a:p>
            <a:pPr lvl="1"/>
            <a:r>
              <a:rPr lang="en-US" altLang="id-ID" sz="2800" dirty="0">
                <a:cs typeface="Times New Roman" panose="02020603050405020304" pitchFamily="18" charset="0"/>
              </a:rPr>
              <a:t>We cannot, as OS writers, implement LRU in hardware if the hardware does not provide the facilities</a:t>
            </a:r>
            <a:endParaRPr lang="en-GB" altLang="id-ID" sz="2800" dirty="0"/>
          </a:p>
          <a:p>
            <a:pPr lvl="1"/>
            <a:r>
              <a:rPr lang="en-US" altLang="id-ID" sz="2800" dirty="0">
                <a:cs typeface="Times New Roman" panose="02020603050405020304" pitchFamily="18" charset="0"/>
              </a:rPr>
              <a:t>We can implement a similar algorithm in software</a:t>
            </a:r>
            <a:endParaRPr lang="en-GB" altLang="id-ID" sz="2800" dirty="0"/>
          </a:p>
          <a:p>
            <a:pPr lvl="1"/>
            <a:r>
              <a:rPr lang="en-US" altLang="id-ID" sz="2800" dirty="0">
                <a:cs typeface="Times New Roman" panose="02020603050405020304" pitchFamily="18" charset="0"/>
              </a:rPr>
              <a:t>Not Frequently Used – NFU associates a counter with each page</a:t>
            </a:r>
            <a:endParaRPr lang="en-GB" altLang="id-ID" sz="2800" dirty="0"/>
          </a:p>
          <a:p>
            <a:pPr lvl="1"/>
            <a:r>
              <a:rPr lang="en-US" altLang="id-ID" sz="2800" dirty="0">
                <a:cs typeface="Times New Roman" panose="02020603050405020304" pitchFamily="18" charset="0"/>
              </a:rPr>
              <a:t>This counter is initially zero but at each clock interrupt the operating system scans all the pages and adds the R bit to the counter</a:t>
            </a:r>
            <a:endParaRPr lang="en-GB" altLang="id-ID" sz="2800" dirty="0"/>
          </a:p>
          <a:p>
            <a:pPr lvl="1"/>
            <a:r>
              <a:rPr lang="en-US" altLang="id-ID" sz="2800" dirty="0">
                <a:cs typeface="Times New Roman" panose="02020603050405020304" pitchFamily="18" charset="0"/>
              </a:rPr>
              <a:t>When a page fault occurs the page with the lowest counter is selected for replacement.</a:t>
            </a:r>
            <a:endParaRPr lang="en-GB" altLang="id-ID" sz="2800" dirty="0"/>
          </a:p>
        </p:txBody>
      </p:sp>
    </p:spTree>
    <p:extLst>
      <p:ext uri="{BB962C8B-B14F-4D97-AF65-F5344CB8AC3E}">
        <p14:creationId xmlns:p14="http://schemas.microsoft.com/office/powerpoint/2010/main" val="5824169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1" name="Rectangle 3"/>
          <p:cNvSpPr>
            <a:spLocks noGrp="1" noChangeArrowheads="1"/>
          </p:cNvSpPr>
          <p:nvPr>
            <p:ph idx="1"/>
          </p:nvPr>
        </p:nvSpPr>
        <p:spPr>
          <a:xfrm>
            <a:off x="395536" y="764704"/>
            <a:ext cx="8229600" cy="5904656"/>
          </a:xfrm>
        </p:spPr>
        <p:txBody>
          <a:bodyPr>
            <a:noAutofit/>
          </a:bodyPr>
          <a:lstStyle/>
          <a:p>
            <a:pPr lvl="1">
              <a:lnSpc>
                <a:spcPct val="90000"/>
              </a:lnSpc>
            </a:pPr>
            <a:r>
              <a:rPr lang="en-US" altLang="id-ID" sz="2400" dirty="0">
                <a:cs typeface="Times New Roman" panose="02020603050405020304" pitchFamily="18" charset="0"/>
              </a:rPr>
              <a:t>Problem with NFU is that it never forgets anything</a:t>
            </a:r>
            <a:endParaRPr lang="en-GB" altLang="id-ID" sz="2400" dirty="0"/>
          </a:p>
          <a:p>
            <a:pPr lvl="1">
              <a:lnSpc>
                <a:spcPct val="90000"/>
              </a:lnSpc>
            </a:pPr>
            <a:r>
              <a:rPr lang="en-US" altLang="id-ID" sz="2400" dirty="0">
                <a:cs typeface="Times New Roman" panose="02020603050405020304" pitchFamily="18" charset="0"/>
              </a:rPr>
              <a:t>To alleviate this problem we can make a modification to NFU so that it closely simulates NRU</a:t>
            </a:r>
            <a:endParaRPr lang="en-GB" altLang="id-ID" sz="2400" dirty="0"/>
          </a:p>
          <a:p>
            <a:pPr lvl="2">
              <a:lnSpc>
                <a:spcPct val="90000"/>
              </a:lnSpc>
            </a:pPr>
            <a:r>
              <a:rPr lang="en-US" altLang="id-ID" sz="2400" dirty="0">
                <a:cs typeface="Times New Roman" panose="02020603050405020304" pitchFamily="18" charset="0"/>
              </a:rPr>
              <a:t>The counters are shifted right one bit before the R bit is added.</a:t>
            </a:r>
            <a:endParaRPr lang="en-GB" altLang="id-ID" sz="2400" dirty="0"/>
          </a:p>
          <a:p>
            <a:pPr lvl="2">
              <a:lnSpc>
                <a:spcPct val="90000"/>
              </a:lnSpc>
            </a:pPr>
            <a:r>
              <a:rPr lang="en-US" altLang="id-ID" sz="2400" dirty="0">
                <a:cs typeface="Times New Roman" panose="02020603050405020304" pitchFamily="18" charset="0"/>
              </a:rPr>
              <a:t>The R bit is added to the leftmost bit rather than the rightmost bit.</a:t>
            </a:r>
            <a:endParaRPr lang="en-GB" altLang="id-ID" sz="2400" dirty="0"/>
          </a:p>
          <a:p>
            <a:pPr lvl="1">
              <a:lnSpc>
                <a:spcPct val="90000"/>
              </a:lnSpc>
            </a:pPr>
            <a:r>
              <a:rPr lang="en-US" altLang="id-ID" sz="2400" dirty="0">
                <a:cs typeface="Times New Roman" panose="02020603050405020304" pitchFamily="18" charset="0"/>
              </a:rPr>
              <a:t>This implements a system of aging.</a:t>
            </a:r>
            <a:endParaRPr lang="en-GB" altLang="id-ID" sz="2400" dirty="0">
              <a:cs typeface="Times New Roman" panose="02020603050405020304" pitchFamily="18" charset="0"/>
            </a:endParaRPr>
          </a:p>
          <a:p>
            <a:pPr lvl="1">
              <a:lnSpc>
                <a:spcPct val="90000"/>
              </a:lnSpc>
            </a:pPr>
            <a:endParaRPr lang="en-GB" altLang="id-ID" sz="2400" dirty="0">
              <a:cs typeface="Times New Roman" panose="02020603050405020304" pitchFamily="18" charset="0"/>
            </a:endParaRPr>
          </a:p>
          <a:p>
            <a:pPr lvl="1">
              <a:lnSpc>
                <a:spcPct val="90000"/>
              </a:lnSpc>
            </a:pPr>
            <a:endParaRPr lang="en-GB" altLang="id-ID" sz="2400" dirty="0">
              <a:cs typeface="Times New Roman" panose="02020603050405020304" pitchFamily="18" charset="0"/>
            </a:endParaRPr>
          </a:p>
          <a:p>
            <a:pPr lvl="1">
              <a:lnSpc>
                <a:spcPct val="90000"/>
              </a:lnSpc>
            </a:pPr>
            <a:endParaRPr lang="en-GB" altLang="id-ID" sz="2400" dirty="0">
              <a:cs typeface="Times New Roman" panose="02020603050405020304" pitchFamily="18" charset="0"/>
            </a:endParaRPr>
          </a:p>
          <a:p>
            <a:pPr lvl="1">
              <a:lnSpc>
                <a:spcPct val="90000"/>
              </a:lnSpc>
            </a:pPr>
            <a:endParaRPr lang="en-GB" altLang="id-ID" sz="2400" dirty="0">
              <a:cs typeface="Times New Roman" panose="02020603050405020304" pitchFamily="18" charset="0"/>
            </a:endParaRPr>
          </a:p>
          <a:p>
            <a:pPr lvl="1">
              <a:lnSpc>
                <a:spcPct val="90000"/>
              </a:lnSpc>
              <a:buFontTx/>
              <a:buNone/>
            </a:pPr>
            <a:endParaRPr lang="en-GB" altLang="id-ID" sz="2400" dirty="0">
              <a:cs typeface="Times New Roman" panose="02020603050405020304" pitchFamily="18" charset="0"/>
            </a:endParaRPr>
          </a:p>
          <a:p>
            <a:pPr lvl="1">
              <a:lnSpc>
                <a:spcPct val="90000"/>
              </a:lnSpc>
            </a:pPr>
            <a:endParaRPr lang="en-GB" altLang="id-ID" sz="2400" dirty="0">
              <a:cs typeface="Times New Roman" panose="02020603050405020304" pitchFamily="18" charset="0"/>
            </a:endParaRPr>
          </a:p>
          <a:p>
            <a:pPr lvl="1">
              <a:lnSpc>
                <a:spcPct val="90000"/>
              </a:lnSpc>
            </a:pPr>
            <a:endParaRPr lang="en-US" altLang="id-ID" sz="2400" dirty="0">
              <a:cs typeface="Times New Roman" panose="02020603050405020304" pitchFamily="18" charset="0"/>
            </a:endParaRPr>
          </a:p>
          <a:p>
            <a:pPr lvl="1">
              <a:lnSpc>
                <a:spcPct val="90000"/>
              </a:lnSpc>
            </a:pPr>
            <a:endParaRPr lang="en-US" altLang="id-ID" sz="2400" dirty="0">
              <a:cs typeface="Times New Roman" panose="02020603050405020304" pitchFamily="18" charset="0"/>
            </a:endParaRPr>
          </a:p>
          <a:p>
            <a:pPr lvl="1">
              <a:lnSpc>
                <a:spcPct val="90000"/>
              </a:lnSpc>
            </a:pPr>
            <a:r>
              <a:rPr lang="en-US" altLang="id-ID" sz="2400" dirty="0">
                <a:cs typeface="Times New Roman" panose="02020603050405020304" pitchFamily="18" charset="0"/>
              </a:rPr>
              <a:t>When a page fault occurs, the counter with the lowest value is removed </a:t>
            </a:r>
            <a:endParaRPr lang="en-GB" altLang="id-ID" sz="2400" dirty="0">
              <a:cs typeface="Times New Roman" panose="02020603050405020304" pitchFamily="18" charset="0"/>
            </a:endParaRPr>
          </a:p>
        </p:txBody>
      </p:sp>
      <p:pic>
        <p:nvPicPr>
          <p:cNvPr id="153" name="Picture 4" descr="03-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43608" y="3573016"/>
            <a:ext cx="7344816" cy="2520280"/>
          </a:xfrm>
          <a:prstGeom prst="rect">
            <a:avLst/>
          </a:prstGeom>
          <a:noFill/>
        </p:spPr>
      </p:pic>
    </p:spTree>
    <p:extLst>
      <p:ext uri="{BB962C8B-B14F-4D97-AF65-F5344CB8AC3E}">
        <p14:creationId xmlns:p14="http://schemas.microsoft.com/office/powerpoint/2010/main" val="2405044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908720"/>
            <a:ext cx="8229600" cy="1066800"/>
          </a:xfrm>
        </p:spPr>
        <p:txBody>
          <a:bodyPr>
            <a:normAutofit/>
          </a:bodyPr>
          <a:lstStyle/>
          <a:p>
            <a:r>
              <a:rPr lang="en-US" altLang="id-ID" sz="4000" dirty="0"/>
              <a:t>Address Translation</a:t>
            </a:r>
          </a:p>
        </p:txBody>
      </p:sp>
      <p:sp>
        <p:nvSpPr>
          <p:cNvPr id="83971" name="Rectangle 3"/>
          <p:cNvSpPr>
            <a:spLocks noGrp="1" noChangeArrowheads="1"/>
          </p:cNvSpPr>
          <p:nvPr>
            <p:ph idx="1"/>
          </p:nvPr>
        </p:nvSpPr>
        <p:spPr>
          <a:xfrm>
            <a:off x="566986" y="2132856"/>
            <a:ext cx="7886700" cy="4376936"/>
          </a:xfrm>
        </p:spPr>
        <p:txBody>
          <a:bodyPr>
            <a:normAutofit/>
          </a:bodyPr>
          <a:lstStyle/>
          <a:p>
            <a:r>
              <a:rPr lang="en-US" altLang="id-ID" sz="2000" dirty="0"/>
              <a:t>Relative address is the most frequent type of logical address used in program modules (</a:t>
            </a:r>
            <a:r>
              <a:rPr lang="en-US" altLang="id-ID" sz="2000" dirty="0" err="1"/>
              <a:t>ie</a:t>
            </a:r>
            <a:r>
              <a:rPr lang="en-US" altLang="id-ID" sz="2000" dirty="0"/>
              <a:t>: executable files)</a:t>
            </a:r>
          </a:p>
          <a:p>
            <a:r>
              <a:rPr lang="en-US" altLang="id-ID" sz="2000" dirty="0"/>
              <a:t>Such modules are loaded in main memory with all memory references in relative form</a:t>
            </a:r>
          </a:p>
          <a:p>
            <a:r>
              <a:rPr lang="en-US" altLang="id-ID" sz="2000" dirty="0"/>
              <a:t>Physical addresses are calculated “on the fly” as the instructions are executed</a:t>
            </a:r>
          </a:p>
          <a:p>
            <a:r>
              <a:rPr lang="en-US" altLang="id-ID" sz="2000" dirty="0"/>
              <a:t>For adequate performance, the translation from relative to physical address must by done by hardware</a:t>
            </a:r>
          </a:p>
        </p:txBody>
      </p:sp>
    </p:spTree>
    <p:extLst>
      <p:ext uri="{BB962C8B-B14F-4D97-AF65-F5344CB8AC3E}">
        <p14:creationId xmlns:p14="http://schemas.microsoft.com/office/powerpoint/2010/main" val="32375657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Exercise (Page Replacement)</a:t>
            </a:r>
            <a:endParaRPr lang="id-ID" sz="4000" dirty="0"/>
          </a:p>
        </p:txBody>
      </p:sp>
      <p:sp>
        <p:nvSpPr>
          <p:cNvPr id="3" name="Content Placeholder 2"/>
          <p:cNvSpPr>
            <a:spLocks noGrp="1"/>
          </p:cNvSpPr>
          <p:nvPr>
            <p:ph idx="1"/>
          </p:nvPr>
        </p:nvSpPr>
        <p:spPr/>
        <p:txBody>
          <a:bodyPr>
            <a:normAutofit/>
          </a:bodyPr>
          <a:lstStyle/>
          <a:p>
            <a:endParaRPr lang="en-US" sz="2800" dirty="0"/>
          </a:p>
          <a:p>
            <a:r>
              <a:rPr lang="en-US" sz="2800" dirty="0"/>
              <a:t>Page Reference String : 1, 2, 3, 4, 2, 1, 5, 6, 2, 1, 2, 3, 7, 6, 3, 2, 1, 2, 3, 6</a:t>
            </a:r>
          </a:p>
          <a:p>
            <a:endParaRPr lang="en-US" sz="2800" dirty="0"/>
          </a:p>
          <a:p>
            <a:r>
              <a:rPr lang="en-US" sz="2800" dirty="0"/>
              <a:t>How many Page Fault will occur using LRU, FIFO and Optimal Page Replacement ?</a:t>
            </a:r>
          </a:p>
          <a:p>
            <a:endParaRPr lang="id-ID" sz="2800" dirty="0"/>
          </a:p>
        </p:txBody>
      </p:sp>
    </p:spTree>
    <p:extLst>
      <p:ext uri="{BB962C8B-B14F-4D97-AF65-F5344CB8AC3E}">
        <p14:creationId xmlns:p14="http://schemas.microsoft.com/office/powerpoint/2010/main" val="39851419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67544" y="706016"/>
            <a:ext cx="8229600" cy="1066800"/>
          </a:xfrm>
        </p:spPr>
        <p:txBody>
          <a:bodyPr>
            <a:normAutofit/>
          </a:bodyPr>
          <a:lstStyle/>
          <a:p>
            <a:r>
              <a:rPr lang="en-US" altLang="id-ID" sz="4000" dirty="0"/>
              <a:t>Segmentation</a:t>
            </a:r>
          </a:p>
        </p:txBody>
      </p:sp>
      <p:sp>
        <p:nvSpPr>
          <p:cNvPr id="95235" name="Rectangle 3"/>
          <p:cNvSpPr>
            <a:spLocks noGrp="1" noChangeArrowheads="1"/>
          </p:cNvSpPr>
          <p:nvPr>
            <p:ph idx="1"/>
          </p:nvPr>
        </p:nvSpPr>
        <p:spPr>
          <a:xfrm>
            <a:off x="638994" y="1772816"/>
            <a:ext cx="7886700" cy="4644008"/>
          </a:xfrm>
        </p:spPr>
        <p:txBody>
          <a:bodyPr>
            <a:normAutofit/>
          </a:bodyPr>
          <a:lstStyle/>
          <a:p>
            <a:r>
              <a:rPr lang="en-US" altLang="id-ID" sz="3200" dirty="0"/>
              <a:t>Each program is subdivided into blocks of non-equal size called </a:t>
            </a:r>
            <a:r>
              <a:rPr lang="en-US" altLang="id-ID" sz="3200" dirty="0">
                <a:solidFill>
                  <a:schemeClr val="hlink"/>
                </a:solidFill>
              </a:rPr>
              <a:t>segments</a:t>
            </a:r>
          </a:p>
          <a:p>
            <a:r>
              <a:rPr lang="en-US" altLang="id-ID" sz="3200" dirty="0"/>
              <a:t>When a process gets loaded into main memory, its different segments can be located anywhere</a:t>
            </a:r>
          </a:p>
          <a:p>
            <a:r>
              <a:rPr lang="en-US" altLang="id-ID" sz="3200" dirty="0"/>
              <a:t>Each segment is fully packed with instructs/data: no internal fragmentation</a:t>
            </a:r>
          </a:p>
          <a:p>
            <a:r>
              <a:rPr lang="en-US" altLang="id-ID" sz="3200" dirty="0"/>
              <a:t>There is external fragmentation; it is reduced when using small segments</a:t>
            </a:r>
          </a:p>
          <a:p>
            <a:endParaRPr lang="en-US" altLang="id-ID" sz="3200" dirty="0"/>
          </a:p>
        </p:txBody>
      </p:sp>
    </p:spTree>
    <p:extLst>
      <p:ext uri="{BB962C8B-B14F-4D97-AF65-F5344CB8AC3E}">
        <p14:creationId xmlns:p14="http://schemas.microsoft.com/office/powerpoint/2010/main" val="23571677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idx="1"/>
          </p:nvPr>
        </p:nvSpPr>
        <p:spPr>
          <a:xfrm>
            <a:off x="683568" y="1124744"/>
            <a:ext cx="7886700" cy="5334000"/>
          </a:xfrm>
        </p:spPr>
        <p:txBody>
          <a:bodyPr>
            <a:noAutofit/>
          </a:bodyPr>
          <a:lstStyle/>
          <a:p>
            <a:r>
              <a:rPr lang="en-US" altLang="id-ID" sz="3200" dirty="0"/>
              <a:t>In contrast with paging, segmentation is visible to the programmer</a:t>
            </a:r>
          </a:p>
          <a:p>
            <a:pPr lvl="1"/>
            <a:r>
              <a:rPr lang="en-US" altLang="id-ID" sz="3200" dirty="0"/>
              <a:t>provided as a convenience to organize logically programs (ex: data in one segment, code in another segment)</a:t>
            </a:r>
          </a:p>
          <a:p>
            <a:pPr lvl="1"/>
            <a:r>
              <a:rPr lang="en-US" altLang="id-ID" sz="3200" dirty="0"/>
              <a:t>must be aware of segment size limit</a:t>
            </a:r>
          </a:p>
          <a:p>
            <a:r>
              <a:rPr lang="en-US" altLang="id-ID" sz="3200" dirty="0"/>
              <a:t>The OS maintains a </a:t>
            </a:r>
            <a:r>
              <a:rPr lang="en-US" altLang="id-ID" sz="3200" dirty="0">
                <a:solidFill>
                  <a:schemeClr val="hlink"/>
                </a:solidFill>
              </a:rPr>
              <a:t>segment table</a:t>
            </a:r>
            <a:r>
              <a:rPr lang="en-US" altLang="id-ID" sz="3200" dirty="0"/>
              <a:t> for each process. Each entry contains :</a:t>
            </a:r>
          </a:p>
          <a:p>
            <a:pPr lvl="1"/>
            <a:r>
              <a:rPr lang="en-US" altLang="id-ID" sz="3200" dirty="0"/>
              <a:t>the starting physical addresses of that segment. </a:t>
            </a:r>
          </a:p>
          <a:p>
            <a:pPr lvl="1"/>
            <a:r>
              <a:rPr lang="en-US" altLang="id-ID" sz="3200" dirty="0"/>
              <a:t>the length of that segment (for protection)</a:t>
            </a:r>
          </a:p>
          <a:p>
            <a:pPr lvl="1"/>
            <a:endParaRPr lang="en-US" altLang="id-ID" sz="3200" dirty="0"/>
          </a:p>
        </p:txBody>
      </p:sp>
    </p:spTree>
    <p:extLst>
      <p:ext uri="{BB962C8B-B14F-4D97-AF65-F5344CB8AC3E}">
        <p14:creationId xmlns:p14="http://schemas.microsoft.com/office/powerpoint/2010/main" val="4108749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221803" y="908720"/>
            <a:ext cx="8700393" cy="962025"/>
          </a:xfrm>
        </p:spPr>
        <p:txBody>
          <a:bodyPr>
            <a:normAutofit/>
          </a:bodyPr>
          <a:lstStyle/>
          <a:p>
            <a:r>
              <a:rPr lang="en-US" altLang="id-ID" sz="3200" dirty="0"/>
              <a:t>Segmentation and Paging Comparison</a:t>
            </a:r>
          </a:p>
        </p:txBody>
      </p:sp>
      <p:sp>
        <p:nvSpPr>
          <p:cNvPr id="99331" name="Rectangle 3"/>
          <p:cNvSpPr>
            <a:spLocks noGrp="1" noChangeArrowheads="1"/>
          </p:cNvSpPr>
          <p:nvPr>
            <p:ph idx="1"/>
          </p:nvPr>
        </p:nvSpPr>
        <p:spPr>
          <a:xfrm>
            <a:off x="539552" y="1988840"/>
            <a:ext cx="7886700" cy="4681736"/>
          </a:xfrm>
        </p:spPr>
        <p:txBody>
          <a:bodyPr/>
          <a:lstStyle/>
          <a:p>
            <a:r>
              <a:rPr lang="en-US" altLang="id-ID" sz="2400" dirty="0"/>
              <a:t>Segmentation requires more complicated hardware for address translation</a:t>
            </a:r>
          </a:p>
          <a:p>
            <a:r>
              <a:rPr lang="en-US" altLang="id-ID" sz="2400" dirty="0"/>
              <a:t>Segmentation suffers from external fragmentation</a:t>
            </a:r>
          </a:p>
          <a:p>
            <a:r>
              <a:rPr lang="en-US" altLang="id-ID" sz="2400" dirty="0"/>
              <a:t>Paging only yield a small internal fragmentation</a:t>
            </a:r>
          </a:p>
          <a:p>
            <a:r>
              <a:rPr lang="en-US" altLang="id-ID" sz="2400" dirty="0"/>
              <a:t>Segmentation is visible to the programmer whereas paging is transparent</a:t>
            </a:r>
          </a:p>
          <a:p>
            <a:r>
              <a:rPr lang="en-US" altLang="id-ID" sz="2400" dirty="0"/>
              <a:t>Segmentation can be viewed as commodity offered to the programmer to organize logically a  program into segments and using different kinds of protection (ex: execute-only for code but read-write for data) </a:t>
            </a:r>
          </a:p>
          <a:p>
            <a:pPr lvl="1"/>
            <a:r>
              <a:rPr lang="en-US" altLang="id-ID" sz="2400" dirty="0"/>
              <a:t>for this we need to use protection bits in segment table entries</a:t>
            </a:r>
          </a:p>
        </p:txBody>
      </p:sp>
    </p:spTree>
    <p:extLst>
      <p:ext uri="{BB962C8B-B14F-4D97-AF65-F5344CB8AC3E}">
        <p14:creationId xmlns:p14="http://schemas.microsoft.com/office/powerpoint/2010/main" val="18776025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5" descr="03-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24744"/>
            <a:ext cx="828040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8570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395536" y="1052736"/>
            <a:ext cx="8229600" cy="512762"/>
          </a:xfrm>
        </p:spPr>
        <p:txBody>
          <a:bodyPr>
            <a:normAutofit fontScale="90000"/>
          </a:bodyPr>
          <a:lstStyle/>
          <a:p>
            <a:pPr eaLnBrk="1" hangingPunct="1"/>
            <a:r>
              <a:rPr lang="en-US" altLang="id-ID" sz="3600" dirty="0"/>
              <a:t>Combined Segmentation and Paging</a:t>
            </a:r>
          </a:p>
        </p:txBody>
      </p:sp>
      <p:sp>
        <p:nvSpPr>
          <p:cNvPr id="13316" name="Rectangle 3"/>
          <p:cNvSpPr>
            <a:spLocks noGrp="1" noChangeArrowheads="1"/>
          </p:cNvSpPr>
          <p:nvPr>
            <p:ph idx="1"/>
          </p:nvPr>
        </p:nvSpPr>
        <p:spPr>
          <a:xfrm>
            <a:off x="395536" y="2348880"/>
            <a:ext cx="8364537" cy="4486494"/>
          </a:xfrm>
        </p:spPr>
        <p:txBody>
          <a:bodyPr/>
          <a:lstStyle/>
          <a:p>
            <a:pPr eaLnBrk="1" hangingPunct="1">
              <a:lnSpc>
                <a:spcPct val="80000"/>
              </a:lnSpc>
            </a:pPr>
            <a:r>
              <a:rPr lang="en-US" altLang="id-ID" sz="2800" dirty="0"/>
              <a:t>To combine their advantages, some OSs page the segments. </a:t>
            </a:r>
          </a:p>
          <a:p>
            <a:pPr eaLnBrk="1" hangingPunct="1">
              <a:lnSpc>
                <a:spcPct val="80000"/>
              </a:lnSpc>
            </a:pPr>
            <a:r>
              <a:rPr lang="en-US" altLang="id-ID" sz="2800" dirty="0"/>
              <a:t>Several combinations exist – assume each process has: </a:t>
            </a:r>
          </a:p>
          <a:p>
            <a:pPr lvl="1" eaLnBrk="1" hangingPunct="1">
              <a:lnSpc>
                <a:spcPct val="80000"/>
              </a:lnSpc>
            </a:pPr>
            <a:r>
              <a:rPr lang="en-US" altLang="id-ID" sz="2600" dirty="0"/>
              <a:t>one segment table.</a:t>
            </a:r>
          </a:p>
          <a:p>
            <a:pPr lvl="1" eaLnBrk="1" hangingPunct="1">
              <a:lnSpc>
                <a:spcPct val="80000"/>
              </a:lnSpc>
            </a:pPr>
            <a:r>
              <a:rPr lang="en-US" altLang="id-ID" sz="2600" dirty="0"/>
              <a:t>several page tables: one page table per segment.</a:t>
            </a:r>
          </a:p>
          <a:p>
            <a:pPr eaLnBrk="1" hangingPunct="1">
              <a:lnSpc>
                <a:spcPct val="80000"/>
              </a:lnSpc>
            </a:pPr>
            <a:r>
              <a:rPr lang="en-US" altLang="id-ID" sz="2800" dirty="0"/>
              <a:t>The virtual address consists of: </a:t>
            </a:r>
          </a:p>
          <a:p>
            <a:pPr lvl="1" eaLnBrk="1" hangingPunct="1">
              <a:lnSpc>
                <a:spcPct val="80000"/>
              </a:lnSpc>
            </a:pPr>
            <a:r>
              <a:rPr lang="en-US" altLang="id-ID" sz="2600" dirty="0"/>
              <a:t>a segment number: used to index the segment table who’s entry gives the starting address of the page table for that segment.</a:t>
            </a:r>
          </a:p>
          <a:p>
            <a:pPr lvl="1" eaLnBrk="1" hangingPunct="1">
              <a:lnSpc>
                <a:spcPct val="80000"/>
              </a:lnSpc>
            </a:pPr>
            <a:r>
              <a:rPr lang="en-US" altLang="id-ID" sz="2600" dirty="0"/>
              <a:t>a page number: used to index that page table to obtain the corresponding frame number.</a:t>
            </a:r>
          </a:p>
          <a:p>
            <a:pPr lvl="1" eaLnBrk="1" hangingPunct="1">
              <a:lnSpc>
                <a:spcPct val="80000"/>
              </a:lnSpc>
            </a:pPr>
            <a:r>
              <a:rPr lang="en-US" altLang="id-ID" sz="2600" dirty="0"/>
              <a:t>an offset: used to locate the word within the frame.</a:t>
            </a:r>
          </a:p>
        </p:txBody>
      </p:sp>
    </p:spTree>
    <p:extLst>
      <p:ext uri="{BB962C8B-B14F-4D97-AF65-F5344CB8AC3E}">
        <p14:creationId xmlns:p14="http://schemas.microsoft.com/office/powerpoint/2010/main" val="12333267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461168" y="908720"/>
            <a:ext cx="8221663" cy="588962"/>
          </a:xfrm>
        </p:spPr>
        <p:txBody>
          <a:bodyPr/>
          <a:lstStyle/>
          <a:p>
            <a:pPr eaLnBrk="1" hangingPunct="1"/>
            <a:r>
              <a:rPr lang="en-US" altLang="id-ID" sz="3200" dirty="0"/>
              <a:t>Simple Combined Segmentation and Paging</a:t>
            </a:r>
            <a:endParaRPr lang="en-US" altLang="id-ID" sz="3600" dirty="0"/>
          </a:p>
        </p:txBody>
      </p:sp>
      <p:sp>
        <p:nvSpPr>
          <p:cNvPr id="2053" name="Rectangle 3"/>
          <p:cNvSpPr>
            <a:spLocks noGrp="1" noChangeArrowheads="1"/>
          </p:cNvSpPr>
          <p:nvPr>
            <p:ph idx="1"/>
          </p:nvPr>
        </p:nvSpPr>
        <p:spPr>
          <a:xfrm>
            <a:off x="469132" y="3749650"/>
            <a:ext cx="8291512" cy="2895600"/>
          </a:xfrm>
        </p:spPr>
        <p:txBody>
          <a:bodyPr>
            <a:normAutofit/>
          </a:bodyPr>
          <a:lstStyle/>
          <a:p>
            <a:pPr eaLnBrk="1" hangingPunct="1"/>
            <a:endParaRPr lang="en-US" altLang="id-ID" sz="2600" dirty="0"/>
          </a:p>
          <a:p>
            <a:pPr eaLnBrk="1" hangingPunct="1"/>
            <a:r>
              <a:rPr lang="en-US" altLang="id-ID" sz="2600" dirty="0"/>
              <a:t>The Segment Base is the physical address of the page table of that segment.</a:t>
            </a:r>
          </a:p>
          <a:p>
            <a:pPr eaLnBrk="1" hangingPunct="1"/>
            <a:r>
              <a:rPr lang="en-US" altLang="id-ID" sz="2600" dirty="0"/>
              <a:t>Present/modified bits are present only in page table entry.</a:t>
            </a:r>
          </a:p>
          <a:p>
            <a:pPr eaLnBrk="1" hangingPunct="1"/>
            <a:r>
              <a:rPr lang="en-US" altLang="id-ID" sz="2600" dirty="0"/>
              <a:t>Protection and sharing info most naturally resides in segment table entry.</a:t>
            </a:r>
          </a:p>
          <a:p>
            <a:pPr lvl="1" eaLnBrk="1" hangingPunct="1"/>
            <a:r>
              <a:rPr lang="en-US" altLang="id-ID" sz="2300" dirty="0"/>
              <a:t>Ex: a read-only/read-write bit, a kernel/user bit...</a:t>
            </a:r>
          </a:p>
        </p:txBody>
      </p:sp>
      <p:graphicFrame>
        <p:nvGraphicFramePr>
          <p:cNvPr id="2050" name="Object 4"/>
          <p:cNvGraphicFramePr>
            <a:graphicFrameLocks noChangeAspect="1"/>
          </p:cNvGraphicFramePr>
          <p:nvPr>
            <p:extLst>
              <p:ext uri="{D42A27DB-BD31-4B8C-83A1-F6EECF244321}">
                <p14:modId xmlns:p14="http://schemas.microsoft.com/office/powerpoint/2010/main" val="3328067248"/>
              </p:ext>
            </p:extLst>
          </p:nvPr>
        </p:nvGraphicFramePr>
        <p:xfrm>
          <a:off x="494532" y="1620813"/>
          <a:ext cx="8045450" cy="2257425"/>
        </p:xfrm>
        <a:graphic>
          <a:graphicData uri="http://schemas.openxmlformats.org/presentationml/2006/ole">
            <mc:AlternateContent xmlns:mc="http://schemas.openxmlformats.org/markup-compatibility/2006">
              <mc:Choice xmlns:v="urn:schemas-microsoft-com:vml" Requires="v">
                <p:oleObj name="Artwork" r:id="rId3" imgW="4657143" imgH="2257740" progId="Adobe.Illustrator.7">
                  <p:embed/>
                </p:oleObj>
              </mc:Choice>
              <mc:Fallback>
                <p:oleObj name="Artwork" r:id="rId3" imgW="4657143" imgH="2257740" progId="Adobe.Illustrator.7">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532" y="1620813"/>
                        <a:ext cx="804545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197259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727254" y="2276872"/>
            <a:ext cx="7675498" cy="2585323"/>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5400" b="1" i="0" u="none" strike="noStrike" kern="1200" cap="none" spc="0" normalizeH="0" baseline="0" noProof="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63500">
                    <a:srgbClr val="53548A">
                      <a:satMod val="175000"/>
                      <a:alpha val="40000"/>
                    </a:srgbClr>
                  </a:glow>
                </a:effectLst>
                <a:uLnTx/>
                <a:uFillTx/>
                <a:latin typeface="Georgia"/>
                <a:ea typeface="+mn-ea"/>
                <a:cs typeface="+mn-cs"/>
              </a:rPr>
              <a:t>Any Question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5400" b="1" i="0" u="none" strike="noStrike" kern="1200" cap="none" spc="0" normalizeH="0" baseline="0" noProof="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63500">
                  <a:srgbClr val="53548A">
                    <a:satMod val="175000"/>
                    <a:alpha val="40000"/>
                  </a:srgbClr>
                </a:glow>
              </a:effectLst>
              <a:uLnTx/>
              <a:uFillTx/>
              <a:latin typeface="Georg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5400" b="1" i="0" u="none" strike="noStrike" kern="1200" cap="none" spc="0" normalizeH="0" baseline="0" noProof="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63500">
                    <a:srgbClr val="53548A">
                      <a:satMod val="175000"/>
                      <a:alpha val="40000"/>
                    </a:srgbClr>
                  </a:glow>
                </a:effectLst>
                <a:uLnTx/>
                <a:uFillTx/>
                <a:latin typeface="Georgia"/>
                <a:ea typeface="+mn-ea"/>
                <a:cs typeface="+mn-cs"/>
              </a:rPr>
              <a:t>Anything to discuss ?</a:t>
            </a:r>
            <a:endParaRPr kumimoji="0" lang="en-US" sz="5400" b="1" i="0" u="none" strike="noStrike" kern="1200" cap="none" spc="0" normalizeH="0" baseline="0" noProof="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63500">
                  <a:srgbClr val="53548A">
                    <a:satMod val="175000"/>
                    <a:alpha val="40000"/>
                  </a:srgbClr>
                </a:glow>
              </a:effectLst>
              <a:uLnTx/>
              <a:uFillTx/>
              <a:latin typeface="Georgia"/>
              <a:ea typeface="+mn-ea"/>
              <a:cs typeface="+mn-cs"/>
            </a:endParaRPr>
          </a:p>
        </p:txBody>
      </p:sp>
    </p:spTree>
    <p:extLst>
      <p:ext uri="{BB962C8B-B14F-4D97-AF65-F5344CB8AC3E}">
        <p14:creationId xmlns:p14="http://schemas.microsoft.com/office/powerpoint/2010/main" val="720852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53589" y="778024"/>
            <a:ext cx="8229600" cy="1066800"/>
          </a:xfrm>
        </p:spPr>
        <p:txBody>
          <a:bodyPr>
            <a:normAutofit/>
          </a:bodyPr>
          <a:lstStyle/>
          <a:p>
            <a:r>
              <a:rPr lang="en-US" altLang="id-ID" sz="2800" dirty="0"/>
              <a:t>Simple example of hardware translation of addresses</a:t>
            </a:r>
          </a:p>
        </p:txBody>
      </p:sp>
      <p:sp>
        <p:nvSpPr>
          <p:cNvPr id="86019" name="Rectangle 3"/>
          <p:cNvSpPr>
            <a:spLocks noGrp="1" noChangeArrowheads="1"/>
          </p:cNvSpPr>
          <p:nvPr>
            <p:ph idx="1"/>
          </p:nvPr>
        </p:nvSpPr>
        <p:spPr>
          <a:xfrm>
            <a:off x="683568" y="1844824"/>
            <a:ext cx="7886700" cy="4648200"/>
          </a:xfrm>
        </p:spPr>
        <p:txBody>
          <a:bodyPr/>
          <a:lstStyle/>
          <a:p>
            <a:r>
              <a:rPr lang="en-US" altLang="id-ID" sz="2400" dirty="0"/>
              <a:t>When a process is assigned to the running state, a base register (in CPU) gets loaded with the starting physical address of the process </a:t>
            </a:r>
          </a:p>
          <a:p>
            <a:r>
              <a:rPr lang="en-US" altLang="id-ID" sz="2400" dirty="0"/>
              <a:t>A bound register gets loaded with the process’s ending physical address</a:t>
            </a:r>
          </a:p>
          <a:p>
            <a:r>
              <a:rPr lang="en-US" altLang="id-ID" sz="2400" dirty="0"/>
              <a:t>When a relative addresses is encountered, it is added with the content of the base register to obtain the physical address which is compared with the content of the bound register </a:t>
            </a:r>
          </a:p>
          <a:p>
            <a:r>
              <a:rPr lang="en-US" altLang="id-ID" sz="2400" dirty="0"/>
              <a:t>This provides hardware protection: each process can only access memory within its process image</a:t>
            </a:r>
          </a:p>
          <a:p>
            <a:endParaRPr lang="en-US" altLang="id-ID" dirty="0"/>
          </a:p>
        </p:txBody>
      </p:sp>
    </p:spTree>
    <p:extLst>
      <p:ext uri="{BB962C8B-B14F-4D97-AF65-F5344CB8AC3E}">
        <p14:creationId xmlns:p14="http://schemas.microsoft.com/office/powerpoint/2010/main" val="247391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52400" y="908720"/>
            <a:ext cx="8839200" cy="609600"/>
          </a:xfrm>
        </p:spPr>
        <p:txBody>
          <a:bodyPr>
            <a:normAutofit/>
          </a:bodyPr>
          <a:lstStyle/>
          <a:p>
            <a:r>
              <a:rPr lang="en-US" altLang="id-ID" sz="3200" dirty="0"/>
              <a:t>Example Hardware for Address Translation</a:t>
            </a:r>
          </a:p>
        </p:txBody>
      </p:sp>
      <p:graphicFrame>
        <p:nvGraphicFramePr>
          <p:cNvPr id="87044" name="Object 4"/>
          <p:cNvGraphicFramePr>
            <a:graphicFrameLocks noChangeAspect="1"/>
          </p:cNvGraphicFramePr>
          <p:nvPr>
            <p:extLst>
              <p:ext uri="{D42A27DB-BD31-4B8C-83A1-F6EECF244321}">
                <p14:modId xmlns:p14="http://schemas.microsoft.com/office/powerpoint/2010/main" val="1997255333"/>
              </p:ext>
            </p:extLst>
          </p:nvPr>
        </p:nvGraphicFramePr>
        <p:xfrm>
          <a:off x="1502693" y="1700808"/>
          <a:ext cx="6192838" cy="5085184"/>
        </p:xfrm>
        <a:graphic>
          <a:graphicData uri="http://schemas.openxmlformats.org/presentationml/2006/ole">
            <mc:AlternateContent xmlns:mc="http://schemas.openxmlformats.org/markup-compatibility/2006">
              <mc:Choice xmlns:v="urn:schemas-microsoft-com:vml" Requires="v">
                <p:oleObj name="Artwork" r:id="rId2" imgW="5582429" imgH="5238095" progId="Adobe.Illustrator.7">
                  <p:embed/>
                </p:oleObj>
              </mc:Choice>
              <mc:Fallback>
                <p:oleObj name="Artwork" r:id="rId2" imgW="5582429" imgH="5238095" progId="Adobe.Illustrator.7">
                  <p:embed/>
                  <p:pic>
                    <p:nvPicPr>
                      <p:cNvPr id="8704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2693" y="1700808"/>
                        <a:ext cx="6192838" cy="508518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26097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464468" y="692696"/>
            <a:ext cx="8229600" cy="106680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a:bodyPr>
          <a:lstStyle/>
          <a:p>
            <a:pPr>
              <a:spcAft>
                <a:spcPts val="300"/>
              </a:spcAft>
            </a:pPr>
            <a:r>
              <a:rPr lang="en-US" altLang="id-ID" sz="4000" dirty="0">
                <a:cs typeface="Times New Roman" panose="02020603050405020304" pitchFamily="18" charset="0"/>
              </a:rPr>
              <a:t>Virtual Memory</a:t>
            </a:r>
            <a:endParaRPr lang="en-GB" altLang="id-ID" sz="4000" dirty="0">
              <a:cs typeface="Times New Roman" panose="02020603050405020304" pitchFamily="18" charset="0"/>
            </a:endParaRPr>
          </a:p>
        </p:txBody>
      </p:sp>
      <p:sp>
        <p:nvSpPr>
          <p:cNvPr id="176131" name="Rectangle 3"/>
          <p:cNvSpPr>
            <a:spLocks noGrp="1" noChangeArrowheads="1"/>
          </p:cNvSpPr>
          <p:nvPr>
            <p:ph idx="1"/>
          </p:nvPr>
        </p:nvSpPr>
        <p:spPr>
          <a:xfrm>
            <a:off x="395536" y="1484784"/>
            <a:ext cx="8367464" cy="5144616"/>
          </a:xfrm>
        </p:spPr>
        <p:txBody>
          <a:bodyPr>
            <a:normAutofit/>
          </a:bodyPr>
          <a:lstStyle/>
          <a:p>
            <a:endParaRPr lang="en-US" altLang="id-ID" sz="2000" dirty="0">
              <a:cs typeface="Times New Roman" panose="02020603050405020304" pitchFamily="18" charset="0"/>
            </a:endParaRPr>
          </a:p>
          <a:p>
            <a:r>
              <a:rPr lang="en-US" altLang="id-ID" sz="2000" dirty="0">
                <a:cs typeface="Times New Roman" panose="02020603050405020304" pitchFamily="18" charset="0"/>
              </a:rPr>
              <a:t>Swapping allows us to allocate memory to processes when they need it. But what happens when we do not have enough memory ?</a:t>
            </a:r>
          </a:p>
          <a:p>
            <a:endParaRPr lang="en-GB" altLang="id-ID" sz="2000" dirty="0">
              <a:cs typeface="Times New Roman" panose="02020603050405020304" pitchFamily="18" charset="0"/>
            </a:endParaRPr>
          </a:p>
          <a:p>
            <a:pPr lvl="0">
              <a:buClr>
                <a:srgbClr val="A04DA3"/>
              </a:buClr>
            </a:pPr>
            <a:r>
              <a:rPr lang="en-US" altLang="id-ID" sz="2000" dirty="0">
                <a:solidFill>
                  <a:prstClr val="black"/>
                </a:solidFill>
                <a:cs typeface="Times New Roman" panose="02020603050405020304" pitchFamily="18" charset="0"/>
              </a:rPr>
              <a:t>In the past, </a:t>
            </a:r>
            <a:r>
              <a:rPr lang="en-US" altLang="id-ID" sz="2000" b="1" i="1" dirty="0">
                <a:solidFill>
                  <a:prstClr val="black"/>
                </a:solidFill>
                <a:cs typeface="Times New Roman" panose="02020603050405020304" pitchFamily="18" charset="0"/>
              </a:rPr>
              <a:t>overlays</a:t>
            </a:r>
            <a:r>
              <a:rPr lang="en-US" altLang="id-ID" sz="2000" dirty="0">
                <a:solidFill>
                  <a:prstClr val="black"/>
                </a:solidFill>
                <a:cs typeface="Times New Roman" panose="02020603050405020304" pitchFamily="18" charset="0"/>
              </a:rPr>
              <a:t> were used</a:t>
            </a:r>
            <a:endParaRPr lang="en-GB" altLang="id-ID" sz="2000" dirty="0">
              <a:solidFill>
                <a:prstClr val="black"/>
              </a:solidFill>
              <a:cs typeface="Times New Roman" panose="02020603050405020304" pitchFamily="18" charset="0"/>
            </a:endParaRPr>
          </a:p>
          <a:p>
            <a:pPr lvl="1">
              <a:buClr>
                <a:srgbClr val="438086"/>
              </a:buClr>
            </a:pPr>
            <a:r>
              <a:rPr lang="en-US" altLang="id-ID" sz="2000" dirty="0">
                <a:solidFill>
                  <a:srgbClr val="438086"/>
                </a:solidFill>
                <a:cs typeface="Times New Roman" panose="02020603050405020304" pitchFamily="18" charset="0"/>
              </a:rPr>
              <a:t>Responsibility of the programmer</a:t>
            </a:r>
            <a:endParaRPr lang="en-GB" altLang="id-ID" sz="2000" dirty="0">
              <a:solidFill>
                <a:srgbClr val="438086"/>
              </a:solidFill>
              <a:cs typeface="Times New Roman" panose="02020603050405020304" pitchFamily="18" charset="0"/>
            </a:endParaRPr>
          </a:p>
          <a:p>
            <a:pPr lvl="1">
              <a:buClr>
                <a:srgbClr val="438086"/>
              </a:buClr>
            </a:pPr>
            <a:r>
              <a:rPr lang="en-US" altLang="id-ID" sz="2000" dirty="0">
                <a:solidFill>
                  <a:srgbClr val="438086"/>
                </a:solidFill>
                <a:cs typeface="Times New Roman" panose="02020603050405020304" pitchFamily="18" charset="0"/>
              </a:rPr>
              <a:t>Program split into logical sections (called overlays)</a:t>
            </a:r>
            <a:endParaRPr lang="en-GB" altLang="id-ID" sz="2000" dirty="0">
              <a:solidFill>
                <a:srgbClr val="438086"/>
              </a:solidFill>
              <a:cs typeface="Times New Roman" panose="02020603050405020304" pitchFamily="18" charset="0"/>
            </a:endParaRPr>
          </a:p>
          <a:p>
            <a:pPr lvl="1">
              <a:buClr>
                <a:srgbClr val="438086"/>
              </a:buClr>
            </a:pPr>
            <a:r>
              <a:rPr lang="en-US" altLang="id-ID" sz="2000" dirty="0">
                <a:solidFill>
                  <a:srgbClr val="438086"/>
                </a:solidFill>
                <a:cs typeface="Times New Roman" panose="02020603050405020304" pitchFamily="18" charset="0"/>
              </a:rPr>
              <a:t>Only one overlay would be loaded into memory at a time</a:t>
            </a:r>
            <a:endParaRPr lang="en-GB" altLang="id-ID" sz="2000" dirty="0">
              <a:solidFill>
                <a:srgbClr val="438086"/>
              </a:solidFill>
              <a:cs typeface="Times New Roman" panose="02020603050405020304" pitchFamily="18" charset="0"/>
            </a:endParaRPr>
          </a:p>
          <a:p>
            <a:pPr lvl="1">
              <a:buClr>
                <a:srgbClr val="438086"/>
              </a:buClr>
            </a:pPr>
            <a:r>
              <a:rPr lang="en-US" altLang="id-ID" sz="2000" dirty="0">
                <a:solidFill>
                  <a:srgbClr val="438086"/>
                </a:solidFill>
                <a:cs typeface="Times New Roman" panose="02020603050405020304" pitchFamily="18" charset="0"/>
              </a:rPr>
              <a:t>Meant that more programs could be running than would be the case if the complete program had to be in memory</a:t>
            </a:r>
            <a:endParaRPr lang="en-GB" altLang="id-ID" sz="2000" dirty="0">
              <a:solidFill>
                <a:srgbClr val="438086"/>
              </a:solidFill>
              <a:cs typeface="Times New Roman" panose="02020603050405020304" pitchFamily="18" charset="0"/>
            </a:endParaRPr>
          </a:p>
          <a:p>
            <a:pPr lvl="0">
              <a:buClr>
                <a:srgbClr val="A04DA3"/>
              </a:buClr>
            </a:pPr>
            <a:endParaRPr lang="en-US" altLang="id-ID" sz="2000" dirty="0">
              <a:solidFill>
                <a:prstClr val="black"/>
              </a:solidFill>
              <a:cs typeface="Times New Roman" panose="02020603050405020304" pitchFamily="18" charset="0"/>
            </a:endParaRPr>
          </a:p>
          <a:p>
            <a:pPr lvl="0">
              <a:buClr>
                <a:srgbClr val="A04DA3"/>
              </a:buClr>
            </a:pPr>
            <a:r>
              <a:rPr lang="en-US" altLang="id-ID" sz="2000" dirty="0">
                <a:solidFill>
                  <a:prstClr val="black"/>
                </a:solidFill>
                <a:cs typeface="Times New Roman" panose="02020603050405020304" pitchFamily="18" charset="0"/>
              </a:rPr>
              <a:t>Downsides</a:t>
            </a:r>
            <a:endParaRPr lang="en-GB" altLang="id-ID" sz="2000" dirty="0">
              <a:solidFill>
                <a:prstClr val="black"/>
              </a:solidFill>
            </a:endParaRPr>
          </a:p>
          <a:p>
            <a:pPr lvl="1">
              <a:buClr>
                <a:srgbClr val="438086"/>
              </a:buClr>
            </a:pPr>
            <a:r>
              <a:rPr lang="en-US" altLang="id-ID" sz="2000" dirty="0">
                <a:solidFill>
                  <a:srgbClr val="438086"/>
                </a:solidFill>
                <a:cs typeface="Times New Roman" panose="02020603050405020304" pitchFamily="18" charset="0"/>
              </a:rPr>
              <a:t>Programmer had to take responsibility for splitting the program into logical sections</a:t>
            </a:r>
            <a:endParaRPr lang="en-GB" altLang="id-ID" sz="2000" dirty="0">
              <a:solidFill>
                <a:srgbClr val="438086"/>
              </a:solidFill>
              <a:cs typeface="Times New Roman" panose="02020603050405020304" pitchFamily="18" charset="0"/>
            </a:endParaRPr>
          </a:p>
          <a:p>
            <a:pPr lvl="1">
              <a:buClr>
                <a:srgbClr val="438086"/>
              </a:buClr>
            </a:pPr>
            <a:r>
              <a:rPr lang="en-US" altLang="id-ID" sz="2000" dirty="0">
                <a:solidFill>
                  <a:srgbClr val="438086"/>
                </a:solidFill>
                <a:cs typeface="Times New Roman" panose="02020603050405020304" pitchFamily="18" charset="0"/>
              </a:rPr>
              <a:t>Time consuming, boring and open to error</a:t>
            </a:r>
            <a:endParaRPr lang="en-GB" altLang="id-ID" sz="2000" dirty="0">
              <a:solidFill>
                <a:srgbClr val="438086"/>
              </a:solidFill>
              <a:cs typeface="Times New Roman" panose="02020603050405020304" pitchFamily="18" charset="0"/>
            </a:endParaRPr>
          </a:p>
          <a:p>
            <a:endParaRPr lang="en-GB" altLang="id-ID" sz="2000" dirty="0">
              <a:cs typeface="Times New Roman" panose="02020603050405020304" pitchFamily="18" charset="0"/>
            </a:endParaRPr>
          </a:p>
        </p:txBody>
      </p:sp>
    </p:spTree>
    <p:extLst>
      <p:ext uri="{BB962C8B-B14F-4D97-AF65-F5344CB8AC3E}">
        <p14:creationId xmlns:p14="http://schemas.microsoft.com/office/powerpoint/2010/main" val="390152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290736" y="908720"/>
            <a:ext cx="8229600" cy="106680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a:bodyPr>
          <a:lstStyle/>
          <a:p>
            <a:pPr>
              <a:spcAft>
                <a:spcPts val="300"/>
              </a:spcAft>
            </a:pPr>
            <a:r>
              <a:rPr lang="en-US" altLang="id-ID" sz="4000" dirty="0">
                <a:cs typeface="Times New Roman" panose="02020603050405020304" pitchFamily="18" charset="0"/>
              </a:rPr>
              <a:t>Virtual Memory</a:t>
            </a:r>
            <a:endParaRPr lang="en-GB" altLang="id-ID" sz="4000" dirty="0">
              <a:cs typeface="Times New Roman" panose="02020603050405020304" pitchFamily="18" charset="0"/>
            </a:endParaRPr>
          </a:p>
        </p:txBody>
      </p:sp>
      <p:sp>
        <p:nvSpPr>
          <p:cNvPr id="178179" name="Rectangle 3"/>
          <p:cNvSpPr>
            <a:spLocks noGrp="1" noChangeArrowheads="1"/>
          </p:cNvSpPr>
          <p:nvPr>
            <p:ph idx="1"/>
          </p:nvPr>
        </p:nvSpPr>
        <p:spPr>
          <a:xfrm>
            <a:off x="395536" y="2132856"/>
            <a:ext cx="8367464" cy="4496544"/>
          </a:xfrm>
        </p:spPr>
        <p:txBody>
          <a:bodyPr>
            <a:normAutofit/>
          </a:bodyPr>
          <a:lstStyle/>
          <a:p>
            <a:endParaRPr lang="en-US" altLang="id-ID" sz="2000" dirty="0">
              <a:cs typeface="Times New Roman" panose="02020603050405020304" pitchFamily="18" charset="0"/>
            </a:endParaRPr>
          </a:p>
          <a:p>
            <a:r>
              <a:rPr lang="en-US" altLang="id-ID" sz="2000" dirty="0">
                <a:cs typeface="Times New Roman" panose="02020603050405020304" pitchFamily="18" charset="0"/>
              </a:rPr>
              <a:t>Virtual Memory</a:t>
            </a:r>
            <a:endParaRPr lang="en-GB" altLang="id-ID" sz="2000" dirty="0">
              <a:cs typeface="Times New Roman" panose="02020603050405020304" pitchFamily="18" charset="0"/>
            </a:endParaRPr>
          </a:p>
          <a:p>
            <a:pPr lvl="1"/>
            <a:r>
              <a:rPr lang="en-US" altLang="id-ID" sz="2000" dirty="0">
                <a:cs typeface="Times New Roman" panose="02020603050405020304" pitchFamily="18" charset="0"/>
              </a:rPr>
              <a:t>Idea is that that the computer is able to run programs even if the amount of physical memory is not sufficient to allow the program and all its data to reside in memory at the same time</a:t>
            </a:r>
            <a:endParaRPr lang="en-GB" altLang="id-ID" sz="2000" dirty="0">
              <a:cs typeface="Times New Roman" panose="02020603050405020304" pitchFamily="18" charset="0"/>
            </a:endParaRPr>
          </a:p>
          <a:p>
            <a:pPr lvl="1"/>
            <a:r>
              <a:rPr lang="en-US" altLang="id-ID" sz="2000" dirty="0">
                <a:cs typeface="Times New Roman" panose="02020603050405020304" pitchFamily="18" charset="0"/>
              </a:rPr>
              <a:t>At the most basic level we can run a 500K program on a 256K machine</a:t>
            </a:r>
            <a:endParaRPr lang="en-GB" altLang="id-ID" sz="2000" dirty="0">
              <a:cs typeface="Times New Roman" panose="02020603050405020304" pitchFamily="18" charset="0"/>
            </a:endParaRPr>
          </a:p>
          <a:p>
            <a:pPr lvl="1"/>
            <a:r>
              <a:rPr lang="en-US" altLang="id-ID" sz="2000" dirty="0">
                <a:cs typeface="Times New Roman" panose="02020603050405020304" pitchFamily="18" charset="0"/>
              </a:rPr>
              <a:t>We can also use virtual memory in a multiprogramming environment. We can run twelve programs in a machine that could, without virtual memory, only run four </a:t>
            </a:r>
            <a:endParaRPr lang="en-GB" altLang="id-ID" sz="2000" dirty="0">
              <a:cs typeface="Times New Roman" panose="02020603050405020304" pitchFamily="18" charset="0"/>
            </a:endParaRPr>
          </a:p>
          <a:p>
            <a:pPr lvl="1"/>
            <a:endParaRPr lang="en-GB" altLang="id-ID" sz="2000" dirty="0">
              <a:cs typeface="Times New Roman" panose="02020603050405020304" pitchFamily="18" charset="0"/>
            </a:endParaRPr>
          </a:p>
        </p:txBody>
      </p:sp>
    </p:spTree>
    <p:extLst>
      <p:ext uri="{BB962C8B-B14F-4D97-AF65-F5344CB8AC3E}">
        <p14:creationId xmlns:p14="http://schemas.microsoft.com/office/powerpoint/2010/main" val="14071665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WI" val="88"/>
  <p:tag name="NBP" val="1"/>
  <p:tag name="BSN" val="88"/>
  <p:tag name="SVT" val="TRUE"/>
  <p:tag name="CVB" val="88"/>
  <p:tag name="SPT" val="FALSE"/>
  <p:tag name="CII" val="88"/>
</p:tagLst>
</file>

<file path=ppt/tags/tag10.xml><?xml version="1.0" encoding="utf-8"?>
<p:tagLst xmlns:a="http://schemas.openxmlformats.org/drawingml/2006/main" xmlns:r="http://schemas.openxmlformats.org/officeDocument/2006/relationships" xmlns:p="http://schemas.openxmlformats.org/presentationml/2006/main">
  <p:tag name="SWI" val="109"/>
  <p:tag name="BSN" val="109"/>
  <p:tag name="SVT" val="FALSE"/>
  <p:tag name="NBP" val="1"/>
  <p:tag name="CVB" val="109"/>
  <p:tag name="SPT" val="FALSE"/>
  <p:tag name="CII" val="109"/>
</p:tagLst>
</file>

<file path=ppt/tags/tag11.xml><?xml version="1.0" encoding="utf-8"?>
<p:tagLst xmlns:a="http://schemas.openxmlformats.org/drawingml/2006/main" xmlns:r="http://schemas.openxmlformats.org/officeDocument/2006/relationships" xmlns:p="http://schemas.openxmlformats.org/presentationml/2006/main">
  <p:tag name="SWI" val="110"/>
  <p:tag name="BSN" val="110"/>
  <p:tag name="SVT" val="FALSE"/>
  <p:tag name="NBP" val="1"/>
  <p:tag name="CVB" val="110"/>
  <p:tag name="SPT" val="FALSE"/>
  <p:tag name="CII" val="110"/>
</p:tagLst>
</file>

<file path=ppt/tags/tag12.xml><?xml version="1.0" encoding="utf-8"?>
<p:tagLst xmlns:a="http://schemas.openxmlformats.org/drawingml/2006/main" xmlns:r="http://schemas.openxmlformats.org/officeDocument/2006/relationships" xmlns:p="http://schemas.openxmlformats.org/presentationml/2006/main">
  <p:tag name="SWI" val="96"/>
  <p:tag name="NBP" val="1"/>
  <p:tag name="BSN" val="96"/>
  <p:tag name="SVT" val="TRUE"/>
  <p:tag name="CVB" val="96"/>
  <p:tag name="SPT" val="FALSE"/>
  <p:tag name="CII" val="96"/>
</p:tagLst>
</file>

<file path=ppt/tags/tag13.xml><?xml version="1.0" encoding="utf-8"?>
<p:tagLst xmlns:a="http://schemas.openxmlformats.org/drawingml/2006/main" xmlns:r="http://schemas.openxmlformats.org/officeDocument/2006/relationships" xmlns:p="http://schemas.openxmlformats.org/presentationml/2006/main">
  <p:tag name="SWI" val="95"/>
  <p:tag name="NBP" val="1"/>
  <p:tag name="BSN" val="95"/>
  <p:tag name="SVT" val="TRUE"/>
  <p:tag name="CVB" val="95"/>
  <p:tag name="SPT" val="FALSE"/>
  <p:tag name="CII" val="95"/>
</p:tagLst>
</file>

<file path=ppt/tags/tag14.xml><?xml version="1.0" encoding="utf-8"?>
<p:tagLst xmlns:a="http://schemas.openxmlformats.org/drawingml/2006/main" xmlns:r="http://schemas.openxmlformats.org/officeDocument/2006/relationships" xmlns:p="http://schemas.openxmlformats.org/presentationml/2006/main">
  <p:tag name="SWI" val="103"/>
  <p:tag name="NBP" val="1"/>
  <p:tag name="BSN" val="103"/>
  <p:tag name="SVT" val="TRUE"/>
  <p:tag name="CVB" val="103"/>
  <p:tag name="SPT" val="FALSE"/>
  <p:tag name="CII" val="103"/>
</p:tagLst>
</file>

<file path=ppt/tags/tag15.xml><?xml version="1.0" encoding="utf-8"?>
<p:tagLst xmlns:a="http://schemas.openxmlformats.org/drawingml/2006/main" xmlns:r="http://schemas.openxmlformats.org/officeDocument/2006/relationships" xmlns:p="http://schemas.openxmlformats.org/presentationml/2006/main">
  <p:tag name="SWI" val="106"/>
  <p:tag name="BSN" val="106"/>
  <p:tag name="SVT" val="FALSE"/>
  <p:tag name="NBP" val="1"/>
  <p:tag name="CVB" val="106"/>
  <p:tag name="SPT" val="FALSE"/>
  <p:tag name="CII" val="106"/>
</p:tagLst>
</file>

<file path=ppt/tags/tag2.xml><?xml version="1.0" encoding="utf-8"?>
<p:tagLst xmlns:a="http://schemas.openxmlformats.org/drawingml/2006/main" xmlns:r="http://schemas.openxmlformats.org/officeDocument/2006/relationships" xmlns:p="http://schemas.openxmlformats.org/presentationml/2006/main">
  <p:tag name="SWI" val="89"/>
  <p:tag name="NBP" val="1"/>
  <p:tag name="BSN" val="89"/>
  <p:tag name="SVT" val="TRUE"/>
  <p:tag name="CVB" val="89"/>
  <p:tag name="SPT" val="FALSE"/>
  <p:tag name="CII" val="89"/>
</p:tagLst>
</file>

<file path=ppt/tags/tag3.xml><?xml version="1.0" encoding="utf-8"?>
<p:tagLst xmlns:a="http://schemas.openxmlformats.org/drawingml/2006/main" xmlns:r="http://schemas.openxmlformats.org/officeDocument/2006/relationships" xmlns:p="http://schemas.openxmlformats.org/presentationml/2006/main">
  <p:tag name="SWI" val="94"/>
  <p:tag name="NBP" val="1"/>
  <p:tag name="BSN" val="94"/>
  <p:tag name="SVT" val="TRUE"/>
  <p:tag name="CVB" val="94"/>
  <p:tag name="SPT" val="FALSE"/>
  <p:tag name="CII" val="94"/>
</p:tagLst>
</file>

<file path=ppt/tags/tag4.xml><?xml version="1.0" encoding="utf-8"?>
<p:tagLst xmlns:a="http://schemas.openxmlformats.org/drawingml/2006/main" xmlns:r="http://schemas.openxmlformats.org/officeDocument/2006/relationships" xmlns:p="http://schemas.openxmlformats.org/presentationml/2006/main">
  <p:tag name="SWI" val="93"/>
  <p:tag name="NBP" val="1"/>
  <p:tag name="BSN" val="93"/>
  <p:tag name="SVT" val="TRUE"/>
  <p:tag name="CVB" val="93"/>
  <p:tag name="SPT" val="FALSE"/>
  <p:tag name="CII" val="93"/>
</p:tagLst>
</file>

<file path=ppt/tags/tag5.xml><?xml version="1.0" encoding="utf-8"?>
<p:tagLst xmlns:a="http://schemas.openxmlformats.org/drawingml/2006/main" xmlns:r="http://schemas.openxmlformats.org/officeDocument/2006/relationships" xmlns:p="http://schemas.openxmlformats.org/presentationml/2006/main">
  <p:tag name="SWI" val="90"/>
  <p:tag name="NBP" val="1"/>
  <p:tag name="BSN" val="90"/>
  <p:tag name="SVT" val="TRUE"/>
  <p:tag name="CVB" val="90"/>
  <p:tag name="SPT" val="FALSE"/>
  <p:tag name="CII" val="90"/>
</p:tagLst>
</file>

<file path=ppt/tags/tag6.xml><?xml version="1.0" encoding="utf-8"?>
<p:tagLst xmlns:a="http://schemas.openxmlformats.org/drawingml/2006/main" xmlns:r="http://schemas.openxmlformats.org/officeDocument/2006/relationships" xmlns:p="http://schemas.openxmlformats.org/presentationml/2006/main">
  <p:tag name="SWI" val="91"/>
  <p:tag name="NBP" val="1"/>
  <p:tag name="BSN" val="91"/>
  <p:tag name="SVT" val="TRUE"/>
  <p:tag name="CVB" val="91"/>
  <p:tag name="SPT" val="FALSE"/>
  <p:tag name="CII" val="91"/>
</p:tagLst>
</file>

<file path=ppt/tags/tag7.xml><?xml version="1.0" encoding="utf-8"?>
<p:tagLst xmlns:a="http://schemas.openxmlformats.org/drawingml/2006/main" xmlns:r="http://schemas.openxmlformats.org/officeDocument/2006/relationships" xmlns:p="http://schemas.openxmlformats.org/presentationml/2006/main">
  <p:tag name="SWI" val="92"/>
  <p:tag name="NBP" val="1"/>
  <p:tag name="BSN" val="92"/>
  <p:tag name="SVT" val="TRUE"/>
  <p:tag name="CVB" val="92"/>
  <p:tag name="SPT" val="FALSE"/>
  <p:tag name="CII" val="92"/>
</p:tagLst>
</file>

<file path=ppt/tags/tag8.xml><?xml version="1.0" encoding="utf-8"?>
<p:tagLst xmlns:a="http://schemas.openxmlformats.org/drawingml/2006/main" xmlns:r="http://schemas.openxmlformats.org/officeDocument/2006/relationships" xmlns:p="http://schemas.openxmlformats.org/presentationml/2006/main">
  <p:tag name="SWI" val="100"/>
  <p:tag name="BSN" val="100"/>
  <p:tag name="SVT" val="FALSE"/>
  <p:tag name="NBP" val="1"/>
  <p:tag name="CVB" val="100"/>
  <p:tag name="SPT" val="FALSE"/>
  <p:tag name="CII" val="100"/>
</p:tagLst>
</file>

<file path=ppt/tags/tag9.xml><?xml version="1.0" encoding="utf-8"?>
<p:tagLst xmlns:a="http://schemas.openxmlformats.org/drawingml/2006/main" xmlns:r="http://schemas.openxmlformats.org/officeDocument/2006/relationships" xmlns:p="http://schemas.openxmlformats.org/presentationml/2006/main">
  <p:tag name="SWI" val="108"/>
  <p:tag name="BSN" val="108"/>
  <p:tag name="SVT" val="FALSE"/>
  <p:tag name="NBP" val="1"/>
  <p:tag name="CVB" val="108"/>
  <p:tag name="SPT" val="FALSE"/>
  <p:tag name="CII" val="108"/>
</p:tagLst>
</file>

<file path=ppt/theme/theme1.xml><?xml version="1.0" encoding="utf-8"?>
<a:theme xmlns:a="http://schemas.openxmlformats.org/drawingml/2006/main" name="Fakultas Ilmu Kompu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kultas Ilmu Komputer" id="{F02E28E1-0329-49CB-8A26-C1E43D969C98}" vid="{15DBF05C-B68E-4D6E-A76A-CCDA835524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Fakultas Ilmu Komputer</Template>
  <TotalTime>47083</TotalTime>
  <Words>3674</Words>
  <Application>Microsoft Office PowerPoint</Application>
  <PresentationFormat>On-screen Show (4:3)</PresentationFormat>
  <Paragraphs>714</Paragraphs>
  <Slides>57</Slides>
  <Notes>20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5" baseType="lpstr">
      <vt:lpstr>Arial</vt:lpstr>
      <vt:lpstr>Calibri</vt:lpstr>
      <vt:lpstr>Georgia</vt:lpstr>
      <vt:lpstr>Helvetica</vt:lpstr>
      <vt:lpstr>Signika</vt:lpstr>
      <vt:lpstr>Times New Roman</vt:lpstr>
      <vt:lpstr>Fakultas Ilmu Komputer</vt:lpstr>
      <vt:lpstr>Artwork</vt:lpstr>
      <vt:lpstr>Operating System</vt:lpstr>
      <vt:lpstr>Replacement Algorithm</vt:lpstr>
      <vt:lpstr>Relocation</vt:lpstr>
      <vt:lpstr>Address Types</vt:lpstr>
      <vt:lpstr>Address Translation</vt:lpstr>
      <vt:lpstr>Simple example of hardware translation of addresses</vt:lpstr>
      <vt:lpstr>Example Hardware for Address Translation</vt:lpstr>
      <vt:lpstr>Virtual Memory</vt:lpstr>
      <vt:lpstr>Virtual Memory</vt:lpstr>
      <vt:lpstr>Virtual Memory</vt:lpstr>
      <vt:lpstr>Paging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Page Replacement Algorithms</vt:lpstr>
      <vt:lpstr>Graph of Page Faults vs. the Number of Frames</vt:lpstr>
      <vt:lpstr>PowerPoint Presentation</vt:lpstr>
      <vt:lpstr>Page Replacement Algorithms</vt:lpstr>
      <vt:lpstr>Optimal Page Replacement</vt:lpstr>
      <vt:lpstr>Optimal Algorithm</vt:lpstr>
      <vt:lpstr>PowerPoint Presentation</vt:lpstr>
      <vt:lpstr>PowerPoint Presentation</vt:lpstr>
      <vt:lpstr>PowerPoint Presentation</vt:lpstr>
      <vt:lpstr>PowerPoint Presentation</vt:lpstr>
      <vt:lpstr>FIFO Page Replacement Example</vt:lpstr>
      <vt:lpstr>First-In-First-Out (FIFO) Algorithm</vt:lpstr>
      <vt:lpstr>FIFO Illustrating Belady’s Anomaly</vt:lpstr>
      <vt:lpstr>PowerPoint Presentation</vt:lpstr>
      <vt:lpstr>PowerPoint Presentation</vt:lpstr>
      <vt:lpstr>Clock Page-Replacement Algorithm</vt:lpstr>
      <vt:lpstr>The Clock Policy: Another Example</vt:lpstr>
      <vt:lpstr>Comparison of Clock with FIFO and LRU</vt:lpstr>
      <vt:lpstr>PowerPoint Presentation</vt:lpstr>
      <vt:lpstr> Fixed-Allocation, Local Page Replacement</vt:lpstr>
      <vt:lpstr>PowerPoint Presentation</vt:lpstr>
      <vt:lpstr>LRU Page Replacement</vt:lpstr>
      <vt:lpstr>Least Recently Used (LRU) Algorithm</vt:lpstr>
      <vt:lpstr>Comparison of OPT with LRU</vt:lpstr>
      <vt:lpstr>Comparison of FIFO with LRU</vt:lpstr>
      <vt:lpstr>PowerPoint Presentation</vt:lpstr>
      <vt:lpstr>PowerPoint Presentation</vt:lpstr>
      <vt:lpstr>PowerPoint Presentation</vt:lpstr>
      <vt:lpstr>PowerPoint Presentation</vt:lpstr>
      <vt:lpstr>PowerPoint Presentation</vt:lpstr>
      <vt:lpstr>PowerPoint Presentation</vt:lpstr>
      <vt:lpstr>Exercise (Page Replacement)</vt:lpstr>
      <vt:lpstr>Segmentation</vt:lpstr>
      <vt:lpstr>PowerPoint Presentation</vt:lpstr>
      <vt:lpstr>Segmentation and Paging Comparison</vt:lpstr>
      <vt:lpstr>PowerPoint Presentation</vt:lpstr>
      <vt:lpstr>Combined Segmentation and Paging</vt:lpstr>
      <vt:lpstr>Simple Combined Segmentation and Paging</vt:lpstr>
      <vt:lpstr>PowerPoint Presentation</vt:lpstr>
    </vt:vector>
  </TitlesOfParts>
  <Company>Universitas Dian Nuswantoro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netw</dc:title>
  <dc:creator>L. Budi Handoko</dc:creator>
  <cp:lastModifiedBy>Ensign Budi</cp:lastModifiedBy>
  <cp:revision>354</cp:revision>
  <dcterms:created xsi:type="dcterms:W3CDTF">2011-09-14T06:18:36Z</dcterms:created>
  <dcterms:modified xsi:type="dcterms:W3CDTF">2021-03-01T02:05:42Z</dcterms:modified>
</cp:coreProperties>
</file>