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1" r:id="rId3"/>
    <p:sldId id="272" r:id="rId4"/>
    <p:sldId id="273" r:id="rId5"/>
    <p:sldId id="275" r:id="rId6"/>
    <p:sldId id="279" r:id="rId7"/>
    <p:sldId id="321" r:id="rId8"/>
    <p:sldId id="326" r:id="rId9"/>
    <p:sldId id="322" r:id="rId10"/>
    <p:sldId id="280" r:id="rId11"/>
    <p:sldId id="284" r:id="rId12"/>
    <p:sldId id="324" r:id="rId13"/>
    <p:sldId id="327" r:id="rId14"/>
    <p:sldId id="325" r:id="rId15"/>
    <p:sldId id="328" r:id="rId16"/>
    <p:sldId id="329" r:id="rId17"/>
    <p:sldId id="330" r:id="rId18"/>
    <p:sldId id="331" r:id="rId19"/>
    <p:sldId id="332" r:id="rId20"/>
    <p:sldId id="333" r:id="rId21"/>
    <p:sldId id="334" r:id="rId22"/>
    <p:sldId id="335" r:id="rId2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5" d="100"/>
          <a:sy n="115" d="100"/>
        </p:scale>
        <p:origin x="5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2F8EE-A3AF-4FDA-9012-301210DC6463}" type="datetimeFigureOut">
              <a:rPr lang="id-ID" smtClean="0"/>
              <a:t>19/05/22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768DE-9931-4870-9C87-97903B71F089}" type="slidenum">
              <a:rPr lang="id-ID" smtClean="0"/>
              <a:t>‹#›</a:t>
            </a:fld>
            <a:endParaRPr lang="id-ID"/>
          </a:p>
        </p:txBody>
      </p:sp>
    </p:spTree>
    <p:extLst>
      <p:ext uri="{BB962C8B-B14F-4D97-AF65-F5344CB8AC3E}">
        <p14:creationId xmlns:p14="http://schemas.microsoft.com/office/powerpoint/2010/main" val="224186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3">
            <a:extLst>
              <a:ext uri="{FF2B5EF4-FFF2-40B4-BE49-F238E27FC236}">
                <a16:creationId xmlns:a16="http://schemas.microsoft.com/office/drawing/2014/main" id="{D0866081-73EB-4DAC-9715-E0062CD977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B8ABFF4-D610-4722-A325-8CFF89577DCA}" type="slidenum">
              <a:rPr lang="en-US" altLang="en-US">
                <a:solidFill>
                  <a:srgbClr val="898989"/>
                </a:solidFill>
              </a:rPr>
              <a:pPr>
                <a:spcBef>
                  <a:spcPct val="0"/>
                </a:spcBef>
                <a:buClrTx/>
                <a:buFontTx/>
                <a:buNone/>
              </a:pPr>
              <a:t>2</a:t>
            </a:fld>
            <a:endParaRPr lang="en-US" altLang="en-US">
              <a:solidFill>
                <a:srgbClr val="898989"/>
              </a:solidFill>
            </a:endParaRPr>
          </a:p>
        </p:txBody>
      </p:sp>
      <p:sp>
        <p:nvSpPr>
          <p:cNvPr id="40963" name="Text Box 1">
            <a:extLst>
              <a:ext uri="{FF2B5EF4-FFF2-40B4-BE49-F238E27FC236}">
                <a16:creationId xmlns:a16="http://schemas.microsoft.com/office/drawing/2014/main" id="{BF5D10E5-8B9D-48AA-BB7F-B53E08049D31}"/>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5AACA22-DC43-40DE-B14E-3965886630C7}" type="slidenum">
              <a:rPr lang="en-US" altLang="en-US">
                <a:solidFill>
                  <a:srgbClr val="898989"/>
                </a:solidFill>
                <a:latin typeface="Calibri" panose="020F0502020204030204" pitchFamily="34" charset="0"/>
              </a:rPr>
              <a:pPr algn="r" eaLnBrk="1" hangingPunct="1">
                <a:spcBef>
                  <a:spcPct val="0"/>
                </a:spcBef>
                <a:buClrTx/>
                <a:buFontTx/>
                <a:buNone/>
              </a:pPr>
              <a:t>2</a:t>
            </a:fld>
            <a:endParaRPr lang="en-US" altLang="en-US">
              <a:solidFill>
                <a:srgbClr val="898989"/>
              </a:solidFill>
              <a:latin typeface="Calibri" panose="020F0502020204030204" pitchFamily="34" charset="0"/>
            </a:endParaRPr>
          </a:p>
        </p:txBody>
      </p:sp>
      <p:sp>
        <p:nvSpPr>
          <p:cNvPr id="40964" name="Text Box 2">
            <a:extLst>
              <a:ext uri="{FF2B5EF4-FFF2-40B4-BE49-F238E27FC236}">
                <a16:creationId xmlns:a16="http://schemas.microsoft.com/office/drawing/2014/main" id="{5B624725-6B07-49F3-AFB6-34555E0C278B}"/>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7D6DD9E-97E0-4656-BC96-02BD170CA484}" type="slidenum">
              <a:rPr lang="en-US" altLang="en-US">
                <a:solidFill>
                  <a:srgbClr val="898989"/>
                </a:solidFill>
                <a:latin typeface="Calibri" panose="020F0502020204030204" pitchFamily="34" charset="0"/>
              </a:rPr>
              <a:pPr algn="r" eaLnBrk="1" hangingPunct="1">
                <a:spcBef>
                  <a:spcPct val="0"/>
                </a:spcBef>
                <a:buClrTx/>
                <a:buFontTx/>
                <a:buNone/>
              </a:pPr>
              <a:t>2</a:t>
            </a:fld>
            <a:endParaRPr lang="en-US" altLang="en-US">
              <a:solidFill>
                <a:srgbClr val="898989"/>
              </a:solidFill>
              <a:latin typeface="Calibri" panose="020F0502020204030204" pitchFamily="34" charset="0"/>
            </a:endParaRPr>
          </a:p>
        </p:txBody>
      </p:sp>
      <p:sp>
        <p:nvSpPr>
          <p:cNvPr id="40965" name="Text Box 3">
            <a:extLst>
              <a:ext uri="{FF2B5EF4-FFF2-40B4-BE49-F238E27FC236}">
                <a16:creationId xmlns:a16="http://schemas.microsoft.com/office/drawing/2014/main" id="{FCF8C2DC-A01F-4CA4-9224-11C6DBE15832}"/>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AEA567A-B898-4EB7-92B5-E4D03EEC4E6C}" type="slidenum">
              <a:rPr lang="en-US" altLang="en-US">
                <a:latin typeface="Arial" panose="020B0604020202020204" pitchFamily="34" charset="0"/>
              </a:rPr>
              <a:pPr algn="r" eaLnBrk="1" hangingPunct="1">
                <a:spcBef>
                  <a:spcPct val="0"/>
                </a:spcBef>
                <a:buClrTx/>
                <a:buFontTx/>
                <a:buNone/>
              </a:pPr>
              <a:t>2</a:t>
            </a:fld>
            <a:endParaRPr lang="en-US" altLang="en-US">
              <a:latin typeface="Arial" panose="020B0604020202020204" pitchFamily="34" charset="0"/>
            </a:endParaRPr>
          </a:p>
        </p:txBody>
      </p:sp>
      <p:sp>
        <p:nvSpPr>
          <p:cNvPr id="40966" name="Rectangle 4">
            <a:extLst>
              <a:ext uri="{FF2B5EF4-FFF2-40B4-BE49-F238E27FC236}">
                <a16:creationId xmlns:a16="http://schemas.microsoft.com/office/drawing/2014/main" id="{2E843370-D2E2-4A5E-930B-7449446324C3}"/>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7" name="Text Box 5">
            <a:extLst>
              <a:ext uri="{FF2B5EF4-FFF2-40B4-BE49-F238E27FC236}">
                <a16:creationId xmlns:a16="http://schemas.microsoft.com/office/drawing/2014/main" id="{5BBFAFC1-CB15-4204-8953-B0E8F66BF9B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3">
            <a:extLst>
              <a:ext uri="{FF2B5EF4-FFF2-40B4-BE49-F238E27FC236}">
                <a16:creationId xmlns:a16="http://schemas.microsoft.com/office/drawing/2014/main" id="{14E17D9D-43CF-43C5-8A1A-CEAD9A70EBE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55DBA5B-658C-4B47-B250-8E724FDEC5AE}" type="slidenum">
              <a:rPr lang="en-US" altLang="en-US">
                <a:solidFill>
                  <a:srgbClr val="898989"/>
                </a:solidFill>
              </a:rPr>
              <a:pPr>
                <a:spcBef>
                  <a:spcPct val="0"/>
                </a:spcBef>
                <a:buClrTx/>
                <a:buFontTx/>
                <a:buNone/>
              </a:pPr>
              <a:t>3</a:t>
            </a:fld>
            <a:endParaRPr lang="en-US" altLang="en-US">
              <a:solidFill>
                <a:srgbClr val="898989"/>
              </a:solidFill>
            </a:endParaRPr>
          </a:p>
        </p:txBody>
      </p:sp>
      <p:sp>
        <p:nvSpPr>
          <p:cNvPr id="43011" name="Text Box 1">
            <a:extLst>
              <a:ext uri="{FF2B5EF4-FFF2-40B4-BE49-F238E27FC236}">
                <a16:creationId xmlns:a16="http://schemas.microsoft.com/office/drawing/2014/main" id="{7DC26BB9-9BF4-4741-9E95-2921B5254CE4}"/>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A117EB3-162B-4A6F-BB0B-1065F5F021DF}" type="slidenum">
              <a:rPr lang="en-US" altLang="en-US">
                <a:solidFill>
                  <a:srgbClr val="898989"/>
                </a:solidFill>
                <a:latin typeface="Calibri" panose="020F0502020204030204" pitchFamily="34" charset="0"/>
              </a:rPr>
              <a:pPr algn="r" eaLnBrk="1" hangingPunct="1">
                <a:spcBef>
                  <a:spcPct val="0"/>
                </a:spcBef>
                <a:buClrTx/>
                <a:buFontTx/>
                <a:buNone/>
              </a:pPr>
              <a:t>3</a:t>
            </a:fld>
            <a:endParaRPr lang="en-US" altLang="en-US">
              <a:solidFill>
                <a:srgbClr val="898989"/>
              </a:solidFill>
              <a:latin typeface="Calibri" panose="020F0502020204030204" pitchFamily="34" charset="0"/>
            </a:endParaRPr>
          </a:p>
        </p:txBody>
      </p:sp>
      <p:sp>
        <p:nvSpPr>
          <p:cNvPr id="43012" name="Text Box 2">
            <a:extLst>
              <a:ext uri="{FF2B5EF4-FFF2-40B4-BE49-F238E27FC236}">
                <a16:creationId xmlns:a16="http://schemas.microsoft.com/office/drawing/2014/main" id="{9F69CEAD-2CF7-42E1-9D67-165949CAAD84}"/>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DE851E8-24EE-4845-AF12-1C8D4DA340AB}" type="slidenum">
              <a:rPr lang="en-US" altLang="en-US">
                <a:solidFill>
                  <a:srgbClr val="898989"/>
                </a:solidFill>
                <a:latin typeface="Calibri" panose="020F0502020204030204" pitchFamily="34" charset="0"/>
              </a:rPr>
              <a:pPr algn="r" eaLnBrk="1" hangingPunct="1">
                <a:spcBef>
                  <a:spcPct val="0"/>
                </a:spcBef>
                <a:buClrTx/>
                <a:buFontTx/>
                <a:buNone/>
              </a:pPr>
              <a:t>3</a:t>
            </a:fld>
            <a:endParaRPr lang="en-US" altLang="en-US">
              <a:solidFill>
                <a:srgbClr val="898989"/>
              </a:solidFill>
              <a:latin typeface="Calibri" panose="020F0502020204030204" pitchFamily="34" charset="0"/>
            </a:endParaRPr>
          </a:p>
        </p:txBody>
      </p:sp>
      <p:sp>
        <p:nvSpPr>
          <p:cNvPr id="43013" name="Text Box 3">
            <a:extLst>
              <a:ext uri="{FF2B5EF4-FFF2-40B4-BE49-F238E27FC236}">
                <a16:creationId xmlns:a16="http://schemas.microsoft.com/office/drawing/2014/main" id="{596A9496-879F-4013-B186-07CCE9EEBF66}"/>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DF7AF8F-C5D4-450F-870A-D67ED22E27F6}" type="slidenum">
              <a:rPr lang="en-US" altLang="en-US">
                <a:latin typeface="Arial" panose="020B0604020202020204" pitchFamily="34" charset="0"/>
              </a:rPr>
              <a:pPr algn="r" eaLnBrk="1" hangingPunct="1">
                <a:spcBef>
                  <a:spcPct val="0"/>
                </a:spcBef>
                <a:buClrTx/>
                <a:buFontTx/>
                <a:buNone/>
              </a:pPr>
              <a:t>3</a:t>
            </a:fld>
            <a:endParaRPr lang="en-US" altLang="en-US">
              <a:latin typeface="Arial" panose="020B0604020202020204" pitchFamily="34" charset="0"/>
            </a:endParaRPr>
          </a:p>
        </p:txBody>
      </p:sp>
      <p:sp>
        <p:nvSpPr>
          <p:cNvPr id="43014" name="Rectangle 4">
            <a:extLst>
              <a:ext uri="{FF2B5EF4-FFF2-40B4-BE49-F238E27FC236}">
                <a16:creationId xmlns:a16="http://schemas.microsoft.com/office/drawing/2014/main" id="{AF53AFC5-07F3-4DDF-9068-DA8F4F9EC461}"/>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5" name="Text Box 5">
            <a:extLst>
              <a:ext uri="{FF2B5EF4-FFF2-40B4-BE49-F238E27FC236}">
                <a16:creationId xmlns:a16="http://schemas.microsoft.com/office/drawing/2014/main" id="{8351EAA4-C093-4329-8B50-14190710401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3">
            <a:extLst>
              <a:ext uri="{FF2B5EF4-FFF2-40B4-BE49-F238E27FC236}">
                <a16:creationId xmlns:a16="http://schemas.microsoft.com/office/drawing/2014/main" id="{83653FDC-A566-498C-96FF-0B7D7C1D07D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2638BCE-BBC2-4D28-BC59-855E591DA140}" type="slidenum">
              <a:rPr lang="en-US" altLang="en-US">
                <a:solidFill>
                  <a:srgbClr val="898989"/>
                </a:solidFill>
              </a:rPr>
              <a:pPr>
                <a:spcBef>
                  <a:spcPct val="0"/>
                </a:spcBef>
                <a:buClrTx/>
                <a:buFontTx/>
                <a:buNone/>
              </a:pPr>
              <a:t>4</a:t>
            </a:fld>
            <a:endParaRPr lang="en-US" altLang="en-US">
              <a:solidFill>
                <a:srgbClr val="898989"/>
              </a:solidFill>
            </a:endParaRPr>
          </a:p>
        </p:txBody>
      </p:sp>
      <p:sp>
        <p:nvSpPr>
          <p:cNvPr id="45059" name="Text Box 1">
            <a:extLst>
              <a:ext uri="{FF2B5EF4-FFF2-40B4-BE49-F238E27FC236}">
                <a16:creationId xmlns:a16="http://schemas.microsoft.com/office/drawing/2014/main" id="{35093012-F71D-4D5B-AA6E-CC8807CAAF6B}"/>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20DF382-6C64-4472-8FBB-12B5676A5AB7}" type="slidenum">
              <a:rPr lang="en-US" altLang="en-US">
                <a:solidFill>
                  <a:srgbClr val="898989"/>
                </a:solidFill>
                <a:latin typeface="Calibri" panose="020F0502020204030204" pitchFamily="34" charset="0"/>
              </a:rPr>
              <a:pPr algn="r" eaLnBrk="1" hangingPunct="1">
                <a:spcBef>
                  <a:spcPct val="0"/>
                </a:spcBef>
                <a:buClrTx/>
                <a:buFontTx/>
                <a:buNone/>
              </a:pPr>
              <a:t>4</a:t>
            </a:fld>
            <a:endParaRPr lang="en-US" altLang="en-US">
              <a:solidFill>
                <a:srgbClr val="898989"/>
              </a:solidFill>
              <a:latin typeface="Calibri" panose="020F0502020204030204" pitchFamily="34" charset="0"/>
            </a:endParaRPr>
          </a:p>
        </p:txBody>
      </p:sp>
      <p:sp>
        <p:nvSpPr>
          <p:cNvPr id="45060" name="Text Box 2">
            <a:extLst>
              <a:ext uri="{FF2B5EF4-FFF2-40B4-BE49-F238E27FC236}">
                <a16:creationId xmlns:a16="http://schemas.microsoft.com/office/drawing/2014/main" id="{8D2EE425-6AC8-430E-8180-93836002BF40}"/>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EED31DB-765C-4B71-941B-48ECCF4AD803}" type="slidenum">
              <a:rPr lang="en-US" altLang="en-US">
                <a:solidFill>
                  <a:srgbClr val="898989"/>
                </a:solidFill>
                <a:latin typeface="Calibri" panose="020F0502020204030204" pitchFamily="34" charset="0"/>
              </a:rPr>
              <a:pPr algn="r" eaLnBrk="1" hangingPunct="1">
                <a:spcBef>
                  <a:spcPct val="0"/>
                </a:spcBef>
                <a:buClrTx/>
                <a:buFontTx/>
                <a:buNone/>
              </a:pPr>
              <a:t>4</a:t>
            </a:fld>
            <a:endParaRPr lang="en-US" altLang="en-US">
              <a:solidFill>
                <a:srgbClr val="898989"/>
              </a:solidFill>
              <a:latin typeface="Calibri" panose="020F0502020204030204" pitchFamily="34" charset="0"/>
            </a:endParaRPr>
          </a:p>
        </p:txBody>
      </p:sp>
      <p:sp>
        <p:nvSpPr>
          <p:cNvPr id="45061" name="Text Box 3">
            <a:extLst>
              <a:ext uri="{FF2B5EF4-FFF2-40B4-BE49-F238E27FC236}">
                <a16:creationId xmlns:a16="http://schemas.microsoft.com/office/drawing/2014/main" id="{9DCDE4EB-45EB-4951-ABFE-528F2AA27642}"/>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AAF7E67-5281-464D-A952-D1B21A0CFCB8}" type="slidenum">
              <a:rPr lang="en-US" altLang="en-US">
                <a:latin typeface="Arial" panose="020B0604020202020204" pitchFamily="34" charset="0"/>
              </a:rPr>
              <a:pPr algn="r" eaLnBrk="1" hangingPunct="1">
                <a:spcBef>
                  <a:spcPct val="0"/>
                </a:spcBef>
                <a:buClrTx/>
                <a:buFontTx/>
                <a:buNone/>
              </a:pPr>
              <a:t>4</a:t>
            </a:fld>
            <a:endParaRPr lang="en-US" altLang="en-US">
              <a:latin typeface="Arial" panose="020B0604020202020204" pitchFamily="34" charset="0"/>
            </a:endParaRPr>
          </a:p>
        </p:txBody>
      </p:sp>
      <p:sp>
        <p:nvSpPr>
          <p:cNvPr id="45062" name="Rectangle 4">
            <a:extLst>
              <a:ext uri="{FF2B5EF4-FFF2-40B4-BE49-F238E27FC236}">
                <a16:creationId xmlns:a16="http://schemas.microsoft.com/office/drawing/2014/main" id="{ACEE1FEB-F29B-46E2-AB78-A52D7289765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3" name="Text Box 5">
            <a:extLst>
              <a:ext uri="{FF2B5EF4-FFF2-40B4-BE49-F238E27FC236}">
                <a16:creationId xmlns:a16="http://schemas.microsoft.com/office/drawing/2014/main" id="{A62E1D87-0FEA-45CF-A5A0-4FDFDF3CC42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3">
            <a:extLst>
              <a:ext uri="{FF2B5EF4-FFF2-40B4-BE49-F238E27FC236}">
                <a16:creationId xmlns:a16="http://schemas.microsoft.com/office/drawing/2014/main" id="{F4779549-BEBC-4E2C-AAA6-92524FD915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8C19AD4-1B23-4278-A850-D74B3872C708}" type="slidenum">
              <a:rPr lang="en-US" altLang="en-US">
                <a:solidFill>
                  <a:srgbClr val="898989"/>
                </a:solidFill>
              </a:rPr>
              <a:pPr>
                <a:spcBef>
                  <a:spcPct val="0"/>
                </a:spcBef>
                <a:buClrTx/>
                <a:buFontTx/>
                <a:buNone/>
              </a:pPr>
              <a:t>5</a:t>
            </a:fld>
            <a:endParaRPr lang="en-US" altLang="en-US">
              <a:solidFill>
                <a:srgbClr val="898989"/>
              </a:solidFill>
            </a:endParaRPr>
          </a:p>
        </p:txBody>
      </p:sp>
      <p:sp>
        <p:nvSpPr>
          <p:cNvPr id="49155" name="Text Box 1">
            <a:extLst>
              <a:ext uri="{FF2B5EF4-FFF2-40B4-BE49-F238E27FC236}">
                <a16:creationId xmlns:a16="http://schemas.microsoft.com/office/drawing/2014/main" id="{AEBB6C54-CD6F-4630-8B9E-74A53D48825A}"/>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4DF4641-8A9C-47D4-A1A5-AE69A6B2EEE2}" type="slidenum">
              <a:rPr lang="en-US" altLang="en-US">
                <a:solidFill>
                  <a:srgbClr val="898989"/>
                </a:solidFill>
                <a:latin typeface="Calibri" panose="020F0502020204030204" pitchFamily="34" charset="0"/>
              </a:rPr>
              <a:pPr algn="r" eaLnBrk="1" hangingPunct="1">
                <a:spcBef>
                  <a:spcPct val="0"/>
                </a:spcBef>
                <a:buClrTx/>
                <a:buFontTx/>
                <a:buNone/>
              </a:pPr>
              <a:t>5</a:t>
            </a:fld>
            <a:endParaRPr lang="en-US" altLang="en-US">
              <a:solidFill>
                <a:srgbClr val="898989"/>
              </a:solidFill>
              <a:latin typeface="Calibri" panose="020F0502020204030204" pitchFamily="34" charset="0"/>
            </a:endParaRPr>
          </a:p>
        </p:txBody>
      </p:sp>
      <p:sp>
        <p:nvSpPr>
          <p:cNvPr id="49156" name="Text Box 2">
            <a:extLst>
              <a:ext uri="{FF2B5EF4-FFF2-40B4-BE49-F238E27FC236}">
                <a16:creationId xmlns:a16="http://schemas.microsoft.com/office/drawing/2014/main" id="{BE58308D-3392-46DA-9568-EA5BC563B28F}"/>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A74FCAD-B862-44DC-B439-4910A5F866C9}" type="slidenum">
              <a:rPr lang="en-US" altLang="en-US">
                <a:solidFill>
                  <a:srgbClr val="898989"/>
                </a:solidFill>
                <a:latin typeface="Calibri" panose="020F0502020204030204" pitchFamily="34" charset="0"/>
              </a:rPr>
              <a:pPr algn="r" eaLnBrk="1" hangingPunct="1">
                <a:spcBef>
                  <a:spcPct val="0"/>
                </a:spcBef>
                <a:buClrTx/>
                <a:buFontTx/>
                <a:buNone/>
              </a:pPr>
              <a:t>5</a:t>
            </a:fld>
            <a:endParaRPr lang="en-US" altLang="en-US">
              <a:solidFill>
                <a:srgbClr val="898989"/>
              </a:solidFill>
              <a:latin typeface="Calibri" panose="020F0502020204030204" pitchFamily="34" charset="0"/>
            </a:endParaRPr>
          </a:p>
        </p:txBody>
      </p:sp>
      <p:sp>
        <p:nvSpPr>
          <p:cNvPr id="49157" name="Text Box 3">
            <a:extLst>
              <a:ext uri="{FF2B5EF4-FFF2-40B4-BE49-F238E27FC236}">
                <a16:creationId xmlns:a16="http://schemas.microsoft.com/office/drawing/2014/main" id="{CA1935D5-1B38-44A3-B2AB-7432E906FA05}"/>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B4F330E-6D5E-4CE0-ACFD-BBEC996AB45E}" type="slidenum">
              <a:rPr lang="en-US" altLang="en-US">
                <a:latin typeface="Arial" panose="020B0604020202020204" pitchFamily="34" charset="0"/>
              </a:rPr>
              <a:pPr algn="r" eaLnBrk="1" hangingPunct="1">
                <a:spcBef>
                  <a:spcPct val="0"/>
                </a:spcBef>
                <a:buClrTx/>
                <a:buFontTx/>
                <a:buNone/>
              </a:pPr>
              <a:t>5</a:t>
            </a:fld>
            <a:endParaRPr lang="en-US" altLang="en-US">
              <a:latin typeface="Arial" panose="020B0604020202020204" pitchFamily="34" charset="0"/>
            </a:endParaRPr>
          </a:p>
        </p:txBody>
      </p:sp>
      <p:sp>
        <p:nvSpPr>
          <p:cNvPr id="49158" name="Rectangle 4">
            <a:extLst>
              <a:ext uri="{FF2B5EF4-FFF2-40B4-BE49-F238E27FC236}">
                <a16:creationId xmlns:a16="http://schemas.microsoft.com/office/drawing/2014/main" id="{8328E017-6D67-4927-A213-23737E0081F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9" name="Text Box 5">
            <a:extLst>
              <a:ext uri="{FF2B5EF4-FFF2-40B4-BE49-F238E27FC236}">
                <a16:creationId xmlns:a16="http://schemas.microsoft.com/office/drawing/2014/main" id="{323478A6-0C85-45E5-844C-C631429094A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3">
            <a:extLst>
              <a:ext uri="{FF2B5EF4-FFF2-40B4-BE49-F238E27FC236}">
                <a16:creationId xmlns:a16="http://schemas.microsoft.com/office/drawing/2014/main" id="{18CA148C-32AB-4BC3-941D-71CAFF8602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547053B-1BFB-4013-A470-9DBB5329063B}" type="slidenum">
              <a:rPr lang="en-US" altLang="en-US">
                <a:solidFill>
                  <a:srgbClr val="898989"/>
                </a:solidFill>
              </a:rPr>
              <a:pPr>
                <a:spcBef>
                  <a:spcPct val="0"/>
                </a:spcBef>
                <a:buClrTx/>
                <a:buFontTx/>
                <a:buNone/>
              </a:pPr>
              <a:t>6</a:t>
            </a:fld>
            <a:endParaRPr lang="en-US" altLang="en-US">
              <a:solidFill>
                <a:srgbClr val="898989"/>
              </a:solidFill>
            </a:endParaRPr>
          </a:p>
        </p:txBody>
      </p:sp>
      <p:sp>
        <p:nvSpPr>
          <p:cNvPr id="51203" name="Text Box 1">
            <a:extLst>
              <a:ext uri="{FF2B5EF4-FFF2-40B4-BE49-F238E27FC236}">
                <a16:creationId xmlns:a16="http://schemas.microsoft.com/office/drawing/2014/main" id="{D3583581-6B9E-469D-A0B9-CBF780D8058B}"/>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FE4A76A-B1C2-474A-B145-712F6A7E44C8}" type="slidenum">
              <a:rPr lang="en-US" altLang="en-US">
                <a:solidFill>
                  <a:srgbClr val="898989"/>
                </a:solidFill>
                <a:latin typeface="Calibri" panose="020F0502020204030204" pitchFamily="34" charset="0"/>
              </a:rPr>
              <a:pPr algn="r" eaLnBrk="1" hangingPunct="1">
                <a:spcBef>
                  <a:spcPct val="0"/>
                </a:spcBef>
                <a:buClrTx/>
                <a:buFontTx/>
                <a:buNone/>
              </a:pPr>
              <a:t>6</a:t>
            </a:fld>
            <a:endParaRPr lang="en-US" altLang="en-US">
              <a:solidFill>
                <a:srgbClr val="898989"/>
              </a:solidFill>
              <a:latin typeface="Calibri" panose="020F0502020204030204" pitchFamily="34" charset="0"/>
            </a:endParaRPr>
          </a:p>
        </p:txBody>
      </p:sp>
      <p:sp>
        <p:nvSpPr>
          <p:cNvPr id="51204" name="Text Box 2">
            <a:extLst>
              <a:ext uri="{FF2B5EF4-FFF2-40B4-BE49-F238E27FC236}">
                <a16:creationId xmlns:a16="http://schemas.microsoft.com/office/drawing/2014/main" id="{0BA7E260-1BEA-47F2-A980-A4C047F0667D}"/>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5C94C9E-C5A5-4798-8F22-27484EE409A9}" type="slidenum">
              <a:rPr lang="en-US" altLang="en-US">
                <a:solidFill>
                  <a:srgbClr val="898989"/>
                </a:solidFill>
                <a:latin typeface="Calibri" panose="020F0502020204030204" pitchFamily="34" charset="0"/>
              </a:rPr>
              <a:pPr algn="r" eaLnBrk="1" hangingPunct="1">
                <a:spcBef>
                  <a:spcPct val="0"/>
                </a:spcBef>
                <a:buClrTx/>
                <a:buFontTx/>
                <a:buNone/>
              </a:pPr>
              <a:t>6</a:t>
            </a:fld>
            <a:endParaRPr lang="en-US" altLang="en-US">
              <a:solidFill>
                <a:srgbClr val="898989"/>
              </a:solidFill>
              <a:latin typeface="Calibri" panose="020F0502020204030204" pitchFamily="34" charset="0"/>
            </a:endParaRPr>
          </a:p>
        </p:txBody>
      </p:sp>
      <p:sp>
        <p:nvSpPr>
          <p:cNvPr id="51205" name="Text Box 3">
            <a:extLst>
              <a:ext uri="{FF2B5EF4-FFF2-40B4-BE49-F238E27FC236}">
                <a16:creationId xmlns:a16="http://schemas.microsoft.com/office/drawing/2014/main" id="{81E227BF-C641-4056-B3BB-45240C210CE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25DB890-BA0A-4BE4-98DC-50C867B0C82A}" type="slidenum">
              <a:rPr lang="en-US" altLang="en-US">
                <a:latin typeface="Arial" panose="020B0604020202020204" pitchFamily="34" charset="0"/>
              </a:rPr>
              <a:pPr algn="r" eaLnBrk="1" hangingPunct="1">
                <a:spcBef>
                  <a:spcPct val="0"/>
                </a:spcBef>
                <a:buClrTx/>
                <a:buFontTx/>
                <a:buNone/>
              </a:pPr>
              <a:t>6</a:t>
            </a:fld>
            <a:endParaRPr lang="en-US" altLang="en-US">
              <a:latin typeface="Arial" panose="020B0604020202020204" pitchFamily="34" charset="0"/>
            </a:endParaRPr>
          </a:p>
        </p:txBody>
      </p:sp>
      <p:sp>
        <p:nvSpPr>
          <p:cNvPr id="51206" name="Rectangle 4">
            <a:extLst>
              <a:ext uri="{FF2B5EF4-FFF2-40B4-BE49-F238E27FC236}">
                <a16:creationId xmlns:a16="http://schemas.microsoft.com/office/drawing/2014/main" id="{56C77CA8-652D-4F76-8A66-1A108EA85EE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7" name="Text Box 5">
            <a:extLst>
              <a:ext uri="{FF2B5EF4-FFF2-40B4-BE49-F238E27FC236}">
                <a16:creationId xmlns:a16="http://schemas.microsoft.com/office/drawing/2014/main" id="{D43CB4FC-4F93-4CE4-AAD6-E3E9F15126C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3">
            <a:extLst>
              <a:ext uri="{FF2B5EF4-FFF2-40B4-BE49-F238E27FC236}">
                <a16:creationId xmlns:a16="http://schemas.microsoft.com/office/drawing/2014/main" id="{9F2BD4DA-8DD1-478E-9906-13A4E0AF9E1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0AF6014-D588-4401-831A-C0703CE7B489}" type="slidenum">
              <a:rPr lang="en-US" altLang="en-US">
                <a:solidFill>
                  <a:srgbClr val="898989"/>
                </a:solidFill>
              </a:rPr>
              <a:pPr>
                <a:spcBef>
                  <a:spcPct val="0"/>
                </a:spcBef>
                <a:buClrTx/>
                <a:buFontTx/>
                <a:buNone/>
              </a:pPr>
              <a:t>10</a:t>
            </a:fld>
            <a:endParaRPr lang="en-US" altLang="en-US">
              <a:solidFill>
                <a:srgbClr val="898989"/>
              </a:solidFill>
            </a:endParaRPr>
          </a:p>
        </p:txBody>
      </p:sp>
      <p:sp>
        <p:nvSpPr>
          <p:cNvPr id="55299" name="Text Box 1">
            <a:extLst>
              <a:ext uri="{FF2B5EF4-FFF2-40B4-BE49-F238E27FC236}">
                <a16:creationId xmlns:a16="http://schemas.microsoft.com/office/drawing/2014/main" id="{C3A98E5D-F0C1-4DD4-B7EC-FBE658A36B40}"/>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850C378-8AE4-4578-B22D-74BCDF40F8E8}" type="slidenum">
              <a:rPr lang="en-US" altLang="en-US">
                <a:solidFill>
                  <a:srgbClr val="898989"/>
                </a:solidFill>
                <a:latin typeface="Calibri" panose="020F0502020204030204" pitchFamily="34" charset="0"/>
              </a:rPr>
              <a:pPr algn="r" eaLnBrk="1" hangingPunct="1">
                <a:spcBef>
                  <a:spcPct val="0"/>
                </a:spcBef>
                <a:buClrTx/>
                <a:buFontTx/>
                <a:buNone/>
              </a:pPr>
              <a:t>10</a:t>
            </a:fld>
            <a:endParaRPr lang="en-US" altLang="en-US">
              <a:solidFill>
                <a:srgbClr val="898989"/>
              </a:solidFill>
              <a:latin typeface="Calibri" panose="020F0502020204030204" pitchFamily="34" charset="0"/>
            </a:endParaRPr>
          </a:p>
        </p:txBody>
      </p:sp>
      <p:sp>
        <p:nvSpPr>
          <p:cNvPr id="55300" name="Text Box 2">
            <a:extLst>
              <a:ext uri="{FF2B5EF4-FFF2-40B4-BE49-F238E27FC236}">
                <a16:creationId xmlns:a16="http://schemas.microsoft.com/office/drawing/2014/main" id="{D5F1B287-C453-4FB7-B0E4-2F0CA17D0CA5}"/>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9F090E5-41C1-4E17-9A55-D504EC64538E}" type="slidenum">
              <a:rPr lang="en-US" altLang="en-US">
                <a:solidFill>
                  <a:srgbClr val="898989"/>
                </a:solidFill>
                <a:latin typeface="Calibri" panose="020F0502020204030204" pitchFamily="34" charset="0"/>
              </a:rPr>
              <a:pPr algn="r" eaLnBrk="1" hangingPunct="1">
                <a:spcBef>
                  <a:spcPct val="0"/>
                </a:spcBef>
                <a:buClrTx/>
                <a:buFontTx/>
                <a:buNone/>
              </a:pPr>
              <a:t>10</a:t>
            </a:fld>
            <a:endParaRPr lang="en-US" altLang="en-US">
              <a:solidFill>
                <a:srgbClr val="898989"/>
              </a:solidFill>
              <a:latin typeface="Calibri" panose="020F0502020204030204" pitchFamily="34" charset="0"/>
            </a:endParaRPr>
          </a:p>
        </p:txBody>
      </p:sp>
      <p:sp>
        <p:nvSpPr>
          <p:cNvPr id="55301" name="Text Box 3">
            <a:extLst>
              <a:ext uri="{FF2B5EF4-FFF2-40B4-BE49-F238E27FC236}">
                <a16:creationId xmlns:a16="http://schemas.microsoft.com/office/drawing/2014/main" id="{4200193C-6C1C-43D3-B806-97C9E2F1A7ED}"/>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A328695-E8C0-499D-954A-EB100DBEAB2A}" type="slidenum">
              <a:rPr lang="en-US" altLang="en-US">
                <a:latin typeface="Arial" panose="020B0604020202020204" pitchFamily="34" charset="0"/>
              </a:rPr>
              <a:pPr algn="r" eaLnBrk="1" hangingPunct="1">
                <a:spcBef>
                  <a:spcPct val="0"/>
                </a:spcBef>
                <a:buClrTx/>
                <a:buFontTx/>
                <a:buNone/>
              </a:pPr>
              <a:t>10</a:t>
            </a:fld>
            <a:endParaRPr lang="en-US" altLang="en-US">
              <a:latin typeface="Arial" panose="020B0604020202020204" pitchFamily="34" charset="0"/>
            </a:endParaRPr>
          </a:p>
        </p:txBody>
      </p:sp>
      <p:sp>
        <p:nvSpPr>
          <p:cNvPr id="55302" name="Rectangle 4">
            <a:extLst>
              <a:ext uri="{FF2B5EF4-FFF2-40B4-BE49-F238E27FC236}">
                <a16:creationId xmlns:a16="http://schemas.microsoft.com/office/drawing/2014/main" id="{E8E4FA8D-9688-4DF5-986B-008B9789D9F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3" name="Text Box 5">
            <a:extLst>
              <a:ext uri="{FF2B5EF4-FFF2-40B4-BE49-F238E27FC236}">
                <a16:creationId xmlns:a16="http://schemas.microsoft.com/office/drawing/2014/main" id="{4C9B118B-7AED-4572-9573-18FC4883AA7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3">
            <a:extLst>
              <a:ext uri="{FF2B5EF4-FFF2-40B4-BE49-F238E27FC236}">
                <a16:creationId xmlns:a16="http://schemas.microsoft.com/office/drawing/2014/main" id="{73E2E1E4-9659-4979-990A-D276D948AE9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9079509-F9F5-4C62-8A71-5D92A2D01F4B}" type="slidenum">
              <a:rPr lang="en-US" altLang="en-US">
                <a:solidFill>
                  <a:srgbClr val="898989"/>
                </a:solidFill>
              </a:rPr>
              <a:pPr>
                <a:spcBef>
                  <a:spcPct val="0"/>
                </a:spcBef>
                <a:buClrTx/>
                <a:buFontTx/>
                <a:buNone/>
              </a:pPr>
              <a:t>11</a:t>
            </a:fld>
            <a:endParaRPr lang="en-US" altLang="en-US">
              <a:solidFill>
                <a:srgbClr val="898989"/>
              </a:solidFill>
            </a:endParaRPr>
          </a:p>
        </p:txBody>
      </p:sp>
      <p:sp>
        <p:nvSpPr>
          <p:cNvPr id="57347" name="Text Box 1">
            <a:extLst>
              <a:ext uri="{FF2B5EF4-FFF2-40B4-BE49-F238E27FC236}">
                <a16:creationId xmlns:a16="http://schemas.microsoft.com/office/drawing/2014/main" id="{E8EE569A-37ED-426D-A84C-B1844E2EB8CC}"/>
              </a:ext>
            </a:extLst>
          </p:cNvPr>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BE94A07-7EF5-4D58-B6FE-8C0E1546C2B7}" type="slidenum">
              <a:rPr lang="en-US" altLang="en-US">
                <a:solidFill>
                  <a:srgbClr val="898989"/>
                </a:solidFill>
                <a:latin typeface="Calibri" panose="020F0502020204030204" pitchFamily="34" charset="0"/>
              </a:rPr>
              <a:pPr algn="r" eaLnBrk="1" hangingPunct="1">
                <a:spcBef>
                  <a:spcPct val="0"/>
                </a:spcBef>
                <a:buClrTx/>
                <a:buFontTx/>
                <a:buNone/>
              </a:pPr>
              <a:t>11</a:t>
            </a:fld>
            <a:endParaRPr lang="en-US" altLang="en-US">
              <a:solidFill>
                <a:srgbClr val="898989"/>
              </a:solidFill>
              <a:latin typeface="Calibri" panose="020F0502020204030204" pitchFamily="34" charset="0"/>
            </a:endParaRPr>
          </a:p>
        </p:txBody>
      </p:sp>
      <p:sp>
        <p:nvSpPr>
          <p:cNvPr id="57348" name="Text Box 2">
            <a:extLst>
              <a:ext uri="{FF2B5EF4-FFF2-40B4-BE49-F238E27FC236}">
                <a16:creationId xmlns:a16="http://schemas.microsoft.com/office/drawing/2014/main" id="{7114FECF-C6C4-4471-9B66-ABFD359A868B}"/>
              </a:ext>
            </a:extLst>
          </p:cNvPr>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A53F857-EE99-4F97-9A1E-1F116CE49866}" type="slidenum">
              <a:rPr lang="en-US" altLang="en-US">
                <a:solidFill>
                  <a:srgbClr val="898989"/>
                </a:solidFill>
                <a:latin typeface="Calibri" panose="020F0502020204030204" pitchFamily="34" charset="0"/>
              </a:rPr>
              <a:pPr algn="r" eaLnBrk="1" hangingPunct="1">
                <a:spcBef>
                  <a:spcPct val="0"/>
                </a:spcBef>
                <a:buClrTx/>
                <a:buFontTx/>
                <a:buNone/>
              </a:pPr>
              <a:t>11</a:t>
            </a:fld>
            <a:endParaRPr lang="en-US" altLang="en-US">
              <a:solidFill>
                <a:srgbClr val="898989"/>
              </a:solidFill>
              <a:latin typeface="Calibri" panose="020F0502020204030204" pitchFamily="34" charset="0"/>
            </a:endParaRPr>
          </a:p>
        </p:txBody>
      </p:sp>
      <p:sp>
        <p:nvSpPr>
          <p:cNvPr id="57349" name="Text Box 3">
            <a:extLst>
              <a:ext uri="{FF2B5EF4-FFF2-40B4-BE49-F238E27FC236}">
                <a16:creationId xmlns:a16="http://schemas.microsoft.com/office/drawing/2014/main" id="{1265E5CF-DB43-4F32-8F9E-4CAFDC594D5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77BD568-665D-49E3-A2A5-A27853715011}" type="slidenum">
              <a:rPr lang="en-US" altLang="en-US">
                <a:latin typeface="Arial" panose="020B0604020202020204" pitchFamily="34" charset="0"/>
              </a:rPr>
              <a:pPr algn="r" eaLnBrk="1" hangingPunct="1">
                <a:spcBef>
                  <a:spcPct val="0"/>
                </a:spcBef>
                <a:buClrTx/>
                <a:buFontTx/>
                <a:buNone/>
              </a:pPr>
              <a:t>11</a:t>
            </a:fld>
            <a:endParaRPr lang="en-US" altLang="en-US">
              <a:latin typeface="Arial" panose="020B0604020202020204" pitchFamily="34" charset="0"/>
            </a:endParaRPr>
          </a:p>
        </p:txBody>
      </p:sp>
      <p:sp>
        <p:nvSpPr>
          <p:cNvPr id="57350" name="Rectangle 4">
            <a:extLst>
              <a:ext uri="{FF2B5EF4-FFF2-40B4-BE49-F238E27FC236}">
                <a16:creationId xmlns:a16="http://schemas.microsoft.com/office/drawing/2014/main" id="{6006325C-0A59-4175-803D-08976C1567C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51" name="Text Box 5">
            <a:extLst>
              <a:ext uri="{FF2B5EF4-FFF2-40B4-BE49-F238E27FC236}">
                <a16:creationId xmlns:a16="http://schemas.microsoft.com/office/drawing/2014/main" id="{A9B27A7B-53E8-484B-8D03-96AF2EB05B0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id-ID"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3BF0-8041-4DD1-A135-477574B98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68A38BF0-2551-4796-B6F3-80654AE8A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6793E719-BFB4-478C-8997-C3978CF2D6BA}"/>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EA251653-B644-47AD-82DC-3FBB61D0892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323B0B-B87C-4762-BF4A-B62DE70AD14D}"/>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349892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7C4F-E89C-4DFE-A7B3-8CB0D76AC166}"/>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E5810EE-DFDF-4CFE-9B51-2BBA7E0E6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34911D8-8E08-407C-9D48-FE343280A069}"/>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7EC6C1DB-2EB4-46FE-947E-359E2513B42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3C0054B-9810-420B-90E6-9EBE5CA85341}"/>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299468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A8363-4A21-412F-B242-B1443E3BFB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4F25570-7647-4585-860C-5D7AB3113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7A846F2-4B29-4C26-8114-AA7218611285}"/>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D246EF37-C5A6-42F3-B816-B2108CA964E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9572BA6-DC4D-4983-A2A9-D79CF23C73F4}"/>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64431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DE90-BF06-48C2-AA03-FAC79525095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E84458B-DC1D-4F90-8580-40C7FD7C5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F136C17-7C9F-4E59-918F-5DBCD78ECA92}"/>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D5F0FEAF-E48F-43F5-8DD0-E5854C820B7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9943951-8992-41BB-A6B7-12CD8A1EC924}"/>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25107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8178-66E8-452D-A3AA-8463E0C7A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4933DEB-3939-4C51-BF9D-9C275DC94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7476FC-0522-41E6-92F9-59432A87E47A}"/>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43C04F04-F2D3-4E58-8A2A-7A8B1E64532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86AA7E7-B48C-4D6B-8BCC-F3BA374A381E}"/>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19781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F16E-B06E-4955-BB5F-D7F2A2B9763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00DBE505-70A0-4AE7-B4AD-AAAA5EF53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6672030A-E4E7-4CFE-81AE-17BE0ACD5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10AE39C-7603-4B51-8B48-7754E619D383}"/>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6" name="Footer Placeholder 5">
            <a:extLst>
              <a:ext uri="{FF2B5EF4-FFF2-40B4-BE49-F238E27FC236}">
                <a16:creationId xmlns:a16="http://schemas.microsoft.com/office/drawing/2014/main" id="{A94F90A3-B229-46FE-A19E-DC7996C26C6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08C5704B-A93C-4248-BD2E-DEA93029FC92}"/>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10974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0CD0-EE82-41B5-A27E-0A438A8EFF3E}"/>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51447B8F-0A3E-451F-8B91-9599B4915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8F4695-D7FB-4E8D-B609-60CBE63ED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332C793D-7AE1-4CA2-A503-5EB2047EA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69A63-8197-4547-8AF3-04AC81954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8E92678-3541-48FB-A26E-4B8311625D66}"/>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8" name="Footer Placeholder 7">
            <a:extLst>
              <a:ext uri="{FF2B5EF4-FFF2-40B4-BE49-F238E27FC236}">
                <a16:creationId xmlns:a16="http://schemas.microsoft.com/office/drawing/2014/main" id="{707E69A5-6DE4-4782-B52C-A1EE32B4A5B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E5C24235-3E9C-4D83-AD96-99CC5E7A577D}"/>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5664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BAE-EE0A-4686-B007-81B03899A206}"/>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2CB201F0-F270-4362-8A63-7A33CFD013F8}"/>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4" name="Footer Placeholder 3">
            <a:extLst>
              <a:ext uri="{FF2B5EF4-FFF2-40B4-BE49-F238E27FC236}">
                <a16:creationId xmlns:a16="http://schemas.microsoft.com/office/drawing/2014/main" id="{32408614-44BC-4DB1-924B-18722428D955}"/>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055E4A86-B08F-4B34-8191-69396308B40E}"/>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218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639DC-76DE-41E5-8724-B7BF4AEA4BAF}"/>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3" name="Footer Placeholder 2">
            <a:extLst>
              <a:ext uri="{FF2B5EF4-FFF2-40B4-BE49-F238E27FC236}">
                <a16:creationId xmlns:a16="http://schemas.microsoft.com/office/drawing/2014/main" id="{4815EF9C-D30C-4EB4-9CF1-34E0AF4A3B5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FCF82A7E-27F8-44CC-A193-055D06D8558D}"/>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358250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7D9D-A0A8-4246-BFEA-2A5F970E4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43C7C87-4EE5-4434-A9B9-C0DD949AE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B7B81F05-56A2-4AF2-81AB-28EDADD91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6E664-9C7C-470C-AA51-9D52750A8FE5}"/>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6" name="Footer Placeholder 5">
            <a:extLst>
              <a:ext uri="{FF2B5EF4-FFF2-40B4-BE49-F238E27FC236}">
                <a16:creationId xmlns:a16="http://schemas.microsoft.com/office/drawing/2014/main" id="{6C88C653-2D93-475A-9570-1CB9D23D183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A1F0F69F-CB5A-4390-955B-711825AFEB50}"/>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35687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242E-AB99-46AA-B02F-4228A1D61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2D7CC7C-F653-4614-B35F-6947E9FF0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0E5B781D-7A59-4902-B9CB-A6EBE8709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F2DEC-31B4-4CE9-9BE8-8EF3F00D00FD}"/>
              </a:ext>
            </a:extLst>
          </p:cNvPr>
          <p:cNvSpPr>
            <a:spLocks noGrp="1"/>
          </p:cNvSpPr>
          <p:nvPr>
            <p:ph type="dt" sz="half" idx="10"/>
          </p:nvPr>
        </p:nvSpPr>
        <p:spPr/>
        <p:txBody>
          <a:bodyPr/>
          <a:lstStyle/>
          <a:p>
            <a:fld id="{85A73251-DF49-441B-8BAD-4C5D8A32802F}" type="datetimeFigureOut">
              <a:rPr lang="id-ID" smtClean="0"/>
              <a:t>19/05/22</a:t>
            </a:fld>
            <a:endParaRPr lang="id-ID"/>
          </a:p>
        </p:txBody>
      </p:sp>
      <p:sp>
        <p:nvSpPr>
          <p:cNvPr id="6" name="Footer Placeholder 5">
            <a:extLst>
              <a:ext uri="{FF2B5EF4-FFF2-40B4-BE49-F238E27FC236}">
                <a16:creationId xmlns:a16="http://schemas.microsoft.com/office/drawing/2014/main" id="{5ED99039-B235-4FD7-9FDE-0E4A2614071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C469747-D1DC-4E6A-A004-1417F5CE00E4}"/>
              </a:ext>
            </a:extLst>
          </p:cNvPr>
          <p:cNvSpPr>
            <a:spLocks noGrp="1"/>
          </p:cNvSpPr>
          <p:nvPr>
            <p:ph type="sldNum" sz="quarter" idx="12"/>
          </p:nvPr>
        </p:nvSpPr>
        <p:spPr/>
        <p:txBody>
          <a:bodyPr/>
          <a:lstStyle/>
          <a:p>
            <a:fld id="{F4FCFEB1-3A26-420E-8FB4-38D7AF8CAA49}" type="slidenum">
              <a:rPr lang="id-ID" smtClean="0"/>
              <a:t>‹#›</a:t>
            </a:fld>
            <a:endParaRPr lang="id-ID"/>
          </a:p>
        </p:txBody>
      </p:sp>
    </p:spTree>
    <p:extLst>
      <p:ext uri="{BB962C8B-B14F-4D97-AF65-F5344CB8AC3E}">
        <p14:creationId xmlns:p14="http://schemas.microsoft.com/office/powerpoint/2010/main" val="185397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4F3FF-E9FA-4533-814D-B881AE9E4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589EB99D-0255-4FAB-9B64-020315834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05015D9-D0C2-4610-B559-0A9DE2CD5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73251-DF49-441B-8BAD-4C5D8A32802F}" type="datetimeFigureOut">
              <a:rPr lang="id-ID" smtClean="0"/>
              <a:t>19/05/22</a:t>
            </a:fld>
            <a:endParaRPr lang="id-ID"/>
          </a:p>
        </p:txBody>
      </p:sp>
      <p:sp>
        <p:nvSpPr>
          <p:cNvPr id="5" name="Footer Placeholder 4">
            <a:extLst>
              <a:ext uri="{FF2B5EF4-FFF2-40B4-BE49-F238E27FC236}">
                <a16:creationId xmlns:a16="http://schemas.microsoft.com/office/drawing/2014/main" id="{78DF5B4F-D203-491A-A547-095AB48FB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326CB4F5-F762-4CCA-B7FA-0F8B8C68E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CFEB1-3A26-420E-8FB4-38D7AF8CAA49}" type="slidenum">
              <a:rPr lang="id-ID" smtClean="0"/>
              <a:t>‹#›</a:t>
            </a:fld>
            <a:endParaRPr lang="id-ID"/>
          </a:p>
        </p:txBody>
      </p:sp>
    </p:spTree>
    <p:extLst>
      <p:ext uri="{BB962C8B-B14F-4D97-AF65-F5344CB8AC3E}">
        <p14:creationId xmlns:p14="http://schemas.microsoft.com/office/powerpoint/2010/main" val="240099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D0D6-C8CE-4DEA-ABD5-D0602E5092CE}"/>
              </a:ext>
            </a:extLst>
          </p:cNvPr>
          <p:cNvSpPr>
            <a:spLocks noGrp="1"/>
          </p:cNvSpPr>
          <p:nvPr>
            <p:ph type="ctrTitle"/>
          </p:nvPr>
        </p:nvSpPr>
        <p:spPr/>
        <p:txBody>
          <a:bodyPr/>
          <a:lstStyle/>
          <a:p>
            <a:r>
              <a:rPr lang="id-ID" dirty="0"/>
              <a:t>Uninformed Search</a:t>
            </a:r>
          </a:p>
        </p:txBody>
      </p:sp>
    </p:spTree>
    <p:extLst>
      <p:ext uri="{BB962C8B-B14F-4D97-AF65-F5344CB8AC3E}">
        <p14:creationId xmlns:p14="http://schemas.microsoft.com/office/powerpoint/2010/main" val="102103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C5AF9E9C-605C-437F-9659-AA7146290C48}"/>
              </a:ext>
            </a:extLst>
          </p:cNvPr>
          <p:cNvSpPr txBox="1">
            <a:spLocks noChangeArrowheads="1"/>
          </p:cNvSpPr>
          <p:nvPr/>
        </p:nvSpPr>
        <p:spPr bwMode="auto">
          <a:xfrm>
            <a:off x="1981200" y="76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a:t>Depth First Search</a:t>
            </a:r>
          </a:p>
        </p:txBody>
      </p:sp>
      <p:sp>
        <p:nvSpPr>
          <p:cNvPr id="54275" name="Text Box 2">
            <a:extLst>
              <a:ext uri="{FF2B5EF4-FFF2-40B4-BE49-F238E27FC236}">
                <a16:creationId xmlns:a16="http://schemas.microsoft.com/office/drawing/2014/main" id="{2F8F7CBC-7DC2-4695-A232-E4F2134C9BA2}"/>
              </a:ext>
            </a:extLst>
          </p:cNvPr>
          <p:cNvSpPr txBox="1">
            <a:spLocks noChangeArrowheads="1"/>
          </p:cNvSpPr>
          <p:nvPr/>
        </p:nvSpPr>
        <p:spPr bwMode="auto">
          <a:xfrm>
            <a:off x="1981200" y="9906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914400" indent="-457200">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lnSpc>
                <a:spcPct val="90000"/>
              </a:lnSpc>
              <a:spcBef>
                <a:spcPts val="700"/>
              </a:spcBef>
              <a:buFont typeface="Arial" panose="020B0604020202020204" pitchFamily="34" charset="0"/>
              <a:buChar char="•"/>
            </a:pPr>
            <a:r>
              <a:rPr lang="en-US" altLang="en-US"/>
              <a:t>Pencarian dilakukan pada salah satu cabang dan mencarinya sampai level yang paling dalam dari cabang tersebut. </a:t>
            </a:r>
          </a:p>
          <a:p>
            <a:pPr>
              <a:lnSpc>
                <a:spcPct val="90000"/>
              </a:lnSpc>
              <a:spcBef>
                <a:spcPts val="700"/>
              </a:spcBef>
              <a:buFont typeface="Arial" panose="020B0604020202020204" pitchFamily="34" charset="0"/>
              <a:buChar char="•"/>
            </a:pPr>
            <a:r>
              <a:rPr lang="en-US" altLang="en-US"/>
              <a:t>Menggunakan LIFO (stack)</a:t>
            </a:r>
          </a:p>
          <a:p>
            <a:pPr>
              <a:lnSpc>
                <a:spcPct val="90000"/>
              </a:lnSpc>
              <a:spcBef>
                <a:spcPts val="700"/>
              </a:spcBef>
              <a:buFont typeface="Arial" panose="020B0604020202020204" pitchFamily="34" charset="0"/>
              <a:buChar char="•"/>
            </a:pPr>
            <a:r>
              <a:rPr lang="en-US" altLang="en-US"/>
              <a:t>Algoritma :</a:t>
            </a:r>
          </a:p>
          <a:p>
            <a:pPr lvl="1" eaLnBrk="1" hangingPunct="1">
              <a:lnSpc>
                <a:spcPct val="90000"/>
              </a:lnSpc>
              <a:buFont typeface="Calibri" panose="020F0502020204030204" pitchFamily="34" charset="0"/>
              <a:buAutoNum type="arabicPeriod"/>
            </a:pPr>
            <a:r>
              <a:rPr lang="en-US" altLang="en-US"/>
              <a:t>Tempatkan node awal di atas stack</a:t>
            </a:r>
          </a:p>
          <a:p>
            <a:pPr lvl="1" eaLnBrk="1" hangingPunct="1">
              <a:lnSpc>
                <a:spcPct val="90000"/>
              </a:lnSpc>
              <a:buFont typeface="Calibri" panose="020F0502020204030204" pitchFamily="34" charset="0"/>
              <a:buAutoNum type="arabicPeriod"/>
            </a:pPr>
            <a:r>
              <a:rPr lang="en-US" altLang="en-US"/>
              <a:t>Jika stack kosong, stop pencarian, return failure </a:t>
            </a:r>
          </a:p>
          <a:p>
            <a:pPr lvl="1" eaLnBrk="1" hangingPunct="1">
              <a:lnSpc>
                <a:spcPct val="90000"/>
              </a:lnSpc>
              <a:buFont typeface="Calibri" panose="020F0502020204030204" pitchFamily="34" charset="0"/>
              <a:buAutoNum type="arabicPeriod"/>
            </a:pPr>
            <a:r>
              <a:rPr lang="en-US" altLang="en-US"/>
              <a:t>Jika node merupakan goal, maka stop pencarian dan return success</a:t>
            </a:r>
          </a:p>
          <a:p>
            <a:pPr lvl="1" eaLnBrk="1" hangingPunct="1">
              <a:lnSpc>
                <a:spcPct val="90000"/>
              </a:lnSpc>
              <a:buFont typeface="Calibri" panose="020F0502020204030204" pitchFamily="34" charset="0"/>
              <a:buAutoNum type="arabicPeriod"/>
            </a:pPr>
            <a:r>
              <a:rPr lang="en-US" altLang="en-US"/>
              <a:t>Jika node di atas stack bukan merupakan solusi, expand dan tempatkan anak2nya di atas tumpukan</a:t>
            </a:r>
          </a:p>
          <a:p>
            <a:pPr lvl="1" eaLnBrk="1" hangingPunct="1">
              <a:lnSpc>
                <a:spcPct val="90000"/>
              </a:lnSpc>
              <a:buFont typeface="Calibri" panose="020F0502020204030204" pitchFamily="34" charset="0"/>
              <a:buAutoNum type="arabicPeriod"/>
            </a:pPr>
            <a:r>
              <a:rPr lang="en-US" altLang="en-US"/>
              <a:t>Selama belum ditemukan solusi, kembali ke langkah 2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37E8C704-3CF7-4E3C-8243-DC399BF790A1}"/>
              </a:ext>
            </a:extLst>
          </p:cNvPr>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a:t>Depth First Search</a:t>
            </a:r>
          </a:p>
        </p:txBody>
      </p:sp>
      <p:sp>
        <p:nvSpPr>
          <p:cNvPr id="56323" name="Text Box 2">
            <a:extLst>
              <a:ext uri="{FF2B5EF4-FFF2-40B4-BE49-F238E27FC236}">
                <a16:creationId xmlns:a16="http://schemas.microsoft.com/office/drawing/2014/main" id="{C36D04F3-BDA2-48E0-96A9-C1CBFF920490}"/>
              </a:ext>
            </a:extLst>
          </p:cNvPr>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lnSpc>
                <a:spcPct val="80000"/>
              </a:lnSpc>
              <a:spcBef>
                <a:spcPts val="600"/>
              </a:spcBef>
              <a:buFont typeface="Arial" panose="020B0604020202020204" pitchFamily="34" charset="0"/>
              <a:buChar char="•"/>
            </a:pPr>
            <a:r>
              <a:rPr lang="en-US" altLang="en-US"/>
              <a:t>Keuntungan : </a:t>
            </a:r>
          </a:p>
          <a:p>
            <a:pPr lvl="1">
              <a:lnSpc>
                <a:spcPct val="80000"/>
              </a:lnSpc>
              <a:spcBef>
                <a:spcPts val="500"/>
              </a:spcBef>
              <a:buFont typeface="Arial" panose="020B0604020202020204" pitchFamily="34" charset="0"/>
              <a:buChar char="–"/>
            </a:pPr>
            <a:r>
              <a:rPr lang="en-US" altLang="en-US" sz="2000"/>
              <a:t>membutuhkan memori relatif kecil, karena hanya node-node pada lintasan yang aktif saja yang disimpan </a:t>
            </a:r>
          </a:p>
          <a:p>
            <a:pPr lvl="1">
              <a:lnSpc>
                <a:spcPct val="80000"/>
              </a:lnSpc>
              <a:spcBef>
                <a:spcPts val="500"/>
              </a:spcBef>
              <a:buFont typeface="Arial" panose="020B0604020202020204" pitchFamily="34" charset="0"/>
              <a:buChar char="–"/>
            </a:pPr>
            <a:r>
              <a:rPr lang="en-US" altLang="en-US" sz="2000"/>
              <a:t>Secara kebetulan, akan menemukan solusi tanpa harus menguji lebih banyak lagi dalam ruang keadaan, jadi jika solusi yang dicari berada pada level yang dalam dan paling kiri, maka DFS akan menemukannya dengan cepat (waktu cepat) </a:t>
            </a:r>
          </a:p>
          <a:p>
            <a:pPr>
              <a:lnSpc>
                <a:spcPct val="80000"/>
              </a:lnSpc>
              <a:spcBef>
                <a:spcPts val="600"/>
              </a:spcBef>
              <a:buFont typeface="Arial" panose="020B0604020202020204" pitchFamily="34" charset="0"/>
              <a:buChar char="•"/>
            </a:pPr>
            <a:r>
              <a:rPr lang="en-US" altLang="en-US"/>
              <a:t>Kelemahan :  </a:t>
            </a:r>
          </a:p>
          <a:p>
            <a:pPr lvl="1">
              <a:lnSpc>
                <a:spcPct val="80000"/>
              </a:lnSpc>
              <a:spcBef>
                <a:spcPts val="500"/>
              </a:spcBef>
              <a:buFont typeface="Arial" panose="020B0604020202020204" pitchFamily="34" charset="0"/>
              <a:buChar char="–"/>
            </a:pPr>
            <a:r>
              <a:rPr lang="en-US" altLang="en-US" sz="2000"/>
              <a:t>Memungkinkan tidak ditemukannya tujuan yang diharapkan, karena jika pohon yang dibangkitkan mempunyai level yang sangat dalam (tak terhingga) / tidak complete karena tidak ada jaminan menemukan solusi   </a:t>
            </a:r>
          </a:p>
          <a:p>
            <a:pPr lvl="1">
              <a:lnSpc>
                <a:spcPct val="80000"/>
              </a:lnSpc>
              <a:spcBef>
                <a:spcPts val="500"/>
              </a:spcBef>
              <a:buFont typeface="Arial" panose="020B0604020202020204" pitchFamily="34" charset="0"/>
              <a:buChar char="–"/>
            </a:pPr>
            <a:r>
              <a:rPr lang="en-US" altLang="en-US" sz="2000"/>
              <a:t>Hanya mendapat 1 solusi pada setiap pencarian, karena jika terdapat lebih dari satu solusi yang sama tetapi berada pada level yang berbeda, maka DFS tidak menjamin untuk menemukan solusi yang paling baik (tidak optimal).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
            <a:extLst>
              <a:ext uri="{FF2B5EF4-FFF2-40B4-BE49-F238E27FC236}">
                <a16:creationId xmlns:a16="http://schemas.microsoft.com/office/drawing/2014/main" id="{9018071C-064F-4D1C-9F04-C3C963537FF1}"/>
              </a:ext>
            </a:extLst>
          </p:cNvPr>
          <p:cNvGrpSpPr>
            <a:grpSpLocks/>
          </p:cNvGrpSpPr>
          <p:nvPr/>
        </p:nvGrpSpPr>
        <p:grpSpPr bwMode="auto">
          <a:xfrm>
            <a:off x="1557338" y="1192213"/>
            <a:ext cx="9110662" cy="5618162"/>
            <a:chOff x="33338" y="333375"/>
            <a:chExt cx="9110662" cy="5618163"/>
          </a:xfrm>
        </p:grpSpPr>
        <p:pic>
          <p:nvPicPr>
            <p:cNvPr id="58372" name="Picture 3">
              <a:extLst>
                <a:ext uri="{FF2B5EF4-FFF2-40B4-BE49-F238E27FC236}">
                  <a16:creationId xmlns:a16="http://schemas.microsoft.com/office/drawing/2014/main" id="{63D53ADB-CF18-48B1-86F1-68560CB98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333375"/>
              <a:ext cx="9110662" cy="561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3" name="Oval 45">
              <a:extLst>
                <a:ext uri="{FF2B5EF4-FFF2-40B4-BE49-F238E27FC236}">
                  <a16:creationId xmlns:a16="http://schemas.microsoft.com/office/drawing/2014/main" id="{07BFD5CA-FBD8-41E9-B37B-F8D0993CE2B0}"/>
                </a:ext>
              </a:extLst>
            </p:cNvPr>
            <p:cNvSpPr>
              <a:spLocks noChangeArrowheads="1"/>
            </p:cNvSpPr>
            <p:nvPr/>
          </p:nvSpPr>
          <p:spPr bwMode="auto">
            <a:xfrm>
              <a:off x="3059113" y="2700338"/>
              <a:ext cx="360362"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B</a:t>
              </a:r>
              <a:endParaRPr lang="id-ID" altLang="en-US" b="1"/>
            </a:p>
          </p:txBody>
        </p:sp>
        <p:sp>
          <p:nvSpPr>
            <p:cNvPr id="58374" name="Oval 47">
              <a:extLst>
                <a:ext uri="{FF2B5EF4-FFF2-40B4-BE49-F238E27FC236}">
                  <a16:creationId xmlns:a16="http://schemas.microsoft.com/office/drawing/2014/main" id="{B5E1B075-E245-49C8-A96B-6A5C4F0968EF}"/>
                </a:ext>
              </a:extLst>
            </p:cNvPr>
            <p:cNvSpPr>
              <a:spLocks noChangeArrowheads="1"/>
            </p:cNvSpPr>
            <p:nvPr/>
          </p:nvSpPr>
          <p:spPr bwMode="auto">
            <a:xfrm>
              <a:off x="755650" y="2493963"/>
              <a:ext cx="360363"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A</a:t>
              </a:r>
              <a:endParaRPr lang="id-ID" altLang="en-US" b="1"/>
            </a:p>
          </p:txBody>
        </p:sp>
        <p:sp>
          <p:nvSpPr>
            <p:cNvPr id="58375" name="Oval 48">
              <a:extLst>
                <a:ext uri="{FF2B5EF4-FFF2-40B4-BE49-F238E27FC236}">
                  <a16:creationId xmlns:a16="http://schemas.microsoft.com/office/drawing/2014/main" id="{C7106478-AD76-49B6-BD1C-60A743DDCEC8}"/>
                </a:ext>
              </a:extLst>
            </p:cNvPr>
            <p:cNvSpPr>
              <a:spLocks noChangeArrowheads="1"/>
            </p:cNvSpPr>
            <p:nvPr/>
          </p:nvSpPr>
          <p:spPr bwMode="auto">
            <a:xfrm>
              <a:off x="4067175" y="3032125"/>
              <a:ext cx="360363"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C</a:t>
              </a:r>
              <a:endParaRPr lang="id-ID" altLang="en-US" b="1"/>
            </a:p>
          </p:txBody>
        </p:sp>
        <p:sp>
          <p:nvSpPr>
            <p:cNvPr id="58376" name="Oval 49">
              <a:extLst>
                <a:ext uri="{FF2B5EF4-FFF2-40B4-BE49-F238E27FC236}">
                  <a16:creationId xmlns:a16="http://schemas.microsoft.com/office/drawing/2014/main" id="{E118D142-35E7-44B5-BBE4-C2B3AA1CBAD6}"/>
                </a:ext>
              </a:extLst>
            </p:cNvPr>
            <p:cNvSpPr>
              <a:spLocks noChangeArrowheads="1"/>
            </p:cNvSpPr>
            <p:nvPr/>
          </p:nvSpPr>
          <p:spPr bwMode="auto">
            <a:xfrm>
              <a:off x="5940425" y="2132013"/>
              <a:ext cx="360363"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D</a:t>
              </a:r>
              <a:endParaRPr lang="id-ID" altLang="en-US" b="1"/>
            </a:p>
          </p:txBody>
        </p:sp>
        <p:sp>
          <p:nvSpPr>
            <p:cNvPr id="58377" name="Oval 50">
              <a:extLst>
                <a:ext uri="{FF2B5EF4-FFF2-40B4-BE49-F238E27FC236}">
                  <a16:creationId xmlns:a16="http://schemas.microsoft.com/office/drawing/2014/main" id="{FBEED1F4-C0F7-4519-8C81-E507681BA3E8}"/>
                </a:ext>
              </a:extLst>
            </p:cNvPr>
            <p:cNvSpPr>
              <a:spLocks noChangeArrowheads="1"/>
            </p:cNvSpPr>
            <p:nvPr/>
          </p:nvSpPr>
          <p:spPr bwMode="auto">
            <a:xfrm>
              <a:off x="6132513" y="3392488"/>
              <a:ext cx="358775"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H</a:t>
              </a:r>
              <a:endParaRPr lang="id-ID" altLang="en-US" b="1"/>
            </a:p>
          </p:txBody>
        </p:sp>
        <p:sp>
          <p:nvSpPr>
            <p:cNvPr id="58378" name="Oval 51">
              <a:extLst>
                <a:ext uri="{FF2B5EF4-FFF2-40B4-BE49-F238E27FC236}">
                  <a16:creationId xmlns:a16="http://schemas.microsoft.com/office/drawing/2014/main" id="{26A94FC6-0008-4C41-9B80-E9910B4136A8}"/>
                </a:ext>
              </a:extLst>
            </p:cNvPr>
            <p:cNvSpPr>
              <a:spLocks noChangeArrowheads="1"/>
            </p:cNvSpPr>
            <p:nvPr/>
          </p:nvSpPr>
          <p:spPr bwMode="auto">
            <a:xfrm>
              <a:off x="5148263" y="1052513"/>
              <a:ext cx="360362"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E</a:t>
              </a:r>
              <a:endParaRPr lang="id-ID" altLang="en-US" b="1"/>
            </a:p>
          </p:txBody>
        </p:sp>
        <p:sp>
          <p:nvSpPr>
            <p:cNvPr id="58379" name="Oval 52">
              <a:extLst>
                <a:ext uri="{FF2B5EF4-FFF2-40B4-BE49-F238E27FC236}">
                  <a16:creationId xmlns:a16="http://schemas.microsoft.com/office/drawing/2014/main" id="{BE64830D-5C0B-4032-9669-63178DA3DBEC}"/>
                </a:ext>
              </a:extLst>
            </p:cNvPr>
            <p:cNvSpPr>
              <a:spLocks noChangeArrowheads="1"/>
            </p:cNvSpPr>
            <p:nvPr/>
          </p:nvSpPr>
          <p:spPr bwMode="auto">
            <a:xfrm>
              <a:off x="8101013" y="1771650"/>
              <a:ext cx="358775"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F</a:t>
              </a:r>
              <a:endParaRPr lang="id-ID" altLang="en-US" b="1"/>
            </a:p>
          </p:txBody>
        </p:sp>
        <p:sp>
          <p:nvSpPr>
            <p:cNvPr id="58380" name="Oval 53">
              <a:extLst>
                <a:ext uri="{FF2B5EF4-FFF2-40B4-BE49-F238E27FC236}">
                  <a16:creationId xmlns:a16="http://schemas.microsoft.com/office/drawing/2014/main" id="{5A91F330-78D4-48B0-B55C-7EAC08765E95}"/>
                </a:ext>
              </a:extLst>
            </p:cNvPr>
            <p:cNvSpPr>
              <a:spLocks noChangeArrowheads="1"/>
            </p:cNvSpPr>
            <p:nvPr/>
          </p:nvSpPr>
          <p:spPr bwMode="auto">
            <a:xfrm>
              <a:off x="8459788" y="2851150"/>
              <a:ext cx="360362"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G</a:t>
              </a:r>
              <a:endParaRPr lang="id-ID" altLang="en-US" b="1"/>
            </a:p>
          </p:txBody>
        </p:sp>
        <p:sp>
          <p:nvSpPr>
            <p:cNvPr id="58381" name="Oval 54">
              <a:extLst>
                <a:ext uri="{FF2B5EF4-FFF2-40B4-BE49-F238E27FC236}">
                  <a16:creationId xmlns:a16="http://schemas.microsoft.com/office/drawing/2014/main" id="{46A57D6B-AC0B-4859-9637-C6F12CFC8C88}"/>
                </a:ext>
              </a:extLst>
            </p:cNvPr>
            <p:cNvSpPr>
              <a:spLocks noChangeArrowheads="1"/>
            </p:cNvSpPr>
            <p:nvPr/>
          </p:nvSpPr>
          <p:spPr bwMode="auto">
            <a:xfrm>
              <a:off x="3240088" y="4941888"/>
              <a:ext cx="360362"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J</a:t>
              </a:r>
              <a:endParaRPr lang="id-ID" altLang="en-US" b="1"/>
            </a:p>
          </p:txBody>
        </p:sp>
        <p:sp>
          <p:nvSpPr>
            <p:cNvPr id="58382" name="Oval 55">
              <a:extLst>
                <a:ext uri="{FF2B5EF4-FFF2-40B4-BE49-F238E27FC236}">
                  <a16:creationId xmlns:a16="http://schemas.microsoft.com/office/drawing/2014/main" id="{0B4F41E0-B808-4ACC-B984-F723ABD743B4}"/>
                </a:ext>
              </a:extLst>
            </p:cNvPr>
            <p:cNvSpPr>
              <a:spLocks noChangeArrowheads="1"/>
            </p:cNvSpPr>
            <p:nvPr/>
          </p:nvSpPr>
          <p:spPr bwMode="auto">
            <a:xfrm>
              <a:off x="4225925" y="4221163"/>
              <a:ext cx="360363"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I</a:t>
              </a:r>
              <a:endParaRPr lang="id-ID" altLang="en-US" b="1"/>
            </a:p>
          </p:txBody>
        </p:sp>
        <p:sp>
          <p:nvSpPr>
            <p:cNvPr id="58383" name="Oval 56">
              <a:extLst>
                <a:ext uri="{FF2B5EF4-FFF2-40B4-BE49-F238E27FC236}">
                  <a16:creationId xmlns:a16="http://schemas.microsoft.com/office/drawing/2014/main" id="{CBDDCFC3-7DF1-49F0-8CF3-584BDF0B5795}"/>
                </a:ext>
              </a:extLst>
            </p:cNvPr>
            <p:cNvSpPr>
              <a:spLocks noChangeArrowheads="1"/>
            </p:cNvSpPr>
            <p:nvPr/>
          </p:nvSpPr>
          <p:spPr bwMode="auto">
            <a:xfrm>
              <a:off x="4787900" y="5445125"/>
              <a:ext cx="360363"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K</a:t>
              </a:r>
              <a:endParaRPr lang="id-ID" altLang="en-US" b="1"/>
            </a:p>
          </p:txBody>
        </p:sp>
        <p:sp>
          <p:nvSpPr>
            <p:cNvPr id="58384" name="Oval 57">
              <a:extLst>
                <a:ext uri="{FF2B5EF4-FFF2-40B4-BE49-F238E27FC236}">
                  <a16:creationId xmlns:a16="http://schemas.microsoft.com/office/drawing/2014/main" id="{7A62813A-D747-4C7E-99F6-EFFA571B6D7E}"/>
                </a:ext>
              </a:extLst>
            </p:cNvPr>
            <p:cNvSpPr>
              <a:spLocks noChangeArrowheads="1"/>
            </p:cNvSpPr>
            <p:nvPr/>
          </p:nvSpPr>
          <p:spPr bwMode="auto">
            <a:xfrm>
              <a:off x="5783263" y="5445125"/>
              <a:ext cx="360362"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L</a:t>
              </a:r>
              <a:endParaRPr lang="id-ID" altLang="en-US" b="1"/>
            </a:p>
          </p:txBody>
        </p:sp>
      </p:grpSp>
      <p:sp>
        <p:nvSpPr>
          <p:cNvPr id="58371" name="Text Box 1">
            <a:extLst>
              <a:ext uri="{FF2B5EF4-FFF2-40B4-BE49-F238E27FC236}">
                <a16:creationId xmlns:a16="http://schemas.microsoft.com/office/drawing/2014/main" id="{35F8806B-17B8-49B5-A2B6-CA62D77062FE}"/>
              </a:ext>
            </a:extLst>
          </p:cNvPr>
          <p:cNvSpPr txBox="1">
            <a:spLocks noChangeArrowheads="1"/>
          </p:cNvSpPr>
          <p:nvPr/>
        </p:nvSpPr>
        <p:spPr bwMode="auto">
          <a:xfrm>
            <a:off x="408878" y="196056"/>
            <a:ext cx="11374244" cy="1143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err="1"/>
              <a:t>Contoh</a:t>
            </a:r>
            <a:r>
              <a:rPr lang="en-US" altLang="en-US" sz="4400" dirty="0"/>
              <a:t> : Dari Semarang (C) </a:t>
            </a:r>
            <a:r>
              <a:rPr lang="en-US" altLang="en-US" sz="4400" dirty="0" err="1"/>
              <a:t>ke</a:t>
            </a:r>
            <a:r>
              <a:rPr lang="en-US" altLang="en-US" sz="4400" dirty="0"/>
              <a:t> Surakarta (L)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268DC-B9DA-3445-B3CA-46334BB12353}"/>
              </a:ext>
            </a:extLst>
          </p:cNvPr>
          <p:cNvSpPr/>
          <p:nvPr/>
        </p:nvSpPr>
        <p:spPr>
          <a:xfrm>
            <a:off x="1538868" y="1527717"/>
            <a:ext cx="8530683" cy="5078313"/>
          </a:xfrm>
          <a:prstGeom prst="rect">
            <a:avLst/>
          </a:prstGeom>
        </p:spPr>
        <p:txBody>
          <a:bodyPr wrap="square">
            <a:spAutoFit/>
          </a:bodyPr>
          <a:lstStyle/>
          <a:p>
            <a:r>
              <a:rPr lang="en-ID" dirty="0" err="1">
                <a:solidFill>
                  <a:srgbClr val="1C1E27"/>
                </a:solidFill>
                <a:latin typeface="Helvetica Neue" panose="02000503000000020004" pitchFamily="2" charset="0"/>
              </a:rPr>
              <a:t>Sebelum</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mulai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mengerjakan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perhatikan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dulu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keterangan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berikut</a:t>
            </a:r>
            <a:r>
              <a:rPr lang="en-ID" dirty="0">
                <a:solidFill>
                  <a:srgbClr val="1C1E27"/>
                </a:solidFill>
                <a:latin typeface="Helvetica Neue" panose="02000503000000020004" pitchFamily="2" charset="0"/>
              </a:rPr>
              <a:t>. ‌ ‌ </a:t>
            </a:r>
          </a:p>
          <a:p>
            <a:endParaRPr lang="en-ID" dirty="0">
              <a:solidFill>
                <a:srgbClr val="1C1E27"/>
              </a:solidFill>
              <a:latin typeface="Helvetica Neue" panose="02000503000000020004" pitchFamily="2" charset="0"/>
            </a:endParaRPr>
          </a:p>
          <a:p>
            <a:r>
              <a:rPr lang="en-ID" dirty="0">
                <a:solidFill>
                  <a:srgbClr val="1C1E27"/>
                </a:solidFill>
                <a:latin typeface="Helvetica Neue" panose="02000503000000020004" pitchFamily="2" charset="0"/>
              </a:rPr>
              <a:t>Node </a:t>
            </a:r>
            <a:r>
              <a:rPr lang="en-ID" dirty="0" err="1">
                <a:solidFill>
                  <a:srgbClr val="1C1E27"/>
                </a:solidFill>
                <a:latin typeface="Helvetica Neue" panose="02000503000000020004" pitchFamily="2" charset="0"/>
              </a:rPr>
              <a:t>dilambangkan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dengan</a:t>
            </a:r>
            <a:r>
              <a:rPr lang="en-ID" dirty="0">
                <a:solidFill>
                  <a:srgbClr val="1C1E27"/>
                </a:solidFill>
                <a:latin typeface="Helvetica Neue" panose="02000503000000020004" pitchFamily="2" charset="0"/>
              </a:rPr>
              <a:t> 1 </a:t>
            </a:r>
            <a:r>
              <a:rPr lang="en-ID" dirty="0" err="1">
                <a:solidFill>
                  <a:srgbClr val="1C1E27"/>
                </a:solidFill>
                <a:latin typeface="Helvetica Neue" panose="02000503000000020004" pitchFamily="2" charset="0"/>
              </a:rPr>
              <a:t>huruf</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seperti</a:t>
            </a:r>
            <a:r>
              <a:rPr lang="en-ID" dirty="0">
                <a:solidFill>
                  <a:srgbClr val="1C1E27"/>
                </a:solidFill>
                <a:latin typeface="Helvetica Neue" panose="02000503000000020004" pitchFamily="2" charset="0"/>
              </a:rPr>
              <a:t> A, B </a:t>
            </a:r>
            <a:r>
              <a:rPr lang="en-ID" dirty="0" err="1">
                <a:solidFill>
                  <a:srgbClr val="1C1E27"/>
                </a:solidFill>
                <a:latin typeface="Helvetica Neue" panose="02000503000000020004" pitchFamily="2" charset="0"/>
              </a:rPr>
              <a:t>dst</a:t>
            </a:r>
            <a:r>
              <a:rPr lang="en-ID" dirty="0">
                <a:solidFill>
                  <a:srgbClr val="1C1E27"/>
                </a:solidFill>
                <a:latin typeface="Helvetica Neue" panose="02000503000000020004" pitchFamily="2" charset="0"/>
              </a:rPr>
              <a:t> ‌ ‌ </a:t>
            </a:r>
          </a:p>
          <a:p>
            <a:endParaRPr lang="en-ID" dirty="0">
              <a:solidFill>
                <a:srgbClr val="1C1E27"/>
              </a:solidFill>
              <a:latin typeface="Helvetica Neue" panose="02000503000000020004" pitchFamily="2" charset="0"/>
            </a:endParaRPr>
          </a:p>
          <a:p>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dilambangkan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dengan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urutan</a:t>
            </a:r>
            <a:r>
              <a:rPr lang="en-ID" dirty="0">
                <a:solidFill>
                  <a:srgbClr val="1C1E27"/>
                </a:solidFill>
                <a:latin typeface="Helvetica Neue" panose="02000503000000020004" pitchFamily="2" charset="0"/>
              </a:rPr>
              <a:t> node, </a:t>
            </a:r>
            <a:r>
              <a:rPr lang="en-ID" dirty="0" err="1">
                <a:solidFill>
                  <a:srgbClr val="1C1E27"/>
                </a:solidFill>
                <a:latin typeface="Helvetica Neue" panose="02000503000000020004" pitchFamily="2" charset="0"/>
              </a:rPr>
              <a:t>misal</a:t>
            </a:r>
            <a:r>
              <a:rPr lang="en-ID" dirty="0">
                <a:solidFill>
                  <a:srgbClr val="1C1E27"/>
                </a:solidFill>
                <a:latin typeface="Helvetica Neue" panose="02000503000000020004" pitchFamily="2" charset="0"/>
              </a:rPr>
              <a:t> ABC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urutannya</a:t>
            </a:r>
            <a:r>
              <a:rPr lang="en-ID" dirty="0">
                <a:solidFill>
                  <a:srgbClr val="1C1E27"/>
                </a:solidFill>
                <a:latin typeface="Helvetica Neue" panose="02000503000000020004" pitchFamily="2" charset="0"/>
              </a:rPr>
              <a:t>/</a:t>
            </a:r>
            <a:r>
              <a:rPr lang="en-ID" dirty="0" err="1">
                <a:solidFill>
                  <a:srgbClr val="1C1E27"/>
                </a:solidFill>
                <a:latin typeface="Helvetica Neue" panose="02000503000000020004" pitchFamily="2" charset="0"/>
              </a:rPr>
              <a:t>jalurnya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node A, </a:t>
            </a:r>
            <a:r>
              <a:rPr lang="en-ID" dirty="0" err="1">
                <a:solidFill>
                  <a:srgbClr val="1C1E27"/>
                </a:solidFill>
                <a:latin typeface="Helvetica Neue" panose="02000503000000020004" pitchFamily="2" charset="0"/>
              </a:rPr>
              <a:t>lalu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a:t>
            </a:r>
            <a:r>
              <a:rPr lang="en-ID" dirty="0">
                <a:solidFill>
                  <a:srgbClr val="1C1E27"/>
                </a:solidFill>
                <a:latin typeface="Helvetica Neue" panose="02000503000000020004" pitchFamily="2" charset="0"/>
              </a:rPr>
              <a:t> B, </a:t>
            </a:r>
            <a:r>
              <a:rPr lang="en-ID" dirty="0" err="1">
                <a:solidFill>
                  <a:srgbClr val="1C1E27"/>
                </a:solidFill>
                <a:latin typeface="Helvetica Neue" panose="02000503000000020004" pitchFamily="2" charset="0"/>
              </a:rPr>
              <a:t>lalu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a:t>
            </a:r>
            <a:r>
              <a:rPr lang="en-ID" dirty="0">
                <a:solidFill>
                  <a:srgbClr val="1C1E27"/>
                </a:solidFill>
                <a:latin typeface="Helvetica Neue" panose="02000503000000020004" pitchFamily="2" charset="0"/>
              </a:rPr>
              <a:t> C. ‌ ‌ </a:t>
            </a:r>
          </a:p>
          <a:p>
            <a:endParaRPr lang="en-ID" dirty="0">
              <a:solidFill>
                <a:srgbClr val="1C1E27"/>
              </a:solidFill>
              <a:latin typeface="Helvetica Neue" panose="02000503000000020004" pitchFamily="2" charset="0"/>
            </a:endParaRPr>
          </a:p>
          <a:p>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semacam</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ini</a:t>
            </a:r>
            <a:r>
              <a:rPr lang="en-ID" dirty="0">
                <a:solidFill>
                  <a:srgbClr val="1C1E27"/>
                </a:solidFill>
                <a:latin typeface="Helvetica Neue" panose="02000503000000020004" pitchFamily="2" charset="0"/>
              </a:rPr>
              <a:t> : AC AB ABC,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cara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membacanya</a:t>
            </a:r>
            <a:r>
              <a:rPr lang="en-ID" dirty="0">
                <a:solidFill>
                  <a:srgbClr val="1C1E27"/>
                </a:solidFill>
                <a:latin typeface="Helvetica Neue" panose="02000503000000020004" pitchFamily="2" charset="0"/>
              </a:rPr>
              <a:t> :</a:t>
            </a:r>
          </a:p>
          <a:p>
            <a:pPr marL="285750" indent="-285750">
              <a:buFont typeface="Wingdings" pitchFamily="2" charset="2"/>
              <a:buChar char="Ø"/>
            </a:pP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3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yang </a:t>
            </a:r>
            <a:r>
              <a:rPr lang="en-ID" dirty="0" err="1">
                <a:solidFill>
                  <a:srgbClr val="1C1E27"/>
                </a:solidFill>
                <a:latin typeface="Helvetica Neue" panose="02000503000000020004" pitchFamily="2" charset="0"/>
              </a:rPr>
              <a:t>antri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yaitu</a:t>
            </a:r>
            <a:r>
              <a:rPr lang="en-ID" dirty="0">
                <a:solidFill>
                  <a:srgbClr val="1C1E27"/>
                </a:solidFill>
                <a:latin typeface="Helvetica Neue" panose="02000503000000020004" pitchFamily="2" charset="0"/>
              </a:rPr>
              <a:t> AC, AB dan ABC</a:t>
            </a:r>
          </a:p>
          <a:p>
            <a:pPr marL="285750" indent="-285750">
              <a:buFont typeface="Wingdings" pitchFamily="2" charset="2"/>
              <a:buChar char="Ø"/>
            </a:pP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kiri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jadi</a:t>
            </a:r>
            <a:r>
              <a:rPr lang="en-ID" dirty="0">
                <a:solidFill>
                  <a:srgbClr val="1C1E27"/>
                </a:solidFill>
                <a:latin typeface="Helvetica Neue" panose="02000503000000020004" pitchFamily="2" charset="0"/>
              </a:rPr>
              <a:t> AC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p>
          <a:p>
            <a:pPr marL="285750" indent="-285750">
              <a:buFont typeface="Wingdings" pitchFamily="2" charset="2"/>
              <a:buChar char="Ø"/>
            </a:pPr>
            <a:r>
              <a:rPr lang="en-ID" dirty="0" err="1">
                <a:solidFill>
                  <a:srgbClr val="1C1E27"/>
                </a:solidFill>
                <a:latin typeface="Helvetica Neue" panose="02000503000000020004" pitchFamily="2" charset="0"/>
              </a:rPr>
              <a:t>Sebaliknya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belakang</a:t>
            </a:r>
            <a:r>
              <a:rPr lang="en-ID" dirty="0">
                <a:solidFill>
                  <a:srgbClr val="1C1E27"/>
                </a:solidFill>
                <a:latin typeface="Helvetica Neue" panose="02000503000000020004" pitchFamily="2" charset="0"/>
              </a:rPr>
              <a:t> di </a:t>
            </a:r>
            <a:r>
              <a:rPr lang="en-ID" dirty="0" err="1">
                <a:solidFill>
                  <a:srgbClr val="1C1E27"/>
                </a:solidFill>
                <a:latin typeface="Helvetica Neue" panose="02000503000000020004" pitchFamily="2" charset="0"/>
              </a:rPr>
              <a:t>sebelah</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ABC </a:t>
            </a:r>
            <a:r>
              <a:rPr lang="en-ID" dirty="0" err="1">
                <a:solidFill>
                  <a:srgbClr val="1C1E27"/>
                </a:solidFill>
                <a:latin typeface="Helvetica Neue" panose="02000503000000020004" pitchFamily="2" charset="0"/>
              </a:rPr>
              <a:t>berarti</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belakang</a:t>
            </a:r>
            <a:r>
              <a:rPr lang="en-ID" dirty="0">
                <a:solidFill>
                  <a:srgbClr val="1C1E27"/>
                </a:solidFill>
                <a:latin typeface="Helvetica Neue" panose="02000503000000020004" pitchFamily="2" charset="0"/>
              </a:rPr>
              <a:t> / </a:t>
            </a:r>
            <a:r>
              <a:rPr lang="en-ID" dirty="0" err="1">
                <a:solidFill>
                  <a:srgbClr val="1C1E27"/>
                </a:solidFill>
                <a:latin typeface="Helvetica Neue" panose="02000503000000020004" pitchFamily="2" charset="0"/>
              </a:rPr>
              <a:t>terakhir</a:t>
            </a:r>
            <a:r>
              <a:rPr lang="en-ID" dirty="0">
                <a:solidFill>
                  <a:srgbClr val="1C1E27"/>
                </a:solidFill>
                <a:latin typeface="Helvetica Neue" panose="02000503000000020004" pitchFamily="2" charset="0"/>
              </a:rPr>
              <a:t>.</a:t>
            </a:r>
          </a:p>
          <a:p>
            <a:pPr marL="285750" indent="-285750">
              <a:buFont typeface="Wingdings" pitchFamily="2" charset="2"/>
              <a:buChar char="Ø"/>
            </a:pP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baru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di </a:t>
            </a:r>
            <a:r>
              <a:rPr lang="en-ID" dirty="0" err="1">
                <a:solidFill>
                  <a:srgbClr val="1C1E27"/>
                </a:solidFill>
                <a:latin typeface="Helvetica Neue" panose="02000503000000020004" pitchFamily="2" charset="0"/>
              </a:rPr>
              <a:t>sebelah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Contoh</a:t>
            </a:r>
            <a:r>
              <a:rPr lang="en-ID" dirty="0">
                <a:solidFill>
                  <a:srgbClr val="1C1E27"/>
                </a:solidFill>
                <a:latin typeface="Helvetica Neue" panose="02000503000000020004" pitchFamily="2" charset="0"/>
              </a:rPr>
              <a:t> : AC AB ABC </a:t>
            </a:r>
            <a:r>
              <a:rPr lang="en-ID" dirty="0" err="1">
                <a:solidFill>
                  <a:srgbClr val="1C1E27"/>
                </a:solidFill>
                <a:latin typeface="Helvetica Neue" panose="02000503000000020004" pitchFamily="2" charset="0"/>
              </a:rPr>
              <a:t>kemudian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baru</a:t>
            </a:r>
            <a:r>
              <a:rPr lang="en-ID" dirty="0">
                <a:solidFill>
                  <a:srgbClr val="1C1E27"/>
                </a:solidFill>
                <a:latin typeface="Helvetica Neue" panose="02000503000000020004" pitchFamily="2" charset="0"/>
              </a:rPr>
              <a:t> ABCD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-&gt; AC AB ABC ABCD</a:t>
            </a:r>
          </a:p>
          <a:p>
            <a:pPr marL="285750" indent="-285750">
              <a:buFont typeface="Wingdings" pitchFamily="2" charset="2"/>
              <a:buChar char="Ø"/>
            </a:pP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diproses</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hilang</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Misal</a:t>
            </a:r>
            <a:r>
              <a:rPr lang="en-ID" dirty="0">
                <a:solidFill>
                  <a:srgbClr val="1C1E27"/>
                </a:solidFill>
                <a:latin typeface="Helvetica Neue" panose="02000503000000020004" pitchFamily="2" charset="0"/>
              </a:rPr>
              <a:t> : AC AB ABC ABCD ‌ </a:t>
            </a: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AC(</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diproses</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hilang</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ganti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selanjutnya</a:t>
            </a:r>
            <a:r>
              <a:rPr lang="en-ID" dirty="0">
                <a:solidFill>
                  <a:srgbClr val="1C1E27"/>
                </a:solidFill>
                <a:latin typeface="Helvetica Neue" panose="02000503000000020004" pitchFamily="2" charset="0"/>
              </a:rPr>
              <a:t> : AB ABC ABCD</a:t>
            </a:r>
            <a:endParaRPr lang="en-ID" b="0" i="0" dirty="0">
              <a:solidFill>
                <a:srgbClr val="1C1E27"/>
              </a:solidFill>
              <a:effectLst/>
              <a:latin typeface="Helvetica Neue" panose="02000503000000020004" pitchFamily="2" charset="0"/>
            </a:endParaRPr>
          </a:p>
        </p:txBody>
      </p:sp>
      <p:sp>
        <p:nvSpPr>
          <p:cNvPr id="3" name="Text Box 1">
            <a:extLst>
              <a:ext uri="{FF2B5EF4-FFF2-40B4-BE49-F238E27FC236}">
                <a16:creationId xmlns:a16="http://schemas.microsoft.com/office/drawing/2014/main" id="{A27EE7B9-FB61-A540-B072-4CAEC038D18B}"/>
              </a:ext>
            </a:extLst>
          </p:cNvPr>
          <p:cNvSpPr txBox="1">
            <a:spLocks noChangeArrowheads="1"/>
          </p:cNvSpPr>
          <p:nvPr/>
        </p:nvSpPr>
        <p:spPr bwMode="auto">
          <a:xfrm>
            <a:off x="1839951" y="786548"/>
            <a:ext cx="8229600" cy="74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err="1"/>
              <a:t>Langkah</a:t>
            </a:r>
            <a:r>
              <a:rPr lang="en-US" altLang="en-US" sz="3600" dirty="0"/>
              <a:t> </a:t>
            </a:r>
            <a:r>
              <a:rPr lang="en-US" altLang="en-US" sz="3600" dirty="0" err="1"/>
              <a:t>Penyelesaian</a:t>
            </a:r>
            <a:endParaRPr lang="en-US" altLang="en-US" sz="3600" dirty="0"/>
          </a:p>
        </p:txBody>
      </p:sp>
    </p:spTree>
    <p:extLst>
      <p:ext uri="{BB962C8B-B14F-4D97-AF65-F5344CB8AC3E}">
        <p14:creationId xmlns:p14="http://schemas.microsoft.com/office/powerpoint/2010/main" val="271521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AD652D9D-740F-4697-8155-503211EC68A7}"/>
              </a:ext>
            </a:extLst>
          </p:cNvPr>
          <p:cNvSpPr txBox="1">
            <a:spLocks noChangeArrowheads="1"/>
          </p:cNvSpPr>
          <p:nvPr/>
        </p:nvSpPr>
        <p:spPr bwMode="auto">
          <a:xfrm>
            <a:off x="2071882" y="416390"/>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err="1"/>
              <a:t>Langkah</a:t>
            </a:r>
            <a:r>
              <a:rPr lang="en-US" altLang="en-US" sz="3600" dirty="0"/>
              <a:t> </a:t>
            </a:r>
            <a:r>
              <a:rPr lang="en-US" altLang="en-US" sz="3600" dirty="0" err="1"/>
              <a:t>Penyelesaian</a:t>
            </a:r>
            <a:endParaRPr lang="en-US" altLang="en-US" sz="3600" dirty="0"/>
          </a:p>
        </p:txBody>
      </p:sp>
      <p:sp>
        <p:nvSpPr>
          <p:cNvPr id="59395" name="Text Box 2">
            <a:extLst>
              <a:ext uri="{FF2B5EF4-FFF2-40B4-BE49-F238E27FC236}">
                <a16:creationId xmlns:a16="http://schemas.microsoft.com/office/drawing/2014/main" id="{6DCF381D-1D89-4FCE-9FFE-C02249676BF9}"/>
              </a:ext>
            </a:extLst>
          </p:cNvPr>
          <p:cNvSpPr txBox="1">
            <a:spLocks noChangeArrowheads="1"/>
          </p:cNvSpPr>
          <p:nvPr/>
        </p:nvSpPr>
        <p:spPr bwMode="auto">
          <a:xfrm>
            <a:off x="1524000" y="1583860"/>
            <a:ext cx="9144000" cy="485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857250" indent="-457200">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marL="0" indent="0">
              <a:lnSpc>
                <a:spcPct val="90000"/>
              </a:lnSpc>
              <a:spcBef>
                <a:spcPts val="600"/>
              </a:spcBef>
            </a:pPr>
            <a:r>
              <a:rPr lang="en-US" altLang="en-US" sz="2000" dirty="0" err="1"/>
              <a:t>Keterangan</a:t>
            </a:r>
            <a:r>
              <a:rPr lang="en-US" altLang="en-US" sz="2000" dirty="0"/>
              <a:t> : </a:t>
            </a:r>
            <a:r>
              <a:rPr lang="en-US" altLang="en-US" sz="2000" dirty="0" err="1"/>
              <a:t>bedanya</a:t>
            </a:r>
            <a:r>
              <a:rPr lang="en-US" altLang="en-US" sz="2000" dirty="0"/>
              <a:t> </a:t>
            </a:r>
            <a:r>
              <a:rPr lang="en-US" altLang="en-US" sz="2000" dirty="0" err="1"/>
              <a:t>dengan</a:t>
            </a:r>
            <a:r>
              <a:rPr lang="en-US" altLang="en-US" sz="2000" dirty="0"/>
              <a:t> BFS, </a:t>
            </a:r>
            <a:r>
              <a:rPr lang="en-US" altLang="en-US" sz="2000" dirty="0" err="1"/>
              <a:t>disini</a:t>
            </a:r>
            <a:r>
              <a:rPr lang="en-US" altLang="en-US" sz="2000" dirty="0"/>
              <a:t> yang </a:t>
            </a:r>
            <a:r>
              <a:rPr lang="en-US" altLang="en-US" sz="2000" dirty="0" err="1"/>
              <a:t>dipilih</a:t>
            </a:r>
            <a:r>
              <a:rPr lang="en-US" altLang="en-US" sz="2000" dirty="0"/>
              <a:t> </a:t>
            </a:r>
            <a:r>
              <a:rPr lang="en-US" altLang="en-US" sz="2000" dirty="0" err="1"/>
              <a:t>adalah</a:t>
            </a:r>
            <a:r>
              <a:rPr lang="en-US" altLang="en-US" sz="2000" dirty="0"/>
              <a:t> </a:t>
            </a:r>
            <a:r>
              <a:rPr lang="en-US" altLang="en-US" sz="2000" dirty="0" err="1"/>
              <a:t>urutan</a:t>
            </a:r>
            <a:r>
              <a:rPr lang="en-US" altLang="en-US" sz="2000" dirty="0"/>
              <a:t> paling </a:t>
            </a:r>
            <a:r>
              <a:rPr lang="en-US" altLang="en-US" sz="2000" dirty="0" err="1"/>
              <a:t>belakang</a:t>
            </a:r>
            <a:r>
              <a:rPr lang="en-US" altLang="en-US" sz="2000" dirty="0"/>
              <a:t>, </a:t>
            </a:r>
            <a:r>
              <a:rPr lang="en-US" altLang="en-US" sz="2000" dirty="0" err="1"/>
              <a:t>yaitu</a:t>
            </a:r>
            <a:r>
              <a:rPr lang="en-US" altLang="en-US" sz="2000" dirty="0"/>
              <a:t> paling </a:t>
            </a:r>
            <a:r>
              <a:rPr lang="en-US" altLang="en-US" sz="2000" dirty="0" err="1"/>
              <a:t>kanan</a:t>
            </a:r>
            <a:r>
              <a:rPr lang="en-US" altLang="en-US" sz="2000" dirty="0"/>
              <a:t>. </a:t>
            </a:r>
            <a:r>
              <a:rPr lang="en-US" altLang="en-US" sz="2000" dirty="0" err="1"/>
              <a:t>Jika</a:t>
            </a:r>
            <a:r>
              <a:rPr lang="en-US" altLang="en-US" sz="2000" dirty="0"/>
              <a:t> BFS yang </a:t>
            </a:r>
            <a:r>
              <a:rPr lang="en-US" altLang="en-US" sz="2000" dirty="0" err="1"/>
              <a:t>dicek</a:t>
            </a:r>
            <a:r>
              <a:rPr lang="en-US" altLang="en-US" sz="2000" dirty="0"/>
              <a:t> </a:t>
            </a:r>
            <a:r>
              <a:rPr lang="en-US" altLang="en-US" sz="2000" dirty="0" err="1"/>
              <a:t>urutan</a:t>
            </a:r>
            <a:r>
              <a:rPr lang="en-US" altLang="en-US" sz="2000" dirty="0"/>
              <a:t> </a:t>
            </a:r>
            <a:r>
              <a:rPr lang="en-US" altLang="en-US" sz="2000" dirty="0" err="1"/>
              <a:t>pertama</a:t>
            </a:r>
            <a:r>
              <a:rPr lang="en-US" altLang="en-US" sz="2000" dirty="0"/>
              <a:t> (paling </a:t>
            </a:r>
            <a:r>
              <a:rPr lang="en-US" altLang="en-US" sz="2000" dirty="0" err="1"/>
              <a:t>kiri</a:t>
            </a:r>
            <a:r>
              <a:rPr lang="en-US" altLang="en-US" sz="2000" dirty="0"/>
              <a:t>) </a:t>
            </a:r>
          </a:p>
          <a:p>
            <a:pPr marL="0" indent="0">
              <a:lnSpc>
                <a:spcPct val="90000"/>
              </a:lnSpc>
              <a:spcBef>
                <a:spcPts val="600"/>
              </a:spcBef>
            </a:pPr>
            <a:endParaRPr lang="en-US" altLang="en-US" sz="2000" dirty="0"/>
          </a:p>
          <a:p>
            <a:pPr>
              <a:lnSpc>
                <a:spcPct val="90000"/>
              </a:lnSpc>
              <a:spcBef>
                <a:spcPts val="600"/>
              </a:spcBef>
              <a:buFont typeface="Times New Roman" panose="02020603050405020304" pitchFamily="18" charset="0"/>
              <a:buAutoNum type="arabicPeriod"/>
            </a:pPr>
            <a:r>
              <a:rPr lang="en-US" altLang="en-US" sz="2000" dirty="0"/>
              <a:t>Masukkan C </a:t>
            </a:r>
            <a:r>
              <a:rPr lang="en-US" altLang="en-US" sz="2000" dirty="0" err="1"/>
              <a:t>ke</a:t>
            </a:r>
            <a:r>
              <a:rPr lang="en-US" altLang="en-US" sz="2000" dirty="0"/>
              <a:t> stack, </a:t>
            </a:r>
            <a:r>
              <a:rPr lang="en-US" altLang="en-US" sz="2000" dirty="0" err="1"/>
              <a:t>beri</a:t>
            </a:r>
            <a:r>
              <a:rPr lang="en-US" altLang="en-US" sz="2000" dirty="0"/>
              <a:t> </a:t>
            </a:r>
            <a:r>
              <a:rPr lang="en-US" altLang="en-US" sz="2000" dirty="0" err="1"/>
              <a:t>tanda</a:t>
            </a:r>
            <a:r>
              <a:rPr lang="en-US" altLang="en-US" sz="2000" dirty="0"/>
              <a:t> visited </a:t>
            </a:r>
            <a:r>
              <a:rPr lang="en-US" altLang="en-US" sz="2000" dirty="0" err="1"/>
              <a:t>untuk</a:t>
            </a:r>
            <a:r>
              <a:rPr lang="en-US" altLang="en-US" sz="2000" dirty="0"/>
              <a:t> C, </a:t>
            </a:r>
            <a:r>
              <a:rPr lang="en-US" altLang="en-US" sz="2000" dirty="0" err="1"/>
              <a:t>cek</a:t>
            </a:r>
            <a:r>
              <a:rPr lang="en-US" altLang="en-US" sz="2000" dirty="0"/>
              <a:t> </a:t>
            </a:r>
            <a:r>
              <a:rPr lang="en-US" altLang="en-US" sz="2000" dirty="0" err="1"/>
              <a:t>apakah</a:t>
            </a:r>
            <a:r>
              <a:rPr lang="en-US" altLang="en-US" sz="2000" dirty="0"/>
              <a:t> C </a:t>
            </a:r>
            <a:r>
              <a:rPr lang="en-US" altLang="en-US" sz="2000" dirty="0" err="1"/>
              <a:t>adalah</a:t>
            </a:r>
            <a:r>
              <a:rPr lang="en-US" altLang="en-US" sz="2000" dirty="0"/>
              <a:t> </a:t>
            </a:r>
            <a:r>
              <a:rPr lang="en-US" altLang="en-US" sz="2000" dirty="0" err="1"/>
              <a:t>tujuan</a:t>
            </a:r>
            <a:endParaRPr lang="en-US" altLang="en-US" sz="2000" dirty="0"/>
          </a:p>
          <a:p>
            <a:pPr lvl="1">
              <a:lnSpc>
                <a:spcPct val="90000"/>
              </a:lnSpc>
              <a:spcBef>
                <a:spcPts val="600"/>
              </a:spcBef>
              <a:buFont typeface="Arial" panose="020B0604020202020204" pitchFamily="34" charset="0"/>
              <a:buChar char="•"/>
            </a:pPr>
            <a:r>
              <a:rPr lang="en-US" altLang="en-US" sz="2000" b="1" u="sng" dirty="0"/>
              <a:t>C</a:t>
            </a:r>
            <a:r>
              <a:rPr lang="en-US" altLang="en-US" sz="2000" dirty="0"/>
              <a:t>, visited C</a:t>
            </a:r>
          </a:p>
          <a:p>
            <a:pPr>
              <a:lnSpc>
                <a:spcPct val="90000"/>
              </a:lnSpc>
              <a:spcBef>
                <a:spcPts val="600"/>
              </a:spcBef>
              <a:buFont typeface="Times New Roman" panose="02020603050405020304" pitchFamily="18" charset="0"/>
              <a:buAutoNum type="arabicPeriod"/>
            </a:pPr>
            <a:r>
              <a:rPr lang="en-US" altLang="en-US" sz="2000" dirty="0"/>
              <a:t>C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C </a:t>
            </a:r>
            <a:r>
              <a:rPr lang="en-US" altLang="en-US" sz="2000" dirty="0" err="1"/>
              <a:t>ke</a:t>
            </a:r>
            <a:r>
              <a:rPr lang="en-US" altLang="en-US" sz="2000" dirty="0"/>
              <a:t> stack, proses node paling </a:t>
            </a:r>
            <a:r>
              <a:rPr lang="en-US" altLang="en-US" sz="2000" dirty="0" err="1"/>
              <a:t>belakang</a:t>
            </a:r>
            <a:r>
              <a:rPr lang="en-US" altLang="en-US" sz="2000" dirty="0"/>
              <a:t> dan set visited </a:t>
            </a:r>
          </a:p>
          <a:p>
            <a:pPr lvl="1">
              <a:lnSpc>
                <a:spcPct val="90000"/>
              </a:lnSpc>
              <a:spcBef>
                <a:spcPts val="600"/>
              </a:spcBef>
              <a:buFont typeface="Arial" panose="020B0604020202020204" pitchFamily="34" charset="0"/>
              <a:buChar char="•"/>
            </a:pPr>
            <a:r>
              <a:rPr lang="en-US" altLang="en-US" sz="2000" dirty="0"/>
              <a:t>CB CH CD </a:t>
            </a:r>
            <a:r>
              <a:rPr lang="en-US" altLang="en-US" sz="2000" b="1" u="sng" dirty="0"/>
              <a:t>CI</a:t>
            </a:r>
            <a:r>
              <a:rPr lang="en-US" altLang="en-US" sz="2000" dirty="0"/>
              <a:t>, visited C,I</a:t>
            </a:r>
          </a:p>
          <a:p>
            <a:pPr>
              <a:lnSpc>
                <a:spcPct val="90000"/>
              </a:lnSpc>
              <a:spcBef>
                <a:spcPts val="600"/>
              </a:spcBef>
              <a:buFont typeface="Times New Roman" panose="02020603050405020304" pitchFamily="18" charset="0"/>
              <a:buAutoNum type="arabicPeriod"/>
            </a:pPr>
            <a:r>
              <a:rPr lang="en-US" altLang="en-US" sz="2000" dirty="0"/>
              <a:t>I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I </a:t>
            </a:r>
            <a:r>
              <a:rPr lang="en-US" altLang="en-US" sz="2000" dirty="0" err="1"/>
              <a:t>ke</a:t>
            </a:r>
            <a:r>
              <a:rPr lang="en-US" altLang="en-US" sz="2000" dirty="0"/>
              <a:t> stack, proses node paling </a:t>
            </a:r>
            <a:r>
              <a:rPr lang="en-US" altLang="en-US" sz="2000" dirty="0" err="1"/>
              <a:t>belakang</a:t>
            </a:r>
            <a:r>
              <a:rPr lang="en-US" altLang="en-US" sz="2000" dirty="0"/>
              <a:t> dan set visited </a:t>
            </a:r>
          </a:p>
          <a:p>
            <a:pPr lvl="1">
              <a:lnSpc>
                <a:spcPct val="90000"/>
              </a:lnSpc>
              <a:spcBef>
                <a:spcPts val="600"/>
              </a:spcBef>
              <a:buFont typeface="Arial" panose="020B0604020202020204" pitchFamily="34" charset="0"/>
              <a:buChar char="•"/>
            </a:pPr>
            <a:r>
              <a:rPr lang="en-US" altLang="en-US" sz="2000" dirty="0"/>
              <a:t>CB CH CD CIJ </a:t>
            </a:r>
            <a:r>
              <a:rPr lang="en-US" altLang="en-US" sz="2000" b="1" u="sng" dirty="0"/>
              <a:t>CIK</a:t>
            </a:r>
            <a:r>
              <a:rPr lang="en-US" altLang="en-US" sz="2000" dirty="0"/>
              <a:t>, visited C,I,K</a:t>
            </a:r>
          </a:p>
          <a:p>
            <a:pPr>
              <a:lnSpc>
                <a:spcPct val="90000"/>
              </a:lnSpc>
              <a:spcBef>
                <a:spcPts val="600"/>
              </a:spcBef>
              <a:buFont typeface="Times New Roman" panose="02020603050405020304" pitchFamily="18" charset="0"/>
              <a:buAutoNum type="arabicPeriod"/>
            </a:pPr>
            <a:r>
              <a:rPr lang="en-US" altLang="en-US" sz="2000" dirty="0"/>
              <a:t>K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K </a:t>
            </a:r>
            <a:r>
              <a:rPr lang="en-US" altLang="en-US" sz="2000" dirty="0" err="1"/>
              <a:t>ke</a:t>
            </a:r>
            <a:r>
              <a:rPr lang="en-US" altLang="en-US" sz="2000" dirty="0"/>
              <a:t> stack, proses node paling </a:t>
            </a:r>
            <a:r>
              <a:rPr lang="en-US" altLang="en-US" sz="2000" dirty="0" err="1"/>
              <a:t>belakang</a:t>
            </a:r>
            <a:r>
              <a:rPr lang="en-US" altLang="en-US" sz="2000" dirty="0"/>
              <a:t> dan set visited </a:t>
            </a:r>
          </a:p>
          <a:p>
            <a:pPr lvl="1">
              <a:lnSpc>
                <a:spcPct val="90000"/>
              </a:lnSpc>
              <a:spcBef>
                <a:spcPts val="600"/>
              </a:spcBef>
              <a:buFont typeface="Arial" panose="020B0604020202020204" pitchFamily="34" charset="0"/>
              <a:buChar char="•"/>
            </a:pPr>
            <a:r>
              <a:rPr lang="en-US" altLang="en-US" sz="2000" dirty="0"/>
              <a:t>CB CH CD CIJ </a:t>
            </a:r>
            <a:r>
              <a:rPr lang="en-US" altLang="en-US" sz="2000" b="1" u="sng" dirty="0"/>
              <a:t>CIKL</a:t>
            </a:r>
            <a:r>
              <a:rPr lang="en-US" altLang="en-US" sz="2000" dirty="0"/>
              <a:t>, visited C,I,K,L</a:t>
            </a:r>
          </a:p>
          <a:p>
            <a:pPr>
              <a:lnSpc>
                <a:spcPct val="90000"/>
              </a:lnSpc>
              <a:spcBef>
                <a:spcPts val="600"/>
              </a:spcBef>
              <a:buFont typeface="Times New Roman" panose="02020603050405020304" pitchFamily="18" charset="0"/>
              <a:buAutoNum type="arabicPeriod"/>
            </a:pPr>
            <a:r>
              <a:rPr lang="en-US" altLang="en-US" sz="2000" dirty="0"/>
              <a:t>L </a:t>
            </a:r>
            <a:r>
              <a:rPr lang="en-US" altLang="en-US" sz="2000" dirty="0" err="1"/>
              <a:t>adalah</a:t>
            </a:r>
            <a:r>
              <a:rPr lang="en-US" altLang="en-US" sz="2000" dirty="0"/>
              <a:t> </a:t>
            </a:r>
            <a:r>
              <a:rPr lang="en-US" altLang="en-US" sz="2000" dirty="0" err="1"/>
              <a:t>tujuan</a:t>
            </a:r>
            <a:r>
              <a:rPr lang="en-US" altLang="en-US" sz="2000" dirty="0"/>
              <a:t> </a:t>
            </a:r>
            <a:r>
              <a:rPr lang="en-US" altLang="en-US" sz="2000" dirty="0" err="1"/>
              <a:t>maka</a:t>
            </a:r>
            <a:r>
              <a:rPr lang="en-US" altLang="en-US" sz="2000" dirty="0"/>
              <a:t> </a:t>
            </a:r>
            <a:r>
              <a:rPr lang="en-US" altLang="en-US" sz="2000" dirty="0" err="1"/>
              <a:t>jalur</a:t>
            </a:r>
            <a:r>
              <a:rPr lang="en-US" altLang="en-US" sz="2000" dirty="0"/>
              <a:t> yang </a:t>
            </a:r>
            <a:r>
              <a:rPr lang="en-US" altLang="en-US" sz="2000" dirty="0" err="1"/>
              <a:t>dipilih</a:t>
            </a:r>
            <a:r>
              <a:rPr lang="en-US" altLang="en-US" sz="2000" dirty="0"/>
              <a:t> </a:t>
            </a:r>
            <a:r>
              <a:rPr lang="en-US" altLang="en-US" sz="2000" dirty="0" err="1"/>
              <a:t>adalah</a:t>
            </a:r>
            <a:r>
              <a:rPr lang="en-US" altLang="en-US" sz="2000" dirty="0"/>
              <a:t> CIKL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34FBCE42-3F8D-004D-A8AF-58691E214BC5}"/>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CONTOH LAIN : BAGAIMANA REPRESENTASI GRAF DARI PERMASALAHAN BERIKUT ?</a:t>
            </a:r>
          </a:p>
        </p:txBody>
      </p:sp>
      <p:pic>
        <p:nvPicPr>
          <p:cNvPr id="3" name="Picture 2">
            <a:extLst>
              <a:ext uri="{FF2B5EF4-FFF2-40B4-BE49-F238E27FC236}">
                <a16:creationId xmlns:a16="http://schemas.microsoft.com/office/drawing/2014/main" id="{30FFED87-6F4A-E441-9678-0A3C6C909C18}"/>
              </a:ext>
            </a:extLst>
          </p:cNvPr>
          <p:cNvPicPr>
            <a:picLocks noChangeAspect="1"/>
          </p:cNvPicPr>
          <p:nvPr/>
        </p:nvPicPr>
        <p:blipFill>
          <a:blip r:embed="rId2"/>
          <a:stretch>
            <a:fillRect/>
          </a:stretch>
        </p:blipFill>
        <p:spPr>
          <a:xfrm>
            <a:off x="3143327" y="2749490"/>
            <a:ext cx="6613990" cy="3383679"/>
          </a:xfrm>
          <a:prstGeom prst="rect">
            <a:avLst/>
          </a:prstGeom>
        </p:spPr>
      </p:pic>
    </p:spTree>
    <p:extLst>
      <p:ext uri="{BB962C8B-B14F-4D97-AF65-F5344CB8AC3E}">
        <p14:creationId xmlns:p14="http://schemas.microsoft.com/office/powerpoint/2010/main" val="349667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A3C1FA8E-5A50-5847-AF0D-98E348CD8D93}"/>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BUAT JADI GRAF : BERI NODE DAN EDGE</a:t>
            </a:r>
          </a:p>
        </p:txBody>
      </p:sp>
      <p:pic>
        <p:nvPicPr>
          <p:cNvPr id="3" name="Picture 2">
            <a:extLst>
              <a:ext uri="{FF2B5EF4-FFF2-40B4-BE49-F238E27FC236}">
                <a16:creationId xmlns:a16="http://schemas.microsoft.com/office/drawing/2014/main" id="{EE40B3BF-7BAA-F941-8EDC-37860F3453F6}"/>
              </a:ext>
            </a:extLst>
          </p:cNvPr>
          <p:cNvPicPr>
            <a:picLocks noChangeAspect="1"/>
          </p:cNvPicPr>
          <p:nvPr/>
        </p:nvPicPr>
        <p:blipFill>
          <a:blip r:embed="rId2"/>
          <a:stretch>
            <a:fillRect/>
          </a:stretch>
        </p:blipFill>
        <p:spPr>
          <a:xfrm>
            <a:off x="2725931" y="2231116"/>
            <a:ext cx="7410528" cy="3828952"/>
          </a:xfrm>
          <a:prstGeom prst="rect">
            <a:avLst/>
          </a:prstGeom>
        </p:spPr>
      </p:pic>
    </p:spTree>
    <p:extLst>
      <p:ext uri="{BB962C8B-B14F-4D97-AF65-F5344CB8AC3E}">
        <p14:creationId xmlns:p14="http://schemas.microsoft.com/office/powerpoint/2010/main" val="58398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30A924-8EAF-C541-B076-FB8F884B650D}"/>
              </a:ext>
            </a:extLst>
          </p:cNvPr>
          <p:cNvPicPr>
            <a:picLocks noChangeAspect="1"/>
          </p:cNvPicPr>
          <p:nvPr/>
        </p:nvPicPr>
        <p:blipFill>
          <a:blip r:embed="rId2"/>
          <a:stretch>
            <a:fillRect/>
          </a:stretch>
        </p:blipFill>
        <p:spPr>
          <a:xfrm>
            <a:off x="2574538" y="3019123"/>
            <a:ext cx="8052574" cy="3582863"/>
          </a:xfrm>
          <a:prstGeom prst="rect">
            <a:avLst/>
          </a:prstGeom>
        </p:spPr>
      </p:pic>
      <p:sp>
        <p:nvSpPr>
          <p:cNvPr id="3" name="Text Box 1">
            <a:extLst>
              <a:ext uri="{FF2B5EF4-FFF2-40B4-BE49-F238E27FC236}">
                <a16:creationId xmlns:a16="http://schemas.microsoft.com/office/drawing/2014/main" id="{8D1A5839-39E7-DD44-884E-CC59320065BE}"/>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MISAL ADA MUSUH DI NODE C : BAGAIMANA KNIGHT DI NODE A MENGHAMPIRI SPIDER DI NODE C ? </a:t>
            </a:r>
          </a:p>
        </p:txBody>
      </p:sp>
    </p:spTree>
    <p:extLst>
      <p:ext uri="{BB962C8B-B14F-4D97-AF65-F5344CB8AC3E}">
        <p14:creationId xmlns:p14="http://schemas.microsoft.com/office/powerpoint/2010/main" val="32759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30A924-8EAF-C541-B076-FB8F884B650D}"/>
              </a:ext>
            </a:extLst>
          </p:cNvPr>
          <p:cNvPicPr>
            <a:picLocks noChangeAspect="1"/>
          </p:cNvPicPr>
          <p:nvPr/>
        </p:nvPicPr>
        <p:blipFill>
          <a:blip r:embed="rId2"/>
          <a:stretch>
            <a:fillRect/>
          </a:stretch>
        </p:blipFill>
        <p:spPr>
          <a:xfrm>
            <a:off x="2574538" y="3019123"/>
            <a:ext cx="8052574" cy="3582863"/>
          </a:xfrm>
          <a:prstGeom prst="rect">
            <a:avLst/>
          </a:prstGeom>
        </p:spPr>
      </p:pic>
      <p:sp>
        <p:nvSpPr>
          <p:cNvPr id="3" name="Text Box 1">
            <a:extLst>
              <a:ext uri="{FF2B5EF4-FFF2-40B4-BE49-F238E27FC236}">
                <a16:creationId xmlns:a16="http://schemas.microsoft.com/office/drawing/2014/main" id="{8D1A5839-39E7-DD44-884E-CC59320065BE}"/>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START : A </a:t>
            </a:r>
          </a:p>
          <a:p>
            <a:pPr algn="ctr" eaLnBrk="1" hangingPunct="1">
              <a:spcBef>
                <a:spcPct val="0"/>
              </a:spcBef>
              <a:buClrTx/>
              <a:buFontTx/>
              <a:buNone/>
            </a:pPr>
            <a:r>
              <a:rPr lang="en-US" altLang="en-US" sz="3600" dirty="0"/>
              <a:t>GOAL / TUJUAN : C </a:t>
            </a:r>
          </a:p>
        </p:txBody>
      </p:sp>
    </p:spTree>
    <p:extLst>
      <p:ext uri="{BB962C8B-B14F-4D97-AF65-F5344CB8AC3E}">
        <p14:creationId xmlns:p14="http://schemas.microsoft.com/office/powerpoint/2010/main" val="353007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30A924-8EAF-C541-B076-FB8F884B650D}"/>
              </a:ext>
            </a:extLst>
          </p:cNvPr>
          <p:cNvPicPr>
            <a:picLocks noChangeAspect="1"/>
          </p:cNvPicPr>
          <p:nvPr/>
        </p:nvPicPr>
        <p:blipFill>
          <a:blip r:embed="rId2"/>
          <a:stretch>
            <a:fillRect/>
          </a:stretch>
        </p:blipFill>
        <p:spPr>
          <a:xfrm>
            <a:off x="2574538" y="3019123"/>
            <a:ext cx="8052574" cy="3582863"/>
          </a:xfrm>
          <a:prstGeom prst="rect">
            <a:avLst/>
          </a:prstGeom>
        </p:spPr>
      </p:pic>
      <p:sp>
        <p:nvSpPr>
          <p:cNvPr id="3" name="Text Box 1">
            <a:extLst>
              <a:ext uri="{FF2B5EF4-FFF2-40B4-BE49-F238E27FC236}">
                <a16:creationId xmlns:a16="http://schemas.microsoft.com/office/drawing/2014/main" id="{8D1A5839-39E7-DD44-884E-CC59320065BE}"/>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START : A </a:t>
            </a:r>
          </a:p>
          <a:p>
            <a:pPr algn="ctr" eaLnBrk="1" hangingPunct="1">
              <a:spcBef>
                <a:spcPct val="0"/>
              </a:spcBef>
              <a:buClrTx/>
              <a:buFontTx/>
              <a:buNone/>
            </a:pPr>
            <a:r>
              <a:rPr lang="en-US" altLang="en-US" sz="3600" dirty="0"/>
              <a:t>GOAL / TUJUAN : C </a:t>
            </a:r>
          </a:p>
        </p:txBody>
      </p:sp>
    </p:spTree>
    <p:extLst>
      <p:ext uri="{BB962C8B-B14F-4D97-AF65-F5344CB8AC3E}">
        <p14:creationId xmlns:p14="http://schemas.microsoft.com/office/powerpoint/2010/main" val="97109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005766D9-51B5-4A8A-BEFA-4DA812804E78}"/>
              </a:ext>
            </a:extLst>
          </p:cNvPr>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a:t>Metode Pelacakan / Pencarian</a:t>
            </a:r>
          </a:p>
        </p:txBody>
      </p:sp>
      <p:sp>
        <p:nvSpPr>
          <p:cNvPr id="39939" name="Text Box 2">
            <a:extLst>
              <a:ext uri="{FF2B5EF4-FFF2-40B4-BE49-F238E27FC236}">
                <a16:creationId xmlns:a16="http://schemas.microsoft.com/office/drawing/2014/main" id="{B04706D9-94E1-4ABA-9346-07F5591DA8B3}"/>
              </a:ext>
            </a:extLst>
          </p:cNvPr>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spcBef>
                <a:spcPts val="700"/>
              </a:spcBef>
              <a:buFont typeface="Arial" panose="020B0604020202020204" pitchFamily="34" charset="0"/>
              <a:buChar char="•"/>
            </a:pPr>
            <a:r>
              <a:rPr lang="en-US" altLang="en-US" sz="2800" dirty="0" err="1"/>
              <a:t>Pencarian</a:t>
            </a:r>
            <a:r>
              <a:rPr lang="en-US" altLang="en-US" sz="2800" dirty="0"/>
              <a:t> = </a:t>
            </a:r>
            <a:r>
              <a:rPr lang="en-US" altLang="en-US" sz="2800" dirty="0" err="1"/>
              <a:t>suatu</a:t>
            </a:r>
            <a:r>
              <a:rPr lang="en-US" altLang="en-US" sz="2800" dirty="0"/>
              <a:t> proses </a:t>
            </a:r>
            <a:r>
              <a:rPr lang="en-US" altLang="en-US" sz="2800" dirty="0" err="1"/>
              <a:t>mencari</a:t>
            </a:r>
            <a:r>
              <a:rPr lang="en-US" altLang="en-US" sz="2800" dirty="0"/>
              <a:t> </a:t>
            </a:r>
            <a:r>
              <a:rPr lang="en-US" altLang="en-US" sz="2800" dirty="0" err="1"/>
              <a:t>solusi</a:t>
            </a:r>
            <a:r>
              <a:rPr lang="en-US" altLang="en-US" sz="2800" dirty="0"/>
              <a:t> </a:t>
            </a:r>
            <a:r>
              <a:rPr lang="en-US" altLang="en-US" sz="2800" dirty="0" err="1"/>
              <a:t>dari</a:t>
            </a:r>
            <a:r>
              <a:rPr lang="en-US" altLang="en-US" sz="2800" dirty="0"/>
              <a:t> </a:t>
            </a:r>
            <a:r>
              <a:rPr lang="en-US" altLang="en-US" sz="2800" dirty="0" err="1"/>
              <a:t>suatu</a:t>
            </a:r>
            <a:r>
              <a:rPr lang="en-US" altLang="en-US" sz="2800" dirty="0"/>
              <a:t> </a:t>
            </a:r>
            <a:r>
              <a:rPr lang="en-US" altLang="en-US" sz="2800" dirty="0" err="1"/>
              <a:t>permasalahan</a:t>
            </a:r>
            <a:r>
              <a:rPr lang="en-US" altLang="en-US" sz="2800" dirty="0"/>
              <a:t> </a:t>
            </a:r>
            <a:r>
              <a:rPr lang="en-US" altLang="en-US" sz="2800" dirty="0" err="1"/>
              <a:t>melalui</a:t>
            </a:r>
            <a:r>
              <a:rPr lang="en-US" altLang="en-US" sz="2800" dirty="0"/>
              <a:t> </a:t>
            </a:r>
            <a:r>
              <a:rPr lang="en-US" altLang="en-US" sz="2800" dirty="0" err="1"/>
              <a:t>sekumpulan</a:t>
            </a:r>
            <a:r>
              <a:rPr lang="en-US" altLang="en-US" sz="2800" dirty="0"/>
              <a:t> </a:t>
            </a:r>
            <a:r>
              <a:rPr lang="en-US" altLang="en-US" sz="2800" dirty="0" err="1"/>
              <a:t>kemungkinan</a:t>
            </a:r>
            <a:r>
              <a:rPr lang="en-US" altLang="en-US" sz="2800" dirty="0"/>
              <a:t> </a:t>
            </a:r>
            <a:r>
              <a:rPr lang="en-US" altLang="en-US" sz="2800" dirty="0" err="1"/>
              <a:t>ruang</a:t>
            </a:r>
            <a:r>
              <a:rPr lang="en-US" altLang="en-US" sz="2800" dirty="0"/>
              <a:t> </a:t>
            </a:r>
            <a:r>
              <a:rPr lang="en-US" altLang="en-US" sz="2800" dirty="0" err="1"/>
              <a:t>keadaan</a:t>
            </a:r>
            <a:r>
              <a:rPr lang="en-US" altLang="en-US" sz="2800" dirty="0"/>
              <a:t> (state space).</a:t>
            </a:r>
          </a:p>
          <a:p>
            <a:pPr>
              <a:spcBef>
                <a:spcPts val="700"/>
              </a:spcBef>
              <a:buFont typeface="Arial" panose="020B0604020202020204" pitchFamily="34" charset="0"/>
              <a:buChar char="•"/>
            </a:pPr>
            <a:r>
              <a:rPr lang="en-US" altLang="en-US" sz="2800" dirty="0" err="1"/>
              <a:t>Ruang</a:t>
            </a:r>
            <a:r>
              <a:rPr lang="en-US" altLang="en-US" sz="2800" dirty="0"/>
              <a:t> </a:t>
            </a:r>
            <a:r>
              <a:rPr lang="en-US" altLang="en-US" sz="2800" dirty="0" err="1"/>
              <a:t>keadaan</a:t>
            </a:r>
            <a:r>
              <a:rPr lang="en-US" altLang="en-US" sz="2800" dirty="0"/>
              <a:t> = </a:t>
            </a:r>
            <a:r>
              <a:rPr lang="en-US" altLang="en-US" sz="2800" dirty="0" err="1"/>
              <a:t>merupakan</a:t>
            </a:r>
            <a:r>
              <a:rPr lang="en-US" altLang="en-US" sz="2800" dirty="0"/>
              <a:t> </a:t>
            </a:r>
            <a:r>
              <a:rPr lang="en-US" altLang="en-US" sz="2800" dirty="0" err="1"/>
              <a:t>suatu</a:t>
            </a:r>
            <a:r>
              <a:rPr lang="en-US" altLang="en-US" sz="2800" dirty="0"/>
              <a:t> </a:t>
            </a:r>
            <a:r>
              <a:rPr lang="en-US" altLang="en-US" sz="2800" dirty="0" err="1"/>
              <a:t>ruang</a:t>
            </a:r>
            <a:r>
              <a:rPr lang="en-US" altLang="en-US" sz="2800" dirty="0"/>
              <a:t> yang </a:t>
            </a:r>
            <a:r>
              <a:rPr lang="en-US" altLang="en-US" sz="2800" dirty="0" err="1"/>
              <a:t>berisi</a:t>
            </a:r>
            <a:r>
              <a:rPr lang="en-US" altLang="en-US" sz="2800" dirty="0"/>
              <a:t> </a:t>
            </a:r>
            <a:r>
              <a:rPr lang="en-US" altLang="en-US" sz="2800" dirty="0" err="1"/>
              <a:t>semua</a:t>
            </a:r>
            <a:r>
              <a:rPr lang="en-US" altLang="en-US" sz="2800" dirty="0"/>
              <a:t> </a:t>
            </a:r>
            <a:r>
              <a:rPr lang="en-US" altLang="en-US" sz="2800" dirty="0" err="1"/>
              <a:t>keadaan</a:t>
            </a:r>
            <a:r>
              <a:rPr lang="en-US" altLang="en-US" sz="2800" dirty="0"/>
              <a:t> yang </a:t>
            </a:r>
            <a:r>
              <a:rPr lang="en-US" altLang="en-US" sz="2800" dirty="0" err="1"/>
              <a:t>mungkin</a:t>
            </a:r>
            <a:r>
              <a:rPr lang="en-US" altLang="en-US" sz="2800" dirty="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28BA6E-D9FC-234A-BE9B-1F34B85C0926}"/>
              </a:ext>
            </a:extLst>
          </p:cNvPr>
          <p:cNvSpPr/>
          <p:nvPr/>
        </p:nvSpPr>
        <p:spPr>
          <a:xfrm>
            <a:off x="3048000" y="2442766"/>
            <a:ext cx="6096000" cy="2308324"/>
          </a:xfrm>
          <a:prstGeom prst="rect">
            <a:avLst/>
          </a:prstGeom>
        </p:spPr>
        <p:txBody>
          <a:bodyPr>
            <a:spAutoFit/>
          </a:bodyPr>
          <a:lstStyle/>
          <a:p>
            <a:pPr>
              <a:buFont typeface="+mj-lt"/>
              <a:buAutoNum type="arabicPeriod"/>
            </a:pPr>
            <a:r>
              <a:rPr lang="en-ID" dirty="0">
                <a:solidFill>
                  <a:srgbClr val="1C1E27"/>
                </a:solidFill>
                <a:latin typeface="Helvetica Neue" panose="02000503000000020004" pitchFamily="2" charset="0"/>
              </a:rPr>
              <a:t> </a:t>
            </a:r>
            <a:r>
              <a:rPr lang="en-ID" b="1" u="sng" dirty="0">
                <a:solidFill>
                  <a:srgbClr val="1C1E27"/>
                </a:solidFill>
                <a:latin typeface="Helvetica Neue" panose="02000503000000020004" pitchFamily="2" charset="0"/>
              </a:rPr>
              <a:t>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 A</a:t>
            </a:r>
          </a:p>
          <a:p>
            <a:pPr>
              <a:buFont typeface="+mj-lt"/>
              <a:buAutoNum type="arabicPeriod"/>
            </a:pPr>
            <a:r>
              <a:rPr lang="en-ID" dirty="0">
                <a:solidFill>
                  <a:srgbClr val="1C1E27"/>
                </a:solidFill>
                <a:latin typeface="Helvetica Neue" panose="02000503000000020004" pitchFamily="2" charset="0"/>
              </a:rPr>
              <a:t> </a:t>
            </a:r>
            <a:r>
              <a:rPr lang="en-ID" b="1" u="sng" dirty="0">
                <a:solidFill>
                  <a:srgbClr val="1C1E27"/>
                </a:solidFill>
                <a:latin typeface="Helvetica Neue" panose="02000503000000020004" pitchFamily="2" charset="0"/>
              </a:rPr>
              <a:t>AB</a:t>
            </a:r>
            <a:r>
              <a:rPr lang="en-ID" dirty="0">
                <a:solidFill>
                  <a:srgbClr val="1C1E27"/>
                </a:solidFill>
                <a:latin typeface="Helvetica Neue" panose="02000503000000020004" pitchFamily="2" charset="0"/>
              </a:rPr>
              <a:t> AH,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 A; B</a:t>
            </a:r>
          </a:p>
          <a:p>
            <a:pPr>
              <a:buFont typeface="+mj-lt"/>
              <a:buAutoNum type="arabicPeriod"/>
            </a:pPr>
            <a:r>
              <a:rPr lang="en-ID" dirty="0">
                <a:solidFill>
                  <a:srgbClr val="1C1E27"/>
                </a:solidFill>
                <a:latin typeface="Helvetica Neue" panose="02000503000000020004" pitchFamily="2" charset="0"/>
              </a:rPr>
              <a:t> </a:t>
            </a:r>
            <a:r>
              <a:rPr lang="en-ID" b="1" u="sng" dirty="0">
                <a:solidFill>
                  <a:srgbClr val="1C1E27"/>
                </a:solidFill>
                <a:latin typeface="Helvetica Neue" panose="02000503000000020004" pitchFamily="2" charset="0"/>
              </a:rPr>
              <a:t>AH</a:t>
            </a:r>
            <a:r>
              <a:rPr lang="en-ID" dirty="0">
                <a:solidFill>
                  <a:srgbClr val="1C1E27"/>
                </a:solidFill>
                <a:latin typeface="Helvetica Neue" panose="02000503000000020004" pitchFamily="2" charset="0"/>
              </a:rPr>
              <a:t> ABC ABG,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 A; B; H ‌</a:t>
            </a:r>
          </a:p>
          <a:p>
            <a:pPr>
              <a:buFont typeface="+mj-lt"/>
              <a:buAutoNum type="arabicPeriod"/>
            </a:pPr>
            <a:r>
              <a:rPr lang="en-ID" dirty="0">
                <a:solidFill>
                  <a:srgbClr val="1C1E27"/>
                </a:solidFill>
                <a:latin typeface="Helvetica Neue" panose="02000503000000020004" pitchFamily="2" charset="0"/>
              </a:rPr>
              <a:t> </a:t>
            </a:r>
            <a:r>
              <a:rPr lang="en-ID" b="1" u="sng" dirty="0">
                <a:solidFill>
                  <a:srgbClr val="1C1E27"/>
                </a:solidFill>
                <a:latin typeface="Helvetica Neue" panose="02000503000000020004" pitchFamily="2" charset="0"/>
              </a:rPr>
              <a:t>ABC</a:t>
            </a:r>
            <a:r>
              <a:rPr lang="en-ID" dirty="0">
                <a:solidFill>
                  <a:srgbClr val="1C1E27"/>
                </a:solidFill>
                <a:latin typeface="Helvetica Neue" panose="02000503000000020004" pitchFamily="2" charset="0"/>
              </a:rPr>
              <a:t> ABG AHG,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 A; B; H; C ‌ </a:t>
            </a:r>
          </a:p>
          <a:p>
            <a:pPr>
              <a:buFont typeface="+mj-lt"/>
              <a:buAutoNum type="arabicPeriod"/>
            </a:pPr>
            <a:endParaRPr lang="en-ID" dirty="0">
              <a:solidFill>
                <a:srgbClr val="1C1E27"/>
              </a:solidFill>
              <a:latin typeface="Helvetica Neue" panose="02000503000000020004" pitchFamily="2" charset="0"/>
            </a:endParaRPr>
          </a:p>
          <a:p>
            <a:r>
              <a:rPr lang="en-ID" dirty="0" err="1">
                <a:solidFill>
                  <a:srgbClr val="1C1E27"/>
                </a:solidFill>
                <a:latin typeface="Helvetica Neue" panose="02000503000000020004" pitchFamily="2" charset="0"/>
              </a:rPr>
              <a:t>Berarti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sekarang</a:t>
            </a:r>
            <a:r>
              <a:rPr lang="en-ID" dirty="0">
                <a:solidFill>
                  <a:srgbClr val="1C1E27"/>
                </a:solidFill>
                <a:latin typeface="Helvetica Neue" panose="02000503000000020004" pitchFamily="2" charset="0"/>
              </a:rPr>
              <a:t> C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Tandai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dicek</a:t>
            </a:r>
            <a:r>
              <a:rPr lang="en-ID" dirty="0">
                <a:solidFill>
                  <a:srgbClr val="1C1E27"/>
                </a:solidFill>
                <a:latin typeface="Helvetica Neue" panose="02000503000000020004" pitchFamily="2" charset="0"/>
              </a:rPr>
              <a:t>. C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tujuan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AI </a:t>
            </a:r>
            <a:r>
              <a:rPr lang="en-ID" dirty="0" err="1">
                <a:solidFill>
                  <a:srgbClr val="1C1E27"/>
                </a:solidFill>
                <a:latin typeface="Helvetica Neue" panose="02000503000000020004" pitchFamily="2" charset="0"/>
              </a:rPr>
              <a:t>akan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memilih</a:t>
            </a:r>
            <a:r>
              <a:rPr lang="en-ID" dirty="0">
                <a:solidFill>
                  <a:srgbClr val="1C1E27"/>
                </a:solidFill>
                <a:latin typeface="Helvetica Neue" panose="02000503000000020004" pitchFamily="2" charset="0"/>
              </a:rPr>
              <a:t> ABC </a:t>
            </a:r>
            <a:r>
              <a:rPr lang="en-ID" dirty="0" err="1">
                <a:solidFill>
                  <a:srgbClr val="1C1E27"/>
                </a:solidFill>
                <a:latin typeface="Helvetica Neue" panose="02000503000000020004" pitchFamily="2" charset="0"/>
              </a:rPr>
              <a:t>sebagai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 </a:t>
            </a:r>
            <a:r>
              <a:rPr lang="en-ID" dirty="0" err="1">
                <a:solidFill>
                  <a:srgbClr val="1C1E27"/>
                </a:solidFill>
                <a:latin typeface="Helvetica Neue" panose="02000503000000020004" pitchFamily="2" charset="0"/>
              </a:rPr>
              <a:t>ke</a:t>
            </a:r>
            <a:r>
              <a:rPr lang="en-ID" dirty="0">
                <a:solidFill>
                  <a:srgbClr val="1C1E27"/>
                </a:solidFill>
                <a:latin typeface="Helvetica Neue" panose="02000503000000020004" pitchFamily="2" charset="0"/>
              </a:rPr>
              <a:t> C. ‌</a:t>
            </a:r>
            <a:endParaRPr lang="en-ID" b="0" i="0" dirty="0">
              <a:solidFill>
                <a:srgbClr val="1C1E27"/>
              </a:solidFill>
              <a:effectLst/>
              <a:latin typeface="Helvetica Neue" panose="02000503000000020004" pitchFamily="2" charset="0"/>
            </a:endParaRPr>
          </a:p>
        </p:txBody>
      </p:sp>
      <p:sp>
        <p:nvSpPr>
          <p:cNvPr id="3" name="Text Box 1">
            <a:extLst>
              <a:ext uri="{FF2B5EF4-FFF2-40B4-BE49-F238E27FC236}">
                <a16:creationId xmlns:a16="http://schemas.microsoft.com/office/drawing/2014/main" id="{580CC0DB-0C3E-424B-98A5-3CB7542EE54B}"/>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LANGKAH PENYELESAIAN DENGAN BFS</a:t>
            </a:r>
          </a:p>
        </p:txBody>
      </p:sp>
    </p:spTree>
    <p:extLst>
      <p:ext uri="{BB962C8B-B14F-4D97-AF65-F5344CB8AC3E}">
        <p14:creationId xmlns:p14="http://schemas.microsoft.com/office/powerpoint/2010/main" val="235410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28BA6E-D9FC-234A-BE9B-1F34B85C0926}"/>
              </a:ext>
            </a:extLst>
          </p:cNvPr>
          <p:cNvSpPr/>
          <p:nvPr/>
        </p:nvSpPr>
        <p:spPr>
          <a:xfrm>
            <a:off x="3048000" y="2442766"/>
            <a:ext cx="6096000" cy="2031325"/>
          </a:xfrm>
          <a:prstGeom prst="rect">
            <a:avLst/>
          </a:prstGeom>
        </p:spPr>
        <p:txBody>
          <a:bodyPr>
            <a:spAutoFit/>
          </a:bodyPr>
          <a:lstStyle/>
          <a:p>
            <a:r>
              <a:rPr lang="en-ID" dirty="0"/>
              <a:t>1. </a:t>
            </a:r>
            <a:r>
              <a:rPr lang="en-ID" b="1" u="sng" dirty="0"/>
              <a:t>A</a:t>
            </a:r>
            <a:r>
              <a:rPr lang="en-ID" dirty="0"/>
              <a:t>, SUDAH DICEK : A </a:t>
            </a:r>
          </a:p>
          <a:p>
            <a:r>
              <a:rPr lang="en-ID" dirty="0"/>
              <a:t>2. AB </a:t>
            </a:r>
            <a:r>
              <a:rPr lang="en-ID" b="1" u="sng" dirty="0"/>
              <a:t>AH</a:t>
            </a:r>
            <a:r>
              <a:rPr lang="en-ID" dirty="0"/>
              <a:t>, SUDAH DICEK : A, H </a:t>
            </a:r>
          </a:p>
          <a:p>
            <a:r>
              <a:rPr lang="en-ID" dirty="0"/>
              <a:t>3. AB </a:t>
            </a:r>
            <a:r>
              <a:rPr lang="en-ID" b="1" u="sng" dirty="0"/>
              <a:t>AHG</a:t>
            </a:r>
            <a:r>
              <a:rPr lang="en-ID" dirty="0"/>
              <a:t>, SUDAH DICEK : A, H, G </a:t>
            </a:r>
          </a:p>
          <a:p>
            <a:r>
              <a:rPr lang="en-ID" dirty="0"/>
              <a:t>4. AB AHGB </a:t>
            </a:r>
            <a:r>
              <a:rPr lang="en-ID" b="1" u="sng" dirty="0"/>
              <a:t>AHGF</a:t>
            </a:r>
            <a:r>
              <a:rPr lang="en-ID" dirty="0"/>
              <a:t>, SUDAH DICEK : A, H, G, F </a:t>
            </a:r>
          </a:p>
          <a:p>
            <a:r>
              <a:rPr lang="en-ID" dirty="0"/>
              <a:t>5. AB AHGB AHGFE </a:t>
            </a:r>
            <a:r>
              <a:rPr lang="en-ID" b="1" u="sng" dirty="0"/>
              <a:t>AHGFC</a:t>
            </a:r>
            <a:r>
              <a:rPr lang="en-ID" dirty="0"/>
              <a:t>, SUDAH DICEK : A, H, G, F, C</a:t>
            </a:r>
          </a:p>
          <a:p>
            <a:endParaRPr lang="en-ID" dirty="0"/>
          </a:p>
          <a:p>
            <a:r>
              <a:rPr lang="en-ID" dirty="0"/>
              <a:t>JADI JALURNYA ADALAH </a:t>
            </a:r>
            <a:r>
              <a:rPr lang="en-ID" b="1" dirty="0"/>
              <a:t>AHGFC</a:t>
            </a:r>
            <a:r>
              <a:rPr lang="en-ID" dirty="0"/>
              <a:t> </a:t>
            </a:r>
          </a:p>
        </p:txBody>
      </p:sp>
      <p:sp>
        <p:nvSpPr>
          <p:cNvPr id="3" name="Text Box 1">
            <a:extLst>
              <a:ext uri="{FF2B5EF4-FFF2-40B4-BE49-F238E27FC236}">
                <a16:creationId xmlns:a16="http://schemas.microsoft.com/office/drawing/2014/main" id="{580CC0DB-0C3E-424B-98A5-3CB7542EE54B}"/>
              </a:ext>
            </a:extLst>
          </p:cNvPr>
          <p:cNvSpPr txBox="1">
            <a:spLocks noChangeArrowheads="1"/>
          </p:cNvSpPr>
          <p:nvPr/>
        </p:nvSpPr>
        <p:spPr bwMode="auto">
          <a:xfrm>
            <a:off x="2149939" y="1219277"/>
            <a:ext cx="8229600" cy="84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a:t>LANGKAH PENYELESAIAN DENGAN DFS</a:t>
            </a:r>
          </a:p>
        </p:txBody>
      </p:sp>
    </p:spTree>
    <p:extLst>
      <p:ext uri="{BB962C8B-B14F-4D97-AF65-F5344CB8AC3E}">
        <p14:creationId xmlns:p14="http://schemas.microsoft.com/office/powerpoint/2010/main" val="236907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B702F0-BA20-C343-AAFE-070EF6C66B19}"/>
              </a:ext>
            </a:extLst>
          </p:cNvPr>
          <p:cNvSpPr/>
          <p:nvPr/>
        </p:nvSpPr>
        <p:spPr>
          <a:xfrm>
            <a:off x="713678" y="1443841"/>
            <a:ext cx="10660566" cy="4524315"/>
          </a:xfrm>
          <a:prstGeom prst="rect">
            <a:avLst/>
          </a:prstGeom>
        </p:spPr>
        <p:txBody>
          <a:bodyPr wrap="square">
            <a:spAutoFit/>
          </a:bodyPr>
          <a:lstStyle/>
          <a:p>
            <a:r>
              <a:rPr lang="en-ID" dirty="0">
                <a:solidFill>
                  <a:srgbClr val="1C1E27"/>
                </a:solidFill>
                <a:latin typeface="Helvetica Neue" panose="02000503000000020004" pitchFamily="2" charset="0"/>
              </a:rPr>
              <a:t>KELEBIHAN DARI BFS : </a:t>
            </a:r>
          </a:p>
          <a:p>
            <a:pPr marL="285750" indent="-285750">
              <a:buFontTx/>
              <a:buChar char="-"/>
            </a:pPr>
            <a:r>
              <a:rPr lang="en-ID" dirty="0">
                <a:solidFill>
                  <a:srgbClr val="1C1E27"/>
                </a:solidFill>
                <a:latin typeface="Helvetica Neue" panose="02000503000000020004" pitchFamily="2" charset="0"/>
              </a:rPr>
              <a:t>MENGHASILKAN JALUR YANG PENDEK (NOTE : BUKAN JARAK TAPI URUTAN NODE). SEBAGAI CONTOH : MISAL DARI A KE C ADA JALUR AC DAN ABC, MAKA AC ITU YANG PALING PENDEK. BFS AKAN PASTI MENEMUKAN YANG AC (YANG PALING PENDEK )</a:t>
            </a:r>
          </a:p>
          <a:p>
            <a:pPr marL="285750" indent="-285750">
              <a:buFontTx/>
              <a:buChar char="-"/>
            </a:pPr>
            <a:endParaRPr lang="en-ID" dirty="0">
              <a:solidFill>
                <a:srgbClr val="1C1E27"/>
              </a:solidFill>
              <a:latin typeface="Helvetica Neue" panose="02000503000000020004" pitchFamily="2" charset="0"/>
            </a:endParaRPr>
          </a:p>
          <a:p>
            <a:r>
              <a:rPr lang="en-ID" dirty="0">
                <a:solidFill>
                  <a:srgbClr val="1C1E27"/>
                </a:solidFill>
                <a:latin typeface="Helvetica Neue" panose="02000503000000020004" pitchFamily="2" charset="0"/>
              </a:rPr>
              <a:t>KELEMAHAN DARI BFS : </a:t>
            </a:r>
          </a:p>
          <a:p>
            <a:pPr marL="285750" indent="-285750">
              <a:buFontTx/>
              <a:buChar char="-"/>
            </a:pPr>
            <a:r>
              <a:rPr lang="en-ID" dirty="0">
                <a:solidFill>
                  <a:srgbClr val="1C1E27"/>
                </a:solidFill>
                <a:latin typeface="Helvetica Neue" panose="02000503000000020004" pitchFamily="2" charset="0"/>
              </a:rPr>
              <a:t>PEMROSESAN BERAT, KARENA SELALU CEK SEMUA CABANG TERDEKAT.</a:t>
            </a:r>
          </a:p>
          <a:p>
            <a:pPr marL="285750" indent="-285750">
              <a:buFontTx/>
              <a:buChar char="-"/>
            </a:pPr>
            <a:endParaRPr lang="en-ID" dirty="0">
              <a:solidFill>
                <a:srgbClr val="1C1E27"/>
              </a:solidFill>
              <a:latin typeface="Helvetica Neue" panose="02000503000000020004" pitchFamily="2" charset="0"/>
            </a:endParaRPr>
          </a:p>
          <a:p>
            <a:r>
              <a:rPr lang="en-ID" dirty="0">
                <a:solidFill>
                  <a:srgbClr val="1C1E27"/>
                </a:solidFill>
                <a:latin typeface="Helvetica Neue" panose="02000503000000020004" pitchFamily="2" charset="0"/>
              </a:rPr>
              <a:t>KELEBIHAN DARI DFS : </a:t>
            </a:r>
          </a:p>
          <a:p>
            <a:pPr marL="285750" indent="-285750">
              <a:buFontTx/>
              <a:buChar char="-"/>
            </a:pPr>
            <a:r>
              <a:rPr lang="en-ID" dirty="0">
                <a:solidFill>
                  <a:srgbClr val="1C1E27"/>
                </a:solidFill>
                <a:latin typeface="Helvetica Neue" panose="02000503000000020004" pitchFamily="2" charset="0"/>
              </a:rPr>
              <a:t>JIKA MENEMUKAN JALUR YANG TEPAT MAKA PEMROSESAN AKAN SANGAT CEPAT </a:t>
            </a:r>
          </a:p>
          <a:p>
            <a:pPr marL="285750" indent="-285750">
              <a:buFontTx/>
              <a:buChar char="-"/>
            </a:pPr>
            <a:r>
              <a:rPr lang="en-ID" dirty="0">
                <a:solidFill>
                  <a:srgbClr val="1C1E27"/>
                </a:solidFill>
                <a:latin typeface="Helvetica Neue" panose="02000503000000020004" pitchFamily="2" charset="0"/>
              </a:rPr>
              <a:t>DIA TIDAK MENGECEK SEMUA CABANG TERDEKATNYA - BISA MENGHASILKAN VARIASI JALUR </a:t>
            </a:r>
          </a:p>
          <a:p>
            <a:pPr marL="285750" indent="-285750">
              <a:buFontTx/>
              <a:buChar char="-"/>
            </a:pPr>
            <a:endParaRPr lang="en-ID" dirty="0">
              <a:solidFill>
                <a:srgbClr val="1C1E27"/>
              </a:solidFill>
              <a:latin typeface="Helvetica Neue" panose="02000503000000020004" pitchFamily="2" charset="0"/>
            </a:endParaRPr>
          </a:p>
          <a:p>
            <a:r>
              <a:rPr lang="en-ID" dirty="0">
                <a:solidFill>
                  <a:srgbClr val="1C1E27"/>
                </a:solidFill>
                <a:latin typeface="Helvetica Neue" panose="02000503000000020004" pitchFamily="2" charset="0"/>
              </a:rPr>
              <a:t>KELEMAHAN DARI DFS : </a:t>
            </a:r>
          </a:p>
          <a:p>
            <a:pPr marL="285750" indent="-285750">
              <a:buFontTx/>
              <a:buChar char="-"/>
            </a:pPr>
            <a:r>
              <a:rPr lang="en-ID" dirty="0">
                <a:solidFill>
                  <a:srgbClr val="1C1E27"/>
                </a:solidFill>
                <a:latin typeface="Helvetica Neue" panose="02000503000000020004" pitchFamily="2" charset="0"/>
              </a:rPr>
              <a:t>JIKA CABANG YANG DIPILIH TIDAK MENGANDUNG TUJUAN DAN TERLALU DALAM </a:t>
            </a:r>
          </a:p>
          <a:p>
            <a:pPr marL="285750" indent="-285750">
              <a:buFontTx/>
              <a:buChar char="-"/>
            </a:pPr>
            <a:endParaRPr lang="en-ID" b="0" i="0" dirty="0">
              <a:solidFill>
                <a:srgbClr val="1C1E27"/>
              </a:solidFill>
              <a:effectLst/>
              <a:latin typeface="Helvetica Neue" panose="02000503000000020004" pitchFamily="2" charset="0"/>
            </a:endParaRPr>
          </a:p>
        </p:txBody>
      </p:sp>
    </p:spTree>
    <p:extLst>
      <p:ext uri="{BB962C8B-B14F-4D97-AF65-F5344CB8AC3E}">
        <p14:creationId xmlns:p14="http://schemas.microsoft.com/office/powerpoint/2010/main" val="318224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276DB6CF-F467-4B4C-8D74-2529D099FD43}"/>
              </a:ext>
            </a:extLst>
          </p:cNvPr>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a:t>Kriteria</a:t>
            </a:r>
          </a:p>
        </p:txBody>
      </p:sp>
      <p:sp>
        <p:nvSpPr>
          <p:cNvPr id="41987" name="Text Box 2">
            <a:extLst>
              <a:ext uri="{FF2B5EF4-FFF2-40B4-BE49-F238E27FC236}">
                <a16:creationId xmlns:a16="http://schemas.microsoft.com/office/drawing/2014/main" id="{517A8E8B-C8B8-48BC-9A4B-955388238A4D}"/>
              </a:ext>
            </a:extLst>
          </p:cNvPr>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lnSpc>
                <a:spcPct val="90000"/>
              </a:lnSpc>
              <a:spcBef>
                <a:spcPts val="700"/>
              </a:spcBef>
              <a:buFont typeface="Arial" panose="020B0604020202020204" pitchFamily="34" charset="0"/>
              <a:buChar char="•"/>
            </a:pPr>
            <a:r>
              <a:rPr lang="en-US" altLang="en-US" sz="2800"/>
              <a:t>Completeness : apakah metode tersebut menjamin penemuan solusi jika solusinya memang ada? </a:t>
            </a:r>
          </a:p>
          <a:p>
            <a:pPr>
              <a:lnSpc>
                <a:spcPct val="90000"/>
              </a:lnSpc>
              <a:spcBef>
                <a:spcPts val="700"/>
              </a:spcBef>
              <a:buFont typeface="Arial" panose="020B0604020202020204" pitchFamily="34" charset="0"/>
              <a:buChar char="•"/>
            </a:pPr>
            <a:r>
              <a:rPr lang="en-US" altLang="en-US" sz="2800"/>
              <a:t>Time complexity : berapa lama waktu yang diperlukan? </a:t>
            </a:r>
          </a:p>
          <a:p>
            <a:pPr>
              <a:lnSpc>
                <a:spcPct val="90000"/>
              </a:lnSpc>
              <a:spcBef>
                <a:spcPts val="700"/>
              </a:spcBef>
              <a:buFont typeface="Arial" panose="020B0604020202020204" pitchFamily="34" charset="0"/>
              <a:buChar char="•"/>
            </a:pPr>
            <a:r>
              <a:rPr lang="en-US" altLang="en-US" sz="2800"/>
              <a:t>Space complexity : berapa banyak memori yang diperlukan?</a:t>
            </a:r>
          </a:p>
          <a:p>
            <a:pPr>
              <a:lnSpc>
                <a:spcPct val="90000"/>
              </a:lnSpc>
              <a:spcBef>
                <a:spcPts val="700"/>
              </a:spcBef>
              <a:buFont typeface="Arial" panose="020B0604020202020204" pitchFamily="34" charset="0"/>
              <a:buChar char="•"/>
            </a:pPr>
            <a:r>
              <a:rPr lang="en-US" altLang="en-US" sz="2800"/>
              <a:t>Optimality : apakah metode tersebut menjamin menemukan solusi yang terbaik jika terdapat beberapa solusi berbeda?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2C5693ED-0BFE-4330-BC1C-DB38E1CFFD0E}"/>
              </a:ext>
            </a:extLst>
          </p:cNvPr>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a:t>Teknik Pencarian</a:t>
            </a:r>
          </a:p>
        </p:txBody>
      </p:sp>
      <p:sp>
        <p:nvSpPr>
          <p:cNvPr id="44035" name="Text Box 2">
            <a:extLst>
              <a:ext uri="{FF2B5EF4-FFF2-40B4-BE49-F238E27FC236}">
                <a16:creationId xmlns:a16="http://schemas.microsoft.com/office/drawing/2014/main" id="{CB8FED75-8A7F-4AC1-A438-AC28D9DD777F}"/>
              </a:ext>
            </a:extLst>
          </p:cNvPr>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spcBef>
                <a:spcPts val="700"/>
              </a:spcBef>
              <a:buFont typeface="Arial" panose="020B0604020202020204" pitchFamily="34" charset="0"/>
              <a:buChar char="•"/>
            </a:pPr>
            <a:r>
              <a:rPr lang="en-US" altLang="en-US" sz="2800" dirty="0" err="1"/>
              <a:t>Pencarian</a:t>
            </a:r>
            <a:r>
              <a:rPr lang="en-US" altLang="en-US" sz="2800" dirty="0"/>
              <a:t> </a:t>
            </a:r>
            <a:r>
              <a:rPr lang="en-US" altLang="en-US" sz="2800" dirty="0" err="1"/>
              <a:t>buta</a:t>
            </a:r>
            <a:r>
              <a:rPr lang="en-US" altLang="en-US" sz="2800" dirty="0"/>
              <a:t> (uninformed/blind search) : </a:t>
            </a:r>
            <a:r>
              <a:rPr lang="en-US" altLang="en-US" sz="2800" dirty="0" err="1"/>
              <a:t>tidak</a:t>
            </a:r>
            <a:r>
              <a:rPr lang="en-US" altLang="en-US" sz="2800" dirty="0"/>
              <a:t> </a:t>
            </a:r>
            <a:r>
              <a:rPr lang="en-US" altLang="en-US" sz="2800" dirty="0" err="1"/>
              <a:t>ada</a:t>
            </a:r>
            <a:r>
              <a:rPr lang="en-US" altLang="en-US" sz="2800" dirty="0"/>
              <a:t> </a:t>
            </a:r>
            <a:r>
              <a:rPr lang="en-US" altLang="en-US" sz="2800" dirty="0" err="1"/>
              <a:t>informasi</a:t>
            </a:r>
            <a:r>
              <a:rPr lang="en-US" altLang="en-US" sz="2800" dirty="0"/>
              <a:t> </a:t>
            </a:r>
            <a:r>
              <a:rPr lang="en-US" altLang="en-US" sz="2800" dirty="0" err="1"/>
              <a:t>awal</a:t>
            </a:r>
            <a:r>
              <a:rPr lang="en-US" altLang="en-US" sz="2800" dirty="0"/>
              <a:t> yang </a:t>
            </a:r>
            <a:r>
              <a:rPr lang="en-US" altLang="en-US" sz="2800" dirty="0" err="1"/>
              <a:t>digunakan</a:t>
            </a:r>
            <a:r>
              <a:rPr lang="en-US" altLang="en-US" sz="2800" dirty="0"/>
              <a:t> </a:t>
            </a:r>
            <a:r>
              <a:rPr lang="en-US" altLang="en-US" sz="2800" dirty="0" err="1"/>
              <a:t>dalam</a:t>
            </a:r>
            <a:r>
              <a:rPr lang="en-US" altLang="en-US" sz="2800" dirty="0"/>
              <a:t> proses </a:t>
            </a:r>
            <a:r>
              <a:rPr lang="en-US" altLang="en-US" sz="2800" dirty="0" err="1"/>
              <a:t>pencarian</a:t>
            </a:r>
            <a:r>
              <a:rPr lang="en-US" altLang="en-US" sz="2800" dirty="0"/>
              <a:t> </a:t>
            </a:r>
          </a:p>
          <a:p>
            <a:pPr lvl="1">
              <a:spcBef>
                <a:spcPts val="600"/>
              </a:spcBef>
              <a:buFont typeface="Arial" panose="020B0604020202020204" pitchFamily="34" charset="0"/>
              <a:buChar char="–"/>
            </a:pPr>
            <a:r>
              <a:rPr lang="en-US" altLang="en-US" dirty="0" err="1"/>
              <a:t>Pencarian</a:t>
            </a:r>
            <a:r>
              <a:rPr lang="en-US" altLang="en-US" dirty="0"/>
              <a:t> </a:t>
            </a:r>
            <a:r>
              <a:rPr lang="en-US" altLang="en-US" dirty="0" err="1"/>
              <a:t>melebar</a:t>
            </a:r>
            <a:r>
              <a:rPr lang="en-US" altLang="en-US" dirty="0"/>
              <a:t> </a:t>
            </a:r>
            <a:r>
              <a:rPr lang="en-US" altLang="en-US" dirty="0" err="1"/>
              <a:t>pertama</a:t>
            </a:r>
            <a:r>
              <a:rPr lang="en-US" altLang="en-US" dirty="0"/>
              <a:t> (Breadth – First Search)  </a:t>
            </a:r>
          </a:p>
          <a:p>
            <a:pPr lvl="1">
              <a:spcBef>
                <a:spcPts val="600"/>
              </a:spcBef>
              <a:buFont typeface="Arial" panose="020B0604020202020204" pitchFamily="34" charset="0"/>
              <a:buChar char="–"/>
            </a:pPr>
            <a:r>
              <a:rPr lang="en-US" altLang="en-US" dirty="0" err="1"/>
              <a:t>Pencarian</a:t>
            </a:r>
            <a:r>
              <a:rPr lang="en-US" altLang="en-US" dirty="0"/>
              <a:t> </a:t>
            </a:r>
            <a:r>
              <a:rPr lang="en-US" altLang="en-US" dirty="0" err="1"/>
              <a:t>mendalam</a:t>
            </a:r>
            <a:r>
              <a:rPr lang="en-US" altLang="en-US" dirty="0"/>
              <a:t> </a:t>
            </a:r>
            <a:r>
              <a:rPr lang="en-US" altLang="en-US" dirty="0" err="1"/>
              <a:t>pertama</a:t>
            </a:r>
            <a:r>
              <a:rPr lang="en-US" altLang="en-US" dirty="0"/>
              <a:t> (Depth – First Search) </a:t>
            </a:r>
          </a:p>
          <a:p>
            <a:pPr>
              <a:spcBef>
                <a:spcPts val="700"/>
              </a:spcBef>
              <a:buFont typeface="Arial" panose="020B0604020202020204" pitchFamily="34" charset="0"/>
              <a:buChar char="•"/>
            </a:pPr>
            <a:r>
              <a:rPr lang="en-US" altLang="en-US" sz="2800" dirty="0" err="1"/>
              <a:t>Pencarian</a:t>
            </a:r>
            <a:r>
              <a:rPr lang="en-US" altLang="en-US" sz="2800" dirty="0"/>
              <a:t> </a:t>
            </a:r>
            <a:r>
              <a:rPr lang="en-US" altLang="en-US" sz="2800" dirty="0" err="1"/>
              <a:t>terbimbing</a:t>
            </a:r>
            <a:r>
              <a:rPr lang="en-US" altLang="en-US" sz="2800" dirty="0"/>
              <a:t> (informed/heuristic search) : </a:t>
            </a:r>
            <a:r>
              <a:rPr lang="en-US" altLang="en-US" sz="2800" dirty="0" err="1"/>
              <a:t>adanya</a:t>
            </a:r>
            <a:r>
              <a:rPr lang="en-US" altLang="en-US" sz="2800" dirty="0"/>
              <a:t> </a:t>
            </a:r>
            <a:r>
              <a:rPr lang="en-US" altLang="en-US" sz="2800" dirty="0" err="1"/>
              <a:t>informasi</a:t>
            </a:r>
            <a:r>
              <a:rPr lang="en-US" altLang="en-US" sz="2800" dirty="0"/>
              <a:t> </a:t>
            </a:r>
            <a:r>
              <a:rPr lang="en-US" altLang="en-US" sz="2800" dirty="0" err="1"/>
              <a:t>awal</a:t>
            </a:r>
            <a:r>
              <a:rPr lang="en-US" altLang="en-US" sz="2800" dirty="0"/>
              <a:t> yang </a:t>
            </a:r>
            <a:r>
              <a:rPr lang="en-US" altLang="en-US" sz="2800" dirty="0" err="1"/>
              <a:t>digunakan</a:t>
            </a:r>
            <a:r>
              <a:rPr lang="en-US" altLang="en-US" sz="2800" dirty="0"/>
              <a:t> </a:t>
            </a:r>
            <a:r>
              <a:rPr lang="en-US" altLang="en-US" sz="2800" dirty="0" err="1"/>
              <a:t>dalam</a:t>
            </a:r>
            <a:r>
              <a:rPr lang="en-US" altLang="en-US" sz="2800" dirty="0"/>
              <a:t> proses </a:t>
            </a:r>
            <a:r>
              <a:rPr lang="en-US" altLang="en-US" sz="2800" dirty="0" err="1"/>
              <a:t>pencarian</a:t>
            </a:r>
            <a:r>
              <a:rPr lang="en-US" altLang="en-US" sz="2800" dirty="0"/>
              <a:t> </a:t>
            </a:r>
          </a:p>
          <a:p>
            <a:pPr lvl="1">
              <a:spcBef>
                <a:spcPts val="600"/>
              </a:spcBef>
              <a:buFont typeface="Arial" panose="020B0604020202020204" pitchFamily="34" charset="0"/>
              <a:buChar char="–"/>
            </a:pPr>
            <a:r>
              <a:rPr lang="id-ID" altLang="en-US" dirty="0"/>
              <a:t>A*</a:t>
            </a:r>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01E65B88-C633-432F-873F-E3586B7436FD}"/>
              </a:ext>
            </a:extLst>
          </p:cNvPr>
          <p:cNvSpPr txBox="1">
            <a:spLocks noChangeArrowheads="1"/>
          </p:cNvSpPr>
          <p:nvPr/>
        </p:nvSpPr>
        <p:spPr bwMode="auto">
          <a:xfrm>
            <a:off x="2094183" y="73369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t>Breadth First Search</a:t>
            </a:r>
          </a:p>
        </p:txBody>
      </p:sp>
      <p:sp>
        <p:nvSpPr>
          <p:cNvPr id="24578" name="Text Box 2">
            <a:extLst>
              <a:ext uri="{FF2B5EF4-FFF2-40B4-BE49-F238E27FC236}">
                <a16:creationId xmlns:a16="http://schemas.microsoft.com/office/drawing/2014/main" id="{7C17E046-3D2F-4D30-8A82-84D8104098A9}"/>
              </a:ext>
            </a:extLst>
          </p:cNvPr>
          <p:cNvSpPr txBox="1">
            <a:spLocks noChangeArrowheads="1"/>
          </p:cNvSpPr>
          <p:nvPr/>
        </p:nvSpPr>
        <p:spPr bwMode="auto">
          <a:xfrm>
            <a:off x="1981200" y="1598342"/>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1pPr>
            <a:lvl2pPr marL="914400" indent="-45720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itchFamily="16"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itchFamily="16"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itchFamily="16"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itchFamily="16"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itchFamily="32" charset="0"/>
                <a:ea typeface="DejaVu Sans" charset="0"/>
                <a:cs typeface="DejaVu Sans" charset="0"/>
              </a:defRPr>
            </a:lvl9pPr>
          </a:lstStyle>
          <a:p>
            <a:pPr marL="0" indent="0">
              <a:spcBef>
                <a:spcPts val="800"/>
              </a:spcBef>
              <a:buClr>
                <a:srgbClr val="000000"/>
              </a:buClr>
              <a:buSzPct val="100000"/>
              <a:defRPr/>
            </a:pPr>
            <a:endParaRPr lang="en-US" sz="2200" dirty="0">
              <a:solidFill>
                <a:srgbClr val="000000"/>
              </a:solidFill>
            </a:endParaRPr>
          </a:p>
          <a:p>
            <a:pPr>
              <a:spcBef>
                <a:spcPts val="800"/>
              </a:spcBef>
              <a:buClr>
                <a:srgbClr val="000000"/>
              </a:buClr>
              <a:buSzPct val="100000"/>
              <a:buFont typeface="Arial" charset="0"/>
              <a:buChar char="•"/>
              <a:defRPr/>
            </a:pPr>
            <a:r>
              <a:rPr lang="en-US" sz="2200" dirty="0" err="1">
                <a:solidFill>
                  <a:srgbClr val="000000"/>
                </a:solidFill>
              </a:rPr>
              <a:t>Menggunakan</a:t>
            </a:r>
            <a:r>
              <a:rPr lang="en-US" sz="2200" dirty="0">
                <a:solidFill>
                  <a:srgbClr val="000000"/>
                </a:solidFill>
              </a:rPr>
              <a:t> FIFO (</a:t>
            </a:r>
            <a:r>
              <a:rPr lang="id-ID" sz="2200" dirty="0">
                <a:solidFill>
                  <a:srgbClr val="000000"/>
                </a:solidFill>
              </a:rPr>
              <a:t>Antrian / </a:t>
            </a:r>
            <a:r>
              <a:rPr lang="en-US" sz="2200" dirty="0">
                <a:solidFill>
                  <a:srgbClr val="000000"/>
                </a:solidFill>
              </a:rPr>
              <a:t>Queue)</a:t>
            </a:r>
          </a:p>
          <a:p>
            <a:pPr>
              <a:spcBef>
                <a:spcPts val="800"/>
              </a:spcBef>
              <a:buClr>
                <a:srgbClr val="000000"/>
              </a:buClr>
              <a:buSzPct val="100000"/>
              <a:buFont typeface="Arial" charset="0"/>
              <a:buChar char="•"/>
              <a:defRPr/>
            </a:pPr>
            <a:r>
              <a:rPr lang="en-US" sz="2200" dirty="0" err="1">
                <a:solidFill>
                  <a:srgbClr val="000000"/>
                </a:solidFill>
              </a:rPr>
              <a:t>Algoritma</a:t>
            </a:r>
            <a:r>
              <a:rPr lang="en-US" sz="2200" dirty="0">
                <a:solidFill>
                  <a:srgbClr val="000000"/>
                </a:solidFill>
              </a:rPr>
              <a:t> : </a:t>
            </a:r>
          </a:p>
          <a:p>
            <a:pPr lvl="1">
              <a:spcBef>
                <a:spcPts val="800"/>
              </a:spcBef>
              <a:buClr>
                <a:srgbClr val="000000"/>
              </a:buClr>
              <a:buSzPct val="100000"/>
              <a:buFont typeface="Calibri" pitchFamily="32" charset="0"/>
              <a:buAutoNum type="arabicPeriod"/>
              <a:defRPr/>
            </a:pPr>
            <a:r>
              <a:rPr lang="en-US" sz="2200" dirty="0" err="1">
                <a:solidFill>
                  <a:srgbClr val="000000"/>
                </a:solidFill>
              </a:rPr>
              <a:t>Masukkan</a:t>
            </a:r>
            <a:r>
              <a:rPr lang="en-US" sz="2200" dirty="0">
                <a:solidFill>
                  <a:srgbClr val="000000"/>
                </a:solidFill>
              </a:rPr>
              <a:t> node </a:t>
            </a:r>
            <a:r>
              <a:rPr lang="en-US" sz="2200" dirty="0" err="1">
                <a:solidFill>
                  <a:srgbClr val="000000"/>
                </a:solidFill>
              </a:rPr>
              <a:t>akar</a:t>
            </a:r>
            <a:r>
              <a:rPr lang="en-US" sz="2200" dirty="0">
                <a:solidFill>
                  <a:srgbClr val="000000"/>
                </a:solidFill>
              </a:rPr>
              <a:t> </a:t>
            </a:r>
            <a:r>
              <a:rPr lang="en-US" sz="2200" dirty="0" err="1">
                <a:solidFill>
                  <a:srgbClr val="000000"/>
                </a:solidFill>
              </a:rPr>
              <a:t>ke</a:t>
            </a:r>
            <a:r>
              <a:rPr lang="en-US" sz="2200" dirty="0">
                <a:solidFill>
                  <a:srgbClr val="000000"/>
                </a:solidFill>
              </a:rPr>
              <a:t> queue </a:t>
            </a:r>
          </a:p>
          <a:p>
            <a:pPr lvl="1">
              <a:spcBef>
                <a:spcPts val="800"/>
              </a:spcBef>
              <a:buClr>
                <a:srgbClr val="000000"/>
              </a:buClr>
              <a:buSzPct val="100000"/>
              <a:buFont typeface="Calibri" pitchFamily="32" charset="0"/>
              <a:buAutoNum type="arabicPeriod"/>
              <a:defRPr/>
            </a:pPr>
            <a:r>
              <a:rPr lang="en-US" sz="2200" dirty="0" err="1">
                <a:solidFill>
                  <a:srgbClr val="000000"/>
                </a:solidFill>
              </a:rPr>
              <a:t>Ambil</a:t>
            </a:r>
            <a:r>
              <a:rPr lang="en-US" sz="2200" dirty="0">
                <a:solidFill>
                  <a:srgbClr val="000000"/>
                </a:solidFill>
              </a:rPr>
              <a:t> node </a:t>
            </a:r>
            <a:r>
              <a:rPr lang="en-US" sz="2200" dirty="0" err="1">
                <a:solidFill>
                  <a:srgbClr val="000000"/>
                </a:solidFill>
              </a:rPr>
              <a:t>dari</a:t>
            </a:r>
            <a:r>
              <a:rPr lang="en-US" sz="2200" dirty="0">
                <a:solidFill>
                  <a:srgbClr val="000000"/>
                </a:solidFill>
              </a:rPr>
              <a:t> </a:t>
            </a:r>
            <a:r>
              <a:rPr lang="en-US" sz="2200" dirty="0" err="1">
                <a:solidFill>
                  <a:srgbClr val="000000"/>
                </a:solidFill>
              </a:rPr>
              <a:t>awal</a:t>
            </a:r>
            <a:r>
              <a:rPr lang="en-US" sz="2200" dirty="0">
                <a:solidFill>
                  <a:srgbClr val="000000"/>
                </a:solidFill>
              </a:rPr>
              <a:t> queue </a:t>
            </a:r>
            <a:r>
              <a:rPr lang="en-US" sz="2200" dirty="0" err="1">
                <a:solidFill>
                  <a:srgbClr val="000000"/>
                </a:solidFill>
              </a:rPr>
              <a:t>dan</a:t>
            </a:r>
            <a:r>
              <a:rPr lang="en-US" sz="2200" dirty="0">
                <a:solidFill>
                  <a:srgbClr val="000000"/>
                </a:solidFill>
              </a:rPr>
              <a:t> </a:t>
            </a:r>
            <a:r>
              <a:rPr lang="en-US" sz="2200" dirty="0" err="1">
                <a:solidFill>
                  <a:srgbClr val="000000"/>
                </a:solidFill>
              </a:rPr>
              <a:t>cek</a:t>
            </a:r>
            <a:r>
              <a:rPr lang="en-US" sz="2200" dirty="0">
                <a:solidFill>
                  <a:srgbClr val="000000"/>
                </a:solidFill>
              </a:rPr>
              <a:t> </a:t>
            </a:r>
            <a:r>
              <a:rPr lang="en-US" sz="2200" dirty="0" err="1">
                <a:solidFill>
                  <a:srgbClr val="000000"/>
                </a:solidFill>
              </a:rPr>
              <a:t>apakah</a:t>
            </a:r>
            <a:r>
              <a:rPr lang="en-US" sz="2200" dirty="0">
                <a:solidFill>
                  <a:srgbClr val="000000"/>
                </a:solidFill>
              </a:rPr>
              <a:t> </a:t>
            </a:r>
            <a:r>
              <a:rPr lang="en-US" sz="2200" dirty="0" err="1">
                <a:solidFill>
                  <a:srgbClr val="000000"/>
                </a:solidFill>
              </a:rPr>
              <a:t>merupakan</a:t>
            </a:r>
            <a:r>
              <a:rPr lang="en-US" sz="2200" dirty="0">
                <a:solidFill>
                  <a:srgbClr val="000000"/>
                </a:solidFill>
              </a:rPr>
              <a:t> </a:t>
            </a:r>
            <a:r>
              <a:rPr lang="en-US" sz="2200" dirty="0" err="1">
                <a:solidFill>
                  <a:srgbClr val="000000"/>
                </a:solidFill>
              </a:rPr>
              <a:t>solusi</a:t>
            </a:r>
            <a:r>
              <a:rPr lang="en-US" sz="2200" dirty="0">
                <a:solidFill>
                  <a:srgbClr val="000000"/>
                </a:solidFill>
              </a:rPr>
              <a:t> </a:t>
            </a:r>
          </a:p>
          <a:p>
            <a:pPr lvl="1">
              <a:spcBef>
                <a:spcPts val="800"/>
              </a:spcBef>
              <a:buClr>
                <a:srgbClr val="000000"/>
              </a:buClr>
              <a:buSzPct val="100000"/>
              <a:buFont typeface="Calibri" pitchFamily="32" charset="0"/>
              <a:buAutoNum type="arabicPeriod"/>
              <a:defRPr/>
            </a:pPr>
            <a:r>
              <a:rPr lang="en-US" sz="2200" dirty="0" err="1">
                <a:solidFill>
                  <a:srgbClr val="000000"/>
                </a:solidFill>
              </a:rPr>
              <a:t>Jika</a:t>
            </a:r>
            <a:r>
              <a:rPr lang="en-US" sz="2200" dirty="0">
                <a:solidFill>
                  <a:srgbClr val="000000"/>
                </a:solidFill>
              </a:rPr>
              <a:t> </a:t>
            </a:r>
            <a:r>
              <a:rPr lang="en-US" sz="2200" dirty="0" err="1">
                <a:solidFill>
                  <a:srgbClr val="000000"/>
                </a:solidFill>
              </a:rPr>
              <a:t>solusi</a:t>
            </a:r>
            <a:r>
              <a:rPr lang="en-US" sz="2200" dirty="0">
                <a:solidFill>
                  <a:srgbClr val="000000"/>
                </a:solidFill>
              </a:rPr>
              <a:t> </a:t>
            </a:r>
            <a:r>
              <a:rPr lang="en-US" sz="2200" dirty="0" err="1">
                <a:solidFill>
                  <a:srgbClr val="000000"/>
                </a:solidFill>
              </a:rPr>
              <a:t>maka</a:t>
            </a:r>
            <a:r>
              <a:rPr lang="en-US" sz="2200" dirty="0">
                <a:solidFill>
                  <a:srgbClr val="000000"/>
                </a:solidFill>
              </a:rPr>
              <a:t> </a:t>
            </a:r>
            <a:r>
              <a:rPr lang="en-US" sz="2200" dirty="0" err="1">
                <a:solidFill>
                  <a:srgbClr val="000000"/>
                </a:solidFill>
              </a:rPr>
              <a:t>pencarian</a:t>
            </a:r>
            <a:r>
              <a:rPr lang="en-US" sz="2200" dirty="0">
                <a:solidFill>
                  <a:srgbClr val="000000"/>
                </a:solidFill>
              </a:rPr>
              <a:t> </a:t>
            </a:r>
            <a:r>
              <a:rPr lang="en-US" sz="2200" dirty="0" err="1">
                <a:solidFill>
                  <a:srgbClr val="000000"/>
                </a:solidFill>
              </a:rPr>
              <a:t>selesai</a:t>
            </a:r>
            <a:r>
              <a:rPr lang="en-US" sz="2200" dirty="0">
                <a:solidFill>
                  <a:srgbClr val="000000"/>
                </a:solidFill>
              </a:rPr>
              <a:t>, return </a:t>
            </a:r>
            <a:r>
              <a:rPr lang="en-US" sz="2200" dirty="0" err="1">
                <a:solidFill>
                  <a:srgbClr val="000000"/>
                </a:solidFill>
              </a:rPr>
              <a:t>hasil</a:t>
            </a:r>
            <a:endParaRPr lang="en-US" sz="2200" dirty="0">
              <a:solidFill>
                <a:srgbClr val="000000"/>
              </a:solidFill>
            </a:endParaRPr>
          </a:p>
          <a:p>
            <a:pPr lvl="1">
              <a:spcBef>
                <a:spcPts val="800"/>
              </a:spcBef>
              <a:buClr>
                <a:srgbClr val="000000"/>
              </a:buClr>
              <a:buSzPct val="100000"/>
              <a:buFont typeface="Calibri" pitchFamily="32" charset="0"/>
              <a:buAutoNum type="arabicPeriod"/>
              <a:defRPr/>
            </a:pPr>
            <a:r>
              <a:rPr lang="en-US" sz="2200" dirty="0" err="1">
                <a:solidFill>
                  <a:srgbClr val="000000"/>
                </a:solidFill>
              </a:rPr>
              <a:t>Jika</a:t>
            </a:r>
            <a:r>
              <a:rPr lang="en-US" sz="2200" dirty="0">
                <a:solidFill>
                  <a:srgbClr val="000000"/>
                </a:solidFill>
              </a:rPr>
              <a:t> </a:t>
            </a:r>
            <a:r>
              <a:rPr lang="en-US" sz="2200" dirty="0" err="1">
                <a:solidFill>
                  <a:srgbClr val="000000"/>
                </a:solidFill>
              </a:rPr>
              <a:t>bukan</a:t>
            </a:r>
            <a:r>
              <a:rPr lang="en-US" sz="2200" dirty="0">
                <a:solidFill>
                  <a:srgbClr val="000000"/>
                </a:solidFill>
              </a:rPr>
              <a:t> </a:t>
            </a:r>
            <a:r>
              <a:rPr lang="en-US" sz="2200" dirty="0" err="1">
                <a:solidFill>
                  <a:srgbClr val="000000"/>
                </a:solidFill>
              </a:rPr>
              <a:t>solusi</a:t>
            </a:r>
            <a:r>
              <a:rPr lang="en-US" sz="2200" dirty="0">
                <a:solidFill>
                  <a:srgbClr val="000000"/>
                </a:solidFill>
              </a:rPr>
              <a:t>, </a:t>
            </a:r>
            <a:r>
              <a:rPr lang="en-US" sz="2200" dirty="0" err="1">
                <a:solidFill>
                  <a:srgbClr val="000000"/>
                </a:solidFill>
              </a:rPr>
              <a:t>masukkan</a:t>
            </a:r>
            <a:r>
              <a:rPr lang="en-US" sz="2200" dirty="0">
                <a:solidFill>
                  <a:srgbClr val="000000"/>
                </a:solidFill>
              </a:rPr>
              <a:t> </a:t>
            </a:r>
            <a:r>
              <a:rPr lang="en-US" sz="2200" dirty="0" err="1">
                <a:solidFill>
                  <a:srgbClr val="000000"/>
                </a:solidFill>
              </a:rPr>
              <a:t>seluruh</a:t>
            </a:r>
            <a:r>
              <a:rPr lang="en-US" sz="2200" dirty="0">
                <a:solidFill>
                  <a:srgbClr val="000000"/>
                </a:solidFill>
              </a:rPr>
              <a:t> node </a:t>
            </a:r>
            <a:r>
              <a:rPr lang="en-US" sz="2200" dirty="0" err="1">
                <a:solidFill>
                  <a:srgbClr val="000000"/>
                </a:solidFill>
              </a:rPr>
              <a:t>anak</a:t>
            </a:r>
            <a:r>
              <a:rPr lang="en-US" sz="2200" dirty="0">
                <a:solidFill>
                  <a:srgbClr val="000000"/>
                </a:solidFill>
              </a:rPr>
              <a:t> </a:t>
            </a:r>
            <a:r>
              <a:rPr lang="en-US" sz="2200" dirty="0" err="1">
                <a:solidFill>
                  <a:srgbClr val="000000"/>
                </a:solidFill>
              </a:rPr>
              <a:t>ke</a:t>
            </a:r>
            <a:r>
              <a:rPr lang="en-US" sz="2200" dirty="0">
                <a:solidFill>
                  <a:srgbClr val="000000"/>
                </a:solidFill>
              </a:rPr>
              <a:t> </a:t>
            </a:r>
            <a:r>
              <a:rPr lang="en-US" sz="2200" dirty="0" err="1">
                <a:solidFill>
                  <a:srgbClr val="000000"/>
                </a:solidFill>
              </a:rPr>
              <a:t>dalam</a:t>
            </a:r>
            <a:r>
              <a:rPr lang="en-US" sz="2200" dirty="0">
                <a:solidFill>
                  <a:srgbClr val="000000"/>
                </a:solidFill>
              </a:rPr>
              <a:t> queue </a:t>
            </a:r>
          </a:p>
          <a:p>
            <a:pPr lvl="1">
              <a:spcBef>
                <a:spcPts val="800"/>
              </a:spcBef>
              <a:buClr>
                <a:srgbClr val="000000"/>
              </a:buClr>
              <a:buSzPct val="100000"/>
              <a:buFont typeface="Calibri" pitchFamily="32" charset="0"/>
              <a:buAutoNum type="arabicPeriod"/>
              <a:defRPr/>
            </a:pPr>
            <a:r>
              <a:rPr lang="en-US" sz="2200" dirty="0" err="1">
                <a:solidFill>
                  <a:srgbClr val="000000"/>
                </a:solidFill>
              </a:rPr>
              <a:t>Jika</a:t>
            </a:r>
            <a:r>
              <a:rPr lang="en-US" sz="2200" dirty="0">
                <a:solidFill>
                  <a:srgbClr val="000000"/>
                </a:solidFill>
              </a:rPr>
              <a:t> queue </a:t>
            </a:r>
            <a:r>
              <a:rPr lang="en-US" sz="2200" dirty="0" err="1">
                <a:solidFill>
                  <a:srgbClr val="000000"/>
                </a:solidFill>
              </a:rPr>
              <a:t>kosong</a:t>
            </a:r>
            <a:r>
              <a:rPr lang="en-US" sz="2200" dirty="0">
                <a:solidFill>
                  <a:srgbClr val="000000"/>
                </a:solidFill>
              </a:rPr>
              <a:t> </a:t>
            </a:r>
            <a:r>
              <a:rPr lang="en-US" sz="2200" dirty="0" err="1">
                <a:solidFill>
                  <a:srgbClr val="000000"/>
                </a:solidFill>
              </a:rPr>
              <a:t>dan</a:t>
            </a:r>
            <a:r>
              <a:rPr lang="en-US" sz="2200" dirty="0">
                <a:solidFill>
                  <a:srgbClr val="000000"/>
                </a:solidFill>
              </a:rPr>
              <a:t> </a:t>
            </a:r>
            <a:r>
              <a:rPr lang="en-US" sz="2200" dirty="0" err="1">
                <a:solidFill>
                  <a:srgbClr val="000000"/>
                </a:solidFill>
              </a:rPr>
              <a:t>tiap</a:t>
            </a:r>
            <a:r>
              <a:rPr lang="en-US" sz="2200" dirty="0">
                <a:solidFill>
                  <a:srgbClr val="000000"/>
                </a:solidFill>
              </a:rPr>
              <a:t> node </a:t>
            </a:r>
            <a:r>
              <a:rPr lang="en-US" sz="2200" dirty="0" err="1">
                <a:solidFill>
                  <a:srgbClr val="000000"/>
                </a:solidFill>
              </a:rPr>
              <a:t>sudah</a:t>
            </a:r>
            <a:r>
              <a:rPr lang="en-US" sz="2200" dirty="0">
                <a:solidFill>
                  <a:srgbClr val="000000"/>
                </a:solidFill>
              </a:rPr>
              <a:t> </a:t>
            </a:r>
            <a:r>
              <a:rPr lang="en-US" sz="2200" dirty="0" err="1">
                <a:solidFill>
                  <a:srgbClr val="000000"/>
                </a:solidFill>
              </a:rPr>
              <a:t>dikunjungi</a:t>
            </a:r>
            <a:r>
              <a:rPr lang="en-US" sz="2200" dirty="0">
                <a:solidFill>
                  <a:srgbClr val="000000"/>
                </a:solidFill>
              </a:rPr>
              <a:t>, </a:t>
            </a:r>
            <a:r>
              <a:rPr lang="en-US" sz="2200" dirty="0" err="1">
                <a:solidFill>
                  <a:srgbClr val="000000"/>
                </a:solidFill>
              </a:rPr>
              <a:t>pencarian</a:t>
            </a:r>
            <a:r>
              <a:rPr lang="en-US" sz="2200" dirty="0">
                <a:solidFill>
                  <a:srgbClr val="000000"/>
                </a:solidFill>
              </a:rPr>
              <a:t> </a:t>
            </a:r>
            <a:r>
              <a:rPr lang="en-US" sz="2200" dirty="0" err="1">
                <a:solidFill>
                  <a:srgbClr val="000000"/>
                </a:solidFill>
              </a:rPr>
              <a:t>selesai</a:t>
            </a:r>
            <a:endParaRPr lang="en-US" sz="2200" dirty="0">
              <a:solidFill>
                <a:srgbClr val="000000"/>
              </a:solidFill>
            </a:endParaRPr>
          </a:p>
          <a:p>
            <a:pPr lvl="1">
              <a:spcBef>
                <a:spcPts val="800"/>
              </a:spcBef>
              <a:buClr>
                <a:srgbClr val="000000"/>
              </a:buClr>
              <a:buSzPct val="100000"/>
              <a:buFont typeface="Calibri" pitchFamily="32" charset="0"/>
              <a:buAutoNum type="arabicPeriod"/>
              <a:defRPr/>
            </a:pPr>
            <a:r>
              <a:rPr lang="en-US" sz="2200" dirty="0" err="1">
                <a:solidFill>
                  <a:srgbClr val="000000"/>
                </a:solidFill>
              </a:rPr>
              <a:t>Jika</a:t>
            </a:r>
            <a:r>
              <a:rPr lang="en-US" sz="2200" dirty="0">
                <a:solidFill>
                  <a:srgbClr val="000000"/>
                </a:solidFill>
              </a:rPr>
              <a:t> queue </a:t>
            </a:r>
            <a:r>
              <a:rPr lang="en-US" sz="2200" dirty="0" err="1">
                <a:solidFill>
                  <a:srgbClr val="000000"/>
                </a:solidFill>
              </a:rPr>
              <a:t>tidak</a:t>
            </a:r>
            <a:r>
              <a:rPr lang="en-US" sz="2200" dirty="0">
                <a:solidFill>
                  <a:srgbClr val="000000"/>
                </a:solidFill>
              </a:rPr>
              <a:t> </a:t>
            </a:r>
            <a:r>
              <a:rPr lang="en-US" sz="2200" dirty="0" err="1">
                <a:solidFill>
                  <a:srgbClr val="000000"/>
                </a:solidFill>
              </a:rPr>
              <a:t>kosong</a:t>
            </a:r>
            <a:r>
              <a:rPr lang="en-US" sz="2200" dirty="0">
                <a:solidFill>
                  <a:srgbClr val="000000"/>
                </a:solidFill>
              </a:rPr>
              <a:t>, </a:t>
            </a:r>
            <a:r>
              <a:rPr lang="en-US" sz="2200" dirty="0" err="1">
                <a:solidFill>
                  <a:srgbClr val="000000"/>
                </a:solidFill>
              </a:rPr>
              <a:t>ulang</a:t>
            </a:r>
            <a:r>
              <a:rPr lang="en-US" sz="2200" dirty="0">
                <a:solidFill>
                  <a:srgbClr val="000000"/>
                </a:solidFill>
              </a:rPr>
              <a:t> </a:t>
            </a:r>
            <a:r>
              <a:rPr lang="en-US" sz="2200" dirty="0" err="1">
                <a:solidFill>
                  <a:srgbClr val="000000"/>
                </a:solidFill>
              </a:rPr>
              <a:t>pencarian</a:t>
            </a:r>
            <a:r>
              <a:rPr lang="en-US" sz="2200" dirty="0">
                <a:solidFill>
                  <a:srgbClr val="000000"/>
                </a:solidFill>
              </a:rPr>
              <a:t> </a:t>
            </a:r>
            <a:r>
              <a:rPr lang="en-US" sz="2200" dirty="0" err="1">
                <a:solidFill>
                  <a:srgbClr val="000000"/>
                </a:solidFill>
              </a:rPr>
              <a:t>mulai</a:t>
            </a:r>
            <a:r>
              <a:rPr lang="en-US" sz="2200" dirty="0">
                <a:solidFill>
                  <a:srgbClr val="000000"/>
                </a:solidFill>
              </a:rPr>
              <a:t> </a:t>
            </a:r>
            <a:r>
              <a:rPr lang="en-US" sz="2200" dirty="0" err="1">
                <a:solidFill>
                  <a:srgbClr val="000000"/>
                </a:solidFill>
              </a:rPr>
              <a:t>dari</a:t>
            </a:r>
            <a:r>
              <a:rPr lang="en-US" sz="2200" dirty="0">
                <a:solidFill>
                  <a:srgbClr val="000000"/>
                </a:solidFill>
              </a:rPr>
              <a:t> </a:t>
            </a:r>
            <a:r>
              <a:rPr lang="en-US" sz="2200" dirty="0" err="1">
                <a:solidFill>
                  <a:srgbClr val="000000"/>
                </a:solidFill>
              </a:rPr>
              <a:t>poin</a:t>
            </a:r>
            <a:r>
              <a:rPr lang="en-US" sz="2200" dirty="0">
                <a:solidFill>
                  <a:srgbClr val="000000"/>
                </a:solidFill>
              </a:rPr>
              <a:t> 2</a:t>
            </a:r>
          </a:p>
          <a:p>
            <a:pPr lvl="1" indent="-454025">
              <a:spcBef>
                <a:spcPts val="800"/>
              </a:spcBef>
              <a:buSzPct val="100000"/>
              <a:defRPr/>
            </a:pPr>
            <a:endParaRPr lang="en-US" sz="2200" dirty="0">
              <a:solidFill>
                <a:srgbClr val="000000"/>
              </a:solidFill>
            </a:endParaRPr>
          </a:p>
          <a:p>
            <a:pPr marL="334963">
              <a:spcBef>
                <a:spcPts val="800"/>
              </a:spcBef>
              <a:buSzPct val="100000"/>
              <a:defRPr/>
            </a:pPr>
            <a:endParaRPr lang="en-US" sz="2200"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265CC9B6-BAE3-40E3-8146-0D1BAF7A6058}"/>
              </a:ext>
            </a:extLst>
          </p:cNvPr>
          <p:cNvSpPr txBox="1">
            <a:spLocks noChangeArrowheads="1"/>
          </p:cNvSpPr>
          <p:nvPr/>
        </p:nvSpPr>
        <p:spPr bwMode="auto">
          <a:xfrm>
            <a:off x="1981200" y="6091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a:t>Breadth First Search</a:t>
            </a:r>
          </a:p>
        </p:txBody>
      </p:sp>
      <p:sp>
        <p:nvSpPr>
          <p:cNvPr id="50179" name="Text Box 2">
            <a:extLst>
              <a:ext uri="{FF2B5EF4-FFF2-40B4-BE49-F238E27FC236}">
                <a16:creationId xmlns:a16="http://schemas.microsoft.com/office/drawing/2014/main" id="{A546CF61-DE44-4673-9D6E-AA3E5F8F93E4}"/>
              </a:ext>
            </a:extLst>
          </p:cNvPr>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a:lnSpc>
                <a:spcPct val="90000"/>
              </a:lnSpc>
              <a:spcBef>
                <a:spcPts val="600"/>
              </a:spcBef>
              <a:buFont typeface="Arial" panose="020B0604020202020204" pitchFamily="34" charset="0"/>
              <a:buChar char="•"/>
            </a:pPr>
            <a:r>
              <a:rPr lang="en-US" altLang="en-US" dirty="0" err="1"/>
              <a:t>Keuntungan</a:t>
            </a:r>
            <a:r>
              <a:rPr lang="en-US" altLang="en-US" dirty="0"/>
              <a:t> : </a:t>
            </a:r>
          </a:p>
          <a:p>
            <a:pPr lvl="1">
              <a:lnSpc>
                <a:spcPct val="90000"/>
              </a:lnSpc>
              <a:spcBef>
                <a:spcPts val="500"/>
              </a:spcBef>
              <a:buFont typeface="Arial" panose="020B0604020202020204" pitchFamily="34" charset="0"/>
              <a:buChar char="–"/>
            </a:pPr>
            <a:r>
              <a:rPr lang="en-US" altLang="en-US" sz="2000" dirty="0" err="1"/>
              <a:t>tidak</a:t>
            </a:r>
            <a:r>
              <a:rPr lang="en-US" altLang="en-US" sz="2000" dirty="0"/>
              <a:t> </a:t>
            </a:r>
            <a:r>
              <a:rPr lang="en-US" altLang="en-US" sz="2000" dirty="0" err="1"/>
              <a:t>akan</a:t>
            </a:r>
            <a:r>
              <a:rPr lang="en-US" altLang="en-US" sz="2000" dirty="0"/>
              <a:t> </a:t>
            </a:r>
            <a:r>
              <a:rPr lang="en-US" altLang="en-US" sz="2000" dirty="0" err="1"/>
              <a:t>menemui</a:t>
            </a:r>
            <a:r>
              <a:rPr lang="en-US" altLang="en-US" sz="2000" dirty="0"/>
              <a:t> </a:t>
            </a:r>
            <a:r>
              <a:rPr lang="en-US" altLang="en-US" sz="2000" dirty="0" err="1"/>
              <a:t>jalan</a:t>
            </a:r>
            <a:r>
              <a:rPr lang="en-US" altLang="en-US" sz="2000" dirty="0"/>
              <a:t> </a:t>
            </a:r>
            <a:r>
              <a:rPr lang="en-US" altLang="en-US" sz="2000" dirty="0" err="1"/>
              <a:t>buntu</a:t>
            </a:r>
            <a:r>
              <a:rPr lang="en-US" altLang="en-US" sz="2000" dirty="0"/>
              <a:t>, </a:t>
            </a:r>
            <a:r>
              <a:rPr lang="en-US" altLang="en-US" sz="2000" dirty="0" err="1"/>
              <a:t>menjamin</a:t>
            </a:r>
            <a:r>
              <a:rPr lang="en-US" altLang="en-US" sz="2000" dirty="0"/>
              <a:t> </a:t>
            </a:r>
            <a:r>
              <a:rPr lang="en-US" altLang="en-US" sz="2000" dirty="0" err="1"/>
              <a:t>ditemukannya</a:t>
            </a:r>
            <a:r>
              <a:rPr lang="en-US" altLang="en-US" sz="2000" dirty="0"/>
              <a:t> </a:t>
            </a:r>
            <a:r>
              <a:rPr lang="en-US" altLang="en-US" sz="2000" dirty="0" err="1"/>
              <a:t>solusi</a:t>
            </a:r>
            <a:r>
              <a:rPr lang="en-US" altLang="en-US" sz="2000" dirty="0"/>
              <a:t> (</a:t>
            </a:r>
            <a:r>
              <a:rPr lang="en-US" altLang="en-US" sz="2000" dirty="0" err="1"/>
              <a:t>jika</a:t>
            </a:r>
            <a:r>
              <a:rPr lang="en-US" altLang="en-US" sz="2000" dirty="0"/>
              <a:t> </a:t>
            </a:r>
            <a:r>
              <a:rPr lang="en-US" altLang="en-US" sz="2000" dirty="0" err="1"/>
              <a:t>solusinya</a:t>
            </a:r>
            <a:r>
              <a:rPr lang="en-US" altLang="en-US" sz="2000" dirty="0"/>
              <a:t> </a:t>
            </a:r>
            <a:r>
              <a:rPr lang="en-US" altLang="en-US" sz="2000" dirty="0" err="1"/>
              <a:t>memang</a:t>
            </a:r>
            <a:r>
              <a:rPr lang="en-US" altLang="en-US" sz="2000" dirty="0"/>
              <a:t> </a:t>
            </a:r>
            <a:r>
              <a:rPr lang="en-US" altLang="en-US" sz="2000" dirty="0" err="1"/>
              <a:t>ada</a:t>
            </a:r>
            <a:r>
              <a:rPr lang="en-US" altLang="en-US" sz="2000" dirty="0"/>
              <a:t>) dan </a:t>
            </a:r>
            <a:r>
              <a:rPr lang="en-US" altLang="en-US" sz="2000" dirty="0" err="1"/>
              <a:t>solusi</a:t>
            </a:r>
            <a:r>
              <a:rPr lang="en-US" altLang="en-US" sz="2000" dirty="0"/>
              <a:t> yang </a:t>
            </a:r>
            <a:r>
              <a:rPr lang="en-US" altLang="en-US" sz="2000" dirty="0" err="1"/>
              <a:t>ditemukan</a:t>
            </a:r>
            <a:r>
              <a:rPr lang="en-US" altLang="en-US" sz="2000" dirty="0"/>
              <a:t> </a:t>
            </a:r>
            <a:r>
              <a:rPr lang="en-US" altLang="en-US" sz="2000" dirty="0" err="1"/>
              <a:t>pasti</a:t>
            </a:r>
            <a:r>
              <a:rPr lang="en-US" altLang="en-US" sz="2000" dirty="0"/>
              <a:t> yang paling </a:t>
            </a:r>
            <a:r>
              <a:rPr lang="en-US" altLang="en-US" sz="2000" dirty="0" err="1"/>
              <a:t>baik</a:t>
            </a:r>
            <a:r>
              <a:rPr lang="en-US" altLang="en-US" sz="2000" dirty="0"/>
              <a:t> </a:t>
            </a:r>
          </a:p>
          <a:p>
            <a:pPr lvl="1">
              <a:lnSpc>
                <a:spcPct val="90000"/>
              </a:lnSpc>
              <a:spcBef>
                <a:spcPts val="500"/>
              </a:spcBef>
              <a:buFont typeface="Arial" panose="020B0604020202020204" pitchFamily="34" charset="0"/>
              <a:buChar char="–"/>
            </a:pPr>
            <a:r>
              <a:rPr lang="en-US" altLang="en-US" sz="2000" dirty="0" err="1"/>
              <a:t>jika</a:t>
            </a:r>
            <a:r>
              <a:rPr lang="en-US" altLang="en-US" sz="2000" dirty="0"/>
              <a:t> </a:t>
            </a:r>
            <a:r>
              <a:rPr lang="en-US" altLang="en-US" sz="2000" dirty="0" err="1"/>
              <a:t>ada</a:t>
            </a:r>
            <a:r>
              <a:rPr lang="en-US" altLang="en-US" sz="2000" dirty="0"/>
              <a:t> 1 </a:t>
            </a:r>
            <a:r>
              <a:rPr lang="en-US" altLang="en-US" sz="2000" dirty="0" err="1"/>
              <a:t>solusi</a:t>
            </a:r>
            <a:r>
              <a:rPr lang="en-US" altLang="en-US" sz="2000" dirty="0"/>
              <a:t>, </a:t>
            </a:r>
            <a:r>
              <a:rPr lang="en-US" altLang="en-US" sz="2000" dirty="0" err="1"/>
              <a:t>maka</a:t>
            </a:r>
            <a:r>
              <a:rPr lang="en-US" altLang="en-US" sz="2000" dirty="0"/>
              <a:t> breadth – first search </a:t>
            </a:r>
            <a:r>
              <a:rPr lang="en-US" altLang="en-US" sz="2000" dirty="0" err="1"/>
              <a:t>akan</a:t>
            </a:r>
            <a:r>
              <a:rPr lang="en-US" altLang="en-US" sz="2000" dirty="0"/>
              <a:t> </a:t>
            </a:r>
            <a:r>
              <a:rPr lang="en-US" altLang="en-US" sz="2000" dirty="0" err="1"/>
              <a:t>menemukannya,jika</a:t>
            </a:r>
            <a:r>
              <a:rPr lang="en-US" altLang="en-US" sz="2000" dirty="0"/>
              <a:t> </a:t>
            </a:r>
            <a:r>
              <a:rPr lang="en-US" altLang="en-US" sz="2000" dirty="0" err="1"/>
              <a:t>ada</a:t>
            </a:r>
            <a:r>
              <a:rPr lang="en-US" altLang="en-US" sz="2000" dirty="0"/>
              <a:t> </a:t>
            </a:r>
            <a:r>
              <a:rPr lang="en-US" altLang="en-US" sz="2000" dirty="0" err="1"/>
              <a:t>lebih</a:t>
            </a:r>
            <a:r>
              <a:rPr lang="en-US" altLang="en-US" sz="2000" dirty="0"/>
              <a:t> </a:t>
            </a:r>
            <a:r>
              <a:rPr lang="en-US" altLang="en-US" sz="2000" dirty="0" err="1"/>
              <a:t>dari</a:t>
            </a:r>
            <a:r>
              <a:rPr lang="en-US" altLang="en-US" sz="2000" dirty="0"/>
              <a:t> 1 </a:t>
            </a:r>
            <a:r>
              <a:rPr lang="en-US" altLang="en-US" sz="2000" dirty="0" err="1"/>
              <a:t>solusi</a:t>
            </a:r>
            <a:r>
              <a:rPr lang="en-US" altLang="en-US" sz="2000" dirty="0"/>
              <a:t>, </a:t>
            </a:r>
            <a:r>
              <a:rPr lang="en-US" altLang="en-US" sz="2000" dirty="0" err="1"/>
              <a:t>maka</a:t>
            </a:r>
            <a:r>
              <a:rPr lang="en-US" altLang="en-US" sz="2000" dirty="0"/>
              <a:t> </a:t>
            </a:r>
            <a:r>
              <a:rPr lang="en-US" altLang="en-US" sz="2000" dirty="0" err="1"/>
              <a:t>solusi</a:t>
            </a:r>
            <a:r>
              <a:rPr lang="en-US" altLang="en-US" sz="2000" dirty="0"/>
              <a:t> minimum </a:t>
            </a:r>
            <a:r>
              <a:rPr lang="en-US" altLang="en-US" sz="2000" dirty="0" err="1"/>
              <a:t>akan</a:t>
            </a:r>
            <a:r>
              <a:rPr lang="en-US" altLang="en-US" sz="2000" dirty="0"/>
              <a:t> </a:t>
            </a:r>
            <a:r>
              <a:rPr lang="en-US" altLang="en-US" sz="2000" dirty="0" err="1"/>
              <a:t>ditemukan</a:t>
            </a:r>
            <a:r>
              <a:rPr lang="en-US" altLang="en-US" sz="2000" dirty="0"/>
              <a:t>. </a:t>
            </a:r>
          </a:p>
          <a:p>
            <a:pPr lvl="1">
              <a:lnSpc>
                <a:spcPct val="90000"/>
              </a:lnSpc>
              <a:spcBef>
                <a:spcPts val="500"/>
              </a:spcBef>
              <a:buFont typeface="Arial" panose="020B0604020202020204" pitchFamily="34" charset="0"/>
              <a:buChar char="–"/>
            </a:pPr>
            <a:r>
              <a:rPr lang="en-US" altLang="en-US" sz="2000" dirty="0"/>
              <a:t>Kesimpulan : complete dan optimal </a:t>
            </a:r>
          </a:p>
          <a:p>
            <a:pPr>
              <a:lnSpc>
                <a:spcPct val="90000"/>
              </a:lnSpc>
              <a:spcBef>
                <a:spcPts val="600"/>
              </a:spcBef>
              <a:buFont typeface="Arial" panose="020B0604020202020204" pitchFamily="34" charset="0"/>
              <a:buChar char="•"/>
            </a:pPr>
            <a:r>
              <a:rPr lang="en-US" altLang="en-US" dirty="0" err="1"/>
              <a:t>Kelemahan</a:t>
            </a:r>
            <a:r>
              <a:rPr lang="en-US" altLang="en-US" dirty="0"/>
              <a:t> :  </a:t>
            </a:r>
          </a:p>
          <a:p>
            <a:pPr lvl="1">
              <a:lnSpc>
                <a:spcPct val="90000"/>
              </a:lnSpc>
              <a:spcBef>
                <a:spcPts val="500"/>
              </a:spcBef>
              <a:buFont typeface="Arial" panose="020B0604020202020204" pitchFamily="34" charset="0"/>
              <a:buChar char="–"/>
            </a:pPr>
            <a:r>
              <a:rPr lang="en-US" altLang="en-US" sz="2000" dirty="0" err="1"/>
              <a:t>membutuhkan</a:t>
            </a:r>
            <a:r>
              <a:rPr lang="en-US" altLang="en-US" sz="2000" dirty="0"/>
              <a:t> </a:t>
            </a:r>
            <a:r>
              <a:rPr lang="en-US" altLang="en-US" sz="2000" dirty="0" err="1"/>
              <a:t>memori</a:t>
            </a:r>
            <a:r>
              <a:rPr lang="en-US" altLang="en-US" sz="2000" dirty="0"/>
              <a:t> yang </a:t>
            </a:r>
            <a:r>
              <a:rPr lang="en-US" altLang="en-US" sz="2000" dirty="0" err="1"/>
              <a:t>banyak</a:t>
            </a:r>
            <a:r>
              <a:rPr lang="en-US" altLang="en-US" sz="2000" dirty="0"/>
              <a:t>, </a:t>
            </a:r>
            <a:r>
              <a:rPr lang="en-US" altLang="en-US" sz="2000" dirty="0" err="1"/>
              <a:t>karena</a:t>
            </a:r>
            <a:r>
              <a:rPr lang="en-US" altLang="en-US" sz="2000" dirty="0"/>
              <a:t> </a:t>
            </a:r>
            <a:r>
              <a:rPr lang="en-US" altLang="en-US" sz="2000" dirty="0" err="1"/>
              <a:t>harus</a:t>
            </a:r>
            <a:r>
              <a:rPr lang="en-US" altLang="en-US" sz="2000" dirty="0"/>
              <a:t> </a:t>
            </a:r>
            <a:r>
              <a:rPr lang="en-US" altLang="en-US" sz="2000" dirty="0" err="1"/>
              <a:t>menyimpan</a:t>
            </a:r>
            <a:r>
              <a:rPr lang="en-US" altLang="en-US" sz="2000" dirty="0"/>
              <a:t> </a:t>
            </a:r>
            <a:r>
              <a:rPr lang="en-US" altLang="en-US" sz="2000" dirty="0" err="1"/>
              <a:t>semua</a:t>
            </a:r>
            <a:r>
              <a:rPr lang="en-US" altLang="en-US" sz="2000" dirty="0"/>
              <a:t> </a:t>
            </a:r>
            <a:r>
              <a:rPr lang="en-US" altLang="en-US" sz="2000" dirty="0" err="1"/>
              <a:t>simpul</a:t>
            </a:r>
            <a:r>
              <a:rPr lang="en-US" altLang="en-US" sz="2000" dirty="0"/>
              <a:t> yang </a:t>
            </a:r>
            <a:r>
              <a:rPr lang="en-US" altLang="en-US" sz="2000" dirty="0" err="1"/>
              <a:t>pernah</a:t>
            </a:r>
            <a:r>
              <a:rPr lang="en-US" altLang="en-US" sz="2000" dirty="0"/>
              <a:t> </a:t>
            </a:r>
            <a:r>
              <a:rPr lang="en-US" altLang="en-US" sz="2000" dirty="0" err="1"/>
              <a:t>dibangkitkan</a:t>
            </a:r>
            <a:r>
              <a:rPr lang="en-US" altLang="en-US" sz="2000" dirty="0"/>
              <a:t>. Hal </a:t>
            </a:r>
            <a:r>
              <a:rPr lang="en-US" altLang="en-US" sz="2000" dirty="0" err="1"/>
              <a:t>ini</a:t>
            </a:r>
            <a:r>
              <a:rPr lang="en-US" altLang="en-US" sz="2000" dirty="0"/>
              <a:t> </a:t>
            </a:r>
            <a:r>
              <a:rPr lang="en-US" altLang="en-US" sz="2000" dirty="0" err="1"/>
              <a:t>harus</a:t>
            </a:r>
            <a:r>
              <a:rPr lang="en-US" altLang="en-US" sz="2000" dirty="0"/>
              <a:t> </a:t>
            </a:r>
            <a:r>
              <a:rPr lang="en-US" altLang="en-US" sz="2000" dirty="0" err="1"/>
              <a:t>dilakukan</a:t>
            </a:r>
            <a:r>
              <a:rPr lang="en-US" altLang="en-US" sz="2000" dirty="0"/>
              <a:t> agar BFS </a:t>
            </a:r>
            <a:r>
              <a:rPr lang="en-US" altLang="en-US" sz="2000" dirty="0" err="1"/>
              <a:t>dapat</a:t>
            </a:r>
            <a:r>
              <a:rPr lang="en-US" altLang="en-US" sz="2000" dirty="0"/>
              <a:t> </a:t>
            </a:r>
            <a:r>
              <a:rPr lang="en-US" altLang="en-US" sz="2000" dirty="0" err="1"/>
              <a:t>melakukan</a:t>
            </a:r>
            <a:r>
              <a:rPr lang="en-US" altLang="en-US" sz="2000" dirty="0"/>
              <a:t> </a:t>
            </a:r>
            <a:r>
              <a:rPr lang="en-US" altLang="en-US" sz="2000" dirty="0" err="1"/>
              <a:t>penelusuran</a:t>
            </a:r>
            <a:r>
              <a:rPr lang="en-US" altLang="en-US" sz="2000" dirty="0"/>
              <a:t> </a:t>
            </a:r>
            <a:r>
              <a:rPr lang="en-US" altLang="en-US" sz="2000" dirty="0" err="1"/>
              <a:t>simpul-simpul</a:t>
            </a:r>
            <a:r>
              <a:rPr lang="en-US" altLang="en-US" sz="2000" dirty="0"/>
              <a:t> </a:t>
            </a:r>
            <a:r>
              <a:rPr lang="en-US" altLang="en-US" sz="2000" dirty="0" err="1"/>
              <a:t>sampai</a:t>
            </a:r>
            <a:r>
              <a:rPr lang="en-US" altLang="en-US" sz="2000" dirty="0"/>
              <a:t> di level </a:t>
            </a:r>
            <a:r>
              <a:rPr lang="en-US" altLang="en-US" sz="2000" dirty="0" err="1"/>
              <a:t>bawah</a:t>
            </a:r>
            <a:r>
              <a:rPr lang="en-US" altLang="en-US" sz="2000" dirty="0"/>
              <a:t> </a:t>
            </a:r>
          </a:p>
          <a:p>
            <a:pPr lvl="1">
              <a:lnSpc>
                <a:spcPct val="90000"/>
              </a:lnSpc>
              <a:spcBef>
                <a:spcPts val="500"/>
              </a:spcBef>
              <a:buFont typeface="Arial" panose="020B0604020202020204" pitchFamily="34" charset="0"/>
              <a:buChar char="–"/>
            </a:pPr>
            <a:r>
              <a:rPr lang="en-US" altLang="en-US" sz="2000" dirty="0" err="1"/>
              <a:t>membutuhkan</a:t>
            </a:r>
            <a:r>
              <a:rPr lang="en-US" altLang="en-US" sz="2000" dirty="0"/>
              <a:t> </a:t>
            </a:r>
            <a:r>
              <a:rPr lang="en-US" altLang="en-US" sz="2000" dirty="0" err="1"/>
              <a:t>waktu</a:t>
            </a:r>
            <a:r>
              <a:rPr lang="en-US" altLang="en-US" sz="2000" dirty="0"/>
              <a:t> yang </a:t>
            </a:r>
            <a:r>
              <a:rPr lang="en-US" altLang="en-US" sz="2000" dirty="0" err="1"/>
              <a:t>cukup</a:t>
            </a:r>
            <a:r>
              <a:rPr lang="en-US" altLang="en-US" sz="2000" dirty="0"/>
              <a:t> lama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1">
            <a:extLst>
              <a:ext uri="{FF2B5EF4-FFF2-40B4-BE49-F238E27FC236}">
                <a16:creationId xmlns:a16="http://schemas.microsoft.com/office/drawing/2014/main" id="{B784EC6B-1C97-410D-A4BC-871BB3EB344F}"/>
              </a:ext>
            </a:extLst>
          </p:cNvPr>
          <p:cNvGrpSpPr>
            <a:grpSpLocks/>
          </p:cNvGrpSpPr>
          <p:nvPr/>
        </p:nvGrpSpPr>
        <p:grpSpPr bwMode="auto">
          <a:xfrm>
            <a:off x="1557338" y="1192213"/>
            <a:ext cx="9110662" cy="5618162"/>
            <a:chOff x="33338" y="333375"/>
            <a:chExt cx="9110662" cy="5618163"/>
          </a:xfrm>
        </p:grpSpPr>
        <p:pic>
          <p:nvPicPr>
            <p:cNvPr id="52228" name="Picture 3">
              <a:extLst>
                <a:ext uri="{FF2B5EF4-FFF2-40B4-BE49-F238E27FC236}">
                  <a16:creationId xmlns:a16="http://schemas.microsoft.com/office/drawing/2014/main" id="{0BF00FD9-3819-4CB4-9582-BFA30F3AA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333375"/>
              <a:ext cx="9110662" cy="561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29" name="Oval 45">
              <a:extLst>
                <a:ext uri="{FF2B5EF4-FFF2-40B4-BE49-F238E27FC236}">
                  <a16:creationId xmlns:a16="http://schemas.microsoft.com/office/drawing/2014/main" id="{A3BC9517-5F4A-4C0C-A1BD-ACE5E75E46CF}"/>
                </a:ext>
              </a:extLst>
            </p:cNvPr>
            <p:cNvSpPr>
              <a:spLocks noChangeArrowheads="1"/>
            </p:cNvSpPr>
            <p:nvPr/>
          </p:nvSpPr>
          <p:spPr bwMode="auto">
            <a:xfrm>
              <a:off x="3059113" y="2700338"/>
              <a:ext cx="360362"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B</a:t>
              </a:r>
              <a:endParaRPr lang="id-ID" altLang="en-US" b="1"/>
            </a:p>
          </p:txBody>
        </p:sp>
        <p:sp>
          <p:nvSpPr>
            <p:cNvPr id="52230" name="Oval 47">
              <a:extLst>
                <a:ext uri="{FF2B5EF4-FFF2-40B4-BE49-F238E27FC236}">
                  <a16:creationId xmlns:a16="http://schemas.microsoft.com/office/drawing/2014/main" id="{F20BC53D-5619-4BD8-ACA0-56F75ABEDF04}"/>
                </a:ext>
              </a:extLst>
            </p:cNvPr>
            <p:cNvSpPr>
              <a:spLocks noChangeArrowheads="1"/>
            </p:cNvSpPr>
            <p:nvPr/>
          </p:nvSpPr>
          <p:spPr bwMode="auto">
            <a:xfrm>
              <a:off x="755650" y="2493963"/>
              <a:ext cx="360363"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A</a:t>
              </a:r>
              <a:endParaRPr lang="id-ID" altLang="en-US" b="1"/>
            </a:p>
          </p:txBody>
        </p:sp>
        <p:sp>
          <p:nvSpPr>
            <p:cNvPr id="52231" name="Oval 48">
              <a:extLst>
                <a:ext uri="{FF2B5EF4-FFF2-40B4-BE49-F238E27FC236}">
                  <a16:creationId xmlns:a16="http://schemas.microsoft.com/office/drawing/2014/main" id="{5073A9B3-DF48-45E3-8E45-3B267D4D086E}"/>
                </a:ext>
              </a:extLst>
            </p:cNvPr>
            <p:cNvSpPr>
              <a:spLocks noChangeArrowheads="1"/>
            </p:cNvSpPr>
            <p:nvPr/>
          </p:nvSpPr>
          <p:spPr bwMode="auto">
            <a:xfrm>
              <a:off x="4067175" y="3032125"/>
              <a:ext cx="360363"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C</a:t>
              </a:r>
              <a:endParaRPr lang="id-ID" altLang="en-US" b="1"/>
            </a:p>
          </p:txBody>
        </p:sp>
        <p:sp>
          <p:nvSpPr>
            <p:cNvPr id="52232" name="Oval 49">
              <a:extLst>
                <a:ext uri="{FF2B5EF4-FFF2-40B4-BE49-F238E27FC236}">
                  <a16:creationId xmlns:a16="http://schemas.microsoft.com/office/drawing/2014/main" id="{3E910D3C-282C-4486-8B54-94C9F6E7853F}"/>
                </a:ext>
              </a:extLst>
            </p:cNvPr>
            <p:cNvSpPr>
              <a:spLocks noChangeArrowheads="1"/>
            </p:cNvSpPr>
            <p:nvPr/>
          </p:nvSpPr>
          <p:spPr bwMode="auto">
            <a:xfrm>
              <a:off x="5940425" y="2132013"/>
              <a:ext cx="360363"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D</a:t>
              </a:r>
              <a:endParaRPr lang="id-ID" altLang="en-US" b="1"/>
            </a:p>
          </p:txBody>
        </p:sp>
        <p:sp>
          <p:nvSpPr>
            <p:cNvPr id="52233" name="Oval 50">
              <a:extLst>
                <a:ext uri="{FF2B5EF4-FFF2-40B4-BE49-F238E27FC236}">
                  <a16:creationId xmlns:a16="http://schemas.microsoft.com/office/drawing/2014/main" id="{40089E6A-E279-4D1F-8103-58DE478BAEB1}"/>
                </a:ext>
              </a:extLst>
            </p:cNvPr>
            <p:cNvSpPr>
              <a:spLocks noChangeArrowheads="1"/>
            </p:cNvSpPr>
            <p:nvPr/>
          </p:nvSpPr>
          <p:spPr bwMode="auto">
            <a:xfrm>
              <a:off x="6132513" y="3392488"/>
              <a:ext cx="358775"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H</a:t>
              </a:r>
              <a:endParaRPr lang="id-ID" altLang="en-US" b="1"/>
            </a:p>
          </p:txBody>
        </p:sp>
        <p:sp>
          <p:nvSpPr>
            <p:cNvPr id="52234" name="Oval 51">
              <a:extLst>
                <a:ext uri="{FF2B5EF4-FFF2-40B4-BE49-F238E27FC236}">
                  <a16:creationId xmlns:a16="http://schemas.microsoft.com/office/drawing/2014/main" id="{44D870FD-6FAE-41B7-962A-FB9C7A500BF8}"/>
                </a:ext>
              </a:extLst>
            </p:cNvPr>
            <p:cNvSpPr>
              <a:spLocks noChangeArrowheads="1"/>
            </p:cNvSpPr>
            <p:nvPr/>
          </p:nvSpPr>
          <p:spPr bwMode="auto">
            <a:xfrm>
              <a:off x="5148263" y="1052513"/>
              <a:ext cx="360362"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E</a:t>
              </a:r>
              <a:endParaRPr lang="id-ID" altLang="en-US" b="1"/>
            </a:p>
          </p:txBody>
        </p:sp>
        <p:sp>
          <p:nvSpPr>
            <p:cNvPr id="52235" name="Oval 52">
              <a:extLst>
                <a:ext uri="{FF2B5EF4-FFF2-40B4-BE49-F238E27FC236}">
                  <a16:creationId xmlns:a16="http://schemas.microsoft.com/office/drawing/2014/main" id="{25AE787C-9DCE-47D2-8239-466308E4B66D}"/>
                </a:ext>
              </a:extLst>
            </p:cNvPr>
            <p:cNvSpPr>
              <a:spLocks noChangeArrowheads="1"/>
            </p:cNvSpPr>
            <p:nvPr/>
          </p:nvSpPr>
          <p:spPr bwMode="auto">
            <a:xfrm>
              <a:off x="8101013" y="1771650"/>
              <a:ext cx="358775"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F</a:t>
              </a:r>
              <a:endParaRPr lang="id-ID" altLang="en-US" b="1"/>
            </a:p>
          </p:txBody>
        </p:sp>
        <p:sp>
          <p:nvSpPr>
            <p:cNvPr id="52236" name="Oval 53">
              <a:extLst>
                <a:ext uri="{FF2B5EF4-FFF2-40B4-BE49-F238E27FC236}">
                  <a16:creationId xmlns:a16="http://schemas.microsoft.com/office/drawing/2014/main" id="{F671E127-B6F1-4217-A01F-53749F206679}"/>
                </a:ext>
              </a:extLst>
            </p:cNvPr>
            <p:cNvSpPr>
              <a:spLocks noChangeArrowheads="1"/>
            </p:cNvSpPr>
            <p:nvPr/>
          </p:nvSpPr>
          <p:spPr bwMode="auto">
            <a:xfrm>
              <a:off x="8459788" y="2851150"/>
              <a:ext cx="360362"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G</a:t>
              </a:r>
              <a:endParaRPr lang="id-ID" altLang="en-US" b="1"/>
            </a:p>
          </p:txBody>
        </p:sp>
        <p:sp>
          <p:nvSpPr>
            <p:cNvPr id="52237" name="Oval 54">
              <a:extLst>
                <a:ext uri="{FF2B5EF4-FFF2-40B4-BE49-F238E27FC236}">
                  <a16:creationId xmlns:a16="http://schemas.microsoft.com/office/drawing/2014/main" id="{AFE4817B-4CBD-46FA-B0D9-435660014CD8}"/>
                </a:ext>
              </a:extLst>
            </p:cNvPr>
            <p:cNvSpPr>
              <a:spLocks noChangeArrowheads="1"/>
            </p:cNvSpPr>
            <p:nvPr/>
          </p:nvSpPr>
          <p:spPr bwMode="auto">
            <a:xfrm>
              <a:off x="3240088" y="4941888"/>
              <a:ext cx="360362" cy="358775"/>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J</a:t>
              </a:r>
              <a:endParaRPr lang="id-ID" altLang="en-US" b="1"/>
            </a:p>
          </p:txBody>
        </p:sp>
        <p:sp>
          <p:nvSpPr>
            <p:cNvPr id="52238" name="Oval 55">
              <a:extLst>
                <a:ext uri="{FF2B5EF4-FFF2-40B4-BE49-F238E27FC236}">
                  <a16:creationId xmlns:a16="http://schemas.microsoft.com/office/drawing/2014/main" id="{0DF3E859-44D1-480E-BFFB-D533697ACD4D}"/>
                </a:ext>
              </a:extLst>
            </p:cNvPr>
            <p:cNvSpPr>
              <a:spLocks noChangeArrowheads="1"/>
            </p:cNvSpPr>
            <p:nvPr/>
          </p:nvSpPr>
          <p:spPr bwMode="auto">
            <a:xfrm>
              <a:off x="4225925" y="4221163"/>
              <a:ext cx="360363" cy="360362"/>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I</a:t>
              </a:r>
              <a:endParaRPr lang="id-ID" altLang="en-US" b="1"/>
            </a:p>
          </p:txBody>
        </p:sp>
        <p:sp>
          <p:nvSpPr>
            <p:cNvPr id="52239" name="Oval 56">
              <a:extLst>
                <a:ext uri="{FF2B5EF4-FFF2-40B4-BE49-F238E27FC236}">
                  <a16:creationId xmlns:a16="http://schemas.microsoft.com/office/drawing/2014/main" id="{2CE30377-BB54-47F9-8817-80D6FEF66BDE}"/>
                </a:ext>
              </a:extLst>
            </p:cNvPr>
            <p:cNvSpPr>
              <a:spLocks noChangeArrowheads="1"/>
            </p:cNvSpPr>
            <p:nvPr/>
          </p:nvSpPr>
          <p:spPr bwMode="auto">
            <a:xfrm>
              <a:off x="4787900" y="5445125"/>
              <a:ext cx="360363"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K</a:t>
              </a:r>
              <a:endParaRPr lang="id-ID" altLang="en-US" b="1"/>
            </a:p>
          </p:txBody>
        </p:sp>
        <p:sp>
          <p:nvSpPr>
            <p:cNvPr id="52240" name="Oval 57">
              <a:extLst>
                <a:ext uri="{FF2B5EF4-FFF2-40B4-BE49-F238E27FC236}">
                  <a16:creationId xmlns:a16="http://schemas.microsoft.com/office/drawing/2014/main" id="{A6D8557C-7CBF-4610-AE04-ABDE5E215091}"/>
                </a:ext>
              </a:extLst>
            </p:cNvPr>
            <p:cNvSpPr>
              <a:spLocks noChangeArrowheads="1"/>
            </p:cNvSpPr>
            <p:nvPr/>
          </p:nvSpPr>
          <p:spPr bwMode="auto">
            <a:xfrm>
              <a:off x="5783263" y="5445125"/>
              <a:ext cx="360362" cy="360363"/>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r>
                <a:rPr lang="en-US" altLang="en-US" b="1"/>
                <a:t>L</a:t>
              </a:r>
              <a:endParaRPr lang="id-ID" altLang="en-US" b="1"/>
            </a:p>
          </p:txBody>
        </p:sp>
      </p:grpSp>
      <p:sp>
        <p:nvSpPr>
          <p:cNvPr id="52227" name="Text Box 1">
            <a:extLst>
              <a:ext uri="{FF2B5EF4-FFF2-40B4-BE49-F238E27FC236}">
                <a16:creationId xmlns:a16="http://schemas.microsoft.com/office/drawing/2014/main" id="{D0BCB438-D038-4892-BEB1-621897893CAD}"/>
              </a:ext>
            </a:extLst>
          </p:cNvPr>
          <p:cNvSpPr txBox="1">
            <a:spLocks noChangeArrowheads="1"/>
          </p:cNvSpPr>
          <p:nvPr/>
        </p:nvSpPr>
        <p:spPr bwMode="auto">
          <a:xfrm>
            <a:off x="0" y="219075"/>
            <a:ext cx="11285033" cy="1143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4400" dirty="0" err="1"/>
              <a:t>Contoh</a:t>
            </a:r>
            <a:r>
              <a:rPr lang="en-US" altLang="en-US" sz="4400" dirty="0"/>
              <a:t> : Dari Semarang (C) </a:t>
            </a:r>
            <a:r>
              <a:rPr lang="en-US" altLang="en-US" sz="4400" dirty="0" err="1"/>
              <a:t>ke</a:t>
            </a:r>
            <a:r>
              <a:rPr lang="en-US" altLang="en-US" sz="4400" dirty="0"/>
              <a:t> Surakarta (L)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268DC-B9DA-3445-B3CA-46334BB12353}"/>
              </a:ext>
            </a:extLst>
          </p:cNvPr>
          <p:cNvSpPr/>
          <p:nvPr/>
        </p:nvSpPr>
        <p:spPr>
          <a:xfrm>
            <a:off x="1538868" y="1527717"/>
            <a:ext cx="8530683" cy="5078313"/>
          </a:xfrm>
          <a:prstGeom prst="rect">
            <a:avLst/>
          </a:prstGeom>
        </p:spPr>
        <p:txBody>
          <a:bodyPr wrap="square">
            <a:spAutoFit/>
          </a:bodyPr>
          <a:lstStyle/>
          <a:p>
            <a:r>
              <a:rPr lang="en-ID" dirty="0" err="1">
                <a:solidFill>
                  <a:srgbClr val="1C1E27"/>
                </a:solidFill>
                <a:latin typeface="Helvetica Neue" panose="02000503000000020004" pitchFamily="2" charset="0"/>
              </a:rPr>
              <a:t>Sebelum</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mulai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mengerjakan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perhatikan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dulu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keterangan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berikut</a:t>
            </a:r>
            <a:r>
              <a:rPr lang="en-ID" dirty="0">
                <a:solidFill>
                  <a:srgbClr val="1C1E27"/>
                </a:solidFill>
                <a:latin typeface="Helvetica Neue" panose="02000503000000020004" pitchFamily="2" charset="0"/>
              </a:rPr>
              <a:t>. ‌ ‌ </a:t>
            </a:r>
          </a:p>
          <a:p>
            <a:endParaRPr lang="en-ID" dirty="0">
              <a:solidFill>
                <a:srgbClr val="1C1E27"/>
              </a:solidFill>
              <a:latin typeface="Helvetica Neue" panose="02000503000000020004" pitchFamily="2" charset="0"/>
            </a:endParaRPr>
          </a:p>
          <a:p>
            <a:r>
              <a:rPr lang="en-ID" dirty="0">
                <a:solidFill>
                  <a:srgbClr val="1C1E27"/>
                </a:solidFill>
                <a:latin typeface="Helvetica Neue" panose="02000503000000020004" pitchFamily="2" charset="0"/>
              </a:rPr>
              <a:t>Node </a:t>
            </a:r>
            <a:r>
              <a:rPr lang="en-ID" dirty="0" err="1">
                <a:solidFill>
                  <a:srgbClr val="1C1E27"/>
                </a:solidFill>
                <a:latin typeface="Helvetica Neue" panose="02000503000000020004" pitchFamily="2" charset="0"/>
              </a:rPr>
              <a:t>dilambangkan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dengan</a:t>
            </a:r>
            <a:r>
              <a:rPr lang="en-ID" dirty="0">
                <a:solidFill>
                  <a:srgbClr val="1C1E27"/>
                </a:solidFill>
                <a:latin typeface="Helvetica Neue" panose="02000503000000020004" pitchFamily="2" charset="0"/>
              </a:rPr>
              <a:t> 1 </a:t>
            </a:r>
            <a:r>
              <a:rPr lang="en-ID" dirty="0" err="1">
                <a:solidFill>
                  <a:srgbClr val="1C1E27"/>
                </a:solidFill>
                <a:latin typeface="Helvetica Neue" panose="02000503000000020004" pitchFamily="2" charset="0"/>
              </a:rPr>
              <a:t>huruf</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seperti</a:t>
            </a:r>
            <a:r>
              <a:rPr lang="en-ID" dirty="0">
                <a:solidFill>
                  <a:srgbClr val="1C1E27"/>
                </a:solidFill>
                <a:latin typeface="Helvetica Neue" panose="02000503000000020004" pitchFamily="2" charset="0"/>
              </a:rPr>
              <a:t> A, B </a:t>
            </a:r>
            <a:r>
              <a:rPr lang="en-ID" dirty="0" err="1">
                <a:solidFill>
                  <a:srgbClr val="1C1E27"/>
                </a:solidFill>
                <a:latin typeface="Helvetica Neue" panose="02000503000000020004" pitchFamily="2" charset="0"/>
              </a:rPr>
              <a:t>dst</a:t>
            </a:r>
            <a:r>
              <a:rPr lang="en-ID" dirty="0">
                <a:solidFill>
                  <a:srgbClr val="1C1E27"/>
                </a:solidFill>
                <a:latin typeface="Helvetica Neue" panose="02000503000000020004" pitchFamily="2" charset="0"/>
              </a:rPr>
              <a:t> ‌ ‌ </a:t>
            </a:r>
          </a:p>
          <a:p>
            <a:endParaRPr lang="en-ID" dirty="0">
              <a:solidFill>
                <a:srgbClr val="1C1E27"/>
              </a:solidFill>
              <a:latin typeface="Helvetica Neue" panose="02000503000000020004" pitchFamily="2" charset="0"/>
            </a:endParaRPr>
          </a:p>
          <a:p>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dilambangkan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dengan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urutan</a:t>
            </a:r>
            <a:r>
              <a:rPr lang="en-ID" dirty="0">
                <a:solidFill>
                  <a:srgbClr val="1C1E27"/>
                </a:solidFill>
                <a:latin typeface="Helvetica Neue" panose="02000503000000020004" pitchFamily="2" charset="0"/>
              </a:rPr>
              <a:t> node, </a:t>
            </a:r>
            <a:r>
              <a:rPr lang="en-ID" dirty="0" err="1">
                <a:solidFill>
                  <a:srgbClr val="1C1E27"/>
                </a:solidFill>
                <a:latin typeface="Helvetica Neue" panose="02000503000000020004" pitchFamily="2" charset="0"/>
              </a:rPr>
              <a:t>misal</a:t>
            </a:r>
            <a:r>
              <a:rPr lang="en-ID" dirty="0">
                <a:solidFill>
                  <a:srgbClr val="1C1E27"/>
                </a:solidFill>
                <a:latin typeface="Helvetica Neue" panose="02000503000000020004" pitchFamily="2" charset="0"/>
              </a:rPr>
              <a:t> ABC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urutannya</a:t>
            </a:r>
            <a:r>
              <a:rPr lang="en-ID" dirty="0">
                <a:solidFill>
                  <a:srgbClr val="1C1E27"/>
                </a:solidFill>
                <a:latin typeface="Helvetica Neue" panose="02000503000000020004" pitchFamily="2" charset="0"/>
              </a:rPr>
              <a:t>/</a:t>
            </a:r>
            <a:r>
              <a:rPr lang="en-ID" dirty="0" err="1">
                <a:solidFill>
                  <a:srgbClr val="1C1E27"/>
                </a:solidFill>
                <a:latin typeface="Helvetica Neue" panose="02000503000000020004" pitchFamily="2" charset="0"/>
              </a:rPr>
              <a:t>jalurnya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node A, </a:t>
            </a:r>
            <a:r>
              <a:rPr lang="en-ID" dirty="0" err="1">
                <a:solidFill>
                  <a:srgbClr val="1C1E27"/>
                </a:solidFill>
                <a:latin typeface="Helvetica Neue" panose="02000503000000020004" pitchFamily="2" charset="0"/>
              </a:rPr>
              <a:t>lalu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a:t>
            </a:r>
            <a:r>
              <a:rPr lang="en-ID" dirty="0">
                <a:solidFill>
                  <a:srgbClr val="1C1E27"/>
                </a:solidFill>
                <a:latin typeface="Helvetica Neue" panose="02000503000000020004" pitchFamily="2" charset="0"/>
              </a:rPr>
              <a:t> B, </a:t>
            </a:r>
            <a:r>
              <a:rPr lang="en-ID" dirty="0" err="1">
                <a:solidFill>
                  <a:srgbClr val="1C1E27"/>
                </a:solidFill>
                <a:latin typeface="Helvetica Neue" panose="02000503000000020004" pitchFamily="2" charset="0"/>
              </a:rPr>
              <a:t>lalu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ke</a:t>
            </a:r>
            <a:r>
              <a:rPr lang="en-ID" dirty="0">
                <a:solidFill>
                  <a:srgbClr val="1C1E27"/>
                </a:solidFill>
                <a:latin typeface="Helvetica Neue" panose="02000503000000020004" pitchFamily="2" charset="0"/>
              </a:rPr>
              <a:t> C. ‌ ‌ </a:t>
            </a:r>
          </a:p>
          <a:p>
            <a:endParaRPr lang="en-ID" dirty="0">
              <a:solidFill>
                <a:srgbClr val="1C1E27"/>
              </a:solidFill>
              <a:latin typeface="Helvetica Neue" panose="02000503000000020004" pitchFamily="2" charset="0"/>
            </a:endParaRPr>
          </a:p>
          <a:p>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semacam</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ini</a:t>
            </a:r>
            <a:r>
              <a:rPr lang="en-ID" dirty="0">
                <a:solidFill>
                  <a:srgbClr val="1C1E27"/>
                </a:solidFill>
                <a:latin typeface="Helvetica Neue" panose="02000503000000020004" pitchFamily="2" charset="0"/>
              </a:rPr>
              <a:t> : AC AB ABC,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cara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membacanya</a:t>
            </a:r>
            <a:r>
              <a:rPr lang="en-ID" dirty="0">
                <a:solidFill>
                  <a:srgbClr val="1C1E27"/>
                </a:solidFill>
                <a:latin typeface="Helvetica Neue" panose="02000503000000020004" pitchFamily="2" charset="0"/>
              </a:rPr>
              <a:t> :</a:t>
            </a:r>
          </a:p>
          <a:p>
            <a:pPr marL="285750" indent="-285750">
              <a:buFont typeface="Wingdings" pitchFamily="2" charset="2"/>
              <a:buChar char="Ø"/>
            </a:pP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3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yang </a:t>
            </a:r>
            <a:r>
              <a:rPr lang="en-ID" dirty="0" err="1">
                <a:solidFill>
                  <a:srgbClr val="1C1E27"/>
                </a:solidFill>
                <a:latin typeface="Helvetica Neue" panose="02000503000000020004" pitchFamily="2" charset="0"/>
              </a:rPr>
              <a:t>antri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yaitu</a:t>
            </a:r>
            <a:r>
              <a:rPr lang="en-ID" dirty="0">
                <a:solidFill>
                  <a:srgbClr val="1C1E27"/>
                </a:solidFill>
                <a:latin typeface="Helvetica Neue" panose="02000503000000020004" pitchFamily="2" charset="0"/>
              </a:rPr>
              <a:t> AC, AB dan ABC</a:t>
            </a:r>
          </a:p>
          <a:p>
            <a:pPr marL="285750" indent="-285750">
              <a:buFont typeface="Wingdings" pitchFamily="2" charset="2"/>
              <a:buChar char="Ø"/>
            </a:pP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kiri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jadi</a:t>
            </a:r>
            <a:r>
              <a:rPr lang="en-ID" dirty="0">
                <a:solidFill>
                  <a:srgbClr val="1C1E27"/>
                </a:solidFill>
                <a:latin typeface="Helvetica Neue" panose="02000503000000020004" pitchFamily="2" charset="0"/>
              </a:rPr>
              <a:t> AC </a:t>
            </a:r>
            <a:r>
              <a:rPr lang="en-ID" dirty="0" err="1">
                <a:solidFill>
                  <a:srgbClr val="1C1E27"/>
                </a:solidFill>
                <a:latin typeface="Helvetica Neue" panose="02000503000000020004" pitchFamily="2" charset="0"/>
              </a:rPr>
              <a:t>adalah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p>
          <a:p>
            <a:pPr marL="285750" indent="-285750">
              <a:buFont typeface="Wingdings" pitchFamily="2" charset="2"/>
              <a:buChar char="Ø"/>
            </a:pPr>
            <a:r>
              <a:rPr lang="en-ID" dirty="0" err="1">
                <a:solidFill>
                  <a:srgbClr val="1C1E27"/>
                </a:solidFill>
                <a:latin typeface="Helvetica Neue" panose="02000503000000020004" pitchFamily="2" charset="0"/>
              </a:rPr>
              <a:t>Sebaliknya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belakang</a:t>
            </a:r>
            <a:r>
              <a:rPr lang="en-ID" dirty="0">
                <a:solidFill>
                  <a:srgbClr val="1C1E27"/>
                </a:solidFill>
                <a:latin typeface="Helvetica Neue" panose="02000503000000020004" pitchFamily="2" charset="0"/>
              </a:rPr>
              <a:t> di </a:t>
            </a:r>
            <a:r>
              <a:rPr lang="en-ID" dirty="0" err="1">
                <a:solidFill>
                  <a:srgbClr val="1C1E27"/>
                </a:solidFill>
                <a:latin typeface="Helvetica Neue" panose="02000503000000020004" pitchFamily="2" charset="0"/>
              </a:rPr>
              <a:t>sebelah</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ABC </a:t>
            </a:r>
            <a:r>
              <a:rPr lang="en-ID" dirty="0" err="1">
                <a:solidFill>
                  <a:srgbClr val="1C1E27"/>
                </a:solidFill>
                <a:latin typeface="Helvetica Neue" panose="02000503000000020004" pitchFamily="2" charset="0"/>
              </a:rPr>
              <a:t>berarti</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belakang</a:t>
            </a:r>
            <a:r>
              <a:rPr lang="en-ID" dirty="0">
                <a:solidFill>
                  <a:srgbClr val="1C1E27"/>
                </a:solidFill>
                <a:latin typeface="Helvetica Neue" panose="02000503000000020004" pitchFamily="2" charset="0"/>
              </a:rPr>
              <a:t> / </a:t>
            </a:r>
            <a:r>
              <a:rPr lang="en-ID" dirty="0" err="1">
                <a:solidFill>
                  <a:srgbClr val="1C1E27"/>
                </a:solidFill>
                <a:latin typeface="Helvetica Neue" panose="02000503000000020004" pitchFamily="2" charset="0"/>
              </a:rPr>
              <a:t>terakhir</a:t>
            </a:r>
            <a:r>
              <a:rPr lang="en-ID" dirty="0">
                <a:solidFill>
                  <a:srgbClr val="1C1E27"/>
                </a:solidFill>
                <a:latin typeface="Helvetica Neue" panose="02000503000000020004" pitchFamily="2" charset="0"/>
              </a:rPr>
              <a:t>.</a:t>
            </a:r>
          </a:p>
          <a:p>
            <a:pPr marL="285750" indent="-285750">
              <a:buFont typeface="Wingdings" pitchFamily="2" charset="2"/>
              <a:buChar char="Ø"/>
            </a:pP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baru</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di </a:t>
            </a:r>
            <a:r>
              <a:rPr lang="en-ID" dirty="0" err="1">
                <a:solidFill>
                  <a:srgbClr val="1C1E27"/>
                </a:solidFill>
                <a:latin typeface="Helvetica Neue" panose="02000503000000020004" pitchFamily="2" charset="0"/>
              </a:rPr>
              <a:t>sebelah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Contoh</a:t>
            </a:r>
            <a:r>
              <a:rPr lang="en-ID" dirty="0">
                <a:solidFill>
                  <a:srgbClr val="1C1E27"/>
                </a:solidFill>
                <a:latin typeface="Helvetica Neue" panose="02000503000000020004" pitchFamily="2" charset="0"/>
              </a:rPr>
              <a:t> : AC AB ABC </a:t>
            </a:r>
            <a:r>
              <a:rPr lang="en-ID" dirty="0" err="1">
                <a:solidFill>
                  <a:srgbClr val="1C1E27"/>
                </a:solidFill>
                <a:latin typeface="Helvetica Neue" panose="02000503000000020004" pitchFamily="2" charset="0"/>
              </a:rPr>
              <a:t>kemudian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ada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baru</a:t>
            </a:r>
            <a:r>
              <a:rPr lang="en-ID" dirty="0">
                <a:solidFill>
                  <a:srgbClr val="1C1E27"/>
                </a:solidFill>
                <a:latin typeface="Helvetica Neue" panose="02000503000000020004" pitchFamily="2" charset="0"/>
              </a:rPr>
              <a:t> ABCD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masuk</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kanan</a:t>
            </a:r>
            <a:r>
              <a:rPr lang="en-ID" dirty="0">
                <a:solidFill>
                  <a:srgbClr val="1C1E27"/>
                </a:solidFill>
                <a:latin typeface="Helvetica Neue" panose="02000503000000020004" pitchFamily="2" charset="0"/>
              </a:rPr>
              <a:t> -&gt; AC AB ABC ABCD</a:t>
            </a:r>
          </a:p>
          <a:p>
            <a:pPr marL="285750" indent="-285750">
              <a:buFont typeface="Wingdings" pitchFamily="2" charset="2"/>
              <a:buChar char="Ø"/>
            </a:pP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diproses</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jalur</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akan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hilang</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Misal</a:t>
            </a:r>
            <a:r>
              <a:rPr lang="en-ID" dirty="0">
                <a:solidFill>
                  <a:srgbClr val="1C1E27"/>
                </a:solidFill>
                <a:latin typeface="Helvetica Neue" panose="02000503000000020004" pitchFamily="2" charset="0"/>
              </a:rPr>
              <a:t> : AC AB ABC ABCD ‌ </a:t>
            </a:r>
            <a:r>
              <a:rPr lang="en-ID" dirty="0" err="1">
                <a:solidFill>
                  <a:srgbClr val="1C1E27"/>
                </a:solidFill>
                <a:latin typeface="Helvetica Neue" panose="02000503000000020004" pitchFamily="2" charset="0"/>
              </a:rPr>
              <a:t>jika</a:t>
            </a:r>
            <a:r>
              <a:rPr lang="en-ID" dirty="0">
                <a:solidFill>
                  <a:srgbClr val="1C1E27"/>
                </a:solidFill>
                <a:latin typeface="Helvetica Neue" panose="02000503000000020004" pitchFamily="2" charset="0"/>
              </a:rPr>
              <a:t> AC(</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paling </a:t>
            </a:r>
            <a:r>
              <a:rPr lang="en-ID" dirty="0" err="1">
                <a:solidFill>
                  <a:srgbClr val="1C1E27"/>
                </a:solidFill>
                <a:latin typeface="Helvetica Neue" panose="02000503000000020004" pitchFamily="2" charset="0"/>
              </a:rPr>
              <a:t>depan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sudah</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diproses</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maka</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hilang</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dari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antrian</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ganti</a:t>
            </a:r>
            <a:r>
              <a:rPr lang="en-ID" dirty="0">
                <a:solidFill>
                  <a:srgbClr val="1C1E27"/>
                </a:solidFill>
                <a:latin typeface="Helvetica Neue" panose="02000503000000020004" pitchFamily="2" charset="0"/>
              </a:rPr>
              <a:t> </a:t>
            </a:r>
            <a:r>
              <a:rPr lang="en-ID" dirty="0" err="1">
                <a:solidFill>
                  <a:srgbClr val="1C1E27"/>
                </a:solidFill>
                <a:latin typeface="Helvetica Neue" panose="02000503000000020004" pitchFamily="2" charset="0"/>
              </a:rPr>
              <a:t>selanjutnya</a:t>
            </a:r>
            <a:r>
              <a:rPr lang="en-ID" dirty="0">
                <a:solidFill>
                  <a:srgbClr val="1C1E27"/>
                </a:solidFill>
                <a:latin typeface="Helvetica Neue" panose="02000503000000020004" pitchFamily="2" charset="0"/>
              </a:rPr>
              <a:t> : AB ABC ABCD</a:t>
            </a:r>
            <a:endParaRPr lang="en-ID" b="0" i="0" dirty="0">
              <a:solidFill>
                <a:srgbClr val="1C1E27"/>
              </a:solidFill>
              <a:effectLst/>
              <a:latin typeface="Helvetica Neue" panose="02000503000000020004" pitchFamily="2" charset="0"/>
            </a:endParaRPr>
          </a:p>
        </p:txBody>
      </p:sp>
      <p:sp>
        <p:nvSpPr>
          <p:cNvPr id="3" name="Text Box 1">
            <a:extLst>
              <a:ext uri="{FF2B5EF4-FFF2-40B4-BE49-F238E27FC236}">
                <a16:creationId xmlns:a16="http://schemas.microsoft.com/office/drawing/2014/main" id="{A27EE7B9-FB61-A540-B072-4CAEC038D18B}"/>
              </a:ext>
            </a:extLst>
          </p:cNvPr>
          <p:cNvSpPr txBox="1">
            <a:spLocks noChangeArrowheads="1"/>
          </p:cNvSpPr>
          <p:nvPr/>
        </p:nvSpPr>
        <p:spPr bwMode="auto">
          <a:xfrm>
            <a:off x="1839951" y="786548"/>
            <a:ext cx="8229600" cy="74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err="1"/>
              <a:t>Langkah</a:t>
            </a:r>
            <a:r>
              <a:rPr lang="en-US" altLang="en-US" sz="3600" dirty="0"/>
              <a:t> </a:t>
            </a:r>
            <a:r>
              <a:rPr lang="en-US" altLang="en-US" sz="3600" dirty="0" err="1"/>
              <a:t>Penyelesaian</a:t>
            </a:r>
            <a:endParaRPr lang="en-US" altLang="en-US" sz="3600" dirty="0"/>
          </a:p>
        </p:txBody>
      </p:sp>
    </p:spTree>
    <p:extLst>
      <p:ext uri="{BB962C8B-B14F-4D97-AF65-F5344CB8AC3E}">
        <p14:creationId xmlns:p14="http://schemas.microsoft.com/office/powerpoint/2010/main" val="54881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13BD6689-3736-4A37-9385-7269EBD5A23E}"/>
              </a:ext>
            </a:extLst>
          </p:cNvPr>
          <p:cNvSpPr txBox="1">
            <a:spLocks noChangeArrowheads="1"/>
          </p:cNvSpPr>
          <p:nvPr/>
        </p:nvSpPr>
        <p:spPr bwMode="auto">
          <a:xfrm>
            <a:off x="1981200" y="447636"/>
            <a:ext cx="8229600" cy="74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charset="0"/>
              </a:defRPr>
            </a:lvl9pPr>
          </a:lstStyle>
          <a:p>
            <a:pPr algn="ctr" eaLnBrk="1" hangingPunct="1">
              <a:spcBef>
                <a:spcPct val="0"/>
              </a:spcBef>
              <a:buClrTx/>
              <a:buFontTx/>
              <a:buNone/>
            </a:pPr>
            <a:r>
              <a:rPr lang="en-US" altLang="en-US" sz="3600" dirty="0" err="1"/>
              <a:t>Langkah</a:t>
            </a:r>
            <a:r>
              <a:rPr lang="en-US" altLang="en-US" sz="3600" dirty="0"/>
              <a:t> </a:t>
            </a:r>
            <a:r>
              <a:rPr lang="en-US" altLang="en-US" sz="3600" dirty="0" err="1"/>
              <a:t>Penyelesaian</a:t>
            </a:r>
            <a:endParaRPr lang="en-US" altLang="en-US" sz="3600" dirty="0"/>
          </a:p>
        </p:txBody>
      </p:sp>
      <p:sp>
        <p:nvSpPr>
          <p:cNvPr id="53251" name="Text Box 2">
            <a:extLst>
              <a:ext uri="{FF2B5EF4-FFF2-40B4-BE49-F238E27FC236}">
                <a16:creationId xmlns:a16="http://schemas.microsoft.com/office/drawing/2014/main" id="{1A9D2CDD-23C2-4DAA-A7F9-AB743CCB9001}"/>
              </a:ext>
            </a:extLst>
          </p:cNvPr>
          <p:cNvSpPr txBox="1">
            <a:spLocks noChangeArrowheads="1"/>
          </p:cNvSpPr>
          <p:nvPr/>
        </p:nvSpPr>
        <p:spPr bwMode="auto">
          <a:xfrm>
            <a:off x="1014760" y="1182029"/>
            <a:ext cx="10668000" cy="485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1pPr>
            <a:lvl2pPr marL="857250" indent="-457200">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charset="0"/>
              </a:defRPr>
            </a:lvl9pPr>
          </a:lstStyle>
          <a:p>
            <a:pPr marL="0" indent="0">
              <a:lnSpc>
                <a:spcPct val="90000"/>
              </a:lnSpc>
              <a:spcBef>
                <a:spcPts val="600"/>
              </a:spcBef>
            </a:pPr>
            <a:endParaRPr lang="en-US" altLang="en-US" sz="2000" dirty="0"/>
          </a:p>
          <a:p>
            <a:pPr>
              <a:lnSpc>
                <a:spcPct val="90000"/>
              </a:lnSpc>
              <a:spcBef>
                <a:spcPts val="600"/>
              </a:spcBef>
              <a:buFont typeface="Times New Roman" panose="02020603050405020304" pitchFamily="18" charset="0"/>
              <a:buAutoNum type="arabicPeriod"/>
            </a:pPr>
            <a:r>
              <a:rPr lang="en-US" altLang="en-US" sz="2000" dirty="0"/>
              <a:t>Masukkan C </a:t>
            </a:r>
            <a:r>
              <a:rPr lang="en-US" altLang="en-US" sz="2000" dirty="0" err="1"/>
              <a:t>ke</a:t>
            </a:r>
            <a:r>
              <a:rPr lang="en-US" altLang="en-US" sz="2000" dirty="0"/>
              <a:t> queue, </a:t>
            </a:r>
            <a:r>
              <a:rPr lang="en-US" altLang="en-US" sz="2000" dirty="0" err="1"/>
              <a:t>beri</a:t>
            </a:r>
            <a:r>
              <a:rPr lang="en-US" altLang="en-US" sz="2000" dirty="0"/>
              <a:t> </a:t>
            </a:r>
            <a:r>
              <a:rPr lang="en-US" altLang="en-US" sz="2000" dirty="0" err="1"/>
              <a:t>tanda</a:t>
            </a:r>
            <a:r>
              <a:rPr lang="en-US" altLang="en-US" sz="2000" dirty="0"/>
              <a:t> visited </a:t>
            </a:r>
            <a:r>
              <a:rPr lang="en-US" altLang="en-US" sz="2000" dirty="0" err="1"/>
              <a:t>untuk</a:t>
            </a:r>
            <a:r>
              <a:rPr lang="en-US" altLang="en-US" sz="2000" dirty="0"/>
              <a:t> C, </a:t>
            </a:r>
            <a:r>
              <a:rPr lang="en-US" altLang="en-US" sz="2000" dirty="0" err="1"/>
              <a:t>cek</a:t>
            </a:r>
            <a:r>
              <a:rPr lang="en-US" altLang="en-US" sz="2000" dirty="0"/>
              <a:t> </a:t>
            </a:r>
            <a:r>
              <a:rPr lang="en-US" altLang="en-US" sz="2000" dirty="0" err="1"/>
              <a:t>apakah</a:t>
            </a:r>
            <a:r>
              <a:rPr lang="en-US" altLang="en-US" sz="2000" dirty="0"/>
              <a:t> C </a:t>
            </a:r>
            <a:r>
              <a:rPr lang="en-US" altLang="en-US" sz="2000" dirty="0" err="1"/>
              <a:t>adalah</a:t>
            </a:r>
            <a:r>
              <a:rPr lang="en-US" altLang="en-US" sz="2000" dirty="0"/>
              <a:t> </a:t>
            </a:r>
            <a:r>
              <a:rPr lang="en-US" altLang="en-US" sz="2000" dirty="0" err="1"/>
              <a:t>tujuan</a:t>
            </a:r>
            <a:endParaRPr lang="en-US" altLang="en-US" sz="2000" dirty="0"/>
          </a:p>
          <a:p>
            <a:pPr lvl="1">
              <a:lnSpc>
                <a:spcPct val="90000"/>
              </a:lnSpc>
              <a:spcBef>
                <a:spcPts val="600"/>
              </a:spcBef>
              <a:buFont typeface="Arial" panose="020B0604020202020204" pitchFamily="34" charset="0"/>
              <a:buChar char="•"/>
            </a:pPr>
            <a:r>
              <a:rPr lang="en-US" altLang="en-US" sz="2000" b="1" u="sng" dirty="0"/>
              <a:t>C</a:t>
            </a:r>
            <a:r>
              <a:rPr lang="en-US" altLang="en-US" sz="2000" dirty="0"/>
              <a:t>, visited C</a:t>
            </a:r>
          </a:p>
          <a:p>
            <a:pPr>
              <a:lnSpc>
                <a:spcPct val="90000"/>
              </a:lnSpc>
              <a:spcBef>
                <a:spcPts val="600"/>
              </a:spcBef>
              <a:buFont typeface="Times New Roman" panose="02020603050405020304" pitchFamily="18" charset="0"/>
              <a:buAutoNum type="arabicPeriod"/>
            </a:pPr>
            <a:r>
              <a:rPr lang="en-US" altLang="en-US" sz="2000" dirty="0"/>
              <a:t>C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C </a:t>
            </a:r>
            <a:r>
              <a:rPr lang="en-US" altLang="en-US" sz="2000" dirty="0" err="1"/>
              <a:t>ke</a:t>
            </a:r>
            <a:r>
              <a:rPr lang="en-US" altLang="en-US" sz="2000" dirty="0"/>
              <a:t> queue, proses </a:t>
            </a:r>
            <a:r>
              <a:rPr lang="en-US" altLang="en-US" sz="2000" dirty="0" err="1"/>
              <a:t>antrian</a:t>
            </a:r>
            <a:r>
              <a:rPr lang="en-US" altLang="en-US" sz="2000" dirty="0"/>
              <a:t> paling </a:t>
            </a:r>
            <a:r>
              <a:rPr lang="en-US" altLang="en-US" sz="2000" dirty="0" err="1"/>
              <a:t>depan</a:t>
            </a:r>
            <a:r>
              <a:rPr lang="en-US" altLang="en-US" sz="2000" dirty="0"/>
              <a:t> dan set visited </a:t>
            </a:r>
          </a:p>
          <a:p>
            <a:pPr lvl="1">
              <a:lnSpc>
                <a:spcPct val="90000"/>
              </a:lnSpc>
              <a:spcBef>
                <a:spcPts val="600"/>
              </a:spcBef>
              <a:buFont typeface="Arial" panose="020B0604020202020204" pitchFamily="34" charset="0"/>
              <a:buChar char="•"/>
            </a:pPr>
            <a:r>
              <a:rPr lang="en-US" altLang="en-US" sz="2000" b="1" u="sng" dirty="0"/>
              <a:t>CH</a:t>
            </a:r>
            <a:r>
              <a:rPr lang="en-US" altLang="en-US" sz="2000" dirty="0"/>
              <a:t> CI CD CB, visited C,H</a:t>
            </a:r>
          </a:p>
          <a:p>
            <a:pPr>
              <a:lnSpc>
                <a:spcPct val="90000"/>
              </a:lnSpc>
              <a:spcBef>
                <a:spcPts val="600"/>
              </a:spcBef>
              <a:buFont typeface="Times New Roman" panose="02020603050405020304" pitchFamily="18" charset="0"/>
              <a:buAutoNum type="arabicPeriod"/>
            </a:pPr>
            <a:r>
              <a:rPr lang="en-US" altLang="en-US" sz="2000" dirty="0"/>
              <a:t>H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H </a:t>
            </a:r>
            <a:r>
              <a:rPr lang="en-US" altLang="en-US" sz="2000" dirty="0" err="1"/>
              <a:t>ke</a:t>
            </a:r>
            <a:r>
              <a:rPr lang="en-US" altLang="en-US" sz="2000" dirty="0"/>
              <a:t> queue, proses </a:t>
            </a:r>
            <a:r>
              <a:rPr lang="en-US" altLang="en-US" sz="2000" dirty="0" err="1"/>
              <a:t>antrian</a:t>
            </a:r>
            <a:r>
              <a:rPr lang="en-US" altLang="en-US" sz="2000" dirty="0"/>
              <a:t> paling </a:t>
            </a:r>
            <a:r>
              <a:rPr lang="en-US" altLang="en-US" sz="2000" dirty="0" err="1"/>
              <a:t>depan</a:t>
            </a:r>
            <a:r>
              <a:rPr lang="en-US" altLang="en-US" sz="2000" dirty="0"/>
              <a:t> dan set visited </a:t>
            </a:r>
          </a:p>
          <a:p>
            <a:pPr lvl="1">
              <a:lnSpc>
                <a:spcPct val="90000"/>
              </a:lnSpc>
              <a:spcBef>
                <a:spcPts val="600"/>
              </a:spcBef>
              <a:buFont typeface="Arial" panose="020B0604020202020204" pitchFamily="34" charset="0"/>
              <a:buChar char="•"/>
            </a:pPr>
            <a:r>
              <a:rPr lang="en-US" altLang="en-US" sz="2000" b="1" u="sng" dirty="0"/>
              <a:t>CI</a:t>
            </a:r>
            <a:r>
              <a:rPr lang="en-US" altLang="en-US" sz="2000" b="1" dirty="0"/>
              <a:t> </a:t>
            </a:r>
            <a:r>
              <a:rPr lang="en-US" altLang="en-US" sz="2000" dirty="0"/>
              <a:t>CD CB CHL CHG CHD, visited C,H,I </a:t>
            </a:r>
          </a:p>
          <a:p>
            <a:pPr>
              <a:lnSpc>
                <a:spcPct val="90000"/>
              </a:lnSpc>
              <a:spcBef>
                <a:spcPts val="600"/>
              </a:spcBef>
              <a:buFont typeface="Times New Roman" panose="02020603050405020304" pitchFamily="18" charset="0"/>
              <a:buAutoNum type="arabicPeriod"/>
            </a:pPr>
            <a:r>
              <a:rPr lang="en-US" altLang="en-US" sz="2000" dirty="0"/>
              <a:t>I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I </a:t>
            </a:r>
            <a:r>
              <a:rPr lang="en-US" altLang="en-US" sz="2000" dirty="0" err="1"/>
              <a:t>ke</a:t>
            </a:r>
            <a:r>
              <a:rPr lang="en-US" altLang="en-US" sz="2000" dirty="0"/>
              <a:t> queue, proses </a:t>
            </a:r>
            <a:r>
              <a:rPr lang="en-US" altLang="en-US" sz="2000" dirty="0" err="1"/>
              <a:t>antrian</a:t>
            </a:r>
            <a:r>
              <a:rPr lang="en-US" altLang="en-US" sz="2000" dirty="0"/>
              <a:t> paling </a:t>
            </a:r>
            <a:r>
              <a:rPr lang="en-US" altLang="en-US" sz="2000" dirty="0" err="1"/>
              <a:t>depan</a:t>
            </a:r>
            <a:r>
              <a:rPr lang="en-US" altLang="en-US" sz="2000" dirty="0"/>
              <a:t> dan set visited</a:t>
            </a:r>
          </a:p>
          <a:p>
            <a:pPr lvl="1">
              <a:lnSpc>
                <a:spcPct val="90000"/>
              </a:lnSpc>
              <a:spcBef>
                <a:spcPts val="600"/>
              </a:spcBef>
              <a:buFont typeface="Arial" panose="020B0604020202020204" pitchFamily="34" charset="0"/>
              <a:buChar char="•"/>
            </a:pPr>
            <a:r>
              <a:rPr lang="en-US" altLang="en-US" sz="2000" b="1" u="sng" dirty="0"/>
              <a:t>CD</a:t>
            </a:r>
            <a:r>
              <a:rPr lang="en-US" altLang="en-US" sz="2000" dirty="0"/>
              <a:t> CB CHL CHG CHD CIK CIJ, visited C,H,I,D</a:t>
            </a:r>
          </a:p>
          <a:p>
            <a:pPr>
              <a:lnSpc>
                <a:spcPct val="90000"/>
              </a:lnSpc>
              <a:spcBef>
                <a:spcPts val="600"/>
              </a:spcBef>
              <a:buFont typeface="Times New Roman" panose="02020603050405020304" pitchFamily="18" charset="0"/>
              <a:buAutoNum type="arabicPeriod"/>
            </a:pPr>
            <a:r>
              <a:rPr lang="en-US" altLang="en-US" sz="2000" dirty="0"/>
              <a:t>D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D </a:t>
            </a:r>
            <a:r>
              <a:rPr lang="en-US" altLang="en-US" sz="2000" dirty="0" err="1"/>
              <a:t>ke</a:t>
            </a:r>
            <a:r>
              <a:rPr lang="en-US" altLang="en-US" sz="2000" dirty="0"/>
              <a:t> queue, proses </a:t>
            </a:r>
            <a:r>
              <a:rPr lang="en-US" altLang="en-US" sz="2000" dirty="0" err="1"/>
              <a:t>antrian</a:t>
            </a:r>
            <a:r>
              <a:rPr lang="en-US" altLang="en-US" sz="2000" dirty="0"/>
              <a:t> paling </a:t>
            </a:r>
            <a:r>
              <a:rPr lang="en-US" altLang="en-US" sz="2000" dirty="0" err="1"/>
              <a:t>depan</a:t>
            </a:r>
            <a:r>
              <a:rPr lang="en-US" altLang="en-US" sz="2000" dirty="0"/>
              <a:t> dan set visited</a:t>
            </a:r>
          </a:p>
          <a:p>
            <a:pPr lvl="1">
              <a:lnSpc>
                <a:spcPct val="90000"/>
              </a:lnSpc>
              <a:spcBef>
                <a:spcPts val="600"/>
              </a:spcBef>
              <a:buFont typeface="Arial" panose="020B0604020202020204" pitchFamily="34" charset="0"/>
              <a:buChar char="•"/>
            </a:pPr>
            <a:r>
              <a:rPr lang="en-US" altLang="en-US" sz="2000" b="1" u="sng" dirty="0"/>
              <a:t>CB</a:t>
            </a:r>
            <a:r>
              <a:rPr lang="en-US" altLang="en-US" sz="2000" dirty="0"/>
              <a:t> CHL CHG CHD CIK CIJ CDH CDF CDE, visited C,H,I,D,B </a:t>
            </a:r>
          </a:p>
          <a:p>
            <a:pPr>
              <a:lnSpc>
                <a:spcPct val="90000"/>
              </a:lnSpc>
              <a:spcBef>
                <a:spcPts val="600"/>
              </a:spcBef>
              <a:buFont typeface="Times New Roman" panose="02020603050405020304" pitchFamily="18" charset="0"/>
              <a:buAutoNum type="arabicPeriod"/>
            </a:pPr>
            <a:r>
              <a:rPr lang="en-US" altLang="en-US" sz="2000" dirty="0"/>
              <a:t>B </a:t>
            </a:r>
            <a:r>
              <a:rPr lang="en-US" altLang="en-US" sz="2000" dirty="0" err="1"/>
              <a:t>bukan</a:t>
            </a:r>
            <a:r>
              <a:rPr lang="en-US" altLang="en-US" sz="2000" dirty="0"/>
              <a:t> </a:t>
            </a:r>
            <a:r>
              <a:rPr lang="en-US" altLang="en-US" sz="2000" dirty="0" err="1"/>
              <a:t>tujuan</a:t>
            </a:r>
            <a:r>
              <a:rPr lang="en-US" altLang="en-US" sz="2000" dirty="0"/>
              <a:t>, </a:t>
            </a:r>
            <a:r>
              <a:rPr lang="en-US" altLang="en-US" sz="2000" dirty="0" err="1"/>
              <a:t>masukkan</a:t>
            </a:r>
            <a:r>
              <a:rPr lang="en-US" altLang="en-US" sz="2000" dirty="0"/>
              <a:t> </a:t>
            </a:r>
            <a:r>
              <a:rPr lang="en-US" altLang="en-US" sz="2000" dirty="0" err="1"/>
              <a:t>cabang</a:t>
            </a:r>
            <a:r>
              <a:rPr lang="en-US" altLang="en-US" sz="2000" dirty="0"/>
              <a:t> </a:t>
            </a:r>
            <a:r>
              <a:rPr lang="en-US" altLang="en-US" sz="2000" dirty="0" err="1"/>
              <a:t>dari</a:t>
            </a:r>
            <a:r>
              <a:rPr lang="en-US" altLang="en-US" sz="2000" dirty="0"/>
              <a:t> B </a:t>
            </a:r>
            <a:r>
              <a:rPr lang="en-US" altLang="en-US" sz="2000" dirty="0" err="1"/>
              <a:t>ke</a:t>
            </a:r>
            <a:r>
              <a:rPr lang="en-US" altLang="en-US" sz="2000" dirty="0"/>
              <a:t> queue, proses </a:t>
            </a:r>
            <a:r>
              <a:rPr lang="en-US" altLang="en-US" sz="2000" dirty="0" err="1"/>
              <a:t>antrian</a:t>
            </a:r>
            <a:r>
              <a:rPr lang="en-US" altLang="en-US" sz="2000" dirty="0"/>
              <a:t> paling </a:t>
            </a:r>
            <a:r>
              <a:rPr lang="en-US" altLang="en-US" sz="2000" dirty="0" err="1"/>
              <a:t>depan</a:t>
            </a:r>
            <a:r>
              <a:rPr lang="en-US" altLang="en-US" sz="2000" dirty="0"/>
              <a:t> dan set visited</a:t>
            </a:r>
          </a:p>
          <a:p>
            <a:pPr lvl="1">
              <a:lnSpc>
                <a:spcPct val="90000"/>
              </a:lnSpc>
              <a:spcBef>
                <a:spcPts val="600"/>
              </a:spcBef>
              <a:buFont typeface="Arial" panose="020B0604020202020204" pitchFamily="34" charset="0"/>
              <a:buChar char="•"/>
            </a:pPr>
            <a:r>
              <a:rPr lang="en-US" altLang="en-US" sz="2000" b="1" u="sng" dirty="0"/>
              <a:t>CHL</a:t>
            </a:r>
            <a:r>
              <a:rPr lang="en-US" altLang="en-US" sz="2000" dirty="0"/>
              <a:t> CHG CHD CIK CIJ CDH CDF CDE CBA, visited C,H,I,D,B,L</a:t>
            </a:r>
          </a:p>
          <a:p>
            <a:pPr>
              <a:lnSpc>
                <a:spcPct val="90000"/>
              </a:lnSpc>
              <a:spcBef>
                <a:spcPts val="600"/>
              </a:spcBef>
              <a:buFont typeface="Times New Roman" panose="02020603050405020304" pitchFamily="18" charset="0"/>
              <a:buAutoNum type="arabicPeriod"/>
            </a:pPr>
            <a:r>
              <a:rPr lang="en-US" altLang="en-US" sz="2000" dirty="0"/>
              <a:t>L </a:t>
            </a:r>
            <a:r>
              <a:rPr lang="en-US" altLang="en-US" sz="2000" dirty="0" err="1"/>
              <a:t>adalah</a:t>
            </a:r>
            <a:r>
              <a:rPr lang="en-US" altLang="en-US" sz="2000" dirty="0"/>
              <a:t> </a:t>
            </a:r>
            <a:r>
              <a:rPr lang="en-US" altLang="en-US" sz="2000" dirty="0" err="1"/>
              <a:t>tujuan</a:t>
            </a:r>
            <a:r>
              <a:rPr lang="en-US" altLang="en-US" sz="2000" dirty="0"/>
              <a:t> </a:t>
            </a:r>
            <a:r>
              <a:rPr lang="en-US" altLang="en-US" sz="2000" dirty="0" err="1"/>
              <a:t>maka</a:t>
            </a:r>
            <a:r>
              <a:rPr lang="en-US" altLang="en-US" sz="2000" dirty="0"/>
              <a:t> </a:t>
            </a:r>
            <a:r>
              <a:rPr lang="en-US" altLang="en-US" sz="2000" dirty="0" err="1"/>
              <a:t>masukkan</a:t>
            </a:r>
            <a:r>
              <a:rPr lang="en-US" altLang="en-US" sz="2000" dirty="0"/>
              <a:t> CHL </a:t>
            </a:r>
            <a:r>
              <a:rPr lang="en-US" altLang="en-US" sz="2000" dirty="0" err="1"/>
              <a:t>sebagai</a:t>
            </a:r>
            <a:r>
              <a:rPr lang="en-US" altLang="en-US" sz="2000" dirty="0"/>
              <a:t> </a:t>
            </a:r>
            <a:r>
              <a:rPr lang="en-US" altLang="en-US" sz="2000" dirty="0" err="1"/>
              <a:t>jalur</a:t>
            </a:r>
            <a:r>
              <a:rPr lang="en-US" altLang="en-US" sz="2000" dirty="0"/>
              <a:t> yang </a:t>
            </a:r>
            <a:r>
              <a:rPr lang="en-US" altLang="en-US" sz="2000" dirty="0" err="1"/>
              <a:t>dipilih</a:t>
            </a: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1604</Words>
  <Application>Microsoft Macintosh PowerPoint</Application>
  <PresentationFormat>Widescreen</PresentationFormat>
  <Paragraphs>190</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Helvetica Neue</vt:lpstr>
      <vt:lpstr>Times New Roman</vt:lpstr>
      <vt:lpstr>Wingdings</vt:lpstr>
      <vt:lpstr>Office Theme</vt:lpstr>
      <vt:lpstr>Uninformed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 Pencarian</dc:title>
  <dc:creator>chhannz</dc:creator>
  <cp:lastModifiedBy>Microsoft Office User</cp:lastModifiedBy>
  <cp:revision>18</cp:revision>
  <dcterms:created xsi:type="dcterms:W3CDTF">2020-04-01T09:23:20Z</dcterms:created>
  <dcterms:modified xsi:type="dcterms:W3CDTF">2022-05-19T09:52:39Z</dcterms:modified>
</cp:coreProperties>
</file>