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+8fbchB0FlcRu8sYRJWBvWeB6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701675" y="695325"/>
            <a:ext cx="545147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2588" y="695325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:notes"/>
          <p:cNvSpPr txBox="1"/>
          <p:nvPr/>
        </p:nvSpPr>
        <p:spPr>
          <a:xfrm>
            <a:off x="701675" y="695325"/>
            <a:ext cx="545147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7:notes"/>
          <p:cNvSpPr txBox="1"/>
          <p:nvPr/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:notes"/>
          <p:cNvSpPr txBox="1"/>
          <p:nvPr/>
        </p:nvSpPr>
        <p:spPr>
          <a:xfrm>
            <a:off x="701675" y="695325"/>
            <a:ext cx="545147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2588" y="695325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2588" y="695325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209800" y="19589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Order Logic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706563" y="5029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Russel, S., &amp; Norvig, P. (2003).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Artificial Intelligence A Modern Approach 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New Jersey : Pearson Education, Inc.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Suyanto. (2011).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Artificial Intelligence 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Bandung : Informatika 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Sutojo, T., Mulyanto, E., &amp; Suhartono, V. (2011).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Kecerdasan Buatan 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Yogyakarta : C.V.Andi Offset.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Aplikasi Pada Prolog (1)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1981200" y="1112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PENENTUAN JENIS SMARTPHONE 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Fakta 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Galaxy S7 adalah smartphone yang penggunaannya fleksibel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Galaxy S7 aplikasinya banyak.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Aturan 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Sistem operasi Android adalah sistem operasi yang penggunaannya fleksibel dan aplikasinya banyak.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Sistem operasi iOS adalah sistem operasi yang penggunaannya mudah dan aplikasinya berkualitas.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Pertanyaan : Apa sistem operasi yang digunakan oleh Galaxy S7 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1981200" y="480218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%aturan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sistemoperasi(X,ios):-penggunaan(X,mudah), aplikasi(X,berkualitas).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sistemoperasi(X,android):-penggunaan(X,fleksibel), aplikasi(X,banyak).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%fakta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aplikasi(galaxys7,banyak).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penggunaan(galaxys7,fleksibel).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Pertanyaan : sistemoperasi(galaxys7,X).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Aplikasi Pada Prolog (2)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Hukum di negara Indonesia tidak memperbolehkan transaksi dan kepemilikan senjata api secara personal bagi warga negaranya. Frank, Mike dan Alex adalah orang-orang yang berkebangsaan Australia memiliki pistol, dan dia mendapatkannya dari Joni, seorang yang berkebangsaan Indonesia. Buktikan bahwa Joni adalah seorang penjahat !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752600" y="556418"/>
            <a:ext cx="8915400" cy="57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%aturan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penjahat(X):-warganegara(X,indonesia),memiliki(X,Y),senjataapi(Y).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memiliki(X,Y) :- transaksi(X,Y),senjataapi(Y).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transaksi(X,Y) :- jual(X,Y,Z), senjataapi(Y).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%fakta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warganegara(joni,indonesia).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warganegara(frank,australia).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warganegara(mike,australia).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warganegara(alex,australia).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senjataapi(pistol).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jual(joni, pistol, frank).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jual(joni, pistol, mike).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jual(joni, pistol, alex).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Aplikasi Pada Prolog (3)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1905000" y="11128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Fakta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Joni adalah lulusan SMA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Joni berkewarganegaraan Indonesia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Joni lahir pada tahun 1942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Joni daftar PNS pada tahun 1985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Sekarang tahun 2014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Rules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Yang boleh mendaftar PNS adalah warga negara Indonesia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Umur minimal pendaftaran adalah 18 tahun.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Untuk pendaftaran, lulusan SMA tidak lebih dari 35 tahun umurnya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Untuk lulusan universitas, umur tidak menjadi masalah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PNS pensiun jika sudah mencapai umur 60 tahun.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981200" y="524005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%fakta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lulusan(joni,sma).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kewarganegaraan(joni,indonesia).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lahir(joni,1941).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tahundaftar(joni,1960).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tahun(2014).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%aturan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umur(X,Age):-lahir(X,Thn),tahun(Y),Age is Y-Thn.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umurdaftar(X,Age1):-lahir(X,Thn),tahundaftar(X,Y),Age1 is Y-Thn.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daftar(X,pns):-kewarganegaraan(X,indonesia),lulusan(X,sma),umurdaftar(X,Age1), Age1 &lt; 35, Age1 &gt; 17 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daftar(X,pns):-kewarganegaraan(X,indonesia),lulusan(X,universitas), umurdaftar(X,Age1), Age1 &gt; 17 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pensiun(X,pns):-daftar(X,pns),umur(X,Age), Age &gt; 59 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981199" y="232686"/>
            <a:ext cx="8226425" cy="1046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Logic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685925" y="1014565"/>
            <a:ext cx="8816975" cy="551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Konsep dan aturan sama dengan logika proposisi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Membagi sebuah pernyataan menjadi 2 bagian :</a:t>
            </a:r>
            <a:endParaRPr/>
          </a:p>
          <a:p>
            <a:pPr indent="-342900" lvl="1" marL="1143000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   </a:t>
            </a:r>
            <a:endParaRPr/>
          </a:p>
          <a:p>
            <a:pPr indent="-342900" lvl="1" marL="1143000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Predikat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2152650" y="4938713"/>
            <a:ext cx="7581900" cy="1231900"/>
            <a:chOff x="336" y="1104"/>
            <a:chExt cx="4896" cy="576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432" y="1248"/>
              <a:ext cx="332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50"/>
                <a:buFont typeface="Noto Sans Symbol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PREDICATE (Individual [object]1, Individual [object]2)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36" y="1104"/>
              <a:ext cx="4896" cy="576"/>
            </a:xfrm>
            <a:prstGeom prst="rect">
              <a:avLst/>
            </a:prstGeom>
            <a:noFill/>
            <a:ln cap="flat" cmpd="thickThin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609600" y="655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Inferensi Pada Logika Predikat Order Pertama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09600" y="1981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Aturan sama dengan logika proposisi dengan tambahan 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Universal elimination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Existential elimination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First Order Logic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Contoh :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Joko suka bahasa Inggris 🡪 Suka(joko, bahasa inggris)</a:t>
            </a:r>
            <a:endParaRPr/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Predikat (keterangan) : suka, argumen (objek) : joko, bahasa inggris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Toni adalah seorang mahasiswa 🡪 mahasiswa(Toni)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1981200" y="-76200"/>
            <a:ext cx="8224838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Order Logic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1981200" y="1254126"/>
            <a:ext cx="8224838" cy="5014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: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Andi adalah seorang laki-laki : A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 adalah seorang laki-laki  : B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Amir adalah seorang laki-laki : C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Anto adalah seorang laki-laki : D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Agus adalah seorang laki-laki : E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ditulis : laki2(x), dimana x adalah variabel yang bisa diganti dengan Andi, Ali,dll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1981201" y="320676"/>
            <a:ext cx="8226425" cy="1046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Predikat Order Pertama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1982788" y="1512488"/>
            <a:ext cx="8226300" cy="51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681038" lvl="0" marL="682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:</a:t>
            </a:r>
            <a:endParaRPr/>
          </a:p>
          <a:p>
            <a:pPr indent="-681038" lvl="0" marL="682625" marR="0" rtl="0" algn="l">
              <a:spcBef>
                <a:spcPts val="1425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teman(Andi,Joko)</a:t>
            </a:r>
            <a:endParaRPr/>
          </a:p>
          <a:p>
            <a:pPr indent="-681038" lvl="0" marL="682625" marR="0" rtl="0" algn="l">
              <a:spcBef>
                <a:spcPts val="1138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teman(ayah_dari(Joni),ayah_dari(Andre))</a:t>
            </a:r>
            <a:endParaRPr/>
          </a:p>
          <a:p>
            <a:pPr indent="-681038" lvl="0" marL="682625" marR="0" rtl="0" algn="l">
              <a:spcBef>
                <a:spcPts val="1138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dimana :</a:t>
            </a:r>
            <a:endParaRPr/>
          </a:p>
          <a:p>
            <a:pPr indent="-681038" lvl="0" marL="682625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 : ayah_dari(Joni) adalah Andi</a:t>
            </a:r>
            <a:endParaRPr/>
          </a:p>
          <a:p>
            <a:pPr indent="-681038" lvl="0" marL="682625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 : ayah_dari(Andre) adalah Joko</a:t>
            </a:r>
            <a:endParaRPr/>
          </a:p>
          <a:p>
            <a:pPr indent="-681038" lvl="0" marL="682625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predikat   : teman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1981201" y="184151"/>
            <a:ext cx="8226425" cy="1319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Predikat Order Pertama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1981201" y="1604963"/>
            <a:ext cx="8226425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Quantifier :</a:t>
            </a:r>
            <a:endParaRPr/>
          </a:p>
          <a:p>
            <a:pPr indent="-203200" lvl="0" marL="0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quantifier ∀  (untuk setiap)</a:t>
            </a:r>
            <a:endParaRPr/>
          </a:p>
          <a:p>
            <a:pPr indent="-203200" lvl="0" marL="0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existensial quantifier ∃ (terdapat)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1981200" y="-228600"/>
            <a:ext cx="8224838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1722438" y="838200"/>
            <a:ext cx="8674100" cy="4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Andi adalah seorang mahasiswa.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Andi masuk Jurusan Elektro.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mahasiswa elektro pasti mahasiswa teknik.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Kalkulus adalah matakuliah yang sulit.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mahasiswa teknik pasti akan mengambil mata kuliah kalkulus.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mahasiswa pasti akan suka terhadap suatu matakuliah.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Mahasiswa yang tidak pernah hadir pada kuliah matakuliah sulit, maka mereka pasti tidak suka terhadap matakuliah tersebut.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Andi tidak pernah hadir kuliah matakuliah kalkulus.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1981200" y="274639"/>
            <a:ext cx="8224838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1524000" y="1493839"/>
            <a:ext cx="914400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mahasiswa(Andi).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Elektro(Andi).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∀x:Elektro(x)→Teknik(x).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sulit(Kalkulus).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∀x:Teknik(x) → ambil(x,Kalkulus)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∀x:∃y:suka(x,y).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∀x:∀y:mahasiswa(x)∧sulit(y) ∧ ¬hadir(x,y)→ ¬suka(x,y). </a:t>
            </a:r>
            <a:endParaRPr/>
          </a:p>
          <a:p>
            <a:pPr indent="-341313" lvl="0" marL="341313" marR="0" rtl="0" algn="l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¬hadir(Andi,Kalkulus).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2014-04-04T00:40:18Z</dcterms:created>
  <dc:creator>CHhannZ</dc:creator>
</cp:coreProperties>
</file>