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7" r:id="rId2"/>
    <p:sldId id="415" r:id="rId3"/>
    <p:sldId id="416" r:id="rId4"/>
    <p:sldId id="388" r:id="rId5"/>
    <p:sldId id="4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2EC89-64CE-4A42-B0C5-31299F73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3897AA-D6FC-4313-ACB1-BAED4E0AA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68CC57-1CC7-4CBA-A47D-E041A57A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8634BC-5AA8-47BD-8A1F-FAD4AB12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EC814B-3954-4DBF-AF5A-7D705D1B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F0C4C-0224-45C1-9308-F3EEFDC1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EAAC6A-A5E8-4E3A-AFED-0CF0558B8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200D70-1FE8-414A-8850-24E5FE92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759FEE-F15F-450E-A80B-9031E0A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1C5320-AE1D-45C2-A602-87E7F5DC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C73C20-C523-4F17-B297-F5A7CB26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CEF944-FD0F-43A1-B707-A1FCFB3A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5079ED-D4D9-45DD-93E4-814B34FF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F581E7-BCAC-41B4-9EFC-D57C98CD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D4853C-B4F9-455D-B620-0391A51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27B2A-9318-4BCC-9F25-238C2529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C83513-B448-4ED4-943A-0D563A0E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F9ABD6-FA76-4927-988F-9B40344C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FCEBDC-876E-4493-8FE2-F454448D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EB4900-4B37-403E-8D89-FE23F40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67A3F-5D7C-43C5-A852-D9746CD4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A78082-042F-40D6-8DC0-1AD622D3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2DCBDF-FB6C-4658-B53D-755EE89B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077AEB-3E1A-42BF-A9B9-79B73394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8D3AA2-09D1-448F-B880-A124A18A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FE3D1-9DAD-4749-AF87-FFB78571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DB933-D1D4-4670-AA68-47BA11AE7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ED644D-E88C-4D29-991E-D9A988C9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C6CA4A-820C-4611-AB9D-4744355F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60CF3D-3E88-4EBD-8A54-4EC44B4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0F08D-F2A2-4371-A4CF-2C8B139E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F99F3-7A17-4A5E-A7B9-31A9B2EA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790D31-D639-42A6-AEF8-54E96B1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66D44-C839-4BF9-AF8C-02C1FD0C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677873-D7C8-45C3-B222-C23C53676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59A4624-729C-4A21-B8DA-48A2A9779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52A2B49-7183-4814-9F7D-062A8B1E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1088B4-DE40-45B6-B2F9-8C989414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A28903-8ED5-4973-8F54-ACE1D432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723DA-8380-448C-B3DE-CA41C4AF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30971E-C354-4933-84C8-39C83EC0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7629CB-1CAF-48F7-A892-4A7AD661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80DE00-1FC4-45A7-9F68-D1B833D8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174C1B-BABE-4DD9-B333-6356DB20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D4ED08-7A28-4E06-8D28-D9D45AE9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443B35-6C3C-47FF-A0E6-409A5CE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3B7E5-4851-4EE9-83AF-92745C29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1B3FF-8851-4665-87DD-DC78ADBE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231153-554E-46E8-9D0E-39CE9A6F9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3AA96F-6C73-438F-AABD-58FB07E5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9DC19D-8997-4A46-937E-F579B6E8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5CB6E2-BC5E-4705-9901-1C17468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73E96-54B5-4A51-B77B-A1FE936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D70C64-7A6D-4B28-9C63-B1DAEED91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8C1D64-3C4A-469F-A310-105FA059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7CF24C-9E2F-49EC-AD85-291AC7D7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E3F9DD-625C-4A91-BA86-D07F8C50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3A77B4-8ABA-44DD-941D-57406613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A2239D-68B9-4527-9CA4-6BEF72EA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0E016B-76F9-413A-9A98-4149E2E4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D3467C-B36F-4AA0-AB19-373B765A8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AF8A-D135-481E-BD9A-E7CE3711DB6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5974AD-B725-4ACB-97DC-B8D1DD3AC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1EF227-1920-4999-9BAC-0213C12A3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DA9B-88BD-4550-8A79-3B09F8FA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4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F1152-AC81-4FA2-99BA-8D0BDD5B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800" dirty="0"/>
              <a:t>PERTEMUAN - 14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xmlns="" id="{BCABB1FC-1EA0-4B17-8487-E3C4E3E6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2286000"/>
            <a:ext cx="7499350" cy="3810000"/>
          </a:xfrm>
        </p:spPr>
        <p:txBody>
          <a:bodyPr/>
          <a:lstStyle/>
          <a:p>
            <a:pPr marL="82550" indent="0">
              <a:buNone/>
            </a:pPr>
            <a:r>
              <a:rPr lang="en-US" altLang="en-US" sz="4000"/>
              <a:t>BAGAN/POSISI DALAM TABEL-Z UNTUK :</a:t>
            </a:r>
          </a:p>
          <a:p>
            <a:pPr marL="82550" indent="0">
              <a:buNone/>
            </a:pPr>
            <a:endParaRPr lang="en-US" altLang="en-US" sz="4000"/>
          </a:p>
          <a:p>
            <a:pPr marL="82550" indent="0">
              <a:buNone/>
            </a:pPr>
            <a:r>
              <a:rPr lang="en-US" altLang="en-US" sz="4000"/>
              <a:t>	a). UJI PIHAK KANAN</a:t>
            </a:r>
          </a:p>
          <a:p>
            <a:pPr marL="82550" indent="0">
              <a:buNone/>
            </a:pPr>
            <a:r>
              <a:rPr lang="en-US" altLang="en-US" sz="4000"/>
              <a:t>	b). UJI PIHAK KIRI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14E18-0775-47BE-B8B5-85595FE8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8"/>
            <a:ext cx="7499350" cy="7159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/>
              <a:t>UJI PIHAK KANAN</a:t>
            </a:r>
          </a:p>
        </p:txBody>
      </p:sp>
      <p:pic>
        <p:nvPicPr>
          <p:cNvPr id="115715" name="Content Placeholder 3">
            <a:extLst>
              <a:ext uri="{FF2B5EF4-FFF2-40B4-BE49-F238E27FC236}">
                <a16:creationId xmlns:a16="http://schemas.microsoft.com/office/drawing/2014/main" xmlns="" id="{0FC30305-763B-435E-8D49-1D30FE088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1371601"/>
            <a:ext cx="6726238" cy="52117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FD488-CDE7-4F17-9613-02FDE258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UJI PIHAK KIRI</a:t>
            </a:r>
          </a:p>
        </p:txBody>
      </p:sp>
      <p:pic>
        <p:nvPicPr>
          <p:cNvPr id="116739" name="Content Placeholder 3">
            <a:extLst>
              <a:ext uri="{FF2B5EF4-FFF2-40B4-BE49-F238E27FC236}">
                <a16:creationId xmlns:a16="http://schemas.microsoft.com/office/drawing/2014/main" xmlns="" id="{43CA4689-1225-475F-BE44-04E0AFF40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0275" y="1600200"/>
            <a:ext cx="6477000" cy="5105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2BC57-7B96-48EE-AB75-B0E4BB69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9"/>
            <a:ext cx="7499350" cy="1127125"/>
          </a:xfrm>
        </p:spPr>
        <p:txBody>
          <a:bodyPr/>
          <a:lstStyle/>
          <a:p>
            <a:pPr algn="ctr">
              <a:defRPr/>
            </a:pPr>
            <a:endParaRPr lang="en-US" sz="4000" dirty="0"/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xmlns="" id="{6F05D137-7BCC-416E-981C-703C3B6E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endParaRPr lang="en-US" altLang="en-US"/>
          </a:p>
        </p:txBody>
      </p:sp>
      <p:pic>
        <p:nvPicPr>
          <p:cNvPr id="117764" name="Picture 2">
            <a:extLst>
              <a:ext uri="{FF2B5EF4-FFF2-40B4-BE49-F238E27FC236}">
                <a16:creationId xmlns:a16="http://schemas.microsoft.com/office/drawing/2014/main" xmlns="" id="{A1C141BB-D78A-4258-8DE8-D0545C7E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5240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9FE2B-FF72-4399-916D-51E7BECE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8"/>
            <a:ext cx="7499350" cy="792162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JAWAB</a:t>
            </a:r>
          </a:p>
        </p:txBody>
      </p:sp>
      <p:pic>
        <p:nvPicPr>
          <p:cNvPr id="118787" name="Content Placeholder 3">
            <a:extLst>
              <a:ext uri="{FF2B5EF4-FFF2-40B4-BE49-F238E27FC236}">
                <a16:creationId xmlns:a16="http://schemas.microsoft.com/office/drawing/2014/main" xmlns="" id="{692165B8-9991-469B-882A-AA30A94BB5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1371601"/>
            <a:ext cx="6629400" cy="52117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PERTEMUAN - 14</vt:lpstr>
      <vt:lpstr>UJI PIHAK KANAN</vt:lpstr>
      <vt:lpstr>UJI PIHAK KIRI</vt:lpstr>
      <vt:lpstr>PowerPoint Presentation</vt:lpstr>
      <vt:lpstr>JAWAB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- 14</dc:title>
  <dc:creator>user</dc:creator>
  <cp:lastModifiedBy>Acer</cp:lastModifiedBy>
  <cp:revision>1</cp:revision>
  <dcterms:created xsi:type="dcterms:W3CDTF">2020-08-27T14:26:12Z</dcterms:created>
  <dcterms:modified xsi:type="dcterms:W3CDTF">2021-02-09T13:55:28Z</dcterms:modified>
</cp:coreProperties>
</file>