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89" r:id="rId2"/>
    <p:sldId id="40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38187D-679C-4F8E-A953-2D3904203D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151E37F-9048-4E00-9D8A-7C77248B47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CB1340E-2653-4B8E-BF57-90126AE95F26}"/>
              </a:ext>
            </a:extLst>
          </p:cNvPr>
          <p:cNvSpPr>
            <a:spLocks noGrp="1"/>
          </p:cNvSpPr>
          <p:nvPr>
            <p:ph type="dt" sz="half" idx="10"/>
          </p:nvPr>
        </p:nvSpPr>
        <p:spPr/>
        <p:txBody>
          <a:bodyPr/>
          <a:lstStyle/>
          <a:p>
            <a:fld id="{609B956D-AD21-4AB4-829B-858C8CD24053}" type="datetimeFigureOut">
              <a:rPr lang="en-US" smtClean="0"/>
              <a:t>2/9/2021</a:t>
            </a:fld>
            <a:endParaRPr lang="en-US"/>
          </a:p>
        </p:txBody>
      </p:sp>
      <p:sp>
        <p:nvSpPr>
          <p:cNvPr id="5" name="Footer Placeholder 4">
            <a:extLst>
              <a:ext uri="{FF2B5EF4-FFF2-40B4-BE49-F238E27FC236}">
                <a16:creationId xmlns:a16="http://schemas.microsoft.com/office/drawing/2014/main" xmlns="" id="{122E9E08-5483-4B37-AAAD-2E7D17B7D3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1BBE5FF-39FE-409B-A692-E8EFADA38269}"/>
              </a:ext>
            </a:extLst>
          </p:cNvPr>
          <p:cNvSpPr>
            <a:spLocks noGrp="1"/>
          </p:cNvSpPr>
          <p:nvPr>
            <p:ph type="sldNum" sz="quarter" idx="12"/>
          </p:nvPr>
        </p:nvSpPr>
        <p:spPr/>
        <p:txBody>
          <a:bodyPr/>
          <a:lstStyle/>
          <a:p>
            <a:fld id="{E169AC91-B016-479F-A634-3AB2A91B9BA0}" type="slidenum">
              <a:rPr lang="en-US" smtClean="0"/>
              <a:t>‹#›</a:t>
            </a:fld>
            <a:endParaRPr lang="en-US"/>
          </a:p>
        </p:txBody>
      </p:sp>
    </p:spTree>
    <p:extLst>
      <p:ext uri="{BB962C8B-B14F-4D97-AF65-F5344CB8AC3E}">
        <p14:creationId xmlns:p14="http://schemas.microsoft.com/office/powerpoint/2010/main" val="3704084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0F9520-FADD-4050-894F-A902F16BDE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8DACAA68-84A7-4A63-B3C6-8C1150C898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478265B-FAE2-4A2B-A30A-45D04095AF81}"/>
              </a:ext>
            </a:extLst>
          </p:cNvPr>
          <p:cNvSpPr>
            <a:spLocks noGrp="1"/>
          </p:cNvSpPr>
          <p:nvPr>
            <p:ph type="dt" sz="half" idx="10"/>
          </p:nvPr>
        </p:nvSpPr>
        <p:spPr/>
        <p:txBody>
          <a:bodyPr/>
          <a:lstStyle/>
          <a:p>
            <a:fld id="{609B956D-AD21-4AB4-829B-858C8CD24053}" type="datetimeFigureOut">
              <a:rPr lang="en-US" smtClean="0"/>
              <a:t>2/9/2021</a:t>
            </a:fld>
            <a:endParaRPr lang="en-US"/>
          </a:p>
        </p:txBody>
      </p:sp>
      <p:sp>
        <p:nvSpPr>
          <p:cNvPr id="5" name="Footer Placeholder 4">
            <a:extLst>
              <a:ext uri="{FF2B5EF4-FFF2-40B4-BE49-F238E27FC236}">
                <a16:creationId xmlns:a16="http://schemas.microsoft.com/office/drawing/2014/main" xmlns="" id="{CAB12101-94DD-4024-B8B2-301E455076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D027F4F-DC35-444C-9054-172859F59FE0}"/>
              </a:ext>
            </a:extLst>
          </p:cNvPr>
          <p:cNvSpPr>
            <a:spLocks noGrp="1"/>
          </p:cNvSpPr>
          <p:nvPr>
            <p:ph type="sldNum" sz="quarter" idx="12"/>
          </p:nvPr>
        </p:nvSpPr>
        <p:spPr/>
        <p:txBody>
          <a:bodyPr/>
          <a:lstStyle/>
          <a:p>
            <a:fld id="{E169AC91-B016-479F-A634-3AB2A91B9BA0}" type="slidenum">
              <a:rPr lang="en-US" smtClean="0"/>
              <a:t>‹#›</a:t>
            </a:fld>
            <a:endParaRPr lang="en-US"/>
          </a:p>
        </p:txBody>
      </p:sp>
    </p:spTree>
    <p:extLst>
      <p:ext uri="{BB962C8B-B14F-4D97-AF65-F5344CB8AC3E}">
        <p14:creationId xmlns:p14="http://schemas.microsoft.com/office/powerpoint/2010/main" val="4268664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9E54640-5E1E-4AA6-8564-CD2BD2FA84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5D01AFD-34CD-4C10-8AC3-06D987937C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ABBCF49-62BE-4D99-80FD-61A291C38A57}"/>
              </a:ext>
            </a:extLst>
          </p:cNvPr>
          <p:cNvSpPr>
            <a:spLocks noGrp="1"/>
          </p:cNvSpPr>
          <p:nvPr>
            <p:ph type="dt" sz="half" idx="10"/>
          </p:nvPr>
        </p:nvSpPr>
        <p:spPr/>
        <p:txBody>
          <a:bodyPr/>
          <a:lstStyle/>
          <a:p>
            <a:fld id="{609B956D-AD21-4AB4-829B-858C8CD24053}" type="datetimeFigureOut">
              <a:rPr lang="en-US" smtClean="0"/>
              <a:t>2/9/2021</a:t>
            </a:fld>
            <a:endParaRPr lang="en-US"/>
          </a:p>
        </p:txBody>
      </p:sp>
      <p:sp>
        <p:nvSpPr>
          <p:cNvPr id="5" name="Footer Placeholder 4">
            <a:extLst>
              <a:ext uri="{FF2B5EF4-FFF2-40B4-BE49-F238E27FC236}">
                <a16:creationId xmlns:a16="http://schemas.microsoft.com/office/drawing/2014/main" xmlns="" id="{F2AD6AB8-47C5-4F89-8390-EEB2A407BF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843FA13-6B86-49C2-8EE9-B97466157EFF}"/>
              </a:ext>
            </a:extLst>
          </p:cNvPr>
          <p:cNvSpPr>
            <a:spLocks noGrp="1"/>
          </p:cNvSpPr>
          <p:nvPr>
            <p:ph type="sldNum" sz="quarter" idx="12"/>
          </p:nvPr>
        </p:nvSpPr>
        <p:spPr/>
        <p:txBody>
          <a:bodyPr/>
          <a:lstStyle/>
          <a:p>
            <a:fld id="{E169AC91-B016-479F-A634-3AB2A91B9BA0}" type="slidenum">
              <a:rPr lang="en-US" smtClean="0"/>
              <a:t>‹#›</a:t>
            </a:fld>
            <a:endParaRPr lang="en-US"/>
          </a:p>
        </p:txBody>
      </p:sp>
    </p:spTree>
    <p:extLst>
      <p:ext uri="{BB962C8B-B14F-4D97-AF65-F5344CB8AC3E}">
        <p14:creationId xmlns:p14="http://schemas.microsoft.com/office/powerpoint/2010/main" val="1917546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B496B5-6B90-498B-BA32-7F3BCA687F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6642011-DDB7-4CC8-8B41-52961C0693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9493EE0-F381-4528-8CC9-1F634836741A}"/>
              </a:ext>
            </a:extLst>
          </p:cNvPr>
          <p:cNvSpPr>
            <a:spLocks noGrp="1"/>
          </p:cNvSpPr>
          <p:nvPr>
            <p:ph type="dt" sz="half" idx="10"/>
          </p:nvPr>
        </p:nvSpPr>
        <p:spPr/>
        <p:txBody>
          <a:bodyPr/>
          <a:lstStyle/>
          <a:p>
            <a:fld id="{609B956D-AD21-4AB4-829B-858C8CD24053}" type="datetimeFigureOut">
              <a:rPr lang="en-US" smtClean="0"/>
              <a:t>2/9/2021</a:t>
            </a:fld>
            <a:endParaRPr lang="en-US"/>
          </a:p>
        </p:txBody>
      </p:sp>
      <p:sp>
        <p:nvSpPr>
          <p:cNvPr id="5" name="Footer Placeholder 4">
            <a:extLst>
              <a:ext uri="{FF2B5EF4-FFF2-40B4-BE49-F238E27FC236}">
                <a16:creationId xmlns:a16="http://schemas.microsoft.com/office/drawing/2014/main" xmlns="" id="{B7ECE61E-3DCD-40A6-9CC1-79FA6FAD37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1B6080E-A7B8-47A8-BD49-B90F65703DD4}"/>
              </a:ext>
            </a:extLst>
          </p:cNvPr>
          <p:cNvSpPr>
            <a:spLocks noGrp="1"/>
          </p:cNvSpPr>
          <p:nvPr>
            <p:ph type="sldNum" sz="quarter" idx="12"/>
          </p:nvPr>
        </p:nvSpPr>
        <p:spPr/>
        <p:txBody>
          <a:bodyPr/>
          <a:lstStyle/>
          <a:p>
            <a:fld id="{E169AC91-B016-479F-A634-3AB2A91B9BA0}" type="slidenum">
              <a:rPr lang="en-US" smtClean="0"/>
              <a:t>‹#›</a:t>
            </a:fld>
            <a:endParaRPr lang="en-US"/>
          </a:p>
        </p:txBody>
      </p:sp>
    </p:spTree>
    <p:extLst>
      <p:ext uri="{BB962C8B-B14F-4D97-AF65-F5344CB8AC3E}">
        <p14:creationId xmlns:p14="http://schemas.microsoft.com/office/powerpoint/2010/main" val="1663865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1BC77C-53C6-4A42-9DC0-80886C4AC9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4573767-7B14-473D-9F5B-7A3B6A75DD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F264F35-4167-4AA6-827E-F266DC20D16E}"/>
              </a:ext>
            </a:extLst>
          </p:cNvPr>
          <p:cNvSpPr>
            <a:spLocks noGrp="1"/>
          </p:cNvSpPr>
          <p:nvPr>
            <p:ph type="dt" sz="half" idx="10"/>
          </p:nvPr>
        </p:nvSpPr>
        <p:spPr/>
        <p:txBody>
          <a:bodyPr/>
          <a:lstStyle/>
          <a:p>
            <a:fld id="{609B956D-AD21-4AB4-829B-858C8CD24053}" type="datetimeFigureOut">
              <a:rPr lang="en-US" smtClean="0"/>
              <a:t>2/9/2021</a:t>
            </a:fld>
            <a:endParaRPr lang="en-US"/>
          </a:p>
        </p:txBody>
      </p:sp>
      <p:sp>
        <p:nvSpPr>
          <p:cNvPr id="5" name="Footer Placeholder 4">
            <a:extLst>
              <a:ext uri="{FF2B5EF4-FFF2-40B4-BE49-F238E27FC236}">
                <a16:creationId xmlns:a16="http://schemas.microsoft.com/office/drawing/2014/main" xmlns="" id="{F44303CB-3378-4FE1-BAF4-73B726CA18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93DAFD4-FC28-48BA-B8B8-72F563A6C841}"/>
              </a:ext>
            </a:extLst>
          </p:cNvPr>
          <p:cNvSpPr>
            <a:spLocks noGrp="1"/>
          </p:cNvSpPr>
          <p:nvPr>
            <p:ph type="sldNum" sz="quarter" idx="12"/>
          </p:nvPr>
        </p:nvSpPr>
        <p:spPr/>
        <p:txBody>
          <a:bodyPr/>
          <a:lstStyle/>
          <a:p>
            <a:fld id="{E169AC91-B016-479F-A634-3AB2A91B9BA0}" type="slidenum">
              <a:rPr lang="en-US" smtClean="0"/>
              <a:t>‹#›</a:t>
            </a:fld>
            <a:endParaRPr lang="en-US"/>
          </a:p>
        </p:txBody>
      </p:sp>
    </p:spTree>
    <p:extLst>
      <p:ext uri="{BB962C8B-B14F-4D97-AF65-F5344CB8AC3E}">
        <p14:creationId xmlns:p14="http://schemas.microsoft.com/office/powerpoint/2010/main" val="1252237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9954F3-C012-4992-8C94-2B9E9C2852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7E5CC5A-AE64-4A62-B00F-D9087DD068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9E36218-0593-435F-9CEA-1B94324FA4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4FFBFFCA-370E-414F-BFAB-78D1E8CE8DEE}"/>
              </a:ext>
            </a:extLst>
          </p:cNvPr>
          <p:cNvSpPr>
            <a:spLocks noGrp="1"/>
          </p:cNvSpPr>
          <p:nvPr>
            <p:ph type="dt" sz="half" idx="10"/>
          </p:nvPr>
        </p:nvSpPr>
        <p:spPr/>
        <p:txBody>
          <a:bodyPr/>
          <a:lstStyle/>
          <a:p>
            <a:fld id="{609B956D-AD21-4AB4-829B-858C8CD24053}" type="datetimeFigureOut">
              <a:rPr lang="en-US" smtClean="0"/>
              <a:t>2/9/2021</a:t>
            </a:fld>
            <a:endParaRPr lang="en-US"/>
          </a:p>
        </p:txBody>
      </p:sp>
      <p:sp>
        <p:nvSpPr>
          <p:cNvPr id="6" name="Footer Placeholder 5">
            <a:extLst>
              <a:ext uri="{FF2B5EF4-FFF2-40B4-BE49-F238E27FC236}">
                <a16:creationId xmlns:a16="http://schemas.microsoft.com/office/drawing/2014/main" xmlns="" id="{A1EF268C-505A-4410-A52E-A0E1309B1C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0ABB709-35D5-474C-8C7C-F3ED82652BD9}"/>
              </a:ext>
            </a:extLst>
          </p:cNvPr>
          <p:cNvSpPr>
            <a:spLocks noGrp="1"/>
          </p:cNvSpPr>
          <p:nvPr>
            <p:ph type="sldNum" sz="quarter" idx="12"/>
          </p:nvPr>
        </p:nvSpPr>
        <p:spPr/>
        <p:txBody>
          <a:bodyPr/>
          <a:lstStyle/>
          <a:p>
            <a:fld id="{E169AC91-B016-479F-A634-3AB2A91B9BA0}" type="slidenum">
              <a:rPr lang="en-US" smtClean="0"/>
              <a:t>‹#›</a:t>
            </a:fld>
            <a:endParaRPr lang="en-US"/>
          </a:p>
        </p:txBody>
      </p:sp>
    </p:spTree>
    <p:extLst>
      <p:ext uri="{BB962C8B-B14F-4D97-AF65-F5344CB8AC3E}">
        <p14:creationId xmlns:p14="http://schemas.microsoft.com/office/powerpoint/2010/main" val="1037610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7E1F21-6D37-4C60-8166-25B653CED0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F4538CC2-B976-4617-90BC-0B2217EC02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9618000-3930-4C69-8CD7-B176B08290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76149F0-C5E1-40AB-9333-96E4783235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274EE29-1C01-4738-A9E9-93F23BF6A8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0E459854-D3E1-4D64-A57E-361B8BB07870}"/>
              </a:ext>
            </a:extLst>
          </p:cNvPr>
          <p:cNvSpPr>
            <a:spLocks noGrp="1"/>
          </p:cNvSpPr>
          <p:nvPr>
            <p:ph type="dt" sz="half" idx="10"/>
          </p:nvPr>
        </p:nvSpPr>
        <p:spPr/>
        <p:txBody>
          <a:bodyPr/>
          <a:lstStyle/>
          <a:p>
            <a:fld id="{609B956D-AD21-4AB4-829B-858C8CD24053}" type="datetimeFigureOut">
              <a:rPr lang="en-US" smtClean="0"/>
              <a:t>2/9/2021</a:t>
            </a:fld>
            <a:endParaRPr lang="en-US"/>
          </a:p>
        </p:txBody>
      </p:sp>
      <p:sp>
        <p:nvSpPr>
          <p:cNvPr id="8" name="Footer Placeholder 7">
            <a:extLst>
              <a:ext uri="{FF2B5EF4-FFF2-40B4-BE49-F238E27FC236}">
                <a16:creationId xmlns:a16="http://schemas.microsoft.com/office/drawing/2014/main" xmlns="" id="{DFCC5918-6514-443B-A497-FF3EC39D42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903707E-5DF1-4A30-AFEA-226B0804B167}"/>
              </a:ext>
            </a:extLst>
          </p:cNvPr>
          <p:cNvSpPr>
            <a:spLocks noGrp="1"/>
          </p:cNvSpPr>
          <p:nvPr>
            <p:ph type="sldNum" sz="quarter" idx="12"/>
          </p:nvPr>
        </p:nvSpPr>
        <p:spPr/>
        <p:txBody>
          <a:bodyPr/>
          <a:lstStyle/>
          <a:p>
            <a:fld id="{E169AC91-B016-479F-A634-3AB2A91B9BA0}" type="slidenum">
              <a:rPr lang="en-US" smtClean="0"/>
              <a:t>‹#›</a:t>
            </a:fld>
            <a:endParaRPr lang="en-US"/>
          </a:p>
        </p:txBody>
      </p:sp>
    </p:spTree>
    <p:extLst>
      <p:ext uri="{BB962C8B-B14F-4D97-AF65-F5344CB8AC3E}">
        <p14:creationId xmlns:p14="http://schemas.microsoft.com/office/powerpoint/2010/main" val="22106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A3BBC8-9225-403E-9018-D13C4F9D1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F949E01-BD69-4D86-A7F8-010F27913C8A}"/>
              </a:ext>
            </a:extLst>
          </p:cNvPr>
          <p:cNvSpPr>
            <a:spLocks noGrp="1"/>
          </p:cNvSpPr>
          <p:nvPr>
            <p:ph type="dt" sz="half" idx="10"/>
          </p:nvPr>
        </p:nvSpPr>
        <p:spPr/>
        <p:txBody>
          <a:bodyPr/>
          <a:lstStyle/>
          <a:p>
            <a:fld id="{609B956D-AD21-4AB4-829B-858C8CD24053}" type="datetimeFigureOut">
              <a:rPr lang="en-US" smtClean="0"/>
              <a:t>2/9/2021</a:t>
            </a:fld>
            <a:endParaRPr lang="en-US"/>
          </a:p>
        </p:txBody>
      </p:sp>
      <p:sp>
        <p:nvSpPr>
          <p:cNvPr id="4" name="Footer Placeholder 3">
            <a:extLst>
              <a:ext uri="{FF2B5EF4-FFF2-40B4-BE49-F238E27FC236}">
                <a16:creationId xmlns:a16="http://schemas.microsoft.com/office/drawing/2014/main" xmlns="" id="{91C58E4A-1E83-4C84-817D-FA4175F138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52360680-5B1F-41DA-888B-9C40C788E475}"/>
              </a:ext>
            </a:extLst>
          </p:cNvPr>
          <p:cNvSpPr>
            <a:spLocks noGrp="1"/>
          </p:cNvSpPr>
          <p:nvPr>
            <p:ph type="sldNum" sz="quarter" idx="12"/>
          </p:nvPr>
        </p:nvSpPr>
        <p:spPr/>
        <p:txBody>
          <a:bodyPr/>
          <a:lstStyle/>
          <a:p>
            <a:fld id="{E169AC91-B016-479F-A634-3AB2A91B9BA0}" type="slidenum">
              <a:rPr lang="en-US" smtClean="0"/>
              <a:t>‹#›</a:t>
            </a:fld>
            <a:endParaRPr lang="en-US"/>
          </a:p>
        </p:txBody>
      </p:sp>
    </p:spTree>
    <p:extLst>
      <p:ext uri="{BB962C8B-B14F-4D97-AF65-F5344CB8AC3E}">
        <p14:creationId xmlns:p14="http://schemas.microsoft.com/office/powerpoint/2010/main" val="3293230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26B5F68-6D28-43A6-B75D-25B241AF992F}"/>
              </a:ext>
            </a:extLst>
          </p:cNvPr>
          <p:cNvSpPr>
            <a:spLocks noGrp="1"/>
          </p:cNvSpPr>
          <p:nvPr>
            <p:ph type="dt" sz="half" idx="10"/>
          </p:nvPr>
        </p:nvSpPr>
        <p:spPr/>
        <p:txBody>
          <a:bodyPr/>
          <a:lstStyle/>
          <a:p>
            <a:fld id="{609B956D-AD21-4AB4-829B-858C8CD24053}" type="datetimeFigureOut">
              <a:rPr lang="en-US" smtClean="0"/>
              <a:t>2/9/2021</a:t>
            </a:fld>
            <a:endParaRPr lang="en-US"/>
          </a:p>
        </p:txBody>
      </p:sp>
      <p:sp>
        <p:nvSpPr>
          <p:cNvPr id="3" name="Footer Placeholder 2">
            <a:extLst>
              <a:ext uri="{FF2B5EF4-FFF2-40B4-BE49-F238E27FC236}">
                <a16:creationId xmlns:a16="http://schemas.microsoft.com/office/drawing/2014/main" xmlns="" id="{5A5AA025-73CB-49D9-A6F0-DE170B818A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AFDB2C9-5816-470C-84C2-671D18B66A6A}"/>
              </a:ext>
            </a:extLst>
          </p:cNvPr>
          <p:cNvSpPr>
            <a:spLocks noGrp="1"/>
          </p:cNvSpPr>
          <p:nvPr>
            <p:ph type="sldNum" sz="quarter" idx="12"/>
          </p:nvPr>
        </p:nvSpPr>
        <p:spPr/>
        <p:txBody>
          <a:bodyPr/>
          <a:lstStyle/>
          <a:p>
            <a:fld id="{E169AC91-B016-479F-A634-3AB2A91B9BA0}" type="slidenum">
              <a:rPr lang="en-US" smtClean="0"/>
              <a:t>‹#›</a:t>
            </a:fld>
            <a:endParaRPr lang="en-US"/>
          </a:p>
        </p:txBody>
      </p:sp>
    </p:spTree>
    <p:extLst>
      <p:ext uri="{BB962C8B-B14F-4D97-AF65-F5344CB8AC3E}">
        <p14:creationId xmlns:p14="http://schemas.microsoft.com/office/powerpoint/2010/main" val="3276148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244F06-5907-4804-95B7-BBB2568A38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75136B3E-922B-4E7C-9EAB-22B0E20710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9C5AEAE-16E9-46ED-AD80-25BC1AC395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FC86DFF-07EF-400D-9949-0FAC98A7FB2D}"/>
              </a:ext>
            </a:extLst>
          </p:cNvPr>
          <p:cNvSpPr>
            <a:spLocks noGrp="1"/>
          </p:cNvSpPr>
          <p:nvPr>
            <p:ph type="dt" sz="half" idx="10"/>
          </p:nvPr>
        </p:nvSpPr>
        <p:spPr/>
        <p:txBody>
          <a:bodyPr/>
          <a:lstStyle/>
          <a:p>
            <a:fld id="{609B956D-AD21-4AB4-829B-858C8CD24053}" type="datetimeFigureOut">
              <a:rPr lang="en-US" smtClean="0"/>
              <a:t>2/9/2021</a:t>
            </a:fld>
            <a:endParaRPr lang="en-US"/>
          </a:p>
        </p:txBody>
      </p:sp>
      <p:sp>
        <p:nvSpPr>
          <p:cNvPr id="6" name="Footer Placeholder 5">
            <a:extLst>
              <a:ext uri="{FF2B5EF4-FFF2-40B4-BE49-F238E27FC236}">
                <a16:creationId xmlns:a16="http://schemas.microsoft.com/office/drawing/2014/main" xmlns="" id="{18EF5D74-3B88-4214-999F-EF9B84EEE2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B54A2AA-D7B0-44CF-BAAA-72DE48F3FC09}"/>
              </a:ext>
            </a:extLst>
          </p:cNvPr>
          <p:cNvSpPr>
            <a:spLocks noGrp="1"/>
          </p:cNvSpPr>
          <p:nvPr>
            <p:ph type="sldNum" sz="quarter" idx="12"/>
          </p:nvPr>
        </p:nvSpPr>
        <p:spPr/>
        <p:txBody>
          <a:bodyPr/>
          <a:lstStyle/>
          <a:p>
            <a:fld id="{E169AC91-B016-479F-A634-3AB2A91B9BA0}" type="slidenum">
              <a:rPr lang="en-US" smtClean="0"/>
              <a:t>‹#›</a:t>
            </a:fld>
            <a:endParaRPr lang="en-US"/>
          </a:p>
        </p:txBody>
      </p:sp>
    </p:spTree>
    <p:extLst>
      <p:ext uri="{BB962C8B-B14F-4D97-AF65-F5344CB8AC3E}">
        <p14:creationId xmlns:p14="http://schemas.microsoft.com/office/powerpoint/2010/main" val="296506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4DDA9E-D694-4905-B771-6DD6B7FEFA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FA366AC-4A05-4C18-8607-629A40E10F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D3F62B2F-6AD2-4599-9A4D-CC41D3BBD6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E974340-10D7-459F-861A-8A4BD65C86D4}"/>
              </a:ext>
            </a:extLst>
          </p:cNvPr>
          <p:cNvSpPr>
            <a:spLocks noGrp="1"/>
          </p:cNvSpPr>
          <p:nvPr>
            <p:ph type="dt" sz="half" idx="10"/>
          </p:nvPr>
        </p:nvSpPr>
        <p:spPr/>
        <p:txBody>
          <a:bodyPr/>
          <a:lstStyle/>
          <a:p>
            <a:fld id="{609B956D-AD21-4AB4-829B-858C8CD24053}" type="datetimeFigureOut">
              <a:rPr lang="en-US" smtClean="0"/>
              <a:t>2/9/2021</a:t>
            </a:fld>
            <a:endParaRPr lang="en-US"/>
          </a:p>
        </p:txBody>
      </p:sp>
      <p:sp>
        <p:nvSpPr>
          <p:cNvPr id="6" name="Footer Placeholder 5">
            <a:extLst>
              <a:ext uri="{FF2B5EF4-FFF2-40B4-BE49-F238E27FC236}">
                <a16:creationId xmlns:a16="http://schemas.microsoft.com/office/drawing/2014/main" xmlns="" id="{5DBABFC7-56FA-4945-A785-D7025B444B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0391054-6B18-4938-A1FE-F139525C0822}"/>
              </a:ext>
            </a:extLst>
          </p:cNvPr>
          <p:cNvSpPr>
            <a:spLocks noGrp="1"/>
          </p:cNvSpPr>
          <p:nvPr>
            <p:ph type="sldNum" sz="quarter" idx="12"/>
          </p:nvPr>
        </p:nvSpPr>
        <p:spPr/>
        <p:txBody>
          <a:bodyPr/>
          <a:lstStyle/>
          <a:p>
            <a:fld id="{E169AC91-B016-479F-A634-3AB2A91B9BA0}" type="slidenum">
              <a:rPr lang="en-US" smtClean="0"/>
              <a:t>‹#›</a:t>
            </a:fld>
            <a:endParaRPr lang="en-US"/>
          </a:p>
        </p:txBody>
      </p:sp>
    </p:spTree>
    <p:extLst>
      <p:ext uri="{BB962C8B-B14F-4D97-AF65-F5344CB8AC3E}">
        <p14:creationId xmlns:p14="http://schemas.microsoft.com/office/powerpoint/2010/main" val="1218396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34FD8F6-C6D6-4E23-A0CB-3478B57A97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9753538-0D36-4AFC-8C6E-B8CAFC1D03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3818EAF-C458-49C8-85FA-33FBF6FEAB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9B956D-AD21-4AB4-829B-858C8CD24053}" type="datetimeFigureOut">
              <a:rPr lang="en-US" smtClean="0"/>
              <a:t>2/9/2021</a:t>
            </a:fld>
            <a:endParaRPr lang="en-US"/>
          </a:p>
        </p:txBody>
      </p:sp>
      <p:sp>
        <p:nvSpPr>
          <p:cNvPr id="5" name="Footer Placeholder 4">
            <a:extLst>
              <a:ext uri="{FF2B5EF4-FFF2-40B4-BE49-F238E27FC236}">
                <a16:creationId xmlns:a16="http://schemas.microsoft.com/office/drawing/2014/main" xmlns="" id="{F12B33C2-216E-4213-9965-C63F26984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C702A30-A1AF-4C5C-9155-65EAEEE675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69AC91-B016-479F-A634-3AB2A91B9BA0}" type="slidenum">
              <a:rPr lang="en-US" smtClean="0"/>
              <a:t>‹#›</a:t>
            </a:fld>
            <a:endParaRPr lang="en-US"/>
          </a:p>
        </p:txBody>
      </p:sp>
    </p:spTree>
    <p:extLst>
      <p:ext uri="{BB962C8B-B14F-4D97-AF65-F5344CB8AC3E}">
        <p14:creationId xmlns:p14="http://schemas.microsoft.com/office/powerpoint/2010/main" val="3000410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B0D6E5-1D05-44A1-89FA-B62268EF652B}"/>
              </a:ext>
            </a:extLst>
          </p:cNvPr>
          <p:cNvSpPr>
            <a:spLocks noGrp="1"/>
          </p:cNvSpPr>
          <p:nvPr>
            <p:ph type="title"/>
          </p:nvPr>
        </p:nvSpPr>
        <p:spPr>
          <a:xfrm>
            <a:off x="2959100" y="274638"/>
            <a:ext cx="7499350" cy="868362"/>
          </a:xfrm>
        </p:spPr>
        <p:txBody>
          <a:bodyPr>
            <a:noAutofit/>
          </a:bodyPr>
          <a:lstStyle/>
          <a:p>
            <a:pPr algn="ctr">
              <a:defRPr/>
            </a:pPr>
            <a:r>
              <a:rPr lang="en-US" sz="3200" dirty="0">
                <a:latin typeface="Algerian" panose="04020705040A02060702" pitchFamily="82" charset="0"/>
              </a:rPr>
              <a:t>PERTEMUAN – 15</a:t>
            </a:r>
            <a:br>
              <a:rPr lang="en-US" sz="3200" dirty="0">
                <a:latin typeface="Algerian" panose="04020705040A02060702" pitchFamily="82" charset="0"/>
              </a:rPr>
            </a:br>
            <a:r>
              <a:rPr lang="en-US" sz="3200" dirty="0">
                <a:latin typeface="Algerian" panose="04020705040A02060702" pitchFamily="82" charset="0"/>
              </a:rPr>
              <a:t>KISI-KISI DAN RESPONSI</a:t>
            </a:r>
            <a:endParaRPr lang="en-US" sz="3200" dirty="0"/>
          </a:p>
        </p:txBody>
      </p:sp>
      <p:sp>
        <p:nvSpPr>
          <p:cNvPr id="119811" name="Content Placeholder 2">
            <a:extLst>
              <a:ext uri="{FF2B5EF4-FFF2-40B4-BE49-F238E27FC236}">
                <a16:creationId xmlns:a16="http://schemas.microsoft.com/office/drawing/2014/main" xmlns="" id="{E5879CD3-2519-434A-9A20-CFB44E585D8D}"/>
              </a:ext>
            </a:extLst>
          </p:cNvPr>
          <p:cNvSpPr>
            <a:spLocks noGrp="1"/>
          </p:cNvSpPr>
          <p:nvPr>
            <p:ph idx="1"/>
          </p:nvPr>
        </p:nvSpPr>
        <p:spPr>
          <a:xfrm>
            <a:off x="2959100" y="1295400"/>
            <a:ext cx="7499350" cy="4800600"/>
          </a:xfrm>
        </p:spPr>
        <p:txBody>
          <a:bodyPr/>
          <a:lstStyle/>
          <a:p>
            <a:pPr marL="82550" indent="0" algn="ctr">
              <a:buNone/>
            </a:pPr>
            <a:endParaRPr lang="en-US" altLang="en-US" sz="1400"/>
          </a:p>
          <a:p>
            <a:pPr marL="82550" indent="0" algn="just">
              <a:buNone/>
            </a:pPr>
            <a:r>
              <a:rPr lang="en-US" altLang="en-US" sz="1600"/>
              <a:t>1. Dari 600 pemilih partai di kota Yogyakarta ternyata ada 400 orang yang memilih partai”A”. Sedangkan dari 700 pemilih di kota Solo ternyata ada 340 yang memilih partai “A”.Dengan interval keyakinan 98,25% taksirlah perbedaan proposi pemilih partai “A” di kedua kota tersebut!</a:t>
            </a:r>
          </a:p>
          <a:p>
            <a:pPr marL="82550" indent="0" algn="just">
              <a:buNone/>
            </a:pPr>
            <a:endParaRPr lang="en-US" altLang="en-US" sz="1600"/>
          </a:p>
          <a:p>
            <a:pPr marL="82550" indent="0" algn="just">
              <a:buNone/>
            </a:pPr>
            <a:r>
              <a:rPr lang="en-US" altLang="en-US" sz="1600"/>
              <a:t>2. Dari 500 Remaja di Jawa Timur,400 Remajanya menikah diusia dini. Sedangkan di Jawa Tengah dari 400 Remaja,250 Remajanya menikah di usia dini. Dengan taraf nyata 3%,ujilah apakah ada kesamaan proposi remaja yang menikah di usia dini di kedua daerah tersebut</a:t>
            </a:r>
          </a:p>
          <a:p>
            <a:pPr marL="82550" indent="0" algn="just">
              <a:buNone/>
            </a:pPr>
            <a:endParaRPr lang="en-US" altLang="en-US" sz="1600"/>
          </a:p>
          <a:p>
            <a:pPr marL="82550" indent="0" algn="just">
              <a:buNone/>
            </a:pPr>
            <a:r>
              <a:rPr lang="en-US" altLang="en-US" sz="1600"/>
              <a:t>3. Penghasilan bersih Rata-rata 120 petani di Wonosobo jika ia menanam padi dari sekotak tanah adalah Rp. 24,9 juta.Dengan simpangan baku Rp.5 juta.Sedangkan pendapat bersih rata-rata 125 petani di Wonosobo jika ia menanam Tomat adalah Rp.24,7 juta dengan simpangan baku Rp.4 juta.Dengan Taraf nyata 4%.Ujilah apakah petani di Wonosobo itu lebih baik memilih menanam padi atau menanam Tomat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0D6EFA-CBFE-4AD7-A844-6254B594860C}"/>
              </a:ext>
            </a:extLst>
          </p:cNvPr>
          <p:cNvSpPr>
            <a:spLocks noGrp="1"/>
          </p:cNvSpPr>
          <p:nvPr>
            <p:ph type="title"/>
          </p:nvPr>
        </p:nvSpPr>
        <p:spPr>
          <a:xfrm>
            <a:off x="2959100" y="274638"/>
            <a:ext cx="7499350" cy="868362"/>
          </a:xfrm>
        </p:spPr>
        <p:txBody>
          <a:bodyPr>
            <a:noAutofit/>
          </a:bodyPr>
          <a:lstStyle/>
          <a:p>
            <a:pPr algn="ctr">
              <a:defRPr/>
            </a:pPr>
            <a:r>
              <a:rPr lang="en-US" sz="3200" dirty="0">
                <a:latin typeface="Algerian" panose="04020705040A02060702" pitchFamily="82" charset="0"/>
              </a:rPr>
              <a:t>PERTEMUAN – 15 LANJUT</a:t>
            </a:r>
            <a:br>
              <a:rPr lang="en-US" sz="3200" dirty="0">
                <a:latin typeface="Algerian" panose="04020705040A02060702" pitchFamily="82" charset="0"/>
              </a:rPr>
            </a:br>
            <a:r>
              <a:rPr lang="en-US" sz="3200" dirty="0">
                <a:latin typeface="Algerian" panose="04020705040A02060702" pitchFamily="82" charset="0"/>
              </a:rPr>
              <a:t>KISI-KISI DAN RESPONSI</a:t>
            </a:r>
            <a:endParaRPr lang="en-US" sz="3200" dirty="0"/>
          </a:p>
        </p:txBody>
      </p:sp>
      <p:sp>
        <p:nvSpPr>
          <p:cNvPr id="120835" name="Content Placeholder 2">
            <a:extLst>
              <a:ext uri="{FF2B5EF4-FFF2-40B4-BE49-F238E27FC236}">
                <a16:creationId xmlns:a16="http://schemas.microsoft.com/office/drawing/2014/main" xmlns="" id="{4DAB6F88-6232-4745-A178-F00F21D95747}"/>
              </a:ext>
            </a:extLst>
          </p:cNvPr>
          <p:cNvSpPr>
            <a:spLocks noGrp="1"/>
          </p:cNvSpPr>
          <p:nvPr>
            <p:ph idx="1"/>
          </p:nvPr>
        </p:nvSpPr>
        <p:spPr>
          <a:xfrm>
            <a:off x="2959100" y="1219200"/>
            <a:ext cx="7499350" cy="4953000"/>
          </a:xfrm>
        </p:spPr>
        <p:txBody>
          <a:bodyPr/>
          <a:lstStyle/>
          <a:p>
            <a:pPr marL="82550" indent="0" algn="ctr">
              <a:buNone/>
            </a:pPr>
            <a:endParaRPr lang="en-US" altLang="en-US" sz="1600"/>
          </a:p>
          <a:p>
            <a:pPr marL="82550" indent="0" algn="just">
              <a:buNone/>
            </a:pPr>
            <a:r>
              <a:rPr lang="en-US" altLang="en-US" sz="1800"/>
              <a:t>4. Dari 500 bola lampu merk A diperoleh rata-rata menyala 800 jam dengan simpangan</a:t>
            </a:r>
          </a:p>
          <a:p>
            <a:pPr marL="82550" indent="0" algn="just">
              <a:buNone/>
            </a:pPr>
            <a:r>
              <a:rPr lang="en-US" altLang="en-US" sz="1800"/>
              <a:t>baku 25 jam .Sedangkan dari 200 bola lampu merk B di peroleh rata-rata 760 jam dengan simpangan baku 27 jam. Taksirlah perbedaan/selisih dua rata bola lampu merk A dan merek B dengan interval keyakinan 97,6%</a:t>
            </a:r>
          </a:p>
          <a:p>
            <a:pPr marL="82550" indent="0" algn="just">
              <a:buNone/>
            </a:pPr>
            <a:endParaRPr lang="en-US" altLang="en-US" sz="1800"/>
          </a:p>
          <a:p>
            <a:pPr marL="82550" indent="0" algn="just">
              <a:buNone/>
            </a:pPr>
            <a:r>
              <a:rPr lang="en-US" altLang="en-US" sz="1800"/>
              <a:t>5. Sempel sebanyak 120 pertenak ayam di ambil 700 Peternak ayam yang berasal dari Bantul.Dari 120 Peternak ayam tersebut ternyata mempunyai rata-rata penghasilan 25 juta perbulan dan simpangan baku 3,7 juta perbulan.Dengan interval Keyakinan 97,75 %.Taksirlah penghasilan rata-rata seluruh peternak ayam di daerah Bantul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265</Words>
  <Application>Microsoft Office PowerPoint</Application>
  <PresentationFormat>Widescreen</PresentationFormat>
  <Paragraphs>13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Algerian</vt:lpstr>
      <vt:lpstr>Arial</vt:lpstr>
      <vt:lpstr>Calibri</vt:lpstr>
      <vt:lpstr>Calibri Light</vt:lpstr>
      <vt:lpstr>Office Theme</vt:lpstr>
      <vt:lpstr>PERTEMUAN – 15 KISI-KISI DAN RESPONSI</vt:lpstr>
      <vt:lpstr>PERTEMUAN – 15 LANJUT KISI-KISI DAN RESPONSI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 15 KISI-KISI DAN RESPONSI</dc:title>
  <dc:creator>user</dc:creator>
  <cp:lastModifiedBy>Acer</cp:lastModifiedBy>
  <cp:revision>1</cp:revision>
  <dcterms:created xsi:type="dcterms:W3CDTF">2020-08-27T14:29:52Z</dcterms:created>
  <dcterms:modified xsi:type="dcterms:W3CDTF">2021-02-09T13:56:32Z</dcterms:modified>
</cp:coreProperties>
</file>