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67" r:id="rId3"/>
    <p:sldId id="263" r:id="rId4"/>
    <p:sldId id="317" r:id="rId5"/>
    <p:sldId id="321" r:id="rId6"/>
    <p:sldId id="320" r:id="rId7"/>
    <p:sldId id="318" r:id="rId8"/>
    <p:sldId id="319" r:id="rId9"/>
    <p:sldId id="265" r:id="rId10"/>
    <p:sldId id="269" r:id="rId11"/>
    <p:sldId id="261" r:id="rId12"/>
    <p:sldId id="260" r:id="rId13"/>
    <p:sldId id="316" r:id="rId14"/>
    <p:sldId id="294" r:id="rId15"/>
  </p:sldIdLst>
  <p:sldSz cx="9144000" cy="5143500" type="screen16x9"/>
  <p:notesSz cx="6858000" cy="9144000"/>
  <p:embeddedFontLs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Josefin Sans ExtraLight" panose="020B0604020202020204" charset="0"/>
      <p:regular r:id="rId21"/>
      <p:bold r:id="rId22"/>
      <p:italic r:id="rId23"/>
      <p:boldItalic r:id="rId24"/>
    </p:embeddedFont>
    <p:embeddedFont>
      <p:font typeface="Josefin Sans Light" pitchFamily="2" charset="0"/>
      <p:regular r:id="rId25"/>
      <p:bold r:id="rId26"/>
      <p:italic r:id="rId27"/>
      <p:boldItalic r:id="rId28"/>
    </p:embeddedFont>
    <p:embeddedFont>
      <p:font typeface="Josefin Sans Medium" panose="020B0604020202020204" charset="0"/>
      <p:regular r:id="rId29"/>
      <p:bold r:id="rId30"/>
      <p:italic r:id="rId31"/>
      <p:boldItalic r:id="rId32"/>
    </p:embeddedFont>
    <p:embeddedFont>
      <p:font typeface="Josefin Sans SemiBold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2AB3D-6286-4BE9-8303-B05D0E4DA1DB}">
  <a:tblStyle styleId="{8562AB3D-6286-4BE9-8303-B05D0E4DA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2" autoAdjust="0"/>
  </p:normalViewPr>
  <p:slideViewPr>
    <p:cSldViewPr snapToGrid="0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a275fbaf4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a275fbaf4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Tech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mengembangkan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system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AI Computer Vision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deteksi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plat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nomor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reservasi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Lalu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chatbot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virtual assistant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membantu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keluhan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dialami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User Rewards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Pengguna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mendapatkan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poin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setiap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reservasi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pembayaran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parkir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lalu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poin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nantinya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bisa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ditukar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diskon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tawaran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menarik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lainnya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Lalu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system program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vip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memungkinkan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pengguna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menggunakan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eksklusif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dari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system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91aa0ac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91aa0ac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95f375b38_3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95f375b38_3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95f375b38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95f375b38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Kemudahan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kehidupan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modern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sibuk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sangat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berharga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banyak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orang.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memudahkan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tersedia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memesan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membayar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memperpanjang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mudah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Efisiensi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manajemen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gedung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memantau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optimal. Hal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meningkatkan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efisiensi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mengurangi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dibutuhkan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menemukan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tersedia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Pengurangan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kemacetan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lalu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lintas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mengurangi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kemacetan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lalu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lintas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tersedia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sebelum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tiba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Hal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mengurangi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jumlah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kendaraan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mengitari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gedung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tersedia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Meningkatkan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pembayaran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aman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terintegrasi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perlu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membawa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tunai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membayar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Hal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mengurangi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risiko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tindakan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kekerasan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gedung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Peluang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bisnis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membuka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peluang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bisnis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pengembang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pengelola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gedung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Hal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meningkatkan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pendapatan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memberikan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tambah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99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5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61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4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29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Parking Reservation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Parking mapping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mentracking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sensor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ditmpatkan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lane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Cashless Payment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e-wallet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di Indonesia.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97357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3440245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590692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97357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3440245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590692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0532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sz="2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5" name="Google Shape;255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57" name="Google Shape;257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805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_2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164967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2"/>
          </p:nvPr>
        </p:nvSpPr>
        <p:spPr>
          <a:xfrm>
            <a:off x="4116050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658302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4"/>
          </p:nvPr>
        </p:nvSpPr>
        <p:spPr>
          <a:xfrm>
            <a:off x="1649675" y="1903566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4116350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6"/>
          </p:nvPr>
        </p:nvSpPr>
        <p:spPr>
          <a:xfrm>
            <a:off x="6583025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89" name="Google Shape;189;p22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2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1" name="Google Shape;281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spcFirstLastPara="1" wrap="square" lIns="91425" tIns="792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 </a:t>
            </a:r>
            <a:endParaRPr sz="10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01" name="Google Shape;301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6" r:id="rId5"/>
    <p:sldLayoutId id="2147483668" r:id="rId6"/>
    <p:sldLayoutId id="2147483678" r:id="rId7"/>
    <p:sldLayoutId id="2147483681" r:id="rId8"/>
    <p:sldLayoutId id="2147483682" r:id="rId9"/>
    <p:sldLayoutId id="2147483683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INDO</a:t>
            </a:r>
            <a:br>
              <a:rPr lang="en" dirty="0"/>
            </a:br>
            <a:r>
              <a:rPr lang="en" dirty="0"/>
              <a:t>DIGITAL </a:t>
            </a:r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around The World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F1F6D-AF20-498A-B9ED-BC7E8B0F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99" y="3291925"/>
            <a:ext cx="1959723" cy="1221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Inovasi</a:t>
            </a:r>
            <a:endParaRPr dirty="0"/>
          </a:p>
        </p:txBody>
      </p:sp>
      <p:sp>
        <p:nvSpPr>
          <p:cNvPr id="651" name="Google Shape;651;p55"/>
          <p:cNvSpPr txBox="1">
            <a:spLocks noGrp="1"/>
          </p:cNvSpPr>
          <p:nvPr>
            <p:ph type="subTitle" idx="1"/>
          </p:nvPr>
        </p:nvSpPr>
        <p:spPr>
          <a:xfrm>
            <a:off x="2359663" y="2439450"/>
            <a:ext cx="16002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Memaksimalkan</a:t>
            </a:r>
            <a:r>
              <a:rPr lang="en-ID" dirty="0"/>
              <a:t> AI </a:t>
            </a:r>
            <a:r>
              <a:rPr lang="en-ID" dirty="0" err="1"/>
              <a:t>kelancaran</a:t>
            </a:r>
            <a:r>
              <a:rPr lang="en-ID" dirty="0"/>
              <a:t> dan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system</a:t>
            </a:r>
            <a:endParaRPr dirty="0"/>
          </a:p>
        </p:txBody>
      </p:sp>
      <p:sp>
        <p:nvSpPr>
          <p:cNvPr id="653" name="Google Shape;653;p55"/>
          <p:cNvSpPr txBox="1">
            <a:spLocks noGrp="1"/>
          </p:cNvSpPr>
          <p:nvPr>
            <p:ph type="subTitle" idx="4"/>
          </p:nvPr>
        </p:nvSpPr>
        <p:spPr>
          <a:xfrm>
            <a:off x="2359663" y="1903566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AI Tech</a:t>
            </a:r>
            <a:endParaRPr dirty="0"/>
          </a:p>
        </p:txBody>
      </p:sp>
      <p:sp>
        <p:nvSpPr>
          <p:cNvPr id="655" name="Google Shape;655;p55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company</a:t>
            </a:r>
            <a:endParaRPr/>
          </a:p>
        </p:txBody>
      </p:sp>
      <p:sp>
        <p:nvSpPr>
          <p:cNvPr id="656" name="Google Shape;656;p55"/>
          <p:cNvSpPr txBox="1">
            <a:spLocks noGrp="1"/>
          </p:cNvSpPr>
          <p:nvPr>
            <p:ph type="title" idx="7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7" name="Google Shape;657;p55"/>
          <p:cNvSpPr txBox="1">
            <a:spLocks noGrp="1"/>
          </p:cNvSpPr>
          <p:nvPr>
            <p:ph type="subTitle" idx="3"/>
          </p:nvPr>
        </p:nvSpPr>
        <p:spPr>
          <a:xfrm>
            <a:off x="5661899" y="2439450"/>
            <a:ext cx="2208773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dan </a:t>
            </a:r>
            <a:r>
              <a:rPr lang="en-ID" dirty="0" err="1"/>
              <a:t>membeli</a:t>
            </a:r>
            <a:r>
              <a:rPr lang="en-ID" dirty="0"/>
              <a:t> premium</a:t>
            </a:r>
            <a:endParaRPr dirty="0"/>
          </a:p>
        </p:txBody>
      </p:sp>
      <p:sp>
        <p:nvSpPr>
          <p:cNvPr id="658" name="Google Shape;658;p55"/>
          <p:cNvSpPr txBox="1">
            <a:spLocks noGrp="1"/>
          </p:cNvSpPr>
          <p:nvPr>
            <p:ph type="subTitle" idx="6"/>
          </p:nvPr>
        </p:nvSpPr>
        <p:spPr>
          <a:xfrm>
            <a:off x="5661899" y="1903566"/>
            <a:ext cx="175414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ID" dirty="0"/>
              <a:t>ser Rewards</a:t>
            </a:r>
            <a:endParaRPr dirty="0"/>
          </a:p>
        </p:txBody>
      </p:sp>
      <p:cxnSp>
        <p:nvCxnSpPr>
          <p:cNvPr id="659" name="Google Shape;659;p5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5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68" name="Google Shape;668;p55"/>
          <p:cNvGrpSpPr/>
          <p:nvPr/>
        </p:nvGrpSpPr>
        <p:grpSpPr>
          <a:xfrm>
            <a:off x="4927303" y="1951499"/>
            <a:ext cx="382758" cy="356595"/>
            <a:chOff x="2185128" y="2427549"/>
            <a:chExt cx="382758" cy="356595"/>
          </a:xfrm>
        </p:grpSpPr>
        <p:sp>
          <p:nvSpPr>
            <p:cNvPr id="669" name="Google Shape;669;p55"/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5"/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5"/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8" name="Google Shape;678;p55"/>
          <p:cNvCxnSpPr/>
          <p:nvPr/>
        </p:nvCxnSpPr>
        <p:spPr>
          <a:xfrm>
            <a:off x="2188438" y="1900800"/>
            <a:ext cx="0" cy="962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55"/>
          <p:cNvCxnSpPr/>
          <p:nvPr/>
        </p:nvCxnSpPr>
        <p:spPr>
          <a:xfrm>
            <a:off x="5474838" y="1900800"/>
            <a:ext cx="0" cy="962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oogle Shape;10538;p95">
            <a:extLst>
              <a:ext uri="{FF2B5EF4-FFF2-40B4-BE49-F238E27FC236}">
                <a16:creationId xmlns:a16="http://schemas.microsoft.com/office/drawing/2014/main" id="{A6D33D3D-2D29-40EC-A712-74C2F04E5F5B}"/>
              </a:ext>
            </a:extLst>
          </p:cNvPr>
          <p:cNvGrpSpPr/>
          <p:nvPr/>
        </p:nvGrpSpPr>
        <p:grpSpPr>
          <a:xfrm>
            <a:off x="1683512" y="1977061"/>
            <a:ext cx="379489" cy="366046"/>
            <a:chOff x="1284212" y="1963766"/>
            <a:chExt cx="379489" cy="366046"/>
          </a:xfrm>
          <a:solidFill>
            <a:srgbClr val="FD0000"/>
          </a:solidFill>
        </p:grpSpPr>
        <p:sp>
          <p:nvSpPr>
            <p:cNvPr id="34" name="Google Shape;10539;p95">
              <a:extLst>
                <a:ext uri="{FF2B5EF4-FFF2-40B4-BE49-F238E27FC236}">
                  <a16:creationId xmlns:a16="http://schemas.microsoft.com/office/drawing/2014/main" id="{9B13C013-A33F-40E3-AE4F-5E8693D217F7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40;p95">
              <a:extLst>
                <a:ext uri="{FF2B5EF4-FFF2-40B4-BE49-F238E27FC236}">
                  <a16:creationId xmlns:a16="http://schemas.microsoft.com/office/drawing/2014/main" id="{8F351D52-9FF2-468A-8055-7D09A11E590E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our company</a:t>
            </a:r>
            <a:endParaRPr/>
          </a:p>
        </p:txBody>
      </p:sp>
      <p:sp>
        <p:nvSpPr>
          <p:cNvPr id="384" name="Google Shape;384;p47"/>
          <p:cNvSpPr/>
          <p:nvPr/>
        </p:nvSpPr>
        <p:spPr>
          <a:xfrm>
            <a:off x="3796769" y="1151000"/>
            <a:ext cx="4430100" cy="288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1322919" y="1411200"/>
            <a:ext cx="5264700" cy="2321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dirty="0"/>
              <a:t>System yang </a:t>
            </a:r>
            <a:r>
              <a:rPr lang="en-ID" dirty="0" err="1"/>
              <a:t>efisien</a:t>
            </a:r>
            <a:r>
              <a:rPr lang="en-ID" dirty="0"/>
              <a:t> dan user friendly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dirty="0" err="1"/>
              <a:t>Optimalisasi</a:t>
            </a:r>
            <a:r>
              <a:rPr lang="en-ID" dirty="0"/>
              <a:t> Digital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dirty="0" err="1"/>
              <a:t>Menanggapi</a:t>
            </a:r>
            <a:r>
              <a:rPr lang="en-ID" dirty="0"/>
              <a:t> feedback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lang="en-ID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dirty="0"/>
              <a:t>Income </a:t>
            </a:r>
            <a:r>
              <a:rPr lang="en-ID" dirty="0" err="1"/>
              <a:t>dari</a:t>
            </a:r>
            <a:r>
              <a:rPr lang="en-ID" dirty="0"/>
              <a:t> program premium yang </a:t>
            </a:r>
            <a:r>
              <a:rPr lang="en-ID" dirty="0" err="1"/>
              <a:t>dibeli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Hal-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demi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yang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luas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E7948D-29C0-4116-9796-ED11BE90DDCB}"/>
              </a:ext>
            </a:extLst>
          </p:cNvPr>
          <p:cNvSpPr txBox="1"/>
          <p:nvPr/>
        </p:nvSpPr>
        <p:spPr>
          <a:xfrm>
            <a:off x="2890157" y="4236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>
                <a:latin typeface="Josefin Sans" pitchFamily="2" charset="0"/>
              </a:rPr>
              <a:t>Keuntungan</a:t>
            </a:r>
            <a:r>
              <a:rPr lang="en-ID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4703713" y="931554"/>
            <a:ext cx="432090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900400" y="4303739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530313" y="4406996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Parkee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75237-5001-40D6-B486-253A47BEE965}"/>
              </a:ext>
            </a:extLst>
          </p:cNvPr>
          <p:cNvSpPr txBox="1"/>
          <p:nvPr/>
        </p:nvSpPr>
        <p:spPr>
          <a:xfrm>
            <a:off x="1022613" y="4083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>
                <a:latin typeface="Josefin Sans" pitchFamily="2" charset="0"/>
              </a:rPr>
              <a:t>Referensi</a:t>
            </a:r>
            <a:r>
              <a:rPr lang="en-ID" sz="2800" b="1" dirty="0">
                <a:latin typeface="Josefin Sans" pitchFamily="2" charset="0"/>
              </a:rPr>
              <a:t> Ide </a:t>
            </a:r>
            <a:r>
              <a:rPr lang="en-ID" sz="2800" b="1" dirty="0" err="1">
                <a:latin typeface="Josefin Sans" pitchFamily="2" charset="0"/>
              </a:rPr>
              <a:t>Sejenis</a:t>
            </a:r>
            <a:r>
              <a:rPr lang="en-ID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964B6-D368-43DD-B85B-52AF29CD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03" y="1126883"/>
            <a:ext cx="7189421" cy="3252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4703713" y="931554"/>
            <a:ext cx="432090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900400" y="4303739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530313" y="4406996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Parkiran.id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75237-5001-40D6-B486-253A47BEE965}"/>
              </a:ext>
            </a:extLst>
          </p:cNvPr>
          <p:cNvSpPr txBox="1"/>
          <p:nvPr/>
        </p:nvSpPr>
        <p:spPr>
          <a:xfrm>
            <a:off x="1022613" y="4083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>
                <a:latin typeface="Josefin Sans" pitchFamily="2" charset="0"/>
              </a:rPr>
              <a:t>Referensi</a:t>
            </a:r>
            <a:r>
              <a:rPr lang="en-ID" sz="2800" b="1" dirty="0">
                <a:latin typeface="Josefin Sans" pitchFamily="2" charset="0"/>
              </a:rPr>
              <a:t> Ide </a:t>
            </a:r>
            <a:r>
              <a:rPr lang="en-ID" sz="2800" b="1" dirty="0" err="1">
                <a:latin typeface="Josefin Sans" pitchFamily="2" charset="0"/>
              </a:rPr>
              <a:t>Sejenis</a:t>
            </a:r>
            <a:r>
              <a:rPr lang="en-ID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BCFB1-113F-4D4E-B2A9-FCDAC00E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3" y="1034811"/>
            <a:ext cx="7352974" cy="32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1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0"/>
          <p:cNvSpPr txBox="1">
            <a:spLocks noGrp="1"/>
          </p:cNvSpPr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45" name="Google Shape;1445;p80"/>
          <p:cNvSpPr txBox="1">
            <a:spLocks noGrp="1"/>
          </p:cNvSpPr>
          <p:nvPr>
            <p:ph type="subTitle" idx="1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>
                <a:solidFill>
                  <a:schemeClr val="dk1"/>
                </a:solidFill>
              </a:rPr>
              <a:t>support.team</a:t>
            </a:r>
            <a:r>
              <a:rPr lang="en" dirty="0">
                <a:solidFill>
                  <a:schemeClr val="dk1"/>
                </a:solidFill>
              </a:rPr>
              <a:t>@</a:t>
            </a:r>
            <a:r>
              <a:rPr lang="en-ID" dirty="0">
                <a:solidFill>
                  <a:schemeClr val="dk1"/>
                </a:solidFill>
              </a:rPr>
              <a:t>digital</a:t>
            </a:r>
            <a:r>
              <a:rPr lang="en" dirty="0">
                <a:solidFill>
                  <a:schemeClr val="dk1"/>
                </a:solidFill>
              </a:rPr>
              <a:t>.</a:t>
            </a:r>
            <a:r>
              <a:rPr lang="en-ID" dirty="0">
                <a:solidFill>
                  <a:schemeClr val="dk1"/>
                </a:solidFill>
              </a:rPr>
              <a:t>id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+62  24 463 691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chemeClr val="dk1"/>
                </a:solidFill>
              </a:rPr>
              <a:t>indodigital.com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46" name="Google Shape;1446;p80"/>
          <p:cNvSpPr txBox="1"/>
          <p:nvPr/>
        </p:nvSpPr>
        <p:spPr>
          <a:xfrm>
            <a:off x="4651500" y="4608575"/>
            <a:ext cx="37884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Please keep this slide for attribution  </a:t>
            </a:r>
            <a:endParaRPr b="1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47" name="Google Shape;1447;p80"/>
          <p:cNvSpPr/>
          <p:nvPr/>
        </p:nvSpPr>
        <p:spPr>
          <a:xfrm>
            <a:off x="7009497" y="4088948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" name="Google Shape;1448;p80"/>
          <p:cNvGrpSpPr/>
          <p:nvPr/>
        </p:nvGrpSpPr>
        <p:grpSpPr>
          <a:xfrm>
            <a:off x="7458968" y="4088948"/>
            <a:ext cx="346056" cy="345674"/>
            <a:chOff x="3303268" y="3817349"/>
            <a:chExt cx="346056" cy="345674"/>
          </a:xfrm>
        </p:grpSpPr>
        <p:sp>
          <p:nvSpPr>
            <p:cNvPr id="1449" name="Google Shape;1449;p8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80"/>
          <p:cNvGrpSpPr/>
          <p:nvPr/>
        </p:nvGrpSpPr>
        <p:grpSpPr>
          <a:xfrm>
            <a:off x="7908058" y="4088948"/>
            <a:ext cx="346056" cy="345674"/>
            <a:chOff x="3752358" y="3817349"/>
            <a:chExt cx="346056" cy="345674"/>
          </a:xfrm>
        </p:grpSpPr>
        <p:sp>
          <p:nvSpPr>
            <p:cNvPr id="1454" name="Google Shape;1454;p8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8" name="Google Shape;1458;p80"/>
          <p:cNvSpPr/>
          <p:nvPr/>
        </p:nvSpPr>
        <p:spPr>
          <a:xfrm>
            <a:off x="5368050" y="-486625"/>
            <a:ext cx="3599400" cy="398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pic>
        <p:nvPicPr>
          <p:cNvPr id="1459" name="Google Shape;1459;p80"/>
          <p:cNvPicPr preferRelativeResize="0"/>
          <p:nvPr/>
        </p:nvPicPr>
        <p:blipFill rotWithShape="1">
          <a:blip r:embed="rId3">
            <a:alphaModFix/>
          </a:blip>
          <a:srcRect l="35174" t="680" b="680"/>
          <a:stretch/>
        </p:blipFill>
        <p:spPr>
          <a:xfrm>
            <a:off x="5607450" y="-3725"/>
            <a:ext cx="3536550" cy="3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1"/>
          </p:nvPr>
        </p:nvSpPr>
        <p:spPr>
          <a:xfrm>
            <a:off x="973570" y="2580756"/>
            <a:ext cx="22635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CEO Indo Digital</a:t>
            </a:r>
            <a:endParaRPr dirty="0"/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2"/>
          </p:nvPr>
        </p:nvSpPr>
        <p:spPr>
          <a:xfrm>
            <a:off x="3440245" y="2580756"/>
            <a:ext cx="22635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System Developer and Analyst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ubTitle" idx="4"/>
          </p:nvPr>
        </p:nvSpPr>
        <p:spPr>
          <a:xfrm>
            <a:off x="973570" y="1987522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Dimas </a:t>
            </a:r>
            <a:r>
              <a:rPr lang="en-US" dirty="0" err="1"/>
              <a:t>Pratama</a:t>
            </a:r>
            <a:endParaRPr dirty="0"/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5"/>
          </p:nvPr>
        </p:nvSpPr>
        <p:spPr>
          <a:xfrm>
            <a:off x="3440245" y="1987522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Maulana Hikam</a:t>
            </a:r>
            <a:endParaRPr dirty="0"/>
          </a:p>
        </p:txBody>
      </p:sp>
      <p:sp>
        <p:nvSpPr>
          <p:cNvPr id="515" name="Google Shape;515;p53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company</a:t>
            </a:r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 idx="7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3"/>
          </p:nvPr>
        </p:nvSpPr>
        <p:spPr>
          <a:xfrm>
            <a:off x="5906920" y="2580756"/>
            <a:ext cx="22635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Marketing business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subTitle" idx="6"/>
          </p:nvPr>
        </p:nvSpPr>
        <p:spPr>
          <a:xfrm>
            <a:off x="5906920" y="1987522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Ibrahim </a:t>
            </a:r>
            <a:r>
              <a:rPr lang="en-ID" dirty="0" err="1"/>
              <a:t>Mahardika</a:t>
            </a:r>
            <a:endParaRPr dirty="0"/>
          </a:p>
        </p:txBody>
      </p:sp>
      <p:cxnSp>
        <p:nvCxnSpPr>
          <p:cNvPr id="519" name="Google Shape;519;p53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53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53"/>
          <p:cNvCxnSpPr/>
          <p:nvPr/>
        </p:nvCxnSpPr>
        <p:spPr>
          <a:xfrm rot="10800000">
            <a:off x="1080120" y="1891031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53"/>
          <p:cNvCxnSpPr/>
          <p:nvPr/>
        </p:nvCxnSpPr>
        <p:spPr>
          <a:xfrm rot="10800000">
            <a:off x="3546795" y="1891031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53"/>
          <p:cNvCxnSpPr/>
          <p:nvPr/>
        </p:nvCxnSpPr>
        <p:spPr>
          <a:xfrm rot="10800000">
            <a:off x="6013470" y="1891031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 Produk</a:t>
            </a:r>
            <a:endParaRPr dirty="0"/>
          </a:p>
        </p:txBody>
      </p:sp>
      <p:sp>
        <p:nvSpPr>
          <p:cNvPr id="408" name="Google Shape;408;p49"/>
          <p:cNvSpPr txBox="1">
            <a:spLocks noGrp="1"/>
          </p:cNvSpPr>
          <p:nvPr>
            <p:ph type="subTitle" idx="1"/>
          </p:nvPr>
        </p:nvSpPr>
        <p:spPr>
          <a:xfrm>
            <a:off x="5781200" y="1337236"/>
            <a:ext cx="2318700" cy="196679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</a:t>
            </a:r>
            <a:r>
              <a:rPr lang="en-ID" dirty="0" err="1"/>
              <a:t>sistem</a:t>
            </a:r>
            <a:r>
              <a:rPr lang="en" dirty="0"/>
              <a:t> aplikasi ini dikembangkan dengan tujuan untuk memberikan kemudahan bagi pengguna dalam mencari tempat parkir yang tersedia , memesan tempat parkir dan juga membayar biaya parkir secara cepat dan efisien </a:t>
            </a:r>
            <a:endParaRPr dirty="0"/>
          </a:p>
        </p:txBody>
      </p:sp>
      <p:cxnSp>
        <p:nvCxnSpPr>
          <p:cNvPr id="409" name="Google Shape;409;p49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49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AA02E-1A30-4C00-B61E-316F4D6E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8" y="1850600"/>
            <a:ext cx="2906864" cy="290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61D9F-8FCE-489F-8F7E-6E4F754F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89" y="855555"/>
            <a:ext cx="1986842" cy="1986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95285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Kemudahan Bagi Pengguna</a:t>
            </a:r>
            <a:endParaRPr dirty="0"/>
          </a:p>
        </p:txBody>
      </p:sp>
      <p:sp>
        <p:nvSpPr>
          <p:cNvPr id="904" name="Google Shape;904;p68"/>
          <p:cNvSpPr txBox="1">
            <a:spLocks noGrp="1"/>
          </p:cNvSpPr>
          <p:nvPr>
            <p:ph type="subTitle" idx="4"/>
          </p:nvPr>
        </p:nvSpPr>
        <p:spPr>
          <a:xfrm>
            <a:off x="951632" y="2199204"/>
            <a:ext cx="3995272" cy="1141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modern yang </a:t>
            </a:r>
            <a:r>
              <a:rPr lang="en-ID" dirty="0" err="1"/>
              <a:t>sibuk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orang.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online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, </a:t>
            </a:r>
            <a:r>
              <a:rPr lang="en-ID" dirty="0" err="1"/>
              <a:t>memesan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,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, dan </a:t>
            </a:r>
            <a:r>
              <a:rPr lang="en-ID" dirty="0" err="1"/>
              <a:t>memperpanjang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907" name="Google Shape;907;p6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6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68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</a:t>
            </a:r>
            <a:endParaRPr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30ECF-D33C-4BDE-B1FF-6C397C2C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6" y="1011675"/>
            <a:ext cx="2847533" cy="28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95285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Parkir</a:t>
            </a:r>
            <a:endParaRPr lang="en-US" dirty="0"/>
          </a:p>
        </p:txBody>
      </p:sp>
      <p:sp>
        <p:nvSpPr>
          <p:cNvPr id="904" name="Google Shape;904;p68"/>
          <p:cNvSpPr txBox="1">
            <a:spLocks noGrp="1"/>
          </p:cNvSpPr>
          <p:nvPr>
            <p:ph type="subTitle" idx="4"/>
          </p:nvPr>
        </p:nvSpPr>
        <p:spPr>
          <a:xfrm>
            <a:off x="951632" y="2491812"/>
            <a:ext cx="3995272" cy="1141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gedung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optimal.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907" name="Google Shape;907;p6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6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68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</a:t>
            </a:r>
            <a:endParaRPr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C1FBA-230A-4A9D-A61E-031A7E84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4" y="1069286"/>
            <a:ext cx="3004928" cy="3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95285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Lalu Lintas</a:t>
            </a:r>
          </a:p>
        </p:txBody>
      </p:sp>
      <p:sp>
        <p:nvSpPr>
          <p:cNvPr id="904" name="Google Shape;904;p68"/>
          <p:cNvSpPr txBox="1">
            <a:spLocks noGrp="1"/>
          </p:cNvSpPr>
          <p:nvPr>
            <p:ph type="subTitle" idx="4"/>
          </p:nvPr>
        </p:nvSpPr>
        <p:spPr>
          <a:xfrm>
            <a:off x="951632" y="2491812"/>
            <a:ext cx="3995272" cy="1141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online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kemacetan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tiba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yang </a:t>
            </a:r>
            <a:r>
              <a:rPr lang="en-ID" dirty="0" err="1"/>
              <a:t>mengitari</a:t>
            </a:r>
            <a:r>
              <a:rPr lang="en-ID" dirty="0"/>
              <a:t> </a:t>
            </a:r>
            <a:r>
              <a:rPr lang="en-ID" dirty="0" err="1"/>
              <a:t>gedung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.</a:t>
            </a:r>
          </a:p>
        </p:txBody>
      </p:sp>
      <p:cxnSp>
        <p:nvCxnSpPr>
          <p:cNvPr id="907" name="Google Shape;907;p6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6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68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</a:t>
            </a:r>
            <a:endParaRPr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B4FE9-2683-4702-87A7-2D18E548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4" y="1121664"/>
            <a:ext cx="312039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95285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Parkir</a:t>
            </a:r>
            <a:endParaRPr lang="en-US" dirty="0"/>
          </a:p>
        </p:txBody>
      </p:sp>
      <p:sp>
        <p:nvSpPr>
          <p:cNvPr id="904" name="Google Shape;904;p68"/>
          <p:cNvSpPr txBox="1">
            <a:spLocks noGrp="1"/>
          </p:cNvSpPr>
          <p:nvPr>
            <p:ph type="subTitle" idx="4"/>
          </p:nvPr>
        </p:nvSpPr>
        <p:spPr>
          <a:xfrm>
            <a:off x="951632" y="2491812"/>
            <a:ext cx="3995272" cy="1141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/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 dan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online,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uang </a:t>
            </a:r>
            <a:r>
              <a:rPr lang="en-ID" dirty="0" err="1"/>
              <a:t>tunai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kejahatan</a:t>
            </a:r>
            <a:r>
              <a:rPr lang="en-ID" dirty="0"/>
              <a:t> dan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kekerasan</a:t>
            </a:r>
            <a:r>
              <a:rPr lang="en-ID" dirty="0"/>
              <a:t> di </a:t>
            </a:r>
            <a:r>
              <a:rPr lang="en-ID" dirty="0" err="1"/>
              <a:t>gedung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.</a:t>
            </a:r>
          </a:p>
        </p:txBody>
      </p:sp>
      <p:cxnSp>
        <p:nvCxnSpPr>
          <p:cNvPr id="907" name="Google Shape;907;p6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6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68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</a:t>
            </a:r>
            <a:endParaRPr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9D492-820B-4B29-BF09-FE39AB51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4" y="1011675"/>
            <a:ext cx="3106255" cy="31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8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95285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dirty="0"/>
          </a:p>
        </p:txBody>
      </p:sp>
      <p:sp>
        <p:nvSpPr>
          <p:cNvPr id="904" name="Google Shape;904;p68"/>
          <p:cNvSpPr txBox="1">
            <a:spLocks noGrp="1"/>
          </p:cNvSpPr>
          <p:nvPr>
            <p:ph type="subTitle" idx="4"/>
          </p:nvPr>
        </p:nvSpPr>
        <p:spPr>
          <a:xfrm>
            <a:off x="991225" y="1631890"/>
            <a:ext cx="3422513" cy="1141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online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para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gedung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</p:txBody>
      </p:sp>
      <p:cxnSp>
        <p:nvCxnSpPr>
          <p:cNvPr id="907" name="Google Shape;907;p6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6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68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</a:t>
            </a:r>
            <a:endParaRPr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35366C-B897-49F9-BAF8-691EF28E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36" y="1117181"/>
            <a:ext cx="2522278" cy="25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Layanan</a:t>
            </a:r>
            <a:endParaRPr dirty="0"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1"/>
          </p:nvPr>
        </p:nvSpPr>
        <p:spPr>
          <a:xfrm>
            <a:off x="1396725" y="2798077"/>
            <a:ext cx="14166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dirty="0"/>
          </a:p>
        </p:txBody>
      </p:sp>
      <p:sp>
        <p:nvSpPr>
          <p:cNvPr id="454" name="Google Shape;454;p51"/>
          <p:cNvSpPr txBox="1">
            <a:spLocks noGrp="1"/>
          </p:cNvSpPr>
          <p:nvPr>
            <p:ph type="subTitle" idx="2"/>
          </p:nvPr>
        </p:nvSpPr>
        <p:spPr>
          <a:xfrm>
            <a:off x="3863099" y="2796666"/>
            <a:ext cx="1515235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sensor</a:t>
            </a:r>
            <a:endParaRPr dirty="0"/>
          </a:p>
        </p:txBody>
      </p:sp>
      <p:sp>
        <p:nvSpPr>
          <p:cNvPr id="455" name="Google Shape;455;p51"/>
          <p:cNvSpPr txBox="1">
            <a:spLocks noGrp="1"/>
          </p:cNvSpPr>
          <p:nvPr>
            <p:ph type="subTitle" idx="4"/>
          </p:nvPr>
        </p:nvSpPr>
        <p:spPr>
          <a:xfrm>
            <a:off x="1396724" y="1994547"/>
            <a:ext cx="160250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Parking Reservation</a:t>
            </a:r>
            <a:endParaRPr dirty="0"/>
          </a:p>
        </p:txBody>
      </p:sp>
      <p:sp>
        <p:nvSpPr>
          <p:cNvPr id="456" name="Google Shape;456;p51"/>
          <p:cNvSpPr txBox="1">
            <a:spLocks noGrp="1"/>
          </p:cNvSpPr>
          <p:nvPr>
            <p:ph type="subTitle" idx="5"/>
          </p:nvPr>
        </p:nvSpPr>
        <p:spPr>
          <a:xfrm>
            <a:off x="3863400" y="1994547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Parking Mapping</a:t>
            </a:r>
            <a:endParaRPr dirty="0"/>
          </a:p>
        </p:txBody>
      </p:sp>
      <p:sp>
        <p:nvSpPr>
          <p:cNvPr id="457" name="Google Shape;457;p51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company</a:t>
            </a:r>
            <a:endParaRPr/>
          </a:p>
        </p:txBody>
      </p:sp>
      <p:sp>
        <p:nvSpPr>
          <p:cNvPr id="458" name="Google Shape;458;p51"/>
          <p:cNvSpPr txBox="1">
            <a:spLocks noGrp="1"/>
          </p:cNvSpPr>
          <p:nvPr>
            <p:ph type="title" idx="7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9" name="Google Shape;459;p51"/>
          <p:cNvSpPr txBox="1">
            <a:spLocks noGrp="1"/>
          </p:cNvSpPr>
          <p:nvPr>
            <p:ph type="subTitle" idx="3"/>
          </p:nvPr>
        </p:nvSpPr>
        <p:spPr>
          <a:xfrm>
            <a:off x="6330075" y="2796666"/>
            <a:ext cx="14172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Pembayaran</a:t>
            </a:r>
            <a:r>
              <a:rPr lang="en-ID" dirty="0"/>
              <a:t> yang cashless dan modern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zaman</a:t>
            </a:r>
            <a:endParaRPr dirty="0"/>
          </a:p>
        </p:txBody>
      </p:sp>
      <p:sp>
        <p:nvSpPr>
          <p:cNvPr id="460" name="Google Shape;460;p51"/>
          <p:cNvSpPr txBox="1">
            <a:spLocks noGrp="1"/>
          </p:cNvSpPr>
          <p:nvPr>
            <p:ph type="subTitle" idx="6"/>
          </p:nvPr>
        </p:nvSpPr>
        <p:spPr>
          <a:xfrm>
            <a:off x="6330075" y="1994547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Cashless Payment</a:t>
            </a:r>
            <a:endParaRPr dirty="0"/>
          </a:p>
        </p:txBody>
      </p:sp>
      <p:cxnSp>
        <p:nvCxnSpPr>
          <p:cNvPr id="461" name="Google Shape;461;p51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51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51"/>
          <p:cNvCxnSpPr/>
          <p:nvPr/>
        </p:nvCxnSpPr>
        <p:spPr>
          <a:xfrm rot="10800000">
            <a:off x="1503275" y="1898056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1"/>
          <p:cNvCxnSpPr/>
          <p:nvPr/>
        </p:nvCxnSpPr>
        <p:spPr>
          <a:xfrm rot="10800000">
            <a:off x="3969950" y="1898056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1"/>
          <p:cNvCxnSpPr/>
          <p:nvPr/>
        </p:nvCxnSpPr>
        <p:spPr>
          <a:xfrm rot="10800000">
            <a:off x="6436625" y="1898056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0" name="Google Shape;470;p51"/>
          <p:cNvGrpSpPr/>
          <p:nvPr/>
        </p:nvGrpSpPr>
        <p:grpSpPr>
          <a:xfrm>
            <a:off x="3966934" y="1498115"/>
            <a:ext cx="318935" cy="286344"/>
            <a:chOff x="3441065" y="4302505"/>
            <a:chExt cx="337069" cy="302593"/>
          </a:xfrm>
        </p:grpSpPr>
        <p:sp>
          <p:nvSpPr>
            <p:cNvPr id="471" name="Google Shape;471;p51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0839;p96">
            <a:extLst>
              <a:ext uri="{FF2B5EF4-FFF2-40B4-BE49-F238E27FC236}">
                <a16:creationId xmlns:a16="http://schemas.microsoft.com/office/drawing/2014/main" id="{2910C923-ED39-474C-BDBC-FE584A9AA2FF}"/>
              </a:ext>
            </a:extLst>
          </p:cNvPr>
          <p:cNvGrpSpPr/>
          <p:nvPr/>
        </p:nvGrpSpPr>
        <p:grpSpPr>
          <a:xfrm>
            <a:off x="1539137" y="1475598"/>
            <a:ext cx="251660" cy="350166"/>
            <a:chOff x="910723" y="1508212"/>
            <a:chExt cx="251660" cy="350166"/>
          </a:xfrm>
          <a:solidFill>
            <a:srgbClr val="FD0000"/>
          </a:solidFill>
        </p:grpSpPr>
        <p:sp>
          <p:nvSpPr>
            <p:cNvPr id="47" name="Google Shape;10840;p96">
              <a:extLst>
                <a:ext uri="{FF2B5EF4-FFF2-40B4-BE49-F238E27FC236}">
                  <a16:creationId xmlns:a16="http://schemas.microsoft.com/office/drawing/2014/main" id="{AEB2582B-E99A-477B-BCB2-3226098CF4EC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48" name="Google Shape;10841;p96">
              <a:extLst>
                <a:ext uri="{FF2B5EF4-FFF2-40B4-BE49-F238E27FC236}">
                  <a16:creationId xmlns:a16="http://schemas.microsoft.com/office/drawing/2014/main" id="{E4FBF9B8-326C-48AC-95EE-D5DE0A90E8FA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49" name="Google Shape;10842;p96">
              <a:extLst>
                <a:ext uri="{FF2B5EF4-FFF2-40B4-BE49-F238E27FC236}">
                  <a16:creationId xmlns:a16="http://schemas.microsoft.com/office/drawing/2014/main" id="{BB3F878C-7DEF-418E-9A69-9E10CB0EE6BB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0" name="Google Shape;10843;p96">
              <a:extLst>
                <a:ext uri="{FF2B5EF4-FFF2-40B4-BE49-F238E27FC236}">
                  <a16:creationId xmlns:a16="http://schemas.microsoft.com/office/drawing/2014/main" id="{073317D5-1035-4A3A-B397-C478D522A501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1" name="Google Shape;10844;p96">
              <a:extLst>
                <a:ext uri="{FF2B5EF4-FFF2-40B4-BE49-F238E27FC236}">
                  <a16:creationId xmlns:a16="http://schemas.microsoft.com/office/drawing/2014/main" id="{8CFB2065-C99D-4253-99E0-41E39D123ECA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2" name="Google Shape;10845;p96">
              <a:extLst>
                <a:ext uri="{FF2B5EF4-FFF2-40B4-BE49-F238E27FC236}">
                  <a16:creationId xmlns:a16="http://schemas.microsoft.com/office/drawing/2014/main" id="{C8AACB12-A680-4316-9960-6705F27B4ED2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3" name="Google Shape;10846;p96">
              <a:extLst>
                <a:ext uri="{FF2B5EF4-FFF2-40B4-BE49-F238E27FC236}">
                  <a16:creationId xmlns:a16="http://schemas.microsoft.com/office/drawing/2014/main" id="{C8AC378B-5C70-49E6-B360-5899415B21EA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4" name="Google Shape;10847;p96">
              <a:extLst>
                <a:ext uri="{FF2B5EF4-FFF2-40B4-BE49-F238E27FC236}">
                  <a16:creationId xmlns:a16="http://schemas.microsoft.com/office/drawing/2014/main" id="{862DCB38-9FD5-4B95-9430-58C545C2AE23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5" name="Google Shape;10848;p96">
              <a:extLst>
                <a:ext uri="{FF2B5EF4-FFF2-40B4-BE49-F238E27FC236}">
                  <a16:creationId xmlns:a16="http://schemas.microsoft.com/office/drawing/2014/main" id="{4D13EF79-04DF-4529-8F6E-A8826CCE29F2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6" name="Google Shape;10849;p96">
              <a:extLst>
                <a:ext uri="{FF2B5EF4-FFF2-40B4-BE49-F238E27FC236}">
                  <a16:creationId xmlns:a16="http://schemas.microsoft.com/office/drawing/2014/main" id="{E560CD6C-88E9-45C4-914C-45BE1B647214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7" name="Google Shape;10850;p96">
              <a:extLst>
                <a:ext uri="{FF2B5EF4-FFF2-40B4-BE49-F238E27FC236}">
                  <a16:creationId xmlns:a16="http://schemas.microsoft.com/office/drawing/2014/main" id="{CF254B87-88A0-4E28-8544-FAC641C4B813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8" name="Google Shape;10851;p96">
              <a:extLst>
                <a:ext uri="{FF2B5EF4-FFF2-40B4-BE49-F238E27FC236}">
                  <a16:creationId xmlns:a16="http://schemas.microsoft.com/office/drawing/2014/main" id="{0BD32361-5053-4CD1-B825-4D2E01116350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9" name="Google Shape;10852;p96">
              <a:extLst>
                <a:ext uri="{FF2B5EF4-FFF2-40B4-BE49-F238E27FC236}">
                  <a16:creationId xmlns:a16="http://schemas.microsoft.com/office/drawing/2014/main" id="{812E76D9-68D0-420A-940C-BF218BDA6150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0" name="Google Shape;10853;p96">
              <a:extLst>
                <a:ext uri="{FF2B5EF4-FFF2-40B4-BE49-F238E27FC236}">
                  <a16:creationId xmlns:a16="http://schemas.microsoft.com/office/drawing/2014/main" id="{2C795CEE-01ED-442A-AB11-975234F3B502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1" name="Google Shape;10854;p96">
              <a:extLst>
                <a:ext uri="{FF2B5EF4-FFF2-40B4-BE49-F238E27FC236}">
                  <a16:creationId xmlns:a16="http://schemas.microsoft.com/office/drawing/2014/main" id="{97833F6F-5F86-4583-A8D5-42241384016C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2" name="Google Shape;10855;p96">
              <a:extLst>
                <a:ext uri="{FF2B5EF4-FFF2-40B4-BE49-F238E27FC236}">
                  <a16:creationId xmlns:a16="http://schemas.microsoft.com/office/drawing/2014/main" id="{1ED0BD06-D904-434A-92A8-AC2FB5C124A2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3" name="Google Shape;10856;p96">
              <a:extLst>
                <a:ext uri="{FF2B5EF4-FFF2-40B4-BE49-F238E27FC236}">
                  <a16:creationId xmlns:a16="http://schemas.microsoft.com/office/drawing/2014/main" id="{488E093B-09EC-43C9-B275-A4FA71AD025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64" name="Google Shape;10299;p94">
            <a:extLst>
              <a:ext uri="{FF2B5EF4-FFF2-40B4-BE49-F238E27FC236}">
                <a16:creationId xmlns:a16="http://schemas.microsoft.com/office/drawing/2014/main" id="{FBC2028E-DC1A-4D5C-BF29-D39423538626}"/>
              </a:ext>
            </a:extLst>
          </p:cNvPr>
          <p:cNvGrpSpPr/>
          <p:nvPr/>
        </p:nvGrpSpPr>
        <p:grpSpPr>
          <a:xfrm>
            <a:off x="6407038" y="1473059"/>
            <a:ext cx="372073" cy="355243"/>
            <a:chOff x="7390435" y="3680868"/>
            <a:chExt cx="372073" cy="355243"/>
          </a:xfrm>
          <a:solidFill>
            <a:srgbClr val="FD0000"/>
          </a:solidFill>
        </p:grpSpPr>
        <p:sp>
          <p:nvSpPr>
            <p:cNvPr id="65" name="Google Shape;10300;p94">
              <a:extLst>
                <a:ext uri="{FF2B5EF4-FFF2-40B4-BE49-F238E27FC236}">
                  <a16:creationId xmlns:a16="http://schemas.microsoft.com/office/drawing/2014/main" id="{F1A15311-A70A-4105-BA42-D3EE95946781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01;p94">
              <a:extLst>
                <a:ext uri="{FF2B5EF4-FFF2-40B4-BE49-F238E27FC236}">
                  <a16:creationId xmlns:a16="http://schemas.microsoft.com/office/drawing/2014/main" id="{92B5EB39-DDE7-41B5-B664-01E2F8C7085C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302;p94">
              <a:extLst>
                <a:ext uri="{FF2B5EF4-FFF2-40B4-BE49-F238E27FC236}">
                  <a16:creationId xmlns:a16="http://schemas.microsoft.com/office/drawing/2014/main" id="{37DD3780-B56F-441F-AF78-BA19DB4F3433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303;p94">
              <a:extLst>
                <a:ext uri="{FF2B5EF4-FFF2-40B4-BE49-F238E27FC236}">
                  <a16:creationId xmlns:a16="http://schemas.microsoft.com/office/drawing/2014/main" id="{9C6FD0DD-DB70-4A7A-9D6D-3DB30E30F707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304;p94">
              <a:extLst>
                <a:ext uri="{FF2B5EF4-FFF2-40B4-BE49-F238E27FC236}">
                  <a16:creationId xmlns:a16="http://schemas.microsoft.com/office/drawing/2014/main" id="{446FC247-33B3-4270-8A1B-4432899C5B40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05;p94">
              <a:extLst>
                <a:ext uri="{FF2B5EF4-FFF2-40B4-BE49-F238E27FC236}">
                  <a16:creationId xmlns:a16="http://schemas.microsoft.com/office/drawing/2014/main" id="{94A421F4-B7A2-4EA5-98AA-0805E8BE9EA5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813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Josefin Sans</vt:lpstr>
      <vt:lpstr>Josefin Sans Light</vt:lpstr>
      <vt:lpstr>Josefin Sans Medium</vt:lpstr>
      <vt:lpstr>Söhne</vt:lpstr>
      <vt:lpstr>Josefin Sans SemiBold</vt:lpstr>
      <vt:lpstr>Josefin Sans ExtraLight</vt:lpstr>
      <vt:lpstr>Macari Company Profile by Slidesgo</vt:lpstr>
      <vt:lpstr>INDO DIGITAL </vt:lpstr>
      <vt:lpstr>Our team</vt:lpstr>
      <vt:lpstr>Ide Produk</vt:lpstr>
      <vt:lpstr>Our projects</vt:lpstr>
      <vt:lpstr>Our projects</vt:lpstr>
      <vt:lpstr>Our projects</vt:lpstr>
      <vt:lpstr>Our projects</vt:lpstr>
      <vt:lpstr>Our projects</vt:lpstr>
      <vt:lpstr>Fitur Layanan</vt:lpstr>
      <vt:lpstr>Inovasi</vt:lpstr>
      <vt:lpstr>About our company</vt:lpstr>
      <vt:lpstr>01</vt:lpstr>
      <vt:lpstr>02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 DIGITAL</dc:title>
  <dc:creator>Muhammad Maulana Hikam</dc:creator>
  <cp:lastModifiedBy>Dimas Pratama</cp:lastModifiedBy>
  <cp:revision>25</cp:revision>
  <dcterms:modified xsi:type="dcterms:W3CDTF">2023-06-14T12:55:52Z</dcterms:modified>
</cp:coreProperties>
</file>