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3074-43B5-4F97-8C03-47A29AA925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E4BE-E005-4DD2-AC8A-2D92BDAB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2443"/>
            <a:ext cx="8849360" cy="696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TUGAS INDIVIDU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3680"/>
            <a:ext cx="9144000" cy="375412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CARILAH BEBERAPA TEORI TENTANG TEKNIK PENGUJIAN PERANGKAT LUNAK! (SEMAKIN BANYAK TEKNIK PENGUJIAN SEMAKIN BAIK)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BERIKAN PENJELASAN SEJELAS-JELASNYA DAN BERIKAN CONTOH PENERAPAN TEKNIK PENGUJIAN PERANGKAT LUNAK TERSEBUT!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TUGAS DIKETIK RAPI (KERAPIAN MASUK POIN PENILAIAN)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DIKUMPULKAN MELALUI EMAIL </a:t>
            </a:r>
            <a:r>
              <a:rPr lang="en-US" dirty="0" smtClean="0">
                <a:solidFill>
                  <a:srgbClr val="FF0000"/>
                </a:solidFill>
              </a:rPr>
              <a:t>PALING </a:t>
            </a:r>
            <a:r>
              <a:rPr lang="en-US" smtClean="0">
                <a:solidFill>
                  <a:srgbClr val="FF0000"/>
                </a:solidFill>
              </a:rPr>
              <a:t>LAMBAT </a:t>
            </a:r>
            <a:r>
              <a:rPr lang="en-US" smtClean="0">
                <a:solidFill>
                  <a:srgbClr val="FF0000"/>
                </a:solidFill>
              </a:rPr>
              <a:t>JUMAT </a:t>
            </a:r>
            <a:r>
              <a:rPr lang="en-US" dirty="0" smtClean="0">
                <a:solidFill>
                  <a:srgbClr val="FF0000"/>
                </a:solidFill>
              </a:rPr>
              <a:t>MALAM PUKUL 23.59 </a:t>
            </a:r>
            <a:r>
              <a:rPr lang="en-US" smtClean="0">
                <a:solidFill>
                  <a:srgbClr val="FF0000"/>
                </a:solidFill>
              </a:rPr>
              <a:t>TGL </a:t>
            </a:r>
            <a:r>
              <a:rPr lang="en-US" smtClean="0">
                <a:solidFill>
                  <a:srgbClr val="FF0000"/>
                </a:solidFill>
              </a:rPr>
              <a:t>24 </a:t>
            </a:r>
            <a:r>
              <a:rPr lang="en-US" dirty="0" smtClean="0">
                <a:solidFill>
                  <a:srgbClr val="FF0000"/>
                </a:solidFill>
              </a:rPr>
              <a:t>NOVEMNER 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DENGAN SUBJEK : NIM(5DIGIT TERAKIR)_</a:t>
            </a:r>
            <a:r>
              <a:rPr lang="en-US" dirty="0" smtClean="0"/>
              <a:t>JKPL_4704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TUGAS INDIVIDU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INDIVIDU</dc:title>
  <dc:creator>MSI MODERN 14</dc:creator>
  <cp:lastModifiedBy>MSI MODERN 14</cp:lastModifiedBy>
  <cp:revision>4</cp:revision>
  <dcterms:created xsi:type="dcterms:W3CDTF">2023-11-20T01:50:27Z</dcterms:created>
  <dcterms:modified xsi:type="dcterms:W3CDTF">2023-11-21T01:26:04Z</dcterms:modified>
</cp:coreProperties>
</file>