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64" autoAdjust="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50435A-4397-4DD8-8181-59D76FF481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55B0-B6CA-4439-ADAE-10A6C4CBB9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3F9D8-A914-4FF5-B8F9-3381A30073E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04FBF-F886-4443-96B7-8A0C81336E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A229-6A94-4232-A107-E1DCB184F5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98075-E82B-4DC8-AF34-A96E49ECC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6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13D51-7F69-4EDF-AEC2-81A37D54846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B2446-B71A-4D6A-991A-E1C344265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2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B2446-B71A-4D6A-991A-E1C3442653F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7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 descr="Sparkles Top">
            <a:extLst>
              <a:ext uri="{FF2B5EF4-FFF2-40B4-BE49-F238E27FC236}">
                <a16:creationId xmlns:a16="http://schemas.microsoft.com/office/drawing/2014/main" id="{FADBDF25-4BF4-448D-9A5E-B27B5E2EA4B6}"/>
              </a:ext>
            </a:extLst>
          </p:cNvPr>
          <p:cNvGrpSpPr/>
          <p:nvPr userDrawn="1"/>
        </p:nvGrpSpPr>
        <p:grpSpPr>
          <a:xfrm>
            <a:off x="43745" y="-55205"/>
            <a:ext cx="12117660" cy="2534216"/>
            <a:chOff x="43745" y="-55205"/>
            <a:chExt cx="12117660" cy="2534216"/>
          </a:xfrm>
        </p:grpSpPr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EF05C796-DE33-420C-A4E3-3AC4FEAB4B41}"/>
                </a:ext>
              </a:extLst>
            </p:cNvPr>
            <p:cNvSpPr/>
            <p:nvPr/>
          </p:nvSpPr>
          <p:spPr>
            <a:xfrm>
              <a:off x="809223" y="660629"/>
              <a:ext cx="310114" cy="31011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7C0FAB46-A656-4B3B-84FA-49D733D74FE4}"/>
                </a:ext>
              </a:extLst>
            </p:cNvPr>
            <p:cNvSpPr/>
            <p:nvPr/>
          </p:nvSpPr>
          <p:spPr>
            <a:xfrm>
              <a:off x="1125914" y="333199"/>
              <a:ext cx="436185" cy="436185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C5F2879F-F82D-47EB-856D-C4C5FB20388D}"/>
                </a:ext>
              </a:extLst>
            </p:cNvPr>
            <p:cNvSpPr/>
            <p:nvPr/>
          </p:nvSpPr>
          <p:spPr>
            <a:xfrm>
              <a:off x="1678364" y="886186"/>
              <a:ext cx="436185" cy="436185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1F873CC8-9005-4435-BD33-FB093CB79AF7}"/>
                </a:ext>
              </a:extLst>
            </p:cNvPr>
            <p:cNvSpPr/>
            <p:nvPr/>
          </p:nvSpPr>
          <p:spPr>
            <a:xfrm>
              <a:off x="1215567" y="1142985"/>
              <a:ext cx="92220" cy="92220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63EE8241-DD08-415B-80FD-640ACC35898C}"/>
                </a:ext>
              </a:extLst>
            </p:cNvPr>
            <p:cNvSpPr/>
            <p:nvPr/>
          </p:nvSpPr>
          <p:spPr>
            <a:xfrm>
              <a:off x="2233749" y="309992"/>
              <a:ext cx="512376" cy="512376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1A879781-3F72-4CB0-B7CA-EBDA58964BEB}"/>
                </a:ext>
              </a:extLst>
            </p:cNvPr>
            <p:cNvSpPr/>
            <p:nvPr/>
          </p:nvSpPr>
          <p:spPr>
            <a:xfrm>
              <a:off x="1513348" y="1876589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15F8D3-5B7E-4881-9C3F-38D19FA31C96}"/>
                </a:ext>
              </a:extLst>
            </p:cNvPr>
            <p:cNvSpPr/>
            <p:nvPr/>
          </p:nvSpPr>
          <p:spPr>
            <a:xfrm>
              <a:off x="1870075" y="511175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 descr="Glow Light">
              <a:extLst>
                <a:ext uri="{FF2B5EF4-FFF2-40B4-BE49-F238E27FC236}">
                  <a16:creationId xmlns:a16="http://schemas.microsoft.com/office/drawing/2014/main" id="{948376D4-E1AE-4BB4-97A4-A68BD21161BA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2038715" y="664767"/>
              <a:ext cx="184939" cy="184939"/>
              <a:chOff x="5994457" y="3309752"/>
              <a:chExt cx="2933700" cy="2933700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4D99C49-30FB-4EA9-AED5-7177E70EFD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AC57021-105C-4E27-B73A-9719F91F34BB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 descr="Glow Light">
              <a:extLst>
                <a:ext uri="{FF2B5EF4-FFF2-40B4-BE49-F238E27FC236}">
                  <a16:creationId xmlns:a16="http://schemas.microsoft.com/office/drawing/2014/main" id="{7E9EDAF9-CB67-4026-93ED-59AF7B23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797250" y="429683"/>
              <a:ext cx="184939" cy="184939"/>
              <a:chOff x="5994457" y="3309752"/>
              <a:chExt cx="2933700" cy="2933700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6DB0D48-B5E3-430D-87C8-D9047CCEF2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C03BA51-7DCE-45FD-9C26-2E869BF35B39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D7034AC5-9DAD-4376-B195-324CC3D8DA0F}"/>
                </a:ext>
              </a:extLst>
            </p:cNvPr>
            <p:cNvSpPr/>
            <p:nvPr/>
          </p:nvSpPr>
          <p:spPr>
            <a:xfrm>
              <a:off x="49998" y="37264"/>
              <a:ext cx="719972" cy="719972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Circle: Hollow 22">
              <a:extLst>
                <a:ext uri="{FF2B5EF4-FFF2-40B4-BE49-F238E27FC236}">
                  <a16:creationId xmlns:a16="http://schemas.microsoft.com/office/drawing/2014/main" id="{6425ED02-D6CF-4A6B-BBD3-12FF1F9A83EB}"/>
                </a:ext>
              </a:extLst>
            </p:cNvPr>
            <p:cNvSpPr/>
            <p:nvPr/>
          </p:nvSpPr>
          <p:spPr>
            <a:xfrm>
              <a:off x="4183142" y="381022"/>
              <a:ext cx="352722" cy="352722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13B152A7-8D62-4E3A-B9FD-F12B18D03EE3}"/>
                </a:ext>
              </a:extLst>
            </p:cNvPr>
            <p:cNvSpPr/>
            <p:nvPr/>
          </p:nvSpPr>
          <p:spPr>
            <a:xfrm>
              <a:off x="3283557" y="479357"/>
              <a:ext cx="332635" cy="332635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2C1DF3AE-2F65-413C-9AC6-4B723AE6CE74}"/>
                </a:ext>
              </a:extLst>
            </p:cNvPr>
            <p:cNvSpPr/>
            <p:nvPr/>
          </p:nvSpPr>
          <p:spPr>
            <a:xfrm>
              <a:off x="2837658" y="1565732"/>
              <a:ext cx="512376" cy="512376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Circle: Hollow 25">
              <a:extLst>
                <a:ext uri="{FF2B5EF4-FFF2-40B4-BE49-F238E27FC236}">
                  <a16:creationId xmlns:a16="http://schemas.microsoft.com/office/drawing/2014/main" id="{D6370136-999D-4963-AE10-7BDCFE7124A0}"/>
                </a:ext>
              </a:extLst>
            </p:cNvPr>
            <p:cNvSpPr/>
            <p:nvPr/>
          </p:nvSpPr>
          <p:spPr>
            <a:xfrm>
              <a:off x="3770388" y="37264"/>
              <a:ext cx="412754" cy="41275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D274B46E-EDFC-427E-A436-FF46C06FAB11}"/>
                </a:ext>
              </a:extLst>
            </p:cNvPr>
            <p:cNvSpPr/>
            <p:nvPr/>
          </p:nvSpPr>
          <p:spPr>
            <a:xfrm>
              <a:off x="5413908" y="166881"/>
              <a:ext cx="332635" cy="332635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Circle: Hollow 27">
              <a:extLst>
                <a:ext uri="{FF2B5EF4-FFF2-40B4-BE49-F238E27FC236}">
                  <a16:creationId xmlns:a16="http://schemas.microsoft.com/office/drawing/2014/main" id="{074BB639-C5FE-4AEB-873F-74B6190E1181}"/>
                </a:ext>
              </a:extLst>
            </p:cNvPr>
            <p:cNvSpPr/>
            <p:nvPr/>
          </p:nvSpPr>
          <p:spPr>
            <a:xfrm>
              <a:off x="3841382" y="1017229"/>
              <a:ext cx="512376" cy="512376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BEEA40ED-ACFC-4EF8-8B08-75930D2983D7}"/>
                </a:ext>
              </a:extLst>
            </p:cNvPr>
            <p:cNvSpPr/>
            <p:nvPr/>
          </p:nvSpPr>
          <p:spPr>
            <a:xfrm>
              <a:off x="5965135" y="1011115"/>
              <a:ext cx="412754" cy="41275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Circle: Hollow 29">
              <a:extLst>
                <a:ext uri="{FF2B5EF4-FFF2-40B4-BE49-F238E27FC236}">
                  <a16:creationId xmlns:a16="http://schemas.microsoft.com/office/drawing/2014/main" id="{F84F6C6C-EA75-4AA1-8490-6388758DBD8D}"/>
                </a:ext>
              </a:extLst>
            </p:cNvPr>
            <p:cNvSpPr/>
            <p:nvPr/>
          </p:nvSpPr>
          <p:spPr>
            <a:xfrm>
              <a:off x="4712286" y="1433856"/>
              <a:ext cx="1045155" cy="1045155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3CC77271-F664-466A-AE28-7724935272F6}"/>
                </a:ext>
              </a:extLst>
            </p:cNvPr>
            <p:cNvSpPr/>
            <p:nvPr/>
          </p:nvSpPr>
          <p:spPr>
            <a:xfrm>
              <a:off x="6280721" y="285944"/>
              <a:ext cx="512376" cy="512376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56880D64-6F66-419D-9522-984EFB6AB5DD}"/>
                </a:ext>
              </a:extLst>
            </p:cNvPr>
            <p:cNvSpPr/>
            <p:nvPr/>
          </p:nvSpPr>
          <p:spPr>
            <a:xfrm>
              <a:off x="7330529" y="455309"/>
              <a:ext cx="332635" cy="332635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Circle: Hollow 32">
              <a:extLst>
                <a:ext uri="{FF2B5EF4-FFF2-40B4-BE49-F238E27FC236}">
                  <a16:creationId xmlns:a16="http://schemas.microsoft.com/office/drawing/2014/main" id="{B37F30C4-2FA0-439F-A39F-F1288608C36F}"/>
                </a:ext>
              </a:extLst>
            </p:cNvPr>
            <p:cNvSpPr/>
            <p:nvPr/>
          </p:nvSpPr>
          <p:spPr>
            <a:xfrm>
              <a:off x="7826733" y="37264"/>
              <a:ext cx="512376" cy="512376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8F61C938-2A23-4E25-9E74-C88804E5847B}"/>
                </a:ext>
              </a:extLst>
            </p:cNvPr>
            <p:cNvSpPr/>
            <p:nvPr/>
          </p:nvSpPr>
          <p:spPr>
            <a:xfrm>
              <a:off x="4403894" y="732473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90590B3-DD94-434A-B3A0-E0E210D8B779}"/>
                </a:ext>
              </a:extLst>
            </p:cNvPr>
            <p:cNvSpPr/>
            <p:nvPr/>
          </p:nvSpPr>
          <p:spPr>
            <a:xfrm>
              <a:off x="4846163" y="397465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id="{EF02C580-C49D-499F-9728-CF29BB951E17}"/>
                </a:ext>
              </a:extLst>
            </p:cNvPr>
            <p:cNvSpPr/>
            <p:nvPr/>
          </p:nvSpPr>
          <p:spPr>
            <a:xfrm>
              <a:off x="8617098" y="1035703"/>
              <a:ext cx="677141" cy="677141"/>
            </a:xfrm>
            <a:prstGeom prst="donut">
              <a:avLst>
                <a:gd name="adj" fmla="val 30113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Circle: Hollow 36">
              <a:extLst>
                <a:ext uri="{FF2B5EF4-FFF2-40B4-BE49-F238E27FC236}">
                  <a16:creationId xmlns:a16="http://schemas.microsoft.com/office/drawing/2014/main" id="{718FDC0D-C2F2-4693-915B-656A77750076}"/>
                </a:ext>
              </a:extLst>
            </p:cNvPr>
            <p:cNvSpPr/>
            <p:nvPr/>
          </p:nvSpPr>
          <p:spPr>
            <a:xfrm>
              <a:off x="10838049" y="331418"/>
              <a:ext cx="817385" cy="817385"/>
            </a:xfrm>
            <a:prstGeom prst="donut">
              <a:avLst>
                <a:gd name="adj" fmla="val 36896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Circle: Hollow 37">
              <a:extLst>
                <a:ext uri="{FF2B5EF4-FFF2-40B4-BE49-F238E27FC236}">
                  <a16:creationId xmlns:a16="http://schemas.microsoft.com/office/drawing/2014/main" id="{9C834023-6F4D-47CE-A5ED-134B01DDA1A3}"/>
                </a:ext>
              </a:extLst>
            </p:cNvPr>
            <p:cNvSpPr/>
            <p:nvPr/>
          </p:nvSpPr>
          <p:spPr>
            <a:xfrm>
              <a:off x="7844878" y="897901"/>
              <a:ext cx="412754" cy="41275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Circle: Hollow 38">
              <a:extLst>
                <a:ext uri="{FF2B5EF4-FFF2-40B4-BE49-F238E27FC236}">
                  <a16:creationId xmlns:a16="http://schemas.microsoft.com/office/drawing/2014/main" id="{DD989AEB-986C-4BAB-86C0-00D382387854}"/>
                </a:ext>
              </a:extLst>
            </p:cNvPr>
            <p:cNvSpPr/>
            <p:nvPr/>
          </p:nvSpPr>
          <p:spPr>
            <a:xfrm>
              <a:off x="9381615" y="520894"/>
              <a:ext cx="1369058" cy="1369058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Circle: Hollow 39">
              <a:extLst>
                <a:ext uri="{FF2B5EF4-FFF2-40B4-BE49-F238E27FC236}">
                  <a16:creationId xmlns:a16="http://schemas.microsoft.com/office/drawing/2014/main" id="{D2962FE6-3836-4FA0-AF39-CB4E477013CA}"/>
                </a:ext>
              </a:extLst>
            </p:cNvPr>
            <p:cNvSpPr/>
            <p:nvPr/>
          </p:nvSpPr>
          <p:spPr>
            <a:xfrm>
              <a:off x="10385764" y="37264"/>
              <a:ext cx="496406" cy="49640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Circle: Hollow 40">
              <a:extLst>
                <a:ext uri="{FF2B5EF4-FFF2-40B4-BE49-F238E27FC236}">
                  <a16:creationId xmlns:a16="http://schemas.microsoft.com/office/drawing/2014/main" id="{71C8E769-CBEB-47FC-B99D-15AEAF7ABE79}"/>
                </a:ext>
              </a:extLst>
            </p:cNvPr>
            <p:cNvSpPr/>
            <p:nvPr/>
          </p:nvSpPr>
          <p:spPr>
            <a:xfrm>
              <a:off x="7482440" y="787944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5B3C5945-6067-49CA-8FF5-8771C25020C8}"/>
                </a:ext>
              </a:extLst>
            </p:cNvPr>
            <p:cNvSpPr/>
            <p:nvPr/>
          </p:nvSpPr>
          <p:spPr>
            <a:xfrm>
              <a:off x="8339397" y="198379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Circle: Hollow 42">
              <a:extLst>
                <a:ext uri="{FF2B5EF4-FFF2-40B4-BE49-F238E27FC236}">
                  <a16:creationId xmlns:a16="http://schemas.microsoft.com/office/drawing/2014/main" id="{EC0DB818-6795-41D2-B392-FE8FF42CA452}"/>
                </a:ext>
              </a:extLst>
            </p:cNvPr>
            <p:cNvSpPr/>
            <p:nvPr/>
          </p:nvSpPr>
          <p:spPr>
            <a:xfrm>
              <a:off x="10633967" y="635675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4EE9A5A-3CCD-411B-8DE7-E096B5E6BB73}"/>
                </a:ext>
              </a:extLst>
            </p:cNvPr>
            <p:cNvSpPr/>
            <p:nvPr/>
          </p:nvSpPr>
          <p:spPr>
            <a:xfrm>
              <a:off x="3702945" y="1034552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EB68643-6061-43B5-9344-4828753C964D}"/>
                </a:ext>
              </a:extLst>
            </p:cNvPr>
            <p:cNvSpPr/>
            <p:nvPr/>
          </p:nvSpPr>
          <p:spPr>
            <a:xfrm>
              <a:off x="5731508" y="787944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43F5081-4827-4D6B-AC0D-4C3F835898B8}"/>
                </a:ext>
              </a:extLst>
            </p:cNvPr>
            <p:cNvSpPr/>
            <p:nvPr/>
          </p:nvSpPr>
          <p:spPr>
            <a:xfrm>
              <a:off x="7080910" y="464566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F691C1A-D5AA-4E19-B945-FB736745A6DE}"/>
                </a:ext>
              </a:extLst>
            </p:cNvPr>
            <p:cNvSpPr/>
            <p:nvPr/>
          </p:nvSpPr>
          <p:spPr>
            <a:xfrm>
              <a:off x="9243586" y="996130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407DCB5-751B-4310-97C6-7313A2A822B2}"/>
                </a:ext>
              </a:extLst>
            </p:cNvPr>
            <p:cNvSpPr/>
            <p:nvPr/>
          </p:nvSpPr>
          <p:spPr>
            <a:xfrm>
              <a:off x="11005711" y="166881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3284A5C-6F07-4501-93D3-C0E5F312396F}"/>
                </a:ext>
              </a:extLst>
            </p:cNvPr>
            <p:cNvSpPr/>
            <p:nvPr/>
          </p:nvSpPr>
          <p:spPr>
            <a:xfrm>
              <a:off x="12030153" y="737610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C48CEC6-631E-49A3-B8B0-DB8E057AD578}"/>
                </a:ext>
              </a:extLst>
            </p:cNvPr>
            <p:cNvSpPr/>
            <p:nvPr/>
          </p:nvSpPr>
          <p:spPr>
            <a:xfrm>
              <a:off x="11599010" y="1013091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Circle: Hollow 50">
              <a:extLst>
                <a:ext uri="{FF2B5EF4-FFF2-40B4-BE49-F238E27FC236}">
                  <a16:creationId xmlns:a16="http://schemas.microsoft.com/office/drawing/2014/main" id="{725119C3-AEC1-4D0D-8537-FEF044F75673}"/>
                </a:ext>
              </a:extLst>
            </p:cNvPr>
            <p:cNvSpPr/>
            <p:nvPr/>
          </p:nvSpPr>
          <p:spPr>
            <a:xfrm>
              <a:off x="11622146" y="159879"/>
              <a:ext cx="512376" cy="512376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Circle: Hollow 51">
              <a:extLst>
                <a:ext uri="{FF2B5EF4-FFF2-40B4-BE49-F238E27FC236}">
                  <a16:creationId xmlns:a16="http://schemas.microsoft.com/office/drawing/2014/main" id="{A9954CA9-0A31-425F-A8A7-5ED65EF10DA4}"/>
                </a:ext>
              </a:extLst>
            </p:cNvPr>
            <p:cNvSpPr/>
            <p:nvPr/>
          </p:nvSpPr>
          <p:spPr>
            <a:xfrm>
              <a:off x="9989354" y="122309"/>
              <a:ext cx="352722" cy="352722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Circle: Hollow 52">
              <a:extLst>
                <a:ext uri="{FF2B5EF4-FFF2-40B4-BE49-F238E27FC236}">
                  <a16:creationId xmlns:a16="http://schemas.microsoft.com/office/drawing/2014/main" id="{F6534ADC-01AE-451B-BD6E-A200FB9AE8AE}"/>
                </a:ext>
              </a:extLst>
            </p:cNvPr>
            <p:cNvSpPr/>
            <p:nvPr/>
          </p:nvSpPr>
          <p:spPr>
            <a:xfrm>
              <a:off x="10765179" y="1798455"/>
              <a:ext cx="352722" cy="352722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 descr="Glow Light">
              <a:extLst>
                <a:ext uri="{FF2B5EF4-FFF2-40B4-BE49-F238E27FC236}">
                  <a16:creationId xmlns:a16="http://schemas.microsoft.com/office/drawing/2014/main" id="{CCE97EAF-039D-4154-8305-F82020191176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1808279" y="95391"/>
              <a:ext cx="184939" cy="184939"/>
              <a:chOff x="5994457" y="3309752"/>
              <a:chExt cx="2933700" cy="293370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7AA6B74-B6C2-42A0-86F9-E0C898AD49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22A3517-57F1-4D35-84E8-BF50AEAE6BDD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 descr="Glow Light">
              <a:extLst>
                <a:ext uri="{FF2B5EF4-FFF2-40B4-BE49-F238E27FC236}">
                  <a16:creationId xmlns:a16="http://schemas.microsoft.com/office/drawing/2014/main" id="{3DD14723-22FA-4A94-BD38-DA2E95BDD757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2998830" y="467500"/>
              <a:ext cx="184939" cy="184939"/>
              <a:chOff x="5994457" y="3309752"/>
              <a:chExt cx="2933700" cy="29337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56ADB8C-D957-4448-AFD3-0D67F19D70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42FFA55-9DB8-4217-81ED-3A85E5438174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 descr="Glow Light">
              <a:extLst>
                <a:ext uri="{FF2B5EF4-FFF2-40B4-BE49-F238E27FC236}">
                  <a16:creationId xmlns:a16="http://schemas.microsoft.com/office/drawing/2014/main" id="{445B1F88-321F-43D7-BE05-7FCF13BEA836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4389929" y="980865"/>
              <a:ext cx="184939" cy="184939"/>
              <a:chOff x="5994457" y="3309752"/>
              <a:chExt cx="2933700" cy="293370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4D3AECC-3EEA-4A57-9165-844E100832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40552E74-E4C1-4E45-8452-67840C9E11B2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 descr="Glow Light">
              <a:extLst>
                <a:ext uri="{FF2B5EF4-FFF2-40B4-BE49-F238E27FC236}">
                  <a16:creationId xmlns:a16="http://schemas.microsoft.com/office/drawing/2014/main" id="{DD4E4271-A326-4312-836A-9E104E609B96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5180568" y="62211"/>
              <a:ext cx="184939" cy="184939"/>
              <a:chOff x="5994457" y="3309752"/>
              <a:chExt cx="2933700" cy="293370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6FF4AC7-F46E-48C9-B942-B229A0DE29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94C69F0-C27A-4F9A-9E4F-0B7C1ED823DB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 descr="Glow Light">
              <a:extLst>
                <a:ext uri="{FF2B5EF4-FFF2-40B4-BE49-F238E27FC236}">
                  <a16:creationId xmlns:a16="http://schemas.microsoft.com/office/drawing/2014/main" id="{AF2B58ED-192E-4BB8-895D-E81A6AA1EE75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7603546" y="62377"/>
              <a:ext cx="184939" cy="184939"/>
              <a:chOff x="5994457" y="3309752"/>
              <a:chExt cx="2933700" cy="293370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CE4CFD4-61F6-4890-9D1B-6D14ECBBB8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76FE4F2-C023-4763-9C68-FF0B454E3D2F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 58" descr="Glow Light">
              <a:extLst>
                <a:ext uri="{FF2B5EF4-FFF2-40B4-BE49-F238E27FC236}">
                  <a16:creationId xmlns:a16="http://schemas.microsoft.com/office/drawing/2014/main" id="{CC7FBFB5-2B2A-4819-991E-F9E694668F50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8308409" y="490883"/>
              <a:ext cx="184939" cy="184939"/>
              <a:chOff x="5994457" y="3309752"/>
              <a:chExt cx="2933700" cy="2933700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6D9E730-C7E6-4E8A-8239-4AF19CA275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EE4F7E4-1014-412B-AA48-86EBE8E72FD1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" name="Group 59" descr="Glow Light">
              <a:extLst>
                <a:ext uri="{FF2B5EF4-FFF2-40B4-BE49-F238E27FC236}">
                  <a16:creationId xmlns:a16="http://schemas.microsoft.com/office/drawing/2014/main" id="{61446C26-0231-4F5B-B22A-33F037F0A3AA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9639018" y="331227"/>
              <a:ext cx="184939" cy="184939"/>
              <a:chOff x="5994457" y="3309752"/>
              <a:chExt cx="2933700" cy="2933700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148776B9-4ADE-4610-BCA7-616E4CC766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FA0AFC5-C797-4E9A-BA52-8485802F6AB2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1" name="Group 60" descr="Glow Light">
              <a:extLst>
                <a:ext uri="{FF2B5EF4-FFF2-40B4-BE49-F238E27FC236}">
                  <a16:creationId xmlns:a16="http://schemas.microsoft.com/office/drawing/2014/main" id="{51515052-2354-4F31-8E77-59ED420E7A88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9991429" y="16107"/>
              <a:ext cx="184939" cy="184939"/>
              <a:chOff x="5994457" y="3309752"/>
              <a:chExt cx="2933700" cy="2933700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26B0A78-BFDF-4F4F-AF6B-ADA47E57D7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10AB04C1-D88C-4666-846F-EDD24B481004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 descr="Glow Light">
              <a:extLst>
                <a:ext uri="{FF2B5EF4-FFF2-40B4-BE49-F238E27FC236}">
                  <a16:creationId xmlns:a16="http://schemas.microsoft.com/office/drawing/2014/main" id="{6354D5DC-FAD4-408C-B3FE-57CDD23290D4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10315183" y="453725"/>
              <a:ext cx="184939" cy="184939"/>
              <a:chOff x="5994457" y="3309752"/>
              <a:chExt cx="2933700" cy="2933700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1E7C208-1BFE-4BD8-8907-230AD636DF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6743EC78-E64F-42FF-AAB9-46063EAA85A2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Group 62" descr="Glow Light">
              <a:extLst>
                <a:ext uri="{FF2B5EF4-FFF2-40B4-BE49-F238E27FC236}">
                  <a16:creationId xmlns:a16="http://schemas.microsoft.com/office/drawing/2014/main" id="{2E20D849-69CC-4E2E-AA54-282D415F101E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9381151" y="512111"/>
              <a:ext cx="184939" cy="184939"/>
              <a:chOff x="5994457" y="3309752"/>
              <a:chExt cx="2933700" cy="293370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BBC06CB-B1DD-451D-AF64-49754B8C60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14D1D9C-D35B-4C27-BDF9-765771117212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" name="Group 63" descr="Glow Light">
              <a:extLst>
                <a:ext uri="{FF2B5EF4-FFF2-40B4-BE49-F238E27FC236}">
                  <a16:creationId xmlns:a16="http://schemas.microsoft.com/office/drawing/2014/main" id="{E02D279D-1502-4397-AF99-49DAF0C7EB95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11785864" y="781091"/>
              <a:ext cx="184939" cy="184939"/>
              <a:chOff x="5994457" y="3309752"/>
              <a:chExt cx="2933700" cy="29337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6928743-4054-49A2-9517-36381DFA8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CB46406D-3428-4805-B5D5-B29F6977D95F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 descr="Glow Light">
              <a:extLst>
                <a:ext uri="{FF2B5EF4-FFF2-40B4-BE49-F238E27FC236}">
                  <a16:creationId xmlns:a16="http://schemas.microsoft.com/office/drawing/2014/main" id="{3C6017F2-A975-4C6B-9A32-BDA94DA7AFC9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11339810" y="-55205"/>
              <a:ext cx="184939" cy="184939"/>
              <a:chOff x="5994457" y="3309752"/>
              <a:chExt cx="2933700" cy="293370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49AA986-8B04-4120-BAB9-1ECD70B265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03C4028-4F5F-4303-B9C0-45E1A2D7229D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 descr="Glow Light">
              <a:extLst>
                <a:ext uri="{FF2B5EF4-FFF2-40B4-BE49-F238E27FC236}">
                  <a16:creationId xmlns:a16="http://schemas.microsoft.com/office/drawing/2014/main" id="{5382CC89-ABF4-4D2F-94C5-77CCE3481EDB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11976466" y="13232"/>
              <a:ext cx="184939" cy="184939"/>
              <a:chOff x="5994457" y="3309752"/>
              <a:chExt cx="2933700" cy="29337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544917A-9AC2-4300-97D2-E1AB2FABBB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6BC916E-AD5B-41D8-8DFB-BB822DEE1EA2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7" name="Circle: Hollow 66">
              <a:extLst>
                <a:ext uri="{FF2B5EF4-FFF2-40B4-BE49-F238E27FC236}">
                  <a16:creationId xmlns:a16="http://schemas.microsoft.com/office/drawing/2014/main" id="{52AEB91B-E65D-47F4-8322-3766ECDAA0F4}"/>
                </a:ext>
              </a:extLst>
            </p:cNvPr>
            <p:cNvSpPr/>
            <p:nvPr/>
          </p:nvSpPr>
          <p:spPr>
            <a:xfrm>
              <a:off x="5823225" y="45486"/>
              <a:ext cx="412754" cy="41275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Circle: Hollow 67">
              <a:extLst>
                <a:ext uri="{FF2B5EF4-FFF2-40B4-BE49-F238E27FC236}">
                  <a16:creationId xmlns:a16="http://schemas.microsoft.com/office/drawing/2014/main" id="{DFB1BB06-FDAB-41D6-8C3B-950A2D8A0FC9}"/>
                </a:ext>
              </a:extLst>
            </p:cNvPr>
            <p:cNvSpPr/>
            <p:nvPr/>
          </p:nvSpPr>
          <p:spPr>
            <a:xfrm>
              <a:off x="6697902" y="1387389"/>
              <a:ext cx="719972" cy="719972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D62823A-32EE-4AD7-8AED-2FEF57B25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543" y="3726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CF77F6F-45BC-40B4-B71C-0A005757D7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5566" y="23979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6F9DA65-51E0-4BED-AC6F-9672ED18A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8372" y="2748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41D2857-D466-4D6E-9B0C-5485F4AB7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5867" y="21778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23E91C4-737A-4C3F-8E5D-D53C02E55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4150" y="844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A594004-0701-451B-B077-0F543D968C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2914" y="1603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8EAF6B-4DB1-4AE7-9BC6-DBA4F573E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8663" y="16040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48FBA50-98C5-451C-BA17-E225FBA50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49456" y="225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06742A-FEC7-47E9-A915-F0049BE93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5400" y="3070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65C1CDB-8B4A-4472-9BCD-5BA32AEF6C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62386" y="29719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CF05132-766E-4296-A7F1-9184654D9F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5997" y="4870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62D48CD-50CF-4FE4-A613-507A83E979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17901" y="2076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DFD9077-D1F5-4D77-AFEC-50B240472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54224" y="484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F964FF6-088A-4B47-8E23-080A739BB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1002" y="43624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E5C981-5D55-4181-BB29-787925046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45" y="7144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C9D4321-91CE-4918-8904-678C1EC96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180000">
            <a:off x="1495720" y="4491145"/>
            <a:ext cx="4812627" cy="46156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12D46C1-4851-4C82-AD46-2B742E7628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180000">
            <a:off x="40953" y="2794383"/>
            <a:ext cx="6219567" cy="172787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Your Wedding Album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DD11AA-1CCD-4B1C-9A38-D2972E5770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-180000">
            <a:off x="7017652" y="783000"/>
            <a:ext cx="4356000" cy="5292000"/>
          </a:xfrm>
          <a:solidFill>
            <a:schemeClr val="accent1"/>
          </a:solidFill>
          <a:ln w="635000" cap="rnd" cmpd="tri">
            <a:gradFill>
              <a:gsLst>
                <a:gs pos="100000">
                  <a:srgbClr val="665B3C"/>
                </a:gs>
                <a:gs pos="41620">
                  <a:srgbClr val="E4D6AE"/>
                </a:gs>
                <a:gs pos="43000">
                  <a:schemeClr val="bg1">
                    <a:lumMod val="95000"/>
                  </a:schemeClr>
                </a:gs>
                <a:gs pos="17000">
                  <a:schemeClr val="bg1">
                    <a:lumMod val="50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220000" scaled="0"/>
            </a:gradFill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Drag and Drop or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167525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gradFill>
          <a:gsLst>
            <a:gs pos="100000">
              <a:srgbClr val="232939"/>
            </a:gs>
            <a:gs pos="0">
              <a:schemeClr val="tx1">
                <a:lumMod val="95000"/>
                <a:lumOff val="5000"/>
              </a:schemeClr>
            </a:gs>
          </a:gsLst>
          <a:lin ang="5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descr="Sparkles Top">
            <a:extLst>
              <a:ext uri="{FF2B5EF4-FFF2-40B4-BE49-F238E27FC236}">
                <a16:creationId xmlns:a16="http://schemas.microsoft.com/office/drawing/2014/main" id="{836D5C16-9550-47AD-8F49-FE66AE504429}"/>
              </a:ext>
            </a:extLst>
          </p:cNvPr>
          <p:cNvGrpSpPr/>
          <p:nvPr userDrawn="1"/>
        </p:nvGrpSpPr>
        <p:grpSpPr>
          <a:xfrm>
            <a:off x="43745" y="-55205"/>
            <a:ext cx="12117660" cy="2534216"/>
            <a:chOff x="43745" y="-55205"/>
            <a:chExt cx="12117660" cy="2534216"/>
          </a:xfrm>
        </p:grpSpPr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F6C6C246-909E-4274-965A-329EB0B3EF30}"/>
                </a:ext>
              </a:extLst>
            </p:cNvPr>
            <p:cNvSpPr/>
            <p:nvPr/>
          </p:nvSpPr>
          <p:spPr>
            <a:xfrm>
              <a:off x="809223" y="660629"/>
              <a:ext cx="310114" cy="31011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4F9D3504-AAED-4BBD-A38F-3BAC27C39C47}"/>
                </a:ext>
              </a:extLst>
            </p:cNvPr>
            <p:cNvSpPr/>
            <p:nvPr/>
          </p:nvSpPr>
          <p:spPr>
            <a:xfrm>
              <a:off x="1125914" y="333199"/>
              <a:ext cx="436185" cy="436185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C01C36EC-F7DF-4D62-A56C-CDABFC02C05C}"/>
                </a:ext>
              </a:extLst>
            </p:cNvPr>
            <p:cNvSpPr/>
            <p:nvPr/>
          </p:nvSpPr>
          <p:spPr>
            <a:xfrm>
              <a:off x="1678364" y="886186"/>
              <a:ext cx="436185" cy="436185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A30896F2-2F06-436B-BF3B-DFB6743B5A18}"/>
                </a:ext>
              </a:extLst>
            </p:cNvPr>
            <p:cNvSpPr/>
            <p:nvPr/>
          </p:nvSpPr>
          <p:spPr>
            <a:xfrm>
              <a:off x="1215567" y="1142985"/>
              <a:ext cx="92220" cy="92220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191BF932-C10E-4600-A0D0-E8BEA4A3E4B6}"/>
                </a:ext>
              </a:extLst>
            </p:cNvPr>
            <p:cNvSpPr/>
            <p:nvPr/>
          </p:nvSpPr>
          <p:spPr>
            <a:xfrm>
              <a:off x="2233749" y="309992"/>
              <a:ext cx="512376" cy="512376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D4939365-6235-4B22-A60A-6D4D96F063ED}"/>
                </a:ext>
              </a:extLst>
            </p:cNvPr>
            <p:cNvSpPr/>
            <p:nvPr/>
          </p:nvSpPr>
          <p:spPr>
            <a:xfrm>
              <a:off x="1513348" y="1876589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4F3357-F3CF-451A-B928-451576AC33E4}"/>
                </a:ext>
              </a:extLst>
            </p:cNvPr>
            <p:cNvSpPr/>
            <p:nvPr/>
          </p:nvSpPr>
          <p:spPr>
            <a:xfrm>
              <a:off x="1870075" y="511175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 descr="Glow Light">
              <a:extLst>
                <a:ext uri="{FF2B5EF4-FFF2-40B4-BE49-F238E27FC236}">
                  <a16:creationId xmlns:a16="http://schemas.microsoft.com/office/drawing/2014/main" id="{D32B275B-B23E-4577-80D5-AFBCEC88EE8F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2038715" y="664767"/>
              <a:ext cx="184939" cy="184939"/>
              <a:chOff x="5994457" y="3309752"/>
              <a:chExt cx="2933700" cy="2933700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71E840D-1520-4DE3-B069-1708A2CB14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C79033A-94FD-4014-A215-80C4A8D240FE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9" name="Group 18" descr="Glow Light">
              <a:extLst>
                <a:ext uri="{FF2B5EF4-FFF2-40B4-BE49-F238E27FC236}">
                  <a16:creationId xmlns:a16="http://schemas.microsoft.com/office/drawing/2014/main" id="{D1E48C29-D539-4E22-8517-F4D88044FFCA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797250" y="429683"/>
              <a:ext cx="184939" cy="184939"/>
              <a:chOff x="5994457" y="3309752"/>
              <a:chExt cx="2933700" cy="293370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471477F-E07E-4642-B653-8FF3B7FFD3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EFDD83F-696D-4D05-AE98-DD9E5053E8B8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0" name="Circle: Hollow 19">
              <a:extLst>
                <a:ext uri="{FF2B5EF4-FFF2-40B4-BE49-F238E27FC236}">
                  <a16:creationId xmlns:a16="http://schemas.microsoft.com/office/drawing/2014/main" id="{C3F33867-B70E-4CE2-8DD6-CB31CC78071A}"/>
                </a:ext>
              </a:extLst>
            </p:cNvPr>
            <p:cNvSpPr/>
            <p:nvPr/>
          </p:nvSpPr>
          <p:spPr>
            <a:xfrm>
              <a:off x="49998" y="37264"/>
              <a:ext cx="719972" cy="719972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1176DF06-4ECB-4F8C-9479-361488DA60F4}"/>
                </a:ext>
              </a:extLst>
            </p:cNvPr>
            <p:cNvSpPr/>
            <p:nvPr/>
          </p:nvSpPr>
          <p:spPr>
            <a:xfrm>
              <a:off x="4183142" y="381022"/>
              <a:ext cx="352722" cy="352722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1623B06F-C071-4938-8B6D-DFF18F9B2206}"/>
                </a:ext>
              </a:extLst>
            </p:cNvPr>
            <p:cNvSpPr/>
            <p:nvPr/>
          </p:nvSpPr>
          <p:spPr>
            <a:xfrm>
              <a:off x="3283557" y="479357"/>
              <a:ext cx="332635" cy="332635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3" name="Circle: Hollow 22">
              <a:extLst>
                <a:ext uri="{FF2B5EF4-FFF2-40B4-BE49-F238E27FC236}">
                  <a16:creationId xmlns:a16="http://schemas.microsoft.com/office/drawing/2014/main" id="{D26E3BBC-2F19-433E-BD7C-83D9EE1CDE5F}"/>
                </a:ext>
              </a:extLst>
            </p:cNvPr>
            <p:cNvSpPr/>
            <p:nvPr/>
          </p:nvSpPr>
          <p:spPr>
            <a:xfrm>
              <a:off x="2837658" y="1565732"/>
              <a:ext cx="512376" cy="512376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AD1C7158-1687-4C77-A0B2-2CFFBA9AF0A4}"/>
                </a:ext>
              </a:extLst>
            </p:cNvPr>
            <p:cNvSpPr/>
            <p:nvPr/>
          </p:nvSpPr>
          <p:spPr>
            <a:xfrm>
              <a:off x="3770388" y="37264"/>
              <a:ext cx="412754" cy="41275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8C09BD45-C7D3-4455-9D48-421D0ED806F3}"/>
                </a:ext>
              </a:extLst>
            </p:cNvPr>
            <p:cNvSpPr/>
            <p:nvPr/>
          </p:nvSpPr>
          <p:spPr>
            <a:xfrm>
              <a:off x="5413908" y="166881"/>
              <a:ext cx="332635" cy="332635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6" name="Circle: Hollow 25">
              <a:extLst>
                <a:ext uri="{FF2B5EF4-FFF2-40B4-BE49-F238E27FC236}">
                  <a16:creationId xmlns:a16="http://schemas.microsoft.com/office/drawing/2014/main" id="{D88F1368-2549-4153-80D6-DBCD6B2D97E4}"/>
                </a:ext>
              </a:extLst>
            </p:cNvPr>
            <p:cNvSpPr/>
            <p:nvPr/>
          </p:nvSpPr>
          <p:spPr>
            <a:xfrm>
              <a:off x="3841382" y="1017229"/>
              <a:ext cx="512376" cy="512376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137E945D-98B2-49D4-833A-2177760D70A5}"/>
                </a:ext>
              </a:extLst>
            </p:cNvPr>
            <p:cNvSpPr/>
            <p:nvPr/>
          </p:nvSpPr>
          <p:spPr>
            <a:xfrm>
              <a:off x="5965135" y="1011115"/>
              <a:ext cx="412754" cy="41275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8" name="Circle: Hollow 27">
              <a:extLst>
                <a:ext uri="{FF2B5EF4-FFF2-40B4-BE49-F238E27FC236}">
                  <a16:creationId xmlns:a16="http://schemas.microsoft.com/office/drawing/2014/main" id="{4A8D07A7-9304-4799-9262-BCC5E2A6983B}"/>
                </a:ext>
              </a:extLst>
            </p:cNvPr>
            <p:cNvSpPr/>
            <p:nvPr/>
          </p:nvSpPr>
          <p:spPr>
            <a:xfrm>
              <a:off x="4712286" y="1433856"/>
              <a:ext cx="1045155" cy="1045155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799C36B6-F93B-4AD6-BCFF-9A478E3530FC}"/>
                </a:ext>
              </a:extLst>
            </p:cNvPr>
            <p:cNvSpPr/>
            <p:nvPr/>
          </p:nvSpPr>
          <p:spPr>
            <a:xfrm>
              <a:off x="6280721" y="285944"/>
              <a:ext cx="512376" cy="512376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0" name="Circle: Hollow 29">
              <a:extLst>
                <a:ext uri="{FF2B5EF4-FFF2-40B4-BE49-F238E27FC236}">
                  <a16:creationId xmlns:a16="http://schemas.microsoft.com/office/drawing/2014/main" id="{06219481-C934-476B-A9AB-674656050977}"/>
                </a:ext>
              </a:extLst>
            </p:cNvPr>
            <p:cNvSpPr/>
            <p:nvPr/>
          </p:nvSpPr>
          <p:spPr>
            <a:xfrm>
              <a:off x="7330529" y="455309"/>
              <a:ext cx="332635" cy="332635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8054BDB9-6A10-4286-AB0B-17DCB6C8687C}"/>
                </a:ext>
              </a:extLst>
            </p:cNvPr>
            <p:cNvSpPr/>
            <p:nvPr/>
          </p:nvSpPr>
          <p:spPr>
            <a:xfrm>
              <a:off x="7826733" y="37264"/>
              <a:ext cx="512376" cy="512376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FEC1AFB6-A966-4732-A8E4-AF3CB33346EB}"/>
                </a:ext>
              </a:extLst>
            </p:cNvPr>
            <p:cNvSpPr/>
            <p:nvPr/>
          </p:nvSpPr>
          <p:spPr>
            <a:xfrm>
              <a:off x="4403894" y="732473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4CC96CD-2599-4FCA-AF57-6A37294AF2B3}"/>
                </a:ext>
              </a:extLst>
            </p:cNvPr>
            <p:cNvSpPr/>
            <p:nvPr/>
          </p:nvSpPr>
          <p:spPr>
            <a:xfrm>
              <a:off x="4846163" y="397465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6EE8D9F0-A76A-4932-AC43-CB5110E47196}"/>
                </a:ext>
              </a:extLst>
            </p:cNvPr>
            <p:cNvSpPr/>
            <p:nvPr/>
          </p:nvSpPr>
          <p:spPr>
            <a:xfrm>
              <a:off x="8617098" y="1035703"/>
              <a:ext cx="677141" cy="677141"/>
            </a:xfrm>
            <a:prstGeom prst="donut">
              <a:avLst>
                <a:gd name="adj" fmla="val 30113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5" name="Circle: Hollow 34">
              <a:extLst>
                <a:ext uri="{FF2B5EF4-FFF2-40B4-BE49-F238E27FC236}">
                  <a16:creationId xmlns:a16="http://schemas.microsoft.com/office/drawing/2014/main" id="{D8815C16-A46F-4B9E-A81B-BE1FE184C8F8}"/>
                </a:ext>
              </a:extLst>
            </p:cNvPr>
            <p:cNvSpPr/>
            <p:nvPr/>
          </p:nvSpPr>
          <p:spPr>
            <a:xfrm>
              <a:off x="10838049" y="331418"/>
              <a:ext cx="817385" cy="817385"/>
            </a:xfrm>
            <a:prstGeom prst="donut">
              <a:avLst>
                <a:gd name="adj" fmla="val 36896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id="{7C98BB16-692C-4EAF-8301-9A7615E5A96F}"/>
                </a:ext>
              </a:extLst>
            </p:cNvPr>
            <p:cNvSpPr/>
            <p:nvPr/>
          </p:nvSpPr>
          <p:spPr>
            <a:xfrm>
              <a:off x="7844878" y="897901"/>
              <a:ext cx="412754" cy="41275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7" name="Circle: Hollow 36">
              <a:extLst>
                <a:ext uri="{FF2B5EF4-FFF2-40B4-BE49-F238E27FC236}">
                  <a16:creationId xmlns:a16="http://schemas.microsoft.com/office/drawing/2014/main" id="{2BE244F3-3AF1-4DB2-8B19-55E8A8E35C44}"/>
                </a:ext>
              </a:extLst>
            </p:cNvPr>
            <p:cNvSpPr/>
            <p:nvPr/>
          </p:nvSpPr>
          <p:spPr>
            <a:xfrm>
              <a:off x="9381615" y="520894"/>
              <a:ext cx="1369058" cy="1369058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8" name="Circle: Hollow 37">
              <a:extLst>
                <a:ext uri="{FF2B5EF4-FFF2-40B4-BE49-F238E27FC236}">
                  <a16:creationId xmlns:a16="http://schemas.microsoft.com/office/drawing/2014/main" id="{A5D8F151-D95C-4555-BC35-C791964741AA}"/>
                </a:ext>
              </a:extLst>
            </p:cNvPr>
            <p:cNvSpPr/>
            <p:nvPr/>
          </p:nvSpPr>
          <p:spPr>
            <a:xfrm>
              <a:off x="10385764" y="37264"/>
              <a:ext cx="496406" cy="49640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9" name="Circle: Hollow 38">
              <a:extLst>
                <a:ext uri="{FF2B5EF4-FFF2-40B4-BE49-F238E27FC236}">
                  <a16:creationId xmlns:a16="http://schemas.microsoft.com/office/drawing/2014/main" id="{62C0E85B-8765-4231-8CCE-0CEAFE370776}"/>
                </a:ext>
              </a:extLst>
            </p:cNvPr>
            <p:cNvSpPr/>
            <p:nvPr/>
          </p:nvSpPr>
          <p:spPr>
            <a:xfrm>
              <a:off x="7482440" y="787944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40" name="Circle: Hollow 39">
              <a:extLst>
                <a:ext uri="{FF2B5EF4-FFF2-40B4-BE49-F238E27FC236}">
                  <a16:creationId xmlns:a16="http://schemas.microsoft.com/office/drawing/2014/main" id="{54A709B8-255A-49C8-B429-E55813B3E3C0}"/>
                </a:ext>
              </a:extLst>
            </p:cNvPr>
            <p:cNvSpPr/>
            <p:nvPr/>
          </p:nvSpPr>
          <p:spPr>
            <a:xfrm>
              <a:off x="8339397" y="198379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41" name="Circle: Hollow 40">
              <a:extLst>
                <a:ext uri="{FF2B5EF4-FFF2-40B4-BE49-F238E27FC236}">
                  <a16:creationId xmlns:a16="http://schemas.microsoft.com/office/drawing/2014/main" id="{C4F5F415-E41D-41F4-AE5A-FD1B616FA9ED}"/>
                </a:ext>
              </a:extLst>
            </p:cNvPr>
            <p:cNvSpPr/>
            <p:nvPr/>
          </p:nvSpPr>
          <p:spPr>
            <a:xfrm>
              <a:off x="10633967" y="635675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E890C18-2FE4-430E-B81F-312A818C1086}"/>
                </a:ext>
              </a:extLst>
            </p:cNvPr>
            <p:cNvSpPr/>
            <p:nvPr/>
          </p:nvSpPr>
          <p:spPr>
            <a:xfrm>
              <a:off x="3702945" y="1034552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83458A5-4311-4B26-903E-083F3A76B8BE}"/>
                </a:ext>
              </a:extLst>
            </p:cNvPr>
            <p:cNvSpPr/>
            <p:nvPr/>
          </p:nvSpPr>
          <p:spPr>
            <a:xfrm>
              <a:off x="5731508" y="787944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88CD9A6-8677-4E42-BF96-220A9712DE49}"/>
                </a:ext>
              </a:extLst>
            </p:cNvPr>
            <p:cNvSpPr/>
            <p:nvPr/>
          </p:nvSpPr>
          <p:spPr>
            <a:xfrm>
              <a:off x="7080910" y="464566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A698D87-D15B-4756-9AD4-A8470F05AC86}"/>
                </a:ext>
              </a:extLst>
            </p:cNvPr>
            <p:cNvSpPr/>
            <p:nvPr/>
          </p:nvSpPr>
          <p:spPr>
            <a:xfrm>
              <a:off x="9243586" y="996130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C6EDD7-DE6E-4321-91D6-8D5332280DD5}"/>
                </a:ext>
              </a:extLst>
            </p:cNvPr>
            <p:cNvSpPr/>
            <p:nvPr/>
          </p:nvSpPr>
          <p:spPr>
            <a:xfrm>
              <a:off x="11005711" y="166881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7E7E02-226B-43A4-895F-FF6539770A18}"/>
                </a:ext>
              </a:extLst>
            </p:cNvPr>
            <p:cNvSpPr/>
            <p:nvPr/>
          </p:nvSpPr>
          <p:spPr>
            <a:xfrm>
              <a:off x="12030153" y="737610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10B385E-EAEF-457C-8BD1-698C69173E4D}"/>
                </a:ext>
              </a:extLst>
            </p:cNvPr>
            <p:cNvSpPr/>
            <p:nvPr/>
          </p:nvSpPr>
          <p:spPr>
            <a:xfrm>
              <a:off x="11599010" y="1013091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9" name="Circle: Hollow 48">
              <a:extLst>
                <a:ext uri="{FF2B5EF4-FFF2-40B4-BE49-F238E27FC236}">
                  <a16:creationId xmlns:a16="http://schemas.microsoft.com/office/drawing/2014/main" id="{7E650C54-1048-4960-957B-5184FC9A635E}"/>
                </a:ext>
              </a:extLst>
            </p:cNvPr>
            <p:cNvSpPr/>
            <p:nvPr/>
          </p:nvSpPr>
          <p:spPr>
            <a:xfrm>
              <a:off x="11622146" y="159879"/>
              <a:ext cx="512376" cy="512376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50" name="Circle: Hollow 49">
              <a:extLst>
                <a:ext uri="{FF2B5EF4-FFF2-40B4-BE49-F238E27FC236}">
                  <a16:creationId xmlns:a16="http://schemas.microsoft.com/office/drawing/2014/main" id="{E3AF1407-BE71-4161-8707-6F42ECEB0D2E}"/>
                </a:ext>
              </a:extLst>
            </p:cNvPr>
            <p:cNvSpPr/>
            <p:nvPr/>
          </p:nvSpPr>
          <p:spPr>
            <a:xfrm>
              <a:off x="9989354" y="122309"/>
              <a:ext cx="352722" cy="352722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51" name="Circle: Hollow 50">
              <a:extLst>
                <a:ext uri="{FF2B5EF4-FFF2-40B4-BE49-F238E27FC236}">
                  <a16:creationId xmlns:a16="http://schemas.microsoft.com/office/drawing/2014/main" id="{81B37500-E02C-48C7-9ECD-CCCAD5371D92}"/>
                </a:ext>
              </a:extLst>
            </p:cNvPr>
            <p:cNvSpPr/>
            <p:nvPr/>
          </p:nvSpPr>
          <p:spPr>
            <a:xfrm>
              <a:off x="10765179" y="1798455"/>
              <a:ext cx="352722" cy="352722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 descr="Glow Light">
              <a:extLst>
                <a:ext uri="{FF2B5EF4-FFF2-40B4-BE49-F238E27FC236}">
                  <a16:creationId xmlns:a16="http://schemas.microsoft.com/office/drawing/2014/main" id="{7916422D-370E-4CCF-B07F-0C42A2357F30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1808279" y="95391"/>
              <a:ext cx="184939" cy="184939"/>
              <a:chOff x="5994457" y="3309752"/>
              <a:chExt cx="2933700" cy="29337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5C1B329-3AD7-4F89-A9CE-06916F9BBA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71F7334-3870-4E2A-855A-73120661444E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3" name="Group 52" descr="Glow Light">
              <a:extLst>
                <a:ext uri="{FF2B5EF4-FFF2-40B4-BE49-F238E27FC236}">
                  <a16:creationId xmlns:a16="http://schemas.microsoft.com/office/drawing/2014/main" id="{0269C54F-92D3-4F69-9E9D-7A725C6BE5E5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2998830" y="467500"/>
              <a:ext cx="184939" cy="184939"/>
              <a:chOff x="5994457" y="3309752"/>
              <a:chExt cx="2933700" cy="293370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E961C85-0444-454E-8EFD-2E41EAF58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4D0CC834-0953-4431-9DDB-B6BBBE9C7205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4" name="Group 53" descr="Glow Light">
              <a:extLst>
                <a:ext uri="{FF2B5EF4-FFF2-40B4-BE49-F238E27FC236}">
                  <a16:creationId xmlns:a16="http://schemas.microsoft.com/office/drawing/2014/main" id="{B0CD8673-A1BA-4FEA-81BB-38D465B1E40D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4389929" y="980865"/>
              <a:ext cx="184939" cy="184939"/>
              <a:chOff x="5994457" y="3309752"/>
              <a:chExt cx="2933700" cy="293370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EBBCDF0-10D2-492F-BB65-F018DCFF99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0291890-BC98-4F24-9C11-2479038739C7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5" name="Group 54" descr="Glow Light">
              <a:extLst>
                <a:ext uri="{FF2B5EF4-FFF2-40B4-BE49-F238E27FC236}">
                  <a16:creationId xmlns:a16="http://schemas.microsoft.com/office/drawing/2014/main" id="{735026EB-0FFC-458E-8BE6-8014E9E0B182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5180568" y="62211"/>
              <a:ext cx="184939" cy="184939"/>
              <a:chOff x="5994457" y="3309752"/>
              <a:chExt cx="2933700" cy="293370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AD55B03-EB6C-4445-9DA3-6752940DE1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19CD9B4-CF20-4915-A97C-0A47901B8F30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6" name="Group 55" descr="Glow Light">
              <a:extLst>
                <a:ext uri="{FF2B5EF4-FFF2-40B4-BE49-F238E27FC236}">
                  <a16:creationId xmlns:a16="http://schemas.microsoft.com/office/drawing/2014/main" id="{B1056688-3950-4886-BD0B-34C53A95B758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7603546" y="62377"/>
              <a:ext cx="184939" cy="184939"/>
              <a:chOff x="5994457" y="3309752"/>
              <a:chExt cx="2933700" cy="2933700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72D8464-A9F3-4478-BBA1-01BAAFFF00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E64EF60A-4E07-45AC-AB01-F66B513CBB06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7" name="Group 56" descr="Glow Light">
              <a:extLst>
                <a:ext uri="{FF2B5EF4-FFF2-40B4-BE49-F238E27FC236}">
                  <a16:creationId xmlns:a16="http://schemas.microsoft.com/office/drawing/2014/main" id="{6B704415-9656-48AD-893D-6B998B8E7DF4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8308409" y="490883"/>
              <a:ext cx="184939" cy="184939"/>
              <a:chOff x="5994457" y="3309752"/>
              <a:chExt cx="2933700" cy="2933700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162B0D19-A9E7-46CB-826A-252A7EB6F6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EA59DBD-5C6D-4E74-920F-DD86C9AE3780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8" name="Group 57" descr="Glow Light">
              <a:extLst>
                <a:ext uri="{FF2B5EF4-FFF2-40B4-BE49-F238E27FC236}">
                  <a16:creationId xmlns:a16="http://schemas.microsoft.com/office/drawing/2014/main" id="{445E43E2-FA2F-4B70-85CF-FAE63E37259A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9639018" y="331227"/>
              <a:ext cx="184939" cy="184939"/>
              <a:chOff x="5994457" y="3309752"/>
              <a:chExt cx="2933700" cy="2933700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2F4FB4A-B90B-4D42-B072-7FCBDA887F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B684501-92E0-4CAD-8438-F7BF0100B944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9" name="Group 58" descr="Glow Light">
              <a:extLst>
                <a:ext uri="{FF2B5EF4-FFF2-40B4-BE49-F238E27FC236}">
                  <a16:creationId xmlns:a16="http://schemas.microsoft.com/office/drawing/2014/main" id="{F2009098-CF52-47AD-9CC7-C8F5CCFF6B21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9991429" y="16107"/>
              <a:ext cx="184939" cy="184939"/>
              <a:chOff x="5994457" y="3309752"/>
              <a:chExt cx="2933700" cy="2933700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9E6F8E2-DB60-4B21-8EA3-EE7D6C6992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4E13FE8-675B-4882-8582-2C8EFABE445A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60" name="Group 59" descr="Glow Light">
              <a:extLst>
                <a:ext uri="{FF2B5EF4-FFF2-40B4-BE49-F238E27FC236}">
                  <a16:creationId xmlns:a16="http://schemas.microsoft.com/office/drawing/2014/main" id="{D0ABAF15-EAD1-4CA8-8067-E899516D7E69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10315183" y="453725"/>
              <a:ext cx="184939" cy="184939"/>
              <a:chOff x="5994457" y="3309752"/>
              <a:chExt cx="2933700" cy="293370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203AEE1-2D93-4A21-BF4B-5CCA3CFC2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8B2C366-CA5F-4280-88B4-272C92F0831F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61" name="Group 60" descr="Glow Light">
              <a:extLst>
                <a:ext uri="{FF2B5EF4-FFF2-40B4-BE49-F238E27FC236}">
                  <a16:creationId xmlns:a16="http://schemas.microsoft.com/office/drawing/2014/main" id="{52EBFF8D-C351-4349-A23B-06AB34E7D15E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9381151" y="512111"/>
              <a:ext cx="184939" cy="184939"/>
              <a:chOff x="5994457" y="3309752"/>
              <a:chExt cx="2933700" cy="29337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3AFF2F0-0D2C-49DE-8D72-872211909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9BAE880-AAAA-4972-8613-1A2C904911FE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62" name="Group 61" descr="Glow Light">
              <a:extLst>
                <a:ext uri="{FF2B5EF4-FFF2-40B4-BE49-F238E27FC236}">
                  <a16:creationId xmlns:a16="http://schemas.microsoft.com/office/drawing/2014/main" id="{28FB8663-4B6F-4176-B449-E95767817464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11785864" y="781091"/>
              <a:ext cx="184939" cy="184939"/>
              <a:chOff x="5994457" y="3309752"/>
              <a:chExt cx="2933700" cy="293370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1C9326B-4B48-412E-BD25-44DDB6FF2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5786FE3-4E2E-401E-9C90-CB7B77B944B7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63" name="Group 62" descr="Glow Light">
              <a:extLst>
                <a:ext uri="{FF2B5EF4-FFF2-40B4-BE49-F238E27FC236}">
                  <a16:creationId xmlns:a16="http://schemas.microsoft.com/office/drawing/2014/main" id="{16172E90-8823-4B6C-9611-7E84654D2EED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11339810" y="-55205"/>
              <a:ext cx="184939" cy="184939"/>
              <a:chOff x="5994457" y="3309752"/>
              <a:chExt cx="2933700" cy="29337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E94B85C-2E8C-40E8-9130-4A1BAADA39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7F0BB27-072D-492B-92C5-6D2007B99A4D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64" name="Group 63" descr="Glow Light">
              <a:extLst>
                <a:ext uri="{FF2B5EF4-FFF2-40B4-BE49-F238E27FC236}">
                  <a16:creationId xmlns:a16="http://schemas.microsoft.com/office/drawing/2014/main" id="{CC21219A-4C2D-444A-BEF5-1CD794F19512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11976466" y="13232"/>
              <a:ext cx="184939" cy="184939"/>
              <a:chOff x="5994457" y="3309752"/>
              <a:chExt cx="2933700" cy="29337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4843B80-A1EB-4248-8375-E8CC57A068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13A6C61-3E4F-43E9-9F5D-832584B1D5EC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65" name="Circle: Hollow 64">
              <a:extLst>
                <a:ext uri="{FF2B5EF4-FFF2-40B4-BE49-F238E27FC236}">
                  <a16:creationId xmlns:a16="http://schemas.microsoft.com/office/drawing/2014/main" id="{C76B0261-640E-4AE6-A46D-0F4A514250EB}"/>
                </a:ext>
              </a:extLst>
            </p:cNvPr>
            <p:cNvSpPr/>
            <p:nvPr/>
          </p:nvSpPr>
          <p:spPr>
            <a:xfrm>
              <a:off x="5823225" y="45486"/>
              <a:ext cx="412754" cy="41275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5C686F1E-1B9B-4FB5-9CD4-5A4B3C0BFAB9}"/>
                </a:ext>
              </a:extLst>
            </p:cNvPr>
            <p:cNvSpPr/>
            <p:nvPr/>
          </p:nvSpPr>
          <p:spPr>
            <a:xfrm>
              <a:off x="6697902" y="1387389"/>
              <a:ext cx="719972" cy="719972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CFC60D0-F063-4498-B6BA-97F205370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543" y="3726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AC46E1E-952B-49D6-86F1-5B9700952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5566" y="23979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87D8EF1-8EA4-43B8-A137-66293E977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8372" y="2748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F0A51F0-E310-4BB0-B28A-7B7195F0D7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5867" y="21778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22AF50C-4EF6-4FCA-9D4A-24ADB2C13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4150" y="844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A157F2-6D5A-4BDB-B735-D60124A991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2914" y="1603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B73FFCB-EB61-4CC4-88F0-04D2EAD4E1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8663" y="16040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448DFE9-7DB5-47E9-81F9-F98AECB8E9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49456" y="225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C98859A-D38D-40A0-A74D-A05A631BAC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5400" y="3070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15F6880-49C3-4ACA-ACE4-99C260C434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62386" y="29719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EA68FA6-F752-4247-98A1-BB6622B8E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5997" y="4870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53F3308-C2C5-4D0D-86DF-6E8DAB206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17901" y="2076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8FF6E99-DB43-48FE-BEF2-2C81F6E6A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54224" y="484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EC8EE57-C89B-4446-850F-B722D9B4C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1002" y="43624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958533A-2A77-4DBA-A02D-6911A48DD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45" y="7144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6EE7BC-9EA4-49B9-B640-C710D30E7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8800" kern="1200" spc="-300" dirty="0">
                <a:gradFill>
                  <a:gsLst>
                    <a:gs pos="0">
                      <a:schemeClr val="accent4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FCF9E464-9F47-493E-932D-2874A9554B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800" y="3124200"/>
            <a:ext cx="5383213" cy="2946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E3EBE92A-7725-4607-8F24-45AAB047DF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-180000">
            <a:off x="6991322" y="1539000"/>
            <a:ext cx="3780000" cy="3780000"/>
          </a:xfrm>
          <a:ln w="635000" cap="rnd" cmpd="sng">
            <a:solidFill>
              <a:schemeClr val="bg1"/>
            </a:solidFill>
            <a:miter lim="800000"/>
          </a:ln>
          <a:effectLst>
            <a:outerShdw dist="114300" dir="2700000" algn="tl" rotWithShape="0">
              <a:prstClr val="black">
                <a:alpha val="14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Drag and Drop or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275347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E8D1-AFA6-4EE7-8B23-86B5C4A416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180000">
            <a:off x="6014970" y="3579816"/>
            <a:ext cx="5347784" cy="2416374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C28DCE5-4EF5-4245-A4C1-D72386FE1159}"/>
              </a:ext>
            </a:extLst>
          </p:cNvPr>
          <p:cNvGrpSpPr/>
          <p:nvPr userDrawn="1"/>
        </p:nvGrpSpPr>
        <p:grpSpPr>
          <a:xfrm>
            <a:off x="9657783" y="0"/>
            <a:ext cx="2462974" cy="6749352"/>
            <a:chOff x="9657783" y="0"/>
            <a:chExt cx="2462974" cy="6749352"/>
          </a:xfrm>
        </p:grpSpPr>
        <p:sp>
          <p:nvSpPr>
            <p:cNvPr id="9" name="Circle: Hollow 8">
              <a:extLst>
                <a:ext uri="{FF2B5EF4-FFF2-40B4-BE49-F238E27FC236}">
                  <a16:creationId xmlns:a16="http://schemas.microsoft.com/office/drawing/2014/main" id="{FF5B8A73-BC39-41D8-8B31-F8F39276F757}"/>
                </a:ext>
              </a:extLst>
            </p:cNvPr>
            <p:cNvSpPr/>
            <p:nvPr/>
          </p:nvSpPr>
          <p:spPr>
            <a:xfrm rot="5400000">
              <a:off x="11166051" y="765478"/>
              <a:ext cx="310114" cy="31011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199E79BC-CA5A-4366-8A2A-F11B8CDF48F4}"/>
                </a:ext>
              </a:extLst>
            </p:cNvPr>
            <p:cNvSpPr/>
            <p:nvPr/>
          </p:nvSpPr>
          <p:spPr>
            <a:xfrm rot="5400000">
              <a:off x="11367410" y="1082169"/>
              <a:ext cx="436185" cy="436185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959B9653-644E-42A6-9E70-B8A7261D7D62}"/>
                </a:ext>
              </a:extLst>
            </p:cNvPr>
            <p:cNvSpPr/>
            <p:nvPr/>
          </p:nvSpPr>
          <p:spPr>
            <a:xfrm rot="5400000">
              <a:off x="10814423" y="1634619"/>
              <a:ext cx="436185" cy="436185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5FCD6E3E-0BDD-466D-A62C-664E1D5871D7}"/>
                </a:ext>
              </a:extLst>
            </p:cNvPr>
            <p:cNvSpPr/>
            <p:nvPr/>
          </p:nvSpPr>
          <p:spPr>
            <a:xfrm rot="5400000">
              <a:off x="10901589" y="1171822"/>
              <a:ext cx="92220" cy="92220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8EB92B71-555D-4B64-912C-CB451C304571}"/>
                </a:ext>
              </a:extLst>
            </p:cNvPr>
            <p:cNvSpPr/>
            <p:nvPr/>
          </p:nvSpPr>
          <p:spPr>
            <a:xfrm rot="5400000">
              <a:off x="11314426" y="2190004"/>
              <a:ext cx="512376" cy="512376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2C0C1FB6-9702-4C64-A3A4-1225BB191404}"/>
                </a:ext>
              </a:extLst>
            </p:cNvPr>
            <p:cNvSpPr/>
            <p:nvPr/>
          </p:nvSpPr>
          <p:spPr>
            <a:xfrm rot="5400000">
              <a:off x="10086029" y="1469603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FBE056-541F-4F9A-853A-6E875652D2B6}"/>
                </a:ext>
              </a:extLst>
            </p:cNvPr>
            <p:cNvSpPr/>
            <p:nvPr/>
          </p:nvSpPr>
          <p:spPr>
            <a:xfrm rot="5400000">
              <a:off x="11548053" y="1826330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6" name="Group 15" descr="Glow Light">
              <a:extLst>
                <a:ext uri="{FF2B5EF4-FFF2-40B4-BE49-F238E27FC236}">
                  <a16:creationId xmlns:a16="http://schemas.microsoft.com/office/drawing/2014/main" id="{A96FD3DA-BBB6-463F-9DF0-BF051309E6A4}"/>
                </a:ext>
              </a:extLst>
            </p:cNvPr>
            <p:cNvGrpSpPr>
              <a:grpSpLocks noChangeAspect="1"/>
            </p:cNvGrpSpPr>
            <p:nvPr/>
          </p:nvGrpSpPr>
          <p:grpSpPr>
            <a:xfrm rot="5220000">
              <a:off x="11287088" y="1994970"/>
              <a:ext cx="184939" cy="184939"/>
              <a:chOff x="5994457" y="3309752"/>
              <a:chExt cx="2933700" cy="293370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0EB66E1-E5B2-42D3-811F-5AACFF26EE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3EEA5B4-0ECE-40D2-A9BE-66BD58196597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7" name="Group 16" descr="Glow Light">
              <a:extLst>
                <a:ext uri="{FF2B5EF4-FFF2-40B4-BE49-F238E27FC236}">
                  <a16:creationId xmlns:a16="http://schemas.microsoft.com/office/drawing/2014/main" id="{89EFC309-737F-4356-A306-560F61C838C1}"/>
                </a:ext>
              </a:extLst>
            </p:cNvPr>
            <p:cNvGrpSpPr>
              <a:grpSpLocks noChangeAspect="1"/>
            </p:cNvGrpSpPr>
            <p:nvPr/>
          </p:nvGrpSpPr>
          <p:grpSpPr>
            <a:xfrm rot="5220000">
              <a:off x="11522172" y="753505"/>
              <a:ext cx="184939" cy="184939"/>
              <a:chOff x="5994457" y="3309752"/>
              <a:chExt cx="2933700" cy="29337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5B73985-E6B5-489F-B020-29F3785A3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96DE42D-A50E-424C-8206-984DCB961A57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5B011C8C-FF96-4C60-90EA-B09FB7CD57BC}"/>
                </a:ext>
              </a:extLst>
            </p:cNvPr>
            <p:cNvSpPr/>
            <p:nvPr/>
          </p:nvSpPr>
          <p:spPr>
            <a:xfrm rot="5400000">
              <a:off x="11379558" y="6253"/>
              <a:ext cx="719972" cy="719972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7EFC9E61-618B-4B62-8F52-5AD1EF41D44D}"/>
                </a:ext>
              </a:extLst>
            </p:cNvPr>
            <p:cNvSpPr/>
            <p:nvPr/>
          </p:nvSpPr>
          <p:spPr>
            <a:xfrm rot="5400000">
              <a:off x="11403050" y="4139397"/>
              <a:ext cx="352722" cy="352722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0" name="Circle: Hollow 19">
              <a:extLst>
                <a:ext uri="{FF2B5EF4-FFF2-40B4-BE49-F238E27FC236}">
                  <a16:creationId xmlns:a16="http://schemas.microsoft.com/office/drawing/2014/main" id="{3263E4D0-BFDC-4C22-B5D0-D37E5DB03762}"/>
                </a:ext>
              </a:extLst>
            </p:cNvPr>
            <p:cNvSpPr/>
            <p:nvPr/>
          </p:nvSpPr>
          <p:spPr>
            <a:xfrm rot="5400000">
              <a:off x="11324802" y="3239812"/>
              <a:ext cx="332635" cy="332635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51A910BC-0220-41EB-B0ED-F0D52C6872C0}"/>
                </a:ext>
              </a:extLst>
            </p:cNvPr>
            <p:cNvSpPr/>
            <p:nvPr/>
          </p:nvSpPr>
          <p:spPr>
            <a:xfrm rot="5400000">
              <a:off x="10058686" y="2793913"/>
              <a:ext cx="512376" cy="512376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D9427784-4541-4255-8648-A16650ED2DDA}"/>
                </a:ext>
              </a:extLst>
            </p:cNvPr>
            <p:cNvSpPr/>
            <p:nvPr/>
          </p:nvSpPr>
          <p:spPr>
            <a:xfrm rot="5400000">
              <a:off x="11686776" y="3726643"/>
              <a:ext cx="412754" cy="41275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3" name="Circle: Hollow 22">
              <a:extLst>
                <a:ext uri="{FF2B5EF4-FFF2-40B4-BE49-F238E27FC236}">
                  <a16:creationId xmlns:a16="http://schemas.microsoft.com/office/drawing/2014/main" id="{463A6B59-7EEF-4DBE-8085-DB7F7D7E29A7}"/>
                </a:ext>
              </a:extLst>
            </p:cNvPr>
            <p:cNvSpPr/>
            <p:nvPr/>
          </p:nvSpPr>
          <p:spPr>
            <a:xfrm rot="5400000">
              <a:off x="11637278" y="5370163"/>
              <a:ext cx="332635" cy="332635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FCCBFF77-4EAE-40D3-869B-D5D0B248BDC8}"/>
                </a:ext>
              </a:extLst>
            </p:cNvPr>
            <p:cNvSpPr/>
            <p:nvPr/>
          </p:nvSpPr>
          <p:spPr>
            <a:xfrm rot="5400000">
              <a:off x="10607189" y="3797637"/>
              <a:ext cx="512376" cy="512376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AD223B1B-B47D-46D9-B442-8CA82405B7FC}"/>
                </a:ext>
              </a:extLst>
            </p:cNvPr>
            <p:cNvSpPr/>
            <p:nvPr/>
          </p:nvSpPr>
          <p:spPr>
            <a:xfrm rot="5400000">
              <a:off x="10712925" y="5921390"/>
              <a:ext cx="412754" cy="41275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6" name="Circle: Hollow 25">
              <a:extLst>
                <a:ext uri="{FF2B5EF4-FFF2-40B4-BE49-F238E27FC236}">
                  <a16:creationId xmlns:a16="http://schemas.microsoft.com/office/drawing/2014/main" id="{9D25F00B-D48E-4587-8EA5-CE5CFA0A5C2B}"/>
                </a:ext>
              </a:extLst>
            </p:cNvPr>
            <p:cNvSpPr/>
            <p:nvPr/>
          </p:nvSpPr>
          <p:spPr>
            <a:xfrm rot="5400000">
              <a:off x="9657783" y="4668541"/>
              <a:ext cx="1045155" cy="1045155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B396C88A-B36B-452B-9789-13FE210568DB}"/>
                </a:ext>
              </a:extLst>
            </p:cNvPr>
            <p:cNvSpPr/>
            <p:nvPr/>
          </p:nvSpPr>
          <p:spPr>
            <a:xfrm rot="5400000">
              <a:off x="11338474" y="6236976"/>
              <a:ext cx="512376" cy="512376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0" name="Circle: Hollow 29">
              <a:extLst>
                <a:ext uri="{FF2B5EF4-FFF2-40B4-BE49-F238E27FC236}">
                  <a16:creationId xmlns:a16="http://schemas.microsoft.com/office/drawing/2014/main" id="{A66B7218-4B11-4920-9D4C-9C74338F026D}"/>
                </a:ext>
              </a:extLst>
            </p:cNvPr>
            <p:cNvSpPr/>
            <p:nvPr/>
          </p:nvSpPr>
          <p:spPr>
            <a:xfrm rot="5400000">
              <a:off x="11230145" y="4360149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9147D32-60E0-4E93-A3D9-58F49A848497}"/>
                </a:ext>
              </a:extLst>
            </p:cNvPr>
            <p:cNvSpPr/>
            <p:nvPr/>
          </p:nvSpPr>
          <p:spPr>
            <a:xfrm rot="5400000">
              <a:off x="11661763" y="4802418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8062DAF-1B39-4562-AED7-58346141D27F}"/>
                </a:ext>
              </a:extLst>
            </p:cNvPr>
            <p:cNvSpPr/>
            <p:nvPr/>
          </p:nvSpPr>
          <p:spPr>
            <a:xfrm rot="5400000">
              <a:off x="11024676" y="3659200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6B258A2-A92B-469D-9FCB-EFDE3451F027}"/>
                </a:ext>
              </a:extLst>
            </p:cNvPr>
            <p:cNvSpPr/>
            <p:nvPr/>
          </p:nvSpPr>
          <p:spPr>
            <a:xfrm rot="5400000">
              <a:off x="11271284" y="5687763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50" name="Group 49" descr="Glow Light">
              <a:extLst>
                <a:ext uri="{FF2B5EF4-FFF2-40B4-BE49-F238E27FC236}">
                  <a16:creationId xmlns:a16="http://schemas.microsoft.com/office/drawing/2014/main" id="{BEB92D39-5CA4-45E8-A07F-8738D9713390}"/>
                </a:ext>
              </a:extLst>
            </p:cNvPr>
            <p:cNvGrpSpPr>
              <a:grpSpLocks noChangeAspect="1"/>
            </p:cNvGrpSpPr>
            <p:nvPr/>
          </p:nvGrpSpPr>
          <p:grpSpPr>
            <a:xfrm rot="5220000">
              <a:off x="11856464" y="1764534"/>
              <a:ext cx="184939" cy="184939"/>
              <a:chOff x="5994457" y="3309752"/>
              <a:chExt cx="2933700" cy="293370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4D4C559A-14E0-4427-9E8F-01F921FD05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485EE5E0-7E94-4697-A5BE-C909E1A81BD1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1" name="Group 50" descr="Glow Light">
              <a:extLst>
                <a:ext uri="{FF2B5EF4-FFF2-40B4-BE49-F238E27FC236}">
                  <a16:creationId xmlns:a16="http://schemas.microsoft.com/office/drawing/2014/main" id="{BAC49E4C-CEB6-4529-88F9-6627D488F24B}"/>
                </a:ext>
              </a:extLst>
            </p:cNvPr>
            <p:cNvGrpSpPr>
              <a:grpSpLocks noChangeAspect="1"/>
            </p:cNvGrpSpPr>
            <p:nvPr/>
          </p:nvGrpSpPr>
          <p:grpSpPr>
            <a:xfrm rot="5220000">
              <a:off x="11484355" y="2955085"/>
              <a:ext cx="184939" cy="184939"/>
              <a:chOff x="5994457" y="3309752"/>
              <a:chExt cx="2933700" cy="293370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AD4140C-2CC8-403E-929B-69E6672A7C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67E604D-D5A9-4952-A59F-2E67BC675A14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2" name="Group 51" descr="Glow Light">
              <a:extLst>
                <a:ext uri="{FF2B5EF4-FFF2-40B4-BE49-F238E27FC236}">
                  <a16:creationId xmlns:a16="http://schemas.microsoft.com/office/drawing/2014/main" id="{7838236C-42C8-4F94-AC62-B4AE110D4087}"/>
                </a:ext>
              </a:extLst>
            </p:cNvPr>
            <p:cNvGrpSpPr>
              <a:grpSpLocks noChangeAspect="1"/>
            </p:cNvGrpSpPr>
            <p:nvPr/>
          </p:nvGrpSpPr>
          <p:grpSpPr>
            <a:xfrm rot="5220000">
              <a:off x="10970990" y="4346184"/>
              <a:ext cx="184939" cy="184939"/>
              <a:chOff x="5994457" y="3309752"/>
              <a:chExt cx="2933700" cy="293370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AF34199-A1C5-4227-948C-290234EABC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CFB6D43-C7DA-489C-9740-0702C85B476F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3" name="Group 52" descr="Glow Light">
              <a:extLst>
                <a:ext uri="{FF2B5EF4-FFF2-40B4-BE49-F238E27FC236}">
                  <a16:creationId xmlns:a16="http://schemas.microsoft.com/office/drawing/2014/main" id="{303D63A2-FEE7-495F-881C-7028FDC096AE}"/>
                </a:ext>
              </a:extLst>
            </p:cNvPr>
            <p:cNvGrpSpPr>
              <a:grpSpLocks noChangeAspect="1"/>
            </p:cNvGrpSpPr>
            <p:nvPr/>
          </p:nvGrpSpPr>
          <p:grpSpPr>
            <a:xfrm rot="5220000">
              <a:off x="11889644" y="5136823"/>
              <a:ext cx="184939" cy="184939"/>
              <a:chOff x="5994457" y="3309752"/>
              <a:chExt cx="2933700" cy="2933700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3B0285C-0566-46B3-B613-D822060D9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50FF39F-F8D3-4758-8798-998A73A5FBB3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63" name="Circle: Hollow 62">
              <a:extLst>
                <a:ext uri="{FF2B5EF4-FFF2-40B4-BE49-F238E27FC236}">
                  <a16:creationId xmlns:a16="http://schemas.microsoft.com/office/drawing/2014/main" id="{A4FA9C58-CEBC-4357-8941-C1E6F057EB59}"/>
                </a:ext>
              </a:extLst>
            </p:cNvPr>
            <p:cNvSpPr/>
            <p:nvPr/>
          </p:nvSpPr>
          <p:spPr>
            <a:xfrm rot="5400000">
              <a:off x="11678554" y="5779480"/>
              <a:ext cx="412754" cy="41275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4E0AD60-4448-4FB8-842F-6AE0025834C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063530" y="70179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956D8F9-A036-43AB-92AE-3AFEB561108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861003" y="143182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E34B283-3B48-466F-8A98-0B721A4E766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073308" y="25546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AA1264D-42ED-4258-9FAE-069F2953C10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883008" y="256212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92FD2DF-F710-431B-A923-689DDE60BB1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016320" y="468040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6C84EAA-63DA-4B5B-A657-79F6CB49652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084757" y="570916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E92F13A-FEA6-425F-AE15-6AE0B8E8179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940393" y="633491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2665872-DAF5-48B3-99F3-3111E98B9A4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078209" y="670571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AEF14A7-7F9E-4674-B6EA-249C2BC6189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386321" y="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2" name="Picture Placeholder 111">
            <a:extLst>
              <a:ext uri="{FF2B5EF4-FFF2-40B4-BE49-F238E27FC236}">
                <a16:creationId xmlns:a16="http://schemas.microsoft.com/office/drawing/2014/main" id="{9FEED34F-4AA7-4658-9B90-9D5CB36228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-180000">
            <a:off x="6993835" y="800217"/>
            <a:ext cx="2736000" cy="2736000"/>
          </a:xfrm>
          <a:ln w="254000" cap="rnd" cmpd="sng">
            <a:solidFill>
              <a:schemeClr val="bg1">
                <a:lumMod val="95000"/>
              </a:schemeClr>
            </a:solidFill>
            <a:miter lim="800000"/>
          </a:ln>
          <a:effectLst>
            <a:outerShdw dist="114300" dir="2700000" algn="tl" rotWithShape="0">
              <a:prstClr val="black">
                <a:alpha val="14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Drag and Drop or Insert Your Picture</a:t>
            </a:r>
          </a:p>
        </p:txBody>
      </p: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14CD6FD6-4EF7-4BF2-A5AA-5EECBC06E8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-180000">
            <a:off x="1211513" y="1087728"/>
            <a:ext cx="4636800" cy="4636800"/>
          </a:xfrm>
          <a:ln w="244475" cap="rnd" cmpd="sng">
            <a:gradFill>
              <a:gsLst>
                <a:gs pos="100000">
                  <a:srgbClr val="665B3C"/>
                </a:gs>
                <a:gs pos="66000">
                  <a:srgbClr val="E4D6AE"/>
                </a:gs>
                <a:gs pos="0">
                  <a:schemeClr val="bg1">
                    <a:lumMod val="95000"/>
                  </a:schemeClr>
                </a:gs>
              </a:gsLst>
              <a:lin ang="5220000" scaled="0"/>
            </a:gradFill>
            <a:prstDash val="sysDot"/>
            <a:miter lim="800000"/>
          </a:ln>
          <a:effectLst>
            <a:glow rad="114300">
              <a:schemeClr val="bg1">
                <a:alpha val="10000"/>
              </a:schemeClr>
            </a:glo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Drag and Drop or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355394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C28DCE5-4EF5-4245-A4C1-D72386FE1159}"/>
              </a:ext>
            </a:extLst>
          </p:cNvPr>
          <p:cNvGrpSpPr/>
          <p:nvPr userDrawn="1"/>
        </p:nvGrpSpPr>
        <p:grpSpPr>
          <a:xfrm>
            <a:off x="9657783" y="0"/>
            <a:ext cx="2462974" cy="6749352"/>
            <a:chOff x="9657783" y="0"/>
            <a:chExt cx="2462974" cy="6749352"/>
          </a:xfrm>
        </p:grpSpPr>
        <p:sp>
          <p:nvSpPr>
            <p:cNvPr id="9" name="Circle: Hollow 8">
              <a:extLst>
                <a:ext uri="{FF2B5EF4-FFF2-40B4-BE49-F238E27FC236}">
                  <a16:creationId xmlns:a16="http://schemas.microsoft.com/office/drawing/2014/main" id="{FF5B8A73-BC39-41D8-8B31-F8F39276F757}"/>
                </a:ext>
              </a:extLst>
            </p:cNvPr>
            <p:cNvSpPr/>
            <p:nvPr/>
          </p:nvSpPr>
          <p:spPr>
            <a:xfrm rot="5400000">
              <a:off x="11166051" y="765478"/>
              <a:ext cx="310114" cy="31011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199E79BC-CA5A-4366-8A2A-F11B8CDF48F4}"/>
                </a:ext>
              </a:extLst>
            </p:cNvPr>
            <p:cNvSpPr/>
            <p:nvPr/>
          </p:nvSpPr>
          <p:spPr>
            <a:xfrm rot="5400000">
              <a:off x="11367410" y="1082169"/>
              <a:ext cx="436185" cy="436185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959B9653-644E-42A6-9E70-B8A7261D7D62}"/>
                </a:ext>
              </a:extLst>
            </p:cNvPr>
            <p:cNvSpPr/>
            <p:nvPr/>
          </p:nvSpPr>
          <p:spPr>
            <a:xfrm rot="5400000">
              <a:off x="10814423" y="1634619"/>
              <a:ext cx="436185" cy="436185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5FCD6E3E-0BDD-466D-A62C-664E1D5871D7}"/>
                </a:ext>
              </a:extLst>
            </p:cNvPr>
            <p:cNvSpPr/>
            <p:nvPr/>
          </p:nvSpPr>
          <p:spPr>
            <a:xfrm rot="5400000">
              <a:off x="10901589" y="1171822"/>
              <a:ext cx="92220" cy="92220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8EB92B71-555D-4B64-912C-CB451C304571}"/>
                </a:ext>
              </a:extLst>
            </p:cNvPr>
            <p:cNvSpPr/>
            <p:nvPr/>
          </p:nvSpPr>
          <p:spPr>
            <a:xfrm rot="5400000">
              <a:off x="11314426" y="2190004"/>
              <a:ext cx="512376" cy="512376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2C0C1FB6-9702-4C64-A3A4-1225BB191404}"/>
                </a:ext>
              </a:extLst>
            </p:cNvPr>
            <p:cNvSpPr/>
            <p:nvPr/>
          </p:nvSpPr>
          <p:spPr>
            <a:xfrm rot="5400000">
              <a:off x="10086029" y="1469603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FBE056-541F-4F9A-853A-6E875652D2B6}"/>
                </a:ext>
              </a:extLst>
            </p:cNvPr>
            <p:cNvSpPr/>
            <p:nvPr/>
          </p:nvSpPr>
          <p:spPr>
            <a:xfrm rot="5400000">
              <a:off x="11548053" y="1826330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6" name="Group 15" descr="Glow Light">
              <a:extLst>
                <a:ext uri="{FF2B5EF4-FFF2-40B4-BE49-F238E27FC236}">
                  <a16:creationId xmlns:a16="http://schemas.microsoft.com/office/drawing/2014/main" id="{A96FD3DA-BBB6-463F-9DF0-BF051309E6A4}"/>
                </a:ext>
              </a:extLst>
            </p:cNvPr>
            <p:cNvGrpSpPr>
              <a:grpSpLocks noChangeAspect="1"/>
            </p:cNvGrpSpPr>
            <p:nvPr/>
          </p:nvGrpSpPr>
          <p:grpSpPr>
            <a:xfrm rot="5220000">
              <a:off x="11287088" y="1994970"/>
              <a:ext cx="184939" cy="184939"/>
              <a:chOff x="5994457" y="3309752"/>
              <a:chExt cx="2933700" cy="293370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0EB66E1-E5B2-42D3-811F-5AACFF26EE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3EEA5B4-0ECE-40D2-A9BE-66BD58196597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7" name="Group 16" descr="Glow Light">
              <a:extLst>
                <a:ext uri="{FF2B5EF4-FFF2-40B4-BE49-F238E27FC236}">
                  <a16:creationId xmlns:a16="http://schemas.microsoft.com/office/drawing/2014/main" id="{89EFC309-737F-4356-A306-560F61C838C1}"/>
                </a:ext>
              </a:extLst>
            </p:cNvPr>
            <p:cNvGrpSpPr>
              <a:grpSpLocks noChangeAspect="1"/>
            </p:cNvGrpSpPr>
            <p:nvPr/>
          </p:nvGrpSpPr>
          <p:grpSpPr>
            <a:xfrm rot="5220000">
              <a:off x="11522172" y="753505"/>
              <a:ext cx="184939" cy="184939"/>
              <a:chOff x="5994457" y="3309752"/>
              <a:chExt cx="2933700" cy="29337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5B73985-E6B5-489F-B020-29F3785A3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96DE42D-A50E-424C-8206-984DCB961A57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5B011C8C-FF96-4C60-90EA-B09FB7CD57BC}"/>
                </a:ext>
              </a:extLst>
            </p:cNvPr>
            <p:cNvSpPr/>
            <p:nvPr/>
          </p:nvSpPr>
          <p:spPr>
            <a:xfrm rot="5400000">
              <a:off x="11379558" y="6253"/>
              <a:ext cx="719972" cy="719972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7EFC9E61-618B-4B62-8F52-5AD1EF41D44D}"/>
                </a:ext>
              </a:extLst>
            </p:cNvPr>
            <p:cNvSpPr/>
            <p:nvPr/>
          </p:nvSpPr>
          <p:spPr>
            <a:xfrm rot="5400000">
              <a:off x="11403050" y="4139397"/>
              <a:ext cx="352722" cy="352722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0" name="Circle: Hollow 19">
              <a:extLst>
                <a:ext uri="{FF2B5EF4-FFF2-40B4-BE49-F238E27FC236}">
                  <a16:creationId xmlns:a16="http://schemas.microsoft.com/office/drawing/2014/main" id="{3263E4D0-BFDC-4C22-B5D0-D37E5DB03762}"/>
                </a:ext>
              </a:extLst>
            </p:cNvPr>
            <p:cNvSpPr/>
            <p:nvPr/>
          </p:nvSpPr>
          <p:spPr>
            <a:xfrm rot="5400000">
              <a:off x="11324802" y="3239812"/>
              <a:ext cx="332635" cy="332635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51A910BC-0220-41EB-B0ED-F0D52C6872C0}"/>
                </a:ext>
              </a:extLst>
            </p:cNvPr>
            <p:cNvSpPr/>
            <p:nvPr/>
          </p:nvSpPr>
          <p:spPr>
            <a:xfrm rot="5400000">
              <a:off x="10058686" y="2793913"/>
              <a:ext cx="512376" cy="512376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D9427784-4541-4255-8648-A16650ED2DDA}"/>
                </a:ext>
              </a:extLst>
            </p:cNvPr>
            <p:cNvSpPr/>
            <p:nvPr/>
          </p:nvSpPr>
          <p:spPr>
            <a:xfrm rot="5400000">
              <a:off x="11686776" y="3726643"/>
              <a:ext cx="412754" cy="41275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3" name="Circle: Hollow 22">
              <a:extLst>
                <a:ext uri="{FF2B5EF4-FFF2-40B4-BE49-F238E27FC236}">
                  <a16:creationId xmlns:a16="http://schemas.microsoft.com/office/drawing/2014/main" id="{463A6B59-7EEF-4DBE-8085-DB7F7D7E29A7}"/>
                </a:ext>
              </a:extLst>
            </p:cNvPr>
            <p:cNvSpPr/>
            <p:nvPr/>
          </p:nvSpPr>
          <p:spPr>
            <a:xfrm rot="5400000">
              <a:off x="11637278" y="5370163"/>
              <a:ext cx="332635" cy="332635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FCCBFF77-4EAE-40D3-869B-D5D0B248BDC8}"/>
                </a:ext>
              </a:extLst>
            </p:cNvPr>
            <p:cNvSpPr/>
            <p:nvPr/>
          </p:nvSpPr>
          <p:spPr>
            <a:xfrm rot="5400000">
              <a:off x="10607189" y="3797637"/>
              <a:ext cx="512376" cy="512376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AD223B1B-B47D-46D9-B442-8CA82405B7FC}"/>
                </a:ext>
              </a:extLst>
            </p:cNvPr>
            <p:cNvSpPr/>
            <p:nvPr/>
          </p:nvSpPr>
          <p:spPr>
            <a:xfrm rot="5400000">
              <a:off x="10712925" y="5921390"/>
              <a:ext cx="412754" cy="41275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6" name="Circle: Hollow 25">
              <a:extLst>
                <a:ext uri="{FF2B5EF4-FFF2-40B4-BE49-F238E27FC236}">
                  <a16:creationId xmlns:a16="http://schemas.microsoft.com/office/drawing/2014/main" id="{9D25F00B-D48E-4587-8EA5-CE5CFA0A5C2B}"/>
                </a:ext>
              </a:extLst>
            </p:cNvPr>
            <p:cNvSpPr/>
            <p:nvPr/>
          </p:nvSpPr>
          <p:spPr>
            <a:xfrm rot="5400000">
              <a:off x="9657783" y="4668541"/>
              <a:ext cx="1045155" cy="1045155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B396C88A-B36B-452B-9789-13FE210568DB}"/>
                </a:ext>
              </a:extLst>
            </p:cNvPr>
            <p:cNvSpPr/>
            <p:nvPr/>
          </p:nvSpPr>
          <p:spPr>
            <a:xfrm rot="5400000">
              <a:off x="11338474" y="6236976"/>
              <a:ext cx="512376" cy="512376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0" name="Circle: Hollow 29">
              <a:extLst>
                <a:ext uri="{FF2B5EF4-FFF2-40B4-BE49-F238E27FC236}">
                  <a16:creationId xmlns:a16="http://schemas.microsoft.com/office/drawing/2014/main" id="{A66B7218-4B11-4920-9D4C-9C74338F026D}"/>
                </a:ext>
              </a:extLst>
            </p:cNvPr>
            <p:cNvSpPr/>
            <p:nvPr/>
          </p:nvSpPr>
          <p:spPr>
            <a:xfrm rot="5400000">
              <a:off x="11230145" y="4360149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9147D32-60E0-4E93-A3D9-58F49A848497}"/>
                </a:ext>
              </a:extLst>
            </p:cNvPr>
            <p:cNvSpPr/>
            <p:nvPr/>
          </p:nvSpPr>
          <p:spPr>
            <a:xfrm rot="5400000">
              <a:off x="11661763" y="4802418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8062DAF-1B39-4562-AED7-58346141D27F}"/>
                </a:ext>
              </a:extLst>
            </p:cNvPr>
            <p:cNvSpPr/>
            <p:nvPr/>
          </p:nvSpPr>
          <p:spPr>
            <a:xfrm rot="5400000">
              <a:off x="11024676" y="3659200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6B258A2-A92B-469D-9FCB-EFDE3451F027}"/>
                </a:ext>
              </a:extLst>
            </p:cNvPr>
            <p:cNvSpPr/>
            <p:nvPr/>
          </p:nvSpPr>
          <p:spPr>
            <a:xfrm rot="5400000">
              <a:off x="11271284" y="5687763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50" name="Group 49" descr="Glow Light">
              <a:extLst>
                <a:ext uri="{FF2B5EF4-FFF2-40B4-BE49-F238E27FC236}">
                  <a16:creationId xmlns:a16="http://schemas.microsoft.com/office/drawing/2014/main" id="{BEB92D39-5CA4-45E8-A07F-8738D9713390}"/>
                </a:ext>
              </a:extLst>
            </p:cNvPr>
            <p:cNvGrpSpPr>
              <a:grpSpLocks noChangeAspect="1"/>
            </p:cNvGrpSpPr>
            <p:nvPr/>
          </p:nvGrpSpPr>
          <p:grpSpPr>
            <a:xfrm rot="5220000">
              <a:off x="11856464" y="1764534"/>
              <a:ext cx="184939" cy="184939"/>
              <a:chOff x="5994457" y="3309752"/>
              <a:chExt cx="2933700" cy="293370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4D4C559A-14E0-4427-9E8F-01F921FD05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485EE5E0-7E94-4697-A5BE-C909E1A81BD1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1" name="Group 50" descr="Glow Light">
              <a:extLst>
                <a:ext uri="{FF2B5EF4-FFF2-40B4-BE49-F238E27FC236}">
                  <a16:creationId xmlns:a16="http://schemas.microsoft.com/office/drawing/2014/main" id="{BAC49E4C-CEB6-4529-88F9-6627D488F24B}"/>
                </a:ext>
              </a:extLst>
            </p:cNvPr>
            <p:cNvGrpSpPr>
              <a:grpSpLocks noChangeAspect="1"/>
            </p:cNvGrpSpPr>
            <p:nvPr/>
          </p:nvGrpSpPr>
          <p:grpSpPr>
            <a:xfrm rot="5220000">
              <a:off x="11484355" y="2955085"/>
              <a:ext cx="184939" cy="184939"/>
              <a:chOff x="5994457" y="3309752"/>
              <a:chExt cx="2933700" cy="293370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AD4140C-2CC8-403E-929B-69E6672A7C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67E604D-D5A9-4952-A59F-2E67BC675A14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2" name="Group 51" descr="Glow Light">
              <a:extLst>
                <a:ext uri="{FF2B5EF4-FFF2-40B4-BE49-F238E27FC236}">
                  <a16:creationId xmlns:a16="http://schemas.microsoft.com/office/drawing/2014/main" id="{7838236C-42C8-4F94-AC62-B4AE110D4087}"/>
                </a:ext>
              </a:extLst>
            </p:cNvPr>
            <p:cNvGrpSpPr>
              <a:grpSpLocks noChangeAspect="1"/>
            </p:cNvGrpSpPr>
            <p:nvPr/>
          </p:nvGrpSpPr>
          <p:grpSpPr>
            <a:xfrm rot="5220000">
              <a:off x="10970990" y="4346184"/>
              <a:ext cx="184939" cy="184939"/>
              <a:chOff x="5994457" y="3309752"/>
              <a:chExt cx="2933700" cy="293370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AF34199-A1C5-4227-948C-290234EABC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CFB6D43-C7DA-489C-9740-0702C85B476F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3" name="Group 52" descr="Glow Light">
              <a:extLst>
                <a:ext uri="{FF2B5EF4-FFF2-40B4-BE49-F238E27FC236}">
                  <a16:creationId xmlns:a16="http://schemas.microsoft.com/office/drawing/2014/main" id="{303D63A2-FEE7-495F-881C-7028FDC096AE}"/>
                </a:ext>
              </a:extLst>
            </p:cNvPr>
            <p:cNvGrpSpPr>
              <a:grpSpLocks noChangeAspect="1"/>
            </p:cNvGrpSpPr>
            <p:nvPr/>
          </p:nvGrpSpPr>
          <p:grpSpPr>
            <a:xfrm rot="5220000">
              <a:off x="11889644" y="5136823"/>
              <a:ext cx="184939" cy="184939"/>
              <a:chOff x="5994457" y="3309752"/>
              <a:chExt cx="2933700" cy="2933700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3B0285C-0566-46B3-B613-D822060D9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50FF39F-F8D3-4758-8798-998A73A5FBB3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63" name="Circle: Hollow 62">
              <a:extLst>
                <a:ext uri="{FF2B5EF4-FFF2-40B4-BE49-F238E27FC236}">
                  <a16:creationId xmlns:a16="http://schemas.microsoft.com/office/drawing/2014/main" id="{A4FA9C58-CEBC-4357-8941-C1E6F057EB59}"/>
                </a:ext>
              </a:extLst>
            </p:cNvPr>
            <p:cNvSpPr/>
            <p:nvPr/>
          </p:nvSpPr>
          <p:spPr>
            <a:xfrm rot="5400000">
              <a:off x="11678554" y="5779480"/>
              <a:ext cx="412754" cy="41275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4E0AD60-4448-4FB8-842F-6AE0025834C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063530" y="70179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956D8F9-A036-43AB-92AE-3AFEB561108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861003" y="143182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E34B283-3B48-466F-8A98-0B721A4E766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073308" y="25546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AA1264D-42ED-4258-9FAE-069F2953C10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883008" y="256212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92FD2DF-F710-431B-A923-689DDE60BB1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016320" y="468040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6C84EAA-63DA-4B5B-A657-79F6CB49652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084757" y="570916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E92F13A-FEA6-425F-AE15-6AE0B8E8179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940393" y="633491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2665872-DAF5-48B3-99F3-3111E98B9A4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078209" y="670571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AEF14A7-7F9E-4674-B6EA-249C2BC6189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386321" y="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1EA9D95-3F5B-4091-827F-87F01A6F90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1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Drag and Drop or Insert Your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4E8D1-AFA6-4EE7-8B23-86B5C4A416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180000">
            <a:off x="6014970" y="3579816"/>
            <a:ext cx="5347784" cy="2416374"/>
          </a:xfrm>
        </p:spPr>
        <p:txBody>
          <a:bodyPr anchor="b"/>
          <a:lstStyle>
            <a:lvl1pPr algn="r">
              <a:defRPr>
                <a:gradFill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0001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Images">
    <p:bg>
      <p:bgPr>
        <a:gradFill>
          <a:gsLst>
            <a:gs pos="100000">
              <a:srgbClr val="232939"/>
            </a:gs>
            <a:gs pos="0">
              <a:schemeClr val="tx1">
                <a:lumMod val="95000"/>
                <a:lumOff val="5000"/>
              </a:schemeClr>
            </a:gs>
          </a:gsLst>
          <a:lin ang="5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descr="Sparkles Top">
            <a:extLst>
              <a:ext uri="{FF2B5EF4-FFF2-40B4-BE49-F238E27FC236}">
                <a16:creationId xmlns:a16="http://schemas.microsoft.com/office/drawing/2014/main" id="{836D5C16-9550-47AD-8F49-FE66AE504429}"/>
              </a:ext>
            </a:extLst>
          </p:cNvPr>
          <p:cNvGrpSpPr/>
          <p:nvPr userDrawn="1"/>
        </p:nvGrpSpPr>
        <p:grpSpPr>
          <a:xfrm>
            <a:off x="43745" y="-55205"/>
            <a:ext cx="12117660" cy="2534216"/>
            <a:chOff x="43745" y="-55205"/>
            <a:chExt cx="12117660" cy="2534216"/>
          </a:xfrm>
        </p:grpSpPr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F6C6C246-909E-4274-965A-329EB0B3EF30}"/>
                </a:ext>
              </a:extLst>
            </p:cNvPr>
            <p:cNvSpPr/>
            <p:nvPr/>
          </p:nvSpPr>
          <p:spPr>
            <a:xfrm>
              <a:off x="809223" y="660629"/>
              <a:ext cx="310114" cy="31011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4F9D3504-AAED-4BBD-A38F-3BAC27C39C47}"/>
                </a:ext>
              </a:extLst>
            </p:cNvPr>
            <p:cNvSpPr/>
            <p:nvPr/>
          </p:nvSpPr>
          <p:spPr>
            <a:xfrm>
              <a:off x="1125914" y="333199"/>
              <a:ext cx="436185" cy="436185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C01C36EC-F7DF-4D62-A56C-CDABFC02C05C}"/>
                </a:ext>
              </a:extLst>
            </p:cNvPr>
            <p:cNvSpPr/>
            <p:nvPr/>
          </p:nvSpPr>
          <p:spPr>
            <a:xfrm>
              <a:off x="1678364" y="886186"/>
              <a:ext cx="436185" cy="436185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A30896F2-2F06-436B-BF3B-DFB6743B5A18}"/>
                </a:ext>
              </a:extLst>
            </p:cNvPr>
            <p:cNvSpPr/>
            <p:nvPr/>
          </p:nvSpPr>
          <p:spPr>
            <a:xfrm>
              <a:off x="1215567" y="1142985"/>
              <a:ext cx="92220" cy="92220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191BF932-C10E-4600-A0D0-E8BEA4A3E4B6}"/>
                </a:ext>
              </a:extLst>
            </p:cNvPr>
            <p:cNvSpPr/>
            <p:nvPr/>
          </p:nvSpPr>
          <p:spPr>
            <a:xfrm>
              <a:off x="2233749" y="309992"/>
              <a:ext cx="512376" cy="512376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D4939365-6235-4B22-A60A-6D4D96F063ED}"/>
                </a:ext>
              </a:extLst>
            </p:cNvPr>
            <p:cNvSpPr/>
            <p:nvPr/>
          </p:nvSpPr>
          <p:spPr>
            <a:xfrm>
              <a:off x="1513348" y="1876589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4F3357-F3CF-451A-B928-451576AC33E4}"/>
                </a:ext>
              </a:extLst>
            </p:cNvPr>
            <p:cNvSpPr/>
            <p:nvPr/>
          </p:nvSpPr>
          <p:spPr>
            <a:xfrm>
              <a:off x="1870075" y="511175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 descr="Glow Light">
              <a:extLst>
                <a:ext uri="{FF2B5EF4-FFF2-40B4-BE49-F238E27FC236}">
                  <a16:creationId xmlns:a16="http://schemas.microsoft.com/office/drawing/2014/main" id="{D32B275B-B23E-4577-80D5-AFBCEC88EE8F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2038715" y="664767"/>
              <a:ext cx="184939" cy="184939"/>
              <a:chOff x="5994457" y="3309752"/>
              <a:chExt cx="2933700" cy="2933700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71E840D-1520-4DE3-B069-1708A2CB14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C79033A-94FD-4014-A215-80C4A8D240FE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9" name="Group 18" descr="Glow Light">
              <a:extLst>
                <a:ext uri="{FF2B5EF4-FFF2-40B4-BE49-F238E27FC236}">
                  <a16:creationId xmlns:a16="http://schemas.microsoft.com/office/drawing/2014/main" id="{D1E48C29-D539-4E22-8517-F4D88044FFCA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797250" y="429683"/>
              <a:ext cx="184939" cy="184939"/>
              <a:chOff x="5994457" y="3309752"/>
              <a:chExt cx="2933700" cy="293370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471477F-E07E-4642-B653-8FF3B7FFD3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EFDD83F-696D-4D05-AE98-DD9E5053E8B8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0" name="Circle: Hollow 19">
              <a:extLst>
                <a:ext uri="{FF2B5EF4-FFF2-40B4-BE49-F238E27FC236}">
                  <a16:creationId xmlns:a16="http://schemas.microsoft.com/office/drawing/2014/main" id="{C3F33867-B70E-4CE2-8DD6-CB31CC78071A}"/>
                </a:ext>
              </a:extLst>
            </p:cNvPr>
            <p:cNvSpPr/>
            <p:nvPr/>
          </p:nvSpPr>
          <p:spPr>
            <a:xfrm>
              <a:off x="49998" y="37264"/>
              <a:ext cx="719972" cy="719972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1176DF06-4ECB-4F8C-9479-361488DA60F4}"/>
                </a:ext>
              </a:extLst>
            </p:cNvPr>
            <p:cNvSpPr/>
            <p:nvPr/>
          </p:nvSpPr>
          <p:spPr>
            <a:xfrm>
              <a:off x="4183142" y="381022"/>
              <a:ext cx="352722" cy="352722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1623B06F-C071-4938-8B6D-DFF18F9B2206}"/>
                </a:ext>
              </a:extLst>
            </p:cNvPr>
            <p:cNvSpPr/>
            <p:nvPr/>
          </p:nvSpPr>
          <p:spPr>
            <a:xfrm>
              <a:off x="3283557" y="479357"/>
              <a:ext cx="332635" cy="332635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3" name="Circle: Hollow 22">
              <a:extLst>
                <a:ext uri="{FF2B5EF4-FFF2-40B4-BE49-F238E27FC236}">
                  <a16:creationId xmlns:a16="http://schemas.microsoft.com/office/drawing/2014/main" id="{D26E3BBC-2F19-433E-BD7C-83D9EE1CDE5F}"/>
                </a:ext>
              </a:extLst>
            </p:cNvPr>
            <p:cNvSpPr/>
            <p:nvPr/>
          </p:nvSpPr>
          <p:spPr>
            <a:xfrm>
              <a:off x="2837658" y="1565732"/>
              <a:ext cx="512376" cy="512376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AD1C7158-1687-4C77-A0B2-2CFFBA9AF0A4}"/>
                </a:ext>
              </a:extLst>
            </p:cNvPr>
            <p:cNvSpPr/>
            <p:nvPr/>
          </p:nvSpPr>
          <p:spPr>
            <a:xfrm>
              <a:off x="3770388" y="37264"/>
              <a:ext cx="412754" cy="41275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8C09BD45-C7D3-4455-9D48-421D0ED806F3}"/>
                </a:ext>
              </a:extLst>
            </p:cNvPr>
            <p:cNvSpPr/>
            <p:nvPr/>
          </p:nvSpPr>
          <p:spPr>
            <a:xfrm>
              <a:off x="5413908" y="166881"/>
              <a:ext cx="332635" cy="332635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6" name="Circle: Hollow 25">
              <a:extLst>
                <a:ext uri="{FF2B5EF4-FFF2-40B4-BE49-F238E27FC236}">
                  <a16:creationId xmlns:a16="http://schemas.microsoft.com/office/drawing/2014/main" id="{D88F1368-2549-4153-80D6-DBCD6B2D97E4}"/>
                </a:ext>
              </a:extLst>
            </p:cNvPr>
            <p:cNvSpPr/>
            <p:nvPr/>
          </p:nvSpPr>
          <p:spPr>
            <a:xfrm>
              <a:off x="3841382" y="1017229"/>
              <a:ext cx="512376" cy="512376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137E945D-98B2-49D4-833A-2177760D70A5}"/>
                </a:ext>
              </a:extLst>
            </p:cNvPr>
            <p:cNvSpPr/>
            <p:nvPr/>
          </p:nvSpPr>
          <p:spPr>
            <a:xfrm>
              <a:off x="5965135" y="1011115"/>
              <a:ext cx="412754" cy="41275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8" name="Circle: Hollow 27">
              <a:extLst>
                <a:ext uri="{FF2B5EF4-FFF2-40B4-BE49-F238E27FC236}">
                  <a16:creationId xmlns:a16="http://schemas.microsoft.com/office/drawing/2014/main" id="{4A8D07A7-9304-4799-9262-BCC5E2A6983B}"/>
                </a:ext>
              </a:extLst>
            </p:cNvPr>
            <p:cNvSpPr/>
            <p:nvPr/>
          </p:nvSpPr>
          <p:spPr>
            <a:xfrm>
              <a:off x="4712286" y="1433856"/>
              <a:ext cx="1045155" cy="1045155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799C36B6-F93B-4AD6-BCFF-9A478E3530FC}"/>
                </a:ext>
              </a:extLst>
            </p:cNvPr>
            <p:cNvSpPr/>
            <p:nvPr/>
          </p:nvSpPr>
          <p:spPr>
            <a:xfrm>
              <a:off x="6280721" y="285944"/>
              <a:ext cx="512376" cy="512376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0" name="Circle: Hollow 29">
              <a:extLst>
                <a:ext uri="{FF2B5EF4-FFF2-40B4-BE49-F238E27FC236}">
                  <a16:creationId xmlns:a16="http://schemas.microsoft.com/office/drawing/2014/main" id="{06219481-C934-476B-A9AB-674656050977}"/>
                </a:ext>
              </a:extLst>
            </p:cNvPr>
            <p:cNvSpPr/>
            <p:nvPr/>
          </p:nvSpPr>
          <p:spPr>
            <a:xfrm>
              <a:off x="7330529" y="455309"/>
              <a:ext cx="332635" cy="332635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8054BDB9-6A10-4286-AB0B-17DCB6C8687C}"/>
                </a:ext>
              </a:extLst>
            </p:cNvPr>
            <p:cNvSpPr/>
            <p:nvPr/>
          </p:nvSpPr>
          <p:spPr>
            <a:xfrm>
              <a:off x="7826733" y="37264"/>
              <a:ext cx="512376" cy="512376"/>
            </a:xfrm>
            <a:prstGeom prst="donut">
              <a:avLst>
                <a:gd name="adj" fmla="val 37636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FEC1AFB6-A966-4732-A8E4-AF3CB33346EB}"/>
                </a:ext>
              </a:extLst>
            </p:cNvPr>
            <p:cNvSpPr/>
            <p:nvPr/>
          </p:nvSpPr>
          <p:spPr>
            <a:xfrm>
              <a:off x="4403894" y="732473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4CC96CD-2599-4FCA-AF57-6A37294AF2B3}"/>
                </a:ext>
              </a:extLst>
            </p:cNvPr>
            <p:cNvSpPr/>
            <p:nvPr/>
          </p:nvSpPr>
          <p:spPr>
            <a:xfrm>
              <a:off x="4846163" y="397465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6EE8D9F0-A76A-4932-AC43-CB5110E47196}"/>
                </a:ext>
              </a:extLst>
            </p:cNvPr>
            <p:cNvSpPr/>
            <p:nvPr/>
          </p:nvSpPr>
          <p:spPr>
            <a:xfrm>
              <a:off x="8617098" y="1035703"/>
              <a:ext cx="677141" cy="677141"/>
            </a:xfrm>
            <a:prstGeom prst="donut">
              <a:avLst>
                <a:gd name="adj" fmla="val 30113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5" name="Circle: Hollow 34">
              <a:extLst>
                <a:ext uri="{FF2B5EF4-FFF2-40B4-BE49-F238E27FC236}">
                  <a16:creationId xmlns:a16="http://schemas.microsoft.com/office/drawing/2014/main" id="{D8815C16-A46F-4B9E-A81B-BE1FE184C8F8}"/>
                </a:ext>
              </a:extLst>
            </p:cNvPr>
            <p:cNvSpPr/>
            <p:nvPr/>
          </p:nvSpPr>
          <p:spPr>
            <a:xfrm>
              <a:off x="10838049" y="331418"/>
              <a:ext cx="817385" cy="817385"/>
            </a:xfrm>
            <a:prstGeom prst="donut">
              <a:avLst>
                <a:gd name="adj" fmla="val 36896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id="{7C98BB16-692C-4EAF-8301-9A7615E5A96F}"/>
                </a:ext>
              </a:extLst>
            </p:cNvPr>
            <p:cNvSpPr/>
            <p:nvPr/>
          </p:nvSpPr>
          <p:spPr>
            <a:xfrm>
              <a:off x="7844878" y="897901"/>
              <a:ext cx="412754" cy="41275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7" name="Circle: Hollow 36">
              <a:extLst>
                <a:ext uri="{FF2B5EF4-FFF2-40B4-BE49-F238E27FC236}">
                  <a16:creationId xmlns:a16="http://schemas.microsoft.com/office/drawing/2014/main" id="{2BE244F3-3AF1-4DB2-8B19-55E8A8E35C44}"/>
                </a:ext>
              </a:extLst>
            </p:cNvPr>
            <p:cNvSpPr/>
            <p:nvPr/>
          </p:nvSpPr>
          <p:spPr>
            <a:xfrm>
              <a:off x="9381615" y="520894"/>
              <a:ext cx="1369058" cy="1369058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8" name="Circle: Hollow 37">
              <a:extLst>
                <a:ext uri="{FF2B5EF4-FFF2-40B4-BE49-F238E27FC236}">
                  <a16:creationId xmlns:a16="http://schemas.microsoft.com/office/drawing/2014/main" id="{A5D8F151-D95C-4555-BC35-C791964741AA}"/>
                </a:ext>
              </a:extLst>
            </p:cNvPr>
            <p:cNvSpPr/>
            <p:nvPr/>
          </p:nvSpPr>
          <p:spPr>
            <a:xfrm>
              <a:off x="10385764" y="37264"/>
              <a:ext cx="496406" cy="49640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39" name="Circle: Hollow 38">
              <a:extLst>
                <a:ext uri="{FF2B5EF4-FFF2-40B4-BE49-F238E27FC236}">
                  <a16:creationId xmlns:a16="http://schemas.microsoft.com/office/drawing/2014/main" id="{62C0E85B-8765-4231-8CCE-0CEAFE370776}"/>
                </a:ext>
              </a:extLst>
            </p:cNvPr>
            <p:cNvSpPr/>
            <p:nvPr/>
          </p:nvSpPr>
          <p:spPr>
            <a:xfrm>
              <a:off x="7482440" y="787944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40" name="Circle: Hollow 39">
              <a:extLst>
                <a:ext uri="{FF2B5EF4-FFF2-40B4-BE49-F238E27FC236}">
                  <a16:creationId xmlns:a16="http://schemas.microsoft.com/office/drawing/2014/main" id="{54A709B8-255A-49C8-B429-E55813B3E3C0}"/>
                </a:ext>
              </a:extLst>
            </p:cNvPr>
            <p:cNvSpPr/>
            <p:nvPr/>
          </p:nvSpPr>
          <p:spPr>
            <a:xfrm>
              <a:off x="8339397" y="198379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41" name="Circle: Hollow 40">
              <a:extLst>
                <a:ext uri="{FF2B5EF4-FFF2-40B4-BE49-F238E27FC236}">
                  <a16:creationId xmlns:a16="http://schemas.microsoft.com/office/drawing/2014/main" id="{C4F5F415-E41D-41F4-AE5A-FD1B616FA9ED}"/>
                </a:ext>
              </a:extLst>
            </p:cNvPr>
            <p:cNvSpPr/>
            <p:nvPr/>
          </p:nvSpPr>
          <p:spPr>
            <a:xfrm>
              <a:off x="10633967" y="635675"/>
              <a:ext cx="174176" cy="174176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E890C18-2FE4-430E-B81F-312A818C1086}"/>
                </a:ext>
              </a:extLst>
            </p:cNvPr>
            <p:cNvSpPr/>
            <p:nvPr/>
          </p:nvSpPr>
          <p:spPr>
            <a:xfrm>
              <a:off x="3702945" y="1034552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83458A5-4311-4B26-903E-083F3A76B8BE}"/>
                </a:ext>
              </a:extLst>
            </p:cNvPr>
            <p:cNvSpPr/>
            <p:nvPr/>
          </p:nvSpPr>
          <p:spPr>
            <a:xfrm>
              <a:off x="5731508" y="787944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88CD9A6-8677-4E42-BF96-220A9712DE49}"/>
                </a:ext>
              </a:extLst>
            </p:cNvPr>
            <p:cNvSpPr/>
            <p:nvPr/>
          </p:nvSpPr>
          <p:spPr>
            <a:xfrm>
              <a:off x="7080910" y="464566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A698D87-D15B-4756-9AD4-A8470F05AC86}"/>
                </a:ext>
              </a:extLst>
            </p:cNvPr>
            <p:cNvSpPr/>
            <p:nvPr/>
          </p:nvSpPr>
          <p:spPr>
            <a:xfrm>
              <a:off x="9243586" y="996130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C6EDD7-DE6E-4321-91D6-8D5332280DD5}"/>
                </a:ext>
              </a:extLst>
            </p:cNvPr>
            <p:cNvSpPr/>
            <p:nvPr/>
          </p:nvSpPr>
          <p:spPr>
            <a:xfrm>
              <a:off x="11005711" y="166881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7E7E02-226B-43A4-895F-FF6539770A18}"/>
                </a:ext>
              </a:extLst>
            </p:cNvPr>
            <p:cNvSpPr/>
            <p:nvPr/>
          </p:nvSpPr>
          <p:spPr>
            <a:xfrm>
              <a:off x="12030153" y="737610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10B385E-EAEF-457C-8BD1-698C69173E4D}"/>
                </a:ext>
              </a:extLst>
            </p:cNvPr>
            <p:cNvSpPr/>
            <p:nvPr/>
          </p:nvSpPr>
          <p:spPr>
            <a:xfrm>
              <a:off x="11599010" y="1013091"/>
              <a:ext cx="77566" cy="77566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9" name="Circle: Hollow 48">
              <a:extLst>
                <a:ext uri="{FF2B5EF4-FFF2-40B4-BE49-F238E27FC236}">
                  <a16:creationId xmlns:a16="http://schemas.microsoft.com/office/drawing/2014/main" id="{7E650C54-1048-4960-957B-5184FC9A635E}"/>
                </a:ext>
              </a:extLst>
            </p:cNvPr>
            <p:cNvSpPr/>
            <p:nvPr/>
          </p:nvSpPr>
          <p:spPr>
            <a:xfrm>
              <a:off x="11622146" y="159879"/>
              <a:ext cx="512376" cy="512376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50" name="Circle: Hollow 49">
              <a:extLst>
                <a:ext uri="{FF2B5EF4-FFF2-40B4-BE49-F238E27FC236}">
                  <a16:creationId xmlns:a16="http://schemas.microsoft.com/office/drawing/2014/main" id="{E3AF1407-BE71-4161-8707-6F42ECEB0D2E}"/>
                </a:ext>
              </a:extLst>
            </p:cNvPr>
            <p:cNvSpPr/>
            <p:nvPr/>
          </p:nvSpPr>
          <p:spPr>
            <a:xfrm>
              <a:off x="9989354" y="122309"/>
              <a:ext cx="352722" cy="352722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51" name="Circle: Hollow 50">
              <a:extLst>
                <a:ext uri="{FF2B5EF4-FFF2-40B4-BE49-F238E27FC236}">
                  <a16:creationId xmlns:a16="http://schemas.microsoft.com/office/drawing/2014/main" id="{81B37500-E02C-48C7-9ECD-CCCAD5371D92}"/>
                </a:ext>
              </a:extLst>
            </p:cNvPr>
            <p:cNvSpPr/>
            <p:nvPr/>
          </p:nvSpPr>
          <p:spPr>
            <a:xfrm>
              <a:off x="10765179" y="1798455"/>
              <a:ext cx="352722" cy="352722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 descr="Glow Light">
              <a:extLst>
                <a:ext uri="{FF2B5EF4-FFF2-40B4-BE49-F238E27FC236}">
                  <a16:creationId xmlns:a16="http://schemas.microsoft.com/office/drawing/2014/main" id="{7916422D-370E-4CCF-B07F-0C42A2357F30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1808279" y="95391"/>
              <a:ext cx="184939" cy="184939"/>
              <a:chOff x="5994457" y="3309752"/>
              <a:chExt cx="2933700" cy="29337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5C1B329-3AD7-4F89-A9CE-06916F9BBA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71F7334-3870-4E2A-855A-73120661444E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3" name="Group 52" descr="Glow Light">
              <a:extLst>
                <a:ext uri="{FF2B5EF4-FFF2-40B4-BE49-F238E27FC236}">
                  <a16:creationId xmlns:a16="http://schemas.microsoft.com/office/drawing/2014/main" id="{0269C54F-92D3-4F69-9E9D-7A725C6BE5E5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2998830" y="467500"/>
              <a:ext cx="184939" cy="184939"/>
              <a:chOff x="5994457" y="3309752"/>
              <a:chExt cx="2933700" cy="293370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E961C85-0444-454E-8EFD-2E41EAF58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4D0CC834-0953-4431-9DDB-B6BBBE9C7205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4" name="Group 53" descr="Glow Light">
              <a:extLst>
                <a:ext uri="{FF2B5EF4-FFF2-40B4-BE49-F238E27FC236}">
                  <a16:creationId xmlns:a16="http://schemas.microsoft.com/office/drawing/2014/main" id="{B0CD8673-A1BA-4FEA-81BB-38D465B1E40D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4389929" y="980865"/>
              <a:ext cx="184939" cy="184939"/>
              <a:chOff x="5994457" y="3309752"/>
              <a:chExt cx="2933700" cy="293370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EBBCDF0-10D2-492F-BB65-F018DCFF99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0291890-BC98-4F24-9C11-2479038739C7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5" name="Group 54" descr="Glow Light">
              <a:extLst>
                <a:ext uri="{FF2B5EF4-FFF2-40B4-BE49-F238E27FC236}">
                  <a16:creationId xmlns:a16="http://schemas.microsoft.com/office/drawing/2014/main" id="{735026EB-0FFC-458E-8BE6-8014E9E0B182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5180568" y="62211"/>
              <a:ext cx="184939" cy="184939"/>
              <a:chOff x="5994457" y="3309752"/>
              <a:chExt cx="2933700" cy="293370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AD55B03-EB6C-4445-9DA3-6752940DE1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19CD9B4-CF20-4915-A97C-0A47901B8F30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6" name="Group 55" descr="Glow Light">
              <a:extLst>
                <a:ext uri="{FF2B5EF4-FFF2-40B4-BE49-F238E27FC236}">
                  <a16:creationId xmlns:a16="http://schemas.microsoft.com/office/drawing/2014/main" id="{B1056688-3950-4886-BD0B-34C53A95B758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7603546" y="62377"/>
              <a:ext cx="184939" cy="184939"/>
              <a:chOff x="5994457" y="3309752"/>
              <a:chExt cx="2933700" cy="2933700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72D8464-A9F3-4478-BBA1-01BAAFFF00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E64EF60A-4E07-45AC-AB01-F66B513CBB06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7" name="Group 56" descr="Glow Light">
              <a:extLst>
                <a:ext uri="{FF2B5EF4-FFF2-40B4-BE49-F238E27FC236}">
                  <a16:creationId xmlns:a16="http://schemas.microsoft.com/office/drawing/2014/main" id="{6B704415-9656-48AD-893D-6B998B8E7DF4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8308409" y="490883"/>
              <a:ext cx="184939" cy="184939"/>
              <a:chOff x="5994457" y="3309752"/>
              <a:chExt cx="2933700" cy="2933700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162B0D19-A9E7-46CB-826A-252A7EB6F6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EA59DBD-5C6D-4E74-920F-DD86C9AE3780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8" name="Group 57" descr="Glow Light">
              <a:extLst>
                <a:ext uri="{FF2B5EF4-FFF2-40B4-BE49-F238E27FC236}">
                  <a16:creationId xmlns:a16="http://schemas.microsoft.com/office/drawing/2014/main" id="{445E43E2-FA2F-4B70-85CF-FAE63E37259A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9639018" y="331227"/>
              <a:ext cx="184939" cy="184939"/>
              <a:chOff x="5994457" y="3309752"/>
              <a:chExt cx="2933700" cy="2933700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2F4FB4A-B90B-4D42-B072-7FCBDA887F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B684501-92E0-4CAD-8438-F7BF0100B944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59" name="Group 58" descr="Glow Light">
              <a:extLst>
                <a:ext uri="{FF2B5EF4-FFF2-40B4-BE49-F238E27FC236}">
                  <a16:creationId xmlns:a16="http://schemas.microsoft.com/office/drawing/2014/main" id="{F2009098-CF52-47AD-9CC7-C8F5CCFF6B21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9991429" y="16107"/>
              <a:ext cx="184939" cy="184939"/>
              <a:chOff x="5994457" y="3309752"/>
              <a:chExt cx="2933700" cy="2933700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9E6F8E2-DB60-4B21-8EA3-EE7D6C6992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4E13FE8-675B-4882-8582-2C8EFABE445A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60" name="Group 59" descr="Glow Light">
              <a:extLst>
                <a:ext uri="{FF2B5EF4-FFF2-40B4-BE49-F238E27FC236}">
                  <a16:creationId xmlns:a16="http://schemas.microsoft.com/office/drawing/2014/main" id="{D0ABAF15-EAD1-4CA8-8067-E899516D7E69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10315183" y="453725"/>
              <a:ext cx="184939" cy="184939"/>
              <a:chOff x="5994457" y="3309752"/>
              <a:chExt cx="2933700" cy="293370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203AEE1-2D93-4A21-BF4B-5CCA3CFC2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8B2C366-CA5F-4280-88B4-272C92F0831F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61" name="Group 60" descr="Glow Light">
              <a:extLst>
                <a:ext uri="{FF2B5EF4-FFF2-40B4-BE49-F238E27FC236}">
                  <a16:creationId xmlns:a16="http://schemas.microsoft.com/office/drawing/2014/main" id="{52EBFF8D-C351-4349-A23B-06AB34E7D15E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9381151" y="512111"/>
              <a:ext cx="184939" cy="184939"/>
              <a:chOff x="5994457" y="3309752"/>
              <a:chExt cx="2933700" cy="29337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3AFF2F0-0D2C-49DE-8D72-872211909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9BAE880-AAAA-4972-8613-1A2C904911FE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62" name="Group 61" descr="Glow Light">
              <a:extLst>
                <a:ext uri="{FF2B5EF4-FFF2-40B4-BE49-F238E27FC236}">
                  <a16:creationId xmlns:a16="http://schemas.microsoft.com/office/drawing/2014/main" id="{28FB8663-4B6F-4176-B449-E95767817464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11785864" y="781091"/>
              <a:ext cx="184939" cy="184939"/>
              <a:chOff x="5994457" y="3309752"/>
              <a:chExt cx="2933700" cy="293370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1C9326B-4B48-412E-BD25-44DDB6FF2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5786FE3-4E2E-401E-9C90-CB7B77B944B7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63" name="Group 62" descr="Glow Light">
              <a:extLst>
                <a:ext uri="{FF2B5EF4-FFF2-40B4-BE49-F238E27FC236}">
                  <a16:creationId xmlns:a16="http://schemas.microsoft.com/office/drawing/2014/main" id="{16172E90-8823-4B6C-9611-7E84654D2EED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11339810" y="-55205"/>
              <a:ext cx="184939" cy="184939"/>
              <a:chOff x="5994457" y="3309752"/>
              <a:chExt cx="2933700" cy="29337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E94B85C-2E8C-40E8-9130-4A1BAADA39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7F0BB27-072D-492B-92C5-6D2007B99A4D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64" name="Group 63" descr="Glow Light">
              <a:extLst>
                <a:ext uri="{FF2B5EF4-FFF2-40B4-BE49-F238E27FC236}">
                  <a16:creationId xmlns:a16="http://schemas.microsoft.com/office/drawing/2014/main" id="{CC21219A-4C2D-444A-BEF5-1CD794F19512}"/>
                </a:ext>
              </a:extLst>
            </p:cNvPr>
            <p:cNvGrpSpPr>
              <a:grpSpLocks noChangeAspect="1"/>
            </p:cNvGrpSpPr>
            <p:nvPr/>
          </p:nvGrpSpPr>
          <p:grpSpPr>
            <a:xfrm rot="-180000">
              <a:off x="11976466" y="13232"/>
              <a:ext cx="184939" cy="184939"/>
              <a:chOff x="5994457" y="3309752"/>
              <a:chExt cx="2933700" cy="29337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4843B80-A1EB-4248-8375-E8CC57A068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4457" y="3309752"/>
                <a:ext cx="2933700" cy="29337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">
                    <a:schemeClr val="bg1">
                      <a:lumMod val="95000"/>
                    </a:schemeClr>
                  </a:gs>
                  <a:gs pos="10000">
                    <a:schemeClr val="bg1">
                      <a:alpha val="20000"/>
                    </a:schemeClr>
                  </a:gs>
                  <a:gs pos="68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13A6C61-3E4F-43E9-9F5D-832584B1D5EC}"/>
                  </a:ext>
                </a:extLst>
              </p:cNvPr>
              <p:cNvSpPr/>
              <p:nvPr/>
            </p:nvSpPr>
            <p:spPr>
              <a:xfrm>
                <a:off x="7140906" y="4456201"/>
                <a:ext cx="640802" cy="64080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65" name="Circle: Hollow 64">
              <a:extLst>
                <a:ext uri="{FF2B5EF4-FFF2-40B4-BE49-F238E27FC236}">
                  <a16:creationId xmlns:a16="http://schemas.microsoft.com/office/drawing/2014/main" id="{C76B0261-640E-4AE6-A46D-0F4A514250EB}"/>
                </a:ext>
              </a:extLst>
            </p:cNvPr>
            <p:cNvSpPr/>
            <p:nvPr/>
          </p:nvSpPr>
          <p:spPr>
            <a:xfrm>
              <a:off x="5823225" y="45486"/>
              <a:ext cx="412754" cy="412754"/>
            </a:xfrm>
            <a:prstGeom prst="donut">
              <a:avLst>
                <a:gd name="adj" fmla="val 9630"/>
              </a:avLst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5C686F1E-1B9B-4FB5-9CD4-5A4B3C0BFAB9}"/>
                </a:ext>
              </a:extLst>
            </p:cNvPr>
            <p:cNvSpPr/>
            <p:nvPr/>
          </p:nvSpPr>
          <p:spPr>
            <a:xfrm>
              <a:off x="6697902" y="1387389"/>
              <a:ext cx="719972" cy="719972"/>
            </a:xfrm>
            <a:prstGeom prst="donut">
              <a:avLst>
                <a:gd name="adj" fmla="val 26011"/>
              </a:avLst>
            </a:prstGeom>
            <a:noFill/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CFC60D0-F063-4498-B6BA-97F205370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543" y="3726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AC46E1E-952B-49D6-86F1-5B9700952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5566" y="23979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87D8EF1-8EA4-43B8-A137-66293E977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8372" y="2748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F0A51F0-E310-4BB0-B28A-7B7195F0D7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5867" y="21778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22AF50C-4EF6-4FCA-9D4A-24ADB2C13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4150" y="844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A157F2-6D5A-4BDB-B735-D60124A991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2914" y="1603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B73FFCB-EB61-4CC4-88F0-04D2EAD4E1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8663" y="16040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448DFE9-7DB5-47E9-81F9-F98AECB8E9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49456" y="225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C98859A-D38D-40A0-A74D-A05A631BAC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5400" y="3070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15F6880-49C3-4ACA-ACE4-99C260C434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62386" y="29719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EA68FA6-F752-4247-98A1-BB6622B8E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5997" y="4870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53F3308-C2C5-4D0D-86DF-6E8DAB206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17901" y="2076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8FF6E99-DB43-48FE-BEF2-2C81F6E6A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54224" y="484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EC8EE57-C89B-4446-850F-B722D9B4C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1002" y="43624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958533A-2A77-4DBA-A02D-6911A48DD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45" y="7144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6EE7BC-9EA4-49B9-B640-C710D30E7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accent4"/>
                    </a:gs>
                    <a:gs pos="100000">
                      <a:schemeClr val="accent3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E3EBE92A-7725-4607-8F24-45AAB047DF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-180000">
            <a:off x="856087" y="2165684"/>
            <a:ext cx="3436364" cy="3436364"/>
          </a:xfrm>
          <a:ln w="635000" cap="rnd" cmpd="sng">
            <a:solidFill>
              <a:schemeClr val="tx1"/>
            </a:solidFill>
            <a:miter lim="800000"/>
          </a:ln>
          <a:effectLst>
            <a:outerShdw dist="114300" dir="2700000" algn="tl" rotWithShape="0">
              <a:prstClr val="black">
                <a:alpha val="14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Drag and Drop or Insert Your Picture</a:t>
            </a:r>
          </a:p>
        </p:txBody>
      </p:sp>
      <p:sp>
        <p:nvSpPr>
          <p:cNvPr id="112" name="Picture Placeholder 111">
            <a:extLst>
              <a:ext uri="{FF2B5EF4-FFF2-40B4-BE49-F238E27FC236}">
                <a16:creationId xmlns:a16="http://schemas.microsoft.com/office/drawing/2014/main" id="{E103B770-AEFD-44FF-BADF-AB68C428CB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-180000">
            <a:off x="5428758" y="1953047"/>
            <a:ext cx="2487273" cy="2487273"/>
          </a:xfrm>
          <a:ln w="254000" cap="rnd" cmpd="sng">
            <a:solidFill>
              <a:schemeClr val="bg1">
                <a:lumMod val="95000"/>
              </a:schemeClr>
            </a:solidFill>
            <a:miter lim="800000"/>
          </a:ln>
          <a:effectLst>
            <a:outerShdw dist="114300" dir="2700000" algn="tl" rotWithShape="0">
              <a:prstClr val="black">
                <a:alpha val="14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Drag and Drop or Insert Your Picture</a:t>
            </a:r>
          </a:p>
        </p:txBody>
      </p:sp>
      <p:sp>
        <p:nvSpPr>
          <p:cNvPr id="114" name="Picture Placeholder 10">
            <a:extLst>
              <a:ext uri="{FF2B5EF4-FFF2-40B4-BE49-F238E27FC236}">
                <a16:creationId xmlns:a16="http://schemas.microsoft.com/office/drawing/2014/main" id="{FCBEE3C2-FE80-4EFB-9950-B294D649904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-180000">
            <a:off x="9071555" y="1760798"/>
            <a:ext cx="2315650" cy="2813227"/>
          </a:xfrm>
          <a:solidFill>
            <a:schemeClr val="accent1"/>
          </a:solidFill>
          <a:ln w="635000" cap="rnd" cmpd="dbl">
            <a:gradFill>
              <a:gsLst>
                <a:gs pos="100000">
                  <a:srgbClr val="665B3C"/>
                </a:gs>
                <a:gs pos="41620">
                  <a:srgbClr val="E4D6AE"/>
                </a:gs>
                <a:gs pos="43000">
                  <a:schemeClr val="bg1">
                    <a:lumMod val="95000"/>
                  </a:schemeClr>
                </a:gs>
                <a:gs pos="17000">
                  <a:schemeClr val="bg1">
                    <a:lumMod val="50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220000" scaled="0"/>
            </a:gradFill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Drag and Drop or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24358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232939"/>
            </a:gs>
            <a:gs pos="0">
              <a:schemeClr val="tx1">
                <a:lumMod val="95000"/>
                <a:lumOff val="5000"/>
              </a:schemeClr>
            </a:gs>
          </a:gsLst>
          <a:lin ang="5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55CEE-7029-4EBB-BB73-2FC34893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80000">
            <a:off x="343381" y="402268"/>
            <a:ext cx="7910243" cy="168149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Your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7835D-5D88-495C-B1CF-AC59401B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60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7" r:id="rId5"/>
  </p:sldLayoutIdLst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8800" kern="1200" spc="-300"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9841A3-D33B-4444-9C98-7F8FB141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80000">
            <a:off x="323943" y="1581365"/>
            <a:ext cx="6219567" cy="1727875"/>
          </a:xfrm>
        </p:spPr>
        <p:txBody>
          <a:bodyPr/>
          <a:lstStyle/>
          <a:p>
            <a:r>
              <a:rPr lang="id-ID" dirty="0"/>
              <a:t>WORK CULTURE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AD8B83-4B4D-415E-97B1-98F01A37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356872" y="3454730"/>
            <a:ext cx="2792194" cy="146333"/>
          </a:xfrm>
          <a:prstGeom prst="line">
            <a:avLst/>
          </a:prstGeom>
          <a:ln w="76200" cap="rnd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 descr="Glow Light">
            <a:extLst>
              <a:ext uri="{FF2B5EF4-FFF2-40B4-BE49-F238E27FC236}">
                <a16:creationId xmlns:a16="http://schemas.microsoft.com/office/drawing/2014/main" id="{C42EC70B-AA27-4CE6-94FC-89F7CC99A95A}"/>
              </a:ext>
            </a:extLst>
          </p:cNvPr>
          <p:cNvGrpSpPr>
            <a:grpSpLocks noChangeAspect="1"/>
          </p:cNvGrpSpPr>
          <p:nvPr/>
        </p:nvGrpSpPr>
        <p:grpSpPr>
          <a:xfrm rot="-180000">
            <a:off x="3329284" y="2505923"/>
            <a:ext cx="527652" cy="527652"/>
            <a:chOff x="5994457" y="3309752"/>
            <a:chExt cx="2933700" cy="2933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0347FF-EEE0-423A-9E3D-56AB5A267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4457" y="3309752"/>
              <a:ext cx="2933700" cy="29337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">
                  <a:schemeClr val="bg1">
                    <a:lumMod val="95000"/>
                  </a:schemeClr>
                </a:gs>
                <a:gs pos="10000">
                  <a:schemeClr val="bg1">
                    <a:alpha val="20000"/>
                  </a:schemeClr>
                </a:gs>
                <a:gs pos="68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991062-AE79-4090-A706-77BDD682B831}"/>
                </a:ext>
              </a:extLst>
            </p:cNvPr>
            <p:cNvSpPr/>
            <p:nvPr/>
          </p:nvSpPr>
          <p:spPr>
            <a:xfrm>
              <a:off x="7140906" y="4456201"/>
              <a:ext cx="640802" cy="64080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 descr="Glow Light">
            <a:extLst>
              <a:ext uri="{FF2B5EF4-FFF2-40B4-BE49-F238E27FC236}">
                <a16:creationId xmlns:a16="http://schemas.microsoft.com/office/drawing/2014/main" id="{9CC9142A-32B6-4E51-AE68-AB7CAAEC8416}"/>
              </a:ext>
            </a:extLst>
          </p:cNvPr>
          <p:cNvGrpSpPr>
            <a:grpSpLocks noChangeAspect="1"/>
          </p:cNvGrpSpPr>
          <p:nvPr/>
        </p:nvGrpSpPr>
        <p:grpSpPr>
          <a:xfrm rot="-180000">
            <a:off x="3558107" y="3360250"/>
            <a:ext cx="849790" cy="849790"/>
            <a:chOff x="5994457" y="3309752"/>
            <a:chExt cx="2933700" cy="29337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9476952-B483-4C38-9848-6255E913A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4457" y="3309752"/>
              <a:ext cx="2933700" cy="29337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">
                  <a:schemeClr val="bg1">
                    <a:lumMod val="95000"/>
                  </a:schemeClr>
                </a:gs>
                <a:gs pos="10000">
                  <a:schemeClr val="bg1">
                    <a:alpha val="20000"/>
                  </a:schemeClr>
                </a:gs>
                <a:gs pos="68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13FB53-37D9-4531-BA95-41EB6E8D8BB9}"/>
                </a:ext>
              </a:extLst>
            </p:cNvPr>
            <p:cNvSpPr/>
            <p:nvPr/>
          </p:nvSpPr>
          <p:spPr>
            <a:xfrm>
              <a:off x="7140906" y="4456201"/>
              <a:ext cx="640802" cy="64080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 descr="Glow Light">
            <a:extLst>
              <a:ext uri="{FF2B5EF4-FFF2-40B4-BE49-F238E27FC236}">
                <a16:creationId xmlns:a16="http://schemas.microsoft.com/office/drawing/2014/main" id="{ADA179D8-0AAD-48A9-BA6A-7273F4FE0DB9}"/>
              </a:ext>
            </a:extLst>
          </p:cNvPr>
          <p:cNvGrpSpPr>
            <a:grpSpLocks noChangeAspect="1"/>
          </p:cNvGrpSpPr>
          <p:nvPr/>
        </p:nvGrpSpPr>
        <p:grpSpPr>
          <a:xfrm>
            <a:off x="5797644" y="2250089"/>
            <a:ext cx="2003762" cy="2003762"/>
            <a:chOff x="5994457" y="3309752"/>
            <a:chExt cx="2933700" cy="29337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D934D5-1EAB-4713-9A15-0DD47F831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4457" y="3309752"/>
              <a:ext cx="2933700" cy="29337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">
                  <a:schemeClr val="bg1">
                    <a:lumMod val="95000"/>
                  </a:schemeClr>
                </a:gs>
                <a:gs pos="10000">
                  <a:schemeClr val="bg1">
                    <a:alpha val="20000"/>
                  </a:schemeClr>
                </a:gs>
                <a:gs pos="68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9FC37B-1CCB-4250-BC79-F0BF7021B7EC}"/>
                </a:ext>
              </a:extLst>
            </p:cNvPr>
            <p:cNvSpPr/>
            <p:nvPr/>
          </p:nvSpPr>
          <p:spPr>
            <a:xfrm>
              <a:off x="7140906" y="4456201"/>
              <a:ext cx="640802" cy="64080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 descr="Glow Light">
            <a:extLst>
              <a:ext uri="{FF2B5EF4-FFF2-40B4-BE49-F238E27FC236}">
                <a16:creationId xmlns:a16="http://schemas.microsoft.com/office/drawing/2014/main" id="{5D0D98E1-2523-49EE-A252-E4D76984B028}"/>
              </a:ext>
            </a:extLst>
          </p:cNvPr>
          <p:cNvGrpSpPr>
            <a:grpSpLocks noChangeAspect="1"/>
          </p:cNvGrpSpPr>
          <p:nvPr/>
        </p:nvGrpSpPr>
        <p:grpSpPr>
          <a:xfrm>
            <a:off x="10537590" y="1821912"/>
            <a:ext cx="2003762" cy="2003762"/>
            <a:chOff x="5994457" y="3309752"/>
            <a:chExt cx="2933700" cy="29337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CD7F0F7-099D-4FDA-84D0-55FEC4F03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4457" y="3309752"/>
              <a:ext cx="2933700" cy="29337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">
                  <a:schemeClr val="bg1">
                    <a:lumMod val="95000"/>
                  </a:schemeClr>
                </a:gs>
                <a:gs pos="10000">
                  <a:schemeClr val="bg1">
                    <a:alpha val="20000"/>
                  </a:schemeClr>
                </a:gs>
                <a:gs pos="68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F55D2AF-BA8A-4F8E-9103-F892694868DC}"/>
                </a:ext>
              </a:extLst>
            </p:cNvPr>
            <p:cNvSpPr/>
            <p:nvPr/>
          </p:nvSpPr>
          <p:spPr>
            <a:xfrm>
              <a:off x="7140906" y="4456201"/>
              <a:ext cx="640802" cy="64080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54977" t="24842" r="9679" b="39767"/>
          <a:stretch/>
        </p:blipFill>
        <p:spPr>
          <a:xfrm rot="-180000">
            <a:off x="7946809" y="1929938"/>
            <a:ext cx="3327091" cy="18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4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Study contract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06966" y="1452155"/>
            <a:ext cx="5383213" cy="2946400"/>
          </a:xfrm>
        </p:spPr>
        <p:txBody>
          <a:bodyPr>
            <a:normAutofit/>
          </a:bodyPr>
          <a:lstStyle/>
          <a:p>
            <a:r>
              <a:rPr lang="id-ID" sz="4800" dirty="0"/>
              <a:t>25% mid tes</a:t>
            </a:r>
          </a:p>
          <a:p>
            <a:r>
              <a:rPr lang="id-ID" sz="4800" dirty="0"/>
              <a:t>35% final test</a:t>
            </a:r>
          </a:p>
          <a:p>
            <a:r>
              <a:rPr lang="id-ID" sz="4800" dirty="0"/>
              <a:t>40% assignment</a:t>
            </a:r>
          </a:p>
        </p:txBody>
      </p:sp>
    </p:spTree>
    <p:extLst>
      <p:ext uri="{BB962C8B-B14F-4D97-AF65-F5344CB8AC3E}">
        <p14:creationId xmlns:p14="http://schemas.microsoft.com/office/powerpoint/2010/main" val="122412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What is work culture?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800" y="2076994"/>
            <a:ext cx="10423434" cy="3993606"/>
          </a:xfrm>
        </p:spPr>
        <p:txBody>
          <a:bodyPr>
            <a:normAutofit/>
          </a:bodyPr>
          <a:lstStyle/>
          <a:p>
            <a:r>
              <a:rPr lang="id-ID" dirty="0"/>
              <a:t>Basic Definition of Work Culture is the personality of an Organization or simply “how things are done around organization/company/office</a:t>
            </a:r>
          </a:p>
          <a:p>
            <a:r>
              <a:rPr lang="id-ID" dirty="0"/>
              <a:t>Work culture effects employee on their working hour, dresscode, office space,training and skills development, and interaction between other employees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3847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Is it work place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What’s your opinion? 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r="12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895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Student’s activity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800" y="2037806"/>
            <a:ext cx="10162177" cy="4032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1. Find all the meaning from the following word or phrases:</a:t>
            </a:r>
            <a:br>
              <a:rPr lang="en-US" dirty="0"/>
            </a:br>
            <a:r>
              <a:rPr lang="id-ID" dirty="0"/>
              <a:t>Organization/Co-Worker/Employee/hire/fire/</a:t>
            </a:r>
            <a:r>
              <a:rPr lang="en-US" i="1" dirty="0"/>
              <a:t>Top companies / surprises / employee / satisfaction / salary / working conditions / survey / a different picture / career opportunities / proud / number one / focus / globe</a:t>
            </a:r>
            <a:endParaRPr lang="id-ID" i="1" dirty="0"/>
          </a:p>
          <a:p>
            <a:pPr marL="0" indent="0">
              <a:buNone/>
            </a:pPr>
            <a:r>
              <a:rPr lang="id-ID" i="1" dirty="0"/>
              <a:t>2. Search on internet one of the most Top company and mention its work culture</a:t>
            </a:r>
            <a:br>
              <a:rPr lang="en-US" dirty="0"/>
            </a:br>
            <a:r>
              <a:rPr lang="en-US" i="1" dirty="0"/>
              <a:t> 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141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32939"/>
      </a:accent1>
      <a:accent2>
        <a:srgbClr val="665B3C"/>
      </a:accent2>
      <a:accent3>
        <a:srgbClr val="BB9B3F"/>
      </a:accent3>
      <a:accent4>
        <a:srgbClr val="E4D6AE"/>
      </a:accent4>
      <a:accent5>
        <a:srgbClr val="00B0F0"/>
      </a:accent5>
      <a:accent6>
        <a:srgbClr val="70AD47"/>
      </a:accent6>
      <a:hlink>
        <a:srgbClr val="BB9B3F"/>
      </a:hlink>
      <a:folHlink>
        <a:srgbClr val="BB9B3F"/>
      </a:folHlink>
    </a:clrScheme>
    <a:fontScheme name="Custom 277">
      <a:majorFont>
        <a:latin typeface="Bodoni MT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ion_DarkSparkly_02_Win32_SB v2" id="{FC39BF81-9A1C-49D0-A881-E35DEA9FE5DD}" vid="{F89B74A1-43EA-4DD6-B7B2-623D810E3B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0B65E6-33CD-4A91-B12E-F5B66565CB01}">
  <ds:schemaRefs>
    <ds:schemaRef ds:uri="http://purl.org/dc/elements/1.1/"/>
    <ds:schemaRef ds:uri="http://schemas.openxmlformats.org/package/2006/metadata/core-properties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BAA7420-961E-4184-9DBC-0592586FE2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4CE4EA-DC68-4573-BCFD-7762B974A8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Life celebration graduation</Template>
  <TotalTime>0</TotalTime>
  <Words>153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Bodoni MT</vt:lpstr>
      <vt:lpstr>Calibri</vt:lpstr>
      <vt:lpstr>Corbel</vt:lpstr>
      <vt:lpstr>Office Theme</vt:lpstr>
      <vt:lpstr>WORK CULTURE</vt:lpstr>
      <vt:lpstr>Study contract</vt:lpstr>
      <vt:lpstr>What is work culture?</vt:lpstr>
      <vt:lpstr>Is it work place ?</vt:lpstr>
      <vt:lpstr>Student’s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2021-03-01T08:58:08Z</dcterms:created>
  <dcterms:modified xsi:type="dcterms:W3CDTF">2021-10-13T03:47:28Z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