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8" r:id="rId3"/>
    <p:sldId id="259" r:id="rId4"/>
    <p:sldId id="260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99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023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2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347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66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8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9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0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8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2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2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6D6CEA-3950-44BB-BF81-3C853205A68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82E4ED3-C6FD-484F-94E8-35F131F18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1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02412" cy="5249334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</a:rPr>
              <a:t>MEETING 2</a:t>
            </a:r>
            <a:br>
              <a:rPr lang="en-US" b="1">
                <a:solidFill>
                  <a:srgbClr val="FFFFFF"/>
                </a:solidFill>
              </a:rPr>
            </a:br>
            <a:br>
              <a:rPr lang="en-US" b="1">
                <a:solidFill>
                  <a:srgbClr val="FFFFFF"/>
                </a:solidFill>
              </a:rPr>
            </a:br>
            <a:r>
              <a:rPr lang="en-US" b="1">
                <a:solidFill>
                  <a:srgbClr val="FFFFFF"/>
                </a:solidFill>
              </a:rPr>
              <a:t>WORK CULTURE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882" y="804333"/>
            <a:ext cx="6147169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GRAMMAR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Simple Past Tense </a:t>
            </a:r>
          </a:p>
          <a:p>
            <a:r>
              <a:rPr lang="en-US" sz="3200" dirty="0">
                <a:solidFill>
                  <a:schemeClr val="tx1"/>
                </a:solidFill>
              </a:rPr>
              <a:t>Past Continuous Tense </a:t>
            </a:r>
          </a:p>
          <a:p>
            <a:r>
              <a:rPr lang="en-US" sz="3200" dirty="0">
                <a:solidFill>
                  <a:schemeClr val="tx1"/>
                </a:solidFill>
              </a:rPr>
              <a:t>Past Perfect Tense </a:t>
            </a:r>
          </a:p>
          <a:p>
            <a:r>
              <a:rPr lang="en-US" sz="3200" dirty="0">
                <a:solidFill>
                  <a:schemeClr val="tx1"/>
                </a:solidFill>
              </a:rPr>
              <a:t>Past Perfect Continuous Tense.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386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>
            <a:normAutofit/>
          </a:bodyPr>
          <a:lstStyle/>
          <a:p>
            <a:r>
              <a:rPr lang="en-US" dirty="0"/>
              <a:t>Simple Past Tense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/>
          </a:bodyPr>
          <a:lstStyle/>
          <a:p>
            <a:r>
              <a:rPr lang="en-US" dirty="0"/>
              <a:t>The simple past is a verb tense that is used to talk about things that happened or existed before now. </a:t>
            </a:r>
          </a:p>
          <a:p>
            <a:r>
              <a:rPr lang="en-US" dirty="0"/>
              <a:t>Example: 	- Patricia </a:t>
            </a:r>
            <a:r>
              <a:rPr lang="en-US" b="1" dirty="0"/>
              <a:t>entered </a:t>
            </a:r>
            <a:r>
              <a:rPr lang="en-US" dirty="0"/>
              <a:t>an E-Sport games. </a:t>
            </a:r>
          </a:p>
          <a:p>
            <a:pPr marL="0" indent="0">
              <a:buNone/>
            </a:pPr>
            <a:r>
              <a:rPr lang="en-US" dirty="0"/>
              <a:t>		- She </a:t>
            </a:r>
            <a:r>
              <a:rPr lang="en-US" b="1" dirty="0"/>
              <a:t>finished </a:t>
            </a:r>
            <a:r>
              <a:rPr lang="en-US" dirty="0"/>
              <a:t>her homework at </a:t>
            </a:r>
            <a:r>
              <a:rPr lang="en-US" i="1" dirty="0"/>
              <a:t>nine o’clock.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- My best friend </a:t>
            </a:r>
            <a:r>
              <a:rPr lang="en-US" b="1" dirty="0"/>
              <a:t>died </a:t>
            </a:r>
            <a:r>
              <a:rPr lang="en-US" dirty="0"/>
              <a:t>last year.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Forming the simple past tense </a:t>
            </a:r>
          </a:p>
          <a:p>
            <a:pPr marL="0" indent="0">
              <a:buNone/>
            </a:pPr>
            <a:r>
              <a:rPr lang="en-US" dirty="0"/>
              <a:t>1. Affirmative : Subject + Verb 2</a:t>
            </a:r>
          </a:p>
          <a:p>
            <a:pPr marL="0" indent="0">
              <a:buNone/>
            </a:pPr>
            <a:r>
              <a:rPr lang="en-US" dirty="0"/>
              <a:t>I </a:t>
            </a:r>
            <a:r>
              <a:rPr lang="en-US" b="1" dirty="0"/>
              <a:t>watched </a:t>
            </a:r>
            <a:r>
              <a:rPr lang="en-US" dirty="0"/>
              <a:t>Star Wars last night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5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1391"/>
            <a:ext cx="10515600" cy="53155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Negative : Subject + did + not + bare infinitive </a:t>
            </a:r>
          </a:p>
          <a:p>
            <a:pPr marL="0" indent="0">
              <a:buNone/>
            </a:pPr>
            <a:r>
              <a:rPr lang="en-US" b="1" dirty="0"/>
              <a:t>		I did not watch </a:t>
            </a:r>
            <a:r>
              <a:rPr lang="en-US" dirty="0"/>
              <a:t>Star Wars last night. </a:t>
            </a:r>
          </a:p>
          <a:p>
            <a:pPr marL="0" indent="0">
              <a:buNone/>
            </a:pPr>
            <a:r>
              <a:rPr lang="en-US" dirty="0"/>
              <a:t>3. Interrogative (question) : Did + Subject + bare infinitive? 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>
                <a:highlight>
                  <a:srgbClr val="FFFF00"/>
                </a:highlight>
              </a:rPr>
              <a:t>Did you watch </a:t>
            </a:r>
            <a:r>
              <a:rPr lang="en-US" dirty="0">
                <a:highlight>
                  <a:srgbClr val="FFFF00"/>
                </a:highlight>
              </a:rPr>
              <a:t>Star Wars last night?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Regular Verb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22" y="3883845"/>
            <a:ext cx="6873102" cy="187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4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9113"/>
            <a:ext cx="10515600" cy="54878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Irregular verbs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88" y="2053064"/>
            <a:ext cx="6742806" cy="15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0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EXERCISE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7410"/>
            <a:ext cx="10515600" cy="52095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I _________________ (work) in a bank two years ago. </a:t>
            </a:r>
          </a:p>
          <a:p>
            <a:pPr marL="0" indent="0">
              <a:buNone/>
            </a:pPr>
            <a:r>
              <a:rPr lang="en-US" dirty="0"/>
              <a:t>2. Where _________________ (you / live) when you were young? </a:t>
            </a:r>
          </a:p>
          <a:p>
            <a:pPr marL="0" indent="0">
              <a:buNone/>
            </a:pPr>
            <a:r>
              <a:rPr lang="en-US" dirty="0"/>
              <a:t>3. She _________________ (not / study) French at University.</a:t>
            </a:r>
          </a:p>
          <a:p>
            <a:pPr marL="0" indent="0">
              <a:buNone/>
            </a:pPr>
            <a:r>
              <a:rPr lang="en-US" dirty="0"/>
              <a:t>4. He _________________ (travel) through the Middle East last year. </a:t>
            </a:r>
          </a:p>
          <a:p>
            <a:pPr marL="0" indent="0">
              <a:buNone/>
            </a:pPr>
            <a:r>
              <a:rPr lang="en-US" dirty="0"/>
              <a:t>5. _________________ (they / visit) the Louvre in Paris? </a:t>
            </a:r>
          </a:p>
          <a:p>
            <a:pPr marL="0" indent="0">
              <a:buNone/>
            </a:pPr>
            <a:r>
              <a:rPr lang="en-US" dirty="0"/>
              <a:t>6. She _________________ (not / watch) TV yesterday. </a:t>
            </a:r>
          </a:p>
          <a:p>
            <a:pPr marL="0" indent="0">
              <a:buNone/>
            </a:pPr>
            <a:r>
              <a:rPr lang="en-US" dirty="0"/>
              <a:t>7. We _________________ (buy) a new car last weekend. </a:t>
            </a:r>
          </a:p>
          <a:p>
            <a:pPr marL="0" indent="0">
              <a:buNone/>
            </a:pPr>
            <a:r>
              <a:rPr lang="en-US" dirty="0"/>
              <a:t>8. Where _________________ (you / teach) before you came here? </a:t>
            </a:r>
          </a:p>
          <a:p>
            <a:pPr marL="0" indent="0">
              <a:buNone/>
            </a:pPr>
            <a:r>
              <a:rPr lang="en-US" dirty="0"/>
              <a:t>9. He _________________ (not / think) that he was right. </a:t>
            </a:r>
          </a:p>
          <a:p>
            <a:pPr marL="0" indent="0">
              <a:buNone/>
            </a:pPr>
            <a:r>
              <a:rPr lang="en-US" dirty="0"/>
              <a:t>10. I _________________ (cook) beef stew last night. </a:t>
            </a:r>
          </a:p>
        </p:txBody>
      </p:sp>
    </p:spTree>
    <p:extLst>
      <p:ext uri="{BB962C8B-B14F-4D97-AF65-F5344CB8AC3E}">
        <p14:creationId xmlns:p14="http://schemas.microsoft.com/office/powerpoint/2010/main" val="350667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29677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530</TotalTime>
  <Words>280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MEETING 2  WORK CULTURE</vt:lpstr>
      <vt:lpstr>Simple Past Tense </vt:lpstr>
      <vt:lpstr>PowerPoint Presentation</vt:lpstr>
      <vt:lpstr>PowerPoint Presentation</vt:lpstr>
      <vt:lpstr>EXERCISE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Ranie Rahmanti</cp:lastModifiedBy>
  <cp:revision>11</cp:revision>
  <dcterms:created xsi:type="dcterms:W3CDTF">2021-03-09T15:02:41Z</dcterms:created>
  <dcterms:modified xsi:type="dcterms:W3CDTF">2021-10-13T03:51:18Z</dcterms:modified>
</cp:coreProperties>
</file>