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64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Simple past</a:t>
            </a:r>
            <a:br>
              <a:rPr lang="id-ID" dirty="0" smtClean="0"/>
            </a:br>
            <a:r>
              <a:rPr lang="id-ID" dirty="0" smtClean="0"/>
              <a:t>past continuous</a:t>
            </a:r>
            <a:br>
              <a:rPr lang="id-ID" dirty="0" smtClean="0"/>
            </a:br>
            <a:r>
              <a:rPr lang="id-ID" dirty="0" smtClean="0"/>
              <a:t>past perfect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Rahmanti</a:t>
            </a:r>
            <a:r>
              <a:rPr lang="en-US" dirty="0" smtClean="0"/>
              <a:t> ASMARANI, m. </a:t>
            </a:r>
            <a:r>
              <a:rPr lang="en-US" dirty="0" err="1" smtClean="0"/>
              <a:t>hUm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412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Put one verb into simple past and one into past perfect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I</a:t>
            </a:r>
            <a:r>
              <a:rPr lang="id-ID" dirty="0" smtClean="0">
                <a:solidFill>
                  <a:srgbClr val="FFC000"/>
                </a:solidFill>
              </a:rPr>
              <a:t>......had not met...(</a:t>
            </a:r>
            <a:r>
              <a:rPr lang="id-ID" dirty="0" smtClean="0"/>
              <a:t>not /meet) a man like Fabio before. He really </a:t>
            </a:r>
            <a:r>
              <a:rPr lang="id-ID" dirty="0" smtClean="0">
                <a:solidFill>
                  <a:srgbClr val="FFC000"/>
                </a:solidFill>
              </a:rPr>
              <a:t>..listened..(</a:t>
            </a:r>
            <a:r>
              <a:rPr lang="id-ID" dirty="0" smtClean="0"/>
              <a:t>listen) to me</a:t>
            </a:r>
          </a:p>
          <a:p>
            <a:pPr marL="457200" indent="-457200">
              <a:buAutoNum type="arabicPeriod"/>
            </a:pPr>
            <a:r>
              <a:rPr lang="id-ID" dirty="0" smtClean="0"/>
              <a:t>It</a:t>
            </a:r>
            <a:r>
              <a:rPr lang="id-ID" dirty="0" smtClean="0">
                <a:solidFill>
                  <a:srgbClr val="FFC000"/>
                </a:solidFill>
              </a:rPr>
              <a:t>..was...(</a:t>
            </a:r>
            <a:r>
              <a:rPr lang="id-ID" dirty="0" smtClean="0"/>
              <a:t>be) so nice to talk to Eva yesterday. I </a:t>
            </a:r>
            <a:r>
              <a:rPr lang="id-ID" dirty="0" smtClean="0">
                <a:solidFill>
                  <a:srgbClr val="FFC000"/>
                </a:solidFill>
              </a:rPr>
              <a:t>.had not seen...(</a:t>
            </a:r>
            <a:r>
              <a:rPr lang="id-ID" dirty="0" smtClean="0"/>
              <a:t>not/see) her for ages</a:t>
            </a:r>
          </a:p>
          <a:p>
            <a:pPr marL="457200" indent="-457200">
              <a:buAutoNum type="arabicPeriod"/>
            </a:pPr>
            <a:r>
              <a:rPr lang="id-ID" dirty="0" smtClean="0"/>
              <a:t>Before </a:t>
            </a:r>
            <a:r>
              <a:rPr lang="id-ID" smtClean="0"/>
              <a:t>I</a:t>
            </a:r>
            <a:r>
              <a:rPr lang="id-ID" smtClean="0">
                <a:solidFill>
                  <a:srgbClr val="FFC000"/>
                </a:solidFill>
              </a:rPr>
              <a:t>..got....(</a:t>
            </a:r>
            <a:r>
              <a:rPr lang="id-ID" dirty="0" smtClean="0"/>
              <a:t>get) my full time job at the bank, </a:t>
            </a:r>
            <a:r>
              <a:rPr lang="id-ID" smtClean="0"/>
              <a:t>I</a:t>
            </a:r>
            <a:r>
              <a:rPr lang="id-ID" smtClean="0">
                <a:solidFill>
                  <a:srgbClr val="FFC000"/>
                </a:solidFill>
              </a:rPr>
              <a:t>..had already worked...(</a:t>
            </a:r>
            <a:r>
              <a:rPr lang="id-ID" dirty="0" smtClean="0"/>
              <a:t>already/work) there for several months as an intern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94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REGULAR AND IRREGULAR VERB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58710"/>
              </p:ext>
            </p:extLst>
          </p:nvPr>
        </p:nvGraphicFramePr>
        <p:xfrm>
          <a:off x="1103313" y="2052638"/>
          <a:ext cx="8947150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xmlns="" val="322592017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xmlns="" val="38898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REGULAR VERB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IRREGULAR VERB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472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V1= study v2= studied</a:t>
                      </a:r>
                      <a:r>
                        <a:rPr lang="id-ID" baseline="0" dirty="0" smtClean="0"/>
                        <a:t> v3=studied</a:t>
                      </a:r>
                    </a:p>
                    <a:p>
                      <a:r>
                        <a:rPr lang="id-ID" baseline="0" dirty="0" smtClean="0"/>
                        <a:t>V1= work    v2=worked  v3=worked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V1=learn  v2= learnt  v3 =learnt</a:t>
                      </a:r>
                    </a:p>
                    <a:p>
                      <a:r>
                        <a:rPr lang="id-ID" dirty="0" smtClean="0"/>
                        <a:t>V1= Let</a:t>
                      </a:r>
                      <a:r>
                        <a:rPr lang="id-ID" baseline="0" dirty="0" smtClean="0"/>
                        <a:t>      v2= </a:t>
                      </a:r>
                      <a:r>
                        <a:rPr lang="id-ID" dirty="0" smtClean="0"/>
                        <a:t>let</a:t>
                      </a:r>
                      <a:r>
                        <a:rPr lang="id-ID" baseline="0" dirty="0" smtClean="0"/>
                        <a:t>        v3=</a:t>
                      </a:r>
                      <a:r>
                        <a:rPr lang="id-ID" dirty="0" smtClean="0"/>
                        <a:t>let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342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07440"/>
              </p:ext>
            </p:extLst>
          </p:nvPr>
        </p:nvGraphicFramePr>
        <p:xfrm>
          <a:off x="1037998" y="1242741"/>
          <a:ext cx="8947149" cy="458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35028523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181666548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3753155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SIMPLE PAST TENSE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PAST CONTINUOUS TENSE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PAST PERFECT TENSE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85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S+V2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S+WAS/WERE+VING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HAD+V3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1519495"/>
                  </a:ext>
                </a:extLst>
              </a:tr>
              <a:tr h="928596">
                <a:tc>
                  <a:txBody>
                    <a:bodyPr/>
                    <a:lstStyle/>
                    <a:p>
                      <a:r>
                        <a:rPr lang="id-ID" dirty="0" smtClean="0"/>
                        <a:t>Describe</a:t>
                      </a:r>
                      <a:r>
                        <a:rPr lang="id-ID" baseline="0" dirty="0" smtClean="0"/>
                        <a:t> past event/activity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describe an activity in progress that gives the background to the main events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show that one events happened before another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131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Time expression</a:t>
                      </a:r>
                      <a:r>
                        <a:rPr lang="id-ID" dirty="0" smtClean="0"/>
                        <a:t>: ago, last, yesterday, in 1990, on Saturday, the day before yesterday, last....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Time expression: </a:t>
                      </a:r>
                      <a:r>
                        <a:rPr lang="id-ID" u="none" dirty="0" smtClean="0"/>
                        <a:t>while,as,</a:t>
                      </a:r>
                      <a:r>
                        <a:rPr lang="id-ID" u="none" baseline="0" dirty="0" smtClean="0"/>
                        <a:t> at that time,at the moment</a:t>
                      </a:r>
                    </a:p>
                    <a:p>
                      <a:endParaRPr lang="id-ID" u="none" baseline="0" dirty="0" smtClean="0"/>
                    </a:p>
                    <a:p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Time</a:t>
                      </a:r>
                      <a:r>
                        <a:rPr lang="id-ID" u="sng" baseline="0" dirty="0" smtClean="0"/>
                        <a:t> expression</a:t>
                      </a:r>
                      <a:r>
                        <a:rPr lang="id-ID" baseline="0" dirty="0" smtClean="0"/>
                        <a:t>: already, never, just, before, until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5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Example: </a:t>
                      </a:r>
                      <a:r>
                        <a:rPr lang="id-ID" u="none" dirty="0" smtClean="0"/>
                        <a:t>Sinta</a:t>
                      </a:r>
                      <a:r>
                        <a:rPr lang="id-ID" u="none" baseline="0" dirty="0" smtClean="0"/>
                        <a:t> joined the competition a year ago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Example</a:t>
                      </a:r>
                      <a:r>
                        <a:rPr lang="id-ID" dirty="0" smtClean="0"/>
                        <a:t>: He was complaining in his class</a:t>
                      </a:r>
                    </a:p>
                    <a:p>
                      <a:endParaRPr lang="id-ID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Example: </a:t>
                      </a:r>
                      <a:r>
                        <a:rPr lang="id-ID" u="sng" baseline="0" dirty="0" smtClean="0"/>
                        <a:t> </a:t>
                      </a:r>
                      <a:r>
                        <a:rPr lang="id-ID" u="none" baseline="0" dirty="0" smtClean="0"/>
                        <a:t>I had already joined the class when the lecturer announced on WhatsApp group</a:t>
                      </a:r>
                      <a:endParaRPr lang="id-ID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833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We use simple past to describe the main events of the story</a:t>
            </a:r>
          </a:p>
          <a:p>
            <a:r>
              <a:rPr lang="id-ID" dirty="0" smtClean="0"/>
              <a:t>We use past continuous to describe an activity in progress that gives the background to the main events</a:t>
            </a:r>
          </a:p>
          <a:p>
            <a:r>
              <a:rPr lang="id-ID" dirty="0" smtClean="0"/>
              <a:t>We use the past perfect to show that one events happened before another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66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Past continuous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With a partner take turns asking about and explaining these situations.</a:t>
            </a:r>
          </a:p>
          <a:p>
            <a:pPr marL="0" indent="0">
              <a:buNone/>
            </a:pPr>
            <a:r>
              <a:rPr lang="id-ID" dirty="0" smtClean="0"/>
              <a:t>Example:</a:t>
            </a:r>
          </a:p>
          <a:p>
            <a:pPr marL="0" indent="0">
              <a:buNone/>
            </a:pPr>
            <a:r>
              <a:rPr lang="id-ID" dirty="0" smtClean="0"/>
              <a:t>A: I saw you at the meeting yesterday, why were you sleeping?</a:t>
            </a:r>
          </a:p>
          <a:p>
            <a:pPr marL="0" indent="0">
              <a:buNone/>
            </a:pPr>
            <a:r>
              <a:rPr lang="id-ID" dirty="0" smtClean="0"/>
              <a:t>B: I wasn’t sleeping actually, I was talking deeply</a:t>
            </a:r>
          </a:p>
          <a:p>
            <a:pPr marL="0" indent="0">
              <a:buNone/>
            </a:pPr>
            <a:r>
              <a:rPr lang="id-ID" dirty="0" smtClean="0"/>
              <a:t>A: So why were you snoring?</a:t>
            </a:r>
          </a:p>
          <a:p>
            <a:pPr marL="0" indent="0">
              <a:buNone/>
            </a:pPr>
            <a:r>
              <a:rPr lang="id-ID" dirty="0" smtClean="0"/>
              <a:t>B: I wasn’t snoring, I was laughing to the presenter’s joke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64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Answer these questions into past continuous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I heard you on the phone yesterday in the office, why were you talking to your mother?</a:t>
            </a:r>
          </a:p>
          <a:p>
            <a:pPr marL="457200" indent="-457200">
              <a:buAutoNum type="arabicPeriod"/>
            </a:pPr>
            <a:r>
              <a:rPr lang="id-ID" dirty="0" smtClean="0"/>
              <a:t>I heard you in a teleconference yesterday. Why were you shouting at your boss?</a:t>
            </a:r>
          </a:p>
          <a:p>
            <a:pPr marL="457200" indent="-457200">
              <a:buAutoNum type="arabicPeriod"/>
            </a:pPr>
            <a:r>
              <a:rPr lang="id-ID" dirty="0" smtClean="0"/>
              <a:t>I saw you at your computer yesterday. Why were you playing video game?</a:t>
            </a:r>
          </a:p>
          <a:p>
            <a:pPr marL="457200" indent="-457200">
              <a:buAutoNum type="arabicPeriod"/>
            </a:pPr>
            <a:r>
              <a:rPr lang="id-ID" dirty="0" smtClean="0"/>
              <a:t>I saw you in the car park yesterday. Why were you kicking the CEO’S car?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515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Put one verb into simple past and one into past continuous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I </a:t>
            </a:r>
            <a:r>
              <a:rPr lang="id-ID" dirty="0" smtClean="0">
                <a:solidFill>
                  <a:srgbClr val="FFC000"/>
                </a:solidFill>
              </a:rPr>
              <a:t>.....was revising...(</a:t>
            </a:r>
            <a:r>
              <a:rPr lang="id-ID" dirty="0" smtClean="0"/>
              <a:t>revise) for my Economics exam when you</a:t>
            </a:r>
            <a:r>
              <a:rPr lang="id-ID" dirty="0" smtClean="0">
                <a:solidFill>
                  <a:srgbClr val="FFC000"/>
                </a:solidFill>
              </a:rPr>
              <a:t>.called.....(</a:t>
            </a:r>
            <a:r>
              <a:rPr lang="id-ID" dirty="0" smtClean="0"/>
              <a:t>call)</a:t>
            </a:r>
          </a:p>
          <a:p>
            <a:pPr marL="457200" indent="-457200">
              <a:buAutoNum type="arabicPeriod"/>
            </a:pPr>
            <a:r>
              <a:rPr lang="id-ID" dirty="0" smtClean="0"/>
              <a:t>I’m sorry, I....d</a:t>
            </a:r>
            <a:r>
              <a:rPr lang="id-ID" dirty="0" smtClean="0">
                <a:solidFill>
                  <a:srgbClr val="FFC000"/>
                </a:solidFill>
              </a:rPr>
              <a:t>id not hear</a:t>
            </a:r>
            <a:r>
              <a:rPr lang="id-ID" dirty="0" smtClean="0"/>
              <a:t>..(not/hear) what you said. I</a:t>
            </a:r>
            <a:r>
              <a:rPr lang="id-ID" dirty="0" smtClean="0">
                <a:solidFill>
                  <a:srgbClr val="FFC000"/>
                </a:solidFill>
              </a:rPr>
              <a:t>...read...(</a:t>
            </a:r>
            <a:r>
              <a:rPr lang="id-ID" dirty="0" smtClean="0"/>
              <a:t>read) this article about Jhony Depp</a:t>
            </a:r>
          </a:p>
          <a:p>
            <a:pPr marL="457200" indent="-457200">
              <a:buAutoNum type="arabicPeriod"/>
            </a:pPr>
            <a:r>
              <a:rPr lang="id-ID" dirty="0" smtClean="0"/>
              <a:t>I</a:t>
            </a:r>
            <a:r>
              <a:rPr lang="id-ID" dirty="0" smtClean="0">
                <a:solidFill>
                  <a:srgbClr val="FFC000"/>
                </a:solidFill>
              </a:rPr>
              <a:t>......saw .(</a:t>
            </a:r>
            <a:r>
              <a:rPr lang="id-ID" dirty="0" smtClean="0"/>
              <a:t>see) Eva yesterday.She</a:t>
            </a:r>
            <a:r>
              <a:rPr lang="id-ID" dirty="0" smtClean="0">
                <a:solidFill>
                  <a:srgbClr val="FFC000"/>
                </a:solidFill>
              </a:rPr>
              <a:t>....was talking..(</a:t>
            </a:r>
            <a:r>
              <a:rPr lang="id-ID" dirty="0" smtClean="0"/>
              <a:t>talk) to some friends outside the library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847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Past perfect and simple past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Example:</a:t>
            </a:r>
          </a:p>
          <a:p>
            <a:pPr marL="0" indent="0">
              <a:buNone/>
            </a:pPr>
            <a:r>
              <a:rPr lang="id-ID" dirty="0" smtClean="0"/>
              <a:t>A: I had my first interview at university</a:t>
            </a:r>
          </a:p>
          <a:p>
            <a:pPr marL="0" indent="0">
              <a:buNone/>
            </a:pPr>
            <a:r>
              <a:rPr lang="id-ID" dirty="0" smtClean="0"/>
              <a:t>B: You had just passed your exams?</a:t>
            </a:r>
          </a:p>
          <a:p>
            <a:pPr marL="0" indent="0">
              <a:buNone/>
            </a:pPr>
            <a:r>
              <a:rPr lang="id-ID" dirty="0" smtClean="0"/>
              <a:t>A: No, try again</a:t>
            </a:r>
          </a:p>
          <a:p>
            <a:pPr marL="0" indent="0">
              <a:buNone/>
            </a:pPr>
            <a:r>
              <a:rPr lang="id-ID" dirty="0" smtClean="0"/>
              <a:t>B: You had never been so nervous as when?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914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Write endings for the sentences below. Use the simple past or past perfect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I had just passed my exams when......</a:t>
            </a:r>
          </a:p>
          <a:p>
            <a:pPr marL="457200" indent="-457200">
              <a:buAutoNum type="arabicPeriod"/>
            </a:pPr>
            <a:r>
              <a:rPr lang="id-ID" dirty="0" smtClean="0"/>
              <a:t>When I got my first car....</a:t>
            </a:r>
          </a:p>
          <a:p>
            <a:pPr marL="457200" indent="-457200">
              <a:buAutoNum type="arabicPeriod"/>
            </a:pPr>
            <a:r>
              <a:rPr lang="id-ID" dirty="0" smtClean="0"/>
              <a:t>I had already done several holiday jobs when.....</a:t>
            </a:r>
          </a:p>
          <a:p>
            <a:pPr marL="457200" indent="-457200">
              <a:buAutoNum type="arabicPeriod"/>
            </a:pPr>
            <a:r>
              <a:rPr lang="id-ID" dirty="0" smtClean="0"/>
              <a:t>The first time I came here.....</a:t>
            </a:r>
          </a:p>
          <a:p>
            <a:pPr marL="457200" indent="-457200">
              <a:buAutoNum type="arabicPeriod"/>
            </a:pPr>
            <a:r>
              <a:rPr lang="id-ID" smtClean="0"/>
              <a:t>I had never been so nervous as when......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427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1473</TotalTime>
  <Words>592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Simple past past continuous past perfect</vt:lpstr>
      <vt:lpstr>REGULAR AND IRREGULAR VERB</vt:lpstr>
      <vt:lpstr>PowerPoint Presentation</vt:lpstr>
      <vt:lpstr>PowerPoint Presentation</vt:lpstr>
      <vt:lpstr>Past continuous</vt:lpstr>
      <vt:lpstr>Answer these questions into past continuous</vt:lpstr>
      <vt:lpstr>Put one verb into simple past and one into past continuous</vt:lpstr>
      <vt:lpstr>Past perfect and simple past</vt:lpstr>
      <vt:lpstr>Write endings for the sentences below. Use the simple past or past perfect</vt:lpstr>
      <vt:lpstr>Put one verb into simple past and one into past perfect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past past continuous past perfect</dc:title>
  <dc:creator>Windows User</dc:creator>
  <cp:lastModifiedBy>A S U S</cp:lastModifiedBy>
  <cp:revision>17</cp:revision>
  <dcterms:created xsi:type="dcterms:W3CDTF">2019-09-19T01:32:14Z</dcterms:created>
  <dcterms:modified xsi:type="dcterms:W3CDTF">2023-09-29T00:20:10Z</dcterms:modified>
</cp:coreProperties>
</file>