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4" r:id="rId4"/>
    <p:sldId id="258" r:id="rId5"/>
    <p:sldId id="261"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E7762D-E6A6-45D8-BFD9-83B91DB1FB6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40888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7762D-E6A6-45D8-BFD9-83B91DB1FB6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9134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7762D-E6A6-45D8-BFD9-83B91DB1FB6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10712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10/13/2021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solidFill>
                  <a:prstClr val="black">
                    <a:lumMod val="85000"/>
                    <a:lumOff val="15000"/>
                  </a:prstClr>
                </a:solidFill>
              </a: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945792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4113934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10/13/2021</a:t>
            </a:fld>
            <a:endParaRPr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solidFill>
                  <a:prstClr val="black">
                    <a:lumMod val="85000"/>
                    <a:lumOff val="15000"/>
                  </a:prstClr>
                </a:solidFill>
              </a: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760084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046418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654431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564877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231490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solidFill>
                  <a:prstClr val="black">
                    <a:lumMod val="85000"/>
                    <a:lumOff val="15000"/>
                  </a:prstClr>
                </a:solidFill>
              </a:rPr>
              <a:pPr/>
              <a:t>10/13/2021</a:t>
            </a:fld>
            <a:endParaRPr lang="en-US" dirty="0">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solidFill>
                  <a:prstClr val="black">
                    <a:lumMod val="85000"/>
                    <a:lumOff val="15000"/>
                  </a:prstClr>
                </a:solidFill>
              </a: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1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7762D-E6A6-45D8-BFD9-83B91DB1FB6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3713361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7866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099004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03136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7762D-E6A6-45D8-BFD9-83B91DB1FB6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285800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7762D-E6A6-45D8-BFD9-83B91DB1FB6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383082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7762D-E6A6-45D8-BFD9-83B91DB1FB68}"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291372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7762D-E6A6-45D8-BFD9-83B91DB1FB68}"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59219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7762D-E6A6-45D8-BFD9-83B91DB1FB68}"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220372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7762D-E6A6-45D8-BFD9-83B91DB1FB6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29245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7762D-E6A6-45D8-BFD9-83B91DB1FB6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EF3E2-51DF-4477-A166-1B3D3DC6109C}" type="slidenum">
              <a:rPr lang="en-US" smtClean="0"/>
              <a:t>‹#›</a:t>
            </a:fld>
            <a:endParaRPr lang="en-US"/>
          </a:p>
        </p:txBody>
      </p:sp>
    </p:spTree>
    <p:extLst>
      <p:ext uri="{BB962C8B-B14F-4D97-AF65-F5344CB8AC3E}">
        <p14:creationId xmlns:p14="http://schemas.microsoft.com/office/powerpoint/2010/main" val="209051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7762D-E6A6-45D8-BFD9-83B91DB1FB68}"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EF3E2-51DF-4477-A166-1B3D3DC6109C}" type="slidenum">
              <a:rPr lang="en-US" smtClean="0"/>
              <a:t>‹#›</a:t>
            </a:fld>
            <a:endParaRPr lang="en-US"/>
          </a:p>
        </p:txBody>
      </p:sp>
    </p:spTree>
    <p:extLst>
      <p:ext uri="{BB962C8B-B14F-4D97-AF65-F5344CB8AC3E}">
        <p14:creationId xmlns:p14="http://schemas.microsoft.com/office/powerpoint/2010/main" val="97786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10/13/2021</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176440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1mHjMNZZvFo"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KO6zV5C0COc"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F496A1-83B2-428F-A785-B855E192AD93}"/>
              </a:ext>
            </a:extLst>
          </p:cNvPr>
          <p:cNvPicPr>
            <a:picLocks noChangeAspect="1"/>
          </p:cNvPicPr>
          <p:nvPr/>
        </p:nvPicPr>
        <p:blipFill rotWithShape="1">
          <a:blip r:embed="rId2"/>
          <a:srcRect t="28618" b="1513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D778F5E-57A3-4BF1-8654-66985CDC43F5}"/>
              </a:ext>
            </a:extLst>
          </p:cNvPr>
          <p:cNvSpPr>
            <a:spLocks noGrp="1"/>
          </p:cNvSpPr>
          <p:nvPr>
            <p:ph type="ctrTitle"/>
          </p:nvPr>
        </p:nvSpPr>
        <p:spPr>
          <a:xfrm>
            <a:off x="8022021" y="3231931"/>
            <a:ext cx="3852041" cy="1834056"/>
          </a:xfrm>
        </p:spPr>
        <p:txBody>
          <a:bodyPr>
            <a:normAutofit/>
          </a:bodyPr>
          <a:lstStyle/>
          <a:p>
            <a:r>
              <a:rPr lang="en-US" sz="4000" dirty="0"/>
              <a:t>NOTES FOR </a:t>
            </a:r>
            <a:br>
              <a:rPr lang="en-US" sz="4000" dirty="0"/>
            </a:br>
            <a:r>
              <a:rPr lang="en-US" sz="4000" dirty="0"/>
              <a:t>JOB INTERVIEW</a:t>
            </a:r>
          </a:p>
        </p:txBody>
      </p:sp>
      <p:sp>
        <p:nvSpPr>
          <p:cNvPr id="3" name="Subtitle 2">
            <a:extLst>
              <a:ext uri="{FF2B5EF4-FFF2-40B4-BE49-F238E27FC236}">
                <a16:creationId xmlns:a16="http://schemas.microsoft.com/office/drawing/2014/main" id="{5D67996D-C11A-4A7E-86D3-AB702ABBF1D4}"/>
              </a:ext>
            </a:extLst>
          </p:cNvPr>
          <p:cNvSpPr>
            <a:spLocks noGrp="1"/>
          </p:cNvSpPr>
          <p:nvPr>
            <p:ph type="subTitle" idx="1"/>
          </p:nvPr>
        </p:nvSpPr>
        <p:spPr>
          <a:xfrm>
            <a:off x="7782910" y="5242675"/>
            <a:ext cx="4330262" cy="683284"/>
          </a:xfrm>
        </p:spPr>
        <p:txBody>
          <a:bodyPr>
            <a:normAutofit fontScale="92500" lnSpcReduction="10000"/>
          </a:bodyPr>
          <a:lstStyle/>
          <a:p>
            <a:r>
              <a:rPr lang="en-US" sz="2000" dirty="0"/>
              <a:t>Basic English for Business</a:t>
            </a:r>
          </a:p>
          <a:p>
            <a:r>
              <a:rPr lang="en-US" sz="2000" dirty="0"/>
              <a:t>Week #6</a:t>
            </a:r>
          </a:p>
          <a:p>
            <a:endParaRPr lang="en-US" sz="2000" dirty="0"/>
          </a:p>
          <a:p>
            <a:endParaRPr lang="en-US"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0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9156" y="2275166"/>
            <a:ext cx="8933688" cy="1353406"/>
          </a:xfrm>
        </p:spPr>
        <p:txBody>
          <a:bodyPr>
            <a:normAutofit fontScale="90000"/>
          </a:bodyPr>
          <a:lstStyle/>
          <a:p>
            <a:r>
              <a:rPr lang="en-US" sz="5400" b="1" dirty="0">
                <a:latin typeface="Calibri" panose="020F0502020204030204" pitchFamily="34" charset="0"/>
                <a:cs typeface="Calibri" panose="020F0502020204030204" pitchFamily="34" charset="0"/>
              </a:rPr>
              <a:t>Eight common interview questions and answers</a:t>
            </a:r>
            <a:endParaRPr lang="en-US" sz="5400" dirty="0">
              <a:latin typeface="Calibri" panose="020F0502020204030204" pitchFamily="34" charset="0"/>
              <a:cs typeface="Calibri" panose="020F0502020204030204" pitchFamily="34" charset="0"/>
            </a:endParaRPr>
          </a:p>
        </p:txBody>
      </p:sp>
      <p:sp>
        <p:nvSpPr>
          <p:cNvPr id="5" name="Text Placeholder 4"/>
          <p:cNvSpPr>
            <a:spLocks noGrp="1"/>
          </p:cNvSpPr>
          <p:nvPr>
            <p:ph type="body" idx="1"/>
          </p:nvPr>
        </p:nvSpPr>
        <p:spPr>
          <a:xfrm>
            <a:off x="1629156" y="4005943"/>
            <a:ext cx="8939784" cy="1133319"/>
          </a:xfrm>
        </p:spPr>
        <p:txBody>
          <a:bodyPr>
            <a:normAutofit/>
          </a:bodyPr>
          <a:lstStyle/>
          <a:p>
            <a:r>
              <a:rPr lang="en-US" dirty="0">
                <a:latin typeface="Calibri" panose="020F0502020204030204" pitchFamily="34" charset="0"/>
                <a:cs typeface="Calibri" panose="020F0502020204030204" pitchFamily="34" charset="0"/>
              </a:rPr>
              <a:t>Click this YouTube link </a:t>
            </a:r>
            <a:r>
              <a:rPr lang="en-US" dirty="0">
                <a:hlinkClick r:id="rId2"/>
              </a:rPr>
              <a:t>https://www.youtube.com/watch?v=1mHjMNZZvFo</a:t>
            </a:r>
            <a:r>
              <a:rPr lang="en-US" dirty="0"/>
              <a:t> to watch the video.</a:t>
            </a:r>
          </a:p>
          <a:p>
            <a:r>
              <a:rPr lang="en-US" dirty="0">
                <a:latin typeface="Calibri" panose="020F0502020204030204" pitchFamily="34" charset="0"/>
                <a:cs typeface="Calibri" panose="020F0502020204030204" pitchFamily="34" charset="0"/>
              </a:rPr>
              <a:t>Watch and summarize it with your own language.</a:t>
            </a:r>
          </a:p>
        </p:txBody>
      </p:sp>
    </p:spTree>
    <p:extLst>
      <p:ext uri="{BB962C8B-B14F-4D97-AF65-F5344CB8AC3E}">
        <p14:creationId xmlns:p14="http://schemas.microsoft.com/office/powerpoint/2010/main" val="342663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2684228B-588E-4AF0-B9FF-14C860F6FB3C}"/>
              </a:ext>
            </a:extLst>
          </p:cNvPr>
          <p:cNvSpPr>
            <a:spLocks noGrp="1"/>
          </p:cNvSpPr>
          <p:nvPr>
            <p:ph idx="1"/>
          </p:nvPr>
        </p:nvSpPr>
        <p:spPr>
          <a:xfrm>
            <a:off x="6403656" y="533400"/>
            <a:ext cx="4731069" cy="5800725"/>
          </a:xfrm>
        </p:spPr>
        <p:txBody>
          <a:bodyPr anchor="ctr">
            <a:normAutofit lnSpcReduction="10000"/>
          </a:bodyPr>
          <a:lstStyle/>
          <a:p>
            <a:pPr>
              <a:lnSpc>
                <a:spcPct val="100000"/>
              </a:lnSpc>
            </a:pPr>
            <a:r>
              <a:rPr lang="en-US" sz="1200" b="1" i="1" u="sng" dirty="0">
                <a:latin typeface="Cambria" panose="02040503050406030204" pitchFamily="18" charset="0"/>
                <a:ea typeface="Cambria" panose="02040503050406030204" pitchFamily="18" charset="0"/>
                <a:cs typeface="Calibri" panose="020F0502020204030204" pitchFamily="34" charset="0"/>
              </a:rPr>
              <a:t>Application Letter Content</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your application letter will the employer know what position you are</a:t>
            </a: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 applying for, why the employer should select you for an interview, and how you will follow-up</a:t>
            </a:r>
            <a:endParaRPr lang="en-US" sz="1200" b="1"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First Paragraph:</a:t>
            </a:r>
            <a:r>
              <a:rPr lang="en-US" sz="1200" dirty="0">
                <a:latin typeface="Cambria" panose="02040503050406030204" pitchFamily="18" charset="0"/>
                <a:ea typeface="Cambria" panose="02040503050406030204" pitchFamily="18" charset="0"/>
                <a:cs typeface="Calibri" panose="020F0502020204030204" pitchFamily="34" charset="0"/>
              </a:rPr>
              <a:t>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The first paragraph of your job application letter should include information on why you are writing. Mention the job you are applying for and where you found the position. If you have a contact at the company, include it.</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Middle Paragraphs: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The next section of your cover letter should describe what you have to offer the company. Make strong connections between your abilities and the requirements listed in the job posting. Mention specifically how your skills and experience match the job. Expand on the information in your resume, don't just repeat it. Try to support each statement you make with a piece of evidence. Use several shorter paragraphs or bullets rather than one large block of text.</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Final Paragraph: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Conclude your application letter by thanking the employer for considering you for the position. Include information on how you will follow-up. State that you will do so and indicate when (one week's time is typical). You may want to reduce the time between sending out your resume and follow up if you fax or email it.</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Complimentary Close:</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Sincerely,</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Signature	</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endParaRPr lang="en-US" sz="500" dirty="0">
              <a:latin typeface="Cambria" panose="02040503050406030204" pitchFamily="18" charset="0"/>
              <a:ea typeface="Cambria" panose="02040503050406030204" pitchFamily="18" charset="0"/>
              <a:cs typeface="Calibri" panose="020F0502020204030204" pitchFamily="34" charset="0"/>
            </a:endParaRPr>
          </a:p>
        </p:txBody>
      </p:sp>
      <p:sp>
        <p:nvSpPr>
          <p:cNvPr id="4" name="Rectangle 3">
            <a:extLst>
              <a:ext uri="{FF2B5EF4-FFF2-40B4-BE49-F238E27FC236}">
                <a16:creationId xmlns:a16="http://schemas.microsoft.com/office/drawing/2014/main" id="{96C95465-CB88-4FE0-95AF-F447D27032C6}"/>
              </a:ext>
            </a:extLst>
          </p:cNvPr>
          <p:cNvSpPr/>
          <p:nvPr/>
        </p:nvSpPr>
        <p:spPr>
          <a:xfrm>
            <a:off x="821587" y="806860"/>
            <a:ext cx="3813048" cy="5078313"/>
          </a:xfrm>
          <a:prstGeom prst="rect">
            <a:avLst/>
          </a:prstGeom>
        </p:spPr>
        <p:txBody>
          <a:bodyPr wrap="square">
            <a:spAutoFit/>
          </a:bodyPr>
          <a:lstStyle/>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Contact Information</a:t>
            </a: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The first section of your letter should include information on how</a:t>
            </a: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 the employer can contact you. If you have contact information for</a:t>
            </a: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 the employer, include that. Otherwise, just list your information.</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 </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Your Personal Information</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First Name Last Name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Street Address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City, State, Zip Code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Phone Number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Email Address</a:t>
            </a: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Date</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 Employer Contact Information (</a:t>
            </a:r>
            <a:r>
              <a:rPr lang="en-US" sz="1200" i="1" dirty="0">
                <a:latin typeface="Cambria" panose="02040503050406030204" pitchFamily="18" charset="0"/>
                <a:ea typeface="Cambria" panose="02040503050406030204" pitchFamily="18" charset="0"/>
                <a:cs typeface="Calibri" panose="020F0502020204030204" pitchFamily="34" charset="0"/>
              </a:rPr>
              <a:t>if you have it)</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Name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Title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Company</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Address </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City, State, Zip Code</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 </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Salutation</a:t>
            </a:r>
            <a:br>
              <a:rPr lang="en-US" sz="1200" dirty="0">
                <a:latin typeface="Cambria" panose="02040503050406030204" pitchFamily="18" charset="0"/>
                <a:ea typeface="Cambria" panose="02040503050406030204" pitchFamily="18" charset="0"/>
                <a:cs typeface="Calibri" panose="020F0502020204030204" pitchFamily="34" charset="0"/>
              </a:rPr>
            </a:br>
            <a:r>
              <a:rPr lang="en-US" sz="1200" dirty="0">
                <a:latin typeface="Cambria" panose="02040503050406030204" pitchFamily="18" charset="0"/>
                <a:ea typeface="Cambria" panose="02040503050406030204" pitchFamily="18" charset="0"/>
                <a:cs typeface="Calibri" panose="020F0502020204030204" pitchFamily="34" charset="0"/>
              </a:rPr>
              <a:t>Dear Mr./Ms. Last Name or Dear Hiring Manager:</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 </a:t>
            </a:r>
            <a:endParaRPr lang="en-US" sz="1200" dirty="0">
              <a:latin typeface="Cambria" panose="02040503050406030204" pitchFamily="18" charset="0"/>
              <a:ea typeface="Cambria" panose="02040503050406030204" pitchFamily="18" charset="0"/>
              <a:cs typeface="Calibri" panose="020F0502020204030204" pitchFamily="34" charset="0"/>
            </a:endParaRPr>
          </a:p>
          <a:p>
            <a:pPr>
              <a:lnSpc>
                <a:spcPct val="100000"/>
              </a:lnSpc>
            </a:pPr>
            <a:r>
              <a:rPr lang="en-US" sz="1200" dirty="0">
                <a:latin typeface="Cambria" panose="02040503050406030204" pitchFamily="18" charset="0"/>
                <a:ea typeface="Cambria" panose="02040503050406030204" pitchFamily="18" charset="0"/>
                <a:cs typeface="Calibri" panose="020F0502020204030204" pitchFamily="34" charset="0"/>
              </a:rPr>
              <a:t>.</a:t>
            </a:r>
          </a:p>
          <a:p>
            <a:pPr>
              <a:lnSpc>
                <a:spcPct val="100000"/>
              </a:lnSpc>
            </a:pPr>
            <a:r>
              <a:rPr lang="en-US" sz="1200" b="1" dirty="0">
                <a:latin typeface="Cambria" panose="02040503050406030204" pitchFamily="18" charset="0"/>
                <a:ea typeface="Cambria" panose="02040503050406030204" pitchFamily="18" charset="0"/>
                <a:cs typeface="Calibri" panose="020F0502020204030204" pitchFamily="34" charset="0"/>
              </a:rPr>
              <a:t> </a:t>
            </a:r>
            <a:endParaRPr lang="en-US" sz="1200"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23993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4" name="TextBox 3"/>
          <p:cNvSpPr txBox="1"/>
          <p:nvPr/>
        </p:nvSpPr>
        <p:spPr>
          <a:xfrm>
            <a:off x="3424655" y="4572001"/>
            <a:ext cx="5915286"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hlinkClick r:id="rId2"/>
              </a:rPr>
              <a:t>https://www.youtube.com/watch?v=KO6zV5C0COc</a:t>
            </a: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
        <p:nvSpPr>
          <p:cNvPr id="5" name="TextBox 4"/>
          <p:cNvSpPr txBox="1"/>
          <p:nvPr/>
        </p:nvSpPr>
        <p:spPr>
          <a:xfrm>
            <a:off x="2570153" y="2107463"/>
            <a:ext cx="7624291" cy="1015663"/>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You may watch the video below. </a:t>
            </a:r>
          </a:p>
          <a:p>
            <a:pPr algn="ctr"/>
            <a:r>
              <a:rPr lang="en-US" sz="2000" dirty="0">
                <a:latin typeface="Cambria" panose="02040503050406030204" pitchFamily="18" charset="0"/>
                <a:ea typeface="Cambria" panose="02040503050406030204" pitchFamily="18" charset="0"/>
              </a:rPr>
              <a:t>It will help you to make a CV or just the assignment said “a Creative CV”</a:t>
            </a:r>
          </a:p>
        </p:txBody>
      </p:sp>
      <p:cxnSp>
        <p:nvCxnSpPr>
          <p:cNvPr id="7" name="Straight Arrow Connector 6"/>
          <p:cNvCxnSpPr/>
          <p:nvPr/>
        </p:nvCxnSpPr>
        <p:spPr>
          <a:xfrm>
            <a:off x="6088768" y="3242206"/>
            <a:ext cx="12879" cy="10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69419" y="3242206"/>
            <a:ext cx="12879" cy="10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75828" y="3242206"/>
            <a:ext cx="12879" cy="10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42404-C3CE-42B6-833E-0075950DDC1A}"/>
              </a:ext>
            </a:extLst>
          </p:cNvPr>
          <p:cNvSpPr/>
          <p:nvPr/>
        </p:nvSpPr>
        <p:spPr>
          <a:xfrm>
            <a:off x="4512586" y="2967335"/>
            <a:ext cx="316682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09640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Avenir Next LT Pro</vt:lpstr>
      <vt:lpstr>Avenir Next LT Pro Light</vt:lpstr>
      <vt:lpstr>Calibri</vt:lpstr>
      <vt:lpstr>Calibri Light</vt:lpstr>
      <vt:lpstr>Cambria</vt:lpstr>
      <vt:lpstr>Garamond</vt:lpstr>
      <vt:lpstr>Office Theme</vt:lpstr>
      <vt:lpstr>SavonVTI</vt:lpstr>
      <vt:lpstr>NOTES FOR  JOB INTERVIEW</vt:lpstr>
      <vt:lpstr>Eight common interview questions and answers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FOR  JOB INTERVIEW</dc:title>
  <dc:creator>Ranie Rahmanti</dc:creator>
  <cp:lastModifiedBy>Ranie Rahmanti</cp:lastModifiedBy>
  <cp:revision>3</cp:revision>
  <dcterms:created xsi:type="dcterms:W3CDTF">2020-10-26T03:15:26Z</dcterms:created>
  <dcterms:modified xsi:type="dcterms:W3CDTF">2021-10-13T04:00:28Z</dcterms:modified>
</cp:coreProperties>
</file>