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0AA6-F929-46BC-8C41-091268B53F38}" type="datetimeFigureOut">
              <a:rPr lang="en-GB" smtClean="0"/>
              <a:pPr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22EE-FF07-432B-9143-8F3B3BE0D28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062" y="820898"/>
            <a:ext cx="6477000" cy="13715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latin typeface="Algerian" pitchFamily="82" charset="0"/>
              </a:rPr>
              <a:t>TUHAN YANG MAHA ESA</a:t>
            </a:r>
            <a:endParaRPr lang="en-GB" sz="66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4290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TUHAN ITU BEGITU NYATA  DALAM KEHIDUPAN SEHARI HARI</a:t>
            </a:r>
            <a:endParaRPr lang="en-GB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153400" cy="5943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Sifat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bahagia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 err="1" smtClean="0">
                <a:solidFill>
                  <a:schemeClr val="bg1"/>
                </a:solidFill>
              </a:rPr>
              <a:t>gembira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Mudita</a:t>
            </a:r>
            <a:r>
              <a:rPr lang="en-US" dirty="0" smtClean="0">
                <a:solidFill>
                  <a:schemeClr val="bg1"/>
                </a:solidFill>
              </a:rPr>
              <a:t> ) </a:t>
            </a:r>
            <a:r>
              <a:rPr lang="en-US" dirty="0" err="1" smtClean="0">
                <a:solidFill>
                  <a:schemeClr val="bg1"/>
                </a:solidFill>
              </a:rPr>
              <a:t>sifat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yg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bebas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melihat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bahagia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.Sifat </a:t>
            </a:r>
            <a:r>
              <a:rPr lang="en-US" dirty="0" err="1" smtClean="0">
                <a:solidFill>
                  <a:schemeClr val="bg1"/>
                </a:solidFill>
              </a:rPr>
              <a:t>tenang</a:t>
            </a:r>
            <a:r>
              <a:rPr lang="en-US" dirty="0" smtClean="0">
                <a:solidFill>
                  <a:schemeClr val="bg1"/>
                </a:solidFill>
              </a:rPr>
              <a:t> ,</a:t>
            </a:r>
            <a:r>
              <a:rPr lang="en-US" dirty="0" err="1" smtClean="0">
                <a:solidFill>
                  <a:schemeClr val="bg1"/>
                </a:solidFill>
              </a:rPr>
              <a:t>teguh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keadaan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batin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seimbang</a:t>
            </a:r>
            <a:r>
              <a:rPr lang="en-US" dirty="0" smtClean="0">
                <a:solidFill>
                  <a:schemeClr val="bg1"/>
                </a:solidFill>
              </a:rPr>
              <a:t> 	(</a:t>
            </a:r>
            <a:r>
              <a:rPr lang="en-US" dirty="0" err="1" smtClean="0">
                <a:solidFill>
                  <a:schemeClr val="bg1"/>
                </a:solidFill>
              </a:rPr>
              <a:t>Upekkha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Agama </a:t>
            </a:r>
            <a:r>
              <a:rPr lang="en-US" dirty="0" err="1" smtClean="0">
                <a:solidFill>
                  <a:schemeClr val="bg1"/>
                </a:solidFill>
              </a:rPr>
              <a:t>Budha</a:t>
            </a:r>
            <a:r>
              <a:rPr lang="en-US" dirty="0" smtClean="0">
                <a:solidFill>
                  <a:schemeClr val="bg1"/>
                </a:solidFill>
              </a:rPr>
              <a:t> ,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Yang 	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Sang </a:t>
            </a:r>
            <a:r>
              <a:rPr lang="en-US" dirty="0" err="1" smtClean="0">
                <a:solidFill>
                  <a:schemeClr val="bg1"/>
                </a:solidFill>
              </a:rPr>
              <a:t>Hyang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Budha</a:t>
            </a:r>
            <a:r>
              <a:rPr lang="en-US" dirty="0" smtClean="0">
                <a:solidFill>
                  <a:schemeClr val="bg1"/>
                </a:solidFill>
              </a:rPr>
              <a:t>, 	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kekosongan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1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4. </a:t>
            </a:r>
            <a:r>
              <a:rPr lang="en-US" sz="3200" b="1" dirty="0" err="1" smtClean="0">
                <a:solidFill>
                  <a:srgbClr val="FFC000"/>
                </a:solidFill>
              </a:rPr>
              <a:t>Keberadaan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Tuhan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atau</a:t>
            </a:r>
            <a:r>
              <a:rPr lang="en-US" sz="3200" b="1" dirty="0" smtClean="0">
                <a:solidFill>
                  <a:srgbClr val="FFC000"/>
                </a:solidFill>
              </a:rPr>
              <a:t> Allah </a:t>
            </a:r>
            <a:r>
              <a:rPr lang="en-US" sz="3200" b="1" dirty="0" err="1" smtClean="0">
                <a:solidFill>
                  <a:srgbClr val="FFC000"/>
                </a:solidFill>
              </a:rPr>
              <a:t>menurut</a:t>
            </a:r>
            <a:r>
              <a:rPr lang="en-US" sz="3200" b="1" dirty="0" smtClean="0">
                <a:solidFill>
                  <a:srgbClr val="FFC000"/>
                </a:solidFill>
              </a:rPr>
              <a:t> Agama Islam</a:t>
            </a:r>
          </a:p>
          <a:p>
            <a:endParaRPr lang="en-US" sz="3200" b="1" dirty="0" smtClean="0"/>
          </a:p>
          <a:p>
            <a:r>
              <a:rPr lang="en-US" sz="3200" dirty="0" smtClean="0">
                <a:solidFill>
                  <a:schemeClr val="bg1"/>
                </a:solidFill>
              </a:rPr>
              <a:t>Agama Islam </a:t>
            </a:r>
            <a:r>
              <a:rPr lang="en-US" sz="3200" dirty="0" err="1" smtClean="0">
                <a:solidFill>
                  <a:schemeClr val="bg1"/>
                </a:solidFill>
              </a:rPr>
              <a:t>menyebut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bahwa</a:t>
            </a:r>
            <a:r>
              <a:rPr lang="en-US" sz="3200" dirty="0" smtClean="0">
                <a:solidFill>
                  <a:schemeClr val="bg1"/>
                </a:solidFill>
              </a:rPr>
              <a:t> Islam </a:t>
            </a:r>
            <a:r>
              <a:rPr lang="en-US" sz="3200" dirty="0" err="1" smtClean="0">
                <a:solidFill>
                  <a:schemeClr val="bg1"/>
                </a:solidFill>
              </a:rPr>
              <a:t>adalah</a:t>
            </a:r>
            <a:r>
              <a:rPr lang="en-US" sz="3200" dirty="0" smtClean="0">
                <a:solidFill>
                  <a:schemeClr val="bg1"/>
                </a:solidFill>
              </a:rPr>
              <a:t> agama </a:t>
            </a:r>
            <a:r>
              <a:rPr lang="en-US" sz="3200" dirty="0" err="1" smtClean="0">
                <a:solidFill>
                  <a:schemeClr val="bg1"/>
                </a:solidFill>
              </a:rPr>
              <a:t>Tauhid,artinya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percaya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keberadaan</a:t>
            </a:r>
            <a:r>
              <a:rPr lang="en-US" sz="3200" dirty="0" smtClean="0">
                <a:solidFill>
                  <a:schemeClr val="bg1"/>
                </a:solidFill>
              </a:rPr>
              <a:t> Allah Yang </a:t>
            </a:r>
            <a:r>
              <a:rPr lang="en-US" sz="3200" dirty="0" err="1" smtClean="0">
                <a:solidFill>
                  <a:schemeClr val="bg1"/>
                </a:solidFill>
              </a:rPr>
              <a:t>Esa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Ayat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ayat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Alquran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menyatakan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Esaan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Tuhan</a:t>
            </a:r>
            <a:r>
              <a:rPr lang="en-US" sz="3200" dirty="0" smtClean="0">
                <a:solidFill>
                  <a:schemeClr val="bg1"/>
                </a:solidFill>
              </a:rPr>
              <a:t> Allah ,al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7924800" cy="586740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Al </a:t>
            </a:r>
            <a:r>
              <a:rPr lang="en-US" dirty="0" err="1" smtClean="0">
                <a:solidFill>
                  <a:schemeClr val="bg1"/>
                </a:solidFill>
              </a:rPr>
              <a:t>Ikhklas</a:t>
            </a:r>
            <a:r>
              <a:rPr lang="en-US" dirty="0" smtClean="0">
                <a:solidFill>
                  <a:schemeClr val="bg1"/>
                </a:solidFill>
              </a:rPr>
              <a:t> 1-4 </a:t>
            </a:r>
            <a:r>
              <a:rPr lang="en-US" dirty="0" err="1" smtClean="0">
                <a:solidFill>
                  <a:schemeClr val="bg1"/>
                </a:solidFill>
              </a:rPr>
              <a:t>Katakanlah</a:t>
            </a:r>
            <a:r>
              <a:rPr lang="en-US" dirty="0" smtClean="0">
                <a:solidFill>
                  <a:schemeClr val="bg1"/>
                </a:solidFill>
              </a:rPr>
              <a:t> :” </a:t>
            </a:r>
            <a:r>
              <a:rPr lang="en-US" dirty="0" err="1" smtClean="0">
                <a:solidFill>
                  <a:schemeClr val="bg1"/>
                </a:solidFill>
              </a:rPr>
              <a:t>Dialah</a:t>
            </a:r>
            <a:r>
              <a:rPr lang="en-US" dirty="0" smtClean="0">
                <a:solidFill>
                  <a:schemeClr val="bg1"/>
                </a:solidFill>
              </a:rPr>
              <a:t> Allah, 	Yang 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Esa.Allah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yang 	</a:t>
            </a:r>
            <a:r>
              <a:rPr lang="en-US" dirty="0" err="1" smtClean="0">
                <a:solidFill>
                  <a:schemeClr val="bg1"/>
                </a:solidFill>
              </a:rPr>
              <a:t>bergantung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segala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sesuatu,Dia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beranak,dan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diperanakkan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seorangpun</a:t>
            </a:r>
            <a:r>
              <a:rPr lang="en-US" dirty="0" smtClean="0">
                <a:solidFill>
                  <a:schemeClr val="bg1"/>
                </a:solidFill>
              </a:rPr>
              <a:t> 	yang </a:t>
            </a:r>
            <a:r>
              <a:rPr lang="en-US" dirty="0" err="1" smtClean="0">
                <a:solidFill>
                  <a:schemeClr val="bg1"/>
                </a:solidFill>
              </a:rPr>
              <a:t>setara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Al-</a:t>
            </a:r>
            <a:r>
              <a:rPr lang="en-US" dirty="0" err="1" smtClean="0">
                <a:solidFill>
                  <a:schemeClr val="bg1"/>
                </a:solidFill>
              </a:rPr>
              <a:t>Baqarah</a:t>
            </a:r>
            <a:r>
              <a:rPr lang="en-US" dirty="0" smtClean="0">
                <a:solidFill>
                  <a:schemeClr val="bg1"/>
                </a:solidFill>
              </a:rPr>
              <a:t> 163: “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Tuhanmu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Esa;tiada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melainkan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Pemurah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lagi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Penyayang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8229600" cy="51054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</a:rPr>
              <a:t>Pengakuan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Iman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masuk</a:t>
            </a:r>
            <a:r>
              <a:rPr lang="en-US" dirty="0" smtClean="0">
                <a:solidFill>
                  <a:schemeClr val="bg1"/>
                </a:solidFill>
              </a:rPr>
              <a:t> Islam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mengucapkan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kalimat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Pengakuan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Iman</a:t>
            </a:r>
            <a:r>
              <a:rPr lang="en-US" dirty="0" smtClean="0">
                <a:solidFill>
                  <a:schemeClr val="bg1"/>
                </a:solidFill>
              </a:rPr>
              <a:t>: “ </a:t>
            </a:r>
            <a:r>
              <a:rPr lang="en-US" dirty="0" err="1" smtClean="0">
                <a:solidFill>
                  <a:schemeClr val="bg1"/>
                </a:solidFill>
              </a:rPr>
              <a:t>Saya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mengaku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selain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Allah,dan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mengaku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Muhammad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Rasul</a:t>
            </a:r>
            <a:r>
              <a:rPr lang="en-US" dirty="0" smtClean="0">
                <a:solidFill>
                  <a:schemeClr val="bg1"/>
                </a:solidFill>
              </a:rPr>
              <a:t> Allah “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PANDANGAN TEORITIS ATHEISME TENTANG KEBERADAAN TUHAN</a:t>
            </a:r>
            <a:endParaRPr lang="en-GB" sz="36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Frederich</a:t>
            </a:r>
            <a:r>
              <a:rPr lang="en-US" b="1" dirty="0" smtClean="0">
                <a:solidFill>
                  <a:schemeClr val="bg1"/>
                </a:solidFill>
              </a:rPr>
              <a:t> Nietzsche </a:t>
            </a:r>
            <a:r>
              <a:rPr lang="en-US" dirty="0" err="1" smtClean="0">
                <a:solidFill>
                  <a:schemeClr val="bg1"/>
                </a:solidFill>
              </a:rPr>
              <a:t>mengataakan</a:t>
            </a:r>
            <a:r>
              <a:rPr lang="en-US" dirty="0" smtClean="0">
                <a:solidFill>
                  <a:schemeClr val="bg1"/>
                </a:solidFill>
              </a:rPr>
              <a:t> :”Allah yang 	</a:t>
            </a:r>
            <a:r>
              <a:rPr lang="en-US" dirty="0" err="1" smtClean="0">
                <a:solidFill>
                  <a:schemeClr val="bg1"/>
                </a:solidFill>
              </a:rPr>
              <a:t>dipercayai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agama </a:t>
            </a:r>
            <a:r>
              <a:rPr lang="en-US" dirty="0" err="1" smtClean="0">
                <a:solidFill>
                  <a:schemeClr val="bg1"/>
                </a:solidFill>
              </a:rPr>
              <a:t>agama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mati”,manusialah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berkuasa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Ludwig </a:t>
            </a:r>
            <a:r>
              <a:rPr lang="en-US" b="1" dirty="0" err="1" smtClean="0">
                <a:solidFill>
                  <a:schemeClr val="bg1"/>
                </a:solidFill>
              </a:rPr>
              <a:t>Feurbach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mengajarkan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: Allah yang 	</a:t>
            </a:r>
            <a:r>
              <a:rPr lang="en-US" dirty="0" err="1" smtClean="0">
                <a:solidFill>
                  <a:schemeClr val="bg1"/>
                </a:solidFill>
              </a:rPr>
              <a:t>dipercayai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beragama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hanyalah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berpa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keinginan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dipantulkan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layar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semesta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terori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proyeksi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Sigmund Freud  </a:t>
            </a:r>
            <a:r>
              <a:rPr lang="en-US" dirty="0" err="1" smtClean="0">
                <a:solidFill>
                  <a:schemeClr val="bg1"/>
                </a:solidFill>
              </a:rPr>
              <a:t>mengatakan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: “ 	</a:t>
            </a:r>
            <a:r>
              <a:rPr lang="en-US" dirty="0" err="1" smtClean="0">
                <a:solidFill>
                  <a:schemeClr val="bg1"/>
                </a:solidFill>
              </a:rPr>
              <a:t>kepercayaan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mempunyai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dlm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keinginan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kejiwaan,berupa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ilusi,tanpa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realitas.jadi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Freud :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ada.Allah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hanyalah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ilusi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19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Karl Marx 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err="1" smtClean="0">
                <a:solidFill>
                  <a:schemeClr val="bg1"/>
                </a:solidFill>
              </a:rPr>
              <a:t>Mengatakan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kepercayaan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Allahhanyalah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kompensasi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kekecewaan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bagi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marx”Tuhan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refleksi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fantastik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kedudukan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berkuasa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rakyat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sosial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ekononi,yg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diciptakan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KEBERADAAN TUHAN YME MENURUT IMAN KRISTEN</a:t>
            </a:r>
            <a:endParaRPr lang="en-GB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229600" cy="46482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Injil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Yohanes</a:t>
            </a:r>
            <a:r>
              <a:rPr lang="en-US" dirty="0" smtClean="0">
                <a:solidFill>
                  <a:schemeClr val="bg1"/>
                </a:solidFill>
              </a:rPr>
              <a:t> 4:24 </a:t>
            </a:r>
            <a:r>
              <a:rPr lang="en-US" dirty="0" err="1" smtClean="0">
                <a:solidFill>
                  <a:schemeClr val="bg1"/>
                </a:solidFill>
              </a:rPr>
              <a:t>ditegaskan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: “Allah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menyembah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menyembah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kebenaran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Allah </a:t>
            </a:r>
            <a:r>
              <a:rPr lang="en-US" dirty="0" err="1" smtClean="0">
                <a:solidFill>
                  <a:schemeClr val="bg1"/>
                </a:solidFill>
              </a:rPr>
              <a:t>menyatakan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Abraham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Baca : kejadian12 :1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Allah </a:t>
            </a:r>
            <a:r>
              <a:rPr lang="en-US" dirty="0" err="1" smtClean="0">
                <a:solidFill>
                  <a:schemeClr val="bg1"/>
                </a:solidFill>
              </a:rPr>
              <a:t>menyatakan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Musa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Baca : </a:t>
            </a:r>
            <a:r>
              <a:rPr lang="en-US" dirty="0" err="1" smtClean="0">
                <a:solidFill>
                  <a:schemeClr val="bg1"/>
                </a:solidFill>
              </a:rPr>
              <a:t>keluaran</a:t>
            </a:r>
            <a:r>
              <a:rPr lang="en-US" dirty="0" smtClean="0">
                <a:solidFill>
                  <a:schemeClr val="bg1"/>
                </a:solidFill>
              </a:rPr>
              <a:t> 3:6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Baca : </a:t>
            </a:r>
            <a:r>
              <a:rPr lang="en-US" dirty="0" err="1" smtClean="0">
                <a:solidFill>
                  <a:schemeClr val="bg1"/>
                </a:solidFill>
              </a:rPr>
              <a:t>Yohanes</a:t>
            </a:r>
            <a:r>
              <a:rPr lang="en-US" dirty="0" smtClean="0">
                <a:solidFill>
                  <a:schemeClr val="bg1"/>
                </a:solidFill>
              </a:rPr>
              <a:t> 4 :21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001000" cy="5029200"/>
          </a:xfrm>
        </p:spPr>
        <p:txBody>
          <a:bodyPr/>
          <a:lstStyle/>
          <a:p>
            <a:r>
              <a:rPr lang="en-GB" sz="4000" dirty="0" err="1" smtClean="0">
                <a:solidFill>
                  <a:schemeClr val="bg1"/>
                </a:solidFill>
              </a:rPr>
              <a:t>Yohanes</a:t>
            </a:r>
            <a:r>
              <a:rPr lang="en-GB" sz="4000" dirty="0" smtClean="0">
                <a:solidFill>
                  <a:schemeClr val="bg1"/>
                </a:solidFill>
              </a:rPr>
              <a:t> 4:21  </a:t>
            </a:r>
            <a:r>
              <a:rPr lang="en-GB" sz="4000" dirty="0" err="1" smtClean="0">
                <a:solidFill>
                  <a:schemeClr val="bg1"/>
                </a:solidFill>
              </a:rPr>
              <a:t>Kata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Yesus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kepadanya</a:t>
            </a:r>
            <a:r>
              <a:rPr lang="en-GB" sz="4000" dirty="0" smtClean="0">
                <a:solidFill>
                  <a:schemeClr val="bg1"/>
                </a:solidFill>
              </a:rPr>
              <a:t>: "</a:t>
            </a:r>
            <a:r>
              <a:rPr lang="en-GB" sz="4000" dirty="0" err="1" smtClean="0">
                <a:solidFill>
                  <a:schemeClr val="bg1"/>
                </a:solidFill>
              </a:rPr>
              <a:t>Percayalah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kepada</a:t>
            </a:r>
            <a:r>
              <a:rPr lang="en-GB" sz="4000" dirty="0" smtClean="0">
                <a:solidFill>
                  <a:schemeClr val="bg1"/>
                </a:solidFill>
              </a:rPr>
              <a:t>-Ku, </a:t>
            </a:r>
            <a:r>
              <a:rPr lang="en-GB" sz="4000" dirty="0" err="1" smtClean="0">
                <a:solidFill>
                  <a:schemeClr val="bg1"/>
                </a:solidFill>
              </a:rPr>
              <a:t>hai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perempuan</a:t>
            </a:r>
            <a:r>
              <a:rPr lang="en-GB" sz="4000" dirty="0" smtClean="0">
                <a:solidFill>
                  <a:schemeClr val="bg1"/>
                </a:solidFill>
              </a:rPr>
              <a:t>, </a:t>
            </a:r>
            <a:r>
              <a:rPr lang="en-GB" sz="4000" dirty="0" err="1" smtClean="0">
                <a:solidFill>
                  <a:schemeClr val="bg1"/>
                </a:solidFill>
              </a:rPr>
              <a:t>saatnya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akan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tiba</a:t>
            </a:r>
            <a:r>
              <a:rPr lang="en-GB" sz="4000" dirty="0" smtClean="0">
                <a:solidFill>
                  <a:schemeClr val="bg1"/>
                </a:solidFill>
              </a:rPr>
              <a:t>, </a:t>
            </a:r>
            <a:r>
              <a:rPr lang="en-GB" sz="4000" dirty="0" err="1" smtClean="0">
                <a:solidFill>
                  <a:schemeClr val="bg1"/>
                </a:solidFill>
              </a:rPr>
              <a:t>bahwa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kamu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akan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menyembah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Bapa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bukan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di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gunung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ini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dan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bukan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juga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di</a:t>
            </a:r>
            <a:r>
              <a:rPr lang="en-GB" sz="4000" dirty="0" smtClean="0">
                <a:solidFill>
                  <a:schemeClr val="bg1"/>
                </a:solidFill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</a:rPr>
              <a:t>Yerusalem</a:t>
            </a:r>
            <a:r>
              <a:rPr lang="en-GB" sz="4000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5122" name="AutoShape 2" descr="Image result for yesus dan wanita sama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MENGENAL  ALLAH DALAM YESUS KRISTUS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0772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	</a:t>
            </a:r>
            <a:r>
              <a:rPr lang="en-US" dirty="0" err="1" smtClean="0">
                <a:solidFill>
                  <a:schemeClr val="bg1"/>
                </a:solidFill>
              </a:rPr>
              <a:t>Supaya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mengenal</a:t>
            </a:r>
            <a:r>
              <a:rPr lang="en-US" dirty="0" smtClean="0">
                <a:solidFill>
                  <a:schemeClr val="bg1"/>
                </a:solidFill>
              </a:rPr>
              <a:t> Allah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dekat,anda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Perjanjian</a:t>
            </a:r>
            <a:r>
              <a:rPr lang="en-US" dirty="0" smtClean="0">
                <a:solidFill>
                  <a:schemeClr val="bg1"/>
                </a:solidFill>
              </a:rPr>
              <a:t> Lama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perjanjian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Esensi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Allah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firman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mulanya.KeberadaaNya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kemudian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manusia,Allah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berfungsi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berelasi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kehidupan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perwujudan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kemuliaan</a:t>
            </a:r>
            <a:r>
              <a:rPr lang="en-US" dirty="0" smtClean="0">
                <a:solidFill>
                  <a:schemeClr val="bg1"/>
                </a:solidFill>
              </a:rPr>
              <a:t> ,</a:t>
            </a:r>
            <a:r>
              <a:rPr lang="en-US" dirty="0" err="1" smtClean="0">
                <a:solidFill>
                  <a:schemeClr val="bg1"/>
                </a:solidFill>
              </a:rPr>
              <a:t>kasih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karunia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kebenaran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baca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Yohanes</a:t>
            </a:r>
            <a:r>
              <a:rPr lang="en-US" dirty="0" smtClean="0">
                <a:solidFill>
                  <a:schemeClr val="bg1"/>
                </a:solidFill>
              </a:rPr>
              <a:t> 1 : 1-2,14 )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324600"/>
          </a:xfrm>
        </p:spPr>
        <p:txBody>
          <a:bodyPr>
            <a:normAutofit/>
          </a:bodyPr>
          <a:lstStyle/>
          <a:p>
            <a:pPr algn="l"/>
            <a:r>
              <a:rPr lang="en-GB" b="1" dirty="0" err="1" smtClean="0">
                <a:solidFill>
                  <a:schemeClr val="bg1"/>
                </a:solidFill>
              </a:rPr>
              <a:t>Yohanes</a:t>
            </a:r>
            <a:r>
              <a:rPr lang="en-GB" b="1" dirty="0" smtClean="0">
                <a:solidFill>
                  <a:schemeClr val="bg1"/>
                </a:solidFill>
              </a:rPr>
              <a:t> 14 :6  </a:t>
            </a:r>
          </a:p>
          <a:p>
            <a:pPr algn="l"/>
            <a:r>
              <a:rPr lang="en-GB" dirty="0" err="1" smtClean="0">
                <a:solidFill>
                  <a:schemeClr val="bg1"/>
                </a:solidFill>
              </a:rPr>
              <a:t>Kata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Yesus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kepadanya</a:t>
            </a:r>
            <a:r>
              <a:rPr lang="en-GB" dirty="0" smtClean="0">
                <a:solidFill>
                  <a:schemeClr val="bg1"/>
                </a:solidFill>
              </a:rPr>
              <a:t>: "</a:t>
            </a:r>
            <a:r>
              <a:rPr lang="en-GB" dirty="0" err="1" smtClean="0">
                <a:solidFill>
                  <a:schemeClr val="bg1"/>
                </a:solidFill>
              </a:rPr>
              <a:t>Akulah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jalan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kebenaran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hidup</a:t>
            </a:r>
            <a:r>
              <a:rPr lang="en-GB" dirty="0" smtClean="0">
                <a:solidFill>
                  <a:schemeClr val="bg1"/>
                </a:solidFill>
              </a:rPr>
              <a:t>. </a:t>
            </a:r>
            <a:r>
              <a:rPr lang="en-GB" dirty="0" err="1" smtClean="0">
                <a:solidFill>
                  <a:schemeClr val="bg1"/>
                </a:solidFill>
              </a:rPr>
              <a:t>Tidak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seorangpun</a:t>
            </a:r>
            <a:r>
              <a:rPr lang="en-GB" dirty="0" smtClean="0">
                <a:solidFill>
                  <a:schemeClr val="bg1"/>
                </a:solidFill>
              </a:rPr>
              <a:t> yang </a:t>
            </a:r>
            <a:r>
              <a:rPr lang="en-GB" dirty="0" err="1" smtClean="0">
                <a:solidFill>
                  <a:schemeClr val="bg1"/>
                </a:solidFill>
              </a:rPr>
              <a:t>datang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kepada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kalau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tidak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melalui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l">
              <a:buAutoNum type="arabicPlain" startAt="7"/>
            </a:pPr>
            <a:r>
              <a:rPr lang="en-GB" dirty="0" err="1" smtClean="0">
                <a:solidFill>
                  <a:schemeClr val="bg1"/>
                </a:solidFill>
              </a:rPr>
              <a:t>Sekiranya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mengenal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pasti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juga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mengenal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-Ku. </a:t>
            </a:r>
            <a:r>
              <a:rPr lang="en-GB" dirty="0" err="1" smtClean="0">
                <a:solidFill>
                  <a:schemeClr val="bg1"/>
                </a:solidFill>
              </a:rPr>
              <a:t>Sekarang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ini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mengenal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telah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melihat</a:t>
            </a:r>
            <a:r>
              <a:rPr lang="en-GB" dirty="0" smtClean="0">
                <a:solidFill>
                  <a:schemeClr val="bg1"/>
                </a:solidFill>
              </a:rPr>
              <a:t> Dia.“</a:t>
            </a:r>
          </a:p>
          <a:p>
            <a:pPr marL="514350" indent="-514350" algn="l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ras Bold ITC" pitchFamily="34" charset="0"/>
              </a:rPr>
              <a:t>KOMPETENSI DASAR</a:t>
            </a:r>
            <a:endParaRPr lang="en-GB" dirty="0">
              <a:solidFill>
                <a:srgbClr val="FFFF00"/>
              </a:solidFill>
              <a:latin typeface="Eras Bold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543800" cy="2743200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Adanya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pengakuan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dari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mahasiswa</a:t>
            </a:r>
            <a:r>
              <a:rPr lang="en-US" sz="4400" b="1" dirty="0" smtClean="0">
                <a:solidFill>
                  <a:schemeClr val="bg1"/>
                </a:solidFill>
              </a:rPr>
              <a:t> ,</a:t>
            </a:r>
            <a:r>
              <a:rPr lang="en-US" sz="4400" b="1" dirty="0" err="1" smtClean="0">
                <a:solidFill>
                  <a:schemeClr val="bg1"/>
                </a:solidFill>
              </a:rPr>
              <a:t>bahwa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Tuhan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itu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ada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dan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nyata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dalam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setiap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sendi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kehidupan</a:t>
            </a:r>
            <a:endParaRPr lang="en-GB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01000" cy="5943600"/>
          </a:xfrm>
        </p:spPr>
        <p:txBody>
          <a:bodyPr>
            <a:normAutofit lnSpcReduction="10000"/>
          </a:bodyPr>
          <a:lstStyle/>
          <a:p>
            <a:pPr marL="514350" indent="-514350" algn="l"/>
            <a:r>
              <a:rPr lang="en-GB" dirty="0" smtClean="0">
                <a:solidFill>
                  <a:schemeClr val="bg1"/>
                </a:solidFill>
              </a:rPr>
              <a:t>9  </a:t>
            </a:r>
            <a:r>
              <a:rPr lang="en-GB" dirty="0" err="1" smtClean="0">
                <a:solidFill>
                  <a:schemeClr val="bg1"/>
                </a:solidFill>
              </a:rPr>
              <a:t>Kata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Yesus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kepadanya</a:t>
            </a:r>
            <a:r>
              <a:rPr lang="en-GB" dirty="0" smtClean="0">
                <a:solidFill>
                  <a:schemeClr val="bg1"/>
                </a:solidFill>
              </a:rPr>
              <a:t>: "</a:t>
            </a:r>
            <a:r>
              <a:rPr lang="en-GB" dirty="0" err="1" smtClean="0">
                <a:solidFill>
                  <a:schemeClr val="bg1"/>
                </a:solidFill>
              </a:rPr>
              <a:t>Telah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sekian</a:t>
            </a:r>
            <a:r>
              <a:rPr lang="en-GB" dirty="0" smtClean="0">
                <a:solidFill>
                  <a:schemeClr val="bg1"/>
                </a:solidFill>
              </a:rPr>
              <a:t> lama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bersama-sama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Filipus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namun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engkau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tidak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mengenal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? </a:t>
            </a:r>
            <a:r>
              <a:rPr lang="en-GB" dirty="0" err="1" smtClean="0">
                <a:solidFill>
                  <a:schemeClr val="bg1"/>
                </a:solidFill>
              </a:rPr>
              <a:t>Barangsiapa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telah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melihat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ia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telah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melihat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r>
              <a:rPr lang="en-GB" dirty="0" err="1" smtClean="0">
                <a:solidFill>
                  <a:schemeClr val="bg1"/>
                </a:solidFill>
              </a:rPr>
              <a:t>bagaimana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engkau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berkata</a:t>
            </a:r>
            <a:r>
              <a:rPr lang="en-GB" dirty="0" smtClean="0">
                <a:solidFill>
                  <a:schemeClr val="bg1"/>
                </a:solidFill>
              </a:rPr>
              <a:t>: </a:t>
            </a:r>
            <a:r>
              <a:rPr lang="en-GB" dirty="0" err="1" smtClean="0">
                <a:solidFill>
                  <a:schemeClr val="bg1"/>
                </a:solidFill>
              </a:rPr>
              <a:t>Tunjukkanlah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itu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kepada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kami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10  </a:t>
            </a:r>
            <a:r>
              <a:rPr lang="en-GB" dirty="0" err="1" smtClean="0">
                <a:solidFill>
                  <a:schemeClr val="bg1"/>
                </a:solidFill>
              </a:rPr>
              <a:t>Tidak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percayakah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engkau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bahwa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</a:t>
            </a:r>
            <a:r>
              <a:rPr lang="en-GB" dirty="0" smtClean="0">
                <a:solidFill>
                  <a:schemeClr val="bg1"/>
                </a:solidFill>
              </a:rPr>
              <a:t> 	</a:t>
            </a:r>
            <a:r>
              <a:rPr lang="en-GB" dirty="0" err="1" smtClean="0">
                <a:solidFill>
                  <a:schemeClr val="bg1"/>
                </a:solidFill>
              </a:rPr>
              <a:t>dalam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dalam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? </a:t>
            </a:r>
            <a:r>
              <a:rPr lang="en-GB" dirty="0" err="1" smtClean="0">
                <a:solidFill>
                  <a:schemeClr val="bg1"/>
                </a:solidFill>
              </a:rPr>
              <a:t>Apa</a:t>
            </a:r>
            <a:r>
              <a:rPr lang="en-GB" dirty="0" smtClean="0">
                <a:solidFill>
                  <a:schemeClr val="bg1"/>
                </a:solidFill>
              </a:rPr>
              <a:t> 	yang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katakan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kepadamu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tidak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 	</a:t>
            </a:r>
            <a:r>
              <a:rPr lang="en-GB" dirty="0" err="1" smtClean="0">
                <a:solidFill>
                  <a:schemeClr val="bg1"/>
                </a:solidFill>
              </a:rPr>
              <a:t>katakan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dari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diri</a:t>
            </a:r>
            <a:r>
              <a:rPr lang="en-GB" dirty="0" smtClean="0">
                <a:solidFill>
                  <a:schemeClr val="bg1"/>
                </a:solidFill>
              </a:rPr>
              <a:t>-Ku </a:t>
            </a:r>
            <a:r>
              <a:rPr lang="en-GB" dirty="0" err="1" smtClean="0">
                <a:solidFill>
                  <a:schemeClr val="bg1"/>
                </a:solidFill>
              </a:rPr>
              <a:t>sendiri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tetapi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Bapa</a:t>
            </a:r>
            <a:r>
              <a:rPr lang="en-GB" dirty="0" smtClean="0">
                <a:solidFill>
                  <a:schemeClr val="bg1"/>
                </a:solidFill>
              </a:rPr>
              <a:t>, 	yang </a:t>
            </a:r>
            <a:r>
              <a:rPr lang="en-GB" dirty="0" err="1" smtClean="0">
                <a:solidFill>
                  <a:schemeClr val="bg1"/>
                </a:solidFill>
              </a:rPr>
              <a:t>diam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dalam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Aku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Dialah</a:t>
            </a:r>
            <a:r>
              <a:rPr lang="en-GB" dirty="0" smtClean="0">
                <a:solidFill>
                  <a:schemeClr val="bg1"/>
                </a:solidFill>
              </a:rPr>
              <a:t> yang 	</a:t>
            </a:r>
            <a:r>
              <a:rPr lang="en-GB" dirty="0" err="1" smtClean="0">
                <a:solidFill>
                  <a:schemeClr val="bg1"/>
                </a:solidFill>
              </a:rPr>
              <a:t>melakukan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pekerjaan-Nya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Sekian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Terimakasih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886200"/>
            <a:ext cx="52577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God Bless </a:t>
            </a:r>
            <a:endParaRPr lang="en-GB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Black" pitchFamily="34" charset="0"/>
              </a:rPr>
              <a:t>INDIKATOR HASIL BELAJAR</a:t>
            </a:r>
            <a:endParaRPr lang="en-GB" sz="5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8534400" cy="3810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chemeClr val="bg1"/>
                </a:solidFill>
              </a:rPr>
              <a:t>Anda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bisa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menjelaskan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dengan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kata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kata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sendiri,bahwa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Tuhan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itu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Hidup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nyata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dalam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kehidupan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sehari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hari,serta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dapat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merumuskan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perbedaan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pokok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antara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pandangan</a:t>
            </a:r>
            <a:r>
              <a:rPr lang="en-US" b="1" dirty="0" smtClean="0">
                <a:solidFill>
                  <a:schemeClr val="bg1"/>
                </a:solidFill>
              </a:rPr>
              <a:t> Kristen </a:t>
            </a:r>
            <a:r>
              <a:rPr lang="en-US" b="1" dirty="0" err="1" smtClean="0">
                <a:solidFill>
                  <a:schemeClr val="bg1"/>
                </a:solidFill>
              </a:rPr>
              <a:t>dan</a:t>
            </a:r>
            <a:r>
              <a:rPr lang="en-US" b="1" dirty="0" smtClean="0">
                <a:solidFill>
                  <a:schemeClr val="bg1"/>
                </a:solidFill>
              </a:rPr>
              <a:t> Non Kristen </a:t>
            </a:r>
            <a:r>
              <a:rPr lang="en-US" b="1" dirty="0" err="1" smtClean="0">
                <a:solidFill>
                  <a:schemeClr val="bg1"/>
                </a:solidFill>
              </a:rPr>
              <a:t>tentang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Tuhan,dan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menjelaskan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sesuai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Alkitab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bahwa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Tuhan</a:t>
            </a:r>
            <a:r>
              <a:rPr lang="en-US" b="1" dirty="0" smtClean="0">
                <a:solidFill>
                  <a:schemeClr val="bg1"/>
                </a:solidFill>
              </a:rPr>
              <a:t>  YME  </a:t>
            </a:r>
            <a:r>
              <a:rPr lang="en-US" b="1" dirty="0" err="1" smtClean="0">
                <a:solidFill>
                  <a:schemeClr val="bg1"/>
                </a:solidFill>
              </a:rPr>
              <a:t>itu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dikenal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hanya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dalam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nama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Yesus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Kristus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LATAR BELAKANG MASALAH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077200" cy="3733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muda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dewasa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merasakan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Allah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hidupnya,dan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sanggup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merasakan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Supranatural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suku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bangsa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agama yang </a:t>
            </a:r>
            <a:r>
              <a:rPr lang="en-US" dirty="0" err="1" smtClean="0">
                <a:solidFill>
                  <a:schemeClr val="bg1"/>
                </a:solidFill>
              </a:rPr>
              <a:t>menyebut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bermacam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macam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dipercayai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KAJIAN MATERI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A.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4  </a:t>
            </a:r>
            <a:r>
              <a:rPr lang="en-US" dirty="0" err="1" smtClean="0">
                <a:solidFill>
                  <a:schemeClr val="bg1"/>
                </a:solidFill>
              </a:rPr>
              <a:t>bentuk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penyembahan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Gaib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Bentuk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Theisme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Penyembahan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pribadi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menyatakan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diri-Nya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Wahyu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tertentu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: Agama </a:t>
            </a:r>
            <a:r>
              <a:rPr lang="en-US" dirty="0" err="1" smtClean="0">
                <a:solidFill>
                  <a:schemeClr val="bg1"/>
                </a:solidFill>
              </a:rPr>
              <a:t>Yahudi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Kristen,Islam</a:t>
            </a:r>
            <a:r>
              <a:rPr lang="en-US" dirty="0" smtClean="0">
                <a:solidFill>
                  <a:schemeClr val="bg1"/>
                </a:solidFill>
              </a:rPr>
              <a:t>, Hindu </a:t>
            </a:r>
            <a:r>
              <a:rPr lang="en-US" dirty="0" err="1" smtClean="0">
                <a:solidFill>
                  <a:schemeClr val="bg1"/>
                </a:solidFill>
              </a:rPr>
              <a:t>Weda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	Agama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percaya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berfirman</a:t>
            </a:r>
            <a:r>
              <a:rPr lang="en-US" dirty="0" smtClean="0">
                <a:solidFill>
                  <a:schemeClr val="bg1"/>
                </a:solidFill>
              </a:rPr>
              <a:t> 	,</a:t>
            </a:r>
            <a:r>
              <a:rPr lang="en-US" dirty="0" err="1" smtClean="0">
                <a:solidFill>
                  <a:schemeClr val="bg1"/>
                </a:solidFill>
              </a:rPr>
              <a:t>mencipta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membimbing,mengajar</a:t>
            </a:r>
            <a:r>
              <a:rPr lang="en-US" dirty="0" smtClean="0">
                <a:solidFill>
                  <a:schemeClr val="bg1"/>
                </a:solidFill>
              </a:rPr>
              <a:t>, 	</a:t>
            </a:r>
            <a:r>
              <a:rPr lang="en-US" dirty="0" err="1" smtClean="0">
                <a:solidFill>
                  <a:schemeClr val="bg1"/>
                </a:solidFill>
              </a:rPr>
              <a:t>menghukum,menyelamatkan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memberkati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umatNya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19800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Bentuk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Monisme</a:t>
            </a:r>
            <a:r>
              <a:rPr lang="en-US" sz="3100" b="1" dirty="0" smtClean="0">
                <a:solidFill>
                  <a:schemeClr val="bg1"/>
                </a:solidFill>
              </a:rPr>
              <a:t> : </a:t>
            </a:r>
            <a:r>
              <a:rPr lang="en-US" sz="3100" b="1" dirty="0" err="1" smtClean="0">
                <a:solidFill>
                  <a:schemeClr val="bg1"/>
                </a:solidFill>
              </a:rPr>
              <a:t>penyembahan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kepada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ilahi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sbg</a:t>
            </a:r>
            <a:r>
              <a:rPr lang="en-US" sz="3100" b="1" dirty="0" smtClean="0">
                <a:solidFill>
                  <a:schemeClr val="bg1"/>
                </a:solidFill>
              </a:rPr>
              <a:t> 	</a:t>
            </a:r>
            <a:r>
              <a:rPr lang="en-US" sz="3100" b="1" dirty="0" err="1" smtClean="0">
                <a:solidFill>
                  <a:schemeClr val="bg1"/>
                </a:solidFill>
              </a:rPr>
              <a:t>keberadaaan</a:t>
            </a:r>
            <a:r>
              <a:rPr lang="en-US" sz="3100" b="1" dirty="0" smtClean="0">
                <a:solidFill>
                  <a:schemeClr val="bg1"/>
                </a:solidFill>
              </a:rPr>
              <a:t>  </a:t>
            </a:r>
            <a:r>
              <a:rPr lang="en-US" sz="3100" b="1" dirty="0" err="1" smtClean="0">
                <a:solidFill>
                  <a:schemeClr val="bg1"/>
                </a:solidFill>
              </a:rPr>
              <a:t>yg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tidak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berpribadi</a:t>
            </a:r>
            <a:r>
              <a:rPr lang="en-US" sz="3100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3100" b="1" dirty="0" smtClean="0">
                <a:solidFill>
                  <a:schemeClr val="bg1"/>
                </a:solidFill>
              </a:rPr>
              <a:t>	 </a:t>
            </a:r>
            <a:r>
              <a:rPr lang="en-US" sz="3100" b="1" dirty="0" err="1" smtClean="0">
                <a:solidFill>
                  <a:schemeClr val="bg1"/>
                </a:solidFill>
              </a:rPr>
              <a:t>Aliran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ini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terdaat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pada</a:t>
            </a:r>
            <a:r>
              <a:rPr lang="en-US" sz="3100" b="1" dirty="0" smtClean="0">
                <a:solidFill>
                  <a:schemeClr val="bg1"/>
                </a:solidFill>
              </a:rPr>
              <a:t> :</a:t>
            </a:r>
          </a:p>
          <a:p>
            <a:pPr lvl="1" algn="l">
              <a:buFontTx/>
              <a:buChar char="-"/>
            </a:pPr>
            <a:r>
              <a:rPr lang="en-US" sz="3100" b="1" dirty="0" smtClean="0">
                <a:solidFill>
                  <a:schemeClr val="bg1"/>
                </a:solidFill>
              </a:rPr>
              <a:t>Hindu </a:t>
            </a:r>
            <a:r>
              <a:rPr lang="en-US" sz="3100" b="1" dirty="0" err="1" smtClean="0">
                <a:solidFill>
                  <a:schemeClr val="bg1"/>
                </a:solidFill>
              </a:rPr>
              <a:t>Upanisad</a:t>
            </a:r>
            <a:endParaRPr lang="en-US" sz="3100" b="1" dirty="0" smtClean="0">
              <a:solidFill>
                <a:schemeClr val="bg1"/>
              </a:solidFill>
            </a:endParaRPr>
          </a:p>
          <a:p>
            <a:pPr lvl="1" algn="l">
              <a:buFontTx/>
              <a:buChar char="-"/>
            </a:pPr>
            <a:r>
              <a:rPr lang="en-US" sz="3100" b="1" dirty="0" err="1" smtClean="0">
                <a:solidFill>
                  <a:schemeClr val="bg1"/>
                </a:solidFill>
              </a:rPr>
              <a:t>Ajaran</a:t>
            </a:r>
            <a:r>
              <a:rPr lang="en-US" sz="3100" b="1" dirty="0" smtClean="0">
                <a:solidFill>
                  <a:schemeClr val="bg1"/>
                </a:solidFill>
              </a:rPr>
              <a:t> Tao</a:t>
            </a:r>
          </a:p>
          <a:p>
            <a:pPr lvl="1" algn="l">
              <a:buFontTx/>
              <a:buChar char="-"/>
            </a:pPr>
            <a:r>
              <a:rPr lang="en-US" sz="3100" b="1" dirty="0" err="1" smtClean="0">
                <a:solidFill>
                  <a:schemeClr val="bg1"/>
                </a:solidFill>
              </a:rPr>
              <a:t>Kebatinan</a:t>
            </a:r>
            <a:endParaRPr lang="en-US" sz="3100" b="1" dirty="0" smtClean="0">
              <a:solidFill>
                <a:schemeClr val="bg1"/>
              </a:solidFill>
            </a:endParaRPr>
          </a:p>
          <a:p>
            <a:pPr lvl="1" algn="l">
              <a:buFontTx/>
              <a:buChar char="-"/>
            </a:pPr>
            <a:r>
              <a:rPr lang="en-US" sz="3100" b="1" dirty="0" err="1" smtClean="0">
                <a:solidFill>
                  <a:schemeClr val="bg1"/>
                </a:solidFill>
              </a:rPr>
              <a:t>Mistik</a:t>
            </a:r>
            <a:endParaRPr lang="en-US" sz="3100" b="1" dirty="0" smtClean="0">
              <a:solidFill>
                <a:schemeClr val="bg1"/>
              </a:solidFill>
            </a:endParaRPr>
          </a:p>
          <a:p>
            <a:pPr lvl="1" algn="l">
              <a:buFontTx/>
              <a:buChar char="-"/>
            </a:pPr>
            <a:r>
              <a:rPr lang="en-US" sz="3100" b="1" dirty="0" err="1" smtClean="0">
                <a:solidFill>
                  <a:schemeClr val="bg1"/>
                </a:solidFill>
              </a:rPr>
              <a:t>Pememluk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Monisme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percaya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bahwa</a:t>
            </a:r>
            <a:r>
              <a:rPr lang="en-US" sz="3100" b="1" dirty="0" smtClean="0">
                <a:solidFill>
                  <a:schemeClr val="bg1"/>
                </a:solidFill>
              </a:rPr>
              <a:t> yang </a:t>
            </a:r>
            <a:r>
              <a:rPr lang="en-US" sz="3100" b="1" dirty="0" err="1" smtClean="0">
                <a:solidFill>
                  <a:schemeClr val="bg1"/>
                </a:solidFill>
              </a:rPr>
              <a:t>gaib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itu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berkuasa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berpenaruh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kepada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manusia</a:t>
            </a:r>
            <a:endParaRPr lang="en-US" sz="3100" b="1" dirty="0" smtClean="0">
              <a:solidFill>
                <a:schemeClr val="bg1"/>
              </a:solidFill>
            </a:endParaRPr>
          </a:p>
          <a:p>
            <a:pPr lvl="1" algn="l">
              <a:buFontTx/>
              <a:buChar char="-"/>
            </a:pPr>
            <a:endParaRPr lang="en-US" sz="31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100" b="1" dirty="0" err="1" smtClean="0">
                <a:solidFill>
                  <a:schemeClr val="bg1"/>
                </a:solidFill>
              </a:rPr>
              <a:t>Bentuk</a:t>
            </a:r>
            <a:r>
              <a:rPr lang="en-US" sz="3100" b="1" dirty="0" smtClean="0">
                <a:solidFill>
                  <a:schemeClr val="bg1"/>
                </a:solidFill>
              </a:rPr>
              <a:t> Non </a:t>
            </a:r>
            <a:r>
              <a:rPr lang="en-US" sz="3100" b="1" dirty="0" err="1" smtClean="0">
                <a:solidFill>
                  <a:schemeClr val="bg1"/>
                </a:solidFill>
              </a:rPr>
              <a:t>Theisme</a:t>
            </a:r>
            <a:r>
              <a:rPr lang="en-US" sz="3100" b="1" dirty="0" smtClean="0">
                <a:solidFill>
                  <a:schemeClr val="bg1"/>
                </a:solidFill>
              </a:rPr>
              <a:t>  : </a:t>
            </a:r>
            <a:r>
              <a:rPr lang="en-US" sz="3100" b="1" dirty="0" err="1" smtClean="0">
                <a:solidFill>
                  <a:schemeClr val="bg1"/>
                </a:solidFill>
              </a:rPr>
              <a:t>penyembahan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kepada</a:t>
            </a:r>
            <a:r>
              <a:rPr lang="en-US" sz="3100" b="1" dirty="0" smtClean="0">
                <a:solidFill>
                  <a:schemeClr val="bg1"/>
                </a:solidFill>
              </a:rPr>
              <a:t> yang </a:t>
            </a:r>
            <a:r>
              <a:rPr lang="en-US" sz="3100" b="1" dirty="0" err="1" smtClean="0">
                <a:solidFill>
                  <a:schemeClr val="bg1"/>
                </a:solidFill>
              </a:rPr>
              <a:t>gaib</a:t>
            </a:r>
            <a:r>
              <a:rPr lang="en-US" sz="3100" b="1" dirty="0" smtClean="0">
                <a:solidFill>
                  <a:schemeClr val="bg1"/>
                </a:solidFill>
              </a:rPr>
              <a:t>  	</a:t>
            </a:r>
            <a:r>
              <a:rPr lang="en-US" sz="3100" b="1" dirty="0" err="1" smtClean="0">
                <a:solidFill>
                  <a:schemeClr val="bg1"/>
                </a:solidFill>
              </a:rPr>
              <a:t>sebagai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kekosongan</a:t>
            </a:r>
            <a:r>
              <a:rPr lang="en-US" sz="3100" b="1" dirty="0" smtClean="0">
                <a:solidFill>
                  <a:schemeClr val="bg1"/>
                </a:solidFill>
              </a:rPr>
              <a:t>, </a:t>
            </a:r>
            <a:r>
              <a:rPr lang="en-US" sz="3100" b="1" dirty="0" err="1" smtClean="0">
                <a:solidFill>
                  <a:schemeClr val="bg1"/>
                </a:solidFill>
              </a:rPr>
              <a:t>hal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ini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terdapat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dalam</a:t>
            </a:r>
            <a:r>
              <a:rPr lang="en-US" sz="3100" b="1" dirty="0" smtClean="0">
                <a:solidFill>
                  <a:schemeClr val="bg1"/>
                </a:solidFill>
              </a:rPr>
              <a:t> agama 	</a:t>
            </a:r>
            <a:r>
              <a:rPr lang="en-US" sz="3100" b="1" dirty="0" err="1" smtClean="0">
                <a:solidFill>
                  <a:schemeClr val="bg1"/>
                </a:solidFill>
              </a:rPr>
              <a:t>Budha.Apa</a:t>
            </a:r>
            <a:r>
              <a:rPr lang="en-US" sz="3100" b="1" dirty="0" smtClean="0">
                <a:solidFill>
                  <a:schemeClr val="bg1"/>
                </a:solidFill>
              </a:rPr>
              <a:t> yang </a:t>
            </a:r>
            <a:r>
              <a:rPr lang="en-US" sz="3100" b="1" dirty="0" err="1" smtClean="0">
                <a:solidFill>
                  <a:schemeClr val="bg1"/>
                </a:solidFill>
              </a:rPr>
              <a:t>dilihatnya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diraba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hanyalah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sesuatu</a:t>
            </a:r>
            <a:r>
              <a:rPr lang="en-US" sz="3100" b="1" dirty="0" smtClean="0">
                <a:solidFill>
                  <a:schemeClr val="bg1"/>
                </a:solidFill>
              </a:rPr>
              <a:t> 	yang </a:t>
            </a:r>
            <a:r>
              <a:rPr lang="en-US" sz="3100" b="1" dirty="0" err="1" smtClean="0">
                <a:solidFill>
                  <a:schemeClr val="bg1"/>
                </a:solidFill>
              </a:rPr>
              <a:t>semu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atau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maya</a:t>
            </a:r>
            <a:r>
              <a:rPr lang="en-US" sz="3100" b="1" dirty="0" smtClean="0">
                <a:solidFill>
                  <a:schemeClr val="bg1"/>
                </a:solidFill>
              </a:rPr>
              <a:t> .</a:t>
            </a:r>
          </a:p>
          <a:p>
            <a:pPr algn="l"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Bentuk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Demonisme</a:t>
            </a:r>
            <a:r>
              <a:rPr lang="en-US" sz="3100" b="1" dirty="0" smtClean="0">
                <a:solidFill>
                  <a:schemeClr val="bg1"/>
                </a:solidFill>
              </a:rPr>
              <a:t> : </a:t>
            </a:r>
            <a:r>
              <a:rPr lang="en-US" sz="3100" b="1" dirty="0" err="1" smtClean="0">
                <a:solidFill>
                  <a:schemeClr val="bg1"/>
                </a:solidFill>
              </a:rPr>
              <a:t>Penyembahan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kepada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kuasa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gaib</a:t>
            </a:r>
            <a:r>
              <a:rPr lang="en-US" sz="3100" b="1" dirty="0" smtClean="0">
                <a:solidFill>
                  <a:schemeClr val="bg1"/>
                </a:solidFill>
              </a:rPr>
              <a:t> yang 	</a:t>
            </a:r>
            <a:r>
              <a:rPr lang="en-US" sz="3100" b="1" dirty="0" err="1" smtClean="0">
                <a:solidFill>
                  <a:schemeClr val="bg1"/>
                </a:solidFill>
              </a:rPr>
              <a:t>jahat</a:t>
            </a:r>
            <a:r>
              <a:rPr lang="en-US" sz="3100" b="1" dirty="0" smtClean="0">
                <a:solidFill>
                  <a:schemeClr val="bg1"/>
                </a:solidFill>
              </a:rPr>
              <a:t> yang </a:t>
            </a:r>
            <a:r>
              <a:rPr lang="en-US" sz="3100" b="1" dirty="0" err="1" smtClean="0">
                <a:solidFill>
                  <a:schemeClr val="bg1"/>
                </a:solidFill>
              </a:rPr>
              <a:t>terdapat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dialam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ini</a:t>
            </a:r>
            <a:r>
              <a:rPr lang="en-US" sz="3100" b="1" dirty="0" smtClean="0">
                <a:solidFill>
                  <a:schemeClr val="bg1"/>
                </a:solidFill>
              </a:rPr>
              <a:t> yang </a:t>
            </a:r>
            <a:r>
              <a:rPr lang="en-US" sz="3100" b="1" dirty="0" err="1" smtClean="0">
                <a:solidFill>
                  <a:schemeClr val="bg1"/>
                </a:solidFill>
              </a:rPr>
              <a:t>dipimpin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oleh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setan</a:t>
            </a:r>
            <a:r>
              <a:rPr lang="en-US" sz="3100" b="1" dirty="0" smtClean="0">
                <a:solidFill>
                  <a:schemeClr val="bg1"/>
                </a:solidFill>
              </a:rPr>
              <a:t>. 	</a:t>
            </a:r>
            <a:r>
              <a:rPr lang="en-US" sz="3100" b="1" dirty="0" err="1" smtClean="0">
                <a:solidFill>
                  <a:schemeClr val="bg1"/>
                </a:solidFill>
              </a:rPr>
              <a:t>Bentuk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ini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terdapat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pada</a:t>
            </a:r>
            <a:r>
              <a:rPr lang="en-US" sz="3100" b="1" dirty="0" smtClean="0">
                <a:solidFill>
                  <a:schemeClr val="bg1"/>
                </a:solidFill>
              </a:rPr>
              <a:t>  </a:t>
            </a:r>
            <a:r>
              <a:rPr lang="en-US" sz="3100" b="1" dirty="0" err="1" smtClean="0">
                <a:solidFill>
                  <a:schemeClr val="bg1"/>
                </a:solidFill>
              </a:rPr>
              <a:t>praktek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klenik</a:t>
            </a:r>
            <a:r>
              <a:rPr lang="en-US" sz="3100" b="1" dirty="0" smtClean="0">
                <a:solidFill>
                  <a:schemeClr val="bg1"/>
                </a:solidFill>
              </a:rPr>
              <a:t>, </a:t>
            </a:r>
            <a:r>
              <a:rPr lang="en-US" sz="3100" b="1" dirty="0" err="1" smtClean="0">
                <a:solidFill>
                  <a:schemeClr val="bg1"/>
                </a:solidFill>
              </a:rPr>
              <a:t>santet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dan</a:t>
            </a:r>
            <a:r>
              <a:rPr lang="en-US" sz="3100" b="1" dirty="0" smtClean="0">
                <a:solidFill>
                  <a:schemeClr val="bg1"/>
                </a:solidFill>
              </a:rPr>
              <a:t> 	</a:t>
            </a:r>
            <a:r>
              <a:rPr lang="en-US" sz="3100" b="1" dirty="0" err="1" smtClean="0">
                <a:solidFill>
                  <a:schemeClr val="bg1"/>
                </a:solidFill>
              </a:rPr>
              <a:t>olkutisme</a:t>
            </a:r>
            <a:r>
              <a:rPr lang="en-US" sz="3100" b="1" dirty="0" smtClean="0">
                <a:solidFill>
                  <a:schemeClr val="bg1"/>
                </a:solidFill>
              </a:rPr>
              <a:t>, </a:t>
            </a:r>
            <a:r>
              <a:rPr lang="en-US" sz="3100" b="1" dirty="0" err="1" smtClean="0">
                <a:solidFill>
                  <a:schemeClr val="bg1"/>
                </a:solidFill>
              </a:rPr>
              <a:t>opo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opo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3100" b="1" dirty="0" err="1" smtClean="0">
                <a:solidFill>
                  <a:schemeClr val="bg1"/>
                </a:solidFill>
              </a:rPr>
              <a:t>dsb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</a:p>
          <a:p>
            <a:pPr algn="l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2079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Eras Bold ITC" pitchFamily="34" charset="0"/>
              </a:rPr>
              <a:t/>
            </a:r>
            <a:br>
              <a:rPr lang="en-US" b="1" dirty="0" smtClean="0">
                <a:solidFill>
                  <a:srgbClr val="FFFF00"/>
                </a:solidFill>
                <a:latin typeface="Eras Bold ITC" pitchFamily="34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Eras Bold ITC" pitchFamily="34" charset="0"/>
              </a:rPr>
              <a:t>KEBERADAAN TUHAN/ ALLAH MENURUT AGAMA  NON KRISTEN</a:t>
            </a:r>
            <a:br>
              <a:rPr lang="en-US" b="1" dirty="0" smtClean="0">
                <a:solidFill>
                  <a:srgbClr val="FFFF00"/>
                </a:solidFill>
                <a:latin typeface="Eras Bold ITC" pitchFamily="34" charset="0"/>
              </a:rPr>
            </a:br>
            <a:endParaRPr lang="en-GB" b="1" dirty="0">
              <a:solidFill>
                <a:srgbClr val="FFFF00"/>
              </a:solidFill>
              <a:latin typeface="Eras Bold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7924800" cy="41148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Agama </a:t>
            </a:r>
            <a:r>
              <a:rPr lang="en-US" dirty="0" err="1" smtClean="0">
                <a:solidFill>
                  <a:srgbClr val="FFFF00"/>
                </a:solidFill>
              </a:rPr>
              <a:t>Primitif</a:t>
            </a:r>
            <a:endParaRPr lang="en-US" dirty="0" smtClean="0">
              <a:solidFill>
                <a:srgbClr val="FFFF00"/>
              </a:solidFill>
            </a:endParaRP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illah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digambarkan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konsep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Pantheisme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ilahi</a:t>
            </a:r>
            <a:r>
              <a:rPr lang="en-US" dirty="0" smtClean="0">
                <a:solidFill>
                  <a:schemeClr val="bg1"/>
                </a:solidFill>
              </a:rPr>
              <a:t> )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Panantheisme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ilahi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semesta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gaib,ilah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ilah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melekat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inilah</a:t>
            </a:r>
            <a:r>
              <a:rPr lang="en-US" dirty="0" smtClean="0">
                <a:solidFill>
                  <a:schemeClr val="bg1"/>
                </a:solidFill>
              </a:rPr>
              <a:t>  yang </a:t>
            </a:r>
            <a:r>
              <a:rPr lang="en-US" dirty="0" err="1" smtClean="0">
                <a:solidFill>
                  <a:schemeClr val="bg1"/>
                </a:solidFill>
              </a:rPr>
              <a:t>disembah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364" name="AutoShape 4" descr="Image result for menyembah po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66" name="AutoShape 6" descr="Image result for menyembah po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68" name="AutoShape 8" descr="Image result for menyembah po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</a:rPr>
              <a:t>Keberadaan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Tuhan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menurut</a:t>
            </a:r>
            <a:r>
              <a:rPr lang="en-US" b="1" dirty="0" smtClean="0">
                <a:solidFill>
                  <a:schemeClr val="bg1"/>
                </a:solidFill>
              </a:rPr>
              <a:t> Agama </a:t>
            </a:r>
            <a:r>
              <a:rPr lang="en-US" b="1" dirty="0" err="1" smtClean="0">
                <a:solidFill>
                  <a:schemeClr val="bg1"/>
                </a:solidFill>
              </a:rPr>
              <a:t>Hindhu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Di </a:t>
            </a:r>
            <a:r>
              <a:rPr lang="en-US" dirty="0" err="1" smtClean="0">
                <a:solidFill>
                  <a:schemeClr val="bg1"/>
                </a:solidFill>
              </a:rPr>
              <a:t>depan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singgung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Hindhu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Weda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Theisme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.	</a:t>
            </a:r>
            <a:r>
              <a:rPr lang="en-US" dirty="0" err="1" smtClean="0">
                <a:solidFill>
                  <a:schemeClr val="bg1"/>
                </a:solidFill>
              </a:rPr>
              <a:t>Pribadi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mutlak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wujudnya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tunggal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sempurna</a:t>
            </a:r>
            <a:r>
              <a:rPr lang="en-US" dirty="0" smtClean="0">
                <a:solidFill>
                  <a:schemeClr val="bg1"/>
                </a:solidFill>
              </a:rPr>
              <a:t> ,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diraba,atau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dengar,tetapi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keberadaan</a:t>
            </a:r>
            <a:r>
              <a:rPr lang="en-US" dirty="0" smtClean="0">
                <a:solidFill>
                  <a:schemeClr val="bg1"/>
                </a:solidFill>
              </a:rPr>
              <a:t> Brahman(Sag </a:t>
            </a:r>
            <a:r>
              <a:rPr lang="en-US" dirty="0" err="1" smtClean="0">
                <a:solidFill>
                  <a:schemeClr val="bg1"/>
                </a:solidFill>
              </a:rPr>
              <a:t>Hyang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meresap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seluruh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seluruh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pancaran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zat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Brahman,termasuk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manusia</a:t>
            </a:r>
            <a:r>
              <a:rPr lang="en-US" dirty="0" smtClean="0">
                <a:solidFill>
                  <a:schemeClr val="bg1"/>
                </a:solidFill>
              </a:rPr>
              <a:t> (atman )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berasal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Brahman.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Hindhu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percaya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ilah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dewi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melekat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8077200" cy="5867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3. </a:t>
            </a:r>
            <a:r>
              <a:rPr lang="en-US" b="1" dirty="0" err="1" smtClean="0">
                <a:solidFill>
                  <a:srgbClr val="FFC000"/>
                </a:solidFill>
              </a:rPr>
              <a:t>Keberadaan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Tuhan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menurut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Budha</a:t>
            </a:r>
            <a:endParaRPr lang="en-US" b="1" dirty="0" smtClean="0">
              <a:solidFill>
                <a:srgbClr val="FFC000"/>
              </a:solidFill>
            </a:endParaRPr>
          </a:p>
          <a:p>
            <a:pPr algn="l"/>
            <a:r>
              <a:rPr lang="en-US" dirty="0" smtClean="0"/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DALAM BUDHA DISEBUT ADA 4 SIFAT  KETUHANAN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1.Sifat </a:t>
            </a:r>
            <a:r>
              <a:rPr lang="en-US" dirty="0" err="1" smtClean="0">
                <a:solidFill>
                  <a:schemeClr val="bg1"/>
                </a:solidFill>
              </a:rPr>
              <a:t>cinta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kasih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Metta</a:t>
            </a:r>
            <a:r>
              <a:rPr lang="en-US" dirty="0" smtClean="0">
                <a:solidFill>
                  <a:schemeClr val="bg1"/>
                </a:solidFill>
              </a:rPr>
              <a:t> ) </a:t>
            </a:r>
            <a:r>
              <a:rPr lang="en-US" dirty="0" err="1" smtClean="0">
                <a:solidFill>
                  <a:schemeClr val="bg1"/>
                </a:solidFill>
              </a:rPr>
              <a:t>bersih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fikiran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membenci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2.Sifat </a:t>
            </a:r>
            <a:r>
              <a:rPr lang="en-US" dirty="0" err="1" smtClean="0">
                <a:solidFill>
                  <a:schemeClr val="bg1"/>
                </a:solidFill>
              </a:rPr>
              <a:t>belas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kasihan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Karuna</a:t>
            </a:r>
            <a:r>
              <a:rPr lang="en-US" dirty="0" smtClean="0">
                <a:solidFill>
                  <a:schemeClr val="bg1"/>
                </a:solidFill>
              </a:rPr>
              <a:t> )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sifat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suka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menolong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tanpa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mengharapkan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balasan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466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Aharoni</vt:lpstr>
      <vt:lpstr>Algerian</vt:lpstr>
      <vt:lpstr>Arial</vt:lpstr>
      <vt:lpstr>Arial Black</vt:lpstr>
      <vt:lpstr>Calibri</vt:lpstr>
      <vt:lpstr>Courier New</vt:lpstr>
      <vt:lpstr>Eras Bold ITC</vt:lpstr>
      <vt:lpstr>Wingdings</vt:lpstr>
      <vt:lpstr>Office Theme</vt:lpstr>
      <vt:lpstr>TUHAN YANG MAHA ESA</vt:lpstr>
      <vt:lpstr>KOMPETENSI DASAR</vt:lpstr>
      <vt:lpstr>INDIKATOR HASIL BELAJAR</vt:lpstr>
      <vt:lpstr>LATAR BELAKANG MASALAH</vt:lpstr>
      <vt:lpstr>KAJIAN MATERI</vt:lpstr>
      <vt:lpstr>PowerPoint Presentation</vt:lpstr>
      <vt:lpstr> KEBERADAAN TUHAN/ ALLAH MENURUT AGAMA  NON KRISTEN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PANDANGAN TEORITIS ATHEISME TENTANG KEBERADAAN TUHAN</vt:lpstr>
      <vt:lpstr>PowerPoint Presentation</vt:lpstr>
      <vt:lpstr>KEBERADAAN TUHAN YME MENURUT IMAN KRISTEN</vt:lpstr>
      <vt:lpstr>PowerPoint Presentation</vt:lpstr>
      <vt:lpstr>MENGENAL  ALLAH DALAM YESUS KRISTUS</vt:lpstr>
      <vt:lpstr>PowerPoint Presentation</vt:lpstr>
      <vt:lpstr>PowerPoint Presentation</vt:lpstr>
      <vt:lpstr>Sekian  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TUHAN YANG MAHA ESA</dc:title>
  <dc:creator>NOTEBOOK</dc:creator>
  <cp:lastModifiedBy>NOTEBOOK</cp:lastModifiedBy>
  <cp:revision>12</cp:revision>
  <dcterms:created xsi:type="dcterms:W3CDTF">2016-10-04T03:02:49Z</dcterms:created>
  <dcterms:modified xsi:type="dcterms:W3CDTF">2023-09-22T00:54:04Z</dcterms:modified>
</cp:coreProperties>
</file>