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73" r:id="rId4"/>
    <p:sldId id="274" r:id="rId5"/>
    <p:sldId id="275" r:id="rId6"/>
    <p:sldId id="276" r:id="rId7"/>
    <p:sldId id="277" r:id="rId8"/>
    <p:sldId id="261" r:id="rId9"/>
    <p:sldId id="278" r:id="rId10"/>
    <p:sldId id="263" r:id="rId11"/>
    <p:sldId id="279" r:id="rId12"/>
    <p:sldId id="269" r:id="rId13"/>
    <p:sldId id="264" r:id="rId14"/>
    <p:sldId id="265" r:id="rId15"/>
    <p:sldId id="270" r:id="rId16"/>
    <p:sldId id="271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4660"/>
  </p:normalViewPr>
  <p:slideViewPr>
    <p:cSldViewPr>
      <p:cViewPr varScale="1">
        <p:scale>
          <a:sx n="81" d="100"/>
          <a:sy n="81" d="100"/>
        </p:scale>
        <p:origin x="1181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3C07-D7F9-44BD-BD6A-3A799A137463}" type="datetimeFigureOut">
              <a:rPr lang="en-GB" smtClean="0"/>
              <a:pPr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C456-A1F7-4DA8-9D83-D3A6CE49E6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3C07-D7F9-44BD-BD6A-3A799A137463}" type="datetimeFigureOut">
              <a:rPr lang="en-GB" smtClean="0"/>
              <a:pPr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C456-A1F7-4DA8-9D83-D3A6CE49E6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3C07-D7F9-44BD-BD6A-3A799A137463}" type="datetimeFigureOut">
              <a:rPr lang="en-GB" smtClean="0"/>
              <a:pPr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C456-A1F7-4DA8-9D83-D3A6CE49E6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3C07-D7F9-44BD-BD6A-3A799A137463}" type="datetimeFigureOut">
              <a:rPr lang="en-GB" smtClean="0"/>
              <a:pPr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C456-A1F7-4DA8-9D83-D3A6CE49E6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3C07-D7F9-44BD-BD6A-3A799A137463}" type="datetimeFigureOut">
              <a:rPr lang="en-GB" smtClean="0"/>
              <a:pPr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C456-A1F7-4DA8-9D83-D3A6CE49E6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3C07-D7F9-44BD-BD6A-3A799A137463}" type="datetimeFigureOut">
              <a:rPr lang="en-GB" smtClean="0"/>
              <a:pPr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C456-A1F7-4DA8-9D83-D3A6CE49E6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3C07-D7F9-44BD-BD6A-3A799A137463}" type="datetimeFigureOut">
              <a:rPr lang="en-GB" smtClean="0"/>
              <a:pPr/>
              <a:t>24/03/2023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C456-A1F7-4DA8-9D83-D3A6CE49E6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3C07-D7F9-44BD-BD6A-3A799A137463}" type="datetimeFigureOut">
              <a:rPr lang="en-GB" smtClean="0"/>
              <a:pPr/>
              <a:t>24/03/2023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C456-A1F7-4DA8-9D83-D3A6CE49E6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3C07-D7F9-44BD-BD6A-3A799A137463}" type="datetimeFigureOut">
              <a:rPr lang="en-GB" smtClean="0"/>
              <a:pPr/>
              <a:t>24/03/2023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C456-A1F7-4DA8-9D83-D3A6CE49E6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3C07-D7F9-44BD-BD6A-3A799A137463}" type="datetimeFigureOut">
              <a:rPr lang="en-GB" smtClean="0"/>
              <a:pPr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C456-A1F7-4DA8-9D83-D3A6CE49E6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3C07-D7F9-44BD-BD6A-3A799A137463}" type="datetimeFigureOut">
              <a:rPr lang="en-GB" smtClean="0"/>
              <a:pPr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C456-A1F7-4DA8-9D83-D3A6CE49E6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3C07-D7F9-44BD-BD6A-3A799A137463}" type="datetimeFigureOut">
              <a:rPr lang="en-GB" smtClean="0"/>
              <a:pPr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EC456-A1F7-4DA8-9D83-D3A6CE49E61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0969" y="2967335"/>
            <a:ext cx="5202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Shalom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Alaikhem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45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-Point Star 4"/>
          <p:cNvSpPr/>
          <p:nvPr/>
        </p:nvSpPr>
        <p:spPr>
          <a:xfrm>
            <a:off x="990600" y="762000"/>
            <a:ext cx="6629400" cy="3276600"/>
          </a:xfrm>
          <a:prstGeom prst="star6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447800"/>
            <a:ext cx="76142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HAKEKAT MANUSIA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MENURUT IMAN KRISTEN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unched Tape 4"/>
          <p:cNvSpPr/>
          <p:nvPr/>
        </p:nvSpPr>
        <p:spPr>
          <a:xfrm>
            <a:off x="381000" y="382012"/>
            <a:ext cx="8610600" cy="6586418"/>
          </a:xfrm>
          <a:prstGeom prst="flowChartPunchedTap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382012"/>
            <a:ext cx="7848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Kejadian</a:t>
            </a:r>
            <a:r>
              <a:rPr lang="en-US" sz="3200" dirty="0" smtClean="0"/>
              <a:t> 2:7  </a:t>
            </a:r>
            <a:r>
              <a:rPr lang="en-US" sz="3200" dirty="0" err="1" smtClean="0"/>
              <a:t>Maka</a:t>
            </a:r>
            <a:r>
              <a:rPr lang="en-US" sz="3200" dirty="0"/>
              <a:t>, TUHAN Allah </a:t>
            </a:r>
            <a:r>
              <a:rPr lang="en-US" sz="3200" dirty="0" err="1"/>
              <a:t>membentuk</a:t>
            </a:r>
            <a:r>
              <a:rPr lang="en-US" sz="3200" dirty="0"/>
              <a:t> </a:t>
            </a:r>
            <a:r>
              <a:rPr lang="en-US" sz="3200" dirty="0" err="1"/>
              <a:t>manusia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debu</a:t>
            </a:r>
            <a:r>
              <a:rPr lang="en-US" sz="3200" dirty="0"/>
              <a:t> di </a:t>
            </a:r>
            <a:r>
              <a:rPr lang="en-US" sz="3200" dirty="0" err="1"/>
              <a:t>tanah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mengembuskan</a:t>
            </a:r>
            <a:r>
              <a:rPr lang="en-US" sz="3200" dirty="0"/>
              <a:t> </a:t>
            </a:r>
            <a:r>
              <a:rPr lang="en-US" sz="3200" dirty="0" err="1"/>
              <a:t>napas</a:t>
            </a:r>
            <a:r>
              <a:rPr lang="en-US" sz="3200" dirty="0"/>
              <a:t> </a:t>
            </a:r>
            <a:r>
              <a:rPr lang="en-US" sz="3200" dirty="0" err="1"/>
              <a:t>kehidupan</a:t>
            </a:r>
            <a:r>
              <a:rPr lang="en-US" sz="3200" dirty="0"/>
              <a:t> </a:t>
            </a:r>
            <a:r>
              <a:rPr lang="en-US" sz="3200" dirty="0" err="1"/>
              <a:t>kepada</a:t>
            </a:r>
            <a:r>
              <a:rPr lang="en-US" sz="3200" dirty="0"/>
              <a:t> </a:t>
            </a:r>
            <a:r>
              <a:rPr lang="en-US" sz="3200" dirty="0" err="1"/>
              <a:t>hidungnya</a:t>
            </a:r>
            <a:r>
              <a:rPr lang="en-US" sz="3200" dirty="0"/>
              <a:t> </a:t>
            </a:r>
            <a:r>
              <a:rPr lang="en-US" sz="3200" dirty="0" err="1"/>
              <a:t>sehingga</a:t>
            </a:r>
            <a:r>
              <a:rPr lang="en-US" sz="3200" dirty="0"/>
              <a:t> </a:t>
            </a:r>
            <a:r>
              <a:rPr lang="en-US" sz="3200" dirty="0" err="1"/>
              <a:t>manusia</a:t>
            </a:r>
            <a:r>
              <a:rPr lang="en-US" sz="3200" dirty="0"/>
              <a:t> </a:t>
            </a:r>
            <a:r>
              <a:rPr lang="en-US" sz="3200" dirty="0" err="1"/>
              <a:t>itu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hidup</a:t>
            </a:r>
            <a:r>
              <a:rPr lang="en-US" sz="3200" dirty="0" smtClean="0"/>
              <a:t>.</a:t>
            </a:r>
          </a:p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310185" y="3429000"/>
            <a:ext cx="7848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Yohanes</a:t>
            </a:r>
            <a:r>
              <a:rPr lang="en-US" sz="3200" dirty="0" smtClean="0"/>
              <a:t> 1: 3-4  </a:t>
            </a:r>
            <a:r>
              <a:rPr lang="en-US" sz="3200" dirty="0" err="1"/>
              <a:t>Segala</a:t>
            </a:r>
            <a:r>
              <a:rPr lang="en-US" sz="3200" dirty="0"/>
              <a:t> </a:t>
            </a:r>
            <a:r>
              <a:rPr lang="en-US" sz="3200" dirty="0" err="1"/>
              <a:t>sesuatu</a:t>
            </a:r>
            <a:r>
              <a:rPr lang="en-US" sz="3200" dirty="0"/>
              <a:t> </a:t>
            </a:r>
            <a:r>
              <a:rPr lang="en-US" sz="3200" dirty="0" err="1"/>
              <a:t>diciptakan</a:t>
            </a:r>
            <a:r>
              <a:rPr lang="en-US" sz="3200" dirty="0"/>
              <a:t> </a:t>
            </a:r>
            <a:r>
              <a:rPr lang="en-US" sz="3200" dirty="0" err="1"/>
              <a:t>melalui</a:t>
            </a:r>
            <a:r>
              <a:rPr lang="en-US" sz="3200" dirty="0"/>
              <a:t> Dia. </a:t>
            </a:r>
            <a:r>
              <a:rPr lang="en-US" sz="3200" dirty="0" err="1"/>
              <a:t>Tanpa</a:t>
            </a:r>
            <a:r>
              <a:rPr lang="en-US" sz="3200" dirty="0"/>
              <a:t> </a:t>
            </a:r>
            <a:r>
              <a:rPr lang="en-US" sz="3200" dirty="0" err="1"/>
              <a:t>Dia</a:t>
            </a:r>
            <a:r>
              <a:rPr lang="en-US" sz="3200" dirty="0"/>
              <a:t>, </a:t>
            </a:r>
            <a:r>
              <a:rPr lang="en-US" sz="3200" dirty="0" err="1"/>
              <a:t>segala</a:t>
            </a:r>
            <a:r>
              <a:rPr lang="en-US" sz="3200" dirty="0"/>
              <a:t> </a:t>
            </a:r>
            <a:r>
              <a:rPr lang="en-US" sz="3200" dirty="0" err="1"/>
              <a:t>sesuatu</a:t>
            </a:r>
            <a:r>
              <a:rPr lang="en-US" sz="3200" dirty="0"/>
              <a:t> yang </a:t>
            </a:r>
            <a:r>
              <a:rPr lang="en-US" sz="3200" dirty="0" err="1"/>
              <a:t>sudah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mungkin</a:t>
            </a:r>
            <a:r>
              <a:rPr lang="en-US" sz="3200" dirty="0"/>
              <a:t>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 smtClean="0"/>
              <a:t>  </a:t>
            </a:r>
            <a:r>
              <a:rPr lang="en-US" sz="3200" dirty="0"/>
              <a:t>Di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Dia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hidup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hidup</a:t>
            </a:r>
            <a:r>
              <a:rPr lang="en-US" sz="3200" dirty="0"/>
              <a:t> </a:t>
            </a:r>
            <a:r>
              <a:rPr lang="en-US" sz="3200" dirty="0" err="1"/>
              <a:t>itu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Terang</a:t>
            </a:r>
            <a:r>
              <a:rPr lang="en-US" sz="3200" dirty="0"/>
              <a:t> </a:t>
            </a:r>
            <a:r>
              <a:rPr lang="en-US" sz="3200" dirty="0" err="1"/>
              <a:t>manusia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65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203" y="3810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Kejadian</a:t>
            </a:r>
            <a:r>
              <a:rPr lang="en-US" sz="3600" dirty="0" smtClean="0"/>
              <a:t> 1 :1  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mulanya</a:t>
            </a:r>
            <a:r>
              <a:rPr lang="en-US" sz="3600" dirty="0"/>
              <a:t> Allah </a:t>
            </a:r>
            <a:r>
              <a:rPr lang="en-US" sz="3600" dirty="0" err="1"/>
              <a:t>menciptakan</a:t>
            </a:r>
            <a:r>
              <a:rPr lang="en-US" sz="3600" dirty="0"/>
              <a:t> </a:t>
            </a:r>
            <a:r>
              <a:rPr lang="en-US" sz="3600" dirty="0" err="1"/>
              <a:t>langit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bumi</a:t>
            </a:r>
            <a:r>
              <a:rPr lang="en-US" sz="36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85934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Kejadian</a:t>
            </a:r>
            <a:r>
              <a:rPr lang="en-US" sz="2800" dirty="0" smtClean="0"/>
              <a:t> 1 :26   </a:t>
            </a:r>
            <a:r>
              <a:rPr lang="en-US" sz="2800" dirty="0" err="1"/>
              <a:t>Berfirmanlah</a:t>
            </a:r>
            <a:r>
              <a:rPr lang="en-US" sz="2800" dirty="0"/>
              <a:t> Allah: "</a:t>
            </a:r>
            <a:r>
              <a:rPr lang="en-US" sz="2800" dirty="0" err="1"/>
              <a:t>Baiklah</a:t>
            </a:r>
            <a:r>
              <a:rPr lang="en-US" sz="2800" dirty="0"/>
              <a:t> Kita </a:t>
            </a:r>
            <a:r>
              <a:rPr lang="en-US" sz="2800" dirty="0" err="1"/>
              <a:t>menjadikan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menurut</a:t>
            </a:r>
            <a:r>
              <a:rPr lang="en-US" sz="2800" dirty="0"/>
              <a:t> </a:t>
            </a:r>
            <a:r>
              <a:rPr lang="en-US" sz="2800" dirty="0" err="1"/>
              <a:t>gambar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rupa</a:t>
            </a:r>
            <a:r>
              <a:rPr lang="en-US" sz="2800" dirty="0"/>
              <a:t> Kita, </a:t>
            </a:r>
            <a:r>
              <a:rPr lang="en-US" sz="2800" dirty="0" err="1"/>
              <a:t>supaya</a:t>
            </a:r>
            <a:r>
              <a:rPr lang="en-US" sz="2800" dirty="0"/>
              <a:t> </a:t>
            </a:r>
            <a:r>
              <a:rPr lang="en-US" sz="2800" dirty="0" err="1"/>
              <a:t>mereka</a:t>
            </a:r>
            <a:r>
              <a:rPr lang="en-US" sz="2800" dirty="0"/>
              <a:t> </a:t>
            </a:r>
            <a:r>
              <a:rPr lang="en-US" sz="2800" dirty="0" err="1"/>
              <a:t>berkuasa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ikan-ikan</a:t>
            </a:r>
            <a:r>
              <a:rPr lang="en-US" sz="2800" dirty="0"/>
              <a:t> di </a:t>
            </a:r>
            <a:r>
              <a:rPr lang="en-US" sz="2800" dirty="0" err="1"/>
              <a:t>laut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burung-burung</a:t>
            </a:r>
            <a:r>
              <a:rPr lang="en-US" sz="2800" dirty="0"/>
              <a:t> di </a:t>
            </a:r>
            <a:r>
              <a:rPr lang="en-US" sz="2800" dirty="0" err="1"/>
              <a:t>udara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ternak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seluruh</a:t>
            </a:r>
            <a:r>
              <a:rPr lang="en-US" sz="2800" dirty="0"/>
              <a:t> </a:t>
            </a:r>
            <a:r>
              <a:rPr lang="en-US" sz="2800" dirty="0" err="1"/>
              <a:t>bumi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segala</a:t>
            </a:r>
            <a:r>
              <a:rPr lang="en-US" sz="2800" dirty="0"/>
              <a:t> </a:t>
            </a:r>
            <a:r>
              <a:rPr lang="en-US" sz="2800" dirty="0" err="1"/>
              <a:t>binatang</a:t>
            </a:r>
            <a:r>
              <a:rPr lang="en-US" sz="2800" dirty="0"/>
              <a:t> </a:t>
            </a:r>
            <a:r>
              <a:rPr lang="en-US" sz="2800" dirty="0" err="1"/>
              <a:t>melata</a:t>
            </a:r>
            <a:r>
              <a:rPr lang="en-US" sz="2800" dirty="0"/>
              <a:t> yang </a:t>
            </a:r>
            <a:r>
              <a:rPr lang="en-US" sz="2800" dirty="0" err="1"/>
              <a:t>merayap</a:t>
            </a:r>
            <a:r>
              <a:rPr lang="en-US" sz="2800" dirty="0"/>
              <a:t> di </a:t>
            </a:r>
            <a:r>
              <a:rPr lang="en-US" sz="2800" dirty="0" err="1"/>
              <a:t>bumi</a:t>
            </a:r>
            <a:r>
              <a:rPr lang="en-US" sz="2800" dirty="0"/>
              <a:t>."</a:t>
            </a:r>
          </a:p>
          <a:p>
            <a:r>
              <a:rPr lang="en-US" sz="2800" dirty="0"/>
              <a:t>27  </a:t>
            </a:r>
            <a:r>
              <a:rPr lang="en-US" sz="2800" dirty="0" err="1"/>
              <a:t>Maka</a:t>
            </a:r>
            <a:r>
              <a:rPr lang="en-US" sz="2800" dirty="0"/>
              <a:t> Allah </a:t>
            </a:r>
            <a:r>
              <a:rPr lang="en-US" sz="2800" dirty="0" err="1"/>
              <a:t>menciptakan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menurut</a:t>
            </a:r>
            <a:r>
              <a:rPr lang="en-US" sz="2800" dirty="0"/>
              <a:t> </a:t>
            </a:r>
            <a:r>
              <a:rPr lang="en-US" sz="2800" dirty="0" err="1"/>
              <a:t>gambar</a:t>
            </a:r>
            <a:r>
              <a:rPr lang="en-US" sz="2800" dirty="0"/>
              <a:t>-Nya, </a:t>
            </a:r>
            <a:r>
              <a:rPr lang="en-US" sz="2800" dirty="0" err="1"/>
              <a:t>menurut</a:t>
            </a:r>
            <a:r>
              <a:rPr lang="en-US" sz="2800" dirty="0"/>
              <a:t> </a:t>
            </a:r>
            <a:r>
              <a:rPr lang="en-US" sz="2800" dirty="0" err="1"/>
              <a:t>gambar</a:t>
            </a:r>
            <a:r>
              <a:rPr lang="en-US" sz="2800" dirty="0"/>
              <a:t> Allah </a:t>
            </a:r>
            <a:r>
              <a:rPr lang="en-US" sz="2800" dirty="0" err="1"/>
              <a:t>diciptakan</a:t>
            </a:r>
            <a:r>
              <a:rPr lang="en-US" sz="2800" dirty="0"/>
              <a:t>-Nya </a:t>
            </a:r>
            <a:r>
              <a:rPr lang="en-US" sz="2800" dirty="0" err="1"/>
              <a:t>dia</a:t>
            </a:r>
            <a:r>
              <a:rPr lang="en-US" sz="2800" dirty="0"/>
              <a:t>; </a:t>
            </a:r>
            <a:r>
              <a:rPr lang="en-US" sz="2800" dirty="0" err="1"/>
              <a:t>laki-laki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perempuan</a:t>
            </a:r>
            <a:r>
              <a:rPr lang="en-US" sz="2800" dirty="0"/>
              <a:t> </a:t>
            </a:r>
            <a:r>
              <a:rPr lang="en-US" sz="2800" dirty="0" err="1"/>
              <a:t>diciptakan</a:t>
            </a:r>
            <a:r>
              <a:rPr lang="en-US" sz="2800" dirty="0"/>
              <a:t>-Nya </a:t>
            </a:r>
            <a:r>
              <a:rPr lang="en-US" sz="2800" dirty="0" err="1"/>
              <a:t>mereka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763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000"/>
            <a:ext cx="7848600" cy="5257800"/>
          </a:xfrm>
        </p:spPr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err="1" smtClean="0"/>
              <a:t>Manusia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b="1" dirty="0" err="1" smtClean="0"/>
              <a:t>ciptaan</a:t>
            </a:r>
            <a:r>
              <a:rPr lang="en-US" b="1" dirty="0" smtClean="0"/>
              <a:t> Allah</a:t>
            </a:r>
          </a:p>
          <a:p>
            <a:pPr algn="l"/>
            <a:r>
              <a:rPr lang="en-US" dirty="0" err="1" smtClean="0"/>
              <a:t>Alkitab</a:t>
            </a:r>
            <a:r>
              <a:rPr lang="en-US" dirty="0" smtClean="0"/>
              <a:t> </a:t>
            </a:r>
            <a:r>
              <a:rPr lang="en-US" dirty="0" err="1" smtClean="0"/>
              <a:t>mengatakan</a:t>
            </a:r>
            <a:r>
              <a:rPr lang="en-US" dirty="0" smtClean="0"/>
              <a:t> : Allah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segambar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rupa</a:t>
            </a:r>
            <a:r>
              <a:rPr lang="en-US" dirty="0" smtClean="0"/>
              <a:t> Allah.</a:t>
            </a:r>
          </a:p>
          <a:p>
            <a:pPr algn="l"/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Allah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(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:</a:t>
            </a:r>
            <a:r>
              <a:rPr lang="en-US" dirty="0" err="1" smtClean="0"/>
              <a:t>Kejadian</a:t>
            </a:r>
            <a:r>
              <a:rPr lang="en-US" dirty="0" smtClean="0"/>
              <a:t> 2 : 16-17 )</a:t>
            </a:r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q"/>
            </a:pP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jawabnya</a:t>
            </a:r>
            <a:r>
              <a:rPr lang="en-US" dirty="0" smtClean="0"/>
              <a:t> :</a:t>
            </a:r>
          </a:p>
          <a:p>
            <a:pPr algn="l"/>
            <a:r>
              <a:rPr lang="en-US" dirty="0" smtClean="0"/>
              <a:t>1.Manusia </a:t>
            </a:r>
            <a:r>
              <a:rPr lang="en-US" dirty="0" err="1" smtClean="0"/>
              <a:t>mengabdi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</a:t>
            </a:r>
          </a:p>
          <a:p>
            <a:pPr algn="l"/>
            <a:r>
              <a:rPr lang="en-US" dirty="0" smtClean="0"/>
              <a:t>Baca </a:t>
            </a:r>
            <a:r>
              <a:rPr lang="en-US" dirty="0" err="1" smtClean="0"/>
              <a:t>kejadian</a:t>
            </a:r>
            <a:r>
              <a:rPr lang="en-US" dirty="0" smtClean="0"/>
              <a:t> 1 : 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685800" y="228600"/>
            <a:ext cx="5105400" cy="495300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"/>
            <a:ext cx="7924800" cy="5257800"/>
          </a:xfrm>
        </p:spPr>
        <p:txBody>
          <a:bodyPr/>
          <a:lstStyle/>
          <a:p>
            <a:r>
              <a:rPr lang="en-US" sz="4800" b="1" dirty="0" smtClean="0"/>
              <a:t>2. </a:t>
            </a:r>
            <a:r>
              <a:rPr lang="en-US" sz="4800" b="1" dirty="0" err="1" smtClean="0"/>
              <a:t>Manusia</a:t>
            </a:r>
            <a:r>
              <a:rPr lang="en-US" sz="4800" b="1" dirty="0" smtClean="0"/>
              <a:t> Kristen </a:t>
            </a:r>
            <a:r>
              <a:rPr lang="en-US" sz="4800" b="1" dirty="0" err="1" smtClean="0"/>
              <a:t>menjadi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garam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dan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terang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dunia</a:t>
            </a:r>
            <a:endParaRPr lang="en-US" sz="4800" b="1" dirty="0" smtClean="0"/>
          </a:p>
          <a:p>
            <a:r>
              <a:rPr lang="en-US" dirty="0" smtClean="0"/>
              <a:t> (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Matius</a:t>
            </a:r>
            <a:r>
              <a:rPr lang="en-US" dirty="0" smtClean="0"/>
              <a:t> 5 :13-16 )</a:t>
            </a:r>
          </a:p>
          <a:p>
            <a:r>
              <a:rPr lang="en-US" dirty="0" err="1" smtClean="0"/>
              <a:t>Matius</a:t>
            </a:r>
            <a:r>
              <a:rPr lang="en-US" dirty="0" smtClean="0"/>
              <a:t> 28 : 19-20 </a:t>
            </a:r>
          </a:p>
          <a:p>
            <a:r>
              <a:rPr lang="en-US" dirty="0" smtClean="0"/>
              <a:t>Markus 16:15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88392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Matius</a:t>
            </a:r>
            <a:r>
              <a:rPr lang="en-US" sz="2800" dirty="0" smtClean="0"/>
              <a:t> 5 :13 </a:t>
            </a:r>
            <a:endParaRPr lang="en-US" sz="2800" dirty="0"/>
          </a:p>
          <a:p>
            <a:r>
              <a:rPr lang="en-US" sz="3200" dirty="0" smtClean="0"/>
              <a:t> </a:t>
            </a:r>
            <a:r>
              <a:rPr lang="en-US" sz="3200" dirty="0"/>
              <a:t>"</a:t>
            </a:r>
            <a:r>
              <a:rPr lang="en-US" sz="3200" dirty="0" err="1"/>
              <a:t>Kamu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garam</a:t>
            </a:r>
            <a:r>
              <a:rPr lang="en-US" sz="3200" dirty="0"/>
              <a:t> </a:t>
            </a:r>
            <a:r>
              <a:rPr lang="en-US" sz="3200" dirty="0" err="1"/>
              <a:t>dunia</a:t>
            </a:r>
            <a:r>
              <a:rPr lang="en-US" sz="3200" dirty="0"/>
              <a:t>. </a:t>
            </a:r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dirty="0" err="1"/>
              <a:t>garam</a:t>
            </a:r>
            <a:r>
              <a:rPr lang="en-US" sz="3200" dirty="0"/>
              <a:t> </a:t>
            </a:r>
            <a:r>
              <a:rPr lang="en-US" sz="3200" dirty="0" err="1"/>
              <a:t>itu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tawar</a:t>
            </a:r>
            <a:r>
              <a:rPr lang="en-US" sz="3200" dirty="0"/>
              <a:t>,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apakah</a:t>
            </a:r>
            <a:r>
              <a:rPr lang="en-US" sz="3200" dirty="0"/>
              <a:t> </a:t>
            </a:r>
            <a:r>
              <a:rPr lang="en-US" sz="3200" dirty="0" err="1"/>
              <a:t>ia</a:t>
            </a:r>
            <a:r>
              <a:rPr lang="en-US" sz="3200" dirty="0"/>
              <a:t> </a:t>
            </a:r>
            <a:r>
              <a:rPr lang="en-US" sz="3200" dirty="0" err="1"/>
              <a:t>diasinkan</a:t>
            </a:r>
            <a:r>
              <a:rPr lang="en-US" sz="3200" dirty="0"/>
              <a:t>?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lagi</a:t>
            </a:r>
            <a:r>
              <a:rPr lang="en-US" sz="3200" dirty="0"/>
              <a:t> </a:t>
            </a:r>
            <a:r>
              <a:rPr lang="en-US" sz="3200" dirty="0" err="1"/>
              <a:t>gunanya</a:t>
            </a:r>
            <a:r>
              <a:rPr lang="en-US" sz="3200" dirty="0"/>
              <a:t> </a:t>
            </a:r>
            <a:r>
              <a:rPr lang="en-US" sz="3200" dirty="0" err="1"/>
              <a:t>selain</a:t>
            </a:r>
            <a:r>
              <a:rPr lang="en-US" sz="3200" dirty="0"/>
              <a:t> </a:t>
            </a:r>
            <a:r>
              <a:rPr lang="en-US" sz="3200" dirty="0" err="1"/>
              <a:t>dibuang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diinjak</a:t>
            </a:r>
            <a:r>
              <a:rPr lang="en-US" sz="3200" dirty="0"/>
              <a:t> orang.</a:t>
            </a:r>
          </a:p>
          <a:p>
            <a:r>
              <a:rPr lang="en-US" sz="3200" dirty="0"/>
              <a:t>14  </a:t>
            </a:r>
            <a:r>
              <a:rPr lang="en-US" sz="3200" dirty="0" err="1"/>
              <a:t>Kamu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terang</a:t>
            </a:r>
            <a:r>
              <a:rPr lang="en-US" sz="3200" dirty="0"/>
              <a:t> </a:t>
            </a:r>
            <a:r>
              <a:rPr lang="en-US" sz="3200" dirty="0" err="1"/>
              <a:t>dunia</a:t>
            </a:r>
            <a:r>
              <a:rPr lang="en-US" sz="3200" dirty="0"/>
              <a:t>. Kota yang </a:t>
            </a:r>
            <a:r>
              <a:rPr lang="en-US" sz="3200" dirty="0" err="1"/>
              <a:t>terletak</a:t>
            </a:r>
            <a:r>
              <a:rPr lang="en-US" sz="3200" dirty="0"/>
              <a:t> di </a:t>
            </a:r>
            <a:r>
              <a:rPr lang="en-US" sz="3200" dirty="0" err="1"/>
              <a:t>atas</a:t>
            </a:r>
            <a:r>
              <a:rPr lang="en-US" sz="3200" dirty="0"/>
              <a:t> </a:t>
            </a:r>
            <a:r>
              <a:rPr lang="en-US" sz="3200" dirty="0" err="1"/>
              <a:t>gunung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mungkin</a:t>
            </a:r>
            <a:r>
              <a:rPr lang="en-US" sz="3200" dirty="0"/>
              <a:t> </a:t>
            </a:r>
            <a:r>
              <a:rPr lang="en-US" sz="3200" dirty="0" err="1"/>
              <a:t>tersembunyi</a:t>
            </a:r>
            <a:r>
              <a:rPr lang="en-US" sz="3200" dirty="0"/>
              <a:t>.</a:t>
            </a:r>
          </a:p>
          <a:p>
            <a:r>
              <a:rPr lang="en-US" sz="3200" dirty="0"/>
              <a:t>15  </a:t>
            </a:r>
            <a:r>
              <a:rPr lang="en-US" sz="3200" dirty="0" err="1"/>
              <a:t>Lagipula</a:t>
            </a:r>
            <a:r>
              <a:rPr lang="en-US" sz="3200" dirty="0"/>
              <a:t> orang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menyalakan</a:t>
            </a:r>
            <a:r>
              <a:rPr lang="en-US" sz="3200" dirty="0"/>
              <a:t> </a:t>
            </a:r>
            <a:r>
              <a:rPr lang="en-US" sz="3200" dirty="0" err="1"/>
              <a:t>pelita</a:t>
            </a:r>
            <a:r>
              <a:rPr lang="en-US" sz="3200" dirty="0"/>
              <a:t> </a:t>
            </a:r>
            <a:r>
              <a:rPr lang="en-US" sz="3200" dirty="0" err="1"/>
              <a:t>lalu</a:t>
            </a:r>
            <a:r>
              <a:rPr lang="en-US" sz="3200" dirty="0"/>
              <a:t> </a:t>
            </a:r>
            <a:r>
              <a:rPr lang="en-US" sz="3200" dirty="0" err="1"/>
              <a:t>meletakkannya</a:t>
            </a:r>
            <a:r>
              <a:rPr lang="en-US" sz="3200" dirty="0"/>
              <a:t> di </a:t>
            </a:r>
            <a:r>
              <a:rPr lang="en-US" sz="3200" dirty="0" err="1"/>
              <a:t>bawah</a:t>
            </a:r>
            <a:r>
              <a:rPr lang="en-US" sz="3200" dirty="0"/>
              <a:t> </a:t>
            </a:r>
            <a:r>
              <a:rPr lang="en-US" sz="3200" dirty="0" err="1"/>
              <a:t>gantang</a:t>
            </a:r>
            <a:r>
              <a:rPr lang="en-US" sz="3200" dirty="0"/>
              <a:t>, </a:t>
            </a:r>
            <a:r>
              <a:rPr lang="en-US" sz="3200" dirty="0" err="1"/>
              <a:t>melainkan</a:t>
            </a:r>
            <a:r>
              <a:rPr lang="en-US" sz="3200" dirty="0"/>
              <a:t> di </a:t>
            </a:r>
            <a:r>
              <a:rPr lang="en-US" sz="3200" dirty="0" err="1"/>
              <a:t>atas</a:t>
            </a:r>
            <a:r>
              <a:rPr lang="en-US" sz="3200" dirty="0"/>
              <a:t> kaki </a:t>
            </a:r>
            <a:r>
              <a:rPr lang="en-US" sz="3200" dirty="0" err="1"/>
              <a:t>dian</a:t>
            </a:r>
            <a:r>
              <a:rPr lang="en-US" sz="3200" dirty="0"/>
              <a:t> </a:t>
            </a:r>
            <a:r>
              <a:rPr lang="en-US" sz="3200" dirty="0" err="1"/>
              <a:t>sehingga</a:t>
            </a:r>
            <a:r>
              <a:rPr lang="en-US" sz="3200" dirty="0"/>
              <a:t> </a:t>
            </a:r>
            <a:r>
              <a:rPr lang="en-US" sz="3200" dirty="0" err="1"/>
              <a:t>menerangi</a:t>
            </a:r>
            <a:r>
              <a:rPr lang="en-US" sz="3200" dirty="0"/>
              <a:t> </a:t>
            </a:r>
            <a:r>
              <a:rPr lang="en-US" sz="3200" dirty="0" err="1"/>
              <a:t>semua</a:t>
            </a:r>
            <a:r>
              <a:rPr lang="en-US" sz="3200" dirty="0"/>
              <a:t> orang di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rumah</a:t>
            </a:r>
            <a:r>
              <a:rPr lang="en-US" sz="3200" dirty="0"/>
              <a:t> </a:t>
            </a:r>
            <a:r>
              <a:rPr lang="en-US" sz="3200" dirty="0" err="1"/>
              <a:t>itu</a:t>
            </a:r>
            <a:r>
              <a:rPr lang="en-US" sz="3200" dirty="0"/>
              <a:t>.</a:t>
            </a:r>
          </a:p>
          <a:p>
            <a:r>
              <a:rPr lang="en-US" sz="3200" dirty="0"/>
              <a:t>16  </a:t>
            </a:r>
            <a:r>
              <a:rPr lang="en-US" sz="3200" dirty="0" err="1"/>
              <a:t>Demikianlah</a:t>
            </a:r>
            <a:r>
              <a:rPr lang="en-US" sz="3200" dirty="0"/>
              <a:t> </a:t>
            </a:r>
            <a:r>
              <a:rPr lang="en-US" sz="3200" dirty="0" err="1"/>
              <a:t>hendaknya</a:t>
            </a:r>
            <a:r>
              <a:rPr lang="en-US" sz="3200" dirty="0"/>
              <a:t> </a:t>
            </a:r>
            <a:r>
              <a:rPr lang="en-US" sz="3200" dirty="0" err="1"/>
              <a:t>terangmu</a:t>
            </a:r>
            <a:r>
              <a:rPr lang="en-US" sz="3200" dirty="0"/>
              <a:t> </a:t>
            </a:r>
            <a:r>
              <a:rPr lang="en-US" sz="3200" dirty="0" err="1"/>
              <a:t>bercahaya</a:t>
            </a:r>
            <a:r>
              <a:rPr lang="en-US" sz="3200" dirty="0"/>
              <a:t> di </a:t>
            </a:r>
            <a:r>
              <a:rPr lang="en-US" sz="3200" dirty="0" err="1"/>
              <a:t>depan</a:t>
            </a:r>
            <a:r>
              <a:rPr lang="en-US" sz="3200" dirty="0"/>
              <a:t> orang, </a:t>
            </a:r>
            <a:r>
              <a:rPr lang="en-US" sz="3200" dirty="0" err="1"/>
              <a:t>supaya</a:t>
            </a:r>
            <a:r>
              <a:rPr lang="en-US" sz="3200" dirty="0"/>
              <a:t> </a:t>
            </a:r>
            <a:r>
              <a:rPr lang="en-US" sz="3200" dirty="0" err="1"/>
              <a:t>mereka</a:t>
            </a:r>
            <a:r>
              <a:rPr lang="en-US" sz="3200" dirty="0"/>
              <a:t> </a:t>
            </a:r>
            <a:r>
              <a:rPr lang="en-US" sz="3200" dirty="0" err="1"/>
              <a:t>melihat</a:t>
            </a:r>
            <a:r>
              <a:rPr lang="en-US" sz="3200" dirty="0"/>
              <a:t> </a:t>
            </a:r>
            <a:r>
              <a:rPr lang="en-US" sz="3200" dirty="0" err="1"/>
              <a:t>perbuatanmu</a:t>
            </a:r>
            <a:r>
              <a:rPr lang="en-US" sz="3200" dirty="0"/>
              <a:t> yang </a:t>
            </a:r>
            <a:r>
              <a:rPr lang="en-US" sz="3200" dirty="0" err="1"/>
              <a:t>baik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memuliakan</a:t>
            </a:r>
            <a:r>
              <a:rPr lang="en-US" sz="3200" dirty="0"/>
              <a:t> </a:t>
            </a:r>
            <a:r>
              <a:rPr lang="en-US" sz="3200" dirty="0" err="1"/>
              <a:t>Bapamu</a:t>
            </a:r>
            <a:r>
              <a:rPr lang="en-US" sz="3200" dirty="0"/>
              <a:t> yang di </a:t>
            </a:r>
            <a:r>
              <a:rPr lang="en-US" sz="3200" dirty="0" err="1"/>
              <a:t>sorga</a:t>
            </a:r>
            <a:r>
              <a:rPr lang="en-US" sz="3200" dirty="0" smtClean="0"/>
              <a:t>.“ 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250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09600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Mat.28 :19  </a:t>
            </a:r>
            <a:r>
              <a:rPr lang="en-US" sz="3600" dirty="0" err="1"/>
              <a:t>Karena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, </a:t>
            </a:r>
            <a:r>
              <a:rPr lang="en-US" sz="3600" dirty="0" err="1"/>
              <a:t>pergilah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muridkanlah</a:t>
            </a:r>
            <a:r>
              <a:rPr lang="en-US" sz="3600" dirty="0"/>
              <a:t> </a:t>
            </a:r>
            <a:r>
              <a:rPr lang="en-US" sz="3600" dirty="0" err="1"/>
              <a:t>semua</a:t>
            </a:r>
            <a:r>
              <a:rPr lang="en-US" sz="3600" dirty="0"/>
              <a:t> </a:t>
            </a:r>
            <a:r>
              <a:rPr lang="en-US" sz="3600" dirty="0" err="1"/>
              <a:t>bangsa</a:t>
            </a:r>
            <a:r>
              <a:rPr lang="en-US" sz="3600" dirty="0"/>
              <a:t>, </a:t>
            </a:r>
            <a:r>
              <a:rPr lang="en-US" sz="3600" dirty="0" err="1"/>
              <a:t>baptiskanlah</a:t>
            </a:r>
            <a:r>
              <a:rPr lang="en-US" sz="3600" dirty="0"/>
              <a:t> </a:t>
            </a:r>
            <a:r>
              <a:rPr lang="en-US" sz="3600" dirty="0" err="1"/>
              <a:t>mereka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nama</a:t>
            </a:r>
            <a:r>
              <a:rPr lang="en-US" sz="3600" dirty="0"/>
              <a:t> </a:t>
            </a:r>
            <a:r>
              <a:rPr lang="en-US" sz="3600" dirty="0" err="1"/>
              <a:t>Bapa</a:t>
            </a:r>
            <a:r>
              <a:rPr lang="en-US" sz="3600" dirty="0"/>
              <a:t>,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Anak</a:t>
            </a:r>
            <a:r>
              <a:rPr lang="en-US" sz="3600" dirty="0"/>
              <a:t>,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Roh</a:t>
            </a:r>
            <a:r>
              <a:rPr lang="en-US" sz="3600" dirty="0"/>
              <a:t> Kudus,</a:t>
            </a:r>
          </a:p>
          <a:p>
            <a:r>
              <a:rPr lang="en-US" sz="3600" dirty="0"/>
              <a:t>20  </a:t>
            </a:r>
            <a:r>
              <a:rPr lang="en-US" sz="3600" dirty="0" err="1"/>
              <a:t>ajarkanlah</a:t>
            </a:r>
            <a:r>
              <a:rPr lang="en-US" sz="3600" dirty="0"/>
              <a:t> </a:t>
            </a:r>
            <a:r>
              <a:rPr lang="en-US" sz="3600" dirty="0" err="1"/>
              <a:t>mereka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menaati</a:t>
            </a:r>
            <a:r>
              <a:rPr lang="en-US" sz="3600" dirty="0"/>
              <a:t> </a:t>
            </a:r>
            <a:r>
              <a:rPr lang="en-US" sz="3600" dirty="0" err="1"/>
              <a:t>semua</a:t>
            </a:r>
            <a:r>
              <a:rPr lang="en-US" sz="3600" dirty="0"/>
              <a:t> yang </a:t>
            </a:r>
            <a:r>
              <a:rPr lang="en-US" sz="3600" dirty="0" err="1"/>
              <a:t>Aku</a:t>
            </a:r>
            <a:r>
              <a:rPr lang="en-US" sz="3600" dirty="0"/>
              <a:t> </a:t>
            </a:r>
            <a:r>
              <a:rPr lang="en-US" sz="3600" dirty="0" err="1"/>
              <a:t>perintahkan</a:t>
            </a:r>
            <a:r>
              <a:rPr lang="en-US" sz="3600" dirty="0"/>
              <a:t> </a:t>
            </a:r>
            <a:r>
              <a:rPr lang="en-US" sz="3600" dirty="0" err="1"/>
              <a:t>kepadamu</a:t>
            </a:r>
            <a:r>
              <a:rPr lang="en-US" sz="3600" dirty="0"/>
              <a:t>;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lihatlah</a:t>
            </a:r>
            <a:r>
              <a:rPr lang="en-US" sz="3600" dirty="0"/>
              <a:t>, </a:t>
            </a:r>
            <a:r>
              <a:rPr lang="en-US" sz="3600" dirty="0" err="1"/>
              <a:t>Aku</a:t>
            </a:r>
            <a:r>
              <a:rPr lang="en-US" sz="3600" dirty="0"/>
              <a:t> </a:t>
            </a:r>
            <a:r>
              <a:rPr lang="en-US" sz="3600" dirty="0" err="1"/>
              <a:t>selalu</a:t>
            </a:r>
            <a:r>
              <a:rPr lang="en-US" sz="3600" dirty="0"/>
              <a:t> </a:t>
            </a:r>
            <a:r>
              <a:rPr lang="en-US" sz="3600" dirty="0" err="1"/>
              <a:t>bersamamu</a:t>
            </a:r>
            <a:r>
              <a:rPr lang="en-US" sz="3600" dirty="0"/>
              <a:t>, </a:t>
            </a:r>
            <a:r>
              <a:rPr lang="en-US" sz="3600" dirty="0" err="1"/>
              <a:t>bahkan</a:t>
            </a:r>
            <a:r>
              <a:rPr lang="en-US" sz="3600" dirty="0"/>
              <a:t> </a:t>
            </a:r>
            <a:r>
              <a:rPr lang="en-US" sz="3600" dirty="0" err="1"/>
              <a:t>sampai</a:t>
            </a:r>
            <a:r>
              <a:rPr lang="en-US" sz="3600" dirty="0"/>
              <a:t> </a:t>
            </a:r>
            <a:r>
              <a:rPr lang="en-US" sz="3600" dirty="0" err="1"/>
              <a:t>kepada</a:t>
            </a:r>
            <a:r>
              <a:rPr lang="en-US" sz="3600" dirty="0"/>
              <a:t> </a:t>
            </a:r>
            <a:r>
              <a:rPr lang="en-US" sz="3600" dirty="0" err="1"/>
              <a:t>akhir</a:t>
            </a:r>
            <a:r>
              <a:rPr lang="en-US" sz="3600" dirty="0"/>
              <a:t> zaman."</a:t>
            </a:r>
          </a:p>
        </p:txBody>
      </p:sp>
    </p:spTree>
    <p:extLst>
      <p:ext uri="{BB962C8B-B14F-4D97-AF65-F5344CB8AC3E}">
        <p14:creationId xmlns:p14="http://schemas.microsoft.com/office/powerpoint/2010/main" val="10523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33400"/>
            <a:ext cx="8382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TUGAS ANDA : </a:t>
            </a:r>
            <a:r>
              <a:rPr lang="en-US" sz="2800" dirty="0" err="1" smtClean="0"/>
              <a:t>tuliskan</a:t>
            </a:r>
            <a:r>
              <a:rPr lang="en-US" sz="2800" dirty="0" smtClean="0"/>
              <a:t> minimal 300 kata,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upload di </a:t>
            </a:r>
            <a:r>
              <a:rPr lang="en-US" sz="2800" dirty="0" err="1" smtClean="0"/>
              <a:t>kulino</a:t>
            </a:r>
            <a:r>
              <a:rPr lang="en-US" sz="2800" dirty="0" smtClean="0"/>
              <a:t>, </a:t>
            </a:r>
            <a:r>
              <a:rPr lang="en-US" sz="2800" dirty="0" err="1" smtClean="0"/>
              <a:t>maksimal</a:t>
            </a:r>
            <a:r>
              <a:rPr lang="en-US" sz="2800" dirty="0" smtClean="0"/>
              <a:t> </a:t>
            </a:r>
            <a:r>
              <a:rPr lang="en-US" sz="2800" dirty="0" err="1" smtClean="0"/>
              <a:t>hari</a:t>
            </a:r>
            <a:r>
              <a:rPr lang="en-US" sz="2800" dirty="0" smtClean="0"/>
              <a:t> KAMIS </a:t>
            </a:r>
            <a:r>
              <a:rPr lang="en-US" sz="2800" dirty="0" err="1" smtClean="0"/>
              <a:t>minggu</a:t>
            </a:r>
            <a:r>
              <a:rPr lang="en-US" sz="2800" dirty="0" smtClean="0"/>
              <a:t> </a:t>
            </a:r>
            <a:r>
              <a:rPr lang="en-US" sz="2800" dirty="0" err="1" smtClean="0"/>
              <a:t>depan</a:t>
            </a:r>
            <a:r>
              <a:rPr lang="en-US" sz="2800" dirty="0" smtClean="0"/>
              <a:t>- </a:t>
            </a:r>
          </a:p>
          <a:p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APA TUJUAN TUHAN ALLAH MENCIPTAKAN MANUSIA HIDUP DI DINUIA </a:t>
            </a:r>
            <a:r>
              <a:rPr lang="en-US" sz="2800" dirty="0" smtClean="0"/>
              <a:t>INI</a:t>
            </a:r>
          </a:p>
          <a:p>
            <a:pPr marL="342900" indent="-342900">
              <a:buAutoNum type="arabicPeriod"/>
            </a:pPr>
            <a:r>
              <a:rPr lang="en-GB" sz="2800" smtClean="0"/>
              <a:t>MANUSIA ITU DIKASIHI TUHAN, TETAPI KENAPA MANUSIA JUGA BISA DIHUKUM TUHAN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397758"/>
            <a:ext cx="8229600" cy="1049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438400" y="304800"/>
            <a:ext cx="4343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7924800" cy="17526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HAKEKAT MANUSIA</a:t>
            </a:r>
          </a:p>
          <a:p>
            <a:pPr marL="514350" indent="-514350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siapa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bagaimanakah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manusia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itu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?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42" name="Picture 2" descr="http://media4.picsearch.com/is?TOI_UEvHmr2li0TQfEAx0Xt0Lt_YGDE8Q7HIi4UMKAE&amp;height=2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114800"/>
            <a:ext cx="2971800" cy="2743200"/>
          </a:xfrm>
          <a:prstGeom prst="rect">
            <a:avLst/>
          </a:prstGeom>
          <a:noFill/>
        </p:spPr>
      </p:pic>
      <p:pic>
        <p:nvPicPr>
          <p:cNvPr id="10244" name="Picture 4" descr="http://media2.picsearch.com/is?197UmYoqN3JE2c9Xl4xuo4oF3QCYaRBQYdUaR0Ftyg8&amp;height=2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638674"/>
            <a:ext cx="3248025" cy="2219326"/>
          </a:xfrm>
          <a:prstGeom prst="rect">
            <a:avLst/>
          </a:prstGeom>
          <a:noFill/>
        </p:spPr>
      </p:pic>
      <p:pic>
        <p:nvPicPr>
          <p:cNvPr id="10246" name="Picture 6" descr="http://media2.picsearch.com/is?yHH-Zbl5AUDgtU01xzsy7QhbaOcxMKWsYb7gAOgZiOo&amp;height=3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609974"/>
            <a:ext cx="2543175" cy="3248026"/>
          </a:xfrm>
          <a:prstGeom prst="rect">
            <a:avLst/>
          </a:prstGeom>
          <a:noFill/>
        </p:spPr>
      </p:pic>
      <p:sp>
        <p:nvSpPr>
          <p:cNvPr id="10" name="Down Arrow 9"/>
          <p:cNvSpPr/>
          <p:nvPr/>
        </p:nvSpPr>
        <p:spPr>
          <a:xfrm>
            <a:off x="6781800" y="3200400"/>
            <a:ext cx="15240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95600" y="228600"/>
            <a:ext cx="3581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MANUSIA</a:t>
            </a:r>
            <a:endParaRPr lang="en-GB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L-Shape 12"/>
          <p:cNvSpPr/>
          <p:nvPr/>
        </p:nvSpPr>
        <p:spPr>
          <a:xfrm rot="19168825">
            <a:off x="341536" y="3768298"/>
            <a:ext cx="1629345" cy="949065"/>
          </a:xfrm>
          <a:prstGeom prst="corner">
            <a:avLst>
              <a:gd name="adj1" fmla="val 438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-Shape 14"/>
          <p:cNvSpPr/>
          <p:nvPr/>
        </p:nvSpPr>
        <p:spPr>
          <a:xfrm rot="19168825">
            <a:off x="3846736" y="3006298"/>
            <a:ext cx="1629345" cy="949065"/>
          </a:xfrm>
          <a:prstGeom prst="corner">
            <a:avLst>
              <a:gd name="adj1" fmla="val 438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805382" y="6009258"/>
            <a:ext cx="7330794" cy="543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12380" y="5391800"/>
            <a:ext cx="7330794" cy="543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98806" y="4665675"/>
            <a:ext cx="7330794" cy="543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64314" y="3829021"/>
            <a:ext cx="4398393" cy="543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38740" y="3038058"/>
            <a:ext cx="4398393" cy="543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42705" y="2342342"/>
            <a:ext cx="4398393" cy="543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88407" y="1659326"/>
            <a:ext cx="4398393" cy="543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/>
        </p:nvSpPr>
        <p:spPr>
          <a:xfrm>
            <a:off x="510702" y="2276075"/>
            <a:ext cx="2572926" cy="1066933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752600" y="392811"/>
            <a:ext cx="5198783" cy="11782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89065" y="304800"/>
            <a:ext cx="46714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MANUSIA MENURUT</a:t>
            </a:r>
          </a:p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FILSAFAT SEKULER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3396" y="2430968"/>
            <a:ext cx="2464906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FILSAFAT </a:t>
            </a:r>
          </a:p>
          <a:p>
            <a:pPr algn="ctr"/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MATERIALISME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8407" y="1659326"/>
            <a:ext cx="42021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Manusia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adalah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materi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2326279"/>
            <a:ext cx="24484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Dari </a:t>
            </a: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materi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9600" y="3045864"/>
            <a:ext cx="25317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Oleh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materi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7111" y="3823969"/>
            <a:ext cx="274164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Untuk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materi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5382" y="4600837"/>
            <a:ext cx="70638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Manusia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tidak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lebih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dari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yang </a:t>
            </a: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dimakannya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4317" y="5373073"/>
            <a:ext cx="56069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Kuburan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adalah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akhir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kehidupan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5382" y="6045901"/>
            <a:ext cx="607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Manusia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diukur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dari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nilai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materinya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>
          <a:xfrm rot="20378409">
            <a:off x="3200400" y="2053510"/>
            <a:ext cx="838200" cy="299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208535" y="2576730"/>
            <a:ext cx="838200" cy="299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611465">
            <a:off x="3249118" y="3072895"/>
            <a:ext cx="838200" cy="299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498135">
            <a:off x="3186170" y="3582465"/>
            <a:ext cx="838200" cy="299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>
            <a:off x="304800" y="3586729"/>
            <a:ext cx="500582" cy="13126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>
            <a:off x="148583" y="3569084"/>
            <a:ext cx="500582" cy="21196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>
            <a:off x="201140" y="3586729"/>
            <a:ext cx="500582" cy="27888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>
            <a:off x="87390" y="792546"/>
            <a:ext cx="872478" cy="16965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5" grpId="0" animBg="1"/>
      <p:bldP spid="24" grpId="0" animBg="1"/>
      <p:bldP spid="23" grpId="0" animBg="1"/>
      <p:bldP spid="22" grpId="0" animBg="1"/>
      <p:bldP spid="21" grpId="0" animBg="1"/>
      <p:bldP spid="20" grpId="0" animBg="1"/>
      <p:bldP spid="19" grpId="0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304800"/>
            <a:ext cx="3141260" cy="6324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3921" y="397647"/>
            <a:ext cx="288732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q"/>
            </a:pP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Menurut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/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Atheisme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0999" y="397647"/>
            <a:ext cx="375538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Hakekat</a:t>
            </a:r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manusia</a:t>
            </a:r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itu</a:t>
            </a:r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  <a:p>
            <a:pPr algn="ctr"/>
            <a:r>
              <a:rPr lang="en-US" sz="32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sama</a:t>
            </a:r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dengan</a:t>
            </a:r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“</a:t>
            </a:r>
            <a:r>
              <a:rPr lang="en-US" sz="32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allah</a:t>
            </a:r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”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529472"/>
            <a:ext cx="251222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q"/>
            </a:pP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Ludwig </a:t>
            </a:r>
          </a:p>
          <a:p>
            <a:pPr algn="ctr"/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Feurbach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3230" y="1752644"/>
            <a:ext cx="601760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Manusia</a:t>
            </a:r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ialah</a:t>
            </a:r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awal</a:t>
            </a:r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, </a:t>
            </a:r>
            <a:r>
              <a:rPr lang="en-US" sz="32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pertengahan</a:t>
            </a:r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  <a:p>
            <a:pPr algn="ctr"/>
            <a:r>
              <a:rPr lang="en-US" sz="32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dan</a:t>
            </a:r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akhir</a:t>
            </a:r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Dari </a:t>
            </a:r>
            <a:r>
              <a:rPr lang="en-US" sz="32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pada</a:t>
            </a:r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religi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5662" y="2945646"/>
            <a:ext cx="468487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Allah </a:t>
            </a:r>
            <a:r>
              <a:rPr lang="en-US" sz="32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itu</a:t>
            </a:r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tidak</a:t>
            </a:r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ada</a:t>
            </a:r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  <a:p>
            <a:pPr algn="ctr"/>
            <a:r>
              <a:rPr lang="en-US" sz="32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Yg</a:t>
            </a:r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ada</a:t>
            </a:r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hanya</a:t>
            </a:r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keinginan</a:t>
            </a:r>
            <a:endParaRPr lang="en-US" sz="32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32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Manusia</a:t>
            </a:r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sendiri</a:t>
            </a:r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(</a:t>
            </a:r>
            <a:r>
              <a:rPr lang="en-US" sz="32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proyeksi</a:t>
            </a:r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296" y="4608981"/>
            <a:ext cx="270753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q"/>
            </a:pP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Ajaran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Komunisme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0" y="4706618"/>
            <a:ext cx="636018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Hakekat</a:t>
            </a:r>
            <a:r>
              <a:rPr lang="en-U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manusia</a:t>
            </a:r>
            <a:r>
              <a:rPr lang="en-U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pada</a:t>
            </a:r>
            <a:r>
              <a:rPr lang="en-U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  <a:p>
            <a:pPr algn="ctr"/>
            <a:r>
              <a:rPr lang="en-US" sz="28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Nilai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ekonomisnya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en-US" sz="28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jadi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manusia</a:t>
            </a:r>
            <a:endParaRPr lang="en-US" sz="28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28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Dianggap</a:t>
            </a:r>
            <a:r>
              <a:rPr lang="en-U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sebagai</a:t>
            </a:r>
            <a:r>
              <a:rPr lang="en-U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makluk</a:t>
            </a:r>
            <a:r>
              <a:rPr lang="en-U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28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ekonomi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323230" y="658521"/>
            <a:ext cx="609600" cy="81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141260" y="3036567"/>
            <a:ext cx="609600" cy="81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048000" y="4862528"/>
            <a:ext cx="609600" cy="81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>
          <a:xfrm>
            <a:off x="-384750" y="1553392"/>
            <a:ext cx="6706156" cy="4972290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4495800" y="228600"/>
            <a:ext cx="4267200" cy="1428511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21972" y="333671"/>
            <a:ext cx="447193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q"/>
            </a:pPr>
            <a:r>
              <a:rPr lang="en-US" sz="40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Menurut</a:t>
            </a:r>
            <a:r>
              <a:rPr 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Agama </a:t>
            </a:r>
          </a:p>
          <a:p>
            <a:pPr algn="ctr"/>
            <a:r>
              <a:rPr lang="en-US" sz="40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Primitif</a:t>
            </a:r>
            <a:endParaRPr lang="en-US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659" y="1779793"/>
            <a:ext cx="440101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Manusia</a:t>
            </a:r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dunia</a:t>
            </a:r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dipandang</a:t>
            </a:r>
            <a:endParaRPr lang="en-US" sz="24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sz="24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dalam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satu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kesatuan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yg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utuh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333" y="2920255"/>
            <a:ext cx="6100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Manusia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bertanggung</a:t>
            </a:r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jawab</a:t>
            </a:r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terhadap</a:t>
            </a:r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alam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08" y="3808705"/>
            <a:ext cx="6100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Manusia</a:t>
            </a:r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bertanggung</a:t>
            </a:r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jawab</a:t>
            </a:r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terhadap</a:t>
            </a:r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alam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2453" y="4679946"/>
            <a:ext cx="61142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Dunia</a:t>
            </a:r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penuh</a:t>
            </a:r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daya</a:t>
            </a:r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gaib</a:t>
            </a:r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 dynamism)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9075" y="5568396"/>
            <a:ext cx="72037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4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Roh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roh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24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mendiami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tempat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tertentu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n-US" sz="24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animisme</a:t>
            </a:r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urved Left Arrow 7"/>
          <p:cNvSpPr/>
          <p:nvPr/>
        </p:nvSpPr>
        <p:spPr>
          <a:xfrm>
            <a:off x="6978556" y="1372314"/>
            <a:ext cx="531009" cy="1894152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7126174" y="1372314"/>
            <a:ext cx="457200" cy="289805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>
            <a:off x="7085231" y="1372314"/>
            <a:ext cx="457200" cy="37699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7437415" y="1657111"/>
            <a:ext cx="457200" cy="422404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3310721">
            <a:off x="5279979" y="1553910"/>
            <a:ext cx="381000" cy="94159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9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/>
        </p:nvSpPr>
        <p:spPr>
          <a:xfrm>
            <a:off x="914400" y="381000"/>
            <a:ext cx="7213104" cy="1399639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77350" y="457200"/>
            <a:ext cx="617534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q"/>
            </a:pPr>
            <a:r>
              <a:rPr lang="en-US" sz="40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Menurut</a:t>
            </a:r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Agama Hindu</a:t>
            </a:r>
          </a:p>
          <a:p>
            <a:pPr algn="ctr"/>
            <a:r>
              <a:rPr lang="en-US" sz="40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Manusia</a:t>
            </a:r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terdiri</a:t>
            </a:r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dari</a:t>
            </a:r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3 </a:t>
            </a:r>
            <a:r>
              <a:rPr lang="en-US" sz="40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Unsur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3982" y="1981200"/>
            <a:ext cx="707520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ü"/>
            </a:pPr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Atman : </a:t>
            </a:r>
            <a:r>
              <a:rPr lang="en-US" sz="40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adalah</a:t>
            </a:r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Penggeraknya</a:t>
            </a:r>
            <a:endParaRPr lang="en-US" sz="40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40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Bersifat</a:t>
            </a:r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kekal</a:t>
            </a:r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en-US" sz="40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dan</a:t>
            </a:r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berinkarnasi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4343400"/>
            <a:ext cx="67898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ü"/>
            </a:pPr>
            <a:r>
              <a:rPr lang="en-US" sz="40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Jiwa</a:t>
            </a:r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: </a:t>
            </a:r>
            <a:r>
              <a:rPr lang="en-US" sz="40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Adalah</a:t>
            </a:r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pengendalinya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3982" y="3470076"/>
            <a:ext cx="69056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ü"/>
            </a:pPr>
            <a:r>
              <a:rPr lang="en-US" sz="40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Angga</a:t>
            </a:r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: </a:t>
            </a:r>
            <a:r>
              <a:rPr lang="en-US" sz="40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Adalah</a:t>
            </a:r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Kerangkanya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2540" y="5216723"/>
            <a:ext cx="71249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Dalam</a:t>
            </a:r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Hindu </a:t>
            </a:r>
            <a:r>
              <a:rPr lang="en-US" sz="40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ini</a:t>
            </a:r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tidak</a:t>
            </a:r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mengenal</a:t>
            </a:r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  <a:p>
            <a:pPr algn="ctr"/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Allah </a:t>
            </a:r>
            <a:r>
              <a:rPr lang="en-US" sz="40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sebagai</a:t>
            </a:r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pencipta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Curved Left Arrow 7"/>
          <p:cNvSpPr/>
          <p:nvPr/>
        </p:nvSpPr>
        <p:spPr>
          <a:xfrm>
            <a:off x="7550598" y="1234200"/>
            <a:ext cx="576906" cy="1700481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7652694" y="1287851"/>
            <a:ext cx="576906" cy="2843481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>
            <a:off x="7754790" y="1287851"/>
            <a:ext cx="576906" cy="369372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83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ded Corner 10"/>
          <p:cNvSpPr/>
          <p:nvPr/>
        </p:nvSpPr>
        <p:spPr>
          <a:xfrm>
            <a:off x="1143000" y="2959726"/>
            <a:ext cx="7696200" cy="412687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Wave 9"/>
          <p:cNvSpPr/>
          <p:nvPr/>
        </p:nvSpPr>
        <p:spPr>
          <a:xfrm>
            <a:off x="685800" y="0"/>
            <a:ext cx="8153400" cy="1151930"/>
          </a:xfrm>
          <a:prstGeom prst="wav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228600"/>
            <a:ext cx="7732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q"/>
            </a:pP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Menurut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Agama 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Budha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8297" y="1035624"/>
            <a:ext cx="431342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Manusia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adalah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“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Suatu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”</a:t>
            </a:r>
          </a:p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NAMA-RUPA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25" y="1915673"/>
            <a:ext cx="23671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NAMA = </a:t>
            </a:r>
            <a:r>
              <a:rPr lang="en-US" sz="32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Roh</a:t>
            </a:r>
            <a:endParaRPr lang="en-US" sz="3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6316" y="2425597"/>
            <a:ext cx="25739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RUPA = </a:t>
            </a:r>
            <a:r>
              <a:rPr lang="en-US" sz="32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Tubuh</a:t>
            </a:r>
            <a:endParaRPr lang="en-US" sz="3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959726"/>
            <a:ext cx="827681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          Nama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Rupa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yang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disebut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manusia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itu</a:t>
            </a:r>
            <a:endParaRPr lang="en-US" sz="3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Tidak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memiliki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kepribadian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adalah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A-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natta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tanpa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jiwa</a:t>
            </a:r>
            <a:endParaRPr lang="en-US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855" y="4482677"/>
            <a:ext cx="757951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Manusia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itu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bukanlah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suatu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“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kenyataan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” </a:t>
            </a:r>
          </a:p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Yang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tetap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US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7169" y="5559895"/>
            <a:ext cx="815915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Agar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manusia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sampai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nirwana</a:t>
            </a:r>
            <a:endParaRPr lang="en-US" sz="3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Harus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menghilangkan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hawa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nafsu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dan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egoisme</a:t>
            </a:r>
            <a:endParaRPr lang="en-US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990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228600" y="152400"/>
            <a:ext cx="6477000" cy="914400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95400"/>
            <a:ext cx="8534400" cy="55626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rgbClr val="00B050"/>
                </a:solidFill>
              </a:rPr>
              <a:t>Sura</a:t>
            </a:r>
            <a:r>
              <a:rPr lang="en-US" dirty="0" smtClean="0">
                <a:solidFill>
                  <a:srgbClr val="00B050"/>
                </a:solidFill>
              </a:rPr>
              <a:t> 32 </a:t>
            </a:r>
            <a:r>
              <a:rPr lang="en-US" dirty="0" err="1" smtClean="0">
                <a:solidFill>
                  <a:srgbClr val="00B050"/>
                </a:solidFill>
              </a:rPr>
              <a:t>ayat</a:t>
            </a:r>
            <a:r>
              <a:rPr lang="en-US" dirty="0" smtClean="0">
                <a:solidFill>
                  <a:srgbClr val="00B050"/>
                </a:solidFill>
              </a:rPr>
              <a:t> 7-9 :”yang </a:t>
            </a:r>
            <a:r>
              <a:rPr lang="en-US" dirty="0" err="1" smtClean="0">
                <a:solidFill>
                  <a:srgbClr val="00B050"/>
                </a:solidFill>
              </a:rPr>
              <a:t>membuat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segala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sesuatu</a:t>
            </a:r>
            <a:r>
              <a:rPr lang="en-US" dirty="0" smtClean="0">
                <a:solidFill>
                  <a:srgbClr val="00B050"/>
                </a:solidFill>
              </a:rPr>
              <a:t> yang </a:t>
            </a:r>
            <a:r>
              <a:rPr lang="en-US" dirty="0" err="1" smtClean="0">
                <a:solidFill>
                  <a:srgbClr val="00B050"/>
                </a:solidFill>
              </a:rPr>
              <a:t>Dia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ciptakan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sebaik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baiknya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dan</a:t>
            </a:r>
            <a:r>
              <a:rPr lang="en-US" dirty="0" smtClean="0">
                <a:solidFill>
                  <a:srgbClr val="00B050"/>
                </a:solidFill>
              </a:rPr>
              <a:t> yang </a:t>
            </a:r>
            <a:r>
              <a:rPr lang="en-US" dirty="0" err="1" smtClean="0">
                <a:solidFill>
                  <a:srgbClr val="00B050"/>
                </a:solidFill>
              </a:rPr>
              <a:t>memulai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penciptaan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dari</a:t>
            </a:r>
            <a:r>
              <a:rPr lang="en-US" dirty="0" smtClean="0">
                <a:solidFill>
                  <a:srgbClr val="00B050"/>
                </a:solidFill>
              </a:rPr>
              <a:t> Tanah. </a:t>
            </a:r>
            <a:r>
              <a:rPr lang="en-US" dirty="0" err="1" smtClean="0">
                <a:solidFill>
                  <a:srgbClr val="00B050"/>
                </a:solidFill>
              </a:rPr>
              <a:t>Kemudian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Dia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menjadikan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keturunannya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dari</a:t>
            </a:r>
            <a:r>
              <a:rPr lang="en-US" dirty="0" smtClean="0">
                <a:solidFill>
                  <a:srgbClr val="00B050"/>
                </a:solidFill>
              </a:rPr>
              <a:t> “</a:t>
            </a:r>
            <a:r>
              <a:rPr lang="en-US" dirty="0" err="1" smtClean="0">
                <a:solidFill>
                  <a:srgbClr val="00B050"/>
                </a:solidFill>
              </a:rPr>
              <a:t>saripati</a:t>
            </a:r>
            <a:r>
              <a:rPr lang="en-US" dirty="0" smtClean="0">
                <a:solidFill>
                  <a:srgbClr val="00B050"/>
                </a:solidFill>
              </a:rPr>
              <a:t> air yang </a:t>
            </a:r>
            <a:r>
              <a:rPr lang="en-US" dirty="0" err="1" smtClean="0">
                <a:solidFill>
                  <a:srgbClr val="00B050"/>
                </a:solidFill>
              </a:rPr>
              <a:t>hina</a:t>
            </a:r>
            <a:r>
              <a:rPr lang="en-US" dirty="0" smtClean="0">
                <a:solidFill>
                  <a:srgbClr val="00B050"/>
                </a:solidFill>
              </a:rPr>
              <a:t>”(air </a:t>
            </a:r>
            <a:r>
              <a:rPr lang="en-US" dirty="0" err="1" smtClean="0">
                <a:solidFill>
                  <a:srgbClr val="00B050"/>
                </a:solidFill>
              </a:rPr>
              <a:t>mani</a:t>
            </a:r>
            <a:r>
              <a:rPr lang="en-US" dirty="0" smtClean="0">
                <a:solidFill>
                  <a:srgbClr val="00B050"/>
                </a:solidFill>
              </a:rPr>
              <a:t>).</a:t>
            </a:r>
          </a:p>
          <a:p>
            <a:pPr algn="l"/>
            <a:r>
              <a:rPr lang="en-US" dirty="0" err="1" smtClean="0">
                <a:solidFill>
                  <a:srgbClr val="00B050"/>
                </a:solidFill>
              </a:rPr>
              <a:t>Kemudian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Dia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menyempurnakan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meniupkan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ke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dalam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tubuhnya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roh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ciptaanNya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Dia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menjadikan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bagi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kamu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pendengaran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penglihatan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hati;tetapi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kamu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sedikit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sekali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bersyukur</a:t>
            </a:r>
            <a:r>
              <a:rPr lang="en-US" dirty="0" smtClean="0">
                <a:solidFill>
                  <a:srgbClr val="00B050"/>
                </a:solidFill>
              </a:rPr>
              <a:t> .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3352" y="0"/>
            <a:ext cx="5125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 algn="ctr">
              <a:buFont typeface="Wingdings" panose="05000000000000000000" pitchFamily="2" charset="2"/>
              <a:buChar char="q"/>
            </a:pPr>
            <a:r>
              <a:rPr lang="en-US" sz="5400" b="1" cap="none" spc="0" dirty="0" err="1" smtClean="0">
                <a:ln/>
                <a:effectLst/>
              </a:rPr>
              <a:t>Menurut</a:t>
            </a:r>
            <a:r>
              <a:rPr lang="en-US" sz="5400" b="1" cap="none" spc="0" dirty="0" smtClean="0">
                <a:ln/>
                <a:effectLst/>
              </a:rPr>
              <a:t> Islam</a:t>
            </a:r>
            <a:endParaRPr lang="en-US" sz="5400" b="1" cap="none" spc="0" dirty="0">
              <a:ln/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5-Point Star 10"/>
          <p:cNvSpPr/>
          <p:nvPr/>
        </p:nvSpPr>
        <p:spPr>
          <a:xfrm>
            <a:off x="4495800" y="2438400"/>
            <a:ext cx="4372377" cy="4343400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186267" y="0"/>
            <a:ext cx="1718733" cy="1564971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100289" y="0"/>
            <a:ext cx="1718733" cy="1564971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3813085" y="50540"/>
            <a:ext cx="1718733" cy="1564971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6267" y="-4689"/>
            <a:ext cx="47491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Ada 5 </a:t>
            </a:r>
            <a:r>
              <a:rPr lang="en-US" sz="4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tahap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yang </a:t>
            </a:r>
          </a:p>
          <a:p>
            <a:pPr algn="ctr"/>
            <a:r>
              <a:rPr lang="en-US" sz="4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dialami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manusia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2861" y="1522212"/>
            <a:ext cx="520911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1.Alam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roh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: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suatu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tempat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yg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tidak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diberitahukan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letak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dan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susunannya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3091872"/>
            <a:ext cx="623843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14350" indent="-514350" algn="ctr">
              <a:buAutoNum type="arabicPeriod" startAt="2"/>
            </a:pP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Alam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Arhaam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: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alam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kandungan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dalam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Rahim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ibu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2322" y="4124223"/>
            <a:ext cx="25346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3.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Alam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dunia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2196" y="4810079"/>
            <a:ext cx="692407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4.Alam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Barzah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: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alam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seberang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kuburan</a:t>
            </a:r>
            <a:endParaRPr lang="en-US" sz="3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Setelah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manusia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mati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5988378"/>
            <a:ext cx="71917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5.Alam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Akhirat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: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alam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terakhir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yang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abadi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775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0" grpId="0" animBg="1"/>
      <p:bldP spid="2" grpId="0"/>
      <p:bldP spid="3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727</Words>
  <Application>Microsoft Office PowerPoint</Application>
  <PresentationFormat>On-screen Show (4:3)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MANUSIA</dc:title>
  <dc:creator>NOTEBOOK</dc:creator>
  <cp:lastModifiedBy>Microsoft account</cp:lastModifiedBy>
  <cp:revision>36</cp:revision>
  <dcterms:created xsi:type="dcterms:W3CDTF">2016-09-20T13:35:05Z</dcterms:created>
  <dcterms:modified xsi:type="dcterms:W3CDTF">2023-03-24T01:45:24Z</dcterms:modified>
</cp:coreProperties>
</file>